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04" r:id="rId2"/>
    <p:sldMasterId id="2147483780" r:id="rId3"/>
    <p:sldMasterId id="2147483768" r:id="rId4"/>
    <p:sldMasterId id="2147483792" r:id="rId5"/>
    <p:sldMasterId id="2147483756" r:id="rId6"/>
    <p:sldMasterId id="2147483744" r:id="rId7"/>
    <p:sldMasterId id="2147483732" r:id="rId8"/>
    <p:sldMasterId id="2147483720" r:id="rId9"/>
    <p:sldMasterId id="2147483708" r:id="rId10"/>
    <p:sldMasterId id="2147483696" r:id="rId11"/>
    <p:sldMasterId id="2147483672" r:id="rId12"/>
    <p:sldMasterId id="2147483684" r:id="rId13"/>
    <p:sldMasterId id="2147483660" r:id="rId14"/>
    <p:sldMasterId id="2147483826" r:id="rId15"/>
  </p:sldMasterIdLst>
  <p:notesMasterIdLst>
    <p:notesMasterId r:id="rId38"/>
  </p:notesMasterIdLst>
  <p:handoutMasterIdLst>
    <p:handoutMasterId r:id="rId39"/>
  </p:handoutMasterIdLst>
  <p:sldIdLst>
    <p:sldId id="257" r:id="rId16"/>
    <p:sldId id="355" r:id="rId17"/>
    <p:sldId id="358" r:id="rId18"/>
    <p:sldId id="259" r:id="rId19"/>
    <p:sldId id="338" r:id="rId20"/>
    <p:sldId id="269" r:id="rId21"/>
    <p:sldId id="265" r:id="rId22"/>
    <p:sldId id="361" r:id="rId23"/>
    <p:sldId id="372" r:id="rId24"/>
    <p:sldId id="371" r:id="rId25"/>
    <p:sldId id="343" r:id="rId26"/>
    <p:sldId id="364" r:id="rId27"/>
    <p:sldId id="365" r:id="rId28"/>
    <p:sldId id="363" r:id="rId29"/>
    <p:sldId id="370" r:id="rId30"/>
    <p:sldId id="319" r:id="rId31"/>
    <p:sldId id="367" r:id="rId32"/>
    <p:sldId id="368" r:id="rId33"/>
    <p:sldId id="373" r:id="rId34"/>
    <p:sldId id="376" r:id="rId35"/>
    <p:sldId id="326" r:id="rId36"/>
    <p:sldId id="374" r:id="rId37"/>
  </p:sldIdLst>
  <p:sldSz cx="9144000" cy="6858000" type="screen4x3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148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172.21.8.15\gcm\GM-40\Apresenta&#231;&#245;es\2017\APS%20CM%20no%20Congresso\Vers&#227;o%20Final\Achatamento%20PAC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87301997\Documents\Or&#231;amento\PA-2017\Tabelas%20de%20apoio\Gr&#225;ficos%20de%20Apoio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'Gráfico Evolução Palestra'!$C$6</c:f>
              <c:strCache>
                <c:ptCount val="1"/>
                <c:pt idx="0">
                  <c:v>Dotação</c:v>
                </c:pt>
              </c:strCache>
            </c:strRef>
          </c:tx>
          <c:spPr>
            <a:solidFill>
              <a:srgbClr val="FFFFFF">
                <a:lumMod val="75000"/>
                <a:alpha val="80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FF">
                  <a:lumMod val="75000"/>
                  <a:alpha val="80000"/>
                </a:srgbClr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8160174395037187E-3"/>
                  <c:y val="-0.362174078359109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4FA-456B-807F-E809F56F36C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2578962697838408E-4"/>
                  <c:y val="-0.389982530676668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4FA-456B-807F-E809F56F36C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379772961816306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4FA-456B-807F-E809F56F36C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1779501977257795E-3"/>
                  <c:y val="-0.321981465660903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4FA-456B-807F-E809F56F36C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0.199450061104321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4FA-456B-807F-E809F56F36C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7667376297527361E-3"/>
                  <c:y val="-0.344574980174617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'Gráfico Evolução Palestra'!$D$5:$I$5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'Gráfico Evolução Palestra'!$D$6:$I$6</c:f>
              <c:numCache>
                <c:formatCode>_-* #,##0_-;\-* #,##0_-;_-* "-"??_-;_-@_-</c:formatCode>
                <c:ptCount val="6"/>
                <c:pt idx="0">
                  <c:v>2438</c:v>
                </c:pt>
                <c:pt idx="1">
                  <c:v>2629</c:v>
                </c:pt>
                <c:pt idx="2">
                  <c:v>2597</c:v>
                </c:pt>
                <c:pt idx="3">
                  <c:v>2118</c:v>
                </c:pt>
                <c:pt idx="4">
                  <c:v>1244</c:v>
                </c:pt>
                <c:pt idx="5">
                  <c:v>2340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FA-456B-807F-E809F56F36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4"/>
        <c:overlap val="100"/>
        <c:axId val="131657288"/>
        <c:axId val="131657680"/>
      </c:barChart>
      <c:lineChart>
        <c:grouping val="standard"/>
        <c:varyColors val="0"/>
        <c:ser>
          <c:idx val="2"/>
          <c:order val="1"/>
          <c:tx>
            <c:strRef>
              <c:f>'Gráfico Evolução Palestra'!$C$8</c:f>
              <c:strCache>
                <c:ptCount val="1"/>
                <c:pt idx="0">
                  <c:v>PROSUB (Autorizado)</c:v>
                </c:pt>
              </c:strCache>
            </c:strRef>
          </c:tx>
          <c:spPr>
            <a:ln w="28575" cap="rnd">
              <a:solidFill>
                <a:srgbClr val="2C24D6"/>
              </a:solidFill>
              <a:round/>
            </a:ln>
            <a:effectLst/>
          </c:spPr>
          <c:marker>
            <c:symbol val="triangle"/>
            <c:size val="7"/>
            <c:spPr>
              <a:solidFill>
                <a:srgbClr val="22F24A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8275853330463643E-2"/>
                  <c:y val="4.5407636738906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8816898222519833E-2"/>
                  <c:y val="6.8326938769255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4092588311008612E-2"/>
                  <c:y val="6.77858111550824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320090560508285E-2"/>
                  <c:y val="-6.7708746647197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8275853330463608E-2"/>
                  <c:y val="6.1919179607193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D4FA-456B-807F-E809F56F36C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1900487990647849E-2"/>
                  <c:y val="6.2581460611869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Calibri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'Gráfico Evolução Palestra'!$D$5:$I$5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'Gráfico Evolução Palestra'!$D$8:$I$8</c:f>
              <c:numCache>
                <c:formatCode>_-* #,##0_-;\-* #,##0_-;_-* "-"??_-;_-@_-</c:formatCode>
                <c:ptCount val="6"/>
                <c:pt idx="0">
                  <c:v>1917</c:v>
                </c:pt>
                <c:pt idx="1">
                  <c:v>2370</c:v>
                </c:pt>
                <c:pt idx="2">
                  <c:v>2001</c:v>
                </c:pt>
                <c:pt idx="3">
                  <c:v>1053</c:v>
                </c:pt>
                <c:pt idx="4">
                  <c:v>1083</c:v>
                </c:pt>
                <c:pt idx="5">
                  <c:v>1548.52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4FA-456B-807F-E809F56F36C5}"/>
            </c:ext>
          </c:extLst>
        </c:ser>
        <c:ser>
          <c:idx val="3"/>
          <c:order val="2"/>
          <c:tx>
            <c:strRef>
              <c:f>'Gráfico Evolução Palestra'!$C$9</c:f>
              <c:strCache>
                <c:ptCount val="1"/>
                <c:pt idx="0">
                  <c:v>PNM (Autorizado)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1249435788798257E-2"/>
                  <c:y val="-5.3663465594842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87A-4181-AE69-EC7AD606608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4762666806597053E-2"/>
                  <c:y val="-5.779148766206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87A-4181-AE69-EC7AD606608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8473351713827444E-2"/>
                  <c:y val="-4.9535717287293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87A-4181-AE69-EC7AD606608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8169663512530316E-2"/>
                  <c:y val="-5.2361190843615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87A-4181-AE69-EC7AD606608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8449658378267237E-2"/>
                  <c:y val="-4.9535717287293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7909965324871849E-2"/>
                  <c:y val="-4.8674469364787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'Gráfico Evolução Palestra'!$D$5:$I$5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'Gráfico Evolução Palestra'!$D$9:$I$9</c:f>
              <c:numCache>
                <c:formatCode>_-* #,##0_-;\-* #,##0_-;_-* "-"??_-;_-@_-</c:formatCode>
                <c:ptCount val="6"/>
                <c:pt idx="0">
                  <c:v>274</c:v>
                </c:pt>
                <c:pt idx="1">
                  <c:v>259</c:v>
                </c:pt>
                <c:pt idx="2">
                  <c:v>337</c:v>
                </c:pt>
                <c:pt idx="3">
                  <c:v>250</c:v>
                </c:pt>
                <c:pt idx="4">
                  <c:v>161</c:v>
                </c:pt>
                <c:pt idx="5">
                  <c:v>250.03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4-D4FA-456B-807F-E809F56F36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1657288"/>
        <c:axId val="131657680"/>
      </c:lineChart>
      <c:catAx>
        <c:axId val="131657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1657680"/>
        <c:crosses val="autoZero"/>
        <c:auto val="1"/>
        <c:lblAlgn val="ctr"/>
        <c:lblOffset val="100"/>
        <c:noMultiLvlLbl val="0"/>
      </c:catAx>
      <c:valAx>
        <c:axId val="131657680"/>
        <c:scaling>
          <c:orientation val="minMax"/>
        </c:scaling>
        <c:delete val="0"/>
        <c:axPos val="l"/>
        <c:majorGridlines>
          <c:spPr>
            <a:ln w="3175">
              <a:solidFill>
                <a:srgbClr val="FFFFFF">
                  <a:lumMod val="85000"/>
                  <a:alpha val="41000"/>
                </a:srgbClr>
              </a:solidFill>
            </a:ln>
          </c:spPr>
        </c:majorGridlines>
        <c:numFmt formatCode="_-* #,##0_-;\-* #,##0_-;_-* &quot;-&quot;??_-;_-@_-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/>
            </a:pPr>
            <a:endParaRPr lang="pt-BR"/>
          </a:p>
        </c:txPr>
        <c:crossAx val="131657288"/>
        <c:crosses val="autoZero"/>
        <c:crossBetween val="between"/>
      </c:valAx>
      <c:spPr>
        <a:ln>
          <a:solidFill>
            <a:schemeClr val="bg1"/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4"/>
          <c:order val="0"/>
          <c:tx>
            <c:strRef>
              <c:f>'Dotação e LME-2012-2017'!$F$1</c:f>
              <c:strCache>
                <c:ptCount val="1"/>
                <c:pt idx="0">
                  <c:v>Discricionárias </c:v>
                </c:pt>
              </c:strCache>
            </c:strRef>
          </c:tx>
          <c:spPr>
            <a:ln w="31750">
              <a:solidFill>
                <a:srgbClr val="FF0000"/>
              </a:solidFill>
            </a:ln>
          </c:spPr>
          <c:marker>
            <c:symbol val="circle"/>
            <c:size val="6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4.4357469015003356E-2"/>
                  <c:y val="-4.8632218844984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2185257664709717E-2"/>
                  <c:y val="-5.2684903748733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622309197651715E-2"/>
                  <c:y val="-4.45795339412360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4794520547945327E-2"/>
                  <c:y val="4.45795339412361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2185257664709717E-2"/>
                  <c:y val="4.8632218844984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6966731898238863E-2"/>
                  <c:y val="3.64741641337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>
                    <a:solidFill>
                      <a:srgbClr val="FF0000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'Dotação e LME-2012-2017'!$A$2:$A$8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'Dotação e LME-2012-2017'!$F$2:$F$8</c:f>
              <c:numCache>
                <c:formatCode>_-* #,##0_-;\-* #,##0_-;_-* "-"??_-;_-@_-</c:formatCode>
                <c:ptCount val="6"/>
                <c:pt idx="0">
                  <c:v>1922</c:v>
                </c:pt>
                <c:pt idx="1">
                  <c:v>1364</c:v>
                </c:pt>
                <c:pt idx="2">
                  <c:v>1468</c:v>
                </c:pt>
                <c:pt idx="3">
                  <c:v>1204</c:v>
                </c:pt>
                <c:pt idx="4">
                  <c:v>1181</c:v>
                </c:pt>
                <c:pt idx="5">
                  <c:v>1073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658856"/>
        <c:axId val="291643344"/>
      </c:lineChart>
      <c:catAx>
        <c:axId val="131658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t-BR"/>
          </a:p>
        </c:txPr>
        <c:crossAx val="291643344"/>
        <c:crosses val="autoZero"/>
        <c:auto val="1"/>
        <c:lblAlgn val="ctr"/>
        <c:lblOffset val="100"/>
        <c:noMultiLvlLbl val="0"/>
      </c:catAx>
      <c:valAx>
        <c:axId val="291643344"/>
        <c:scaling>
          <c:orientation val="minMax"/>
        </c:scaling>
        <c:delete val="0"/>
        <c:axPos val="l"/>
        <c:majorGridlines>
          <c:spPr>
            <a:ln>
              <a:solidFill>
                <a:srgbClr val="95A3D1">
                  <a:alpha val="20000"/>
                </a:srgbClr>
              </a:solidFill>
            </a:ln>
          </c:spPr>
        </c:majorGridlines>
        <c:numFmt formatCode="_-* #,##0_-;\-* #,##0_-;_-* &quot;-&quot;??_-;_-@_-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13165885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g"/><Relationship Id="rId4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g"/><Relationship Id="rId4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6CCD5E-22B2-4534-B82C-0BC72FFBD88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521F229-EA15-4C45-9487-40FAAF622F82}">
      <dgm:prSet phldrT="[Texto]"/>
      <dgm:spPr>
        <a:solidFill>
          <a:srgbClr val="00B0F0"/>
        </a:solidFill>
      </dgm:spPr>
      <dgm:t>
        <a:bodyPr/>
        <a:lstStyle/>
        <a:p>
          <a:r>
            <a:rPr lang="pt-BR" b="1" dirty="0">
              <a:solidFill>
                <a:schemeClr val="tx1"/>
              </a:solidFill>
            </a:rPr>
            <a:t>Programa Nuclear da Marinha</a:t>
          </a:r>
          <a:endParaRPr lang="es-CL" b="1" dirty="0">
            <a:solidFill>
              <a:schemeClr val="tx1"/>
            </a:solidFill>
          </a:endParaRPr>
        </a:p>
      </dgm:t>
    </dgm:pt>
    <dgm:pt modelId="{D29608C8-5E78-4C6B-B6E9-DFD3FF1EC6E5}" type="parTrans" cxnId="{5D29092C-1370-430B-AE78-B71D02E75424}">
      <dgm:prSet/>
      <dgm:spPr/>
      <dgm:t>
        <a:bodyPr/>
        <a:lstStyle/>
        <a:p>
          <a:endParaRPr lang="es-CL">
            <a:solidFill>
              <a:schemeClr val="tx1"/>
            </a:solidFill>
          </a:endParaRPr>
        </a:p>
      </dgm:t>
    </dgm:pt>
    <dgm:pt modelId="{F2D13212-CF92-4EE7-9966-5A6D137FE3DB}" type="sibTrans" cxnId="{5D29092C-1370-430B-AE78-B71D02E75424}">
      <dgm:prSet/>
      <dgm:spPr/>
      <dgm:t>
        <a:bodyPr/>
        <a:lstStyle/>
        <a:p>
          <a:endParaRPr lang="es-CL">
            <a:solidFill>
              <a:schemeClr val="tx1"/>
            </a:solidFill>
          </a:endParaRPr>
        </a:p>
      </dgm:t>
    </dgm:pt>
    <dgm:pt modelId="{8F81CC61-A4C5-4F0B-98F6-6DFFD37DC3A2}">
      <dgm:prSet phldrT="[Texto]"/>
      <dgm:spPr>
        <a:solidFill>
          <a:srgbClr val="92D050"/>
        </a:solidFill>
      </dgm:spPr>
      <dgm:t>
        <a:bodyPr/>
        <a:lstStyle/>
        <a:p>
          <a:r>
            <a:rPr lang="pt-BR" b="1" dirty="0">
              <a:solidFill>
                <a:schemeClr val="tx1"/>
              </a:solidFill>
            </a:rPr>
            <a:t>Programa de Desenvolvimento de Submarinos</a:t>
          </a:r>
          <a:endParaRPr lang="es-CL" b="1" dirty="0">
            <a:solidFill>
              <a:schemeClr val="tx1"/>
            </a:solidFill>
          </a:endParaRPr>
        </a:p>
      </dgm:t>
    </dgm:pt>
    <dgm:pt modelId="{4202A0E6-0C3E-4788-AD9D-01D85D4B40B2}" type="parTrans" cxnId="{91820D96-9C94-4BC0-B442-76F16104AA79}">
      <dgm:prSet/>
      <dgm:spPr/>
      <dgm:t>
        <a:bodyPr/>
        <a:lstStyle/>
        <a:p>
          <a:endParaRPr lang="es-CL">
            <a:solidFill>
              <a:schemeClr val="tx1"/>
            </a:solidFill>
          </a:endParaRPr>
        </a:p>
      </dgm:t>
    </dgm:pt>
    <dgm:pt modelId="{67185CBE-FE2E-4E08-A2E5-B2757A38E8F9}" type="sibTrans" cxnId="{91820D96-9C94-4BC0-B442-76F16104AA79}">
      <dgm:prSet/>
      <dgm:spPr/>
      <dgm:t>
        <a:bodyPr/>
        <a:lstStyle/>
        <a:p>
          <a:endParaRPr lang="es-CL">
            <a:solidFill>
              <a:schemeClr val="tx1"/>
            </a:solidFill>
          </a:endParaRPr>
        </a:p>
      </dgm:t>
    </dgm:pt>
    <dgm:pt modelId="{ECC35A89-B089-47BA-9C8B-3EA29736B708}">
      <dgm:prSet phldrT="[Texto]"/>
      <dgm:spPr>
        <a:solidFill>
          <a:srgbClr val="FF0000"/>
        </a:solidFill>
      </dgm:spPr>
      <dgm:t>
        <a:bodyPr/>
        <a:lstStyle/>
        <a:p>
          <a:r>
            <a:rPr lang="pt-BR" b="1" dirty="0">
              <a:solidFill>
                <a:schemeClr val="tx1"/>
              </a:solidFill>
            </a:rPr>
            <a:t>Corveta Classe “Tamandaré”</a:t>
          </a:r>
          <a:endParaRPr lang="es-CL" b="1" dirty="0">
            <a:solidFill>
              <a:schemeClr val="tx1"/>
            </a:solidFill>
          </a:endParaRPr>
        </a:p>
      </dgm:t>
    </dgm:pt>
    <dgm:pt modelId="{E7C8D383-0A50-4B10-BC9A-FE5F737E1A0E}" type="parTrans" cxnId="{B2BE2C84-3767-4D79-94D4-F6FBF5B2F7EB}">
      <dgm:prSet/>
      <dgm:spPr/>
      <dgm:t>
        <a:bodyPr/>
        <a:lstStyle/>
        <a:p>
          <a:endParaRPr lang="es-CL">
            <a:solidFill>
              <a:schemeClr val="tx1"/>
            </a:solidFill>
          </a:endParaRPr>
        </a:p>
      </dgm:t>
    </dgm:pt>
    <dgm:pt modelId="{58E15AEB-0CCB-4735-AB92-1D978DF3C2BE}" type="sibTrans" cxnId="{B2BE2C84-3767-4D79-94D4-F6FBF5B2F7EB}">
      <dgm:prSet/>
      <dgm:spPr/>
      <dgm:t>
        <a:bodyPr/>
        <a:lstStyle/>
        <a:p>
          <a:endParaRPr lang="es-CL">
            <a:solidFill>
              <a:schemeClr val="tx1"/>
            </a:solidFill>
          </a:endParaRPr>
        </a:p>
      </dgm:t>
    </dgm:pt>
    <dgm:pt modelId="{DA6621DE-D8FC-4ACF-A6AE-243229BE00D5}">
      <dgm:prSet phldrT="[Texto]"/>
      <dgm:spPr>
        <a:solidFill>
          <a:srgbClr val="FFC000"/>
        </a:solidFill>
      </dgm:spPr>
      <dgm:t>
        <a:bodyPr/>
        <a:lstStyle/>
        <a:p>
          <a:r>
            <a:rPr lang="pt-BR" b="1" dirty="0" smtClean="0">
              <a:solidFill>
                <a:schemeClr val="tx1"/>
              </a:solidFill>
            </a:rPr>
            <a:t>Obtenção da Capacidade Operacional Plena</a:t>
          </a:r>
          <a:endParaRPr lang="es-CL" b="1" dirty="0">
            <a:solidFill>
              <a:schemeClr val="tx1"/>
            </a:solidFill>
          </a:endParaRPr>
        </a:p>
      </dgm:t>
    </dgm:pt>
    <dgm:pt modelId="{F2BFEC96-76C2-4FCF-92D9-B8C61B4EAA6D}" type="parTrans" cxnId="{93D45BA4-238E-44CC-A95C-F3535224AD2B}">
      <dgm:prSet/>
      <dgm:spPr/>
      <dgm:t>
        <a:bodyPr/>
        <a:lstStyle/>
        <a:p>
          <a:endParaRPr lang="pt-BR"/>
        </a:p>
      </dgm:t>
    </dgm:pt>
    <dgm:pt modelId="{033052B3-C7C3-4FCB-93B4-C4C839533B03}" type="sibTrans" cxnId="{93D45BA4-238E-44CC-A95C-F3535224AD2B}">
      <dgm:prSet/>
      <dgm:spPr/>
      <dgm:t>
        <a:bodyPr/>
        <a:lstStyle/>
        <a:p>
          <a:endParaRPr lang="pt-BR"/>
        </a:p>
      </dgm:t>
    </dgm:pt>
    <dgm:pt modelId="{844B8240-1D54-4872-A342-DF8F09948FE8}" type="pres">
      <dgm:prSet presAssocID="{866CCD5E-22B2-4534-B82C-0BC72FFBD88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044F5BB-6A9E-40A5-94A4-0BC150EB98A2}" type="pres">
      <dgm:prSet presAssocID="{4521F229-EA15-4C45-9487-40FAAF622F82}" presName="composite" presStyleCnt="0"/>
      <dgm:spPr/>
    </dgm:pt>
    <dgm:pt modelId="{77EABEDC-6304-4322-B34D-00EBD8BA9C4D}" type="pres">
      <dgm:prSet presAssocID="{4521F229-EA15-4C45-9487-40FAAF622F82}" presName="imgShp" presStyleLbl="fgImgPlace1" presStyleIdx="0" presStyleCnt="4" custScaleX="63638" custScaleY="69724" custLinFactNeighborX="19576" custLinFactNeighborY="9411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BF4DBC64-605F-44F4-A3AC-619748D3EC87}" type="pres">
      <dgm:prSet presAssocID="{4521F229-EA15-4C45-9487-40FAAF622F82}" presName="txShp" presStyleLbl="node1" presStyleIdx="0" presStyleCnt="4" custScaleY="55079" custLinFactNeighborX="1739" custLinFactNeighborY="9489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BABB650-C8D8-4DCA-8004-07292B81F52F}" type="pres">
      <dgm:prSet presAssocID="{F2D13212-CF92-4EE7-9966-5A6D137FE3DB}" presName="spacing" presStyleCnt="0"/>
      <dgm:spPr/>
    </dgm:pt>
    <dgm:pt modelId="{27393323-8F94-41A5-97C2-C9CCC9A9C723}" type="pres">
      <dgm:prSet presAssocID="{8F81CC61-A4C5-4F0B-98F6-6DFFD37DC3A2}" presName="composite" presStyleCnt="0"/>
      <dgm:spPr/>
    </dgm:pt>
    <dgm:pt modelId="{1D7D7910-C8DE-4453-9DC6-26F6B28BF97B}" type="pres">
      <dgm:prSet presAssocID="{8F81CC61-A4C5-4F0B-98F6-6DFFD37DC3A2}" presName="imgShp" presStyleLbl="fgImgPlace1" presStyleIdx="1" presStyleCnt="4" custScaleX="71490" custScaleY="63584" custLinFactNeighborX="20555" custLinFactNeighborY="-7248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1818C5A-223B-4556-B12E-BC9E66644E95}" type="pres">
      <dgm:prSet presAssocID="{8F81CC61-A4C5-4F0B-98F6-6DFFD37DC3A2}" presName="txShp" presStyleLbl="node1" presStyleIdx="1" presStyleCnt="4" custScaleY="51618" custLinFactNeighborX="1986" custLinFactNeighborY="-7142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FC70EE7-6539-4399-9B6B-00ABED6E7A8D}" type="pres">
      <dgm:prSet presAssocID="{67185CBE-FE2E-4E08-A2E5-B2757A38E8F9}" presName="spacing" presStyleCnt="0"/>
      <dgm:spPr/>
    </dgm:pt>
    <dgm:pt modelId="{BEE14D21-DABC-4F77-A30D-D73FB2FD1CF9}" type="pres">
      <dgm:prSet presAssocID="{ECC35A89-B089-47BA-9C8B-3EA29736B708}" presName="composite" presStyleCnt="0"/>
      <dgm:spPr/>
    </dgm:pt>
    <dgm:pt modelId="{BE157F56-F9AD-4B46-B75C-A803B40A2323}" type="pres">
      <dgm:prSet presAssocID="{ECC35A89-B089-47BA-9C8B-3EA29736B708}" presName="imgShp" presStyleLbl="fgImgPlace1" presStyleIdx="2" presStyleCnt="4" custScaleX="63853" custScaleY="68452" custLinFactNeighborX="22362" custLinFactNeighborY="-1765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pt-BR"/>
        </a:p>
      </dgm:t>
    </dgm:pt>
    <dgm:pt modelId="{EEFE5F33-2F17-4B14-B8D5-9C2693BB908A}" type="pres">
      <dgm:prSet presAssocID="{ECC35A89-B089-47BA-9C8B-3EA29736B708}" presName="txShp" presStyleLbl="node1" presStyleIdx="2" presStyleCnt="4" custScaleY="54545" custLinFactNeighborX="2086" custLinFactNeighborY="-1602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28F86D7-5545-4FFB-B393-B4C564F27AB6}" type="pres">
      <dgm:prSet presAssocID="{58E15AEB-0CCB-4735-AB92-1D978DF3C2BE}" presName="spacing" presStyleCnt="0"/>
      <dgm:spPr/>
    </dgm:pt>
    <dgm:pt modelId="{47488D0A-6CD1-41C3-BE77-C1D654F8C636}" type="pres">
      <dgm:prSet presAssocID="{DA6621DE-D8FC-4ACF-A6AE-243229BE00D5}" presName="composite" presStyleCnt="0"/>
      <dgm:spPr/>
    </dgm:pt>
    <dgm:pt modelId="{D51F6848-3BAA-467A-A0CD-CEB24B839364}" type="pres">
      <dgm:prSet presAssocID="{DA6621DE-D8FC-4ACF-A6AE-243229BE00D5}" presName="imgShp" presStyleLbl="fgImgPlace1" presStyleIdx="3" presStyleCnt="4" custScaleX="73150" custScaleY="65969" custLinFactNeighborX="20605" custLinFactNeighborY="-2400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77008C4-6C48-4A41-BB3C-0B007D80889F}" type="pres">
      <dgm:prSet presAssocID="{DA6621DE-D8FC-4ACF-A6AE-243229BE00D5}" presName="txShp" presStyleLbl="node1" presStyleIdx="3" presStyleCnt="4" custScaleY="54545" custLinFactNeighborX="1684" custLinFactNeighborY="-254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1820D96-9C94-4BC0-B442-76F16104AA79}" srcId="{866CCD5E-22B2-4534-B82C-0BC72FFBD885}" destId="{8F81CC61-A4C5-4F0B-98F6-6DFFD37DC3A2}" srcOrd="1" destOrd="0" parTransId="{4202A0E6-0C3E-4788-AD9D-01D85D4B40B2}" sibTransId="{67185CBE-FE2E-4E08-A2E5-B2757A38E8F9}"/>
    <dgm:cxn modelId="{5D29092C-1370-430B-AE78-B71D02E75424}" srcId="{866CCD5E-22B2-4534-B82C-0BC72FFBD885}" destId="{4521F229-EA15-4C45-9487-40FAAF622F82}" srcOrd="0" destOrd="0" parTransId="{D29608C8-5E78-4C6B-B6E9-DFD3FF1EC6E5}" sibTransId="{F2D13212-CF92-4EE7-9966-5A6D137FE3DB}"/>
    <dgm:cxn modelId="{BE50B5C9-70DC-4860-8A63-730FCBA9C2CF}" type="presOf" srcId="{DA6621DE-D8FC-4ACF-A6AE-243229BE00D5}" destId="{277008C4-6C48-4A41-BB3C-0B007D80889F}" srcOrd="0" destOrd="0" presId="urn:microsoft.com/office/officeart/2005/8/layout/vList3"/>
    <dgm:cxn modelId="{B2BE2C84-3767-4D79-94D4-F6FBF5B2F7EB}" srcId="{866CCD5E-22B2-4534-B82C-0BC72FFBD885}" destId="{ECC35A89-B089-47BA-9C8B-3EA29736B708}" srcOrd="2" destOrd="0" parTransId="{E7C8D383-0A50-4B10-BC9A-FE5F737E1A0E}" sibTransId="{58E15AEB-0CCB-4735-AB92-1D978DF3C2BE}"/>
    <dgm:cxn modelId="{77566845-D31B-40CC-88D0-86AC38A07407}" type="presOf" srcId="{4521F229-EA15-4C45-9487-40FAAF622F82}" destId="{BF4DBC64-605F-44F4-A3AC-619748D3EC87}" srcOrd="0" destOrd="0" presId="urn:microsoft.com/office/officeart/2005/8/layout/vList3"/>
    <dgm:cxn modelId="{FE279640-E35D-4997-A8C7-1D296992FC17}" type="presOf" srcId="{8F81CC61-A4C5-4F0B-98F6-6DFFD37DC3A2}" destId="{31818C5A-223B-4556-B12E-BC9E66644E95}" srcOrd="0" destOrd="0" presId="urn:microsoft.com/office/officeart/2005/8/layout/vList3"/>
    <dgm:cxn modelId="{FE07F276-AFAC-41BB-9AB0-E9A09A5D60A3}" type="presOf" srcId="{ECC35A89-B089-47BA-9C8B-3EA29736B708}" destId="{EEFE5F33-2F17-4B14-B8D5-9C2693BB908A}" srcOrd="0" destOrd="0" presId="urn:microsoft.com/office/officeart/2005/8/layout/vList3"/>
    <dgm:cxn modelId="{57DC11EA-6DA2-425B-8AF6-06690C25E0F9}" type="presOf" srcId="{866CCD5E-22B2-4534-B82C-0BC72FFBD885}" destId="{844B8240-1D54-4872-A342-DF8F09948FE8}" srcOrd="0" destOrd="0" presId="urn:microsoft.com/office/officeart/2005/8/layout/vList3"/>
    <dgm:cxn modelId="{93D45BA4-238E-44CC-A95C-F3535224AD2B}" srcId="{866CCD5E-22B2-4534-B82C-0BC72FFBD885}" destId="{DA6621DE-D8FC-4ACF-A6AE-243229BE00D5}" srcOrd="3" destOrd="0" parTransId="{F2BFEC96-76C2-4FCF-92D9-B8C61B4EAA6D}" sibTransId="{033052B3-C7C3-4FCB-93B4-C4C839533B03}"/>
    <dgm:cxn modelId="{F50FE4C3-86D5-4BBC-873E-1CD7AC121685}" type="presParOf" srcId="{844B8240-1D54-4872-A342-DF8F09948FE8}" destId="{2044F5BB-6A9E-40A5-94A4-0BC150EB98A2}" srcOrd="0" destOrd="0" presId="urn:microsoft.com/office/officeart/2005/8/layout/vList3"/>
    <dgm:cxn modelId="{7009F3E1-55DD-42A2-B522-0E1F48D74C88}" type="presParOf" srcId="{2044F5BB-6A9E-40A5-94A4-0BC150EB98A2}" destId="{77EABEDC-6304-4322-B34D-00EBD8BA9C4D}" srcOrd="0" destOrd="0" presId="urn:microsoft.com/office/officeart/2005/8/layout/vList3"/>
    <dgm:cxn modelId="{C9FA23DA-7BC8-49A1-97FD-8DE85F2033B5}" type="presParOf" srcId="{2044F5BB-6A9E-40A5-94A4-0BC150EB98A2}" destId="{BF4DBC64-605F-44F4-A3AC-619748D3EC87}" srcOrd="1" destOrd="0" presId="urn:microsoft.com/office/officeart/2005/8/layout/vList3"/>
    <dgm:cxn modelId="{37357161-6F79-484C-BC97-8C98237BA7AC}" type="presParOf" srcId="{844B8240-1D54-4872-A342-DF8F09948FE8}" destId="{4BABB650-C8D8-4DCA-8004-07292B81F52F}" srcOrd="1" destOrd="0" presId="urn:microsoft.com/office/officeart/2005/8/layout/vList3"/>
    <dgm:cxn modelId="{01331CB2-9D3B-4D2C-AD63-90904C8A5323}" type="presParOf" srcId="{844B8240-1D54-4872-A342-DF8F09948FE8}" destId="{27393323-8F94-41A5-97C2-C9CCC9A9C723}" srcOrd="2" destOrd="0" presId="urn:microsoft.com/office/officeart/2005/8/layout/vList3"/>
    <dgm:cxn modelId="{F8EF3FF3-8510-420F-AA4E-419BDF0EB6B5}" type="presParOf" srcId="{27393323-8F94-41A5-97C2-C9CCC9A9C723}" destId="{1D7D7910-C8DE-4453-9DC6-26F6B28BF97B}" srcOrd="0" destOrd="0" presId="urn:microsoft.com/office/officeart/2005/8/layout/vList3"/>
    <dgm:cxn modelId="{9C63D64B-1E8C-446E-844F-89855ABFDA3D}" type="presParOf" srcId="{27393323-8F94-41A5-97C2-C9CCC9A9C723}" destId="{31818C5A-223B-4556-B12E-BC9E66644E95}" srcOrd="1" destOrd="0" presId="urn:microsoft.com/office/officeart/2005/8/layout/vList3"/>
    <dgm:cxn modelId="{F8DD0256-C85E-4C6A-8E7B-B6AA6F15F898}" type="presParOf" srcId="{844B8240-1D54-4872-A342-DF8F09948FE8}" destId="{EFC70EE7-6539-4399-9B6B-00ABED6E7A8D}" srcOrd="3" destOrd="0" presId="urn:microsoft.com/office/officeart/2005/8/layout/vList3"/>
    <dgm:cxn modelId="{0DE411E1-786D-4B73-8D5D-316EC8F05A4F}" type="presParOf" srcId="{844B8240-1D54-4872-A342-DF8F09948FE8}" destId="{BEE14D21-DABC-4F77-A30D-D73FB2FD1CF9}" srcOrd="4" destOrd="0" presId="urn:microsoft.com/office/officeart/2005/8/layout/vList3"/>
    <dgm:cxn modelId="{0A0FA1BA-6CEA-4263-9260-9D982B1A474B}" type="presParOf" srcId="{BEE14D21-DABC-4F77-A30D-D73FB2FD1CF9}" destId="{BE157F56-F9AD-4B46-B75C-A803B40A2323}" srcOrd="0" destOrd="0" presId="urn:microsoft.com/office/officeart/2005/8/layout/vList3"/>
    <dgm:cxn modelId="{02FE81A0-216E-492E-87AA-53DE85A631C2}" type="presParOf" srcId="{BEE14D21-DABC-4F77-A30D-D73FB2FD1CF9}" destId="{EEFE5F33-2F17-4B14-B8D5-9C2693BB908A}" srcOrd="1" destOrd="0" presId="urn:microsoft.com/office/officeart/2005/8/layout/vList3"/>
    <dgm:cxn modelId="{8403239C-1DA7-49A6-B5F6-847A0F5B34A7}" type="presParOf" srcId="{844B8240-1D54-4872-A342-DF8F09948FE8}" destId="{928F86D7-5545-4FFB-B393-B4C564F27AB6}" srcOrd="5" destOrd="0" presId="urn:microsoft.com/office/officeart/2005/8/layout/vList3"/>
    <dgm:cxn modelId="{D9D7010C-8885-4058-99C7-CE6DB844FE4F}" type="presParOf" srcId="{844B8240-1D54-4872-A342-DF8F09948FE8}" destId="{47488D0A-6CD1-41C3-BE77-C1D654F8C636}" srcOrd="6" destOrd="0" presId="urn:microsoft.com/office/officeart/2005/8/layout/vList3"/>
    <dgm:cxn modelId="{94FFE764-34C0-49DE-A8DA-B5E1BEC9D01D}" type="presParOf" srcId="{47488D0A-6CD1-41C3-BE77-C1D654F8C636}" destId="{D51F6848-3BAA-467A-A0CD-CEB24B839364}" srcOrd="0" destOrd="0" presId="urn:microsoft.com/office/officeart/2005/8/layout/vList3"/>
    <dgm:cxn modelId="{543A9BE1-9183-4B78-8388-A05FF5E1D40E}" type="presParOf" srcId="{47488D0A-6CD1-41C3-BE77-C1D654F8C636}" destId="{277008C4-6C48-4A41-BB3C-0B007D80889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DBC64-605F-44F4-A3AC-619748D3EC87}">
      <dsp:nvSpPr>
        <dsp:cNvPr id="0" name=""/>
        <dsp:cNvSpPr/>
      </dsp:nvSpPr>
      <dsp:spPr>
        <a:xfrm rot="10800000">
          <a:off x="2223999" y="1367205"/>
          <a:ext cx="7470109" cy="735767"/>
        </a:xfrm>
        <a:prstGeom prst="homePlat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69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b="1" kern="1200" dirty="0">
              <a:solidFill>
                <a:schemeClr val="tx1"/>
              </a:solidFill>
            </a:rPr>
            <a:t>Programa Nuclear da Marinha</a:t>
          </a:r>
          <a:endParaRPr lang="es-CL" sz="2300" b="1" kern="1200" dirty="0">
            <a:solidFill>
              <a:schemeClr val="tx1"/>
            </a:solidFill>
          </a:endParaRPr>
        </a:p>
      </dsp:txBody>
      <dsp:txXfrm rot="10800000">
        <a:off x="2407941" y="1367205"/>
        <a:ext cx="7286167" cy="735767"/>
      </dsp:txXfrm>
    </dsp:sp>
    <dsp:sp modelId="{77EABEDC-6304-4322-B34D-00EBD8BA9C4D}">
      <dsp:nvSpPr>
        <dsp:cNvPr id="0" name=""/>
        <dsp:cNvSpPr/>
      </dsp:nvSpPr>
      <dsp:spPr>
        <a:xfrm>
          <a:off x="1930547" y="1259008"/>
          <a:ext cx="850102" cy="93140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818C5A-223B-4556-B12E-BC9E66644E95}">
      <dsp:nvSpPr>
        <dsp:cNvPr id="0" name=""/>
        <dsp:cNvSpPr/>
      </dsp:nvSpPr>
      <dsp:spPr>
        <a:xfrm rot="10800000">
          <a:off x="2268673" y="457714"/>
          <a:ext cx="7470109" cy="689534"/>
        </a:xfrm>
        <a:prstGeom prst="homePlat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69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b="1" kern="1200" dirty="0">
              <a:solidFill>
                <a:schemeClr val="tx1"/>
              </a:solidFill>
            </a:rPr>
            <a:t>Programa de Desenvolvimento de Submarinos</a:t>
          </a:r>
          <a:endParaRPr lang="es-CL" sz="2300" b="1" kern="1200" dirty="0">
            <a:solidFill>
              <a:schemeClr val="tx1"/>
            </a:solidFill>
          </a:endParaRPr>
        </a:p>
      </dsp:txBody>
      <dsp:txXfrm rot="10800000">
        <a:off x="2441056" y="457714"/>
        <a:ext cx="7297726" cy="689534"/>
      </dsp:txXfrm>
    </dsp:sp>
    <dsp:sp modelId="{1D7D7910-C8DE-4453-9DC6-26F6B28BF97B}">
      <dsp:nvSpPr>
        <dsp:cNvPr id="0" name=""/>
        <dsp:cNvSpPr/>
      </dsp:nvSpPr>
      <dsp:spPr>
        <a:xfrm>
          <a:off x="1917402" y="363631"/>
          <a:ext cx="954992" cy="84938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FE5F33-2F17-4B14-B8D5-9C2693BB908A}">
      <dsp:nvSpPr>
        <dsp:cNvPr id="0" name=""/>
        <dsp:cNvSpPr/>
      </dsp:nvSpPr>
      <dsp:spPr>
        <a:xfrm rot="10800000">
          <a:off x="2250639" y="2458860"/>
          <a:ext cx="7470109" cy="728634"/>
        </a:xfrm>
        <a:prstGeom prst="homePlat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69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b="1" kern="1200" dirty="0">
              <a:solidFill>
                <a:schemeClr val="tx1"/>
              </a:solidFill>
            </a:rPr>
            <a:t>Corveta Classe “Tamandaré”</a:t>
          </a:r>
          <a:endParaRPr lang="es-CL" sz="2300" b="1" kern="1200" dirty="0">
            <a:solidFill>
              <a:schemeClr val="tx1"/>
            </a:solidFill>
          </a:endParaRPr>
        </a:p>
      </dsp:txBody>
      <dsp:txXfrm rot="10800000">
        <a:off x="2432797" y="2458860"/>
        <a:ext cx="7287951" cy="728634"/>
      </dsp:txXfrm>
    </dsp:sp>
    <dsp:sp modelId="{BE157F56-F9AD-4B46-B75C-A803B40A2323}">
      <dsp:nvSpPr>
        <dsp:cNvPr id="0" name=""/>
        <dsp:cNvSpPr/>
      </dsp:nvSpPr>
      <dsp:spPr>
        <a:xfrm>
          <a:off x="1967046" y="2344225"/>
          <a:ext cx="852974" cy="91440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008C4-6C48-4A41-BB3C-0B007D80889F}">
      <dsp:nvSpPr>
        <dsp:cNvPr id="0" name=""/>
        <dsp:cNvSpPr/>
      </dsp:nvSpPr>
      <dsp:spPr>
        <a:xfrm rot="10800000">
          <a:off x="2251657" y="3629995"/>
          <a:ext cx="7470109" cy="728634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69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b="1" kern="1200" dirty="0" smtClean="0">
              <a:solidFill>
                <a:schemeClr val="tx1"/>
              </a:solidFill>
            </a:rPr>
            <a:t>Obtenção da Capacidade Operacional Plena</a:t>
          </a:r>
          <a:endParaRPr lang="es-CL" sz="2300" b="1" kern="1200" dirty="0">
            <a:solidFill>
              <a:schemeClr val="tx1"/>
            </a:solidFill>
          </a:endParaRPr>
        </a:p>
      </dsp:txBody>
      <dsp:txXfrm rot="10800000">
        <a:off x="2433815" y="3629995"/>
        <a:ext cx="7287951" cy="728634"/>
      </dsp:txXfrm>
    </dsp:sp>
    <dsp:sp modelId="{D51F6848-3BAA-467A-A0CD-CEB24B839364}">
      <dsp:nvSpPr>
        <dsp:cNvPr id="0" name=""/>
        <dsp:cNvSpPr/>
      </dsp:nvSpPr>
      <dsp:spPr>
        <a:xfrm>
          <a:off x="1912527" y="3572607"/>
          <a:ext cx="977167" cy="88124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350C8-59BB-3D4B-AF55-421A0C844590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74B6C-E787-A542-815F-E5B40DEA65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753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3E92F-BBBC-C148-BFB7-ED87DAF6C722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F7FE7-5C22-4F4D-868F-165CAC7F169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97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4233A393-348F-944C-9866-A9B5B43B5AC8}" type="slidenum">
              <a:rPr lang="pt-BR" sz="1200" b="0">
                <a:solidFill>
                  <a:schemeClr val="tx1"/>
                </a:solidFill>
              </a:rPr>
              <a:pPr/>
              <a:t>1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174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3425" y="511175"/>
            <a:ext cx="3397250" cy="2547938"/>
          </a:xfrm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92202" y="3227103"/>
            <a:ext cx="7942238" cy="305971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MS PGothic" charset="0"/>
            </a:endParaRPr>
          </a:p>
        </p:txBody>
      </p:sp>
      <p:sp>
        <p:nvSpPr>
          <p:cNvPr id="17413" name="Espaço Reservado para Cabeçalho 1"/>
          <p:cNvSpPr>
            <a:spLocks noGrp="1"/>
          </p:cNvSpPr>
          <p:nvPr>
            <p:ph type="hdr" sz="quarter"/>
          </p:nvPr>
        </p:nvSpPr>
        <p:spPr>
          <a:extLst/>
        </p:spPr>
        <p:txBody>
          <a:bodyPr/>
          <a:lstStyle>
            <a:lvl1pPr defTabSz="938213">
              <a:defRPr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8213">
              <a:defRPr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8213">
              <a:defRPr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8213">
              <a:defRPr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8213">
              <a:defRPr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s-CL" sz="1200" b="0" kern="0">
                <a:solidFill>
                  <a:schemeClr val="tx1"/>
                </a:solidFill>
              </a:rPr>
              <a:t>ECEME VERSÃO 2 - PRAZO 15OUT15</a:t>
            </a:r>
          </a:p>
        </p:txBody>
      </p:sp>
    </p:spTree>
    <p:extLst>
      <p:ext uri="{BB962C8B-B14F-4D97-AF65-F5344CB8AC3E}">
        <p14:creationId xmlns:p14="http://schemas.microsoft.com/office/powerpoint/2010/main" val="2729228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2443DCC6-F23C-9F41-AE62-8AF5F5CC744C}" type="slidenum">
              <a:rPr lang="pt-BR" sz="1200" b="0">
                <a:solidFill>
                  <a:schemeClr val="tx1"/>
                </a:solidFill>
              </a:rPr>
              <a:pPr/>
              <a:t>10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5624014" y="6458553"/>
            <a:ext cx="4300307" cy="33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75" tIns="47037" rIns="94075" bIns="47037" anchor="b"/>
          <a:lstStyle>
            <a:lvl1pPr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4B019AE4-94E8-BB47-95AF-7E8CE3B9D005}" type="slidenum">
              <a:rPr lang="pt-BR" sz="1200" b="0">
                <a:solidFill>
                  <a:schemeClr val="tx1"/>
                </a:solidFill>
              </a:rPr>
              <a:pPr algn="r" eaLnBrk="1" hangingPunct="1"/>
              <a:t>10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MS PGothic" charset="0"/>
            </a:endParaRPr>
          </a:p>
        </p:txBody>
      </p:sp>
      <p:sp>
        <p:nvSpPr>
          <p:cNvPr id="33798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pt-BR" sz="1200" b="0">
                <a:solidFill>
                  <a:schemeClr val="tx1"/>
                </a:solidFill>
                <a:cs typeface="Arial" charset="0"/>
              </a:rPr>
              <a:t>ECEME VERSÃO 2 - PRAZO 15OUT15</a:t>
            </a:r>
          </a:p>
        </p:txBody>
      </p:sp>
    </p:spTree>
    <p:extLst>
      <p:ext uri="{BB962C8B-B14F-4D97-AF65-F5344CB8AC3E}">
        <p14:creationId xmlns:p14="http://schemas.microsoft.com/office/powerpoint/2010/main" val="4053055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5417692" y="6838985"/>
            <a:ext cx="4144986" cy="35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marL="215900" indent="-211138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SzPct val="100000"/>
            </a:pPr>
            <a:fld id="{33CB1B8E-03C2-4F71-97A6-D1678FB4B8ED}" type="slidenum">
              <a:rPr lang="en-US" altLang="pt-BR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11</a:t>
            </a:fld>
            <a:endParaRPr lang="en-US" altLang="pt-BR" sz="12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619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82913" y="539750"/>
            <a:ext cx="3600450" cy="2700338"/>
          </a:xfrm>
          <a:solidFill>
            <a:srgbClr val="FFFFFF"/>
          </a:solidFill>
          <a:ln/>
        </p:spPr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955109" y="3421123"/>
            <a:ext cx="7654778" cy="323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CL" altLang="pt-BR" smtClean="0"/>
          </a:p>
        </p:txBody>
      </p:sp>
      <p:sp>
        <p:nvSpPr>
          <p:cNvPr id="122885" name="Espaço Reservado para Cabeçalho 1"/>
          <p:cNvSpPr>
            <a:spLocks noGrp="1"/>
          </p:cNvSpPr>
          <p:nvPr>
            <p:ph type="hdr" sz="quarter"/>
          </p:nvPr>
        </p:nvSpPr>
        <p:spPr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defTabSz="938213">
              <a:defRPr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8213">
              <a:defRPr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8213">
              <a:defRPr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8213">
              <a:defRPr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8213">
              <a:defRPr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s-CL" sz="1200" b="0" kern="0">
                <a:solidFill>
                  <a:srgbClr val="000000"/>
                </a:solidFill>
              </a:rPr>
              <a:t>MinDef VERSÃO 4 - PRAZO 22OUT</a:t>
            </a:r>
          </a:p>
        </p:txBody>
      </p:sp>
    </p:spTree>
    <p:extLst>
      <p:ext uri="{BB962C8B-B14F-4D97-AF65-F5344CB8AC3E}">
        <p14:creationId xmlns:p14="http://schemas.microsoft.com/office/powerpoint/2010/main" val="68777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pt-BR">
                <a:cs typeface="Arial" charset="0"/>
              </a:rPr>
              <a:t>ECEME VERSÃO 2 - PRAZO 15OUT15</a:t>
            </a:r>
          </a:p>
        </p:txBody>
      </p:sp>
      <p:sp>
        <p:nvSpPr>
          <p:cNvPr id="54275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635EB44-BA93-E943-9FFA-56C179B7334E}" type="datetime1">
              <a:rPr lang="pt-BR"/>
              <a:pPr/>
              <a:t>25/05/2017</a:t>
            </a:fld>
            <a:endParaRPr lang="pt-BR"/>
          </a:p>
        </p:txBody>
      </p:sp>
      <p:sp>
        <p:nvSpPr>
          <p:cNvPr id="5427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798A562-5EF8-0F46-AB8C-2A3492BCF969}" type="slidenum">
              <a:rPr lang="pt-BR"/>
              <a:pPr/>
              <a:t>12</a:t>
            </a:fld>
            <a:endParaRPr lang="pt-BR"/>
          </a:p>
        </p:txBody>
      </p:sp>
      <p:sp>
        <p:nvSpPr>
          <p:cNvPr id="54277" name="Text Box 1"/>
          <p:cNvSpPr txBox="1">
            <a:spLocks noChangeArrowheads="1"/>
          </p:cNvSpPr>
          <p:nvPr/>
        </p:nvSpPr>
        <p:spPr bwMode="auto">
          <a:xfrm>
            <a:off x="5621389" y="6458553"/>
            <a:ext cx="4298300" cy="33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960" tIns="47160" rIns="93960" bIns="471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8736E6A3-55D1-984A-9275-FFAD22F23DA8}" type="slidenum">
              <a:rPr lang="pt-BR" b="0">
                <a:latin typeface="Arial" charset="0"/>
              </a:rPr>
              <a:pPr algn="r" eaLnBrk="1" hangingPunct="1">
                <a:buSzPct val="100000"/>
              </a:pPr>
              <a:t>12</a:t>
            </a:fld>
            <a:endParaRPr lang="pt-BR" b="0">
              <a:latin typeface="Arial" charset="0"/>
            </a:endParaRPr>
          </a:p>
        </p:txBody>
      </p:sp>
      <p:sp>
        <p:nvSpPr>
          <p:cNvPr id="54278" name="Text Box 2"/>
          <p:cNvSpPr txBox="1">
            <a:spLocks noChangeArrowheads="1"/>
          </p:cNvSpPr>
          <p:nvPr/>
        </p:nvSpPr>
        <p:spPr bwMode="auto">
          <a:xfrm>
            <a:off x="5623706" y="1"/>
            <a:ext cx="4295982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20" tIns="48960" rIns="97920" bIns="489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B90DC156-6182-3144-A4FE-2D19E4A3EEF7}" type="datetime1">
              <a:rPr lang="pt-BR" sz="1300" b="0">
                <a:solidFill>
                  <a:srgbClr val="000099"/>
                </a:solidFill>
                <a:latin typeface="Arial" charset="0"/>
              </a:rPr>
              <a:pPr algn="r" eaLnBrk="1" hangingPunct="1">
                <a:buSzPct val="100000"/>
              </a:pPr>
              <a:t>25/05/2017</a:t>
            </a:fld>
            <a:endParaRPr lang="pt-BR" sz="1300" b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4279" name="Text Box 3"/>
          <p:cNvSpPr txBox="1">
            <a:spLocks noChangeArrowheads="1"/>
          </p:cNvSpPr>
          <p:nvPr/>
        </p:nvSpPr>
        <p:spPr bwMode="auto">
          <a:xfrm>
            <a:off x="5623706" y="6457466"/>
            <a:ext cx="4295982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20" tIns="48960" rIns="97920" bIns="489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2E5059CE-4566-D74D-B3A0-C8AB6F4548E5}" type="slidenum">
              <a:rPr lang="pt-BR" sz="1300" b="0">
                <a:solidFill>
                  <a:srgbClr val="000099"/>
                </a:solidFill>
                <a:latin typeface="Arial" charset="0"/>
              </a:rPr>
              <a:pPr algn="r" eaLnBrk="1" hangingPunct="1">
                <a:buSzPct val="100000"/>
              </a:pPr>
              <a:t>12</a:t>
            </a:fld>
            <a:endParaRPr lang="pt-BR" sz="1300" b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4280" name="Text Box 4"/>
          <p:cNvSpPr txBox="1">
            <a:spLocks noChangeArrowheads="1"/>
          </p:cNvSpPr>
          <p:nvPr/>
        </p:nvSpPr>
        <p:spPr bwMode="auto">
          <a:xfrm>
            <a:off x="5623706" y="1"/>
            <a:ext cx="4295982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20" tIns="48960" rIns="97920" bIns="489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8FDBE68E-88CB-B241-A5F1-113AB151332A}" type="datetime1">
              <a:rPr lang="pt-BR" sz="1300" b="0">
                <a:solidFill>
                  <a:srgbClr val="000099"/>
                </a:solidFill>
                <a:latin typeface="Arial" charset="0"/>
              </a:rPr>
              <a:pPr algn="r" eaLnBrk="1" hangingPunct="1">
                <a:buSzPct val="100000"/>
              </a:pPr>
              <a:t>25/05/2017</a:t>
            </a:fld>
            <a:endParaRPr lang="pt-BR" sz="1300" b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4281" name="Text Box 5"/>
          <p:cNvSpPr txBox="1">
            <a:spLocks noChangeArrowheads="1"/>
          </p:cNvSpPr>
          <p:nvPr/>
        </p:nvSpPr>
        <p:spPr bwMode="auto">
          <a:xfrm>
            <a:off x="5623706" y="6457466"/>
            <a:ext cx="4295982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20" tIns="48960" rIns="97920" bIns="489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4010036E-A74C-D942-B46B-0AD9BFD78B2F}" type="slidenum">
              <a:rPr lang="pt-BR" sz="1300" b="0">
                <a:solidFill>
                  <a:srgbClr val="000099"/>
                </a:solidFill>
                <a:latin typeface="Arial" charset="0"/>
              </a:rPr>
              <a:pPr algn="r" eaLnBrk="1" hangingPunct="1">
                <a:buSzPct val="100000"/>
              </a:pPr>
              <a:t>12</a:t>
            </a:fld>
            <a:endParaRPr lang="pt-BR" sz="1300" b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4282" name="Text Box 6"/>
          <p:cNvSpPr txBox="1">
            <a:spLocks noChangeArrowheads="1"/>
          </p:cNvSpPr>
          <p:nvPr/>
        </p:nvSpPr>
        <p:spPr bwMode="auto">
          <a:xfrm>
            <a:off x="5623706" y="1"/>
            <a:ext cx="4295982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20" tIns="48960" rIns="97920" bIns="489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300B0829-4EE4-0649-84C5-064E331CF79E}" type="datetime1">
              <a:rPr lang="pt-BR" sz="1300" b="0">
                <a:solidFill>
                  <a:srgbClr val="000099"/>
                </a:solidFill>
                <a:latin typeface="Arial" charset="0"/>
              </a:rPr>
              <a:pPr algn="r" eaLnBrk="1" hangingPunct="1">
                <a:buSzPct val="100000"/>
              </a:pPr>
              <a:t>25/05/2017</a:t>
            </a:fld>
            <a:endParaRPr lang="pt-BR" sz="1300" b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4283" name="Text Box 7"/>
          <p:cNvSpPr txBox="1">
            <a:spLocks noChangeArrowheads="1"/>
          </p:cNvSpPr>
          <p:nvPr/>
        </p:nvSpPr>
        <p:spPr bwMode="auto">
          <a:xfrm>
            <a:off x="5623706" y="6457466"/>
            <a:ext cx="4295982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20" tIns="48960" rIns="97920" bIns="489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727DD8ED-34F6-9E4E-ACCA-7F9C09866A21}" type="slidenum">
              <a:rPr lang="pt-BR" sz="1300" b="0">
                <a:solidFill>
                  <a:srgbClr val="000099"/>
                </a:solidFill>
                <a:latin typeface="Arial" charset="0"/>
              </a:rPr>
              <a:pPr algn="r" eaLnBrk="1" hangingPunct="1">
                <a:buSzPct val="100000"/>
              </a:pPr>
              <a:t>12</a:t>
            </a:fld>
            <a:endParaRPr lang="pt-BR" sz="1300" b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4284" name="Rectangle 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8000"/>
            <a:ext cx="3400425" cy="25511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85" name="Text Box 9"/>
          <p:cNvSpPr txBox="1">
            <a:spLocks noChangeArrowheads="1"/>
          </p:cNvSpPr>
          <p:nvPr/>
        </p:nvSpPr>
        <p:spPr bwMode="auto">
          <a:xfrm>
            <a:off x="994056" y="3229277"/>
            <a:ext cx="7933895" cy="305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54286" name="Text Box 10"/>
          <p:cNvSpPr txBox="1">
            <a:spLocks noChangeArrowheads="1"/>
          </p:cNvSpPr>
          <p:nvPr/>
        </p:nvSpPr>
        <p:spPr bwMode="auto">
          <a:xfrm>
            <a:off x="1" y="1"/>
            <a:ext cx="4298300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960" tIns="47160" rIns="93960" bIns="471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pt-BR" b="0">
                <a:latin typeface="Arial" charset="0"/>
                <a:cs typeface="Arial" charset="0"/>
              </a:rPr>
              <a:t>ECEME VERSÃO 2 - PRAZO 15OUT15</a:t>
            </a:r>
          </a:p>
        </p:txBody>
      </p:sp>
    </p:spTree>
    <p:extLst>
      <p:ext uri="{BB962C8B-B14F-4D97-AF65-F5344CB8AC3E}">
        <p14:creationId xmlns:p14="http://schemas.microsoft.com/office/powerpoint/2010/main" val="1264990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pt-BR">
                <a:cs typeface="Arial" charset="0"/>
              </a:rPr>
              <a:t>ECEME VERSÃO 2 - PRAZO 15OUT15</a:t>
            </a:r>
          </a:p>
        </p:txBody>
      </p:sp>
      <p:sp>
        <p:nvSpPr>
          <p:cNvPr id="56323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C5A956C-F486-004E-BDD8-04D8027E0CFC}" type="datetime1">
              <a:rPr lang="pt-BR"/>
              <a:pPr/>
              <a:t>25/05/2017</a:t>
            </a:fld>
            <a:endParaRPr lang="pt-BR"/>
          </a:p>
        </p:txBody>
      </p:sp>
      <p:sp>
        <p:nvSpPr>
          <p:cNvPr id="5632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8531E49-0F0F-9946-8A1D-08537CAAF096}" type="slidenum">
              <a:rPr lang="pt-BR"/>
              <a:pPr/>
              <a:t>13</a:t>
            </a:fld>
            <a:endParaRPr lang="pt-BR"/>
          </a:p>
        </p:txBody>
      </p:sp>
      <p:sp>
        <p:nvSpPr>
          <p:cNvPr id="56325" name="Text Box 1"/>
          <p:cNvSpPr txBox="1">
            <a:spLocks noChangeArrowheads="1"/>
          </p:cNvSpPr>
          <p:nvPr/>
        </p:nvSpPr>
        <p:spPr bwMode="auto">
          <a:xfrm>
            <a:off x="5623706" y="6459640"/>
            <a:ext cx="4298298" cy="33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960" tIns="47160" rIns="93960" bIns="471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0BA3011B-EDDE-6947-841F-6DA02F4447A0}" type="slidenum">
              <a:rPr lang="pt-BR" b="0">
                <a:latin typeface="Arial" charset="0"/>
              </a:rPr>
              <a:pPr algn="r" eaLnBrk="1" hangingPunct="1">
                <a:buSzPct val="100000"/>
              </a:pPr>
              <a:t>13</a:t>
            </a:fld>
            <a:endParaRPr lang="pt-BR" b="0">
              <a:latin typeface="Arial" charset="0"/>
            </a:endParaRPr>
          </a:p>
        </p:txBody>
      </p:sp>
      <p:sp>
        <p:nvSpPr>
          <p:cNvPr id="56326" name="Text Box 2"/>
          <p:cNvSpPr txBox="1">
            <a:spLocks noChangeArrowheads="1"/>
          </p:cNvSpPr>
          <p:nvPr/>
        </p:nvSpPr>
        <p:spPr bwMode="auto">
          <a:xfrm>
            <a:off x="5626023" y="1"/>
            <a:ext cx="4295982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20" tIns="48960" rIns="97920" bIns="489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A759E814-5A9A-5541-B968-1A37042F6519}" type="datetime1">
              <a:rPr lang="pt-BR" sz="1300" b="0">
                <a:solidFill>
                  <a:srgbClr val="000099"/>
                </a:solidFill>
                <a:latin typeface="Arial" charset="0"/>
              </a:rPr>
              <a:pPr algn="r" eaLnBrk="1" hangingPunct="1">
                <a:buSzPct val="100000"/>
              </a:pPr>
              <a:t>25/05/2017</a:t>
            </a:fld>
            <a:endParaRPr lang="pt-BR" sz="1300" b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6327" name="Text Box 3"/>
          <p:cNvSpPr txBox="1">
            <a:spLocks noChangeArrowheads="1"/>
          </p:cNvSpPr>
          <p:nvPr/>
        </p:nvSpPr>
        <p:spPr bwMode="auto">
          <a:xfrm>
            <a:off x="5626023" y="6458552"/>
            <a:ext cx="4295982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20" tIns="48960" rIns="97920" bIns="489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D87233B9-B53C-D04E-B9BB-07FC539D01F3}" type="slidenum">
              <a:rPr lang="pt-BR" sz="1300" b="0">
                <a:solidFill>
                  <a:srgbClr val="000099"/>
                </a:solidFill>
                <a:latin typeface="Arial" charset="0"/>
              </a:rPr>
              <a:pPr algn="r" eaLnBrk="1" hangingPunct="1">
                <a:buSzPct val="100000"/>
              </a:pPr>
              <a:t>13</a:t>
            </a:fld>
            <a:endParaRPr lang="pt-BR" sz="1300" b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6328" name="Text Box 4"/>
          <p:cNvSpPr txBox="1">
            <a:spLocks noChangeArrowheads="1"/>
          </p:cNvSpPr>
          <p:nvPr/>
        </p:nvSpPr>
        <p:spPr bwMode="auto">
          <a:xfrm>
            <a:off x="5626023" y="1"/>
            <a:ext cx="4295982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20" tIns="48960" rIns="97920" bIns="489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0EC42CCD-78B5-B940-860C-FAFBDA5295EA}" type="datetime1">
              <a:rPr lang="pt-BR" sz="1300" b="0">
                <a:solidFill>
                  <a:srgbClr val="000099"/>
                </a:solidFill>
                <a:latin typeface="Arial" charset="0"/>
              </a:rPr>
              <a:pPr algn="r" eaLnBrk="1" hangingPunct="1">
                <a:buSzPct val="100000"/>
              </a:pPr>
              <a:t>25/05/2017</a:t>
            </a:fld>
            <a:endParaRPr lang="pt-BR" sz="1300" b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6329" name="Text Box 5"/>
          <p:cNvSpPr txBox="1">
            <a:spLocks noChangeArrowheads="1"/>
          </p:cNvSpPr>
          <p:nvPr/>
        </p:nvSpPr>
        <p:spPr bwMode="auto">
          <a:xfrm>
            <a:off x="5626023" y="6458552"/>
            <a:ext cx="4295982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20" tIns="48960" rIns="97920" bIns="489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D9F84561-5BF1-2C4B-94CE-E705B880BDE2}" type="slidenum">
              <a:rPr lang="pt-BR" sz="1300" b="0">
                <a:solidFill>
                  <a:srgbClr val="000099"/>
                </a:solidFill>
                <a:latin typeface="Arial" charset="0"/>
              </a:rPr>
              <a:pPr algn="r" eaLnBrk="1" hangingPunct="1">
                <a:buSzPct val="100000"/>
              </a:pPr>
              <a:t>13</a:t>
            </a:fld>
            <a:endParaRPr lang="pt-BR" sz="1300" b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6330" name="Text Box 6"/>
          <p:cNvSpPr txBox="1">
            <a:spLocks noChangeArrowheads="1"/>
          </p:cNvSpPr>
          <p:nvPr/>
        </p:nvSpPr>
        <p:spPr bwMode="auto">
          <a:xfrm>
            <a:off x="5626023" y="1"/>
            <a:ext cx="4295982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20" tIns="48960" rIns="97920" bIns="489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07017A3D-9121-DC44-89E2-DA4100F52D3E}" type="datetime1">
              <a:rPr lang="pt-BR" sz="1300" b="0">
                <a:solidFill>
                  <a:srgbClr val="000099"/>
                </a:solidFill>
                <a:latin typeface="Arial" charset="0"/>
              </a:rPr>
              <a:pPr algn="r" eaLnBrk="1" hangingPunct="1">
                <a:buSzPct val="100000"/>
              </a:pPr>
              <a:t>25/05/2017</a:t>
            </a:fld>
            <a:endParaRPr lang="pt-BR" sz="1300" b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6331" name="Text Box 7"/>
          <p:cNvSpPr txBox="1">
            <a:spLocks noChangeArrowheads="1"/>
          </p:cNvSpPr>
          <p:nvPr/>
        </p:nvSpPr>
        <p:spPr bwMode="auto">
          <a:xfrm>
            <a:off x="5626023" y="6458552"/>
            <a:ext cx="4295982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20" tIns="48960" rIns="97920" bIns="489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4B23C0A3-AF97-0D45-8B30-69EE8158803C}" type="slidenum">
              <a:rPr lang="pt-BR" sz="1300" b="0">
                <a:solidFill>
                  <a:srgbClr val="000099"/>
                </a:solidFill>
                <a:latin typeface="Arial" charset="0"/>
              </a:rPr>
              <a:pPr algn="r" eaLnBrk="1" hangingPunct="1">
                <a:buSzPct val="100000"/>
              </a:pPr>
              <a:t>13</a:t>
            </a:fld>
            <a:endParaRPr lang="pt-BR" sz="1300" b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6332" name="Rectangle 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8000"/>
            <a:ext cx="3400425" cy="25511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33" name="Text Box 9"/>
          <p:cNvSpPr txBox="1">
            <a:spLocks noChangeArrowheads="1"/>
          </p:cNvSpPr>
          <p:nvPr/>
        </p:nvSpPr>
        <p:spPr bwMode="auto">
          <a:xfrm>
            <a:off x="994056" y="3229277"/>
            <a:ext cx="7936212" cy="305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56334" name="Text Box 10"/>
          <p:cNvSpPr txBox="1">
            <a:spLocks noChangeArrowheads="1"/>
          </p:cNvSpPr>
          <p:nvPr/>
        </p:nvSpPr>
        <p:spPr bwMode="auto">
          <a:xfrm>
            <a:off x="1" y="1"/>
            <a:ext cx="4298300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960" tIns="47160" rIns="93960" bIns="471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pt-BR" b="0">
                <a:latin typeface="Arial" charset="0"/>
                <a:cs typeface="Arial" charset="0"/>
              </a:rPr>
              <a:t>ECEME VERSÃO 2 - PRAZO 15OUT15</a:t>
            </a:r>
          </a:p>
        </p:txBody>
      </p:sp>
    </p:spTree>
    <p:extLst>
      <p:ext uri="{BB962C8B-B14F-4D97-AF65-F5344CB8AC3E}">
        <p14:creationId xmlns:p14="http://schemas.microsoft.com/office/powerpoint/2010/main" val="148052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pt-BR">
                <a:cs typeface="Arial" charset="0"/>
              </a:rPr>
              <a:t>ECEME VERSÃO 2 - PRAZO 15OUT15</a:t>
            </a:r>
          </a:p>
        </p:txBody>
      </p:sp>
      <p:sp>
        <p:nvSpPr>
          <p:cNvPr id="52227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E8FB818-2BE5-6849-8EC5-7CF51A3BF323}" type="datetime1">
              <a:rPr lang="pt-BR"/>
              <a:pPr/>
              <a:t>25/05/2017</a:t>
            </a:fld>
            <a:endParaRPr lang="pt-BR"/>
          </a:p>
        </p:txBody>
      </p:sp>
      <p:sp>
        <p:nvSpPr>
          <p:cNvPr id="5222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611807F-EB9C-834F-8834-10061F7FF59B}" type="slidenum">
              <a:rPr lang="pt-BR"/>
              <a:pPr/>
              <a:t>14</a:t>
            </a:fld>
            <a:endParaRPr lang="pt-BR"/>
          </a:p>
        </p:txBody>
      </p:sp>
      <p:sp>
        <p:nvSpPr>
          <p:cNvPr id="52229" name="Text Box 1"/>
          <p:cNvSpPr txBox="1">
            <a:spLocks noChangeArrowheads="1"/>
          </p:cNvSpPr>
          <p:nvPr/>
        </p:nvSpPr>
        <p:spPr bwMode="auto">
          <a:xfrm>
            <a:off x="5621389" y="6458553"/>
            <a:ext cx="4298300" cy="33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960" tIns="47160" rIns="93960" bIns="471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3C6E6551-255E-E04E-B8A8-BE84C9D0A39F}" type="slidenum">
              <a:rPr lang="en-US" b="0"/>
              <a:pPr algn="r" eaLnBrk="1" hangingPunct="1">
                <a:buSzPct val="100000"/>
              </a:pPr>
              <a:t>14</a:t>
            </a:fld>
            <a:endParaRPr lang="en-US" b="0"/>
          </a:p>
        </p:txBody>
      </p:sp>
      <p:sp>
        <p:nvSpPr>
          <p:cNvPr id="522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9738" y="539750"/>
            <a:ext cx="3600450" cy="27003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31" name="Text Box 3"/>
          <p:cNvSpPr txBox="1">
            <a:spLocks noChangeArrowheads="1"/>
          </p:cNvSpPr>
          <p:nvPr/>
        </p:nvSpPr>
        <p:spPr bwMode="auto">
          <a:xfrm>
            <a:off x="954665" y="3420576"/>
            <a:ext cx="7651204" cy="323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52232" name="Text Box 4"/>
          <p:cNvSpPr txBox="1">
            <a:spLocks noChangeArrowheads="1"/>
          </p:cNvSpPr>
          <p:nvPr/>
        </p:nvSpPr>
        <p:spPr bwMode="auto">
          <a:xfrm>
            <a:off x="1" y="1"/>
            <a:ext cx="4298300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960" tIns="47160" rIns="93960" bIns="471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pt-BR" b="0">
                <a:latin typeface="Arial" charset="0"/>
                <a:cs typeface="Arial" charset="0"/>
              </a:rPr>
              <a:t>ECEME VERSÃO 2 - PRAZO 15OUT15</a:t>
            </a:r>
          </a:p>
        </p:txBody>
      </p:sp>
    </p:spTree>
    <p:extLst>
      <p:ext uri="{BB962C8B-B14F-4D97-AF65-F5344CB8AC3E}">
        <p14:creationId xmlns:p14="http://schemas.microsoft.com/office/powerpoint/2010/main" val="1412643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pt-BR">
                <a:cs typeface="Arial" charset="0"/>
              </a:rPr>
              <a:t>ECEME VERSÃO 2 - PRAZO 15OUT15</a:t>
            </a:r>
          </a:p>
        </p:txBody>
      </p:sp>
      <p:sp>
        <p:nvSpPr>
          <p:cNvPr id="54275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635EB44-BA93-E943-9FFA-56C179B7334E}" type="datetime1">
              <a:rPr lang="pt-BR"/>
              <a:pPr/>
              <a:t>25/05/2017</a:t>
            </a:fld>
            <a:endParaRPr lang="pt-BR"/>
          </a:p>
        </p:txBody>
      </p:sp>
      <p:sp>
        <p:nvSpPr>
          <p:cNvPr id="5427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798A562-5EF8-0F46-AB8C-2A3492BCF969}" type="slidenum">
              <a:rPr lang="pt-BR"/>
              <a:pPr/>
              <a:t>15</a:t>
            </a:fld>
            <a:endParaRPr lang="pt-BR"/>
          </a:p>
        </p:txBody>
      </p:sp>
      <p:sp>
        <p:nvSpPr>
          <p:cNvPr id="54277" name="Text Box 1"/>
          <p:cNvSpPr txBox="1">
            <a:spLocks noChangeArrowheads="1"/>
          </p:cNvSpPr>
          <p:nvPr/>
        </p:nvSpPr>
        <p:spPr bwMode="auto">
          <a:xfrm>
            <a:off x="5621389" y="6458553"/>
            <a:ext cx="4298300" cy="33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960" tIns="47160" rIns="93960" bIns="471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8736E6A3-55D1-984A-9275-FFAD22F23DA8}" type="slidenum">
              <a:rPr lang="pt-BR" b="0">
                <a:latin typeface="Arial" charset="0"/>
              </a:rPr>
              <a:pPr algn="r" eaLnBrk="1" hangingPunct="1">
                <a:buSzPct val="100000"/>
              </a:pPr>
              <a:t>15</a:t>
            </a:fld>
            <a:endParaRPr lang="pt-BR" b="0">
              <a:latin typeface="Arial" charset="0"/>
            </a:endParaRPr>
          </a:p>
        </p:txBody>
      </p:sp>
      <p:sp>
        <p:nvSpPr>
          <p:cNvPr id="54278" name="Text Box 2"/>
          <p:cNvSpPr txBox="1">
            <a:spLocks noChangeArrowheads="1"/>
          </p:cNvSpPr>
          <p:nvPr/>
        </p:nvSpPr>
        <p:spPr bwMode="auto">
          <a:xfrm>
            <a:off x="5623706" y="1"/>
            <a:ext cx="4295982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20" tIns="48960" rIns="97920" bIns="489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B90DC156-6182-3144-A4FE-2D19E4A3EEF7}" type="datetime1">
              <a:rPr lang="pt-BR" sz="1300" b="0">
                <a:solidFill>
                  <a:srgbClr val="000099"/>
                </a:solidFill>
                <a:latin typeface="Arial" charset="0"/>
              </a:rPr>
              <a:pPr algn="r" eaLnBrk="1" hangingPunct="1">
                <a:buSzPct val="100000"/>
              </a:pPr>
              <a:t>25/05/2017</a:t>
            </a:fld>
            <a:endParaRPr lang="pt-BR" sz="1300" b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4279" name="Text Box 3"/>
          <p:cNvSpPr txBox="1">
            <a:spLocks noChangeArrowheads="1"/>
          </p:cNvSpPr>
          <p:nvPr/>
        </p:nvSpPr>
        <p:spPr bwMode="auto">
          <a:xfrm>
            <a:off x="5623706" y="6457466"/>
            <a:ext cx="4295982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20" tIns="48960" rIns="97920" bIns="489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2E5059CE-4566-D74D-B3A0-C8AB6F4548E5}" type="slidenum">
              <a:rPr lang="pt-BR" sz="1300" b="0">
                <a:solidFill>
                  <a:srgbClr val="000099"/>
                </a:solidFill>
                <a:latin typeface="Arial" charset="0"/>
              </a:rPr>
              <a:pPr algn="r" eaLnBrk="1" hangingPunct="1">
                <a:buSzPct val="100000"/>
              </a:pPr>
              <a:t>15</a:t>
            </a:fld>
            <a:endParaRPr lang="pt-BR" sz="1300" b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4280" name="Text Box 4"/>
          <p:cNvSpPr txBox="1">
            <a:spLocks noChangeArrowheads="1"/>
          </p:cNvSpPr>
          <p:nvPr/>
        </p:nvSpPr>
        <p:spPr bwMode="auto">
          <a:xfrm>
            <a:off x="5623706" y="1"/>
            <a:ext cx="4295982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20" tIns="48960" rIns="97920" bIns="489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8FDBE68E-88CB-B241-A5F1-113AB151332A}" type="datetime1">
              <a:rPr lang="pt-BR" sz="1300" b="0">
                <a:solidFill>
                  <a:srgbClr val="000099"/>
                </a:solidFill>
                <a:latin typeface="Arial" charset="0"/>
              </a:rPr>
              <a:pPr algn="r" eaLnBrk="1" hangingPunct="1">
                <a:buSzPct val="100000"/>
              </a:pPr>
              <a:t>25/05/2017</a:t>
            </a:fld>
            <a:endParaRPr lang="pt-BR" sz="1300" b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4281" name="Text Box 5"/>
          <p:cNvSpPr txBox="1">
            <a:spLocks noChangeArrowheads="1"/>
          </p:cNvSpPr>
          <p:nvPr/>
        </p:nvSpPr>
        <p:spPr bwMode="auto">
          <a:xfrm>
            <a:off x="5623706" y="6457466"/>
            <a:ext cx="4295982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20" tIns="48960" rIns="97920" bIns="489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4010036E-A74C-D942-B46B-0AD9BFD78B2F}" type="slidenum">
              <a:rPr lang="pt-BR" sz="1300" b="0">
                <a:solidFill>
                  <a:srgbClr val="000099"/>
                </a:solidFill>
                <a:latin typeface="Arial" charset="0"/>
              </a:rPr>
              <a:pPr algn="r" eaLnBrk="1" hangingPunct="1">
                <a:buSzPct val="100000"/>
              </a:pPr>
              <a:t>15</a:t>
            </a:fld>
            <a:endParaRPr lang="pt-BR" sz="1300" b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4282" name="Text Box 6"/>
          <p:cNvSpPr txBox="1">
            <a:spLocks noChangeArrowheads="1"/>
          </p:cNvSpPr>
          <p:nvPr/>
        </p:nvSpPr>
        <p:spPr bwMode="auto">
          <a:xfrm>
            <a:off x="5623706" y="1"/>
            <a:ext cx="4295982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20" tIns="48960" rIns="97920" bIns="489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300B0829-4EE4-0649-84C5-064E331CF79E}" type="datetime1">
              <a:rPr lang="pt-BR" sz="1300" b="0">
                <a:solidFill>
                  <a:srgbClr val="000099"/>
                </a:solidFill>
                <a:latin typeface="Arial" charset="0"/>
              </a:rPr>
              <a:pPr algn="r" eaLnBrk="1" hangingPunct="1">
                <a:buSzPct val="100000"/>
              </a:pPr>
              <a:t>25/05/2017</a:t>
            </a:fld>
            <a:endParaRPr lang="pt-BR" sz="1300" b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4283" name="Text Box 7"/>
          <p:cNvSpPr txBox="1">
            <a:spLocks noChangeArrowheads="1"/>
          </p:cNvSpPr>
          <p:nvPr/>
        </p:nvSpPr>
        <p:spPr bwMode="auto">
          <a:xfrm>
            <a:off x="5623706" y="6457466"/>
            <a:ext cx="4295982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920" tIns="48960" rIns="97920" bIns="489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727DD8ED-34F6-9E4E-ACCA-7F9C09866A21}" type="slidenum">
              <a:rPr lang="pt-BR" sz="1300" b="0">
                <a:solidFill>
                  <a:srgbClr val="000099"/>
                </a:solidFill>
                <a:latin typeface="Arial" charset="0"/>
              </a:rPr>
              <a:pPr algn="r" eaLnBrk="1" hangingPunct="1">
                <a:buSzPct val="100000"/>
              </a:pPr>
              <a:t>15</a:t>
            </a:fld>
            <a:endParaRPr lang="pt-BR" sz="1300" b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4284" name="Rectangle 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8000"/>
            <a:ext cx="3400425" cy="25511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85" name="Text Box 9"/>
          <p:cNvSpPr txBox="1">
            <a:spLocks noChangeArrowheads="1"/>
          </p:cNvSpPr>
          <p:nvPr/>
        </p:nvSpPr>
        <p:spPr bwMode="auto">
          <a:xfrm>
            <a:off x="994056" y="3229277"/>
            <a:ext cx="7933895" cy="305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54286" name="Text Box 10"/>
          <p:cNvSpPr txBox="1">
            <a:spLocks noChangeArrowheads="1"/>
          </p:cNvSpPr>
          <p:nvPr/>
        </p:nvSpPr>
        <p:spPr bwMode="auto">
          <a:xfrm>
            <a:off x="1" y="1"/>
            <a:ext cx="4298300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960" tIns="47160" rIns="93960" bIns="471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pt-BR" b="0">
                <a:latin typeface="Arial" charset="0"/>
                <a:cs typeface="Arial" charset="0"/>
              </a:rPr>
              <a:t>ECEME VERSÃO 2 - PRAZO 15OUT15</a:t>
            </a:r>
          </a:p>
        </p:txBody>
      </p:sp>
    </p:spTree>
    <p:extLst>
      <p:ext uri="{BB962C8B-B14F-4D97-AF65-F5344CB8AC3E}">
        <p14:creationId xmlns:p14="http://schemas.microsoft.com/office/powerpoint/2010/main" val="4013155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pt-BR">
                <a:cs typeface="Arial" charset="0"/>
              </a:rPr>
              <a:t>ECEME VERSÃO 2 - PRAZO 15OUT15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07D018B-3E54-3446-8DD1-9C595B731007}" type="datetime1">
              <a:rPr lang="pt-BR"/>
              <a:pPr/>
              <a:t>25/05/2017</a:t>
            </a:fld>
            <a:endParaRPr lang="pt-BR"/>
          </a:p>
        </p:txBody>
      </p:sp>
      <p:sp>
        <p:nvSpPr>
          <p:cNvPr id="6042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29F03D1-95CA-1D4A-ABE4-36079BD9D3BA}" type="slidenum">
              <a:rPr lang="pt-BR"/>
              <a:pPr/>
              <a:t>16</a:t>
            </a:fld>
            <a:endParaRPr lang="pt-BR"/>
          </a:p>
        </p:txBody>
      </p:sp>
      <p:sp>
        <p:nvSpPr>
          <p:cNvPr id="60421" name="Text Box 1"/>
          <p:cNvSpPr txBox="1">
            <a:spLocks noChangeArrowheads="1"/>
          </p:cNvSpPr>
          <p:nvPr/>
        </p:nvSpPr>
        <p:spPr bwMode="auto">
          <a:xfrm>
            <a:off x="5623706" y="6459640"/>
            <a:ext cx="4298298" cy="33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960" tIns="47160" rIns="93960" bIns="471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6FDEDF19-7574-F946-A07C-C843797AEC61}" type="slidenum">
              <a:rPr lang="pt-BR" b="0">
                <a:solidFill>
                  <a:srgbClr val="FFFFFF"/>
                </a:solidFill>
              </a:rPr>
              <a:pPr algn="r" eaLnBrk="1" hangingPunct="1">
                <a:buSzPct val="100000"/>
              </a:pPr>
              <a:t>16</a:t>
            </a:fld>
            <a:endParaRPr lang="pt-BR" b="0">
              <a:solidFill>
                <a:srgbClr val="FFFFFF"/>
              </a:solidFill>
            </a:endParaRPr>
          </a:p>
        </p:txBody>
      </p:sp>
      <p:sp>
        <p:nvSpPr>
          <p:cNvPr id="60422" name="Text Box 2"/>
          <p:cNvSpPr txBox="1">
            <a:spLocks noChangeArrowheads="1"/>
          </p:cNvSpPr>
          <p:nvPr/>
        </p:nvSpPr>
        <p:spPr bwMode="auto">
          <a:xfrm>
            <a:off x="5623706" y="6455292"/>
            <a:ext cx="4298298" cy="33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604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9588"/>
            <a:ext cx="3397250" cy="254793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4" name="Text Box 4"/>
          <p:cNvSpPr txBox="1">
            <a:spLocks noChangeArrowheads="1"/>
          </p:cNvSpPr>
          <p:nvPr/>
        </p:nvSpPr>
        <p:spPr bwMode="auto">
          <a:xfrm>
            <a:off x="994056" y="3229278"/>
            <a:ext cx="7936212" cy="305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As obras do Estaleiro e Base Naval (EBN) prosseguem no ritmo possível, dentro do patamar de recursos alocados ao PROSUB no corrente ano. Em DEZ2014 foi realizada a Inauguração do Prédio Principal do Estaleiro de Construção – projetado para a execução da união das seções de casco e a montagem dos submarinos convencional e de propulsão nuclear e foram concluídas as obras de construção do pátio de manobra de submarinos. Ademais, várias outras frentes de trabalho estão em evolução, conforme abaixo discriminadas, a despeito do cronograma de obras desafiador, exigindo elaboração de projetos em perfeita harmonia com as prioridades e metas estabelecidas: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 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a) Estaleiro de Construção/Manutenção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Ultimaram-se as obras do Pátio de Manobra de Submarinos e houve um significativo avanço nas obras das Oficinas de Apoio à Fabricação e Manutenção, de Ativação de Baterias e de Suporte Leve, do Prédio da Tripulação dos Submarinos, da Central de Utilidades, do Refeitório/Cozinha e Vestiário.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 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b) Área Sul da Base Naval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Completou-se a fundação e encontra-se em andamento a montagem da estrutura metálica das lajes pré-moldadas, das lajes de piso e a execução da alvenaria do prédio dos simuladores do SBR. A conclusão dessa edificação proporcionará um eficaz instrumento no preparo e capacitação das futuras tripulações dos SBR. Conforme cronograma em andamento, o Centro de Adestramento, onde serão instalados os diversos simuladores, poderá receber os primeiros simuladores em JAN de 2016.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 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c) Área Norte da Base Naval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Findou-se a montagem dos tanques metálicos e iniciada as obras da subestação elétrica na Central de Utilidades. Foi concluída, também, a execução dos serviços de drenagem profunda do arruamento de acesso ao túnel. Foram iniciadas as obras da Via Litorânea e do Centro de Operações de Segurança.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 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d) Cais e Diques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Os cais 6, 7, 8, 11, 12, 13, bem como o cais auxiliar estão com suas estruturas acabadas. Encontra-se em fase final a instalação das facilidades dos cais 11, 12 e 13. O cais 5 está em fase de conclusão.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 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e)</a:t>
            </a:r>
            <a:r>
              <a:rPr lang="pt-BR" sz="900" b="0" i="1">
                <a:ea typeface="Microsoft YaHei" charset="0"/>
                <a:cs typeface="Microsoft YaHei" charset="0"/>
              </a:rPr>
              <a:t> Shiplift</a:t>
            </a:r>
            <a:r>
              <a:rPr lang="pt-BR" sz="900" b="0">
                <a:ea typeface="Microsoft YaHei" charset="0"/>
                <a:cs typeface="Microsoft YaHei" charset="0"/>
              </a:rPr>
              <a:t> (elevador de navios)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Concluiu-se a dragagem da área e a cravação, o arrasamento e a concretagem das estacas do cais do Elevador de Navios. Encontra-se em execução a colocação de peças pré-moldadas da estrutura, que suportará a plataforma e os aparelhos do elevador propriamente dito.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endParaRPr lang="pt-BR" sz="900" b="0">
              <a:ea typeface="Microsoft YaHei" charset="0"/>
              <a:cs typeface="Microsoft YaHei" charset="0"/>
            </a:endParaRPr>
          </a:p>
        </p:txBody>
      </p:sp>
      <p:sp>
        <p:nvSpPr>
          <p:cNvPr id="60425" name="Text Box 5"/>
          <p:cNvSpPr txBox="1">
            <a:spLocks noChangeArrowheads="1"/>
          </p:cNvSpPr>
          <p:nvPr/>
        </p:nvSpPr>
        <p:spPr bwMode="auto">
          <a:xfrm>
            <a:off x="1" y="1"/>
            <a:ext cx="4298300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960" tIns="47160" rIns="93960" bIns="471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pt-BR" b="0">
                <a:latin typeface="Arial" charset="0"/>
                <a:cs typeface="Arial" charset="0"/>
              </a:rPr>
              <a:t>MinDef VERSÃO 4 - PRAZO 22OUT</a:t>
            </a:r>
          </a:p>
        </p:txBody>
      </p:sp>
    </p:spTree>
    <p:extLst>
      <p:ext uri="{BB962C8B-B14F-4D97-AF65-F5344CB8AC3E}">
        <p14:creationId xmlns:p14="http://schemas.microsoft.com/office/powerpoint/2010/main" val="571530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pt-BR">
                <a:cs typeface="Arial" charset="0"/>
              </a:rPr>
              <a:t>ECEME VERSÃO 2 - PRAZO 15OUT15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07D018B-3E54-3446-8DD1-9C595B731007}" type="datetime1">
              <a:rPr lang="pt-BR"/>
              <a:pPr/>
              <a:t>25/05/2017</a:t>
            </a:fld>
            <a:endParaRPr lang="pt-BR"/>
          </a:p>
        </p:txBody>
      </p:sp>
      <p:sp>
        <p:nvSpPr>
          <p:cNvPr id="6042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29F03D1-95CA-1D4A-ABE4-36079BD9D3BA}" type="slidenum">
              <a:rPr lang="pt-BR"/>
              <a:pPr/>
              <a:t>17</a:t>
            </a:fld>
            <a:endParaRPr lang="pt-BR"/>
          </a:p>
        </p:txBody>
      </p:sp>
      <p:sp>
        <p:nvSpPr>
          <p:cNvPr id="60421" name="Text Box 1"/>
          <p:cNvSpPr txBox="1">
            <a:spLocks noChangeArrowheads="1"/>
          </p:cNvSpPr>
          <p:nvPr/>
        </p:nvSpPr>
        <p:spPr bwMode="auto">
          <a:xfrm>
            <a:off x="5623706" y="6459640"/>
            <a:ext cx="4298298" cy="33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960" tIns="47160" rIns="93960" bIns="471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6FDEDF19-7574-F946-A07C-C843797AEC61}" type="slidenum">
              <a:rPr lang="pt-BR" b="0">
                <a:solidFill>
                  <a:srgbClr val="FFFFFF"/>
                </a:solidFill>
              </a:rPr>
              <a:pPr algn="r" eaLnBrk="1" hangingPunct="1">
                <a:buSzPct val="100000"/>
              </a:pPr>
              <a:t>17</a:t>
            </a:fld>
            <a:endParaRPr lang="pt-BR" b="0">
              <a:solidFill>
                <a:srgbClr val="FFFFFF"/>
              </a:solidFill>
            </a:endParaRPr>
          </a:p>
        </p:txBody>
      </p:sp>
      <p:sp>
        <p:nvSpPr>
          <p:cNvPr id="60422" name="Text Box 2"/>
          <p:cNvSpPr txBox="1">
            <a:spLocks noChangeArrowheads="1"/>
          </p:cNvSpPr>
          <p:nvPr/>
        </p:nvSpPr>
        <p:spPr bwMode="auto">
          <a:xfrm>
            <a:off x="5623706" y="6455292"/>
            <a:ext cx="4298298" cy="33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604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9588"/>
            <a:ext cx="3397250" cy="254793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4" name="Text Box 4"/>
          <p:cNvSpPr txBox="1">
            <a:spLocks noChangeArrowheads="1"/>
          </p:cNvSpPr>
          <p:nvPr/>
        </p:nvSpPr>
        <p:spPr bwMode="auto">
          <a:xfrm>
            <a:off x="994056" y="3229278"/>
            <a:ext cx="7936212" cy="305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As obras do Estaleiro e Base Naval (EBN) prosseguem no ritmo possível, dentro do patamar de recursos alocados ao PROSUB no corrente ano. Em DEZ2014 foi realizada a Inauguração do Prédio Principal do Estaleiro de Construção – projetado para a execução da união das seções de casco e a montagem dos submarinos convencional e de propulsão nuclear e foram concluídas as obras de construção do pátio de manobra de submarinos. Ademais, várias outras frentes de trabalho estão em evolução, conforme abaixo discriminadas, a despeito do cronograma de obras desafiador, exigindo elaboração de projetos em perfeita harmonia com as prioridades e metas estabelecidas: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 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a) Estaleiro de Construção/Manutenção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Ultimaram-se as obras do Pátio de Manobra de Submarinos e houve um significativo avanço nas obras das Oficinas de Apoio à Fabricação e Manutenção, de Ativação de Baterias e de Suporte Leve, do Prédio da Tripulação dos Submarinos, da Central de Utilidades, do Refeitório/Cozinha e Vestiário.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 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b) Área Sul da Base Naval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Completou-se a fundação e encontra-se em andamento a montagem da estrutura metálica das lajes pré-moldadas, das lajes de piso e a execução da alvenaria do prédio dos simuladores do SBR. A conclusão dessa edificação proporcionará um eficaz instrumento no preparo e capacitação das futuras tripulações dos SBR. Conforme cronograma em andamento, o Centro de Adestramento, onde serão instalados os diversos simuladores, poderá receber os primeiros simuladores em JAN de 2016.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 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c) Área Norte da Base Naval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Findou-se a montagem dos tanques metálicos e iniciada as obras da subestação elétrica na Central de Utilidades. Foi concluída, também, a execução dos serviços de drenagem profunda do arruamento de acesso ao túnel. Foram iniciadas as obras da Via Litorânea e do Centro de Operações de Segurança.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 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d) Cais e Diques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Os cais 6, 7, 8, 11, 12, 13, bem como o cais auxiliar estão com suas estruturas acabadas. Encontra-se em fase final a instalação das facilidades dos cais 11, 12 e 13. O cais 5 está em fase de conclusão.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 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e)</a:t>
            </a:r>
            <a:r>
              <a:rPr lang="pt-BR" sz="900" b="0" i="1">
                <a:ea typeface="Microsoft YaHei" charset="0"/>
                <a:cs typeface="Microsoft YaHei" charset="0"/>
              </a:rPr>
              <a:t> Shiplift</a:t>
            </a:r>
            <a:r>
              <a:rPr lang="pt-BR" sz="900" b="0">
                <a:ea typeface="Microsoft YaHei" charset="0"/>
                <a:cs typeface="Microsoft YaHei" charset="0"/>
              </a:rPr>
              <a:t> (elevador de navios)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Concluiu-se a dragagem da área e a cravação, o arrasamento e a concretagem das estacas do cais do Elevador de Navios. Encontra-se em execução a colocação de peças pré-moldadas da estrutura, que suportará a plataforma e os aparelhos do elevador propriamente dito.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endParaRPr lang="pt-BR" sz="900" b="0">
              <a:ea typeface="Microsoft YaHei" charset="0"/>
              <a:cs typeface="Microsoft YaHei" charset="0"/>
            </a:endParaRPr>
          </a:p>
        </p:txBody>
      </p:sp>
      <p:sp>
        <p:nvSpPr>
          <p:cNvPr id="60425" name="Text Box 5"/>
          <p:cNvSpPr txBox="1">
            <a:spLocks noChangeArrowheads="1"/>
          </p:cNvSpPr>
          <p:nvPr/>
        </p:nvSpPr>
        <p:spPr bwMode="auto">
          <a:xfrm>
            <a:off x="1" y="1"/>
            <a:ext cx="4298300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960" tIns="47160" rIns="93960" bIns="471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pt-BR" b="0">
                <a:latin typeface="Arial" charset="0"/>
                <a:cs typeface="Arial" charset="0"/>
              </a:rPr>
              <a:t>MinDef VERSÃO 4 - PRAZO 22OUT</a:t>
            </a:r>
          </a:p>
        </p:txBody>
      </p:sp>
    </p:spTree>
    <p:extLst>
      <p:ext uri="{BB962C8B-B14F-4D97-AF65-F5344CB8AC3E}">
        <p14:creationId xmlns:p14="http://schemas.microsoft.com/office/powerpoint/2010/main" val="4184590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pt-BR">
                <a:cs typeface="Arial" charset="0"/>
              </a:rPr>
              <a:t>ECEME VERSÃO 2 - PRAZO 15OUT15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07D018B-3E54-3446-8DD1-9C595B731007}" type="datetime1">
              <a:rPr lang="pt-BR"/>
              <a:pPr/>
              <a:t>25/05/2017</a:t>
            </a:fld>
            <a:endParaRPr lang="pt-BR"/>
          </a:p>
        </p:txBody>
      </p:sp>
      <p:sp>
        <p:nvSpPr>
          <p:cNvPr id="6042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29F03D1-95CA-1D4A-ABE4-36079BD9D3BA}" type="slidenum">
              <a:rPr lang="pt-BR"/>
              <a:pPr/>
              <a:t>18</a:t>
            </a:fld>
            <a:endParaRPr lang="pt-BR"/>
          </a:p>
        </p:txBody>
      </p:sp>
      <p:sp>
        <p:nvSpPr>
          <p:cNvPr id="60421" name="Text Box 1"/>
          <p:cNvSpPr txBox="1">
            <a:spLocks noChangeArrowheads="1"/>
          </p:cNvSpPr>
          <p:nvPr/>
        </p:nvSpPr>
        <p:spPr bwMode="auto">
          <a:xfrm>
            <a:off x="5623706" y="6459640"/>
            <a:ext cx="4298298" cy="33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960" tIns="47160" rIns="93960" bIns="471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</a:pPr>
            <a:fld id="{6FDEDF19-7574-F946-A07C-C843797AEC61}" type="slidenum">
              <a:rPr lang="pt-BR" b="0">
                <a:solidFill>
                  <a:srgbClr val="FFFFFF"/>
                </a:solidFill>
              </a:rPr>
              <a:pPr algn="r" eaLnBrk="1" hangingPunct="1">
                <a:buSzPct val="100000"/>
              </a:pPr>
              <a:t>18</a:t>
            </a:fld>
            <a:endParaRPr lang="pt-BR" b="0">
              <a:solidFill>
                <a:srgbClr val="FFFFFF"/>
              </a:solidFill>
            </a:endParaRPr>
          </a:p>
        </p:txBody>
      </p:sp>
      <p:sp>
        <p:nvSpPr>
          <p:cNvPr id="60422" name="Text Box 2"/>
          <p:cNvSpPr txBox="1">
            <a:spLocks noChangeArrowheads="1"/>
          </p:cNvSpPr>
          <p:nvPr/>
        </p:nvSpPr>
        <p:spPr bwMode="auto">
          <a:xfrm>
            <a:off x="5623706" y="6455292"/>
            <a:ext cx="4298298" cy="33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604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9588"/>
            <a:ext cx="3397250" cy="254793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4" name="Text Box 4"/>
          <p:cNvSpPr txBox="1">
            <a:spLocks noChangeArrowheads="1"/>
          </p:cNvSpPr>
          <p:nvPr/>
        </p:nvSpPr>
        <p:spPr bwMode="auto">
          <a:xfrm>
            <a:off x="994056" y="3229278"/>
            <a:ext cx="7936212" cy="305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As obras do Estaleiro e Base Naval (EBN) prosseguem no ritmo possível, dentro do patamar de recursos alocados ao PROSUB no corrente ano. Em DEZ2014 foi realizada a Inauguração do Prédio Principal do Estaleiro de Construção – projetado para a execução da união das seções de casco e a montagem dos submarinos convencional e de propulsão nuclear e foram concluídas as obras de construção do pátio de manobra de submarinos. Ademais, várias outras frentes de trabalho estão em evolução, conforme abaixo discriminadas, a despeito do cronograma de obras desafiador, exigindo elaboração de projetos em perfeita harmonia com as prioridades e metas estabelecidas: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 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a) Estaleiro de Construção/Manutenção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Ultimaram-se as obras do Pátio de Manobra de Submarinos e houve um significativo avanço nas obras das Oficinas de Apoio à Fabricação e Manutenção, de Ativação de Baterias e de Suporte Leve, do Prédio da Tripulação dos Submarinos, da Central de Utilidades, do Refeitório/Cozinha e Vestiário. 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 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b) Área Sul da Base Naval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Completou-se a fundação e encontra-se em andamento a montagem da estrutura metálica das lajes pré-moldadas, das lajes de piso e a execução da alvenaria do prédio dos simuladores do SBR. A conclusão dessa edificação proporcionará um eficaz instrumento no preparo e capacitação das futuras tripulações dos SBR. Conforme cronograma em andamento, o Centro de Adestramento, onde serão instalados os diversos simuladores, poderá receber os primeiros simuladores em JAN de 2016.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 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c) Área Norte da Base Naval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Findou-se a montagem dos tanques metálicos e iniciada as obras da subestação elétrica na Central de Utilidades. Foi concluída, também, a execução dos serviços de drenagem profunda do arruamento de acesso ao túnel. Foram iniciadas as obras da Via Litorânea e do Centro de Operações de Segurança.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 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d) Cais e Diques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Os cais 6, 7, 8, 11, 12, 13, bem como o cais auxiliar estão com suas estruturas acabadas. Encontra-se em fase final a instalação das facilidades dos cais 11, 12 e 13. O cais 5 está em fase de conclusão.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 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e)</a:t>
            </a:r>
            <a:r>
              <a:rPr lang="pt-BR" sz="900" b="0" i="1">
                <a:ea typeface="Microsoft YaHei" charset="0"/>
                <a:cs typeface="Microsoft YaHei" charset="0"/>
              </a:rPr>
              <a:t> Shiplift</a:t>
            </a:r>
            <a:r>
              <a:rPr lang="pt-BR" sz="900" b="0">
                <a:ea typeface="Microsoft YaHei" charset="0"/>
                <a:cs typeface="Microsoft YaHei" charset="0"/>
              </a:rPr>
              <a:t> (elevador de navios)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r>
              <a:rPr lang="pt-BR" sz="900" b="0">
                <a:ea typeface="Microsoft YaHei" charset="0"/>
                <a:cs typeface="Microsoft YaHei" charset="0"/>
              </a:rPr>
              <a:t>Concluiu-se a dragagem da área e a cravação, o arrasamento e a concretagem das estacas do cais do Elevador de Navios. Encontra-se em execução a colocação de peças pré-moldadas da estrutura, que suportará a plataforma e os aparelhos do elevador propriamente dito.</a:t>
            </a:r>
          </a:p>
          <a:p>
            <a:pPr eaLnBrk="1" hangingPunct="1">
              <a:lnSpc>
                <a:spcPct val="80000"/>
              </a:lnSpc>
              <a:spcBef>
                <a:spcPts val="338"/>
              </a:spcBef>
              <a:buSzPct val="100000"/>
            </a:pPr>
            <a:endParaRPr lang="pt-BR" sz="900" b="0">
              <a:ea typeface="Microsoft YaHei" charset="0"/>
              <a:cs typeface="Microsoft YaHei" charset="0"/>
            </a:endParaRPr>
          </a:p>
        </p:txBody>
      </p:sp>
      <p:sp>
        <p:nvSpPr>
          <p:cNvPr id="60425" name="Text Box 5"/>
          <p:cNvSpPr txBox="1">
            <a:spLocks noChangeArrowheads="1"/>
          </p:cNvSpPr>
          <p:nvPr/>
        </p:nvSpPr>
        <p:spPr bwMode="auto">
          <a:xfrm>
            <a:off x="1" y="1"/>
            <a:ext cx="4298300" cy="3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960" tIns="47160" rIns="93960" bIns="4716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pt-BR" b="0">
                <a:latin typeface="Arial" charset="0"/>
                <a:cs typeface="Arial" charset="0"/>
              </a:rPr>
              <a:t>MinDef VERSÃO 4 - PRAZO 22OUT</a:t>
            </a:r>
          </a:p>
        </p:txBody>
      </p:sp>
      <p:sp>
        <p:nvSpPr>
          <p:cNvPr id="2" name="Espaço Reservado para Anotaçõe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1355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 txBox="1">
            <a:spLocks noGrp="1" noChangeArrowheads="1"/>
          </p:cNvSpPr>
          <p:nvPr/>
        </p:nvSpPr>
        <p:spPr bwMode="auto">
          <a:xfrm>
            <a:off x="5621696" y="1"/>
            <a:ext cx="4302625" cy="33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49" tIns="47024" rIns="94049" bIns="47024"/>
          <a:lstStyle>
            <a:lvl1pPr defTabSz="9366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66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66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66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66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BD202443-3930-45C6-95C8-14E1C184C89F}" type="datetime1">
              <a:rPr lang="pt-BR" altLang="pt-BR" sz="1200" b="0">
                <a:solidFill>
                  <a:schemeClr val="tx1"/>
                </a:solidFill>
              </a:rPr>
              <a:pPr algn="r" eaLnBrk="1" hangingPunct="1"/>
              <a:t>25/05/2017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  <p:sp>
        <p:nvSpPr>
          <p:cNvPr id="4099" name="Rectangle 7"/>
          <p:cNvSpPr txBox="1">
            <a:spLocks noGrp="1" noChangeArrowheads="1"/>
          </p:cNvSpPr>
          <p:nvPr/>
        </p:nvSpPr>
        <p:spPr bwMode="auto">
          <a:xfrm>
            <a:off x="5621696" y="6459585"/>
            <a:ext cx="4302625" cy="33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49" tIns="47024" rIns="94049" bIns="47024" anchor="b"/>
          <a:lstStyle>
            <a:lvl1pPr defTabSz="9398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60DFC6A2-1C40-45C5-95FE-15309610781F}" type="slidenum">
              <a:rPr lang="pt-BR" altLang="pt-BR" sz="1200" b="0">
                <a:solidFill>
                  <a:schemeClr val="tx1"/>
                </a:solidFill>
              </a:rPr>
              <a:pPr algn="r" eaLnBrk="1" hangingPunct="1"/>
              <a:t>19</a:t>
            </a:fld>
            <a:endParaRPr lang="pt-BR" altLang="pt-BR" sz="1200" b="0">
              <a:solidFill>
                <a:schemeClr val="tx1"/>
              </a:solidFill>
            </a:endParaRPr>
          </a:p>
        </p:txBody>
      </p:sp>
      <p:sp>
        <p:nvSpPr>
          <p:cNvPr id="4100" name="Rectangle 3"/>
          <p:cNvSpPr txBox="1">
            <a:spLocks noGrp="1" noChangeArrowheads="1"/>
          </p:cNvSpPr>
          <p:nvPr/>
        </p:nvSpPr>
        <p:spPr bwMode="auto">
          <a:xfrm>
            <a:off x="5621696" y="1"/>
            <a:ext cx="4302625" cy="33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49" tIns="47024" rIns="94049" bIns="47024"/>
          <a:lstStyle>
            <a:lvl1pPr defTabSz="9366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66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66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66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66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BDA7BC8A-B596-43E7-96C7-80BDAA11D189}" type="datetime1">
              <a:rPr lang="pt-BR" altLang="pt-BR" sz="1200" b="0">
                <a:solidFill>
                  <a:srgbClr val="000000"/>
                </a:solidFill>
              </a:rPr>
              <a:pPr algn="r" eaLnBrk="1" hangingPunct="1"/>
              <a:t>25/05/2017</a:t>
            </a:fld>
            <a:endParaRPr lang="pt-BR" altLang="pt-BR" sz="1200" b="0">
              <a:solidFill>
                <a:srgbClr val="000000"/>
              </a:solidFill>
            </a:endParaRPr>
          </a:p>
        </p:txBody>
      </p:sp>
      <p:sp>
        <p:nvSpPr>
          <p:cNvPr id="4101" name="Rectangle 7"/>
          <p:cNvSpPr txBox="1">
            <a:spLocks noGrp="1" noChangeArrowheads="1"/>
          </p:cNvSpPr>
          <p:nvPr/>
        </p:nvSpPr>
        <p:spPr bwMode="auto">
          <a:xfrm>
            <a:off x="5621696" y="6459585"/>
            <a:ext cx="4302625" cy="33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49" tIns="47024" rIns="94049" bIns="47024" anchor="b"/>
          <a:lstStyle>
            <a:lvl1pPr defTabSz="938213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8213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8213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8213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8213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F1CE0531-0CD1-4FBA-B817-45BE34BDABE0}" type="slidenum">
              <a:rPr lang="pt-BR" altLang="pt-BR" sz="1200" b="0">
                <a:solidFill>
                  <a:srgbClr val="000000"/>
                </a:solidFill>
              </a:rPr>
              <a:pPr algn="r" eaLnBrk="1" hangingPunct="1"/>
              <a:t>19</a:t>
            </a:fld>
            <a:endParaRPr lang="pt-BR" altLang="pt-BR" sz="1200" b="0">
              <a:solidFill>
                <a:srgbClr val="000000"/>
              </a:solidFill>
            </a:endParaRPr>
          </a:p>
        </p:txBody>
      </p:sp>
      <p:sp>
        <p:nvSpPr>
          <p:cNvPr id="4102" name="Rectangle 3"/>
          <p:cNvSpPr txBox="1">
            <a:spLocks noGrp="1" noChangeArrowheads="1"/>
          </p:cNvSpPr>
          <p:nvPr/>
        </p:nvSpPr>
        <p:spPr bwMode="auto">
          <a:xfrm>
            <a:off x="5621696" y="1"/>
            <a:ext cx="4302625" cy="33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49" tIns="47024" rIns="94049" bIns="47024"/>
          <a:lstStyle>
            <a:lvl1pPr defTabSz="9366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66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66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66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66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563C840B-BC99-462B-AEFC-012B872ED3ED}" type="datetime1">
              <a:rPr lang="pt-BR" altLang="pt-BR" sz="1200" b="0">
                <a:solidFill>
                  <a:srgbClr val="000000"/>
                </a:solidFill>
              </a:rPr>
              <a:pPr algn="r" eaLnBrk="1" hangingPunct="1"/>
              <a:t>25/05/2017</a:t>
            </a:fld>
            <a:endParaRPr lang="pt-BR" altLang="pt-BR" sz="1200" b="0">
              <a:solidFill>
                <a:srgbClr val="000000"/>
              </a:solidFill>
            </a:endParaRPr>
          </a:p>
        </p:txBody>
      </p:sp>
      <p:sp>
        <p:nvSpPr>
          <p:cNvPr id="4103" name="Slide Number Placeholder 7"/>
          <p:cNvSpPr txBox="1">
            <a:spLocks noGrp="1" noChangeArrowheads="1"/>
          </p:cNvSpPr>
          <p:nvPr/>
        </p:nvSpPr>
        <p:spPr bwMode="auto">
          <a:xfrm>
            <a:off x="5621696" y="6459585"/>
            <a:ext cx="4302625" cy="33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49" tIns="47024" rIns="94049" bIns="47024" anchor="b"/>
          <a:lstStyle>
            <a:lvl1pPr defTabSz="938213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8213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8213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8213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8213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5A79C681-58B5-4449-A8E5-4B1E9BCCE5AB}" type="slidenum">
              <a:rPr lang="pt-BR" altLang="pt-BR" sz="1200" b="0">
                <a:solidFill>
                  <a:srgbClr val="000000"/>
                </a:solidFill>
              </a:rPr>
              <a:pPr algn="r" eaLnBrk="1" hangingPunct="1"/>
              <a:t>19</a:t>
            </a:fld>
            <a:endParaRPr lang="pt-BR" altLang="pt-BR" sz="1200" b="0">
              <a:solidFill>
                <a:srgbClr val="000000"/>
              </a:solidFill>
            </a:endParaRPr>
          </a:p>
        </p:txBody>
      </p:sp>
      <p:sp>
        <p:nvSpPr>
          <p:cNvPr id="4104" name="Rectangle 7"/>
          <p:cNvSpPr txBox="1">
            <a:spLocks noGrp="1" noChangeArrowheads="1"/>
          </p:cNvSpPr>
          <p:nvPr/>
        </p:nvSpPr>
        <p:spPr bwMode="auto">
          <a:xfrm>
            <a:off x="5621696" y="6459585"/>
            <a:ext cx="4302625" cy="33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38" tIns="46118" rIns="92238" bIns="46118" anchor="b"/>
          <a:lstStyle>
            <a:lvl1pPr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F5F19083-7FA2-4422-8EF2-B46E3B4A4CC2}" type="slidenum">
              <a:rPr lang="pt-BR" altLang="pt-BR" sz="1200" b="0">
                <a:solidFill>
                  <a:srgbClr val="000000"/>
                </a:solidFill>
              </a:rPr>
              <a:pPr algn="r" eaLnBrk="1" hangingPunct="1"/>
              <a:t>19</a:t>
            </a:fld>
            <a:endParaRPr lang="pt-BR" altLang="pt-BR" sz="1200" b="0">
              <a:solidFill>
                <a:srgbClr val="000000"/>
              </a:solidFill>
            </a:endParaRPr>
          </a:p>
        </p:txBody>
      </p:sp>
      <p:sp>
        <p:nvSpPr>
          <p:cNvPr id="4105" name="Date Placeholder 2"/>
          <p:cNvSpPr txBox="1">
            <a:spLocks noGrp="1"/>
          </p:cNvSpPr>
          <p:nvPr/>
        </p:nvSpPr>
        <p:spPr bwMode="auto">
          <a:xfrm>
            <a:off x="5621696" y="1"/>
            <a:ext cx="4302625" cy="33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06" tIns="45601" rIns="91206" bIns="45601"/>
          <a:lstStyle>
            <a:lvl1pPr defTabSz="9112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12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12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12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12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7ACA69B8-EA2C-459F-8914-6EF47A3F8DB1}" type="datetime1">
              <a:rPr lang="pt-BR" altLang="pt-BR" sz="1200" b="0">
                <a:solidFill>
                  <a:srgbClr val="000000"/>
                </a:solidFill>
                <a:latin typeface="System" charset="0"/>
              </a:rPr>
              <a:pPr algn="r" eaLnBrk="1" hangingPunct="1"/>
              <a:t>25/05/2017</a:t>
            </a:fld>
            <a:endParaRPr lang="pt-BR" altLang="pt-BR" sz="1200" b="0">
              <a:solidFill>
                <a:srgbClr val="000000"/>
              </a:solidFill>
              <a:latin typeface="System" charset="0"/>
            </a:endParaRPr>
          </a:p>
        </p:txBody>
      </p:sp>
      <p:sp>
        <p:nvSpPr>
          <p:cNvPr id="4106" name="Slide Number Placeholder 6"/>
          <p:cNvSpPr txBox="1">
            <a:spLocks noGrp="1"/>
          </p:cNvSpPr>
          <p:nvPr/>
        </p:nvSpPr>
        <p:spPr bwMode="auto">
          <a:xfrm>
            <a:off x="5621696" y="6459585"/>
            <a:ext cx="4302625" cy="33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06" tIns="45601" rIns="91206" bIns="45601" anchor="b"/>
          <a:lstStyle>
            <a:lvl1pPr defTabSz="9112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12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12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12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12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4291DA01-A7E7-4BC2-9875-4F3FB56C5D71}" type="slidenum">
              <a:rPr lang="pt-BR" altLang="pt-BR" sz="1200" b="0">
                <a:solidFill>
                  <a:srgbClr val="000000"/>
                </a:solidFill>
                <a:latin typeface="System" charset="0"/>
              </a:rPr>
              <a:pPr algn="r" eaLnBrk="1" hangingPunct="1"/>
              <a:t>19</a:t>
            </a:fld>
            <a:endParaRPr lang="pt-BR" altLang="pt-BR" sz="1200" b="0">
              <a:solidFill>
                <a:srgbClr val="000000"/>
              </a:solidFill>
              <a:latin typeface="System" charset="0"/>
            </a:endParaRPr>
          </a:p>
        </p:txBody>
      </p:sp>
      <p:sp>
        <p:nvSpPr>
          <p:cNvPr id="410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65488" y="508000"/>
            <a:ext cx="3402012" cy="2551113"/>
          </a:xfrm>
          <a:ln/>
        </p:spPr>
      </p:sp>
      <p:sp>
        <p:nvSpPr>
          <p:cNvPr id="4108" name="Rectangle 3"/>
          <p:cNvSpPr>
            <a:spLocks noGrp="1"/>
          </p:cNvSpPr>
          <p:nvPr>
            <p:ph type="body" idx="1"/>
          </p:nvPr>
        </p:nvSpPr>
        <p:spPr>
          <a:xfrm>
            <a:off x="1358480" y="3228706"/>
            <a:ext cx="7209679" cy="306020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38" tIns="46118" rIns="92238" bIns="46118"/>
          <a:lstStyle/>
          <a:p>
            <a:pPr eaLnBrk="1" hangingPunct="1">
              <a:lnSpc>
                <a:spcPct val="80000"/>
              </a:lnSpc>
            </a:pPr>
            <a:endParaRPr lang="en-US" altLang="pt-BR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9" name="Espaço Reservado para Cabeçalho 12"/>
          <p:cNvSpPr txBox="1">
            <a:spLocks noGrp="1"/>
          </p:cNvSpPr>
          <p:nvPr/>
        </p:nvSpPr>
        <p:spPr bwMode="auto">
          <a:xfrm>
            <a:off x="0" y="1"/>
            <a:ext cx="4302625" cy="33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49" tIns="47024" rIns="94049" bIns="47024"/>
          <a:lstStyle>
            <a:lvl1pPr defTabSz="9366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66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66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66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6625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pt-BR" altLang="pt-BR" sz="1200" b="0">
                <a:solidFill>
                  <a:schemeClr val="tx1"/>
                </a:solidFill>
              </a:rPr>
              <a:t>VERSÃO 3 - PRAZO 26FEV</a:t>
            </a:r>
          </a:p>
        </p:txBody>
      </p:sp>
      <p:sp>
        <p:nvSpPr>
          <p:cNvPr id="4110" name="Espaço Reservado para Cabeçalho 1"/>
          <p:cNvSpPr txBox="1">
            <a:spLocks noGrp="1"/>
          </p:cNvSpPr>
          <p:nvPr/>
        </p:nvSpPr>
        <p:spPr bwMode="auto">
          <a:xfrm>
            <a:off x="0" y="1"/>
            <a:ext cx="4302625" cy="33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49" tIns="47024" rIns="94049" bIns="47024"/>
          <a:lstStyle>
            <a:lvl1pPr defTabSz="973138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73138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73138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73138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73138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pt-BR" altLang="pt-BR" sz="1200" b="0">
                <a:solidFill>
                  <a:schemeClr val="tx1"/>
                </a:solidFill>
              </a:rPr>
              <a:t>ECEME VERSÃO 2 - PRAZO 15OUT15</a:t>
            </a:r>
          </a:p>
        </p:txBody>
      </p:sp>
    </p:spTree>
    <p:extLst>
      <p:ext uri="{BB962C8B-B14F-4D97-AF65-F5344CB8AC3E}">
        <p14:creationId xmlns:p14="http://schemas.microsoft.com/office/powerpoint/2010/main" val="2540799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148B8737-483F-244E-8FB0-AE447DC695C2}" type="slidenum">
              <a:rPr lang="pt-BR" sz="1200" b="0">
                <a:solidFill>
                  <a:prstClr val="black"/>
                </a:solidFill>
              </a:rPr>
              <a:pPr/>
              <a:t>2</a:t>
            </a:fld>
            <a:endParaRPr lang="pt-BR" sz="1200" b="0">
              <a:solidFill>
                <a:prstClr val="black"/>
              </a:solidFill>
            </a:endParaRPr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5624014" y="6458553"/>
            <a:ext cx="4300307" cy="33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75" tIns="47037" rIns="94075" bIns="47037" anchor="b"/>
          <a:lstStyle>
            <a:lvl1pPr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74281DBC-9281-B044-B28F-D1B7015342A0}" type="slidenum">
              <a:rPr lang="pt-BR" sz="1200" b="0">
                <a:solidFill>
                  <a:prstClr val="black"/>
                </a:solidFill>
              </a:rPr>
              <a:pPr algn="r"/>
              <a:t>2</a:t>
            </a:fld>
            <a:endParaRPr lang="pt-BR" sz="1200" b="0">
              <a:solidFill>
                <a:prstClr val="black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>
                <a:latin typeface="Arial" charset="0"/>
                <a:ea typeface="MS PGothic" charset="0"/>
              </a:rPr>
              <a:t>A apresentação abrangerá o seguinte sumário, ao qual pretendo cumprir em tempo único de 70 minutos, seguido de um intervalo e um período de debates:</a:t>
            </a:r>
          </a:p>
          <a:p>
            <a:pPr algn="just" eaLnBrk="1" hangingPunct="1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66"/>
              </a:buClr>
              <a:buFont typeface="Wingdings" charset="0"/>
              <a:buChar char="ü"/>
            </a:pPr>
            <a:r>
              <a:rPr lang="pt-BR">
                <a:solidFill>
                  <a:srgbClr val="000050"/>
                </a:solidFill>
                <a:latin typeface="Arial" charset="0"/>
                <a:ea typeface="MS PGothic" charset="0"/>
                <a:cs typeface="Arial" charset="0"/>
              </a:rPr>
              <a:t>Defesa da Pátria. </a:t>
            </a:r>
          </a:p>
          <a:p>
            <a:pPr algn="just" eaLnBrk="1" hangingPunct="1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66"/>
              </a:buClr>
              <a:buFont typeface="Wingdings" charset="0"/>
              <a:buChar char="ü"/>
            </a:pPr>
            <a:r>
              <a:rPr lang="pt-BR">
                <a:solidFill>
                  <a:srgbClr val="000050"/>
                </a:solidFill>
                <a:latin typeface="Arial" charset="0"/>
                <a:ea typeface="MS PGothic" charset="0"/>
                <a:cs typeface="Arial" charset="0"/>
              </a:rPr>
              <a:t>Contribuição para o Desenvolvimento Nacional.</a:t>
            </a:r>
          </a:p>
          <a:p>
            <a:pPr algn="just" eaLnBrk="1" hangingPunct="1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66"/>
              </a:buClr>
              <a:buFont typeface="Wingdings" charset="0"/>
              <a:buChar char="ü"/>
            </a:pPr>
            <a:r>
              <a:rPr lang="pt-BR">
                <a:solidFill>
                  <a:srgbClr val="000050"/>
                </a:solidFill>
                <a:latin typeface="Arial" charset="0"/>
                <a:ea typeface="MS PGothic" charset="0"/>
                <a:cs typeface="Arial" charset="0"/>
              </a:rPr>
              <a:t>Garantia da Lei e da Ordem (GLO).  </a:t>
            </a:r>
            <a:endParaRPr lang="pt-BR">
              <a:solidFill>
                <a:srgbClr val="000050"/>
              </a:solidFill>
              <a:latin typeface="Arial" charset="0"/>
              <a:ea typeface="MS PGothic" charset="0"/>
              <a:cs typeface="Times New Roman" charset="0"/>
            </a:endParaRPr>
          </a:p>
          <a:p>
            <a:pPr algn="just" eaLnBrk="1" hangingPunct="1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66"/>
              </a:buClr>
              <a:buFont typeface="Wingdings" charset="0"/>
              <a:buChar char="ü"/>
            </a:pPr>
            <a:r>
              <a:rPr lang="pt-BR">
                <a:solidFill>
                  <a:srgbClr val="000050"/>
                </a:solidFill>
                <a:latin typeface="Arial" charset="0"/>
                <a:ea typeface="MS PGothic" charset="0"/>
                <a:cs typeface="Arial" charset="0"/>
              </a:rPr>
              <a:t>Missões de Paz e Humanitárias.</a:t>
            </a:r>
            <a:endParaRPr lang="pt-BR">
              <a:solidFill>
                <a:srgbClr val="000050"/>
              </a:solidFill>
              <a:latin typeface="Arial" charset="0"/>
              <a:ea typeface="MS PGothic" charset="0"/>
              <a:cs typeface="Times New Roman" charset="0"/>
            </a:endParaRPr>
          </a:p>
          <a:p>
            <a:pPr algn="just" eaLnBrk="1" hangingPunct="1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66"/>
              </a:buClr>
              <a:buFont typeface="Wingdings" charset="0"/>
              <a:buChar char="ü"/>
            </a:pPr>
            <a:r>
              <a:rPr lang="pt-BR">
                <a:solidFill>
                  <a:srgbClr val="000050"/>
                </a:solidFill>
                <a:latin typeface="Arial" charset="0"/>
                <a:ea typeface="MS PGothic" charset="0"/>
                <a:cs typeface="Arial" charset="0"/>
              </a:rPr>
              <a:t>Patrulha Naval.</a:t>
            </a:r>
          </a:p>
          <a:p>
            <a:pPr algn="just" eaLnBrk="1" hangingPunct="1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66"/>
              </a:buClr>
              <a:buFont typeface="Wingdings" charset="0"/>
              <a:buChar char="ü"/>
            </a:pPr>
            <a:r>
              <a:rPr lang="pt-BR">
                <a:solidFill>
                  <a:srgbClr val="000050"/>
                </a:solidFill>
                <a:latin typeface="Arial" charset="0"/>
                <a:ea typeface="MS PGothic" charset="0"/>
                <a:cs typeface="Arial" charset="0"/>
              </a:rPr>
              <a:t>Segurança da Navegação.</a:t>
            </a:r>
          </a:p>
          <a:p>
            <a:pPr algn="just" eaLnBrk="1" hangingPunct="1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66"/>
              </a:buClr>
              <a:buFont typeface="Wingdings" charset="0"/>
              <a:buChar char="ü"/>
            </a:pPr>
            <a:r>
              <a:rPr lang="pt-BR">
                <a:solidFill>
                  <a:srgbClr val="000050"/>
                </a:solidFill>
                <a:latin typeface="Arial" charset="0"/>
                <a:ea typeface="MS PGothic" charset="0"/>
                <a:cs typeface="Arial" charset="0"/>
              </a:rPr>
              <a:t>Busca e Salvamento.</a:t>
            </a:r>
          </a:p>
          <a:p>
            <a:pPr algn="just" eaLnBrk="1" hangingPunct="1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0066"/>
              </a:buClr>
              <a:buFont typeface="Wingdings" charset="0"/>
              <a:buChar char="ü"/>
            </a:pPr>
            <a:r>
              <a:rPr lang="pt-BR">
                <a:solidFill>
                  <a:srgbClr val="000050"/>
                </a:solidFill>
                <a:latin typeface="Arial" charset="0"/>
                <a:ea typeface="MS PGothic" charset="0"/>
                <a:cs typeface="Arial" charset="0"/>
              </a:rPr>
              <a:t>Conclusão.</a:t>
            </a:r>
          </a:p>
          <a:p>
            <a:endParaRPr lang="pt-BR">
              <a:latin typeface="Arial" charset="0"/>
              <a:ea typeface="MS PGothic" charset="0"/>
            </a:endParaRPr>
          </a:p>
        </p:txBody>
      </p:sp>
      <p:sp>
        <p:nvSpPr>
          <p:cNvPr id="25606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pt-BR" sz="1200" b="0">
                <a:solidFill>
                  <a:prstClr val="black"/>
                </a:solidFill>
                <a:cs typeface="Arial" charset="0"/>
              </a:rPr>
              <a:t>ECEME VERSÃO 2 - PRAZO 15OUT15</a:t>
            </a:r>
          </a:p>
        </p:txBody>
      </p:sp>
    </p:spTree>
    <p:extLst>
      <p:ext uri="{BB962C8B-B14F-4D97-AF65-F5344CB8AC3E}">
        <p14:creationId xmlns:p14="http://schemas.microsoft.com/office/powerpoint/2010/main" val="1520941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72830470-BABE-D649-AFDA-DC5F97AA76CC}" type="slidenum">
              <a:rPr lang="pt-BR" sz="1200" b="0">
                <a:solidFill>
                  <a:schemeClr val="tx1"/>
                </a:solidFill>
              </a:rPr>
              <a:pPr/>
              <a:t>21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157699" name="Rectangle 7"/>
          <p:cNvSpPr txBox="1">
            <a:spLocks noGrp="1" noChangeArrowheads="1"/>
          </p:cNvSpPr>
          <p:nvPr/>
        </p:nvSpPr>
        <p:spPr bwMode="auto">
          <a:xfrm>
            <a:off x="5624014" y="6458553"/>
            <a:ext cx="4300307" cy="33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75" tIns="47037" rIns="94075" bIns="47037" anchor="b"/>
          <a:lstStyle>
            <a:lvl1pPr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C692D4AE-D62C-0C48-994D-5AF964246A8A}" type="slidenum">
              <a:rPr lang="pt-BR" sz="1200" b="0">
                <a:solidFill>
                  <a:schemeClr val="tx1"/>
                </a:solidFill>
              </a:rPr>
              <a:pPr algn="r" eaLnBrk="1" hangingPunct="1"/>
              <a:t>21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157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4350"/>
            <a:ext cx="3389312" cy="2541588"/>
          </a:xfrm>
          <a:ln/>
        </p:spPr>
      </p:sp>
      <p:sp>
        <p:nvSpPr>
          <p:cNvPr id="157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707" y="3229276"/>
            <a:ext cx="7279225" cy="286841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MS PGothic" charset="0"/>
            </a:endParaRPr>
          </a:p>
        </p:txBody>
      </p:sp>
      <p:sp>
        <p:nvSpPr>
          <p:cNvPr id="157702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pt-BR" sz="1200" b="0">
                <a:solidFill>
                  <a:schemeClr val="tx1"/>
                </a:solidFill>
                <a:cs typeface="Arial" charset="0"/>
              </a:rPr>
              <a:t>ECEME VERSÃO 2 - PRAZO 15OUT15</a:t>
            </a:r>
          </a:p>
        </p:txBody>
      </p:sp>
    </p:spTree>
    <p:extLst>
      <p:ext uri="{BB962C8B-B14F-4D97-AF65-F5344CB8AC3E}">
        <p14:creationId xmlns:p14="http://schemas.microsoft.com/office/powerpoint/2010/main" val="747564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72830470-BABE-D649-AFDA-DC5F97AA76CC}" type="slidenum">
              <a:rPr lang="pt-BR" sz="1200" b="0">
                <a:solidFill>
                  <a:schemeClr val="tx1"/>
                </a:solidFill>
              </a:rPr>
              <a:pPr/>
              <a:t>22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157699" name="Rectangle 7"/>
          <p:cNvSpPr txBox="1">
            <a:spLocks noGrp="1" noChangeArrowheads="1"/>
          </p:cNvSpPr>
          <p:nvPr/>
        </p:nvSpPr>
        <p:spPr bwMode="auto">
          <a:xfrm>
            <a:off x="5624014" y="6458553"/>
            <a:ext cx="4300307" cy="33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75" tIns="47037" rIns="94075" bIns="47037" anchor="b"/>
          <a:lstStyle>
            <a:lvl1pPr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C692D4AE-D62C-0C48-994D-5AF964246A8A}" type="slidenum">
              <a:rPr lang="pt-BR" sz="1200" b="0">
                <a:solidFill>
                  <a:schemeClr val="tx1"/>
                </a:solidFill>
              </a:rPr>
              <a:pPr algn="r" eaLnBrk="1" hangingPunct="1"/>
              <a:t>22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157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4350"/>
            <a:ext cx="3389312" cy="2541588"/>
          </a:xfrm>
          <a:ln/>
        </p:spPr>
      </p:sp>
      <p:sp>
        <p:nvSpPr>
          <p:cNvPr id="157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707" y="3229276"/>
            <a:ext cx="7279225" cy="286841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MS PGothic" charset="0"/>
            </a:endParaRPr>
          </a:p>
        </p:txBody>
      </p:sp>
      <p:sp>
        <p:nvSpPr>
          <p:cNvPr id="157702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pt-BR" sz="1200" b="0">
                <a:solidFill>
                  <a:schemeClr val="tx1"/>
                </a:solidFill>
                <a:cs typeface="Arial" charset="0"/>
              </a:rPr>
              <a:t>ECEME VERSÃO 2 - PRAZO 15OUT15</a:t>
            </a:r>
          </a:p>
        </p:txBody>
      </p:sp>
    </p:spTree>
    <p:extLst>
      <p:ext uri="{BB962C8B-B14F-4D97-AF65-F5344CB8AC3E}">
        <p14:creationId xmlns:p14="http://schemas.microsoft.com/office/powerpoint/2010/main" val="1740133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CD6BCB3-E957-FD4B-9D07-DCA03C5838F0}" type="slidenum">
              <a:rPr lang="pt-BR" sz="1200" b="0">
                <a:solidFill>
                  <a:srgbClr val="000000"/>
                </a:solidFill>
              </a:rPr>
              <a:pPr/>
              <a:t>3</a:t>
            </a:fld>
            <a:endParaRPr lang="pt-BR" sz="1200" b="0">
              <a:solidFill>
                <a:srgbClr val="000000"/>
              </a:solidFill>
            </a:endParaRPr>
          </a:p>
        </p:txBody>
      </p:sp>
      <p:sp>
        <p:nvSpPr>
          <p:cNvPr id="21507" name="Rectangle 11"/>
          <p:cNvSpPr txBox="1">
            <a:spLocks noGrp="1" noChangeArrowheads="1"/>
          </p:cNvSpPr>
          <p:nvPr/>
        </p:nvSpPr>
        <p:spPr bwMode="auto">
          <a:xfrm>
            <a:off x="5621697" y="6457466"/>
            <a:ext cx="4302625" cy="33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31" tIns="44615" rIns="89231" bIns="44615" anchor="b"/>
          <a:lstStyle>
            <a:lvl1pPr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9A76B6FD-E160-504C-9F86-AA9DD993D303}" type="slidenum">
              <a:rPr lang="en-US" sz="1200" b="0">
                <a:solidFill>
                  <a:srgbClr val="000000"/>
                </a:solidFill>
                <a:latin typeface="System" charset="0"/>
              </a:rPr>
              <a:pPr algn="r" eaLnBrk="1" hangingPunct="1"/>
              <a:t>3</a:t>
            </a:fld>
            <a:endParaRPr lang="en-US" sz="1200" b="0">
              <a:solidFill>
                <a:srgbClr val="000000"/>
              </a:solidFill>
              <a:latin typeface="System" charset="0"/>
            </a:endParaRPr>
          </a:p>
        </p:txBody>
      </p:sp>
      <p:sp>
        <p:nvSpPr>
          <p:cNvPr id="21508" name="Text Box 1"/>
          <p:cNvSpPr txBox="1">
            <a:spLocks noChangeArrowheads="1"/>
          </p:cNvSpPr>
          <p:nvPr/>
        </p:nvSpPr>
        <p:spPr bwMode="auto">
          <a:xfrm>
            <a:off x="1650578" y="511945"/>
            <a:ext cx="6625486" cy="254668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231" tIns="44615" rIns="89231" bIns="44615" anchor="ctr"/>
          <a:lstStyle>
            <a:lvl1pPr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1509" name="Text Box 2"/>
          <p:cNvSpPr>
            <a:spLocks noGrp="1" noChangeArrowheads="1"/>
          </p:cNvSpPr>
          <p:nvPr>
            <p:ph type="body"/>
          </p:nvPr>
        </p:nvSpPr>
        <p:spPr>
          <a:xfrm>
            <a:off x="994521" y="3229277"/>
            <a:ext cx="7939919" cy="305645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31" tIns="44615" rIns="89231" bIns="44615"/>
          <a:lstStyle/>
          <a:p>
            <a:pPr eaLnBrk="1" hangingPunct="1"/>
            <a:endParaRPr lang="en-US" sz="1600" dirty="0">
              <a:latin typeface="Arial" charset="0"/>
              <a:ea typeface="MS PGothic" charset="0"/>
            </a:endParaRPr>
          </a:p>
        </p:txBody>
      </p:sp>
      <p:sp>
        <p:nvSpPr>
          <p:cNvPr id="21510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pt-BR" sz="1200" b="0">
                <a:solidFill>
                  <a:schemeClr val="tx1"/>
                </a:solidFill>
                <a:cs typeface="Arial" charset="0"/>
              </a:rPr>
              <a:t>ECEME VERSÃO 2 - PRAZO 15OUT15</a:t>
            </a:r>
          </a:p>
        </p:txBody>
      </p:sp>
    </p:spTree>
    <p:extLst>
      <p:ext uri="{BB962C8B-B14F-4D97-AF65-F5344CB8AC3E}">
        <p14:creationId xmlns:p14="http://schemas.microsoft.com/office/powerpoint/2010/main" val="323428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CD6BCB3-E957-FD4B-9D07-DCA03C5838F0}" type="slidenum">
              <a:rPr lang="pt-BR" sz="1200" b="0">
                <a:solidFill>
                  <a:srgbClr val="000000"/>
                </a:solidFill>
              </a:rPr>
              <a:pPr/>
              <a:t>4</a:t>
            </a:fld>
            <a:endParaRPr lang="pt-BR" sz="1200" b="0">
              <a:solidFill>
                <a:srgbClr val="000000"/>
              </a:solidFill>
            </a:endParaRPr>
          </a:p>
        </p:txBody>
      </p:sp>
      <p:sp>
        <p:nvSpPr>
          <p:cNvPr id="21507" name="Rectangle 11"/>
          <p:cNvSpPr txBox="1">
            <a:spLocks noGrp="1" noChangeArrowheads="1"/>
          </p:cNvSpPr>
          <p:nvPr/>
        </p:nvSpPr>
        <p:spPr bwMode="auto">
          <a:xfrm>
            <a:off x="5621697" y="6457466"/>
            <a:ext cx="4302625" cy="33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31" tIns="44615" rIns="89231" bIns="44615" anchor="b"/>
          <a:lstStyle>
            <a:lvl1pPr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9A76B6FD-E160-504C-9F86-AA9DD993D303}" type="slidenum">
              <a:rPr lang="en-US" sz="1200" b="0">
                <a:solidFill>
                  <a:srgbClr val="000000"/>
                </a:solidFill>
                <a:latin typeface="System" charset="0"/>
              </a:rPr>
              <a:pPr algn="r" eaLnBrk="1" hangingPunct="1"/>
              <a:t>4</a:t>
            </a:fld>
            <a:endParaRPr lang="en-US" sz="1200" b="0">
              <a:solidFill>
                <a:srgbClr val="000000"/>
              </a:solidFill>
              <a:latin typeface="System" charset="0"/>
            </a:endParaRPr>
          </a:p>
        </p:txBody>
      </p:sp>
      <p:sp>
        <p:nvSpPr>
          <p:cNvPr id="21508" name="Text Box 1"/>
          <p:cNvSpPr txBox="1">
            <a:spLocks noChangeArrowheads="1"/>
          </p:cNvSpPr>
          <p:nvPr/>
        </p:nvSpPr>
        <p:spPr bwMode="auto">
          <a:xfrm>
            <a:off x="1650578" y="511945"/>
            <a:ext cx="6625486" cy="254668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231" tIns="44615" rIns="89231" bIns="44615" anchor="ctr"/>
          <a:lstStyle>
            <a:lvl1pPr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1509" name="Text Box 2"/>
          <p:cNvSpPr>
            <a:spLocks noGrp="1" noChangeArrowheads="1"/>
          </p:cNvSpPr>
          <p:nvPr>
            <p:ph type="body"/>
          </p:nvPr>
        </p:nvSpPr>
        <p:spPr>
          <a:xfrm>
            <a:off x="994521" y="3229277"/>
            <a:ext cx="7939919" cy="305645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31" tIns="44615" rIns="89231" bIns="44615"/>
          <a:lstStyle/>
          <a:p>
            <a:pPr eaLnBrk="1" hangingPunct="1"/>
            <a:endParaRPr lang="en-US" sz="1600" dirty="0">
              <a:latin typeface="Arial" charset="0"/>
              <a:ea typeface="MS PGothic" charset="0"/>
            </a:endParaRPr>
          </a:p>
        </p:txBody>
      </p:sp>
      <p:sp>
        <p:nvSpPr>
          <p:cNvPr id="21510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pt-BR" sz="1200" b="0">
                <a:solidFill>
                  <a:schemeClr val="tx1"/>
                </a:solidFill>
                <a:cs typeface="Arial" charset="0"/>
              </a:rPr>
              <a:t>ECEME VERSÃO 2 - PRAZO 15OUT15</a:t>
            </a:r>
          </a:p>
        </p:txBody>
      </p:sp>
    </p:spTree>
    <p:extLst>
      <p:ext uri="{BB962C8B-B14F-4D97-AF65-F5344CB8AC3E}">
        <p14:creationId xmlns:p14="http://schemas.microsoft.com/office/powerpoint/2010/main" val="1111511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CD6BCB3-E957-FD4B-9D07-DCA03C5838F0}" type="slidenum">
              <a:rPr lang="pt-BR" sz="1200" b="0">
                <a:solidFill>
                  <a:srgbClr val="000000"/>
                </a:solidFill>
              </a:rPr>
              <a:pPr/>
              <a:t>5</a:t>
            </a:fld>
            <a:endParaRPr lang="pt-BR" sz="1200" b="0">
              <a:solidFill>
                <a:srgbClr val="000000"/>
              </a:solidFill>
            </a:endParaRPr>
          </a:p>
        </p:txBody>
      </p:sp>
      <p:sp>
        <p:nvSpPr>
          <p:cNvPr id="21507" name="Rectangle 11"/>
          <p:cNvSpPr txBox="1">
            <a:spLocks noGrp="1" noChangeArrowheads="1"/>
          </p:cNvSpPr>
          <p:nvPr/>
        </p:nvSpPr>
        <p:spPr bwMode="auto">
          <a:xfrm>
            <a:off x="5621697" y="6457466"/>
            <a:ext cx="4302625" cy="33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31" tIns="44615" rIns="89231" bIns="44615" anchor="b"/>
          <a:lstStyle>
            <a:lvl1pPr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9A76B6FD-E160-504C-9F86-AA9DD993D303}" type="slidenum">
              <a:rPr lang="en-US" sz="1200" b="0">
                <a:solidFill>
                  <a:srgbClr val="000000"/>
                </a:solidFill>
                <a:latin typeface="System" charset="0"/>
              </a:rPr>
              <a:pPr algn="r" eaLnBrk="1" hangingPunct="1"/>
              <a:t>5</a:t>
            </a:fld>
            <a:endParaRPr lang="en-US" sz="1200" b="0">
              <a:solidFill>
                <a:srgbClr val="000000"/>
              </a:solidFill>
              <a:latin typeface="System" charset="0"/>
            </a:endParaRPr>
          </a:p>
        </p:txBody>
      </p:sp>
      <p:sp>
        <p:nvSpPr>
          <p:cNvPr id="21508" name="Text Box 1"/>
          <p:cNvSpPr txBox="1">
            <a:spLocks noChangeArrowheads="1"/>
          </p:cNvSpPr>
          <p:nvPr/>
        </p:nvSpPr>
        <p:spPr bwMode="auto">
          <a:xfrm>
            <a:off x="1650578" y="511945"/>
            <a:ext cx="6625486" cy="254668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231" tIns="44615" rIns="89231" bIns="44615" anchor="ctr"/>
          <a:lstStyle>
            <a:lvl1pPr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03288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21509" name="Text Box 2"/>
          <p:cNvSpPr>
            <a:spLocks noGrp="1" noChangeArrowheads="1"/>
          </p:cNvSpPr>
          <p:nvPr>
            <p:ph type="body"/>
          </p:nvPr>
        </p:nvSpPr>
        <p:spPr>
          <a:xfrm>
            <a:off x="994521" y="3229277"/>
            <a:ext cx="7939919" cy="305645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31" tIns="44615" rIns="89231" bIns="44615"/>
          <a:lstStyle/>
          <a:p>
            <a:pPr eaLnBrk="1" hangingPunct="1"/>
            <a:endParaRPr lang="en-US" sz="1600" dirty="0">
              <a:latin typeface="Arial" charset="0"/>
              <a:ea typeface="MS PGothic" charset="0"/>
            </a:endParaRPr>
          </a:p>
        </p:txBody>
      </p:sp>
      <p:sp>
        <p:nvSpPr>
          <p:cNvPr id="21510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pt-BR" sz="1200" b="0">
                <a:solidFill>
                  <a:schemeClr val="tx1"/>
                </a:solidFill>
                <a:cs typeface="Arial" charset="0"/>
              </a:rPr>
              <a:t>ECEME VERSÃO 2 - PRAZO 15OUT15</a:t>
            </a:r>
          </a:p>
        </p:txBody>
      </p:sp>
    </p:spTree>
    <p:extLst>
      <p:ext uri="{BB962C8B-B14F-4D97-AF65-F5344CB8AC3E}">
        <p14:creationId xmlns:p14="http://schemas.microsoft.com/office/powerpoint/2010/main" val="1476198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C80A060-3919-364C-9827-999F5FA5BF73}" type="slidenum">
              <a:rPr lang="pt-BR" sz="1200" b="0">
                <a:solidFill>
                  <a:schemeClr val="tx1"/>
                </a:solidFill>
              </a:rPr>
              <a:pPr/>
              <a:t>6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5624014" y="6458553"/>
            <a:ext cx="4300307" cy="33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75" tIns="47037" rIns="94075" bIns="47037" anchor="b"/>
          <a:lstStyle>
            <a:lvl1pPr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7DA40CF2-8A34-EE48-88C5-4C479765CF76}" type="slidenum">
              <a:rPr lang="pt-BR" sz="1200" b="0">
                <a:solidFill>
                  <a:schemeClr val="tx1"/>
                </a:solidFill>
              </a:rPr>
              <a:pPr algn="r" eaLnBrk="1" hangingPunct="1"/>
              <a:t>6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5488" y="508000"/>
            <a:ext cx="3400425" cy="2551113"/>
          </a:xfrm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519" y="3228190"/>
            <a:ext cx="7937601" cy="305971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MS PGothic" charset="0"/>
            </a:endParaRPr>
          </a:p>
        </p:txBody>
      </p:sp>
      <p:sp>
        <p:nvSpPr>
          <p:cNvPr id="41990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pt-BR" sz="1200" b="0">
                <a:solidFill>
                  <a:schemeClr val="tx1"/>
                </a:solidFill>
                <a:cs typeface="Arial" charset="0"/>
              </a:rPr>
              <a:t>ECEME VERSÃO 2 - PRAZO 15OUT15</a:t>
            </a:r>
          </a:p>
        </p:txBody>
      </p:sp>
    </p:spTree>
    <p:extLst>
      <p:ext uri="{BB962C8B-B14F-4D97-AF65-F5344CB8AC3E}">
        <p14:creationId xmlns:p14="http://schemas.microsoft.com/office/powerpoint/2010/main" val="2181507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2443DCC6-F23C-9F41-AE62-8AF5F5CC744C}" type="slidenum">
              <a:rPr lang="pt-BR" sz="1200" b="0">
                <a:solidFill>
                  <a:schemeClr val="tx1"/>
                </a:solidFill>
              </a:rPr>
              <a:pPr/>
              <a:t>7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5624014" y="6458553"/>
            <a:ext cx="4300307" cy="33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75" tIns="47037" rIns="94075" bIns="47037" anchor="b"/>
          <a:lstStyle>
            <a:lvl1pPr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4B019AE4-94E8-BB47-95AF-7E8CE3B9D005}" type="slidenum">
              <a:rPr lang="pt-BR" sz="1200" b="0">
                <a:solidFill>
                  <a:schemeClr val="tx1"/>
                </a:solidFill>
              </a:rPr>
              <a:pPr algn="r" eaLnBrk="1" hangingPunct="1"/>
              <a:t>7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MS PGothic" charset="0"/>
            </a:endParaRPr>
          </a:p>
        </p:txBody>
      </p:sp>
      <p:sp>
        <p:nvSpPr>
          <p:cNvPr id="33798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pt-BR" sz="1200" b="0">
                <a:solidFill>
                  <a:schemeClr val="tx1"/>
                </a:solidFill>
                <a:cs typeface="Arial" charset="0"/>
              </a:rPr>
              <a:t>ECEME VERSÃO 2 - PRAZO 15OUT15</a:t>
            </a:r>
          </a:p>
        </p:txBody>
      </p:sp>
    </p:spTree>
    <p:extLst>
      <p:ext uri="{BB962C8B-B14F-4D97-AF65-F5344CB8AC3E}">
        <p14:creationId xmlns:p14="http://schemas.microsoft.com/office/powerpoint/2010/main" val="2393438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2443DCC6-F23C-9F41-AE62-8AF5F5CC744C}" type="slidenum">
              <a:rPr lang="pt-BR" sz="1200" b="0">
                <a:solidFill>
                  <a:schemeClr val="tx1"/>
                </a:solidFill>
              </a:rPr>
              <a:pPr/>
              <a:t>8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5624014" y="6458553"/>
            <a:ext cx="4300307" cy="33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75" tIns="47037" rIns="94075" bIns="47037" anchor="b"/>
          <a:lstStyle>
            <a:lvl1pPr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4B019AE4-94E8-BB47-95AF-7E8CE3B9D005}" type="slidenum">
              <a:rPr lang="pt-BR" sz="1200" b="0">
                <a:solidFill>
                  <a:schemeClr val="tx1"/>
                </a:solidFill>
              </a:rPr>
              <a:pPr algn="r" eaLnBrk="1" hangingPunct="1"/>
              <a:t>8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MS PGothic" charset="0"/>
            </a:endParaRPr>
          </a:p>
        </p:txBody>
      </p:sp>
      <p:sp>
        <p:nvSpPr>
          <p:cNvPr id="33798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pt-BR" sz="1200" b="0">
                <a:solidFill>
                  <a:schemeClr val="tx1"/>
                </a:solidFill>
                <a:cs typeface="Arial" charset="0"/>
              </a:rPr>
              <a:t>ECEME VERSÃO 2 - PRAZO 15OUT15</a:t>
            </a:r>
          </a:p>
        </p:txBody>
      </p:sp>
    </p:spTree>
    <p:extLst>
      <p:ext uri="{BB962C8B-B14F-4D97-AF65-F5344CB8AC3E}">
        <p14:creationId xmlns:p14="http://schemas.microsoft.com/office/powerpoint/2010/main" val="1804825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2443DCC6-F23C-9F41-AE62-8AF5F5CC744C}" type="slidenum">
              <a:rPr lang="pt-BR" sz="1200" b="0">
                <a:solidFill>
                  <a:schemeClr val="tx1"/>
                </a:solidFill>
              </a:rPr>
              <a:pPr/>
              <a:t>9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5624014" y="6458553"/>
            <a:ext cx="4300307" cy="33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75" tIns="47037" rIns="94075" bIns="47037" anchor="b"/>
          <a:lstStyle>
            <a:lvl1pPr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9800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4B019AE4-94E8-BB47-95AF-7E8CE3B9D005}" type="slidenum">
              <a:rPr lang="pt-BR" sz="1200" b="0">
                <a:solidFill>
                  <a:schemeClr val="tx1"/>
                </a:solidFill>
              </a:rPr>
              <a:pPr algn="r" eaLnBrk="1" hangingPunct="1"/>
              <a:t>9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MS PGothic" charset="0"/>
            </a:endParaRPr>
          </a:p>
        </p:txBody>
      </p:sp>
      <p:sp>
        <p:nvSpPr>
          <p:cNvPr id="33798" name="Espaço Reservado para Cabeçalho 1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8213"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pt-BR" sz="1200" b="0">
                <a:solidFill>
                  <a:schemeClr val="tx1"/>
                </a:solidFill>
                <a:cs typeface="Arial" charset="0"/>
              </a:rPr>
              <a:t>ECEME VERSÃO 2 - PRAZO 15OUT15</a:t>
            </a:r>
          </a:p>
        </p:txBody>
      </p:sp>
    </p:spTree>
    <p:extLst>
      <p:ext uri="{BB962C8B-B14F-4D97-AF65-F5344CB8AC3E}">
        <p14:creationId xmlns:p14="http://schemas.microsoft.com/office/powerpoint/2010/main" val="1522042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33D4-98A0-B241-A0A3-B66435341CD5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25D-7BC0-4B4D-A772-ECE149029A7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77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33D4-98A0-B241-A0A3-B66435341CD5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25D-7BC0-4B4D-A772-ECE149029A7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259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2113" y="277813"/>
            <a:ext cx="1941512" cy="584993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5313" cy="58499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161B0-7CEB-A44D-85BA-D62256E591F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DE5E27-4886-7247-990E-551E4B2F210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4836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1A81E-ABB6-424F-9DE0-BC6F4507DE1F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0D738-5F37-8840-BCD6-AB9B93E0DF9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0859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F27A9-6394-0149-AB07-080A25F3BC9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7E5E-D587-EB4C-8B17-ACA1D654055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3344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1404D-1C35-1845-8394-6ACC4B549EBB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5FB20-AF82-DE4D-9676-88502CBF403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0541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08413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5213" y="1600200"/>
            <a:ext cx="3808412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5F418-69E4-8647-9367-FC718141B50C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EE9124-9064-9F41-B9A9-63E9655E36D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9064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6383D-882A-1E42-96C3-D845842865E0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A830C-E6A3-AA42-A9F8-B81FEA0DBC2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71376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C5DE0-F2A2-0445-B8C1-40A5A96CC2C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AF604-455E-394A-A351-292CAEF413C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6752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1A602-98A0-9B48-91C6-668A2F832779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F57AF-080B-D64C-8275-83B8ED114C9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5246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DC87A-24BA-454E-A08C-DFDBF792EA0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87A97-6971-1F49-810F-EE6A5AFDBAD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9881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87B68-7D0B-564B-8813-529CFA19144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F0D308-9E72-DF46-8F12-34CC460D33E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86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33D4-98A0-B241-A0A3-B66435341CD5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25D-7BC0-4B4D-A772-ECE149029A7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797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D9548C-D83A-3846-AA8D-490FB1D62206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5DC8C-B462-A842-8673-70EFF7C5DD8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7997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2113" y="277813"/>
            <a:ext cx="1941512" cy="584993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5313" cy="58499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161B0-7CEB-A44D-85BA-D62256E591F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DE5E27-4886-7247-990E-551E4B2F210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4836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1A81E-ABB6-424F-9DE0-BC6F4507DE1F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0D738-5F37-8840-BCD6-AB9B93E0DF9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0859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F27A9-6394-0149-AB07-080A25F3BC9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7E5E-D587-EB4C-8B17-ACA1D654055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3344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1404D-1C35-1845-8394-6ACC4B549EBB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5FB20-AF82-DE4D-9676-88502CBF403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0541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08413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5213" y="1600200"/>
            <a:ext cx="3808412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5F418-69E4-8647-9367-FC718141B50C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EE9124-9064-9F41-B9A9-63E9655E36D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9064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6383D-882A-1E42-96C3-D845842865E0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A830C-E6A3-AA42-A9F8-B81FEA0DBC2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71376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C5DE0-F2A2-0445-B8C1-40A5A96CC2C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AF604-455E-394A-A351-292CAEF413C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6752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1A602-98A0-9B48-91C6-668A2F832779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F57AF-080B-D64C-8275-83B8ED114C9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5246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DC87A-24BA-454E-A08C-DFDBF792EA0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87A97-6971-1F49-810F-EE6A5AFDBAD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988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33D4-98A0-B241-A0A3-B66435341CD5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25D-7BC0-4B4D-A772-ECE149029A7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599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87B68-7D0B-564B-8813-529CFA19144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F0D308-9E72-DF46-8F12-34CC460D33E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864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D9548C-D83A-3846-AA8D-490FB1D62206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5DC8C-B462-A842-8673-70EFF7C5DD8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7997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2113" y="277813"/>
            <a:ext cx="1941512" cy="584993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5313" cy="58499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161B0-7CEB-A44D-85BA-D62256E591F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DE5E27-4886-7247-990E-551E4B2F210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4836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DB4AD-8A54-6140-82DE-ECAA169AB13D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9DF2-9308-FE48-B63F-7446EB82E5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098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DB4AD-8A54-6140-82DE-ECAA169AB13D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9DF2-9308-FE48-B63F-7446EB82E5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679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DB4AD-8A54-6140-82DE-ECAA169AB13D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9DF2-9308-FE48-B63F-7446EB82E5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012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DB4AD-8A54-6140-82DE-ECAA169AB13D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9DF2-9308-FE48-B63F-7446EB82E5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340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DB4AD-8A54-6140-82DE-ECAA169AB13D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9DF2-9308-FE48-B63F-7446EB82E5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477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DB4AD-8A54-6140-82DE-ECAA169AB13D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9DF2-9308-FE48-B63F-7446EB82E5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496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DB4AD-8A54-6140-82DE-ECAA169AB13D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9DF2-9308-FE48-B63F-7446EB82E5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02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1A81E-ABB6-424F-9DE0-BC6F4507DE1F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0D738-5F37-8840-BCD6-AB9B93E0DF9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08590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DB4AD-8A54-6140-82DE-ECAA169AB13D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9DF2-9308-FE48-B63F-7446EB82E5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64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DB4AD-8A54-6140-82DE-ECAA169AB13D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9DF2-9308-FE48-B63F-7446EB82E5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011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DB4AD-8A54-6140-82DE-ECAA169AB13D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9DF2-9308-FE48-B63F-7446EB82E5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134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DB4AD-8A54-6140-82DE-ECAA169AB13D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9DF2-9308-FE48-B63F-7446EB82E5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2976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1A81E-ABB6-424F-9DE0-BC6F4507DE1F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0D738-5F37-8840-BCD6-AB9B93E0DF9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0859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F27A9-6394-0149-AB07-080A25F3BC9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7E5E-D587-EB4C-8B17-ACA1D654055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3344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1404D-1C35-1845-8394-6ACC4B549EBB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5FB20-AF82-DE4D-9676-88502CBF403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0541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08413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5213" y="1600200"/>
            <a:ext cx="3808412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5F418-69E4-8647-9367-FC718141B50C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EE9124-9064-9F41-B9A9-63E9655E36D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9064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6383D-882A-1E42-96C3-D845842865E0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A830C-E6A3-AA42-A9F8-B81FEA0DBC2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71376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C5DE0-F2A2-0445-B8C1-40A5A96CC2C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AF604-455E-394A-A351-292CAEF413C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675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F27A9-6394-0149-AB07-080A25F3BC9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7E5E-D587-EB4C-8B17-ACA1D654055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33445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1A602-98A0-9B48-91C6-668A2F832779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F57AF-080B-D64C-8275-83B8ED114C9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5246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DC87A-24BA-454E-A08C-DFDBF792EA0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87A97-6971-1F49-810F-EE6A5AFDBAD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9881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87B68-7D0B-564B-8813-529CFA19144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F0D308-9E72-DF46-8F12-34CC460D33E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864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D9548C-D83A-3846-AA8D-490FB1D62206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5DC8C-B462-A842-8673-70EFF7C5DD8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7997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2113" y="277813"/>
            <a:ext cx="1941512" cy="584993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5313" cy="58499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161B0-7CEB-A44D-85BA-D62256E591F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DE5E27-4886-7247-990E-551E4B2F210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4836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1A81E-ABB6-424F-9DE0-BC6F4507DE1F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0D738-5F37-8840-BCD6-AB9B93E0DF9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08590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F27A9-6394-0149-AB07-080A25F3BC9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7E5E-D587-EB4C-8B17-ACA1D654055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33445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1404D-1C35-1845-8394-6ACC4B549EBB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5FB20-AF82-DE4D-9676-88502CBF403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05416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08413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5213" y="1600200"/>
            <a:ext cx="3808412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5F418-69E4-8647-9367-FC718141B50C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EE9124-9064-9F41-B9A9-63E9655E36D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9064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6383D-882A-1E42-96C3-D845842865E0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A830C-E6A3-AA42-A9F8-B81FEA0DBC2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7137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1404D-1C35-1845-8394-6ACC4B549EBB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5FB20-AF82-DE4D-9676-88502CBF403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05416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C5DE0-F2A2-0445-B8C1-40A5A96CC2C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AF604-455E-394A-A351-292CAEF413C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67529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1A602-98A0-9B48-91C6-668A2F832779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F57AF-080B-D64C-8275-83B8ED114C9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5246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DC87A-24BA-454E-A08C-DFDBF792EA0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87A97-6971-1F49-810F-EE6A5AFDBAD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9881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87B68-7D0B-564B-8813-529CFA19144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F0D308-9E72-DF46-8F12-34CC460D33E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864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D9548C-D83A-3846-AA8D-490FB1D62206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5DC8C-B462-A842-8673-70EFF7C5DD8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7997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2113" y="277813"/>
            <a:ext cx="1941512" cy="584993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5313" cy="58499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161B0-7CEB-A44D-85BA-D62256E591F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DE5E27-4886-7247-990E-551E4B2F210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48369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29448-A515-4CCD-A48D-16F1B3AC5B21}" type="datetime1">
              <a:rPr lang="en-US" altLang="pt-BR"/>
              <a:pPr>
                <a:defRPr/>
              </a:pPr>
              <a:t>5/25/2017</a:t>
            </a:fld>
            <a:endParaRPr lang="pt-BR" alt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CFF87-BAA0-42D8-89AC-4FD87252CF71}" type="slidenum">
              <a:rPr lang="pt-BR" altLang="pt-BR"/>
              <a:pPr>
                <a:defRPr/>
              </a:pPr>
              <a:t>‹nº›</a:t>
            </a:fld>
            <a:endParaRPr lang="pt-BR" altLang="pt-BR" b="0"/>
          </a:p>
        </p:txBody>
      </p:sp>
    </p:spTree>
    <p:extLst>
      <p:ext uri="{BB962C8B-B14F-4D97-AF65-F5344CB8AC3E}">
        <p14:creationId xmlns:p14="http://schemas.microsoft.com/office/powerpoint/2010/main" val="403235138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3B12D-1568-4542-AFF0-1305B89C5C4B}" type="datetime1">
              <a:rPr lang="en-US" altLang="pt-BR"/>
              <a:pPr>
                <a:defRPr/>
              </a:pPr>
              <a:t>5/25/2017</a:t>
            </a:fld>
            <a:endParaRPr lang="pt-BR" altLang="pt-B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AD4A7-0536-47D8-B60F-4FA23A92CE28}" type="slidenum">
              <a:rPr lang="pt-BR" altLang="pt-BR"/>
              <a:pPr>
                <a:defRPr/>
              </a:pPr>
              <a:t>‹nº›</a:t>
            </a:fld>
            <a:endParaRPr lang="pt-BR" altLang="pt-BR" b="0"/>
          </a:p>
        </p:txBody>
      </p:sp>
    </p:spTree>
    <p:extLst>
      <p:ext uri="{BB962C8B-B14F-4D97-AF65-F5344CB8AC3E}">
        <p14:creationId xmlns:p14="http://schemas.microsoft.com/office/powerpoint/2010/main" val="2486755397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ACA19-6DC6-44EB-B6BF-693C9E0772DF}" type="datetime1">
              <a:rPr lang="en-US" altLang="pt-BR"/>
              <a:pPr>
                <a:defRPr/>
              </a:pPr>
              <a:t>5/25/2017</a:t>
            </a:fld>
            <a:endParaRPr lang="pt-BR" altLang="pt-B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60A27-BC57-47DC-8E44-001440496E72}" type="slidenum">
              <a:rPr lang="pt-BR" altLang="pt-BR"/>
              <a:pPr>
                <a:defRPr/>
              </a:pPr>
              <a:t>‹nº›</a:t>
            </a:fld>
            <a:endParaRPr lang="pt-BR" altLang="pt-BR" b="0"/>
          </a:p>
        </p:txBody>
      </p:sp>
    </p:spTree>
    <p:extLst>
      <p:ext uri="{BB962C8B-B14F-4D97-AF65-F5344CB8AC3E}">
        <p14:creationId xmlns:p14="http://schemas.microsoft.com/office/powerpoint/2010/main" val="72203552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52333-807F-451B-B6FD-AA2433BF0E9D}" type="datetime1">
              <a:rPr lang="en-US" altLang="pt-BR"/>
              <a:pPr>
                <a:defRPr/>
              </a:pPr>
              <a:t>5/25/2017</a:t>
            </a:fld>
            <a:endParaRPr lang="pt-BR" alt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16CB2-BA94-4363-BA1C-0E97F769B582}" type="slidenum">
              <a:rPr lang="pt-BR" altLang="pt-BR"/>
              <a:pPr>
                <a:defRPr/>
              </a:pPr>
              <a:t>‹nº›</a:t>
            </a:fld>
            <a:endParaRPr lang="pt-BR" altLang="pt-BR" b="0"/>
          </a:p>
        </p:txBody>
      </p:sp>
    </p:spTree>
    <p:extLst>
      <p:ext uri="{BB962C8B-B14F-4D97-AF65-F5344CB8AC3E}">
        <p14:creationId xmlns:p14="http://schemas.microsoft.com/office/powerpoint/2010/main" val="254040438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08413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5213" y="1600200"/>
            <a:ext cx="3808412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5F418-69E4-8647-9367-FC718141B50C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EE9124-9064-9F41-B9A9-63E9655E36D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90640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AD8D-BDE4-455E-9D2F-35FA102FBDCD}" type="datetime1">
              <a:rPr lang="en-US" altLang="pt-BR"/>
              <a:pPr>
                <a:defRPr/>
              </a:pPr>
              <a:t>5/25/2017</a:t>
            </a:fld>
            <a:endParaRPr lang="pt-BR" alt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8E998-04B1-41C1-AB11-9AE04A926619}" type="slidenum">
              <a:rPr lang="pt-BR" altLang="pt-BR"/>
              <a:pPr>
                <a:defRPr/>
              </a:pPr>
              <a:t>‹nº›</a:t>
            </a:fld>
            <a:endParaRPr lang="pt-BR" altLang="pt-BR" b="0"/>
          </a:p>
        </p:txBody>
      </p:sp>
    </p:spTree>
    <p:extLst>
      <p:ext uri="{BB962C8B-B14F-4D97-AF65-F5344CB8AC3E}">
        <p14:creationId xmlns:p14="http://schemas.microsoft.com/office/powerpoint/2010/main" val="977007568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66279-61CE-4894-8072-4B0941B7F021}" type="datetime1">
              <a:rPr lang="en-US" altLang="pt-BR"/>
              <a:pPr>
                <a:defRPr/>
              </a:pPr>
              <a:t>5/25/2017</a:t>
            </a:fld>
            <a:endParaRPr lang="pt-BR" alt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BBB82-1DE5-43CC-B57F-E8D5F5DADB75}" type="slidenum">
              <a:rPr lang="pt-BR" altLang="pt-BR"/>
              <a:pPr>
                <a:defRPr/>
              </a:pPr>
              <a:t>‹nº›</a:t>
            </a:fld>
            <a:endParaRPr lang="pt-BR" altLang="pt-BR" b="0"/>
          </a:p>
        </p:txBody>
      </p:sp>
    </p:spTree>
    <p:extLst>
      <p:ext uri="{BB962C8B-B14F-4D97-AF65-F5344CB8AC3E}">
        <p14:creationId xmlns:p14="http://schemas.microsoft.com/office/powerpoint/2010/main" val="905985026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200E3-E3BD-44E3-BC12-E4B5C79B1A65}" type="datetime1">
              <a:rPr lang="en-US" altLang="pt-BR"/>
              <a:pPr>
                <a:defRPr/>
              </a:pPr>
              <a:t>5/25/2017</a:t>
            </a:fld>
            <a:endParaRPr lang="pt-BR" alt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1F2A0-B796-49AE-876E-FD4A4A90005F}" type="slidenum">
              <a:rPr lang="pt-BR" altLang="pt-BR"/>
              <a:pPr>
                <a:defRPr/>
              </a:pPr>
              <a:t>‹nº›</a:t>
            </a:fld>
            <a:endParaRPr lang="pt-BR" altLang="pt-BR" b="0"/>
          </a:p>
        </p:txBody>
      </p:sp>
    </p:spTree>
    <p:extLst>
      <p:ext uri="{BB962C8B-B14F-4D97-AF65-F5344CB8AC3E}">
        <p14:creationId xmlns:p14="http://schemas.microsoft.com/office/powerpoint/2010/main" val="406164031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6383D-882A-1E42-96C3-D845842865E0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A830C-E6A3-AA42-A9F8-B81FEA0DBC2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7137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C5DE0-F2A2-0445-B8C1-40A5A96CC2C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AF604-455E-394A-A351-292CAEF413C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675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1A602-98A0-9B48-91C6-668A2F832779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F57AF-080B-D64C-8275-83B8ED114C9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52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33D4-98A0-B241-A0A3-B66435341CD5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25D-7BC0-4B4D-A772-ECE149029A7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77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DC87A-24BA-454E-A08C-DFDBF792EA0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87A97-6971-1F49-810F-EE6A5AFDBAD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988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87B68-7D0B-564B-8813-529CFA19144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F0D308-9E72-DF46-8F12-34CC460D33E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86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D9548C-D83A-3846-AA8D-490FB1D62206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5DC8C-B462-A842-8673-70EFF7C5DD8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799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2113" y="277813"/>
            <a:ext cx="1941512" cy="584993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5313" cy="58499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161B0-7CEB-A44D-85BA-D62256E591F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DE5E27-4886-7247-990E-551E4B2F210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483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1A81E-ABB6-424F-9DE0-BC6F4507DE1F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0D738-5F37-8840-BCD6-AB9B93E0DF9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085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F27A9-6394-0149-AB07-080A25F3BC9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7E5E-D587-EB4C-8B17-ACA1D654055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334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1404D-1C35-1845-8394-6ACC4B549EBB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5FB20-AF82-DE4D-9676-88502CBF403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0541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08413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5213" y="1600200"/>
            <a:ext cx="3808412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5F418-69E4-8647-9367-FC718141B50C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EE9124-9064-9F41-B9A9-63E9655E36D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906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6383D-882A-1E42-96C3-D845842865E0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A830C-E6A3-AA42-A9F8-B81FEA0DBC2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71376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C5DE0-F2A2-0445-B8C1-40A5A96CC2C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AF604-455E-394A-A351-292CAEF413C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675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33D4-98A0-B241-A0A3-B66435341CD5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25D-7BC0-4B4D-A772-ECE149029A7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25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1A602-98A0-9B48-91C6-668A2F832779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F57AF-080B-D64C-8275-83B8ED114C9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524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DC87A-24BA-454E-A08C-DFDBF792EA0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87A97-6971-1F49-810F-EE6A5AFDBAD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988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87B68-7D0B-564B-8813-529CFA19144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F0D308-9E72-DF46-8F12-34CC460D33E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864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D9548C-D83A-3846-AA8D-490FB1D62206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5DC8C-B462-A842-8673-70EFF7C5DD8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799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2113" y="277813"/>
            <a:ext cx="1941512" cy="584993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5313" cy="58499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161B0-7CEB-A44D-85BA-D62256E591F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DE5E27-4886-7247-990E-551E4B2F210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483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1A81E-ABB6-424F-9DE0-BC6F4507DE1F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0D738-5F37-8840-BCD6-AB9B93E0DF9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085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F27A9-6394-0149-AB07-080A25F3BC9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7E5E-D587-EB4C-8B17-ACA1D654055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3344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1404D-1C35-1845-8394-6ACC4B549EBB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5FB20-AF82-DE4D-9676-88502CBF403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0541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08413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5213" y="1600200"/>
            <a:ext cx="3808412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5F418-69E4-8647-9367-FC718141B50C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EE9124-9064-9F41-B9A9-63E9655E36D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906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6383D-882A-1E42-96C3-D845842865E0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A830C-E6A3-AA42-A9F8-B81FEA0DBC2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7137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33D4-98A0-B241-A0A3-B66435341CD5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25D-7BC0-4B4D-A772-ECE149029A7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86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C5DE0-F2A2-0445-B8C1-40A5A96CC2C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AF604-455E-394A-A351-292CAEF413C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675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1A602-98A0-9B48-91C6-668A2F832779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F57AF-080B-D64C-8275-83B8ED114C9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5246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DC87A-24BA-454E-A08C-DFDBF792EA0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87A97-6971-1F49-810F-EE6A5AFDBAD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9881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87B68-7D0B-564B-8813-529CFA19144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F0D308-9E72-DF46-8F12-34CC460D33E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864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D9548C-D83A-3846-AA8D-490FB1D62206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5DC8C-B462-A842-8673-70EFF7C5DD8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799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2113" y="277813"/>
            <a:ext cx="1941512" cy="584993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5313" cy="58499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161B0-7CEB-A44D-85BA-D62256E591F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DE5E27-4886-7247-990E-551E4B2F210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483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1A81E-ABB6-424F-9DE0-BC6F4507DE1F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0D738-5F37-8840-BCD6-AB9B93E0DF9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085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F27A9-6394-0149-AB07-080A25F3BC9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7E5E-D587-EB4C-8B17-ACA1D654055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3344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1404D-1C35-1845-8394-6ACC4B549EBB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5FB20-AF82-DE4D-9676-88502CBF403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054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08413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5213" y="1600200"/>
            <a:ext cx="3808412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5F418-69E4-8647-9367-FC718141B50C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EE9124-9064-9F41-B9A9-63E9655E36D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906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33D4-98A0-B241-A0A3-B66435341CD5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25D-7BC0-4B4D-A772-ECE149029A7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021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6383D-882A-1E42-96C3-D845842865E0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A830C-E6A3-AA42-A9F8-B81FEA0DBC2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71376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C5DE0-F2A2-0445-B8C1-40A5A96CC2C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AF604-455E-394A-A351-292CAEF413C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6752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1A602-98A0-9B48-91C6-668A2F832779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F57AF-080B-D64C-8275-83B8ED114C9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5246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DC87A-24BA-454E-A08C-DFDBF792EA0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87A97-6971-1F49-810F-EE6A5AFDBAD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9881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87B68-7D0B-564B-8813-529CFA19144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F0D308-9E72-DF46-8F12-34CC460D33E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864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D9548C-D83A-3846-AA8D-490FB1D62206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5DC8C-B462-A842-8673-70EFF7C5DD8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7997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2113" y="277813"/>
            <a:ext cx="1941512" cy="584993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5313" cy="58499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161B0-7CEB-A44D-85BA-D62256E591F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DE5E27-4886-7247-990E-551E4B2F210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4836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1A81E-ABB6-424F-9DE0-BC6F4507DE1F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0D738-5F37-8840-BCD6-AB9B93E0DF9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0859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F27A9-6394-0149-AB07-080A25F3BC9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7E5E-D587-EB4C-8B17-ACA1D654055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33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1404D-1C35-1845-8394-6ACC4B549EBB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5FB20-AF82-DE4D-9676-88502CBF403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054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33D4-98A0-B241-A0A3-B66435341CD5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25D-7BC0-4B4D-A772-ECE149029A7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598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08413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5213" y="1600200"/>
            <a:ext cx="3808412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5F418-69E4-8647-9367-FC718141B50C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EE9124-9064-9F41-B9A9-63E9655E36D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9064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6383D-882A-1E42-96C3-D845842865E0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A830C-E6A3-AA42-A9F8-B81FEA0DBC2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71376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C5DE0-F2A2-0445-B8C1-40A5A96CC2C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AF604-455E-394A-A351-292CAEF413C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6752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1A602-98A0-9B48-91C6-668A2F832779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F57AF-080B-D64C-8275-83B8ED114C9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5246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DC87A-24BA-454E-A08C-DFDBF792EA0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87A97-6971-1F49-810F-EE6A5AFDBAD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9881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87B68-7D0B-564B-8813-529CFA19144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F0D308-9E72-DF46-8F12-34CC460D33E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864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D9548C-D83A-3846-AA8D-490FB1D62206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5DC8C-B462-A842-8673-70EFF7C5DD8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7997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2113" y="277813"/>
            <a:ext cx="1941512" cy="584993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5313" cy="58499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161B0-7CEB-A44D-85BA-D62256E591F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DE5E27-4886-7247-990E-551E4B2F210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4836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1A81E-ABB6-424F-9DE0-BC6F4507DE1F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0D738-5F37-8840-BCD6-AB9B93E0DF9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0859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F27A9-6394-0149-AB07-080A25F3BC9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7E5E-D587-EB4C-8B17-ACA1D654055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334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33D4-98A0-B241-A0A3-B66435341CD5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25D-7BC0-4B4D-A772-ECE149029A7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057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1404D-1C35-1845-8394-6ACC4B549EBB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5FB20-AF82-DE4D-9676-88502CBF403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0541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08413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5213" y="1600200"/>
            <a:ext cx="3808412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5F418-69E4-8647-9367-FC718141B50C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EE9124-9064-9F41-B9A9-63E9655E36D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9064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6383D-882A-1E42-96C3-D845842865E0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A830C-E6A3-AA42-A9F8-B81FEA0DBC2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71376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C5DE0-F2A2-0445-B8C1-40A5A96CC2C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AF604-455E-394A-A351-292CAEF413C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6752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1A602-98A0-9B48-91C6-668A2F832779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F57AF-080B-D64C-8275-83B8ED114C9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5246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DC87A-24BA-454E-A08C-DFDBF792EA0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87A97-6971-1F49-810F-EE6A5AFDBAD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9881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87B68-7D0B-564B-8813-529CFA19144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F0D308-9E72-DF46-8F12-34CC460D33E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864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D9548C-D83A-3846-AA8D-490FB1D62206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5DC8C-B462-A842-8673-70EFF7C5DD8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7997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2113" y="277813"/>
            <a:ext cx="1941512" cy="584993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5313" cy="58499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161B0-7CEB-A44D-85BA-D62256E591F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DE5E27-4886-7247-990E-551E4B2F210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4836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1A81E-ABB6-424F-9DE0-BC6F4507DE1F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0D738-5F37-8840-BCD6-AB9B93E0DF9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085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33D4-98A0-B241-A0A3-B66435341CD5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25D-7BC0-4B4D-A772-ECE149029A7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745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F27A9-6394-0149-AB07-080A25F3BC9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7E5E-D587-EB4C-8B17-ACA1D654055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3344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1404D-1C35-1845-8394-6ACC4B549EBB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5FB20-AF82-DE4D-9676-88502CBF403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0541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08413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5213" y="1600200"/>
            <a:ext cx="3808412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5F418-69E4-8647-9367-FC718141B50C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EE9124-9064-9F41-B9A9-63E9655E36D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9064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6383D-882A-1E42-96C3-D845842865E0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A830C-E6A3-AA42-A9F8-B81FEA0DBC2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71376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C5DE0-F2A2-0445-B8C1-40A5A96CC2C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AF604-455E-394A-A351-292CAEF413C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6752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1A602-98A0-9B48-91C6-668A2F832779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F57AF-080B-D64C-8275-83B8ED114C9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524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DC87A-24BA-454E-A08C-DFDBF792EA0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87A97-6971-1F49-810F-EE6A5AFDBAD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9881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87B68-7D0B-564B-8813-529CFA19144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F0D308-9E72-DF46-8F12-34CC460D33E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864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D9548C-D83A-3846-AA8D-490FB1D62206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5DC8C-B462-A842-8673-70EFF7C5DD8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7997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2113" y="277813"/>
            <a:ext cx="1941512" cy="584993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5313" cy="584993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161B0-7CEB-A44D-85BA-D62256E591F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DE5E27-4886-7247-990E-551E4B2F210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48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33D4-98A0-B241-A0A3-B66435341CD5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25D-7BC0-4B4D-A772-ECE149029A7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363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1A81E-ABB6-424F-9DE0-BC6F4507DE1F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0D738-5F37-8840-BCD6-AB9B93E0DF9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0859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F27A9-6394-0149-AB07-080A25F3BC9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7E5E-D587-EB4C-8B17-ACA1D654055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3344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1404D-1C35-1845-8394-6ACC4B549EBB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5FB20-AF82-DE4D-9676-88502CBF403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0541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08413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5213" y="1600200"/>
            <a:ext cx="3808412" cy="45275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5F418-69E4-8647-9367-FC718141B50C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EE9124-9064-9F41-B9A9-63E9655E36D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9064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6383D-882A-1E42-96C3-D845842865E0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A830C-E6A3-AA42-A9F8-B81FEA0DBC2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71376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C5DE0-F2A2-0445-B8C1-40A5A96CC2C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AF604-455E-394A-A351-292CAEF413C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6752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1A602-98A0-9B48-91C6-668A2F832779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F57AF-080B-D64C-8275-83B8ED114C9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5246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DC87A-24BA-454E-A08C-DFDBF792EA08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87A97-6971-1F49-810F-EE6A5AFDBAD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9881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87B68-7D0B-564B-8813-529CFA19144D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F0D308-9E72-DF46-8F12-34CC460D33E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864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D9548C-D83A-3846-AA8D-490FB1D62206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5DC8C-B462-A842-8673-70EFF7C5DD8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799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9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C33D4-98A0-B241-A0A3-B66435341CD5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7025D-7BC0-4B4D-A772-ECE149029A7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1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8683625" cy="4873625"/>
            <a:chOff x="0" y="0"/>
            <a:chExt cx="5470" cy="3070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382" cy="3070"/>
            </a:xfrm>
            <a:prstGeom prst="rect">
              <a:avLst/>
            </a:prstGeom>
            <a:solidFill>
              <a:srgbClr val="95A3D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pt-BR"/>
            </a:p>
          </p:txBody>
        </p:sp>
        <p:grpSp>
          <p:nvGrpSpPr>
            <p:cNvPr id="1035" name="Group 3"/>
            <p:cNvGrpSpPr>
              <a:grpSpLocks/>
            </p:cNvGrpSpPr>
            <p:nvPr/>
          </p:nvGrpSpPr>
          <p:grpSpPr bwMode="auto">
            <a:xfrm>
              <a:off x="240" y="893"/>
              <a:ext cx="5230" cy="113"/>
              <a:chOff x="240" y="893"/>
              <a:chExt cx="5230" cy="113"/>
            </a:xfrm>
          </p:grpSpPr>
          <p:sp>
            <p:nvSpPr>
              <p:cNvPr id="1036" name="Rectangle 4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0" cy="113"/>
              </a:xfrm>
              <a:prstGeom prst="rect">
                <a:avLst/>
              </a:prstGeom>
              <a:solidFill>
                <a:srgbClr val="CC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pt-BR"/>
              </a:p>
            </p:txBody>
          </p:sp>
          <p:sp>
            <p:nvSpPr>
              <p:cNvPr id="1037" name="Line 5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0" cy="0"/>
              </a:xfrm>
              <a:prstGeom prst="line">
                <a:avLst/>
              </a:prstGeom>
              <a:noFill/>
              <a:ln w="19080" cap="sq">
                <a:solidFill>
                  <a:srgbClr val="6666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692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69225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914400" y="6251575"/>
            <a:ext cx="1978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092EF27F-51FF-2746-B96C-EEB0241B7434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7239000" y="6477000"/>
            <a:ext cx="1901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9FD77093-E66B-F64F-A302-0D517BC36A00}" type="slidenum">
              <a:rPr lang="pt-BR"/>
              <a:pPr/>
              <a:t>‹nº›</a:t>
            </a:fld>
            <a:endParaRPr lang="pt-BR"/>
          </a:p>
        </p:txBody>
      </p:sp>
      <p:sp>
        <p:nvSpPr>
          <p:cNvPr id="3" name="Line 11"/>
          <p:cNvSpPr>
            <a:spLocks noChangeShapeType="1"/>
          </p:cNvSpPr>
          <p:nvPr/>
        </p:nvSpPr>
        <p:spPr bwMode="auto">
          <a:xfrm>
            <a:off x="0" y="4876800"/>
            <a:ext cx="609600" cy="1588"/>
          </a:xfrm>
          <a:prstGeom prst="line">
            <a:avLst/>
          </a:prstGeom>
          <a:noFill/>
          <a:ln w="4428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3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493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0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 kern="1200">
          <a:solidFill>
            <a:srgbClr val="660033"/>
          </a:solidFill>
          <a:latin typeface="+mj-lt"/>
          <a:ea typeface="+mj-ea"/>
          <a:cs typeface="ＭＳ Ｐゴシック" charset="0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2950" indent="-285750" algn="l" defTabSz="449263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8683625" cy="4873625"/>
            <a:chOff x="0" y="0"/>
            <a:chExt cx="5470" cy="3070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382" cy="3070"/>
            </a:xfrm>
            <a:prstGeom prst="rect">
              <a:avLst/>
            </a:prstGeom>
            <a:solidFill>
              <a:srgbClr val="95A3D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pt-BR"/>
            </a:p>
          </p:txBody>
        </p:sp>
        <p:grpSp>
          <p:nvGrpSpPr>
            <p:cNvPr id="1035" name="Group 3"/>
            <p:cNvGrpSpPr>
              <a:grpSpLocks/>
            </p:cNvGrpSpPr>
            <p:nvPr/>
          </p:nvGrpSpPr>
          <p:grpSpPr bwMode="auto">
            <a:xfrm>
              <a:off x="240" y="893"/>
              <a:ext cx="5230" cy="113"/>
              <a:chOff x="240" y="893"/>
              <a:chExt cx="5230" cy="113"/>
            </a:xfrm>
          </p:grpSpPr>
          <p:sp>
            <p:nvSpPr>
              <p:cNvPr id="1036" name="Rectangle 4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0" cy="113"/>
              </a:xfrm>
              <a:prstGeom prst="rect">
                <a:avLst/>
              </a:prstGeom>
              <a:solidFill>
                <a:srgbClr val="CC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pt-BR"/>
              </a:p>
            </p:txBody>
          </p:sp>
          <p:sp>
            <p:nvSpPr>
              <p:cNvPr id="1037" name="Line 5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0" cy="0"/>
              </a:xfrm>
              <a:prstGeom prst="line">
                <a:avLst/>
              </a:prstGeom>
              <a:noFill/>
              <a:ln w="19080" cap="sq">
                <a:solidFill>
                  <a:srgbClr val="6666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692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69225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914400" y="6251575"/>
            <a:ext cx="1978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092EF27F-51FF-2746-B96C-EEB0241B7434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7239000" y="6477000"/>
            <a:ext cx="1901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9FD77093-E66B-F64F-A302-0D517BC36A00}" type="slidenum">
              <a:rPr lang="pt-BR"/>
              <a:pPr/>
              <a:t>‹nº›</a:t>
            </a:fld>
            <a:endParaRPr lang="pt-BR"/>
          </a:p>
        </p:txBody>
      </p:sp>
      <p:sp>
        <p:nvSpPr>
          <p:cNvPr id="3" name="Line 11"/>
          <p:cNvSpPr>
            <a:spLocks noChangeShapeType="1"/>
          </p:cNvSpPr>
          <p:nvPr/>
        </p:nvSpPr>
        <p:spPr bwMode="auto">
          <a:xfrm>
            <a:off x="0" y="4876800"/>
            <a:ext cx="609600" cy="1588"/>
          </a:xfrm>
          <a:prstGeom prst="line">
            <a:avLst/>
          </a:prstGeom>
          <a:noFill/>
          <a:ln w="4428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3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493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0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 kern="1200">
          <a:solidFill>
            <a:srgbClr val="660033"/>
          </a:solidFill>
          <a:latin typeface="+mj-lt"/>
          <a:ea typeface="+mj-ea"/>
          <a:cs typeface="ＭＳ Ｐゴシック" charset="0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2950" indent="-285750" algn="l" defTabSz="449263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DB4AD-8A54-6140-82DE-ECAA169AB13D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69DF2-9308-FE48-B63F-7446EB82E5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6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8683625" cy="4873625"/>
            <a:chOff x="0" y="0"/>
            <a:chExt cx="5470" cy="3070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382" cy="3070"/>
            </a:xfrm>
            <a:prstGeom prst="rect">
              <a:avLst/>
            </a:prstGeom>
            <a:solidFill>
              <a:srgbClr val="95A3D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pt-BR"/>
            </a:p>
          </p:txBody>
        </p:sp>
        <p:grpSp>
          <p:nvGrpSpPr>
            <p:cNvPr id="1035" name="Group 3"/>
            <p:cNvGrpSpPr>
              <a:grpSpLocks/>
            </p:cNvGrpSpPr>
            <p:nvPr/>
          </p:nvGrpSpPr>
          <p:grpSpPr bwMode="auto">
            <a:xfrm>
              <a:off x="240" y="893"/>
              <a:ext cx="5230" cy="113"/>
              <a:chOff x="240" y="893"/>
              <a:chExt cx="5230" cy="113"/>
            </a:xfrm>
          </p:grpSpPr>
          <p:sp>
            <p:nvSpPr>
              <p:cNvPr id="1036" name="Rectangle 4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0" cy="113"/>
              </a:xfrm>
              <a:prstGeom prst="rect">
                <a:avLst/>
              </a:prstGeom>
              <a:solidFill>
                <a:srgbClr val="CC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pt-BR"/>
              </a:p>
            </p:txBody>
          </p:sp>
          <p:sp>
            <p:nvSpPr>
              <p:cNvPr id="1037" name="Line 5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0" cy="0"/>
              </a:xfrm>
              <a:prstGeom prst="line">
                <a:avLst/>
              </a:prstGeom>
              <a:noFill/>
              <a:ln w="19080" cap="sq">
                <a:solidFill>
                  <a:srgbClr val="6666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692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69225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914400" y="6251575"/>
            <a:ext cx="1978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092EF27F-51FF-2746-B96C-EEB0241B7434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7239000" y="6477000"/>
            <a:ext cx="1901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9FD77093-E66B-F64F-A302-0D517BC36A00}" type="slidenum">
              <a:rPr lang="pt-BR"/>
              <a:pPr/>
              <a:t>‹nº›</a:t>
            </a:fld>
            <a:endParaRPr lang="pt-BR"/>
          </a:p>
        </p:txBody>
      </p:sp>
      <p:sp>
        <p:nvSpPr>
          <p:cNvPr id="3" name="Line 11"/>
          <p:cNvSpPr>
            <a:spLocks noChangeShapeType="1"/>
          </p:cNvSpPr>
          <p:nvPr/>
        </p:nvSpPr>
        <p:spPr bwMode="auto">
          <a:xfrm>
            <a:off x="0" y="4876800"/>
            <a:ext cx="609600" cy="1588"/>
          </a:xfrm>
          <a:prstGeom prst="line">
            <a:avLst/>
          </a:prstGeom>
          <a:noFill/>
          <a:ln w="4428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3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493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0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 kern="1200">
          <a:solidFill>
            <a:srgbClr val="660033"/>
          </a:solidFill>
          <a:latin typeface="+mj-lt"/>
          <a:ea typeface="+mj-ea"/>
          <a:cs typeface="ＭＳ Ｐゴシック" charset="0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2950" indent="-285750" algn="l" defTabSz="449263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8683625" cy="4873625"/>
            <a:chOff x="0" y="0"/>
            <a:chExt cx="5470" cy="3070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382" cy="3070"/>
            </a:xfrm>
            <a:prstGeom prst="rect">
              <a:avLst/>
            </a:prstGeom>
            <a:solidFill>
              <a:srgbClr val="95A3D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pt-BR"/>
            </a:p>
          </p:txBody>
        </p:sp>
        <p:grpSp>
          <p:nvGrpSpPr>
            <p:cNvPr id="1035" name="Group 3"/>
            <p:cNvGrpSpPr>
              <a:grpSpLocks/>
            </p:cNvGrpSpPr>
            <p:nvPr/>
          </p:nvGrpSpPr>
          <p:grpSpPr bwMode="auto">
            <a:xfrm>
              <a:off x="240" y="893"/>
              <a:ext cx="5230" cy="113"/>
              <a:chOff x="240" y="893"/>
              <a:chExt cx="5230" cy="113"/>
            </a:xfrm>
          </p:grpSpPr>
          <p:sp>
            <p:nvSpPr>
              <p:cNvPr id="1036" name="Rectangle 4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0" cy="113"/>
              </a:xfrm>
              <a:prstGeom prst="rect">
                <a:avLst/>
              </a:prstGeom>
              <a:solidFill>
                <a:srgbClr val="CC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pt-BR"/>
              </a:p>
            </p:txBody>
          </p:sp>
          <p:sp>
            <p:nvSpPr>
              <p:cNvPr id="1037" name="Line 5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0" cy="0"/>
              </a:xfrm>
              <a:prstGeom prst="line">
                <a:avLst/>
              </a:prstGeom>
              <a:noFill/>
              <a:ln w="19080" cap="sq">
                <a:solidFill>
                  <a:srgbClr val="6666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692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69225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914400" y="6251575"/>
            <a:ext cx="1978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092EF27F-51FF-2746-B96C-EEB0241B7434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7239000" y="6477000"/>
            <a:ext cx="1901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9FD77093-E66B-F64F-A302-0D517BC36A00}" type="slidenum">
              <a:rPr lang="pt-BR"/>
              <a:pPr/>
              <a:t>‹nº›</a:t>
            </a:fld>
            <a:endParaRPr lang="pt-BR"/>
          </a:p>
        </p:txBody>
      </p:sp>
      <p:sp>
        <p:nvSpPr>
          <p:cNvPr id="3" name="Line 11"/>
          <p:cNvSpPr>
            <a:spLocks noChangeShapeType="1"/>
          </p:cNvSpPr>
          <p:nvPr/>
        </p:nvSpPr>
        <p:spPr bwMode="auto">
          <a:xfrm>
            <a:off x="0" y="4876800"/>
            <a:ext cx="609600" cy="1588"/>
          </a:xfrm>
          <a:prstGeom prst="line">
            <a:avLst/>
          </a:prstGeom>
          <a:noFill/>
          <a:ln w="4428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3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493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0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 kern="1200">
          <a:solidFill>
            <a:srgbClr val="660033"/>
          </a:solidFill>
          <a:latin typeface="+mj-lt"/>
          <a:ea typeface="+mj-ea"/>
          <a:cs typeface="ＭＳ Ｐゴシック" charset="0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2950" indent="-285750" algn="l" defTabSz="449263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53258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rgbClr val="000099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000" b="1">
                  <a:solidFill>
                    <a:srgbClr val="000099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000" b="1">
                  <a:solidFill>
                    <a:srgbClr val="000099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000" b="1">
                  <a:solidFill>
                    <a:srgbClr val="000099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000" b="1">
                  <a:solidFill>
                    <a:srgbClr val="000099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99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99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99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0099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pt-BR" sz="2400" b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5131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53260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rgbClr val="000099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000" b="1">
                    <a:solidFill>
                      <a:srgbClr val="000099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000" b="1">
                    <a:solidFill>
                      <a:srgbClr val="000099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000" b="1">
                    <a:solidFill>
                      <a:srgbClr val="000099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000" b="1">
                    <a:solidFill>
                      <a:srgbClr val="000099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0099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0099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0099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rgbClr val="000099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pt-BR" sz="2400" b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33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2000" b="1" smtClean="0">
                  <a:solidFill>
                    <a:srgbClr val="000099"/>
                  </a:solidFill>
                  <a:ea typeface="MS PGothic" panose="020B0600070205080204" pitchFamily="34" charset="-128"/>
                </a:endParaRPr>
              </a:p>
            </p:txBody>
          </p:sp>
        </p:grpSp>
      </p:grpSp>
      <p:sp>
        <p:nvSpPr>
          <p:cNvPr id="512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512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4544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F52A371-8A62-4DD1-BBAB-1E9FCFDA007B}" type="datetime1">
              <a:rPr lang="en-US" altLang="pt-BR">
                <a:ea typeface="MS PGothic" panose="020B0600070205080204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5/25/2017</a:t>
            </a:fld>
            <a:endParaRPr lang="pt-BR" altLang="pt-BR">
              <a:ea typeface="MS PGothic" panose="020B0600070205080204" pitchFamily="34" charset="-128"/>
            </a:endParaRPr>
          </a:p>
        </p:txBody>
      </p:sp>
      <p:sp>
        <p:nvSpPr>
          <p:cNvPr id="44545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44545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E54AA3-AAAC-462F-A19D-694BE6013A2D}" type="slidenum">
              <a:rPr lang="pt-BR" altLang="pt-BR" b="1">
                <a:ea typeface="MS PGothic" panose="020B0600070205080204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>
              <a:ea typeface="MS PGothic" panose="020B0600070205080204" pitchFamily="34" charset="-128"/>
            </a:endParaRPr>
          </a:p>
        </p:txBody>
      </p:sp>
      <p:sp>
        <p:nvSpPr>
          <p:cNvPr id="5128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000" b="1" smtClean="0">
              <a:solidFill>
                <a:srgbClr val="000099"/>
              </a:solidFill>
              <a:ea typeface="MS PGothic" panose="020B0600070205080204" pitchFamily="34" charset="-128"/>
            </a:endParaRPr>
          </a:p>
        </p:txBody>
      </p:sp>
      <p:pic>
        <p:nvPicPr>
          <p:cNvPr id="5129" name="Picture 16" descr="coro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7191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67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18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18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18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18" charset="0"/>
          <a:ea typeface="MS PGothic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8683625" cy="4873625"/>
            <a:chOff x="0" y="0"/>
            <a:chExt cx="5470" cy="3070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382" cy="3070"/>
            </a:xfrm>
            <a:prstGeom prst="rect">
              <a:avLst/>
            </a:prstGeom>
            <a:solidFill>
              <a:srgbClr val="95A3D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pt-BR"/>
            </a:p>
          </p:txBody>
        </p:sp>
        <p:grpSp>
          <p:nvGrpSpPr>
            <p:cNvPr id="1035" name="Group 3"/>
            <p:cNvGrpSpPr>
              <a:grpSpLocks/>
            </p:cNvGrpSpPr>
            <p:nvPr/>
          </p:nvGrpSpPr>
          <p:grpSpPr bwMode="auto">
            <a:xfrm>
              <a:off x="240" y="893"/>
              <a:ext cx="5230" cy="113"/>
              <a:chOff x="240" y="893"/>
              <a:chExt cx="5230" cy="113"/>
            </a:xfrm>
          </p:grpSpPr>
          <p:sp>
            <p:nvSpPr>
              <p:cNvPr id="1036" name="Rectangle 4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0" cy="113"/>
              </a:xfrm>
              <a:prstGeom prst="rect">
                <a:avLst/>
              </a:prstGeom>
              <a:solidFill>
                <a:srgbClr val="CC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pt-BR"/>
              </a:p>
            </p:txBody>
          </p:sp>
          <p:sp>
            <p:nvSpPr>
              <p:cNvPr id="1037" name="Line 5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0" cy="0"/>
              </a:xfrm>
              <a:prstGeom prst="line">
                <a:avLst/>
              </a:prstGeom>
              <a:noFill/>
              <a:ln w="19080" cap="sq">
                <a:solidFill>
                  <a:srgbClr val="6666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692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69225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914400" y="6251575"/>
            <a:ext cx="1978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092EF27F-51FF-2746-B96C-EEB0241B7434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7239000" y="6477000"/>
            <a:ext cx="1901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9FD77093-E66B-F64F-A302-0D517BC36A00}" type="slidenum">
              <a:rPr lang="pt-BR"/>
              <a:pPr/>
              <a:t>‹nº›</a:t>
            </a:fld>
            <a:endParaRPr lang="pt-BR"/>
          </a:p>
        </p:txBody>
      </p:sp>
      <p:sp>
        <p:nvSpPr>
          <p:cNvPr id="3" name="Line 11"/>
          <p:cNvSpPr>
            <a:spLocks noChangeShapeType="1"/>
          </p:cNvSpPr>
          <p:nvPr/>
        </p:nvSpPr>
        <p:spPr bwMode="auto">
          <a:xfrm>
            <a:off x="0" y="4876800"/>
            <a:ext cx="609600" cy="1588"/>
          </a:xfrm>
          <a:prstGeom prst="line">
            <a:avLst/>
          </a:prstGeom>
          <a:noFill/>
          <a:ln w="4428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3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493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0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 kern="1200">
          <a:solidFill>
            <a:srgbClr val="660033"/>
          </a:solidFill>
          <a:latin typeface="+mj-lt"/>
          <a:ea typeface="+mj-ea"/>
          <a:cs typeface="ＭＳ Ｐゴシック" charset="0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2950" indent="-285750" algn="l" defTabSz="449263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8683625" cy="4873625"/>
            <a:chOff x="0" y="0"/>
            <a:chExt cx="5470" cy="3070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382" cy="3070"/>
            </a:xfrm>
            <a:prstGeom prst="rect">
              <a:avLst/>
            </a:prstGeom>
            <a:solidFill>
              <a:srgbClr val="95A3D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pt-BR"/>
            </a:p>
          </p:txBody>
        </p:sp>
        <p:grpSp>
          <p:nvGrpSpPr>
            <p:cNvPr id="1035" name="Group 3"/>
            <p:cNvGrpSpPr>
              <a:grpSpLocks/>
            </p:cNvGrpSpPr>
            <p:nvPr/>
          </p:nvGrpSpPr>
          <p:grpSpPr bwMode="auto">
            <a:xfrm>
              <a:off x="240" y="893"/>
              <a:ext cx="5230" cy="113"/>
              <a:chOff x="240" y="893"/>
              <a:chExt cx="5230" cy="113"/>
            </a:xfrm>
          </p:grpSpPr>
          <p:sp>
            <p:nvSpPr>
              <p:cNvPr id="1036" name="Rectangle 4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0" cy="113"/>
              </a:xfrm>
              <a:prstGeom prst="rect">
                <a:avLst/>
              </a:prstGeom>
              <a:solidFill>
                <a:srgbClr val="CC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pt-BR"/>
              </a:p>
            </p:txBody>
          </p:sp>
          <p:sp>
            <p:nvSpPr>
              <p:cNvPr id="1037" name="Line 5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0" cy="0"/>
              </a:xfrm>
              <a:prstGeom prst="line">
                <a:avLst/>
              </a:prstGeom>
              <a:noFill/>
              <a:ln w="19080" cap="sq">
                <a:solidFill>
                  <a:srgbClr val="6666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692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69225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914400" y="6251575"/>
            <a:ext cx="1978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092EF27F-51FF-2746-B96C-EEB0241B7434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7239000" y="6477000"/>
            <a:ext cx="1901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9FD77093-E66B-F64F-A302-0D517BC36A00}" type="slidenum">
              <a:rPr lang="pt-BR"/>
              <a:pPr/>
              <a:t>‹nº›</a:t>
            </a:fld>
            <a:endParaRPr lang="pt-BR"/>
          </a:p>
        </p:txBody>
      </p:sp>
      <p:sp>
        <p:nvSpPr>
          <p:cNvPr id="3" name="Line 11"/>
          <p:cNvSpPr>
            <a:spLocks noChangeShapeType="1"/>
          </p:cNvSpPr>
          <p:nvPr/>
        </p:nvSpPr>
        <p:spPr bwMode="auto">
          <a:xfrm>
            <a:off x="0" y="4876800"/>
            <a:ext cx="609600" cy="1588"/>
          </a:xfrm>
          <a:prstGeom prst="line">
            <a:avLst/>
          </a:prstGeom>
          <a:noFill/>
          <a:ln w="4428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3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493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0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 kern="1200">
          <a:solidFill>
            <a:srgbClr val="660033"/>
          </a:solidFill>
          <a:latin typeface="+mj-lt"/>
          <a:ea typeface="+mj-ea"/>
          <a:cs typeface="ＭＳ Ｐゴシック" charset="0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2950" indent="-285750" algn="l" defTabSz="449263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8683625" cy="4873625"/>
            <a:chOff x="0" y="0"/>
            <a:chExt cx="5470" cy="3070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382" cy="3070"/>
            </a:xfrm>
            <a:prstGeom prst="rect">
              <a:avLst/>
            </a:prstGeom>
            <a:solidFill>
              <a:srgbClr val="95A3D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pt-BR"/>
            </a:p>
          </p:txBody>
        </p:sp>
        <p:grpSp>
          <p:nvGrpSpPr>
            <p:cNvPr id="1035" name="Group 3"/>
            <p:cNvGrpSpPr>
              <a:grpSpLocks/>
            </p:cNvGrpSpPr>
            <p:nvPr/>
          </p:nvGrpSpPr>
          <p:grpSpPr bwMode="auto">
            <a:xfrm>
              <a:off x="240" y="893"/>
              <a:ext cx="5230" cy="113"/>
              <a:chOff x="240" y="893"/>
              <a:chExt cx="5230" cy="113"/>
            </a:xfrm>
          </p:grpSpPr>
          <p:sp>
            <p:nvSpPr>
              <p:cNvPr id="1036" name="Rectangle 4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0" cy="113"/>
              </a:xfrm>
              <a:prstGeom prst="rect">
                <a:avLst/>
              </a:prstGeom>
              <a:solidFill>
                <a:srgbClr val="CC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pt-BR"/>
              </a:p>
            </p:txBody>
          </p:sp>
          <p:sp>
            <p:nvSpPr>
              <p:cNvPr id="1037" name="Line 5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0" cy="0"/>
              </a:xfrm>
              <a:prstGeom prst="line">
                <a:avLst/>
              </a:prstGeom>
              <a:noFill/>
              <a:ln w="19080" cap="sq">
                <a:solidFill>
                  <a:srgbClr val="6666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692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69225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914400" y="6251575"/>
            <a:ext cx="1978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092EF27F-51FF-2746-B96C-EEB0241B7434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7239000" y="6477000"/>
            <a:ext cx="1901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9FD77093-E66B-F64F-A302-0D517BC36A00}" type="slidenum">
              <a:rPr lang="pt-BR"/>
              <a:pPr/>
              <a:t>‹nº›</a:t>
            </a:fld>
            <a:endParaRPr lang="pt-BR"/>
          </a:p>
        </p:txBody>
      </p:sp>
      <p:sp>
        <p:nvSpPr>
          <p:cNvPr id="3" name="Line 11"/>
          <p:cNvSpPr>
            <a:spLocks noChangeShapeType="1"/>
          </p:cNvSpPr>
          <p:nvPr/>
        </p:nvSpPr>
        <p:spPr bwMode="auto">
          <a:xfrm>
            <a:off x="0" y="4876800"/>
            <a:ext cx="609600" cy="1588"/>
          </a:xfrm>
          <a:prstGeom prst="line">
            <a:avLst/>
          </a:prstGeom>
          <a:noFill/>
          <a:ln w="4428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3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493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0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 kern="1200">
          <a:solidFill>
            <a:srgbClr val="660033"/>
          </a:solidFill>
          <a:latin typeface="+mj-lt"/>
          <a:ea typeface="+mj-ea"/>
          <a:cs typeface="ＭＳ Ｐゴシック" charset="0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2950" indent="-285750" algn="l" defTabSz="449263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8683625" cy="4873625"/>
            <a:chOff x="0" y="0"/>
            <a:chExt cx="5470" cy="3070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382" cy="3070"/>
            </a:xfrm>
            <a:prstGeom prst="rect">
              <a:avLst/>
            </a:prstGeom>
            <a:solidFill>
              <a:srgbClr val="95A3D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pt-BR"/>
            </a:p>
          </p:txBody>
        </p:sp>
        <p:grpSp>
          <p:nvGrpSpPr>
            <p:cNvPr id="1035" name="Group 3"/>
            <p:cNvGrpSpPr>
              <a:grpSpLocks/>
            </p:cNvGrpSpPr>
            <p:nvPr/>
          </p:nvGrpSpPr>
          <p:grpSpPr bwMode="auto">
            <a:xfrm>
              <a:off x="240" y="893"/>
              <a:ext cx="5230" cy="113"/>
              <a:chOff x="240" y="893"/>
              <a:chExt cx="5230" cy="113"/>
            </a:xfrm>
          </p:grpSpPr>
          <p:sp>
            <p:nvSpPr>
              <p:cNvPr id="1036" name="Rectangle 4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0" cy="113"/>
              </a:xfrm>
              <a:prstGeom prst="rect">
                <a:avLst/>
              </a:prstGeom>
              <a:solidFill>
                <a:srgbClr val="CC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pt-BR"/>
              </a:p>
            </p:txBody>
          </p:sp>
          <p:sp>
            <p:nvSpPr>
              <p:cNvPr id="1037" name="Line 5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0" cy="0"/>
              </a:xfrm>
              <a:prstGeom prst="line">
                <a:avLst/>
              </a:prstGeom>
              <a:noFill/>
              <a:ln w="19080" cap="sq">
                <a:solidFill>
                  <a:srgbClr val="6666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692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69225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914400" y="6251575"/>
            <a:ext cx="1978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092EF27F-51FF-2746-B96C-EEB0241B7434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7239000" y="6477000"/>
            <a:ext cx="1901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9FD77093-E66B-F64F-A302-0D517BC36A00}" type="slidenum">
              <a:rPr lang="pt-BR"/>
              <a:pPr/>
              <a:t>‹nº›</a:t>
            </a:fld>
            <a:endParaRPr lang="pt-BR"/>
          </a:p>
        </p:txBody>
      </p:sp>
      <p:sp>
        <p:nvSpPr>
          <p:cNvPr id="3" name="Line 11"/>
          <p:cNvSpPr>
            <a:spLocks noChangeShapeType="1"/>
          </p:cNvSpPr>
          <p:nvPr/>
        </p:nvSpPr>
        <p:spPr bwMode="auto">
          <a:xfrm>
            <a:off x="0" y="4876800"/>
            <a:ext cx="609600" cy="1588"/>
          </a:xfrm>
          <a:prstGeom prst="line">
            <a:avLst/>
          </a:prstGeom>
          <a:noFill/>
          <a:ln w="4428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3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493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0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 kern="1200">
          <a:solidFill>
            <a:srgbClr val="660033"/>
          </a:solidFill>
          <a:latin typeface="+mj-lt"/>
          <a:ea typeface="+mj-ea"/>
          <a:cs typeface="ＭＳ Ｐゴシック" charset="0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2950" indent="-285750" algn="l" defTabSz="449263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8683625" cy="4873625"/>
            <a:chOff x="0" y="0"/>
            <a:chExt cx="5470" cy="3070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382" cy="3070"/>
            </a:xfrm>
            <a:prstGeom prst="rect">
              <a:avLst/>
            </a:prstGeom>
            <a:solidFill>
              <a:srgbClr val="95A3D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pt-BR"/>
            </a:p>
          </p:txBody>
        </p:sp>
        <p:grpSp>
          <p:nvGrpSpPr>
            <p:cNvPr id="1035" name="Group 3"/>
            <p:cNvGrpSpPr>
              <a:grpSpLocks/>
            </p:cNvGrpSpPr>
            <p:nvPr/>
          </p:nvGrpSpPr>
          <p:grpSpPr bwMode="auto">
            <a:xfrm>
              <a:off x="240" y="893"/>
              <a:ext cx="5230" cy="113"/>
              <a:chOff x="240" y="893"/>
              <a:chExt cx="5230" cy="113"/>
            </a:xfrm>
          </p:grpSpPr>
          <p:sp>
            <p:nvSpPr>
              <p:cNvPr id="1036" name="Rectangle 4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0" cy="113"/>
              </a:xfrm>
              <a:prstGeom prst="rect">
                <a:avLst/>
              </a:prstGeom>
              <a:solidFill>
                <a:srgbClr val="CC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pt-BR"/>
              </a:p>
            </p:txBody>
          </p:sp>
          <p:sp>
            <p:nvSpPr>
              <p:cNvPr id="1037" name="Line 5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0" cy="0"/>
              </a:xfrm>
              <a:prstGeom prst="line">
                <a:avLst/>
              </a:prstGeom>
              <a:noFill/>
              <a:ln w="19080" cap="sq">
                <a:solidFill>
                  <a:srgbClr val="6666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692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69225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914400" y="6251575"/>
            <a:ext cx="1978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092EF27F-51FF-2746-B96C-EEB0241B7434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7239000" y="6477000"/>
            <a:ext cx="1901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9FD77093-E66B-F64F-A302-0D517BC36A00}" type="slidenum">
              <a:rPr lang="pt-BR"/>
              <a:pPr/>
              <a:t>‹nº›</a:t>
            </a:fld>
            <a:endParaRPr lang="pt-BR"/>
          </a:p>
        </p:txBody>
      </p:sp>
      <p:sp>
        <p:nvSpPr>
          <p:cNvPr id="3" name="Line 11"/>
          <p:cNvSpPr>
            <a:spLocks noChangeShapeType="1"/>
          </p:cNvSpPr>
          <p:nvPr/>
        </p:nvSpPr>
        <p:spPr bwMode="auto">
          <a:xfrm>
            <a:off x="0" y="4876800"/>
            <a:ext cx="609600" cy="1588"/>
          </a:xfrm>
          <a:prstGeom prst="line">
            <a:avLst/>
          </a:prstGeom>
          <a:noFill/>
          <a:ln w="4428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3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493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0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 kern="1200">
          <a:solidFill>
            <a:srgbClr val="660033"/>
          </a:solidFill>
          <a:latin typeface="+mj-lt"/>
          <a:ea typeface="+mj-ea"/>
          <a:cs typeface="ＭＳ Ｐゴシック" charset="0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2950" indent="-285750" algn="l" defTabSz="449263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8683625" cy="4873625"/>
            <a:chOff x="0" y="0"/>
            <a:chExt cx="5470" cy="3070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382" cy="3070"/>
            </a:xfrm>
            <a:prstGeom prst="rect">
              <a:avLst/>
            </a:prstGeom>
            <a:solidFill>
              <a:srgbClr val="95A3D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pt-BR"/>
            </a:p>
          </p:txBody>
        </p:sp>
        <p:grpSp>
          <p:nvGrpSpPr>
            <p:cNvPr id="1035" name="Group 3"/>
            <p:cNvGrpSpPr>
              <a:grpSpLocks/>
            </p:cNvGrpSpPr>
            <p:nvPr/>
          </p:nvGrpSpPr>
          <p:grpSpPr bwMode="auto">
            <a:xfrm>
              <a:off x="240" y="893"/>
              <a:ext cx="5230" cy="113"/>
              <a:chOff x="240" y="893"/>
              <a:chExt cx="5230" cy="113"/>
            </a:xfrm>
          </p:grpSpPr>
          <p:sp>
            <p:nvSpPr>
              <p:cNvPr id="1036" name="Rectangle 4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0" cy="113"/>
              </a:xfrm>
              <a:prstGeom prst="rect">
                <a:avLst/>
              </a:prstGeom>
              <a:solidFill>
                <a:srgbClr val="CC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pt-BR"/>
              </a:p>
            </p:txBody>
          </p:sp>
          <p:sp>
            <p:nvSpPr>
              <p:cNvPr id="1037" name="Line 5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0" cy="0"/>
              </a:xfrm>
              <a:prstGeom prst="line">
                <a:avLst/>
              </a:prstGeom>
              <a:noFill/>
              <a:ln w="19080" cap="sq">
                <a:solidFill>
                  <a:srgbClr val="6666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692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69225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914400" y="6251575"/>
            <a:ext cx="1978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092EF27F-51FF-2746-B96C-EEB0241B7434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7239000" y="6477000"/>
            <a:ext cx="1901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9FD77093-E66B-F64F-A302-0D517BC36A00}" type="slidenum">
              <a:rPr lang="pt-BR"/>
              <a:pPr/>
              <a:t>‹nº›</a:t>
            </a:fld>
            <a:endParaRPr lang="pt-BR"/>
          </a:p>
        </p:txBody>
      </p:sp>
      <p:sp>
        <p:nvSpPr>
          <p:cNvPr id="3" name="Line 11"/>
          <p:cNvSpPr>
            <a:spLocks noChangeShapeType="1"/>
          </p:cNvSpPr>
          <p:nvPr/>
        </p:nvSpPr>
        <p:spPr bwMode="auto">
          <a:xfrm>
            <a:off x="0" y="4876800"/>
            <a:ext cx="609600" cy="1588"/>
          </a:xfrm>
          <a:prstGeom prst="line">
            <a:avLst/>
          </a:prstGeom>
          <a:noFill/>
          <a:ln w="4428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3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493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0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 kern="1200">
          <a:solidFill>
            <a:srgbClr val="660033"/>
          </a:solidFill>
          <a:latin typeface="+mj-lt"/>
          <a:ea typeface="+mj-ea"/>
          <a:cs typeface="ＭＳ Ｐゴシック" charset="0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2950" indent="-285750" algn="l" defTabSz="449263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8683625" cy="4873625"/>
            <a:chOff x="0" y="0"/>
            <a:chExt cx="5470" cy="3070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382" cy="3070"/>
            </a:xfrm>
            <a:prstGeom prst="rect">
              <a:avLst/>
            </a:prstGeom>
            <a:solidFill>
              <a:srgbClr val="95A3D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pt-BR"/>
            </a:p>
          </p:txBody>
        </p:sp>
        <p:grpSp>
          <p:nvGrpSpPr>
            <p:cNvPr id="1035" name="Group 3"/>
            <p:cNvGrpSpPr>
              <a:grpSpLocks/>
            </p:cNvGrpSpPr>
            <p:nvPr/>
          </p:nvGrpSpPr>
          <p:grpSpPr bwMode="auto">
            <a:xfrm>
              <a:off x="240" y="893"/>
              <a:ext cx="5230" cy="113"/>
              <a:chOff x="240" y="893"/>
              <a:chExt cx="5230" cy="113"/>
            </a:xfrm>
          </p:grpSpPr>
          <p:sp>
            <p:nvSpPr>
              <p:cNvPr id="1036" name="Rectangle 4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0" cy="113"/>
              </a:xfrm>
              <a:prstGeom prst="rect">
                <a:avLst/>
              </a:prstGeom>
              <a:solidFill>
                <a:srgbClr val="CC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pt-BR"/>
              </a:p>
            </p:txBody>
          </p:sp>
          <p:sp>
            <p:nvSpPr>
              <p:cNvPr id="1037" name="Line 5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0" cy="0"/>
              </a:xfrm>
              <a:prstGeom prst="line">
                <a:avLst/>
              </a:prstGeom>
              <a:noFill/>
              <a:ln w="19080" cap="sq">
                <a:solidFill>
                  <a:srgbClr val="6666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692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69225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914400" y="6251575"/>
            <a:ext cx="1978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092EF27F-51FF-2746-B96C-EEB0241B7434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7239000" y="6477000"/>
            <a:ext cx="1901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9FD77093-E66B-F64F-A302-0D517BC36A00}" type="slidenum">
              <a:rPr lang="pt-BR"/>
              <a:pPr/>
              <a:t>‹nº›</a:t>
            </a:fld>
            <a:endParaRPr lang="pt-BR"/>
          </a:p>
        </p:txBody>
      </p:sp>
      <p:sp>
        <p:nvSpPr>
          <p:cNvPr id="3" name="Line 11"/>
          <p:cNvSpPr>
            <a:spLocks noChangeShapeType="1"/>
          </p:cNvSpPr>
          <p:nvPr/>
        </p:nvSpPr>
        <p:spPr bwMode="auto">
          <a:xfrm>
            <a:off x="0" y="4876800"/>
            <a:ext cx="609600" cy="1588"/>
          </a:xfrm>
          <a:prstGeom prst="line">
            <a:avLst/>
          </a:prstGeom>
          <a:noFill/>
          <a:ln w="4428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3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493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0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 kern="1200">
          <a:solidFill>
            <a:srgbClr val="660033"/>
          </a:solidFill>
          <a:latin typeface="+mj-lt"/>
          <a:ea typeface="+mj-ea"/>
          <a:cs typeface="ＭＳ Ｐゴシック" charset="0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2950" indent="-285750" algn="l" defTabSz="449263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8683625" cy="4873625"/>
            <a:chOff x="0" y="0"/>
            <a:chExt cx="5470" cy="3070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382" cy="3070"/>
            </a:xfrm>
            <a:prstGeom prst="rect">
              <a:avLst/>
            </a:prstGeom>
            <a:solidFill>
              <a:srgbClr val="95A3D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pt-BR"/>
            </a:p>
          </p:txBody>
        </p:sp>
        <p:grpSp>
          <p:nvGrpSpPr>
            <p:cNvPr id="1035" name="Group 3"/>
            <p:cNvGrpSpPr>
              <a:grpSpLocks/>
            </p:cNvGrpSpPr>
            <p:nvPr/>
          </p:nvGrpSpPr>
          <p:grpSpPr bwMode="auto">
            <a:xfrm>
              <a:off x="240" y="893"/>
              <a:ext cx="5230" cy="113"/>
              <a:chOff x="240" y="893"/>
              <a:chExt cx="5230" cy="113"/>
            </a:xfrm>
          </p:grpSpPr>
          <p:sp>
            <p:nvSpPr>
              <p:cNvPr id="1036" name="Rectangle 4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0" cy="113"/>
              </a:xfrm>
              <a:prstGeom prst="rect">
                <a:avLst/>
              </a:prstGeom>
              <a:solidFill>
                <a:srgbClr val="CC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pt-BR"/>
              </a:p>
            </p:txBody>
          </p:sp>
          <p:sp>
            <p:nvSpPr>
              <p:cNvPr id="1037" name="Line 5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0" cy="0"/>
              </a:xfrm>
              <a:prstGeom prst="line">
                <a:avLst/>
              </a:prstGeom>
              <a:noFill/>
              <a:ln w="19080" cap="sq">
                <a:solidFill>
                  <a:srgbClr val="6666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692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do título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69225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da estrutura de tópicos</a:t>
            </a:r>
          </a:p>
          <a:p>
            <a:pPr lvl="1"/>
            <a:r>
              <a:rPr lang="en-GB"/>
              <a:t>2.º nível da estrutura de tópicos</a:t>
            </a:r>
          </a:p>
          <a:p>
            <a:pPr lvl="2"/>
            <a:r>
              <a:rPr lang="en-GB"/>
              <a:t>3.º nível da estrutura de tópicos</a:t>
            </a:r>
          </a:p>
          <a:p>
            <a:pPr lvl="3"/>
            <a:r>
              <a:rPr lang="en-GB"/>
              <a:t>4.º nível da estrutura de tópicos</a:t>
            </a:r>
          </a:p>
          <a:p>
            <a:pPr lvl="4"/>
            <a:r>
              <a:rPr lang="en-GB"/>
              <a:t>5.º nível da estrutura de tópicos</a:t>
            </a:r>
          </a:p>
          <a:p>
            <a:pPr lvl="4"/>
            <a:r>
              <a:rPr lang="en-GB"/>
              <a:t>6.º nível da estrutura de tópicos</a:t>
            </a:r>
          </a:p>
          <a:p>
            <a:pPr lvl="4"/>
            <a:r>
              <a:rPr lang="en-GB"/>
              <a:t>7.º nível da estrutura de tópicos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914400" y="6251575"/>
            <a:ext cx="1978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092EF27F-51FF-2746-B96C-EEB0241B7434}" type="datetime1">
              <a:rPr lang="en-US"/>
              <a:pPr/>
              <a:t>5/25/2017</a:t>
            </a:fld>
            <a:endParaRPr lang="en-US"/>
          </a:p>
        </p:txBody>
      </p:sp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7239000" y="6477000"/>
            <a:ext cx="19018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0">
                <a:solidFill>
                  <a:srgbClr val="000099"/>
                </a:solidFill>
              </a:defRPr>
            </a:lvl1pPr>
          </a:lstStyle>
          <a:p>
            <a:fld id="{9FD77093-E66B-F64F-A302-0D517BC36A00}" type="slidenum">
              <a:rPr lang="pt-BR"/>
              <a:pPr/>
              <a:t>‹nº›</a:t>
            </a:fld>
            <a:endParaRPr lang="pt-BR"/>
          </a:p>
        </p:txBody>
      </p:sp>
      <p:sp>
        <p:nvSpPr>
          <p:cNvPr id="3" name="Line 11"/>
          <p:cNvSpPr>
            <a:spLocks noChangeShapeType="1"/>
          </p:cNvSpPr>
          <p:nvPr/>
        </p:nvSpPr>
        <p:spPr bwMode="auto">
          <a:xfrm>
            <a:off x="0" y="4876800"/>
            <a:ext cx="609600" cy="1588"/>
          </a:xfrm>
          <a:prstGeom prst="line">
            <a:avLst/>
          </a:prstGeom>
          <a:noFill/>
          <a:ln w="44280" cap="sq">
            <a:solidFill>
              <a:srgbClr val="66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3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493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0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 kern="1200">
          <a:solidFill>
            <a:srgbClr val="660033"/>
          </a:solidFill>
          <a:latin typeface="+mj-lt"/>
          <a:ea typeface="+mj-ea"/>
          <a:cs typeface="ＭＳ Ｐゴシック" charset="0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  <a:cs typeface="ＭＳ Ｐゴシック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600">
          <a:solidFill>
            <a:srgbClr val="6600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2950" indent="-285750" algn="l" defTabSz="449263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26" descr="cor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1484313"/>
            <a:ext cx="1727200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oup 1027"/>
          <p:cNvGrpSpPr>
            <a:grpSpLocks/>
          </p:cNvGrpSpPr>
          <p:nvPr/>
        </p:nvGrpSpPr>
        <p:grpSpPr bwMode="auto">
          <a:xfrm>
            <a:off x="404813" y="388938"/>
            <a:ext cx="8262937" cy="322262"/>
            <a:chOff x="303" y="245"/>
            <a:chExt cx="5205" cy="203"/>
          </a:xfrm>
        </p:grpSpPr>
        <p:sp>
          <p:nvSpPr>
            <p:cNvPr id="16423" name="Freeform 1028"/>
            <p:cNvSpPr>
              <a:spLocks/>
            </p:cNvSpPr>
            <p:nvPr/>
          </p:nvSpPr>
          <p:spPr bwMode="auto">
            <a:xfrm>
              <a:off x="387" y="255"/>
              <a:ext cx="105" cy="55"/>
            </a:xfrm>
            <a:custGeom>
              <a:avLst/>
              <a:gdLst>
                <a:gd name="T0" fmla="*/ 9 w 105"/>
                <a:gd name="T1" fmla="*/ 0 h 55"/>
                <a:gd name="T2" fmla="*/ 4 w 105"/>
                <a:gd name="T3" fmla="*/ 1 h 55"/>
                <a:gd name="T4" fmla="*/ 1 w 105"/>
                <a:gd name="T5" fmla="*/ 4 h 55"/>
                <a:gd name="T6" fmla="*/ 0 w 105"/>
                <a:gd name="T7" fmla="*/ 7 h 55"/>
                <a:gd name="T8" fmla="*/ 1 w 105"/>
                <a:gd name="T9" fmla="*/ 12 h 55"/>
                <a:gd name="T10" fmla="*/ 5 w 105"/>
                <a:gd name="T11" fmla="*/ 18 h 55"/>
                <a:gd name="T12" fmla="*/ 9 w 105"/>
                <a:gd name="T13" fmla="*/ 23 h 55"/>
                <a:gd name="T14" fmla="*/ 14 w 105"/>
                <a:gd name="T15" fmla="*/ 30 h 55"/>
                <a:gd name="T16" fmla="*/ 22 w 105"/>
                <a:gd name="T17" fmla="*/ 36 h 55"/>
                <a:gd name="T18" fmla="*/ 29 w 105"/>
                <a:gd name="T19" fmla="*/ 41 h 55"/>
                <a:gd name="T20" fmla="*/ 39 w 105"/>
                <a:gd name="T21" fmla="*/ 46 h 55"/>
                <a:gd name="T22" fmla="*/ 48 w 105"/>
                <a:gd name="T23" fmla="*/ 51 h 55"/>
                <a:gd name="T24" fmla="*/ 59 w 105"/>
                <a:gd name="T25" fmla="*/ 53 h 55"/>
                <a:gd name="T26" fmla="*/ 69 w 105"/>
                <a:gd name="T27" fmla="*/ 55 h 55"/>
                <a:gd name="T28" fmla="*/ 81 w 105"/>
                <a:gd name="T29" fmla="*/ 54 h 55"/>
                <a:gd name="T30" fmla="*/ 92 w 105"/>
                <a:gd name="T31" fmla="*/ 52 h 55"/>
                <a:gd name="T32" fmla="*/ 103 w 105"/>
                <a:gd name="T33" fmla="*/ 48 h 55"/>
                <a:gd name="T34" fmla="*/ 104 w 105"/>
                <a:gd name="T35" fmla="*/ 46 h 55"/>
                <a:gd name="T36" fmla="*/ 105 w 105"/>
                <a:gd name="T37" fmla="*/ 45 h 55"/>
                <a:gd name="T38" fmla="*/ 104 w 105"/>
                <a:gd name="T39" fmla="*/ 43 h 55"/>
                <a:gd name="T40" fmla="*/ 104 w 105"/>
                <a:gd name="T41" fmla="*/ 41 h 55"/>
                <a:gd name="T42" fmla="*/ 100 w 105"/>
                <a:gd name="T43" fmla="*/ 36 h 55"/>
                <a:gd name="T44" fmla="*/ 96 w 105"/>
                <a:gd name="T45" fmla="*/ 30 h 55"/>
                <a:gd name="T46" fmla="*/ 88 w 105"/>
                <a:gd name="T47" fmla="*/ 25 h 55"/>
                <a:gd name="T48" fmla="*/ 81 w 105"/>
                <a:gd name="T49" fmla="*/ 18 h 55"/>
                <a:gd name="T50" fmla="*/ 72 w 105"/>
                <a:gd name="T51" fmla="*/ 12 h 55"/>
                <a:gd name="T52" fmla="*/ 64 w 105"/>
                <a:gd name="T53" fmla="*/ 8 h 55"/>
                <a:gd name="T54" fmla="*/ 57 w 105"/>
                <a:gd name="T55" fmla="*/ 6 h 55"/>
                <a:gd name="T56" fmla="*/ 48 w 105"/>
                <a:gd name="T57" fmla="*/ 4 h 55"/>
                <a:gd name="T58" fmla="*/ 40 w 105"/>
                <a:gd name="T59" fmla="*/ 1 h 55"/>
                <a:gd name="T60" fmla="*/ 32 w 105"/>
                <a:gd name="T61" fmla="*/ 0 h 55"/>
                <a:gd name="T62" fmla="*/ 25 w 105"/>
                <a:gd name="T63" fmla="*/ 0 h 55"/>
                <a:gd name="T64" fmla="*/ 18 w 105"/>
                <a:gd name="T65" fmla="*/ 0 h 55"/>
                <a:gd name="T66" fmla="*/ 13 w 105"/>
                <a:gd name="T67" fmla="*/ 0 h 55"/>
                <a:gd name="T68" fmla="*/ 9 w 105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5"/>
                <a:gd name="T106" fmla="*/ 0 h 55"/>
                <a:gd name="T107" fmla="*/ 105 w 105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5" h="55">
                  <a:moveTo>
                    <a:pt x="9" y="0"/>
                  </a:move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2"/>
                  </a:lnTo>
                  <a:lnTo>
                    <a:pt x="5" y="18"/>
                  </a:lnTo>
                  <a:lnTo>
                    <a:pt x="9" y="23"/>
                  </a:lnTo>
                  <a:lnTo>
                    <a:pt x="14" y="30"/>
                  </a:lnTo>
                  <a:lnTo>
                    <a:pt x="22" y="36"/>
                  </a:lnTo>
                  <a:lnTo>
                    <a:pt x="29" y="41"/>
                  </a:lnTo>
                  <a:lnTo>
                    <a:pt x="39" y="46"/>
                  </a:lnTo>
                  <a:lnTo>
                    <a:pt x="48" y="51"/>
                  </a:lnTo>
                  <a:lnTo>
                    <a:pt x="59" y="53"/>
                  </a:lnTo>
                  <a:lnTo>
                    <a:pt x="69" y="55"/>
                  </a:lnTo>
                  <a:lnTo>
                    <a:pt x="81" y="54"/>
                  </a:lnTo>
                  <a:lnTo>
                    <a:pt x="92" y="52"/>
                  </a:lnTo>
                  <a:lnTo>
                    <a:pt x="103" y="48"/>
                  </a:lnTo>
                  <a:lnTo>
                    <a:pt x="104" y="46"/>
                  </a:lnTo>
                  <a:lnTo>
                    <a:pt x="105" y="45"/>
                  </a:lnTo>
                  <a:lnTo>
                    <a:pt x="104" y="43"/>
                  </a:lnTo>
                  <a:lnTo>
                    <a:pt x="104" y="41"/>
                  </a:lnTo>
                  <a:lnTo>
                    <a:pt x="100" y="36"/>
                  </a:lnTo>
                  <a:lnTo>
                    <a:pt x="96" y="30"/>
                  </a:lnTo>
                  <a:lnTo>
                    <a:pt x="88" y="25"/>
                  </a:lnTo>
                  <a:lnTo>
                    <a:pt x="81" y="18"/>
                  </a:lnTo>
                  <a:lnTo>
                    <a:pt x="72" y="12"/>
                  </a:lnTo>
                  <a:lnTo>
                    <a:pt x="64" y="8"/>
                  </a:lnTo>
                  <a:lnTo>
                    <a:pt x="57" y="6"/>
                  </a:lnTo>
                  <a:lnTo>
                    <a:pt x="48" y="4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24" name="Freeform 1029"/>
            <p:cNvSpPr>
              <a:spLocks/>
            </p:cNvSpPr>
            <p:nvPr/>
          </p:nvSpPr>
          <p:spPr bwMode="auto">
            <a:xfrm>
              <a:off x="383" y="251"/>
              <a:ext cx="109" cy="64"/>
            </a:xfrm>
            <a:custGeom>
              <a:avLst/>
              <a:gdLst>
                <a:gd name="T0" fmla="*/ 105 w 109"/>
                <a:gd name="T1" fmla="*/ 47 h 64"/>
                <a:gd name="T2" fmla="*/ 94 w 109"/>
                <a:gd name="T3" fmla="*/ 52 h 64"/>
                <a:gd name="T4" fmla="*/ 84 w 109"/>
                <a:gd name="T5" fmla="*/ 54 h 64"/>
                <a:gd name="T6" fmla="*/ 73 w 109"/>
                <a:gd name="T7" fmla="*/ 55 h 64"/>
                <a:gd name="T8" fmla="*/ 64 w 109"/>
                <a:gd name="T9" fmla="*/ 53 h 64"/>
                <a:gd name="T10" fmla="*/ 53 w 109"/>
                <a:gd name="T11" fmla="*/ 50 h 64"/>
                <a:gd name="T12" fmla="*/ 45 w 109"/>
                <a:gd name="T13" fmla="*/ 46 h 64"/>
                <a:gd name="T14" fmla="*/ 36 w 109"/>
                <a:gd name="T15" fmla="*/ 42 h 64"/>
                <a:gd name="T16" fmla="*/ 28 w 109"/>
                <a:gd name="T17" fmla="*/ 36 h 64"/>
                <a:gd name="T18" fmla="*/ 21 w 109"/>
                <a:gd name="T19" fmla="*/ 31 h 64"/>
                <a:gd name="T20" fmla="*/ 16 w 109"/>
                <a:gd name="T21" fmla="*/ 24 h 64"/>
                <a:gd name="T22" fmla="*/ 12 w 109"/>
                <a:gd name="T23" fmla="*/ 19 h 64"/>
                <a:gd name="T24" fmla="*/ 10 w 109"/>
                <a:gd name="T25" fmla="*/ 14 h 64"/>
                <a:gd name="T26" fmla="*/ 9 w 109"/>
                <a:gd name="T27" fmla="*/ 11 h 64"/>
                <a:gd name="T28" fmla="*/ 9 w 109"/>
                <a:gd name="T29" fmla="*/ 10 h 64"/>
                <a:gd name="T30" fmla="*/ 10 w 109"/>
                <a:gd name="T31" fmla="*/ 9 h 64"/>
                <a:gd name="T32" fmla="*/ 13 w 109"/>
                <a:gd name="T33" fmla="*/ 9 h 64"/>
                <a:gd name="T34" fmla="*/ 13 w 109"/>
                <a:gd name="T35" fmla="*/ 0 h 64"/>
                <a:gd name="T36" fmla="*/ 7 w 109"/>
                <a:gd name="T37" fmla="*/ 1 h 64"/>
                <a:gd name="T38" fmla="*/ 1 w 109"/>
                <a:gd name="T39" fmla="*/ 5 h 64"/>
                <a:gd name="T40" fmla="*/ 0 w 109"/>
                <a:gd name="T41" fmla="*/ 11 h 64"/>
                <a:gd name="T42" fmla="*/ 1 w 109"/>
                <a:gd name="T43" fmla="*/ 18 h 64"/>
                <a:gd name="T44" fmla="*/ 4 w 109"/>
                <a:gd name="T45" fmla="*/ 24 h 64"/>
                <a:gd name="T46" fmla="*/ 10 w 109"/>
                <a:gd name="T47" fmla="*/ 31 h 64"/>
                <a:gd name="T48" fmla="*/ 15 w 109"/>
                <a:gd name="T49" fmla="*/ 37 h 64"/>
                <a:gd name="T50" fmla="*/ 22 w 109"/>
                <a:gd name="T51" fmla="*/ 44 h 64"/>
                <a:gd name="T52" fmla="*/ 31 w 109"/>
                <a:gd name="T53" fmla="*/ 49 h 64"/>
                <a:gd name="T54" fmla="*/ 40 w 109"/>
                <a:gd name="T55" fmla="*/ 55 h 64"/>
                <a:gd name="T56" fmla="*/ 51 w 109"/>
                <a:gd name="T57" fmla="*/ 59 h 64"/>
                <a:gd name="T58" fmla="*/ 62 w 109"/>
                <a:gd name="T59" fmla="*/ 63 h 64"/>
                <a:gd name="T60" fmla="*/ 73 w 109"/>
                <a:gd name="T61" fmla="*/ 64 h 64"/>
                <a:gd name="T62" fmla="*/ 85 w 109"/>
                <a:gd name="T63" fmla="*/ 63 h 64"/>
                <a:gd name="T64" fmla="*/ 98 w 109"/>
                <a:gd name="T65" fmla="*/ 60 h 64"/>
                <a:gd name="T66" fmla="*/ 109 w 109"/>
                <a:gd name="T67" fmla="*/ 56 h 64"/>
                <a:gd name="T68" fmla="*/ 105 w 109"/>
                <a:gd name="T69" fmla="*/ 47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64"/>
                <a:gd name="T107" fmla="*/ 109 w 109"/>
                <a:gd name="T108" fmla="*/ 64 h 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64">
                  <a:moveTo>
                    <a:pt x="105" y="47"/>
                  </a:moveTo>
                  <a:lnTo>
                    <a:pt x="94" y="52"/>
                  </a:lnTo>
                  <a:lnTo>
                    <a:pt x="84" y="54"/>
                  </a:lnTo>
                  <a:lnTo>
                    <a:pt x="73" y="55"/>
                  </a:lnTo>
                  <a:lnTo>
                    <a:pt x="64" y="53"/>
                  </a:lnTo>
                  <a:lnTo>
                    <a:pt x="53" y="50"/>
                  </a:lnTo>
                  <a:lnTo>
                    <a:pt x="45" y="46"/>
                  </a:lnTo>
                  <a:lnTo>
                    <a:pt x="36" y="42"/>
                  </a:lnTo>
                  <a:lnTo>
                    <a:pt x="28" y="36"/>
                  </a:lnTo>
                  <a:lnTo>
                    <a:pt x="21" y="31"/>
                  </a:lnTo>
                  <a:lnTo>
                    <a:pt x="16" y="24"/>
                  </a:lnTo>
                  <a:lnTo>
                    <a:pt x="12" y="19"/>
                  </a:lnTo>
                  <a:lnTo>
                    <a:pt x="10" y="14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0"/>
                  </a:lnTo>
                  <a:lnTo>
                    <a:pt x="7" y="1"/>
                  </a:lnTo>
                  <a:lnTo>
                    <a:pt x="1" y="5"/>
                  </a:lnTo>
                  <a:lnTo>
                    <a:pt x="0" y="11"/>
                  </a:lnTo>
                  <a:lnTo>
                    <a:pt x="1" y="18"/>
                  </a:lnTo>
                  <a:lnTo>
                    <a:pt x="4" y="24"/>
                  </a:lnTo>
                  <a:lnTo>
                    <a:pt x="10" y="31"/>
                  </a:lnTo>
                  <a:lnTo>
                    <a:pt x="15" y="37"/>
                  </a:lnTo>
                  <a:lnTo>
                    <a:pt x="22" y="44"/>
                  </a:lnTo>
                  <a:lnTo>
                    <a:pt x="31" y="49"/>
                  </a:lnTo>
                  <a:lnTo>
                    <a:pt x="40" y="55"/>
                  </a:lnTo>
                  <a:lnTo>
                    <a:pt x="51" y="59"/>
                  </a:lnTo>
                  <a:lnTo>
                    <a:pt x="62" y="63"/>
                  </a:lnTo>
                  <a:lnTo>
                    <a:pt x="73" y="64"/>
                  </a:lnTo>
                  <a:lnTo>
                    <a:pt x="85" y="63"/>
                  </a:lnTo>
                  <a:lnTo>
                    <a:pt x="98" y="60"/>
                  </a:lnTo>
                  <a:lnTo>
                    <a:pt x="109" y="56"/>
                  </a:lnTo>
                  <a:lnTo>
                    <a:pt x="105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25" name="Freeform 1030"/>
            <p:cNvSpPr>
              <a:spLocks/>
            </p:cNvSpPr>
            <p:nvPr/>
          </p:nvSpPr>
          <p:spPr bwMode="auto">
            <a:xfrm>
              <a:off x="450" y="259"/>
              <a:ext cx="46" cy="48"/>
            </a:xfrm>
            <a:custGeom>
              <a:avLst/>
              <a:gdLst>
                <a:gd name="T0" fmla="*/ 0 w 46"/>
                <a:gd name="T1" fmla="*/ 8 h 48"/>
                <a:gd name="T2" fmla="*/ 7 w 46"/>
                <a:gd name="T3" fmla="*/ 13 h 48"/>
                <a:gd name="T4" fmla="*/ 16 w 46"/>
                <a:gd name="T5" fmla="*/ 18 h 48"/>
                <a:gd name="T6" fmla="*/ 23 w 46"/>
                <a:gd name="T7" fmla="*/ 24 h 48"/>
                <a:gd name="T8" fmla="*/ 29 w 46"/>
                <a:gd name="T9" fmla="*/ 29 h 48"/>
                <a:gd name="T10" fmla="*/ 34 w 46"/>
                <a:gd name="T11" fmla="*/ 35 h 48"/>
                <a:gd name="T12" fmla="*/ 37 w 46"/>
                <a:gd name="T13" fmla="*/ 39 h 48"/>
                <a:gd name="T14" fmla="*/ 37 w 46"/>
                <a:gd name="T15" fmla="*/ 40 h 48"/>
                <a:gd name="T16" fmla="*/ 38 w 46"/>
                <a:gd name="T17" fmla="*/ 41 h 48"/>
                <a:gd name="T18" fmla="*/ 38 w 46"/>
                <a:gd name="T19" fmla="*/ 40 h 48"/>
                <a:gd name="T20" fmla="*/ 38 w 46"/>
                <a:gd name="T21" fmla="*/ 39 h 48"/>
                <a:gd name="T22" fmla="*/ 42 w 46"/>
                <a:gd name="T23" fmla="*/ 48 h 48"/>
                <a:gd name="T24" fmla="*/ 45 w 46"/>
                <a:gd name="T25" fmla="*/ 45 h 48"/>
                <a:gd name="T26" fmla="*/ 46 w 46"/>
                <a:gd name="T27" fmla="*/ 41 h 48"/>
                <a:gd name="T28" fmla="*/ 45 w 46"/>
                <a:gd name="T29" fmla="*/ 38 h 48"/>
                <a:gd name="T30" fmla="*/ 44 w 46"/>
                <a:gd name="T31" fmla="*/ 35 h 48"/>
                <a:gd name="T32" fmla="*/ 41 w 46"/>
                <a:gd name="T33" fmla="*/ 29 h 48"/>
                <a:gd name="T34" fmla="*/ 36 w 46"/>
                <a:gd name="T35" fmla="*/ 23 h 48"/>
                <a:gd name="T36" fmla="*/ 28 w 46"/>
                <a:gd name="T37" fmla="*/ 16 h 48"/>
                <a:gd name="T38" fmla="*/ 21 w 46"/>
                <a:gd name="T39" fmla="*/ 11 h 48"/>
                <a:gd name="T40" fmla="*/ 11 w 46"/>
                <a:gd name="T41" fmla="*/ 5 h 48"/>
                <a:gd name="T42" fmla="*/ 3 w 46"/>
                <a:gd name="T43" fmla="*/ 0 h 48"/>
                <a:gd name="T44" fmla="*/ 0 w 46"/>
                <a:gd name="T45" fmla="*/ 8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"/>
                <a:gd name="T70" fmla="*/ 0 h 48"/>
                <a:gd name="T71" fmla="*/ 46 w 46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" h="48">
                  <a:moveTo>
                    <a:pt x="0" y="8"/>
                  </a:moveTo>
                  <a:lnTo>
                    <a:pt x="7" y="13"/>
                  </a:lnTo>
                  <a:lnTo>
                    <a:pt x="16" y="18"/>
                  </a:lnTo>
                  <a:lnTo>
                    <a:pt x="23" y="24"/>
                  </a:lnTo>
                  <a:lnTo>
                    <a:pt x="29" y="29"/>
                  </a:lnTo>
                  <a:lnTo>
                    <a:pt x="34" y="35"/>
                  </a:lnTo>
                  <a:lnTo>
                    <a:pt x="37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38" y="40"/>
                  </a:lnTo>
                  <a:lnTo>
                    <a:pt x="38" y="39"/>
                  </a:lnTo>
                  <a:lnTo>
                    <a:pt x="42" y="48"/>
                  </a:lnTo>
                  <a:lnTo>
                    <a:pt x="45" y="45"/>
                  </a:lnTo>
                  <a:lnTo>
                    <a:pt x="46" y="41"/>
                  </a:lnTo>
                  <a:lnTo>
                    <a:pt x="45" y="38"/>
                  </a:lnTo>
                  <a:lnTo>
                    <a:pt x="44" y="35"/>
                  </a:lnTo>
                  <a:lnTo>
                    <a:pt x="41" y="29"/>
                  </a:lnTo>
                  <a:lnTo>
                    <a:pt x="36" y="23"/>
                  </a:lnTo>
                  <a:lnTo>
                    <a:pt x="28" y="16"/>
                  </a:lnTo>
                  <a:lnTo>
                    <a:pt x="21" y="11"/>
                  </a:lnTo>
                  <a:lnTo>
                    <a:pt x="11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26" name="Freeform 1031"/>
            <p:cNvSpPr>
              <a:spLocks/>
            </p:cNvSpPr>
            <p:nvPr/>
          </p:nvSpPr>
          <p:spPr bwMode="auto">
            <a:xfrm>
              <a:off x="396" y="250"/>
              <a:ext cx="57" cy="17"/>
            </a:xfrm>
            <a:custGeom>
              <a:avLst/>
              <a:gdLst>
                <a:gd name="T0" fmla="*/ 0 w 57"/>
                <a:gd name="T1" fmla="*/ 10 h 17"/>
                <a:gd name="T2" fmla="*/ 4 w 57"/>
                <a:gd name="T3" fmla="*/ 10 h 17"/>
                <a:gd name="T4" fmla="*/ 9 w 57"/>
                <a:gd name="T5" fmla="*/ 10 h 17"/>
                <a:gd name="T6" fmla="*/ 16 w 57"/>
                <a:gd name="T7" fmla="*/ 10 h 17"/>
                <a:gd name="T8" fmla="*/ 23 w 57"/>
                <a:gd name="T9" fmla="*/ 10 h 17"/>
                <a:gd name="T10" fmla="*/ 31 w 57"/>
                <a:gd name="T11" fmla="*/ 11 h 17"/>
                <a:gd name="T12" fmla="*/ 38 w 57"/>
                <a:gd name="T13" fmla="*/ 13 h 17"/>
                <a:gd name="T14" fmla="*/ 45 w 57"/>
                <a:gd name="T15" fmla="*/ 15 h 17"/>
                <a:gd name="T16" fmla="*/ 54 w 57"/>
                <a:gd name="T17" fmla="*/ 17 h 17"/>
                <a:gd name="T18" fmla="*/ 57 w 57"/>
                <a:gd name="T19" fmla="*/ 9 h 17"/>
                <a:gd name="T20" fmla="*/ 49 w 57"/>
                <a:gd name="T21" fmla="*/ 6 h 17"/>
                <a:gd name="T22" fmla="*/ 40 w 57"/>
                <a:gd name="T23" fmla="*/ 4 h 17"/>
                <a:gd name="T24" fmla="*/ 32 w 57"/>
                <a:gd name="T25" fmla="*/ 2 h 17"/>
                <a:gd name="T26" fmla="*/ 23 w 57"/>
                <a:gd name="T27" fmla="*/ 1 h 17"/>
                <a:gd name="T28" fmla="*/ 16 w 57"/>
                <a:gd name="T29" fmla="*/ 1 h 17"/>
                <a:gd name="T30" fmla="*/ 9 w 57"/>
                <a:gd name="T31" fmla="*/ 1 h 17"/>
                <a:gd name="T32" fmla="*/ 4 w 57"/>
                <a:gd name="T33" fmla="*/ 0 h 17"/>
                <a:gd name="T34" fmla="*/ 0 w 57"/>
                <a:gd name="T35" fmla="*/ 1 h 17"/>
                <a:gd name="T36" fmla="*/ 0 w 57"/>
                <a:gd name="T37" fmla="*/ 1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7"/>
                <a:gd name="T59" fmla="*/ 57 w 57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7">
                  <a:moveTo>
                    <a:pt x="0" y="10"/>
                  </a:moveTo>
                  <a:lnTo>
                    <a:pt x="4" y="10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23" y="10"/>
                  </a:lnTo>
                  <a:lnTo>
                    <a:pt x="31" y="11"/>
                  </a:lnTo>
                  <a:lnTo>
                    <a:pt x="38" y="13"/>
                  </a:lnTo>
                  <a:lnTo>
                    <a:pt x="45" y="15"/>
                  </a:lnTo>
                  <a:lnTo>
                    <a:pt x="54" y="17"/>
                  </a:lnTo>
                  <a:lnTo>
                    <a:pt x="57" y="9"/>
                  </a:lnTo>
                  <a:lnTo>
                    <a:pt x="49" y="6"/>
                  </a:lnTo>
                  <a:lnTo>
                    <a:pt x="40" y="4"/>
                  </a:lnTo>
                  <a:lnTo>
                    <a:pt x="32" y="2"/>
                  </a:lnTo>
                  <a:lnTo>
                    <a:pt x="23" y="1"/>
                  </a:lnTo>
                  <a:lnTo>
                    <a:pt x="16" y="1"/>
                  </a:lnTo>
                  <a:lnTo>
                    <a:pt x="9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27" name="Freeform 1032"/>
            <p:cNvSpPr>
              <a:spLocks/>
            </p:cNvSpPr>
            <p:nvPr/>
          </p:nvSpPr>
          <p:spPr bwMode="auto">
            <a:xfrm>
              <a:off x="307" y="255"/>
              <a:ext cx="105" cy="55"/>
            </a:xfrm>
            <a:custGeom>
              <a:avLst/>
              <a:gdLst>
                <a:gd name="T0" fmla="*/ 9 w 105"/>
                <a:gd name="T1" fmla="*/ 0 h 55"/>
                <a:gd name="T2" fmla="*/ 4 w 105"/>
                <a:gd name="T3" fmla="*/ 1 h 55"/>
                <a:gd name="T4" fmla="*/ 1 w 105"/>
                <a:gd name="T5" fmla="*/ 4 h 55"/>
                <a:gd name="T6" fmla="*/ 0 w 105"/>
                <a:gd name="T7" fmla="*/ 7 h 55"/>
                <a:gd name="T8" fmla="*/ 1 w 105"/>
                <a:gd name="T9" fmla="*/ 12 h 55"/>
                <a:gd name="T10" fmla="*/ 4 w 105"/>
                <a:gd name="T11" fmla="*/ 18 h 55"/>
                <a:gd name="T12" fmla="*/ 9 w 105"/>
                <a:gd name="T13" fmla="*/ 23 h 55"/>
                <a:gd name="T14" fmla="*/ 14 w 105"/>
                <a:gd name="T15" fmla="*/ 30 h 55"/>
                <a:gd name="T16" fmla="*/ 21 w 105"/>
                <a:gd name="T17" fmla="*/ 36 h 55"/>
                <a:gd name="T18" fmla="*/ 30 w 105"/>
                <a:gd name="T19" fmla="*/ 41 h 55"/>
                <a:gd name="T20" fmla="*/ 38 w 105"/>
                <a:gd name="T21" fmla="*/ 46 h 55"/>
                <a:gd name="T22" fmla="*/ 49 w 105"/>
                <a:gd name="T23" fmla="*/ 51 h 55"/>
                <a:gd name="T24" fmla="*/ 58 w 105"/>
                <a:gd name="T25" fmla="*/ 53 h 55"/>
                <a:gd name="T26" fmla="*/ 70 w 105"/>
                <a:gd name="T27" fmla="*/ 55 h 55"/>
                <a:gd name="T28" fmla="*/ 80 w 105"/>
                <a:gd name="T29" fmla="*/ 54 h 55"/>
                <a:gd name="T30" fmla="*/ 92 w 105"/>
                <a:gd name="T31" fmla="*/ 52 h 55"/>
                <a:gd name="T32" fmla="*/ 104 w 105"/>
                <a:gd name="T33" fmla="*/ 48 h 55"/>
                <a:gd name="T34" fmla="*/ 105 w 105"/>
                <a:gd name="T35" fmla="*/ 46 h 55"/>
                <a:gd name="T36" fmla="*/ 105 w 105"/>
                <a:gd name="T37" fmla="*/ 45 h 55"/>
                <a:gd name="T38" fmla="*/ 105 w 105"/>
                <a:gd name="T39" fmla="*/ 43 h 55"/>
                <a:gd name="T40" fmla="*/ 104 w 105"/>
                <a:gd name="T41" fmla="*/ 41 h 55"/>
                <a:gd name="T42" fmla="*/ 101 w 105"/>
                <a:gd name="T43" fmla="*/ 36 h 55"/>
                <a:gd name="T44" fmla="*/ 95 w 105"/>
                <a:gd name="T45" fmla="*/ 30 h 55"/>
                <a:gd name="T46" fmla="*/ 89 w 105"/>
                <a:gd name="T47" fmla="*/ 25 h 55"/>
                <a:gd name="T48" fmla="*/ 81 w 105"/>
                <a:gd name="T49" fmla="*/ 18 h 55"/>
                <a:gd name="T50" fmla="*/ 73 w 105"/>
                <a:gd name="T51" fmla="*/ 12 h 55"/>
                <a:gd name="T52" fmla="*/ 64 w 105"/>
                <a:gd name="T53" fmla="*/ 8 h 55"/>
                <a:gd name="T54" fmla="*/ 56 w 105"/>
                <a:gd name="T55" fmla="*/ 6 h 55"/>
                <a:gd name="T56" fmla="*/ 48 w 105"/>
                <a:gd name="T57" fmla="*/ 4 h 55"/>
                <a:gd name="T58" fmla="*/ 40 w 105"/>
                <a:gd name="T59" fmla="*/ 1 h 55"/>
                <a:gd name="T60" fmla="*/ 32 w 105"/>
                <a:gd name="T61" fmla="*/ 0 h 55"/>
                <a:gd name="T62" fmla="*/ 24 w 105"/>
                <a:gd name="T63" fmla="*/ 0 h 55"/>
                <a:gd name="T64" fmla="*/ 18 w 105"/>
                <a:gd name="T65" fmla="*/ 0 h 55"/>
                <a:gd name="T66" fmla="*/ 13 w 105"/>
                <a:gd name="T67" fmla="*/ 0 h 55"/>
                <a:gd name="T68" fmla="*/ 9 w 105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5"/>
                <a:gd name="T106" fmla="*/ 0 h 55"/>
                <a:gd name="T107" fmla="*/ 105 w 105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5" h="55">
                  <a:moveTo>
                    <a:pt x="9" y="0"/>
                  </a:move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2"/>
                  </a:lnTo>
                  <a:lnTo>
                    <a:pt x="4" y="18"/>
                  </a:lnTo>
                  <a:lnTo>
                    <a:pt x="9" y="23"/>
                  </a:lnTo>
                  <a:lnTo>
                    <a:pt x="14" y="30"/>
                  </a:lnTo>
                  <a:lnTo>
                    <a:pt x="21" y="36"/>
                  </a:lnTo>
                  <a:lnTo>
                    <a:pt x="30" y="41"/>
                  </a:lnTo>
                  <a:lnTo>
                    <a:pt x="38" y="46"/>
                  </a:lnTo>
                  <a:lnTo>
                    <a:pt x="49" y="51"/>
                  </a:lnTo>
                  <a:lnTo>
                    <a:pt x="58" y="53"/>
                  </a:lnTo>
                  <a:lnTo>
                    <a:pt x="70" y="55"/>
                  </a:lnTo>
                  <a:lnTo>
                    <a:pt x="80" y="54"/>
                  </a:lnTo>
                  <a:lnTo>
                    <a:pt x="92" y="52"/>
                  </a:lnTo>
                  <a:lnTo>
                    <a:pt x="104" y="48"/>
                  </a:lnTo>
                  <a:lnTo>
                    <a:pt x="105" y="46"/>
                  </a:lnTo>
                  <a:lnTo>
                    <a:pt x="105" y="45"/>
                  </a:lnTo>
                  <a:lnTo>
                    <a:pt x="105" y="43"/>
                  </a:lnTo>
                  <a:lnTo>
                    <a:pt x="104" y="41"/>
                  </a:lnTo>
                  <a:lnTo>
                    <a:pt x="101" y="36"/>
                  </a:lnTo>
                  <a:lnTo>
                    <a:pt x="95" y="30"/>
                  </a:lnTo>
                  <a:lnTo>
                    <a:pt x="89" y="25"/>
                  </a:lnTo>
                  <a:lnTo>
                    <a:pt x="81" y="18"/>
                  </a:lnTo>
                  <a:lnTo>
                    <a:pt x="73" y="12"/>
                  </a:lnTo>
                  <a:lnTo>
                    <a:pt x="64" y="8"/>
                  </a:lnTo>
                  <a:lnTo>
                    <a:pt x="56" y="6"/>
                  </a:lnTo>
                  <a:lnTo>
                    <a:pt x="48" y="4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28" name="Freeform 1033"/>
            <p:cNvSpPr>
              <a:spLocks/>
            </p:cNvSpPr>
            <p:nvPr/>
          </p:nvSpPr>
          <p:spPr bwMode="auto">
            <a:xfrm>
              <a:off x="303" y="251"/>
              <a:ext cx="110" cy="64"/>
            </a:xfrm>
            <a:custGeom>
              <a:avLst/>
              <a:gdLst>
                <a:gd name="T0" fmla="*/ 106 w 110"/>
                <a:gd name="T1" fmla="*/ 47 h 64"/>
                <a:gd name="T2" fmla="*/ 95 w 110"/>
                <a:gd name="T3" fmla="*/ 52 h 64"/>
                <a:gd name="T4" fmla="*/ 84 w 110"/>
                <a:gd name="T5" fmla="*/ 54 h 64"/>
                <a:gd name="T6" fmla="*/ 74 w 110"/>
                <a:gd name="T7" fmla="*/ 55 h 64"/>
                <a:gd name="T8" fmla="*/ 63 w 110"/>
                <a:gd name="T9" fmla="*/ 53 h 64"/>
                <a:gd name="T10" fmla="*/ 54 w 110"/>
                <a:gd name="T11" fmla="*/ 50 h 64"/>
                <a:gd name="T12" fmla="*/ 44 w 110"/>
                <a:gd name="T13" fmla="*/ 46 h 64"/>
                <a:gd name="T14" fmla="*/ 36 w 110"/>
                <a:gd name="T15" fmla="*/ 42 h 64"/>
                <a:gd name="T16" fmla="*/ 28 w 110"/>
                <a:gd name="T17" fmla="*/ 36 h 64"/>
                <a:gd name="T18" fmla="*/ 21 w 110"/>
                <a:gd name="T19" fmla="*/ 31 h 64"/>
                <a:gd name="T20" fmla="*/ 16 w 110"/>
                <a:gd name="T21" fmla="*/ 24 h 64"/>
                <a:gd name="T22" fmla="*/ 11 w 110"/>
                <a:gd name="T23" fmla="*/ 19 h 64"/>
                <a:gd name="T24" fmla="*/ 9 w 110"/>
                <a:gd name="T25" fmla="*/ 14 h 64"/>
                <a:gd name="T26" fmla="*/ 8 w 110"/>
                <a:gd name="T27" fmla="*/ 11 h 64"/>
                <a:gd name="T28" fmla="*/ 9 w 110"/>
                <a:gd name="T29" fmla="*/ 10 h 64"/>
                <a:gd name="T30" fmla="*/ 9 w 110"/>
                <a:gd name="T31" fmla="*/ 9 h 64"/>
                <a:gd name="T32" fmla="*/ 13 w 110"/>
                <a:gd name="T33" fmla="*/ 9 h 64"/>
                <a:gd name="T34" fmla="*/ 13 w 110"/>
                <a:gd name="T35" fmla="*/ 0 h 64"/>
                <a:gd name="T36" fmla="*/ 6 w 110"/>
                <a:gd name="T37" fmla="*/ 1 h 64"/>
                <a:gd name="T38" fmla="*/ 1 w 110"/>
                <a:gd name="T39" fmla="*/ 5 h 64"/>
                <a:gd name="T40" fmla="*/ 0 w 110"/>
                <a:gd name="T41" fmla="*/ 11 h 64"/>
                <a:gd name="T42" fmla="*/ 1 w 110"/>
                <a:gd name="T43" fmla="*/ 18 h 64"/>
                <a:gd name="T44" fmla="*/ 4 w 110"/>
                <a:gd name="T45" fmla="*/ 24 h 64"/>
                <a:gd name="T46" fmla="*/ 9 w 110"/>
                <a:gd name="T47" fmla="*/ 31 h 64"/>
                <a:gd name="T48" fmla="*/ 16 w 110"/>
                <a:gd name="T49" fmla="*/ 37 h 64"/>
                <a:gd name="T50" fmla="*/ 23 w 110"/>
                <a:gd name="T51" fmla="*/ 44 h 64"/>
                <a:gd name="T52" fmla="*/ 32 w 110"/>
                <a:gd name="T53" fmla="*/ 49 h 64"/>
                <a:gd name="T54" fmla="*/ 40 w 110"/>
                <a:gd name="T55" fmla="*/ 55 h 64"/>
                <a:gd name="T56" fmla="*/ 51 w 110"/>
                <a:gd name="T57" fmla="*/ 59 h 64"/>
                <a:gd name="T58" fmla="*/ 62 w 110"/>
                <a:gd name="T59" fmla="*/ 63 h 64"/>
                <a:gd name="T60" fmla="*/ 73 w 110"/>
                <a:gd name="T61" fmla="*/ 64 h 64"/>
                <a:gd name="T62" fmla="*/ 85 w 110"/>
                <a:gd name="T63" fmla="*/ 63 h 64"/>
                <a:gd name="T64" fmla="*/ 97 w 110"/>
                <a:gd name="T65" fmla="*/ 60 h 64"/>
                <a:gd name="T66" fmla="*/ 110 w 110"/>
                <a:gd name="T67" fmla="*/ 56 h 64"/>
                <a:gd name="T68" fmla="*/ 106 w 110"/>
                <a:gd name="T69" fmla="*/ 47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0"/>
                <a:gd name="T106" fmla="*/ 0 h 64"/>
                <a:gd name="T107" fmla="*/ 110 w 110"/>
                <a:gd name="T108" fmla="*/ 64 h 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0" h="64">
                  <a:moveTo>
                    <a:pt x="106" y="47"/>
                  </a:moveTo>
                  <a:lnTo>
                    <a:pt x="95" y="52"/>
                  </a:lnTo>
                  <a:lnTo>
                    <a:pt x="84" y="54"/>
                  </a:lnTo>
                  <a:lnTo>
                    <a:pt x="74" y="55"/>
                  </a:lnTo>
                  <a:lnTo>
                    <a:pt x="63" y="53"/>
                  </a:lnTo>
                  <a:lnTo>
                    <a:pt x="54" y="50"/>
                  </a:lnTo>
                  <a:lnTo>
                    <a:pt x="44" y="46"/>
                  </a:lnTo>
                  <a:lnTo>
                    <a:pt x="36" y="42"/>
                  </a:lnTo>
                  <a:lnTo>
                    <a:pt x="28" y="36"/>
                  </a:lnTo>
                  <a:lnTo>
                    <a:pt x="21" y="31"/>
                  </a:lnTo>
                  <a:lnTo>
                    <a:pt x="16" y="24"/>
                  </a:lnTo>
                  <a:lnTo>
                    <a:pt x="11" y="19"/>
                  </a:lnTo>
                  <a:lnTo>
                    <a:pt x="9" y="14"/>
                  </a:lnTo>
                  <a:lnTo>
                    <a:pt x="8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13" y="9"/>
                  </a:lnTo>
                  <a:lnTo>
                    <a:pt x="13" y="0"/>
                  </a:lnTo>
                  <a:lnTo>
                    <a:pt x="6" y="1"/>
                  </a:lnTo>
                  <a:lnTo>
                    <a:pt x="1" y="5"/>
                  </a:lnTo>
                  <a:lnTo>
                    <a:pt x="0" y="11"/>
                  </a:lnTo>
                  <a:lnTo>
                    <a:pt x="1" y="18"/>
                  </a:lnTo>
                  <a:lnTo>
                    <a:pt x="4" y="24"/>
                  </a:lnTo>
                  <a:lnTo>
                    <a:pt x="9" y="31"/>
                  </a:lnTo>
                  <a:lnTo>
                    <a:pt x="16" y="37"/>
                  </a:lnTo>
                  <a:lnTo>
                    <a:pt x="23" y="44"/>
                  </a:lnTo>
                  <a:lnTo>
                    <a:pt x="32" y="49"/>
                  </a:lnTo>
                  <a:lnTo>
                    <a:pt x="40" y="55"/>
                  </a:lnTo>
                  <a:lnTo>
                    <a:pt x="51" y="59"/>
                  </a:lnTo>
                  <a:lnTo>
                    <a:pt x="62" y="63"/>
                  </a:lnTo>
                  <a:lnTo>
                    <a:pt x="73" y="64"/>
                  </a:lnTo>
                  <a:lnTo>
                    <a:pt x="85" y="63"/>
                  </a:lnTo>
                  <a:lnTo>
                    <a:pt x="97" y="60"/>
                  </a:lnTo>
                  <a:lnTo>
                    <a:pt x="110" y="56"/>
                  </a:lnTo>
                  <a:lnTo>
                    <a:pt x="106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29" name="Freeform 1034"/>
            <p:cNvSpPr>
              <a:spLocks/>
            </p:cNvSpPr>
            <p:nvPr/>
          </p:nvSpPr>
          <p:spPr bwMode="auto">
            <a:xfrm>
              <a:off x="369" y="259"/>
              <a:ext cx="47" cy="48"/>
            </a:xfrm>
            <a:custGeom>
              <a:avLst/>
              <a:gdLst>
                <a:gd name="T0" fmla="*/ 0 w 47"/>
                <a:gd name="T1" fmla="*/ 8 h 48"/>
                <a:gd name="T2" fmla="*/ 9 w 47"/>
                <a:gd name="T3" fmla="*/ 13 h 48"/>
                <a:gd name="T4" fmla="*/ 16 w 47"/>
                <a:gd name="T5" fmla="*/ 18 h 48"/>
                <a:gd name="T6" fmla="*/ 24 w 47"/>
                <a:gd name="T7" fmla="*/ 24 h 48"/>
                <a:gd name="T8" fmla="*/ 30 w 47"/>
                <a:gd name="T9" fmla="*/ 29 h 48"/>
                <a:gd name="T10" fmla="*/ 35 w 47"/>
                <a:gd name="T11" fmla="*/ 35 h 48"/>
                <a:gd name="T12" fmla="*/ 37 w 47"/>
                <a:gd name="T13" fmla="*/ 39 h 48"/>
                <a:gd name="T14" fmla="*/ 39 w 47"/>
                <a:gd name="T15" fmla="*/ 40 h 48"/>
                <a:gd name="T16" fmla="*/ 39 w 47"/>
                <a:gd name="T17" fmla="*/ 41 h 48"/>
                <a:gd name="T18" fmla="*/ 39 w 47"/>
                <a:gd name="T19" fmla="*/ 40 h 48"/>
                <a:gd name="T20" fmla="*/ 40 w 47"/>
                <a:gd name="T21" fmla="*/ 39 h 48"/>
                <a:gd name="T22" fmla="*/ 44 w 47"/>
                <a:gd name="T23" fmla="*/ 48 h 48"/>
                <a:gd name="T24" fmla="*/ 46 w 47"/>
                <a:gd name="T25" fmla="*/ 45 h 48"/>
                <a:gd name="T26" fmla="*/ 47 w 47"/>
                <a:gd name="T27" fmla="*/ 41 h 48"/>
                <a:gd name="T28" fmla="*/ 47 w 47"/>
                <a:gd name="T29" fmla="*/ 38 h 48"/>
                <a:gd name="T30" fmla="*/ 46 w 47"/>
                <a:gd name="T31" fmla="*/ 35 h 48"/>
                <a:gd name="T32" fmla="*/ 42 w 47"/>
                <a:gd name="T33" fmla="*/ 29 h 48"/>
                <a:gd name="T34" fmla="*/ 36 w 47"/>
                <a:gd name="T35" fmla="*/ 23 h 48"/>
                <a:gd name="T36" fmla="*/ 29 w 47"/>
                <a:gd name="T37" fmla="*/ 16 h 48"/>
                <a:gd name="T38" fmla="*/ 22 w 47"/>
                <a:gd name="T39" fmla="*/ 11 h 48"/>
                <a:gd name="T40" fmla="*/ 13 w 47"/>
                <a:gd name="T41" fmla="*/ 5 h 48"/>
                <a:gd name="T42" fmla="*/ 4 w 47"/>
                <a:gd name="T43" fmla="*/ 0 h 48"/>
                <a:gd name="T44" fmla="*/ 0 w 47"/>
                <a:gd name="T45" fmla="*/ 8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7"/>
                <a:gd name="T70" fmla="*/ 0 h 48"/>
                <a:gd name="T71" fmla="*/ 47 w 47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7" h="48">
                  <a:moveTo>
                    <a:pt x="0" y="8"/>
                  </a:moveTo>
                  <a:lnTo>
                    <a:pt x="9" y="13"/>
                  </a:lnTo>
                  <a:lnTo>
                    <a:pt x="16" y="18"/>
                  </a:lnTo>
                  <a:lnTo>
                    <a:pt x="24" y="24"/>
                  </a:lnTo>
                  <a:lnTo>
                    <a:pt x="30" y="29"/>
                  </a:lnTo>
                  <a:lnTo>
                    <a:pt x="35" y="35"/>
                  </a:lnTo>
                  <a:lnTo>
                    <a:pt x="37" y="39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0"/>
                  </a:lnTo>
                  <a:lnTo>
                    <a:pt x="40" y="39"/>
                  </a:lnTo>
                  <a:lnTo>
                    <a:pt x="44" y="48"/>
                  </a:lnTo>
                  <a:lnTo>
                    <a:pt x="46" y="45"/>
                  </a:lnTo>
                  <a:lnTo>
                    <a:pt x="47" y="41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2" y="29"/>
                  </a:lnTo>
                  <a:lnTo>
                    <a:pt x="36" y="23"/>
                  </a:lnTo>
                  <a:lnTo>
                    <a:pt x="29" y="16"/>
                  </a:lnTo>
                  <a:lnTo>
                    <a:pt x="22" y="11"/>
                  </a:lnTo>
                  <a:lnTo>
                    <a:pt x="13" y="5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30" name="Freeform 1035"/>
            <p:cNvSpPr>
              <a:spLocks/>
            </p:cNvSpPr>
            <p:nvPr/>
          </p:nvSpPr>
          <p:spPr bwMode="auto">
            <a:xfrm>
              <a:off x="316" y="250"/>
              <a:ext cx="57" cy="17"/>
            </a:xfrm>
            <a:custGeom>
              <a:avLst/>
              <a:gdLst>
                <a:gd name="T0" fmla="*/ 0 w 57"/>
                <a:gd name="T1" fmla="*/ 10 h 17"/>
                <a:gd name="T2" fmla="*/ 4 w 57"/>
                <a:gd name="T3" fmla="*/ 10 h 17"/>
                <a:gd name="T4" fmla="*/ 9 w 57"/>
                <a:gd name="T5" fmla="*/ 10 h 17"/>
                <a:gd name="T6" fmla="*/ 15 w 57"/>
                <a:gd name="T7" fmla="*/ 10 h 17"/>
                <a:gd name="T8" fmla="*/ 23 w 57"/>
                <a:gd name="T9" fmla="*/ 10 h 17"/>
                <a:gd name="T10" fmla="*/ 30 w 57"/>
                <a:gd name="T11" fmla="*/ 11 h 17"/>
                <a:gd name="T12" fmla="*/ 38 w 57"/>
                <a:gd name="T13" fmla="*/ 13 h 17"/>
                <a:gd name="T14" fmla="*/ 46 w 57"/>
                <a:gd name="T15" fmla="*/ 15 h 17"/>
                <a:gd name="T16" fmla="*/ 53 w 57"/>
                <a:gd name="T17" fmla="*/ 17 h 17"/>
                <a:gd name="T18" fmla="*/ 57 w 57"/>
                <a:gd name="T19" fmla="*/ 9 h 17"/>
                <a:gd name="T20" fmla="*/ 48 w 57"/>
                <a:gd name="T21" fmla="*/ 6 h 17"/>
                <a:gd name="T22" fmla="*/ 40 w 57"/>
                <a:gd name="T23" fmla="*/ 4 h 17"/>
                <a:gd name="T24" fmla="*/ 31 w 57"/>
                <a:gd name="T25" fmla="*/ 2 h 17"/>
                <a:gd name="T26" fmla="*/ 24 w 57"/>
                <a:gd name="T27" fmla="*/ 1 h 17"/>
                <a:gd name="T28" fmla="*/ 16 w 57"/>
                <a:gd name="T29" fmla="*/ 1 h 17"/>
                <a:gd name="T30" fmla="*/ 9 w 57"/>
                <a:gd name="T31" fmla="*/ 1 h 17"/>
                <a:gd name="T32" fmla="*/ 4 w 57"/>
                <a:gd name="T33" fmla="*/ 0 h 17"/>
                <a:gd name="T34" fmla="*/ 0 w 57"/>
                <a:gd name="T35" fmla="*/ 1 h 17"/>
                <a:gd name="T36" fmla="*/ 0 w 57"/>
                <a:gd name="T37" fmla="*/ 1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7"/>
                <a:gd name="T59" fmla="*/ 57 w 57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7">
                  <a:moveTo>
                    <a:pt x="0" y="10"/>
                  </a:moveTo>
                  <a:lnTo>
                    <a:pt x="4" y="10"/>
                  </a:lnTo>
                  <a:lnTo>
                    <a:pt x="9" y="10"/>
                  </a:lnTo>
                  <a:lnTo>
                    <a:pt x="15" y="10"/>
                  </a:lnTo>
                  <a:lnTo>
                    <a:pt x="23" y="10"/>
                  </a:lnTo>
                  <a:lnTo>
                    <a:pt x="30" y="11"/>
                  </a:lnTo>
                  <a:lnTo>
                    <a:pt x="38" y="13"/>
                  </a:lnTo>
                  <a:lnTo>
                    <a:pt x="46" y="15"/>
                  </a:lnTo>
                  <a:lnTo>
                    <a:pt x="53" y="17"/>
                  </a:lnTo>
                  <a:lnTo>
                    <a:pt x="57" y="9"/>
                  </a:lnTo>
                  <a:lnTo>
                    <a:pt x="48" y="6"/>
                  </a:lnTo>
                  <a:lnTo>
                    <a:pt x="40" y="4"/>
                  </a:lnTo>
                  <a:lnTo>
                    <a:pt x="31" y="2"/>
                  </a:lnTo>
                  <a:lnTo>
                    <a:pt x="24" y="1"/>
                  </a:lnTo>
                  <a:lnTo>
                    <a:pt x="16" y="1"/>
                  </a:lnTo>
                  <a:lnTo>
                    <a:pt x="9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31" name="Freeform 1036"/>
            <p:cNvSpPr>
              <a:spLocks/>
            </p:cNvSpPr>
            <p:nvPr/>
          </p:nvSpPr>
          <p:spPr bwMode="auto">
            <a:xfrm>
              <a:off x="2799" y="255"/>
              <a:ext cx="104" cy="55"/>
            </a:xfrm>
            <a:custGeom>
              <a:avLst/>
              <a:gdLst>
                <a:gd name="T0" fmla="*/ 9 w 104"/>
                <a:gd name="T1" fmla="*/ 0 h 55"/>
                <a:gd name="T2" fmla="*/ 3 w 104"/>
                <a:gd name="T3" fmla="*/ 0 h 55"/>
                <a:gd name="T4" fmla="*/ 0 w 104"/>
                <a:gd name="T5" fmla="*/ 4 h 55"/>
                <a:gd name="T6" fmla="*/ 0 w 104"/>
                <a:gd name="T7" fmla="*/ 7 h 55"/>
                <a:gd name="T8" fmla="*/ 1 w 104"/>
                <a:gd name="T9" fmla="*/ 12 h 55"/>
                <a:gd name="T10" fmla="*/ 3 w 104"/>
                <a:gd name="T11" fmla="*/ 18 h 55"/>
                <a:gd name="T12" fmla="*/ 8 w 104"/>
                <a:gd name="T13" fmla="*/ 23 h 55"/>
                <a:gd name="T14" fmla="*/ 14 w 104"/>
                <a:gd name="T15" fmla="*/ 30 h 55"/>
                <a:gd name="T16" fmla="*/ 21 w 104"/>
                <a:gd name="T17" fmla="*/ 36 h 55"/>
                <a:gd name="T18" fmla="*/ 29 w 104"/>
                <a:gd name="T19" fmla="*/ 41 h 55"/>
                <a:gd name="T20" fmla="*/ 38 w 104"/>
                <a:gd name="T21" fmla="*/ 46 h 55"/>
                <a:gd name="T22" fmla="*/ 48 w 104"/>
                <a:gd name="T23" fmla="*/ 51 h 55"/>
                <a:gd name="T24" fmla="*/ 58 w 104"/>
                <a:gd name="T25" fmla="*/ 53 h 55"/>
                <a:gd name="T26" fmla="*/ 69 w 104"/>
                <a:gd name="T27" fmla="*/ 55 h 55"/>
                <a:gd name="T28" fmla="*/ 81 w 104"/>
                <a:gd name="T29" fmla="*/ 54 h 55"/>
                <a:gd name="T30" fmla="*/ 91 w 104"/>
                <a:gd name="T31" fmla="*/ 52 h 55"/>
                <a:gd name="T32" fmla="*/ 103 w 104"/>
                <a:gd name="T33" fmla="*/ 48 h 55"/>
                <a:gd name="T34" fmla="*/ 104 w 104"/>
                <a:gd name="T35" fmla="*/ 46 h 55"/>
                <a:gd name="T36" fmla="*/ 104 w 104"/>
                <a:gd name="T37" fmla="*/ 45 h 55"/>
                <a:gd name="T38" fmla="*/ 104 w 104"/>
                <a:gd name="T39" fmla="*/ 43 h 55"/>
                <a:gd name="T40" fmla="*/ 103 w 104"/>
                <a:gd name="T41" fmla="*/ 41 h 55"/>
                <a:gd name="T42" fmla="*/ 100 w 104"/>
                <a:gd name="T43" fmla="*/ 36 h 55"/>
                <a:gd name="T44" fmla="*/ 94 w 104"/>
                <a:gd name="T45" fmla="*/ 30 h 55"/>
                <a:gd name="T46" fmla="*/ 88 w 104"/>
                <a:gd name="T47" fmla="*/ 25 h 55"/>
                <a:gd name="T48" fmla="*/ 81 w 104"/>
                <a:gd name="T49" fmla="*/ 18 h 55"/>
                <a:gd name="T50" fmla="*/ 72 w 104"/>
                <a:gd name="T51" fmla="*/ 12 h 55"/>
                <a:gd name="T52" fmla="*/ 64 w 104"/>
                <a:gd name="T53" fmla="*/ 8 h 55"/>
                <a:gd name="T54" fmla="*/ 55 w 104"/>
                <a:gd name="T55" fmla="*/ 6 h 55"/>
                <a:gd name="T56" fmla="*/ 48 w 104"/>
                <a:gd name="T57" fmla="*/ 4 h 55"/>
                <a:gd name="T58" fmla="*/ 39 w 104"/>
                <a:gd name="T59" fmla="*/ 1 h 55"/>
                <a:gd name="T60" fmla="*/ 32 w 104"/>
                <a:gd name="T61" fmla="*/ 0 h 55"/>
                <a:gd name="T62" fmla="*/ 25 w 104"/>
                <a:gd name="T63" fmla="*/ 0 h 55"/>
                <a:gd name="T64" fmla="*/ 18 w 104"/>
                <a:gd name="T65" fmla="*/ 0 h 55"/>
                <a:gd name="T66" fmla="*/ 13 w 104"/>
                <a:gd name="T67" fmla="*/ 0 h 55"/>
                <a:gd name="T68" fmla="*/ 9 w 104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"/>
                <a:gd name="T106" fmla="*/ 0 h 55"/>
                <a:gd name="T107" fmla="*/ 104 w 104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" h="55">
                  <a:moveTo>
                    <a:pt x="9" y="0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12"/>
                  </a:lnTo>
                  <a:lnTo>
                    <a:pt x="3" y="18"/>
                  </a:lnTo>
                  <a:lnTo>
                    <a:pt x="8" y="23"/>
                  </a:lnTo>
                  <a:lnTo>
                    <a:pt x="14" y="30"/>
                  </a:lnTo>
                  <a:lnTo>
                    <a:pt x="21" y="36"/>
                  </a:lnTo>
                  <a:lnTo>
                    <a:pt x="29" y="41"/>
                  </a:lnTo>
                  <a:lnTo>
                    <a:pt x="38" y="46"/>
                  </a:lnTo>
                  <a:lnTo>
                    <a:pt x="48" y="51"/>
                  </a:lnTo>
                  <a:lnTo>
                    <a:pt x="58" y="53"/>
                  </a:lnTo>
                  <a:lnTo>
                    <a:pt x="69" y="55"/>
                  </a:lnTo>
                  <a:lnTo>
                    <a:pt x="81" y="54"/>
                  </a:lnTo>
                  <a:lnTo>
                    <a:pt x="91" y="52"/>
                  </a:lnTo>
                  <a:lnTo>
                    <a:pt x="103" y="48"/>
                  </a:lnTo>
                  <a:lnTo>
                    <a:pt x="104" y="46"/>
                  </a:lnTo>
                  <a:lnTo>
                    <a:pt x="104" y="45"/>
                  </a:lnTo>
                  <a:lnTo>
                    <a:pt x="104" y="43"/>
                  </a:lnTo>
                  <a:lnTo>
                    <a:pt x="103" y="41"/>
                  </a:lnTo>
                  <a:lnTo>
                    <a:pt x="100" y="36"/>
                  </a:lnTo>
                  <a:lnTo>
                    <a:pt x="94" y="30"/>
                  </a:lnTo>
                  <a:lnTo>
                    <a:pt x="88" y="25"/>
                  </a:lnTo>
                  <a:lnTo>
                    <a:pt x="81" y="18"/>
                  </a:lnTo>
                  <a:lnTo>
                    <a:pt x="72" y="12"/>
                  </a:lnTo>
                  <a:lnTo>
                    <a:pt x="64" y="8"/>
                  </a:lnTo>
                  <a:lnTo>
                    <a:pt x="55" y="6"/>
                  </a:lnTo>
                  <a:lnTo>
                    <a:pt x="48" y="4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32" name="Freeform 1037"/>
            <p:cNvSpPr>
              <a:spLocks/>
            </p:cNvSpPr>
            <p:nvPr/>
          </p:nvSpPr>
          <p:spPr bwMode="auto">
            <a:xfrm>
              <a:off x="2795" y="250"/>
              <a:ext cx="109" cy="65"/>
            </a:xfrm>
            <a:custGeom>
              <a:avLst/>
              <a:gdLst>
                <a:gd name="T0" fmla="*/ 105 w 109"/>
                <a:gd name="T1" fmla="*/ 48 h 65"/>
                <a:gd name="T2" fmla="*/ 94 w 109"/>
                <a:gd name="T3" fmla="*/ 53 h 65"/>
                <a:gd name="T4" fmla="*/ 84 w 109"/>
                <a:gd name="T5" fmla="*/ 55 h 65"/>
                <a:gd name="T6" fmla="*/ 73 w 109"/>
                <a:gd name="T7" fmla="*/ 56 h 65"/>
                <a:gd name="T8" fmla="*/ 64 w 109"/>
                <a:gd name="T9" fmla="*/ 54 h 65"/>
                <a:gd name="T10" fmla="*/ 53 w 109"/>
                <a:gd name="T11" fmla="*/ 51 h 65"/>
                <a:gd name="T12" fmla="*/ 43 w 109"/>
                <a:gd name="T13" fmla="*/ 47 h 65"/>
                <a:gd name="T14" fmla="*/ 35 w 109"/>
                <a:gd name="T15" fmla="*/ 43 h 65"/>
                <a:gd name="T16" fmla="*/ 28 w 109"/>
                <a:gd name="T17" fmla="*/ 37 h 65"/>
                <a:gd name="T18" fmla="*/ 21 w 109"/>
                <a:gd name="T19" fmla="*/ 32 h 65"/>
                <a:gd name="T20" fmla="*/ 16 w 109"/>
                <a:gd name="T21" fmla="*/ 25 h 65"/>
                <a:gd name="T22" fmla="*/ 12 w 109"/>
                <a:gd name="T23" fmla="*/ 20 h 65"/>
                <a:gd name="T24" fmla="*/ 10 w 109"/>
                <a:gd name="T25" fmla="*/ 15 h 65"/>
                <a:gd name="T26" fmla="*/ 9 w 109"/>
                <a:gd name="T27" fmla="*/ 12 h 65"/>
                <a:gd name="T28" fmla="*/ 9 w 109"/>
                <a:gd name="T29" fmla="*/ 11 h 65"/>
                <a:gd name="T30" fmla="*/ 10 w 109"/>
                <a:gd name="T31" fmla="*/ 10 h 65"/>
                <a:gd name="T32" fmla="*/ 13 w 109"/>
                <a:gd name="T33" fmla="*/ 10 h 65"/>
                <a:gd name="T34" fmla="*/ 13 w 109"/>
                <a:gd name="T35" fmla="*/ 0 h 65"/>
                <a:gd name="T36" fmla="*/ 5 w 109"/>
                <a:gd name="T37" fmla="*/ 2 h 65"/>
                <a:gd name="T38" fmla="*/ 1 w 109"/>
                <a:gd name="T39" fmla="*/ 6 h 65"/>
                <a:gd name="T40" fmla="*/ 0 w 109"/>
                <a:gd name="T41" fmla="*/ 12 h 65"/>
                <a:gd name="T42" fmla="*/ 1 w 109"/>
                <a:gd name="T43" fmla="*/ 19 h 65"/>
                <a:gd name="T44" fmla="*/ 4 w 109"/>
                <a:gd name="T45" fmla="*/ 25 h 65"/>
                <a:gd name="T46" fmla="*/ 9 w 109"/>
                <a:gd name="T47" fmla="*/ 32 h 65"/>
                <a:gd name="T48" fmla="*/ 15 w 109"/>
                <a:gd name="T49" fmla="*/ 38 h 65"/>
                <a:gd name="T50" fmla="*/ 22 w 109"/>
                <a:gd name="T51" fmla="*/ 45 h 65"/>
                <a:gd name="T52" fmla="*/ 31 w 109"/>
                <a:gd name="T53" fmla="*/ 50 h 65"/>
                <a:gd name="T54" fmla="*/ 40 w 109"/>
                <a:gd name="T55" fmla="*/ 56 h 65"/>
                <a:gd name="T56" fmla="*/ 51 w 109"/>
                <a:gd name="T57" fmla="*/ 60 h 65"/>
                <a:gd name="T58" fmla="*/ 61 w 109"/>
                <a:gd name="T59" fmla="*/ 62 h 65"/>
                <a:gd name="T60" fmla="*/ 73 w 109"/>
                <a:gd name="T61" fmla="*/ 65 h 65"/>
                <a:gd name="T62" fmla="*/ 85 w 109"/>
                <a:gd name="T63" fmla="*/ 64 h 65"/>
                <a:gd name="T64" fmla="*/ 97 w 109"/>
                <a:gd name="T65" fmla="*/ 61 h 65"/>
                <a:gd name="T66" fmla="*/ 109 w 109"/>
                <a:gd name="T67" fmla="*/ 56 h 65"/>
                <a:gd name="T68" fmla="*/ 105 w 109"/>
                <a:gd name="T69" fmla="*/ 48 h 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65"/>
                <a:gd name="T107" fmla="*/ 109 w 109"/>
                <a:gd name="T108" fmla="*/ 65 h 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65">
                  <a:moveTo>
                    <a:pt x="105" y="48"/>
                  </a:moveTo>
                  <a:lnTo>
                    <a:pt x="94" y="53"/>
                  </a:lnTo>
                  <a:lnTo>
                    <a:pt x="84" y="55"/>
                  </a:lnTo>
                  <a:lnTo>
                    <a:pt x="73" y="56"/>
                  </a:lnTo>
                  <a:lnTo>
                    <a:pt x="64" y="54"/>
                  </a:lnTo>
                  <a:lnTo>
                    <a:pt x="53" y="51"/>
                  </a:lnTo>
                  <a:lnTo>
                    <a:pt x="43" y="47"/>
                  </a:lnTo>
                  <a:lnTo>
                    <a:pt x="35" y="43"/>
                  </a:lnTo>
                  <a:lnTo>
                    <a:pt x="28" y="37"/>
                  </a:lnTo>
                  <a:lnTo>
                    <a:pt x="21" y="32"/>
                  </a:lnTo>
                  <a:lnTo>
                    <a:pt x="16" y="25"/>
                  </a:lnTo>
                  <a:lnTo>
                    <a:pt x="12" y="20"/>
                  </a:lnTo>
                  <a:lnTo>
                    <a:pt x="10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5" y="2"/>
                  </a:lnTo>
                  <a:lnTo>
                    <a:pt x="1" y="6"/>
                  </a:lnTo>
                  <a:lnTo>
                    <a:pt x="0" y="12"/>
                  </a:lnTo>
                  <a:lnTo>
                    <a:pt x="1" y="19"/>
                  </a:lnTo>
                  <a:lnTo>
                    <a:pt x="4" y="25"/>
                  </a:lnTo>
                  <a:lnTo>
                    <a:pt x="9" y="32"/>
                  </a:lnTo>
                  <a:lnTo>
                    <a:pt x="15" y="38"/>
                  </a:lnTo>
                  <a:lnTo>
                    <a:pt x="22" y="45"/>
                  </a:lnTo>
                  <a:lnTo>
                    <a:pt x="31" y="50"/>
                  </a:lnTo>
                  <a:lnTo>
                    <a:pt x="40" y="56"/>
                  </a:lnTo>
                  <a:lnTo>
                    <a:pt x="51" y="60"/>
                  </a:lnTo>
                  <a:lnTo>
                    <a:pt x="61" y="62"/>
                  </a:lnTo>
                  <a:lnTo>
                    <a:pt x="73" y="65"/>
                  </a:lnTo>
                  <a:lnTo>
                    <a:pt x="85" y="64"/>
                  </a:lnTo>
                  <a:lnTo>
                    <a:pt x="97" y="61"/>
                  </a:lnTo>
                  <a:lnTo>
                    <a:pt x="109" y="56"/>
                  </a:lnTo>
                  <a:lnTo>
                    <a:pt x="105" y="4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33" name="Freeform 1038"/>
            <p:cNvSpPr>
              <a:spLocks/>
            </p:cNvSpPr>
            <p:nvPr/>
          </p:nvSpPr>
          <p:spPr bwMode="auto">
            <a:xfrm>
              <a:off x="2861" y="259"/>
              <a:ext cx="47" cy="47"/>
            </a:xfrm>
            <a:custGeom>
              <a:avLst/>
              <a:gdLst>
                <a:gd name="T0" fmla="*/ 0 w 47"/>
                <a:gd name="T1" fmla="*/ 8 h 47"/>
                <a:gd name="T2" fmla="*/ 8 w 47"/>
                <a:gd name="T3" fmla="*/ 13 h 47"/>
                <a:gd name="T4" fmla="*/ 17 w 47"/>
                <a:gd name="T5" fmla="*/ 18 h 47"/>
                <a:gd name="T6" fmla="*/ 24 w 47"/>
                <a:gd name="T7" fmla="*/ 24 h 47"/>
                <a:gd name="T8" fmla="*/ 29 w 47"/>
                <a:gd name="T9" fmla="*/ 29 h 47"/>
                <a:gd name="T10" fmla="*/ 35 w 47"/>
                <a:gd name="T11" fmla="*/ 35 h 47"/>
                <a:gd name="T12" fmla="*/ 38 w 47"/>
                <a:gd name="T13" fmla="*/ 39 h 47"/>
                <a:gd name="T14" fmla="*/ 38 w 47"/>
                <a:gd name="T15" fmla="*/ 40 h 47"/>
                <a:gd name="T16" fmla="*/ 39 w 47"/>
                <a:gd name="T17" fmla="*/ 40 h 47"/>
                <a:gd name="T18" fmla="*/ 39 w 47"/>
                <a:gd name="T19" fmla="*/ 39 h 47"/>
                <a:gd name="T20" fmla="*/ 43 w 47"/>
                <a:gd name="T21" fmla="*/ 47 h 47"/>
                <a:gd name="T22" fmla="*/ 46 w 47"/>
                <a:gd name="T23" fmla="*/ 45 h 47"/>
                <a:gd name="T24" fmla="*/ 47 w 47"/>
                <a:gd name="T25" fmla="*/ 41 h 47"/>
                <a:gd name="T26" fmla="*/ 46 w 47"/>
                <a:gd name="T27" fmla="*/ 38 h 47"/>
                <a:gd name="T28" fmla="*/ 45 w 47"/>
                <a:gd name="T29" fmla="*/ 35 h 47"/>
                <a:gd name="T30" fmla="*/ 41 w 47"/>
                <a:gd name="T31" fmla="*/ 29 h 47"/>
                <a:gd name="T32" fmla="*/ 36 w 47"/>
                <a:gd name="T33" fmla="*/ 23 h 47"/>
                <a:gd name="T34" fmla="*/ 29 w 47"/>
                <a:gd name="T35" fmla="*/ 16 h 47"/>
                <a:gd name="T36" fmla="*/ 21 w 47"/>
                <a:gd name="T37" fmla="*/ 11 h 47"/>
                <a:gd name="T38" fmla="*/ 12 w 47"/>
                <a:gd name="T39" fmla="*/ 5 h 47"/>
                <a:gd name="T40" fmla="*/ 4 w 47"/>
                <a:gd name="T41" fmla="*/ 0 h 47"/>
                <a:gd name="T42" fmla="*/ 0 w 47"/>
                <a:gd name="T43" fmla="*/ 8 h 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7"/>
                <a:gd name="T67" fmla="*/ 0 h 47"/>
                <a:gd name="T68" fmla="*/ 47 w 47"/>
                <a:gd name="T69" fmla="*/ 47 h 4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7" h="47">
                  <a:moveTo>
                    <a:pt x="0" y="8"/>
                  </a:moveTo>
                  <a:lnTo>
                    <a:pt x="8" y="13"/>
                  </a:lnTo>
                  <a:lnTo>
                    <a:pt x="17" y="18"/>
                  </a:lnTo>
                  <a:lnTo>
                    <a:pt x="24" y="24"/>
                  </a:lnTo>
                  <a:lnTo>
                    <a:pt x="29" y="29"/>
                  </a:lnTo>
                  <a:lnTo>
                    <a:pt x="35" y="35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9" y="40"/>
                  </a:lnTo>
                  <a:lnTo>
                    <a:pt x="39" y="39"/>
                  </a:lnTo>
                  <a:lnTo>
                    <a:pt x="43" y="47"/>
                  </a:lnTo>
                  <a:lnTo>
                    <a:pt x="46" y="45"/>
                  </a:lnTo>
                  <a:lnTo>
                    <a:pt x="47" y="41"/>
                  </a:lnTo>
                  <a:lnTo>
                    <a:pt x="46" y="38"/>
                  </a:lnTo>
                  <a:lnTo>
                    <a:pt x="45" y="35"/>
                  </a:lnTo>
                  <a:lnTo>
                    <a:pt x="41" y="29"/>
                  </a:lnTo>
                  <a:lnTo>
                    <a:pt x="36" y="23"/>
                  </a:lnTo>
                  <a:lnTo>
                    <a:pt x="29" y="16"/>
                  </a:lnTo>
                  <a:lnTo>
                    <a:pt x="21" y="11"/>
                  </a:lnTo>
                  <a:lnTo>
                    <a:pt x="12" y="5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34" name="Freeform 1039"/>
            <p:cNvSpPr>
              <a:spLocks/>
            </p:cNvSpPr>
            <p:nvPr/>
          </p:nvSpPr>
          <p:spPr bwMode="auto">
            <a:xfrm>
              <a:off x="2808" y="250"/>
              <a:ext cx="57" cy="17"/>
            </a:xfrm>
            <a:custGeom>
              <a:avLst/>
              <a:gdLst>
                <a:gd name="T0" fmla="*/ 0 w 57"/>
                <a:gd name="T1" fmla="*/ 10 h 17"/>
                <a:gd name="T2" fmla="*/ 4 w 57"/>
                <a:gd name="T3" fmla="*/ 10 h 17"/>
                <a:gd name="T4" fmla="*/ 9 w 57"/>
                <a:gd name="T5" fmla="*/ 10 h 17"/>
                <a:gd name="T6" fmla="*/ 16 w 57"/>
                <a:gd name="T7" fmla="*/ 10 h 17"/>
                <a:gd name="T8" fmla="*/ 22 w 57"/>
                <a:gd name="T9" fmla="*/ 10 h 17"/>
                <a:gd name="T10" fmla="*/ 29 w 57"/>
                <a:gd name="T11" fmla="*/ 11 h 17"/>
                <a:gd name="T12" fmla="*/ 38 w 57"/>
                <a:gd name="T13" fmla="*/ 13 h 17"/>
                <a:gd name="T14" fmla="*/ 45 w 57"/>
                <a:gd name="T15" fmla="*/ 14 h 17"/>
                <a:gd name="T16" fmla="*/ 53 w 57"/>
                <a:gd name="T17" fmla="*/ 17 h 17"/>
                <a:gd name="T18" fmla="*/ 57 w 57"/>
                <a:gd name="T19" fmla="*/ 9 h 17"/>
                <a:gd name="T20" fmla="*/ 48 w 57"/>
                <a:gd name="T21" fmla="*/ 6 h 17"/>
                <a:gd name="T22" fmla="*/ 40 w 57"/>
                <a:gd name="T23" fmla="*/ 3 h 17"/>
                <a:gd name="T24" fmla="*/ 31 w 57"/>
                <a:gd name="T25" fmla="*/ 2 h 17"/>
                <a:gd name="T26" fmla="*/ 23 w 57"/>
                <a:gd name="T27" fmla="*/ 1 h 17"/>
                <a:gd name="T28" fmla="*/ 16 w 57"/>
                <a:gd name="T29" fmla="*/ 1 h 17"/>
                <a:gd name="T30" fmla="*/ 9 w 57"/>
                <a:gd name="T31" fmla="*/ 0 h 17"/>
                <a:gd name="T32" fmla="*/ 4 w 57"/>
                <a:gd name="T33" fmla="*/ 0 h 17"/>
                <a:gd name="T34" fmla="*/ 0 w 57"/>
                <a:gd name="T35" fmla="*/ 0 h 17"/>
                <a:gd name="T36" fmla="*/ 0 w 57"/>
                <a:gd name="T37" fmla="*/ 1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7"/>
                <a:gd name="T59" fmla="*/ 57 w 57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7">
                  <a:moveTo>
                    <a:pt x="0" y="10"/>
                  </a:moveTo>
                  <a:lnTo>
                    <a:pt x="4" y="10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22" y="10"/>
                  </a:lnTo>
                  <a:lnTo>
                    <a:pt x="29" y="11"/>
                  </a:lnTo>
                  <a:lnTo>
                    <a:pt x="38" y="13"/>
                  </a:lnTo>
                  <a:lnTo>
                    <a:pt x="45" y="14"/>
                  </a:lnTo>
                  <a:lnTo>
                    <a:pt x="53" y="17"/>
                  </a:lnTo>
                  <a:lnTo>
                    <a:pt x="57" y="9"/>
                  </a:lnTo>
                  <a:lnTo>
                    <a:pt x="48" y="6"/>
                  </a:lnTo>
                  <a:lnTo>
                    <a:pt x="40" y="3"/>
                  </a:lnTo>
                  <a:lnTo>
                    <a:pt x="31" y="2"/>
                  </a:lnTo>
                  <a:lnTo>
                    <a:pt x="23" y="1"/>
                  </a:lnTo>
                  <a:lnTo>
                    <a:pt x="16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35" name="Freeform 1040"/>
            <p:cNvSpPr>
              <a:spLocks/>
            </p:cNvSpPr>
            <p:nvPr/>
          </p:nvSpPr>
          <p:spPr bwMode="auto">
            <a:xfrm>
              <a:off x="1593" y="255"/>
              <a:ext cx="104" cy="55"/>
            </a:xfrm>
            <a:custGeom>
              <a:avLst/>
              <a:gdLst>
                <a:gd name="T0" fmla="*/ 9 w 104"/>
                <a:gd name="T1" fmla="*/ 0 h 55"/>
                <a:gd name="T2" fmla="*/ 4 w 104"/>
                <a:gd name="T3" fmla="*/ 1 h 55"/>
                <a:gd name="T4" fmla="*/ 0 w 104"/>
                <a:gd name="T5" fmla="*/ 4 h 55"/>
                <a:gd name="T6" fmla="*/ 0 w 104"/>
                <a:gd name="T7" fmla="*/ 7 h 55"/>
                <a:gd name="T8" fmla="*/ 1 w 104"/>
                <a:gd name="T9" fmla="*/ 12 h 55"/>
                <a:gd name="T10" fmla="*/ 4 w 104"/>
                <a:gd name="T11" fmla="*/ 18 h 55"/>
                <a:gd name="T12" fmla="*/ 8 w 104"/>
                <a:gd name="T13" fmla="*/ 12 h 55"/>
                <a:gd name="T14" fmla="*/ 4 w 104"/>
                <a:gd name="T15" fmla="*/ 18 h 55"/>
                <a:gd name="T16" fmla="*/ 8 w 104"/>
                <a:gd name="T17" fmla="*/ 23 h 55"/>
                <a:gd name="T18" fmla="*/ 14 w 104"/>
                <a:gd name="T19" fmla="*/ 30 h 55"/>
                <a:gd name="T20" fmla="*/ 20 w 104"/>
                <a:gd name="T21" fmla="*/ 46 h 55"/>
                <a:gd name="T22" fmla="*/ 48 w 104"/>
                <a:gd name="T23" fmla="*/ 51 h 55"/>
                <a:gd name="T24" fmla="*/ 59 w 104"/>
                <a:gd name="T25" fmla="*/ 53 h 55"/>
                <a:gd name="T26" fmla="*/ 69 w 104"/>
                <a:gd name="T27" fmla="*/ 55 h 55"/>
                <a:gd name="T28" fmla="*/ 80 w 104"/>
                <a:gd name="T29" fmla="*/ 54 h 55"/>
                <a:gd name="T30" fmla="*/ 91 w 104"/>
                <a:gd name="T31" fmla="*/ 52 h 55"/>
                <a:gd name="T32" fmla="*/ 103 w 104"/>
                <a:gd name="T33" fmla="*/ 48 h 55"/>
                <a:gd name="T34" fmla="*/ 104 w 104"/>
                <a:gd name="T35" fmla="*/ 46 h 55"/>
                <a:gd name="T36" fmla="*/ 104 w 104"/>
                <a:gd name="T37" fmla="*/ 45 h 55"/>
                <a:gd name="T38" fmla="*/ 104 w 104"/>
                <a:gd name="T39" fmla="*/ 43 h 55"/>
                <a:gd name="T40" fmla="*/ 103 w 104"/>
                <a:gd name="T41" fmla="*/ 41 h 55"/>
                <a:gd name="T42" fmla="*/ 100 w 104"/>
                <a:gd name="T43" fmla="*/ 36 h 55"/>
                <a:gd name="T44" fmla="*/ 95 w 104"/>
                <a:gd name="T45" fmla="*/ 30 h 55"/>
                <a:gd name="T46" fmla="*/ 88 w 104"/>
                <a:gd name="T47" fmla="*/ 25 h 55"/>
                <a:gd name="T48" fmla="*/ 81 w 104"/>
                <a:gd name="T49" fmla="*/ 18 h 55"/>
                <a:gd name="T50" fmla="*/ 72 w 104"/>
                <a:gd name="T51" fmla="*/ 12 h 55"/>
                <a:gd name="T52" fmla="*/ 64 w 104"/>
                <a:gd name="T53" fmla="*/ 8 h 55"/>
                <a:gd name="T54" fmla="*/ 55 w 104"/>
                <a:gd name="T55" fmla="*/ 6 h 55"/>
                <a:gd name="T56" fmla="*/ 48 w 104"/>
                <a:gd name="T57" fmla="*/ 4 h 55"/>
                <a:gd name="T58" fmla="*/ 39 w 104"/>
                <a:gd name="T59" fmla="*/ 1 h 55"/>
                <a:gd name="T60" fmla="*/ 32 w 104"/>
                <a:gd name="T61" fmla="*/ 0 h 55"/>
                <a:gd name="T62" fmla="*/ 25 w 104"/>
                <a:gd name="T63" fmla="*/ 0 h 55"/>
                <a:gd name="T64" fmla="*/ 18 w 104"/>
                <a:gd name="T65" fmla="*/ 0 h 55"/>
                <a:gd name="T66" fmla="*/ 13 w 104"/>
                <a:gd name="T67" fmla="*/ 0 h 55"/>
                <a:gd name="T68" fmla="*/ 9 w 104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"/>
                <a:gd name="T106" fmla="*/ 0 h 55"/>
                <a:gd name="T107" fmla="*/ 104 w 104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" h="55">
                  <a:moveTo>
                    <a:pt x="9" y="0"/>
                  </a:moveTo>
                  <a:lnTo>
                    <a:pt x="4" y="1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12"/>
                  </a:lnTo>
                  <a:lnTo>
                    <a:pt x="4" y="18"/>
                  </a:lnTo>
                  <a:lnTo>
                    <a:pt x="8" y="12"/>
                  </a:lnTo>
                  <a:lnTo>
                    <a:pt x="4" y="18"/>
                  </a:lnTo>
                  <a:lnTo>
                    <a:pt x="8" y="23"/>
                  </a:lnTo>
                  <a:lnTo>
                    <a:pt x="14" y="30"/>
                  </a:lnTo>
                  <a:lnTo>
                    <a:pt x="20" y="46"/>
                  </a:lnTo>
                  <a:lnTo>
                    <a:pt x="48" y="51"/>
                  </a:lnTo>
                  <a:lnTo>
                    <a:pt x="59" y="53"/>
                  </a:lnTo>
                  <a:lnTo>
                    <a:pt x="69" y="55"/>
                  </a:lnTo>
                  <a:lnTo>
                    <a:pt x="80" y="54"/>
                  </a:lnTo>
                  <a:lnTo>
                    <a:pt x="91" y="52"/>
                  </a:lnTo>
                  <a:lnTo>
                    <a:pt x="103" y="48"/>
                  </a:lnTo>
                  <a:lnTo>
                    <a:pt x="104" y="46"/>
                  </a:lnTo>
                  <a:lnTo>
                    <a:pt x="104" y="45"/>
                  </a:lnTo>
                  <a:lnTo>
                    <a:pt x="104" y="43"/>
                  </a:lnTo>
                  <a:lnTo>
                    <a:pt x="103" y="41"/>
                  </a:lnTo>
                  <a:lnTo>
                    <a:pt x="100" y="36"/>
                  </a:lnTo>
                  <a:lnTo>
                    <a:pt x="95" y="30"/>
                  </a:lnTo>
                  <a:lnTo>
                    <a:pt x="88" y="25"/>
                  </a:lnTo>
                  <a:lnTo>
                    <a:pt x="81" y="18"/>
                  </a:lnTo>
                  <a:lnTo>
                    <a:pt x="72" y="12"/>
                  </a:lnTo>
                  <a:lnTo>
                    <a:pt x="64" y="8"/>
                  </a:lnTo>
                  <a:lnTo>
                    <a:pt x="55" y="6"/>
                  </a:lnTo>
                  <a:lnTo>
                    <a:pt x="48" y="4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36" name="Freeform 1041"/>
            <p:cNvSpPr>
              <a:spLocks/>
            </p:cNvSpPr>
            <p:nvPr/>
          </p:nvSpPr>
          <p:spPr bwMode="auto">
            <a:xfrm>
              <a:off x="1588" y="251"/>
              <a:ext cx="110" cy="64"/>
            </a:xfrm>
            <a:custGeom>
              <a:avLst/>
              <a:gdLst>
                <a:gd name="T0" fmla="*/ 106 w 110"/>
                <a:gd name="T1" fmla="*/ 47 h 64"/>
                <a:gd name="T2" fmla="*/ 95 w 110"/>
                <a:gd name="T3" fmla="*/ 52 h 64"/>
                <a:gd name="T4" fmla="*/ 85 w 110"/>
                <a:gd name="T5" fmla="*/ 54 h 64"/>
                <a:gd name="T6" fmla="*/ 74 w 110"/>
                <a:gd name="T7" fmla="*/ 55 h 64"/>
                <a:gd name="T8" fmla="*/ 64 w 110"/>
                <a:gd name="T9" fmla="*/ 53 h 64"/>
                <a:gd name="T10" fmla="*/ 54 w 110"/>
                <a:gd name="T11" fmla="*/ 50 h 64"/>
                <a:gd name="T12" fmla="*/ 44 w 110"/>
                <a:gd name="T13" fmla="*/ 46 h 64"/>
                <a:gd name="T14" fmla="*/ 36 w 110"/>
                <a:gd name="T15" fmla="*/ 42 h 64"/>
                <a:gd name="T16" fmla="*/ 29 w 110"/>
                <a:gd name="T17" fmla="*/ 36 h 64"/>
                <a:gd name="T18" fmla="*/ 22 w 110"/>
                <a:gd name="T19" fmla="*/ 31 h 64"/>
                <a:gd name="T20" fmla="*/ 17 w 110"/>
                <a:gd name="T21" fmla="*/ 24 h 64"/>
                <a:gd name="T22" fmla="*/ 13 w 110"/>
                <a:gd name="T23" fmla="*/ 19 h 64"/>
                <a:gd name="T24" fmla="*/ 10 w 110"/>
                <a:gd name="T25" fmla="*/ 14 h 64"/>
                <a:gd name="T26" fmla="*/ 10 w 110"/>
                <a:gd name="T27" fmla="*/ 11 h 64"/>
                <a:gd name="T28" fmla="*/ 10 w 110"/>
                <a:gd name="T29" fmla="*/ 10 h 64"/>
                <a:gd name="T30" fmla="*/ 11 w 110"/>
                <a:gd name="T31" fmla="*/ 9 h 64"/>
                <a:gd name="T32" fmla="*/ 14 w 110"/>
                <a:gd name="T33" fmla="*/ 9 h 64"/>
                <a:gd name="T34" fmla="*/ 14 w 110"/>
                <a:gd name="T35" fmla="*/ 0 h 64"/>
                <a:gd name="T36" fmla="*/ 6 w 110"/>
                <a:gd name="T37" fmla="*/ 1 h 64"/>
                <a:gd name="T38" fmla="*/ 2 w 110"/>
                <a:gd name="T39" fmla="*/ 5 h 64"/>
                <a:gd name="T40" fmla="*/ 0 w 110"/>
                <a:gd name="T41" fmla="*/ 11 h 64"/>
                <a:gd name="T42" fmla="*/ 2 w 110"/>
                <a:gd name="T43" fmla="*/ 18 h 64"/>
                <a:gd name="T44" fmla="*/ 5 w 110"/>
                <a:gd name="T45" fmla="*/ 24 h 64"/>
                <a:gd name="T46" fmla="*/ 10 w 110"/>
                <a:gd name="T47" fmla="*/ 31 h 64"/>
                <a:gd name="T48" fmla="*/ 16 w 110"/>
                <a:gd name="T49" fmla="*/ 37 h 64"/>
                <a:gd name="T50" fmla="*/ 23 w 110"/>
                <a:gd name="T51" fmla="*/ 44 h 64"/>
                <a:gd name="T52" fmla="*/ 32 w 110"/>
                <a:gd name="T53" fmla="*/ 49 h 64"/>
                <a:gd name="T54" fmla="*/ 41 w 110"/>
                <a:gd name="T55" fmla="*/ 55 h 64"/>
                <a:gd name="T56" fmla="*/ 51 w 110"/>
                <a:gd name="T57" fmla="*/ 59 h 64"/>
                <a:gd name="T58" fmla="*/ 62 w 110"/>
                <a:gd name="T59" fmla="*/ 63 h 64"/>
                <a:gd name="T60" fmla="*/ 74 w 110"/>
                <a:gd name="T61" fmla="*/ 64 h 64"/>
                <a:gd name="T62" fmla="*/ 86 w 110"/>
                <a:gd name="T63" fmla="*/ 63 h 64"/>
                <a:gd name="T64" fmla="*/ 97 w 110"/>
                <a:gd name="T65" fmla="*/ 60 h 64"/>
                <a:gd name="T66" fmla="*/ 110 w 110"/>
                <a:gd name="T67" fmla="*/ 56 h 64"/>
                <a:gd name="T68" fmla="*/ 106 w 110"/>
                <a:gd name="T69" fmla="*/ 47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0"/>
                <a:gd name="T106" fmla="*/ 0 h 64"/>
                <a:gd name="T107" fmla="*/ 110 w 110"/>
                <a:gd name="T108" fmla="*/ 64 h 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0" h="64">
                  <a:moveTo>
                    <a:pt x="106" y="47"/>
                  </a:moveTo>
                  <a:lnTo>
                    <a:pt x="95" y="52"/>
                  </a:lnTo>
                  <a:lnTo>
                    <a:pt x="85" y="54"/>
                  </a:lnTo>
                  <a:lnTo>
                    <a:pt x="74" y="55"/>
                  </a:lnTo>
                  <a:lnTo>
                    <a:pt x="64" y="53"/>
                  </a:lnTo>
                  <a:lnTo>
                    <a:pt x="54" y="50"/>
                  </a:lnTo>
                  <a:lnTo>
                    <a:pt x="44" y="46"/>
                  </a:lnTo>
                  <a:lnTo>
                    <a:pt x="36" y="42"/>
                  </a:lnTo>
                  <a:lnTo>
                    <a:pt x="29" y="36"/>
                  </a:lnTo>
                  <a:lnTo>
                    <a:pt x="22" y="31"/>
                  </a:lnTo>
                  <a:lnTo>
                    <a:pt x="17" y="24"/>
                  </a:lnTo>
                  <a:lnTo>
                    <a:pt x="13" y="19"/>
                  </a:lnTo>
                  <a:lnTo>
                    <a:pt x="10" y="14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4" y="0"/>
                  </a:lnTo>
                  <a:lnTo>
                    <a:pt x="6" y="1"/>
                  </a:lnTo>
                  <a:lnTo>
                    <a:pt x="2" y="5"/>
                  </a:lnTo>
                  <a:lnTo>
                    <a:pt x="0" y="11"/>
                  </a:lnTo>
                  <a:lnTo>
                    <a:pt x="2" y="18"/>
                  </a:lnTo>
                  <a:lnTo>
                    <a:pt x="5" y="24"/>
                  </a:lnTo>
                  <a:lnTo>
                    <a:pt x="10" y="31"/>
                  </a:lnTo>
                  <a:lnTo>
                    <a:pt x="16" y="37"/>
                  </a:lnTo>
                  <a:lnTo>
                    <a:pt x="23" y="44"/>
                  </a:lnTo>
                  <a:lnTo>
                    <a:pt x="32" y="49"/>
                  </a:lnTo>
                  <a:lnTo>
                    <a:pt x="41" y="55"/>
                  </a:lnTo>
                  <a:lnTo>
                    <a:pt x="51" y="59"/>
                  </a:lnTo>
                  <a:lnTo>
                    <a:pt x="62" y="63"/>
                  </a:lnTo>
                  <a:lnTo>
                    <a:pt x="74" y="64"/>
                  </a:lnTo>
                  <a:lnTo>
                    <a:pt x="86" y="63"/>
                  </a:lnTo>
                  <a:lnTo>
                    <a:pt x="97" y="60"/>
                  </a:lnTo>
                  <a:lnTo>
                    <a:pt x="110" y="56"/>
                  </a:lnTo>
                  <a:lnTo>
                    <a:pt x="106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37" name="Freeform 1042"/>
            <p:cNvSpPr>
              <a:spLocks/>
            </p:cNvSpPr>
            <p:nvPr/>
          </p:nvSpPr>
          <p:spPr bwMode="auto">
            <a:xfrm>
              <a:off x="1655" y="259"/>
              <a:ext cx="46" cy="48"/>
            </a:xfrm>
            <a:custGeom>
              <a:avLst/>
              <a:gdLst>
                <a:gd name="T0" fmla="*/ 0 w 46"/>
                <a:gd name="T1" fmla="*/ 8 h 48"/>
                <a:gd name="T2" fmla="*/ 8 w 46"/>
                <a:gd name="T3" fmla="*/ 13 h 48"/>
                <a:gd name="T4" fmla="*/ 16 w 46"/>
                <a:gd name="T5" fmla="*/ 18 h 48"/>
                <a:gd name="T6" fmla="*/ 23 w 46"/>
                <a:gd name="T7" fmla="*/ 24 h 48"/>
                <a:gd name="T8" fmla="*/ 29 w 46"/>
                <a:gd name="T9" fmla="*/ 29 h 48"/>
                <a:gd name="T10" fmla="*/ 35 w 46"/>
                <a:gd name="T11" fmla="*/ 35 h 48"/>
                <a:gd name="T12" fmla="*/ 38 w 46"/>
                <a:gd name="T13" fmla="*/ 39 h 48"/>
                <a:gd name="T14" fmla="*/ 38 w 46"/>
                <a:gd name="T15" fmla="*/ 40 h 48"/>
                <a:gd name="T16" fmla="*/ 38 w 46"/>
                <a:gd name="T17" fmla="*/ 41 h 48"/>
                <a:gd name="T18" fmla="*/ 38 w 46"/>
                <a:gd name="T19" fmla="*/ 40 h 48"/>
                <a:gd name="T20" fmla="*/ 39 w 46"/>
                <a:gd name="T21" fmla="*/ 39 h 48"/>
                <a:gd name="T22" fmla="*/ 43 w 46"/>
                <a:gd name="T23" fmla="*/ 48 h 48"/>
                <a:gd name="T24" fmla="*/ 46 w 46"/>
                <a:gd name="T25" fmla="*/ 45 h 48"/>
                <a:gd name="T26" fmla="*/ 46 w 46"/>
                <a:gd name="T27" fmla="*/ 41 h 48"/>
                <a:gd name="T28" fmla="*/ 46 w 46"/>
                <a:gd name="T29" fmla="*/ 38 h 48"/>
                <a:gd name="T30" fmla="*/ 45 w 46"/>
                <a:gd name="T31" fmla="*/ 35 h 48"/>
                <a:gd name="T32" fmla="*/ 41 w 46"/>
                <a:gd name="T33" fmla="*/ 29 h 48"/>
                <a:gd name="T34" fmla="*/ 36 w 46"/>
                <a:gd name="T35" fmla="*/ 23 h 48"/>
                <a:gd name="T36" fmla="*/ 29 w 46"/>
                <a:gd name="T37" fmla="*/ 16 h 48"/>
                <a:gd name="T38" fmla="*/ 21 w 46"/>
                <a:gd name="T39" fmla="*/ 11 h 48"/>
                <a:gd name="T40" fmla="*/ 12 w 46"/>
                <a:gd name="T41" fmla="*/ 5 h 48"/>
                <a:gd name="T42" fmla="*/ 3 w 46"/>
                <a:gd name="T43" fmla="*/ 0 h 48"/>
                <a:gd name="T44" fmla="*/ 0 w 46"/>
                <a:gd name="T45" fmla="*/ 8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"/>
                <a:gd name="T70" fmla="*/ 0 h 48"/>
                <a:gd name="T71" fmla="*/ 46 w 46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" h="48">
                  <a:moveTo>
                    <a:pt x="0" y="8"/>
                  </a:moveTo>
                  <a:lnTo>
                    <a:pt x="8" y="13"/>
                  </a:lnTo>
                  <a:lnTo>
                    <a:pt x="16" y="18"/>
                  </a:lnTo>
                  <a:lnTo>
                    <a:pt x="23" y="24"/>
                  </a:lnTo>
                  <a:lnTo>
                    <a:pt x="29" y="29"/>
                  </a:lnTo>
                  <a:lnTo>
                    <a:pt x="35" y="35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8" y="41"/>
                  </a:lnTo>
                  <a:lnTo>
                    <a:pt x="38" y="40"/>
                  </a:lnTo>
                  <a:lnTo>
                    <a:pt x="39" y="39"/>
                  </a:lnTo>
                  <a:lnTo>
                    <a:pt x="43" y="48"/>
                  </a:lnTo>
                  <a:lnTo>
                    <a:pt x="46" y="45"/>
                  </a:lnTo>
                  <a:lnTo>
                    <a:pt x="46" y="41"/>
                  </a:lnTo>
                  <a:lnTo>
                    <a:pt x="46" y="38"/>
                  </a:lnTo>
                  <a:lnTo>
                    <a:pt x="45" y="35"/>
                  </a:lnTo>
                  <a:lnTo>
                    <a:pt x="41" y="29"/>
                  </a:lnTo>
                  <a:lnTo>
                    <a:pt x="36" y="23"/>
                  </a:lnTo>
                  <a:lnTo>
                    <a:pt x="29" y="16"/>
                  </a:lnTo>
                  <a:lnTo>
                    <a:pt x="21" y="11"/>
                  </a:lnTo>
                  <a:lnTo>
                    <a:pt x="12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38" name="Freeform 1043"/>
            <p:cNvSpPr>
              <a:spLocks/>
            </p:cNvSpPr>
            <p:nvPr/>
          </p:nvSpPr>
          <p:spPr bwMode="auto">
            <a:xfrm>
              <a:off x="1602" y="250"/>
              <a:ext cx="56" cy="17"/>
            </a:xfrm>
            <a:custGeom>
              <a:avLst/>
              <a:gdLst>
                <a:gd name="T0" fmla="*/ 0 w 56"/>
                <a:gd name="T1" fmla="*/ 10 h 17"/>
                <a:gd name="T2" fmla="*/ 4 w 56"/>
                <a:gd name="T3" fmla="*/ 10 h 17"/>
                <a:gd name="T4" fmla="*/ 9 w 56"/>
                <a:gd name="T5" fmla="*/ 10 h 17"/>
                <a:gd name="T6" fmla="*/ 15 w 56"/>
                <a:gd name="T7" fmla="*/ 10 h 17"/>
                <a:gd name="T8" fmla="*/ 22 w 56"/>
                <a:gd name="T9" fmla="*/ 10 h 17"/>
                <a:gd name="T10" fmla="*/ 29 w 56"/>
                <a:gd name="T11" fmla="*/ 11 h 17"/>
                <a:gd name="T12" fmla="*/ 38 w 56"/>
                <a:gd name="T13" fmla="*/ 13 h 17"/>
                <a:gd name="T14" fmla="*/ 45 w 56"/>
                <a:gd name="T15" fmla="*/ 15 h 17"/>
                <a:gd name="T16" fmla="*/ 53 w 56"/>
                <a:gd name="T17" fmla="*/ 17 h 17"/>
                <a:gd name="T18" fmla="*/ 56 w 56"/>
                <a:gd name="T19" fmla="*/ 9 h 17"/>
                <a:gd name="T20" fmla="*/ 48 w 56"/>
                <a:gd name="T21" fmla="*/ 6 h 17"/>
                <a:gd name="T22" fmla="*/ 39 w 56"/>
                <a:gd name="T23" fmla="*/ 4 h 17"/>
                <a:gd name="T24" fmla="*/ 32 w 56"/>
                <a:gd name="T25" fmla="*/ 2 h 17"/>
                <a:gd name="T26" fmla="*/ 23 w 56"/>
                <a:gd name="T27" fmla="*/ 1 h 17"/>
                <a:gd name="T28" fmla="*/ 16 w 56"/>
                <a:gd name="T29" fmla="*/ 1 h 17"/>
                <a:gd name="T30" fmla="*/ 9 w 56"/>
                <a:gd name="T31" fmla="*/ 1 h 17"/>
                <a:gd name="T32" fmla="*/ 4 w 56"/>
                <a:gd name="T33" fmla="*/ 0 h 17"/>
                <a:gd name="T34" fmla="*/ 0 w 56"/>
                <a:gd name="T35" fmla="*/ 1 h 17"/>
                <a:gd name="T36" fmla="*/ 0 w 56"/>
                <a:gd name="T37" fmla="*/ 1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"/>
                <a:gd name="T58" fmla="*/ 0 h 17"/>
                <a:gd name="T59" fmla="*/ 56 w 56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" h="17">
                  <a:moveTo>
                    <a:pt x="0" y="10"/>
                  </a:moveTo>
                  <a:lnTo>
                    <a:pt x="4" y="10"/>
                  </a:lnTo>
                  <a:lnTo>
                    <a:pt x="9" y="10"/>
                  </a:lnTo>
                  <a:lnTo>
                    <a:pt x="15" y="10"/>
                  </a:lnTo>
                  <a:lnTo>
                    <a:pt x="22" y="10"/>
                  </a:lnTo>
                  <a:lnTo>
                    <a:pt x="29" y="11"/>
                  </a:lnTo>
                  <a:lnTo>
                    <a:pt x="38" y="13"/>
                  </a:lnTo>
                  <a:lnTo>
                    <a:pt x="45" y="15"/>
                  </a:lnTo>
                  <a:lnTo>
                    <a:pt x="53" y="17"/>
                  </a:lnTo>
                  <a:lnTo>
                    <a:pt x="56" y="9"/>
                  </a:lnTo>
                  <a:lnTo>
                    <a:pt x="48" y="6"/>
                  </a:lnTo>
                  <a:lnTo>
                    <a:pt x="39" y="4"/>
                  </a:lnTo>
                  <a:lnTo>
                    <a:pt x="32" y="2"/>
                  </a:lnTo>
                  <a:lnTo>
                    <a:pt x="23" y="1"/>
                  </a:lnTo>
                  <a:lnTo>
                    <a:pt x="16" y="1"/>
                  </a:lnTo>
                  <a:lnTo>
                    <a:pt x="9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39" name="Freeform 1044"/>
            <p:cNvSpPr>
              <a:spLocks/>
            </p:cNvSpPr>
            <p:nvPr/>
          </p:nvSpPr>
          <p:spPr bwMode="auto">
            <a:xfrm>
              <a:off x="4004" y="255"/>
              <a:ext cx="105" cy="55"/>
            </a:xfrm>
            <a:custGeom>
              <a:avLst/>
              <a:gdLst>
                <a:gd name="T0" fmla="*/ 9 w 105"/>
                <a:gd name="T1" fmla="*/ 0 h 55"/>
                <a:gd name="T2" fmla="*/ 4 w 105"/>
                <a:gd name="T3" fmla="*/ 0 h 55"/>
                <a:gd name="T4" fmla="*/ 1 w 105"/>
                <a:gd name="T5" fmla="*/ 4 h 55"/>
                <a:gd name="T6" fmla="*/ 0 w 105"/>
                <a:gd name="T7" fmla="*/ 7 h 55"/>
                <a:gd name="T8" fmla="*/ 1 w 105"/>
                <a:gd name="T9" fmla="*/ 12 h 55"/>
                <a:gd name="T10" fmla="*/ 4 w 105"/>
                <a:gd name="T11" fmla="*/ 18 h 55"/>
                <a:gd name="T12" fmla="*/ 9 w 105"/>
                <a:gd name="T13" fmla="*/ 23 h 55"/>
                <a:gd name="T14" fmla="*/ 15 w 105"/>
                <a:gd name="T15" fmla="*/ 30 h 55"/>
                <a:gd name="T16" fmla="*/ 21 w 105"/>
                <a:gd name="T17" fmla="*/ 36 h 55"/>
                <a:gd name="T18" fmla="*/ 30 w 105"/>
                <a:gd name="T19" fmla="*/ 41 h 55"/>
                <a:gd name="T20" fmla="*/ 38 w 105"/>
                <a:gd name="T21" fmla="*/ 46 h 55"/>
                <a:gd name="T22" fmla="*/ 49 w 105"/>
                <a:gd name="T23" fmla="*/ 51 h 55"/>
                <a:gd name="T24" fmla="*/ 58 w 105"/>
                <a:gd name="T25" fmla="*/ 53 h 55"/>
                <a:gd name="T26" fmla="*/ 70 w 105"/>
                <a:gd name="T27" fmla="*/ 55 h 55"/>
                <a:gd name="T28" fmla="*/ 81 w 105"/>
                <a:gd name="T29" fmla="*/ 54 h 55"/>
                <a:gd name="T30" fmla="*/ 92 w 105"/>
                <a:gd name="T31" fmla="*/ 52 h 55"/>
                <a:gd name="T32" fmla="*/ 104 w 105"/>
                <a:gd name="T33" fmla="*/ 48 h 55"/>
                <a:gd name="T34" fmla="*/ 105 w 105"/>
                <a:gd name="T35" fmla="*/ 46 h 55"/>
                <a:gd name="T36" fmla="*/ 105 w 105"/>
                <a:gd name="T37" fmla="*/ 45 h 55"/>
                <a:gd name="T38" fmla="*/ 105 w 105"/>
                <a:gd name="T39" fmla="*/ 43 h 55"/>
                <a:gd name="T40" fmla="*/ 104 w 105"/>
                <a:gd name="T41" fmla="*/ 41 h 55"/>
                <a:gd name="T42" fmla="*/ 101 w 105"/>
                <a:gd name="T43" fmla="*/ 36 h 55"/>
                <a:gd name="T44" fmla="*/ 95 w 105"/>
                <a:gd name="T45" fmla="*/ 30 h 55"/>
                <a:gd name="T46" fmla="*/ 89 w 105"/>
                <a:gd name="T47" fmla="*/ 25 h 55"/>
                <a:gd name="T48" fmla="*/ 82 w 105"/>
                <a:gd name="T49" fmla="*/ 18 h 55"/>
                <a:gd name="T50" fmla="*/ 73 w 105"/>
                <a:gd name="T51" fmla="*/ 12 h 55"/>
                <a:gd name="T52" fmla="*/ 64 w 105"/>
                <a:gd name="T53" fmla="*/ 8 h 55"/>
                <a:gd name="T54" fmla="*/ 56 w 105"/>
                <a:gd name="T55" fmla="*/ 6 h 55"/>
                <a:gd name="T56" fmla="*/ 48 w 105"/>
                <a:gd name="T57" fmla="*/ 4 h 55"/>
                <a:gd name="T58" fmla="*/ 40 w 105"/>
                <a:gd name="T59" fmla="*/ 1 h 55"/>
                <a:gd name="T60" fmla="*/ 32 w 105"/>
                <a:gd name="T61" fmla="*/ 0 h 55"/>
                <a:gd name="T62" fmla="*/ 24 w 105"/>
                <a:gd name="T63" fmla="*/ 0 h 55"/>
                <a:gd name="T64" fmla="*/ 18 w 105"/>
                <a:gd name="T65" fmla="*/ 0 h 55"/>
                <a:gd name="T66" fmla="*/ 13 w 105"/>
                <a:gd name="T67" fmla="*/ 0 h 55"/>
                <a:gd name="T68" fmla="*/ 9 w 105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5"/>
                <a:gd name="T106" fmla="*/ 0 h 55"/>
                <a:gd name="T107" fmla="*/ 105 w 105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5" h="55">
                  <a:moveTo>
                    <a:pt x="9" y="0"/>
                  </a:moveTo>
                  <a:lnTo>
                    <a:pt x="4" y="0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2"/>
                  </a:lnTo>
                  <a:lnTo>
                    <a:pt x="4" y="18"/>
                  </a:lnTo>
                  <a:lnTo>
                    <a:pt x="9" y="23"/>
                  </a:lnTo>
                  <a:lnTo>
                    <a:pt x="15" y="30"/>
                  </a:lnTo>
                  <a:lnTo>
                    <a:pt x="21" y="36"/>
                  </a:lnTo>
                  <a:lnTo>
                    <a:pt x="30" y="41"/>
                  </a:lnTo>
                  <a:lnTo>
                    <a:pt x="38" y="46"/>
                  </a:lnTo>
                  <a:lnTo>
                    <a:pt x="49" y="51"/>
                  </a:lnTo>
                  <a:lnTo>
                    <a:pt x="58" y="53"/>
                  </a:lnTo>
                  <a:lnTo>
                    <a:pt x="70" y="55"/>
                  </a:lnTo>
                  <a:lnTo>
                    <a:pt x="81" y="54"/>
                  </a:lnTo>
                  <a:lnTo>
                    <a:pt x="92" y="52"/>
                  </a:lnTo>
                  <a:lnTo>
                    <a:pt x="104" y="48"/>
                  </a:lnTo>
                  <a:lnTo>
                    <a:pt x="105" y="46"/>
                  </a:lnTo>
                  <a:lnTo>
                    <a:pt x="105" y="45"/>
                  </a:lnTo>
                  <a:lnTo>
                    <a:pt x="105" y="43"/>
                  </a:lnTo>
                  <a:lnTo>
                    <a:pt x="104" y="41"/>
                  </a:lnTo>
                  <a:lnTo>
                    <a:pt x="101" y="36"/>
                  </a:lnTo>
                  <a:lnTo>
                    <a:pt x="95" y="30"/>
                  </a:lnTo>
                  <a:lnTo>
                    <a:pt x="89" y="25"/>
                  </a:lnTo>
                  <a:lnTo>
                    <a:pt x="82" y="18"/>
                  </a:lnTo>
                  <a:lnTo>
                    <a:pt x="73" y="12"/>
                  </a:lnTo>
                  <a:lnTo>
                    <a:pt x="64" y="8"/>
                  </a:lnTo>
                  <a:lnTo>
                    <a:pt x="56" y="6"/>
                  </a:lnTo>
                  <a:lnTo>
                    <a:pt x="48" y="4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40" name="Freeform 1045"/>
            <p:cNvSpPr>
              <a:spLocks/>
            </p:cNvSpPr>
            <p:nvPr/>
          </p:nvSpPr>
          <p:spPr bwMode="auto">
            <a:xfrm>
              <a:off x="4000" y="250"/>
              <a:ext cx="110" cy="65"/>
            </a:xfrm>
            <a:custGeom>
              <a:avLst/>
              <a:gdLst>
                <a:gd name="T0" fmla="*/ 106 w 110"/>
                <a:gd name="T1" fmla="*/ 48 h 65"/>
                <a:gd name="T2" fmla="*/ 95 w 110"/>
                <a:gd name="T3" fmla="*/ 53 h 65"/>
                <a:gd name="T4" fmla="*/ 85 w 110"/>
                <a:gd name="T5" fmla="*/ 55 h 65"/>
                <a:gd name="T6" fmla="*/ 74 w 110"/>
                <a:gd name="T7" fmla="*/ 56 h 65"/>
                <a:gd name="T8" fmla="*/ 63 w 110"/>
                <a:gd name="T9" fmla="*/ 54 h 65"/>
                <a:gd name="T10" fmla="*/ 54 w 110"/>
                <a:gd name="T11" fmla="*/ 51 h 65"/>
                <a:gd name="T12" fmla="*/ 44 w 110"/>
                <a:gd name="T13" fmla="*/ 47 h 65"/>
                <a:gd name="T14" fmla="*/ 36 w 110"/>
                <a:gd name="T15" fmla="*/ 43 h 65"/>
                <a:gd name="T16" fmla="*/ 28 w 110"/>
                <a:gd name="T17" fmla="*/ 37 h 65"/>
                <a:gd name="T18" fmla="*/ 21 w 110"/>
                <a:gd name="T19" fmla="*/ 32 h 65"/>
                <a:gd name="T20" fmla="*/ 16 w 110"/>
                <a:gd name="T21" fmla="*/ 25 h 65"/>
                <a:gd name="T22" fmla="*/ 12 w 110"/>
                <a:gd name="T23" fmla="*/ 20 h 65"/>
                <a:gd name="T24" fmla="*/ 9 w 110"/>
                <a:gd name="T25" fmla="*/ 15 h 65"/>
                <a:gd name="T26" fmla="*/ 8 w 110"/>
                <a:gd name="T27" fmla="*/ 12 h 65"/>
                <a:gd name="T28" fmla="*/ 9 w 110"/>
                <a:gd name="T29" fmla="*/ 11 h 65"/>
                <a:gd name="T30" fmla="*/ 9 w 110"/>
                <a:gd name="T31" fmla="*/ 10 h 65"/>
                <a:gd name="T32" fmla="*/ 13 w 110"/>
                <a:gd name="T33" fmla="*/ 10 h 65"/>
                <a:gd name="T34" fmla="*/ 13 w 110"/>
                <a:gd name="T35" fmla="*/ 0 h 65"/>
                <a:gd name="T36" fmla="*/ 6 w 110"/>
                <a:gd name="T37" fmla="*/ 2 h 65"/>
                <a:gd name="T38" fmla="*/ 1 w 110"/>
                <a:gd name="T39" fmla="*/ 6 h 65"/>
                <a:gd name="T40" fmla="*/ 0 w 110"/>
                <a:gd name="T41" fmla="*/ 12 h 65"/>
                <a:gd name="T42" fmla="*/ 1 w 110"/>
                <a:gd name="T43" fmla="*/ 19 h 65"/>
                <a:gd name="T44" fmla="*/ 4 w 110"/>
                <a:gd name="T45" fmla="*/ 25 h 65"/>
                <a:gd name="T46" fmla="*/ 9 w 110"/>
                <a:gd name="T47" fmla="*/ 32 h 65"/>
                <a:gd name="T48" fmla="*/ 16 w 110"/>
                <a:gd name="T49" fmla="*/ 38 h 65"/>
                <a:gd name="T50" fmla="*/ 23 w 110"/>
                <a:gd name="T51" fmla="*/ 45 h 65"/>
                <a:gd name="T52" fmla="*/ 32 w 110"/>
                <a:gd name="T53" fmla="*/ 50 h 65"/>
                <a:gd name="T54" fmla="*/ 41 w 110"/>
                <a:gd name="T55" fmla="*/ 56 h 65"/>
                <a:gd name="T56" fmla="*/ 51 w 110"/>
                <a:gd name="T57" fmla="*/ 60 h 65"/>
                <a:gd name="T58" fmla="*/ 62 w 110"/>
                <a:gd name="T59" fmla="*/ 62 h 65"/>
                <a:gd name="T60" fmla="*/ 73 w 110"/>
                <a:gd name="T61" fmla="*/ 65 h 65"/>
                <a:gd name="T62" fmla="*/ 86 w 110"/>
                <a:gd name="T63" fmla="*/ 64 h 65"/>
                <a:gd name="T64" fmla="*/ 97 w 110"/>
                <a:gd name="T65" fmla="*/ 61 h 65"/>
                <a:gd name="T66" fmla="*/ 110 w 110"/>
                <a:gd name="T67" fmla="*/ 56 h 65"/>
                <a:gd name="T68" fmla="*/ 106 w 110"/>
                <a:gd name="T69" fmla="*/ 48 h 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0"/>
                <a:gd name="T106" fmla="*/ 0 h 65"/>
                <a:gd name="T107" fmla="*/ 110 w 110"/>
                <a:gd name="T108" fmla="*/ 65 h 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0" h="65">
                  <a:moveTo>
                    <a:pt x="106" y="48"/>
                  </a:moveTo>
                  <a:lnTo>
                    <a:pt x="95" y="53"/>
                  </a:lnTo>
                  <a:lnTo>
                    <a:pt x="85" y="55"/>
                  </a:lnTo>
                  <a:lnTo>
                    <a:pt x="74" y="56"/>
                  </a:lnTo>
                  <a:lnTo>
                    <a:pt x="63" y="54"/>
                  </a:lnTo>
                  <a:lnTo>
                    <a:pt x="54" y="51"/>
                  </a:lnTo>
                  <a:lnTo>
                    <a:pt x="44" y="47"/>
                  </a:lnTo>
                  <a:lnTo>
                    <a:pt x="36" y="43"/>
                  </a:lnTo>
                  <a:lnTo>
                    <a:pt x="28" y="37"/>
                  </a:lnTo>
                  <a:lnTo>
                    <a:pt x="21" y="32"/>
                  </a:lnTo>
                  <a:lnTo>
                    <a:pt x="16" y="25"/>
                  </a:lnTo>
                  <a:lnTo>
                    <a:pt x="12" y="20"/>
                  </a:lnTo>
                  <a:lnTo>
                    <a:pt x="9" y="15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6" y="2"/>
                  </a:lnTo>
                  <a:lnTo>
                    <a:pt x="1" y="6"/>
                  </a:lnTo>
                  <a:lnTo>
                    <a:pt x="0" y="12"/>
                  </a:lnTo>
                  <a:lnTo>
                    <a:pt x="1" y="19"/>
                  </a:lnTo>
                  <a:lnTo>
                    <a:pt x="4" y="25"/>
                  </a:lnTo>
                  <a:lnTo>
                    <a:pt x="9" y="32"/>
                  </a:lnTo>
                  <a:lnTo>
                    <a:pt x="16" y="38"/>
                  </a:lnTo>
                  <a:lnTo>
                    <a:pt x="23" y="45"/>
                  </a:lnTo>
                  <a:lnTo>
                    <a:pt x="32" y="50"/>
                  </a:lnTo>
                  <a:lnTo>
                    <a:pt x="41" y="56"/>
                  </a:lnTo>
                  <a:lnTo>
                    <a:pt x="51" y="60"/>
                  </a:lnTo>
                  <a:lnTo>
                    <a:pt x="62" y="62"/>
                  </a:lnTo>
                  <a:lnTo>
                    <a:pt x="73" y="65"/>
                  </a:lnTo>
                  <a:lnTo>
                    <a:pt x="86" y="64"/>
                  </a:lnTo>
                  <a:lnTo>
                    <a:pt x="97" y="61"/>
                  </a:lnTo>
                  <a:lnTo>
                    <a:pt x="110" y="56"/>
                  </a:lnTo>
                  <a:lnTo>
                    <a:pt x="106" y="4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41" name="Freeform 1046"/>
            <p:cNvSpPr>
              <a:spLocks/>
            </p:cNvSpPr>
            <p:nvPr/>
          </p:nvSpPr>
          <p:spPr bwMode="auto">
            <a:xfrm>
              <a:off x="4067" y="259"/>
              <a:ext cx="46" cy="47"/>
            </a:xfrm>
            <a:custGeom>
              <a:avLst/>
              <a:gdLst>
                <a:gd name="T0" fmla="*/ 0 w 46"/>
                <a:gd name="T1" fmla="*/ 8 h 47"/>
                <a:gd name="T2" fmla="*/ 8 w 46"/>
                <a:gd name="T3" fmla="*/ 13 h 47"/>
                <a:gd name="T4" fmla="*/ 15 w 46"/>
                <a:gd name="T5" fmla="*/ 18 h 47"/>
                <a:gd name="T6" fmla="*/ 23 w 46"/>
                <a:gd name="T7" fmla="*/ 24 h 47"/>
                <a:gd name="T8" fmla="*/ 29 w 46"/>
                <a:gd name="T9" fmla="*/ 29 h 47"/>
                <a:gd name="T10" fmla="*/ 34 w 46"/>
                <a:gd name="T11" fmla="*/ 35 h 47"/>
                <a:gd name="T12" fmla="*/ 37 w 46"/>
                <a:gd name="T13" fmla="*/ 39 h 47"/>
                <a:gd name="T14" fmla="*/ 38 w 46"/>
                <a:gd name="T15" fmla="*/ 40 h 47"/>
                <a:gd name="T16" fmla="*/ 39 w 46"/>
                <a:gd name="T17" fmla="*/ 39 h 47"/>
                <a:gd name="T18" fmla="*/ 43 w 46"/>
                <a:gd name="T19" fmla="*/ 47 h 47"/>
                <a:gd name="T20" fmla="*/ 45 w 46"/>
                <a:gd name="T21" fmla="*/ 45 h 47"/>
                <a:gd name="T22" fmla="*/ 46 w 46"/>
                <a:gd name="T23" fmla="*/ 41 h 47"/>
                <a:gd name="T24" fmla="*/ 46 w 46"/>
                <a:gd name="T25" fmla="*/ 38 h 47"/>
                <a:gd name="T26" fmla="*/ 45 w 46"/>
                <a:gd name="T27" fmla="*/ 35 h 47"/>
                <a:gd name="T28" fmla="*/ 41 w 46"/>
                <a:gd name="T29" fmla="*/ 29 h 47"/>
                <a:gd name="T30" fmla="*/ 36 w 46"/>
                <a:gd name="T31" fmla="*/ 23 h 47"/>
                <a:gd name="T32" fmla="*/ 28 w 46"/>
                <a:gd name="T33" fmla="*/ 16 h 47"/>
                <a:gd name="T34" fmla="*/ 21 w 46"/>
                <a:gd name="T35" fmla="*/ 11 h 47"/>
                <a:gd name="T36" fmla="*/ 12 w 46"/>
                <a:gd name="T37" fmla="*/ 5 h 47"/>
                <a:gd name="T38" fmla="*/ 3 w 46"/>
                <a:gd name="T39" fmla="*/ 0 h 47"/>
                <a:gd name="T40" fmla="*/ 0 w 46"/>
                <a:gd name="T41" fmla="*/ 8 h 4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6"/>
                <a:gd name="T64" fmla="*/ 0 h 47"/>
                <a:gd name="T65" fmla="*/ 46 w 46"/>
                <a:gd name="T66" fmla="*/ 47 h 4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6" h="47">
                  <a:moveTo>
                    <a:pt x="0" y="8"/>
                  </a:moveTo>
                  <a:lnTo>
                    <a:pt x="8" y="13"/>
                  </a:lnTo>
                  <a:lnTo>
                    <a:pt x="15" y="18"/>
                  </a:lnTo>
                  <a:lnTo>
                    <a:pt x="23" y="24"/>
                  </a:lnTo>
                  <a:lnTo>
                    <a:pt x="29" y="29"/>
                  </a:lnTo>
                  <a:lnTo>
                    <a:pt x="34" y="35"/>
                  </a:lnTo>
                  <a:lnTo>
                    <a:pt x="37" y="39"/>
                  </a:lnTo>
                  <a:lnTo>
                    <a:pt x="38" y="40"/>
                  </a:lnTo>
                  <a:lnTo>
                    <a:pt x="39" y="39"/>
                  </a:lnTo>
                  <a:lnTo>
                    <a:pt x="43" y="47"/>
                  </a:lnTo>
                  <a:lnTo>
                    <a:pt x="45" y="45"/>
                  </a:lnTo>
                  <a:lnTo>
                    <a:pt x="46" y="41"/>
                  </a:lnTo>
                  <a:lnTo>
                    <a:pt x="46" y="38"/>
                  </a:lnTo>
                  <a:lnTo>
                    <a:pt x="45" y="35"/>
                  </a:lnTo>
                  <a:lnTo>
                    <a:pt x="41" y="29"/>
                  </a:lnTo>
                  <a:lnTo>
                    <a:pt x="36" y="23"/>
                  </a:lnTo>
                  <a:lnTo>
                    <a:pt x="28" y="16"/>
                  </a:lnTo>
                  <a:lnTo>
                    <a:pt x="21" y="11"/>
                  </a:lnTo>
                  <a:lnTo>
                    <a:pt x="12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42" name="Freeform 1047"/>
            <p:cNvSpPr>
              <a:spLocks/>
            </p:cNvSpPr>
            <p:nvPr/>
          </p:nvSpPr>
          <p:spPr bwMode="auto">
            <a:xfrm>
              <a:off x="4013" y="250"/>
              <a:ext cx="57" cy="17"/>
            </a:xfrm>
            <a:custGeom>
              <a:avLst/>
              <a:gdLst>
                <a:gd name="T0" fmla="*/ 0 w 57"/>
                <a:gd name="T1" fmla="*/ 10 h 17"/>
                <a:gd name="T2" fmla="*/ 4 w 57"/>
                <a:gd name="T3" fmla="*/ 10 h 17"/>
                <a:gd name="T4" fmla="*/ 9 w 57"/>
                <a:gd name="T5" fmla="*/ 10 h 17"/>
                <a:gd name="T6" fmla="*/ 15 w 57"/>
                <a:gd name="T7" fmla="*/ 10 h 17"/>
                <a:gd name="T8" fmla="*/ 23 w 57"/>
                <a:gd name="T9" fmla="*/ 10 h 17"/>
                <a:gd name="T10" fmla="*/ 30 w 57"/>
                <a:gd name="T11" fmla="*/ 11 h 17"/>
                <a:gd name="T12" fmla="*/ 38 w 57"/>
                <a:gd name="T13" fmla="*/ 13 h 17"/>
                <a:gd name="T14" fmla="*/ 46 w 57"/>
                <a:gd name="T15" fmla="*/ 14 h 17"/>
                <a:gd name="T16" fmla="*/ 54 w 57"/>
                <a:gd name="T17" fmla="*/ 17 h 17"/>
                <a:gd name="T18" fmla="*/ 57 w 57"/>
                <a:gd name="T19" fmla="*/ 9 h 17"/>
                <a:gd name="T20" fmla="*/ 48 w 57"/>
                <a:gd name="T21" fmla="*/ 6 h 17"/>
                <a:gd name="T22" fmla="*/ 40 w 57"/>
                <a:gd name="T23" fmla="*/ 3 h 17"/>
                <a:gd name="T24" fmla="*/ 31 w 57"/>
                <a:gd name="T25" fmla="*/ 2 h 17"/>
                <a:gd name="T26" fmla="*/ 24 w 57"/>
                <a:gd name="T27" fmla="*/ 1 h 17"/>
                <a:gd name="T28" fmla="*/ 17 w 57"/>
                <a:gd name="T29" fmla="*/ 1 h 17"/>
                <a:gd name="T30" fmla="*/ 9 w 57"/>
                <a:gd name="T31" fmla="*/ 0 h 17"/>
                <a:gd name="T32" fmla="*/ 4 w 57"/>
                <a:gd name="T33" fmla="*/ 0 h 17"/>
                <a:gd name="T34" fmla="*/ 0 w 57"/>
                <a:gd name="T35" fmla="*/ 0 h 17"/>
                <a:gd name="T36" fmla="*/ 0 w 57"/>
                <a:gd name="T37" fmla="*/ 1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7"/>
                <a:gd name="T59" fmla="*/ 57 w 57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7">
                  <a:moveTo>
                    <a:pt x="0" y="10"/>
                  </a:moveTo>
                  <a:lnTo>
                    <a:pt x="4" y="10"/>
                  </a:lnTo>
                  <a:lnTo>
                    <a:pt x="9" y="10"/>
                  </a:lnTo>
                  <a:lnTo>
                    <a:pt x="15" y="10"/>
                  </a:lnTo>
                  <a:lnTo>
                    <a:pt x="23" y="10"/>
                  </a:lnTo>
                  <a:lnTo>
                    <a:pt x="30" y="11"/>
                  </a:lnTo>
                  <a:lnTo>
                    <a:pt x="38" y="13"/>
                  </a:lnTo>
                  <a:lnTo>
                    <a:pt x="46" y="14"/>
                  </a:lnTo>
                  <a:lnTo>
                    <a:pt x="54" y="17"/>
                  </a:lnTo>
                  <a:lnTo>
                    <a:pt x="57" y="9"/>
                  </a:lnTo>
                  <a:lnTo>
                    <a:pt x="48" y="6"/>
                  </a:lnTo>
                  <a:lnTo>
                    <a:pt x="40" y="3"/>
                  </a:lnTo>
                  <a:lnTo>
                    <a:pt x="31" y="2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43" name="Freeform 1048"/>
            <p:cNvSpPr>
              <a:spLocks/>
            </p:cNvSpPr>
            <p:nvPr/>
          </p:nvSpPr>
          <p:spPr bwMode="auto">
            <a:xfrm>
              <a:off x="708" y="252"/>
              <a:ext cx="104" cy="55"/>
            </a:xfrm>
            <a:custGeom>
              <a:avLst/>
              <a:gdLst>
                <a:gd name="T0" fmla="*/ 8 w 104"/>
                <a:gd name="T1" fmla="*/ 0 h 55"/>
                <a:gd name="T2" fmla="*/ 3 w 104"/>
                <a:gd name="T3" fmla="*/ 1 h 55"/>
                <a:gd name="T4" fmla="*/ 0 w 104"/>
                <a:gd name="T5" fmla="*/ 3 h 55"/>
                <a:gd name="T6" fmla="*/ 0 w 104"/>
                <a:gd name="T7" fmla="*/ 7 h 55"/>
                <a:gd name="T8" fmla="*/ 1 w 104"/>
                <a:gd name="T9" fmla="*/ 12 h 55"/>
                <a:gd name="T10" fmla="*/ 3 w 104"/>
                <a:gd name="T11" fmla="*/ 18 h 55"/>
                <a:gd name="T12" fmla="*/ 7 w 104"/>
                <a:gd name="T13" fmla="*/ 23 h 55"/>
                <a:gd name="T14" fmla="*/ 14 w 104"/>
                <a:gd name="T15" fmla="*/ 30 h 55"/>
                <a:gd name="T16" fmla="*/ 20 w 104"/>
                <a:gd name="T17" fmla="*/ 35 h 55"/>
                <a:gd name="T18" fmla="*/ 29 w 104"/>
                <a:gd name="T19" fmla="*/ 42 h 55"/>
                <a:gd name="T20" fmla="*/ 38 w 104"/>
                <a:gd name="T21" fmla="*/ 46 h 55"/>
                <a:gd name="T22" fmla="*/ 48 w 104"/>
                <a:gd name="T23" fmla="*/ 51 h 55"/>
                <a:gd name="T24" fmla="*/ 58 w 104"/>
                <a:gd name="T25" fmla="*/ 54 h 55"/>
                <a:gd name="T26" fmla="*/ 69 w 104"/>
                <a:gd name="T27" fmla="*/ 55 h 55"/>
                <a:gd name="T28" fmla="*/ 80 w 104"/>
                <a:gd name="T29" fmla="*/ 55 h 55"/>
                <a:gd name="T30" fmla="*/ 91 w 104"/>
                <a:gd name="T31" fmla="*/ 52 h 55"/>
                <a:gd name="T32" fmla="*/ 103 w 104"/>
                <a:gd name="T33" fmla="*/ 47 h 55"/>
                <a:gd name="T34" fmla="*/ 104 w 104"/>
                <a:gd name="T35" fmla="*/ 46 h 55"/>
                <a:gd name="T36" fmla="*/ 104 w 104"/>
                <a:gd name="T37" fmla="*/ 45 h 55"/>
                <a:gd name="T38" fmla="*/ 104 w 104"/>
                <a:gd name="T39" fmla="*/ 43 h 55"/>
                <a:gd name="T40" fmla="*/ 103 w 104"/>
                <a:gd name="T41" fmla="*/ 41 h 55"/>
                <a:gd name="T42" fmla="*/ 99 w 104"/>
                <a:gd name="T43" fmla="*/ 36 h 55"/>
                <a:gd name="T44" fmla="*/ 94 w 104"/>
                <a:gd name="T45" fmla="*/ 30 h 55"/>
                <a:gd name="T46" fmla="*/ 88 w 104"/>
                <a:gd name="T47" fmla="*/ 24 h 55"/>
                <a:gd name="T48" fmla="*/ 80 w 104"/>
                <a:gd name="T49" fmla="*/ 18 h 55"/>
                <a:gd name="T50" fmla="*/ 72 w 104"/>
                <a:gd name="T51" fmla="*/ 13 h 55"/>
                <a:gd name="T52" fmla="*/ 63 w 104"/>
                <a:gd name="T53" fmla="*/ 8 h 55"/>
                <a:gd name="T54" fmla="*/ 55 w 104"/>
                <a:gd name="T55" fmla="*/ 6 h 55"/>
                <a:gd name="T56" fmla="*/ 48 w 104"/>
                <a:gd name="T57" fmla="*/ 3 h 55"/>
                <a:gd name="T58" fmla="*/ 39 w 104"/>
                <a:gd name="T59" fmla="*/ 1 h 55"/>
                <a:gd name="T60" fmla="*/ 32 w 104"/>
                <a:gd name="T61" fmla="*/ 0 h 55"/>
                <a:gd name="T62" fmla="*/ 24 w 104"/>
                <a:gd name="T63" fmla="*/ 0 h 55"/>
                <a:gd name="T64" fmla="*/ 18 w 104"/>
                <a:gd name="T65" fmla="*/ 0 h 55"/>
                <a:gd name="T66" fmla="*/ 13 w 104"/>
                <a:gd name="T67" fmla="*/ 0 h 55"/>
                <a:gd name="T68" fmla="*/ 8 w 104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"/>
                <a:gd name="T106" fmla="*/ 0 h 55"/>
                <a:gd name="T107" fmla="*/ 104 w 104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" h="55">
                  <a:moveTo>
                    <a:pt x="8" y="0"/>
                  </a:moveTo>
                  <a:lnTo>
                    <a:pt x="3" y="1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12"/>
                  </a:lnTo>
                  <a:lnTo>
                    <a:pt x="3" y="18"/>
                  </a:lnTo>
                  <a:lnTo>
                    <a:pt x="7" y="23"/>
                  </a:lnTo>
                  <a:lnTo>
                    <a:pt x="14" y="30"/>
                  </a:lnTo>
                  <a:lnTo>
                    <a:pt x="20" y="35"/>
                  </a:lnTo>
                  <a:lnTo>
                    <a:pt x="29" y="42"/>
                  </a:lnTo>
                  <a:lnTo>
                    <a:pt x="38" y="46"/>
                  </a:lnTo>
                  <a:lnTo>
                    <a:pt x="48" y="51"/>
                  </a:lnTo>
                  <a:lnTo>
                    <a:pt x="58" y="54"/>
                  </a:lnTo>
                  <a:lnTo>
                    <a:pt x="69" y="55"/>
                  </a:lnTo>
                  <a:lnTo>
                    <a:pt x="80" y="55"/>
                  </a:lnTo>
                  <a:lnTo>
                    <a:pt x="91" y="52"/>
                  </a:lnTo>
                  <a:lnTo>
                    <a:pt x="103" y="47"/>
                  </a:lnTo>
                  <a:lnTo>
                    <a:pt x="104" y="46"/>
                  </a:lnTo>
                  <a:lnTo>
                    <a:pt x="104" y="45"/>
                  </a:lnTo>
                  <a:lnTo>
                    <a:pt x="104" y="43"/>
                  </a:lnTo>
                  <a:lnTo>
                    <a:pt x="103" y="41"/>
                  </a:lnTo>
                  <a:lnTo>
                    <a:pt x="99" y="36"/>
                  </a:lnTo>
                  <a:lnTo>
                    <a:pt x="94" y="30"/>
                  </a:lnTo>
                  <a:lnTo>
                    <a:pt x="88" y="24"/>
                  </a:lnTo>
                  <a:lnTo>
                    <a:pt x="80" y="18"/>
                  </a:lnTo>
                  <a:lnTo>
                    <a:pt x="72" y="13"/>
                  </a:lnTo>
                  <a:lnTo>
                    <a:pt x="63" y="8"/>
                  </a:lnTo>
                  <a:lnTo>
                    <a:pt x="55" y="6"/>
                  </a:lnTo>
                  <a:lnTo>
                    <a:pt x="48" y="3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44" name="Freeform 1049"/>
            <p:cNvSpPr>
              <a:spLocks/>
            </p:cNvSpPr>
            <p:nvPr/>
          </p:nvSpPr>
          <p:spPr bwMode="auto">
            <a:xfrm>
              <a:off x="703" y="248"/>
              <a:ext cx="110" cy="63"/>
            </a:xfrm>
            <a:custGeom>
              <a:avLst/>
              <a:gdLst>
                <a:gd name="T0" fmla="*/ 105 w 110"/>
                <a:gd name="T1" fmla="*/ 47 h 63"/>
                <a:gd name="T2" fmla="*/ 95 w 110"/>
                <a:gd name="T3" fmla="*/ 51 h 63"/>
                <a:gd name="T4" fmla="*/ 84 w 110"/>
                <a:gd name="T5" fmla="*/ 53 h 63"/>
                <a:gd name="T6" fmla="*/ 74 w 110"/>
                <a:gd name="T7" fmla="*/ 55 h 63"/>
                <a:gd name="T8" fmla="*/ 63 w 110"/>
                <a:gd name="T9" fmla="*/ 53 h 63"/>
                <a:gd name="T10" fmla="*/ 54 w 110"/>
                <a:gd name="T11" fmla="*/ 50 h 63"/>
                <a:gd name="T12" fmla="*/ 44 w 110"/>
                <a:gd name="T13" fmla="*/ 46 h 63"/>
                <a:gd name="T14" fmla="*/ 36 w 110"/>
                <a:gd name="T15" fmla="*/ 41 h 63"/>
                <a:gd name="T16" fmla="*/ 28 w 110"/>
                <a:gd name="T17" fmla="*/ 36 h 63"/>
                <a:gd name="T18" fmla="*/ 22 w 110"/>
                <a:gd name="T19" fmla="*/ 30 h 63"/>
                <a:gd name="T20" fmla="*/ 17 w 110"/>
                <a:gd name="T21" fmla="*/ 25 h 63"/>
                <a:gd name="T22" fmla="*/ 12 w 110"/>
                <a:gd name="T23" fmla="*/ 19 h 63"/>
                <a:gd name="T24" fmla="*/ 10 w 110"/>
                <a:gd name="T25" fmla="*/ 14 h 63"/>
                <a:gd name="T26" fmla="*/ 9 w 110"/>
                <a:gd name="T27" fmla="*/ 11 h 63"/>
                <a:gd name="T28" fmla="*/ 9 w 110"/>
                <a:gd name="T29" fmla="*/ 10 h 63"/>
                <a:gd name="T30" fmla="*/ 10 w 110"/>
                <a:gd name="T31" fmla="*/ 10 h 63"/>
                <a:gd name="T32" fmla="*/ 13 w 110"/>
                <a:gd name="T33" fmla="*/ 8 h 63"/>
                <a:gd name="T34" fmla="*/ 13 w 110"/>
                <a:gd name="T35" fmla="*/ 0 h 63"/>
                <a:gd name="T36" fmla="*/ 6 w 110"/>
                <a:gd name="T37" fmla="*/ 1 h 63"/>
                <a:gd name="T38" fmla="*/ 2 w 110"/>
                <a:gd name="T39" fmla="*/ 5 h 63"/>
                <a:gd name="T40" fmla="*/ 0 w 110"/>
                <a:gd name="T41" fmla="*/ 12 h 63"/>
                <a:gd name="T42" fmla="*/ 2 w 110"/>
                <a:gd name="T43" fmla="*/ 17 h 63"/>
                <a:gd name="T44" fmla="*/ 5 w 110"/>
                <a:gd name="T45" fmla="*/ 24 h 63"/>
                <a:gd name="T46" fmla="*/ 9 w 110"/>
                <a:gd name="T47" fmla="*/ 30 h 63"/>
                <a:gd name="T48" fmla="*/ 16 w 110"/>
                <a:gd name="T49" fmla="*/ 37 h 63"/>
                <a:gd name="T50" fmla="*/ 23 w 110"/>
                <a:gd name="T51" fmla="*/ 44 h 63"/>
                <a:gd name="T52" fmla="*/ 31 w 110"/>
                <a:gd name="T53" fmla="*/ 49 h 63"/>
                <a:gd name="T54" fmla="*/ 41 w 110"/>
                <a:gd name="T55" fmla="*/ 55 h 63"/>
                <a:gd name="T56" fmla="*/ 52 w 110"/>
                <a:gd name="T57" fmla="*/ 59 h 63"/>
                <a:gd name="T58" fmla="*/ 62 w 110"/>
                <a:gd name="T59" fmla="*/ 62 h 63"/>
                <a:gd name="T60" fmla="*/ 74 w 110"/>
                <a:gd name="T61" fmla="*/ 63 h 63"/>
                <a:gd name="T62" fmla="*/ 85 w 110"/>
                <a:gd name="T63" fmla="*/ 63 h 63"/>
                <a:gd name="T64" fmla="*/ 97 w 110"/>
                <a:gd name="T65" fmla="*/ 60 h 63"/>
                <a:gd name="T66" fmla="*/ 110 w 110"/>
                <a:gd name="T67" fmla="*/ 56 h 63"/>
                <a:gd name="T68" fmla="*/ 105 w 110"/>
                <a:gd name="T69" fmla="*/ 47 h 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0"/>
                <a:gd name="T106" fmla="*/ 0 h 63"/>
                <a:gd name="T107" fmla="*/ 110 w 110"/>
                <a:gd name="T108" fmla="*/ 63 h 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0" h="63">
                  <a:moveTo>
                    <a:pt x="105" y="47"/>
                  </a:moveTo>
                  <a:lnTo>
                    <a:pt x="95" y="51"/>
                  </a:lnTo>
                  <a:lnTo>
                    <a:pt x="84" y="53"/>
                  </a:lnTo>
                  <a:lnTo>
                    <a:pt x="74" y="55"/>
                  </a:lnTo>
                  <a:lnTo>
                    <a:pt x="63" y="53"/>
                  </a:lnTo>
                  <a:lnTo>
                    <a:pt x="54" y="50"/>
                  </a:lnTo>
                  <a:lnTo>
                    <a:pt x="44" y="46"/>
                  </a:lnTo>
                  <a:lnTo>
                    <a:pt x="36" y="41"/>
                  </a:lnTo>
                  <a:lnTo>
                    <a:pt x="28" y="36"/>
                  </a:lnTo>
                  <a:lnTo>
                    <a:pt x="22" y="30"/>
                  </a:lnTo>
                  <a:lnTo>
                    <a:pt x="17" y="25"/>
                  </a:lnTo>
                  <a:lnTo>
                    <a:pt x="12" y="19"/>
                  </a:lnTo>
                  <a:lnTo>
                    <a:pt x="10" y="14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6" y="1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5" y="24"/>
                  </a:lnTo>
                  <a:lnTo>
                    <a:pt x="9" y="30"/>
                  </a:lnTo>
                  <a:lnTo>
                    <a:pt x="16" y="37"/>
                  </a:lnTo>
                  <a:lnTo>
                    <a:pt x="23" y="44"/>
                  </a:lnTo>
                  <a:lnTo>
                    <a:pt x="31" y="49"/>
                  </a:lnTo>
                  <a:lnTo>
                    <a:pt x="41" y="55"/>
                  </a:lnTo>
                  <a:lnTo>
                    <a:pt x="52" y="59"/>
                  </a:lnTo>
                  <a:lnTo>
                    <a:pt x="62" y="62"/>
                  </a:lnTo>
                  <a:lnTo>
                    <a:pt x="74" y="63"/>
                  </a:lnTo>
                  <a:lnTo>
                    <a:pt x="85" y="63"/>
                  </a:lnTo>
                  <a:lnTo>
                    <a:pt x="97" y="60"/>
                  </a:lnTo>
                  <a:lnTo>
                    <a:pt x="110" y="56"/>
                  </a:lnTo>
                  <a:lnTo>
                    <a:pt x="105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45" name="Freeform 1050"/>
            <p:cNvSpPr>
              <a:spLocks/>
            </p:cNvSpPr>
            <p:nvPr/>
          </p:nvSpPr>
          <p:spPr bwMode="auto">
            <a:xfrm>
              <a:off x="769" y="256"/>
              <a:ext cx="47" cy="48"/>
            </a:xfrm>
            <a:custGeom>
              <a:avLst/>
              <a:gdLst>
                <a:gd name="T0" fmla="*/ 0 w 47"/>
                <a:gd name="T1" fmla="*/ 8 h 48"/>
                <a:gd name="T2" fmla="*/ 9 w 47"/>
                <a:gd name="T3" fmla="*/ 13 h 48"/>
                <a:gd name="T4" fmla="*/ 17 w 47"/>
                <a:gd name="T5" fmla="*/ 18 h 48"/>
                <a:gd name="T6" fmla="*/ 24 w 47"/>
                <a:gd name="T7" fmla="*/ 24 h 48"/>
                <a:gd name="T8" fmla="*/ 30 w 47"/>
                <a:gd name="T9" fmla="*/ 29 h 48"/>
                <a:gd name="T10" fmla="*/ 35 w 47"/>
                <a:gd name="T11" fmla="*/ 35 h 48"/>
                <a:gd name="T12" fmla="*/ 38 w 47"/>
                <a:gd name="T13" fmla="*/ 39 h 48"/>
                <a:gd name="T14" fmla="*/ 38 w 47"/>
                <a:gd name="T15" fmla="*/ 40 h 48"/>
                <a:gd name="T16" fmla="*/ 38 w 47"/>
                <a:gd name="T17" fmla="*/ 41 h 48"/>
                <a:gd name="T18" fmla="*/ 38 w 47"/>
                <a:gd name="T19" fmla="*/ 40 h 48"/>
                <a:gd name="T20" fmla="*/ 39 w 47"/>
                <a:gd name="T21" fmla="*/ 39 h 48"/>
                <a:gd name="T22" fmla="*/ 44 w 47"/>
                <a:gd name="T23" fmla="*/ 48 h 48"/>
                <a:gd name="T24" fmla="*/ 47 w 47"/>
                <a:gd name="T25" fmla="*/ 44 h 48"/>
                <a:gd name="T26" fmla="*/ 47 w 47"/>
                <a:gd name="T27" fmla="*/ 41 h 48"/>
                <a:gd name="T28" fmla="*/ 47 w 47"/>
                <a:gd name="T29" fmla="*/ 38 h 48"/>
                <a:gd name="T30" fmla="*/ 46 w 47"/>
                <a:gd name="T31" fmla="*/ 35 h 48"/>
                <a:gd name="T32" fmla="*/ 42 w 47"/>
                <a:gd name="T33" fmla="*/ 29 h 48"/>
                <a:gd name="T34" fmla="*/ 36 w 47"/>
                <a:gd name="T35" fmla="*/ 22 h 48"/>
                <a:gd name="T36" fmla="*/ 30 w 47"/>
                <a:gd name="T37" fmla="*/ 17 h 48"/>
                <a:gd name="T38" fmla="*/ 21 w 47"/>
                <a:gd name="T39" fmla="*/ 10 h 48"/>
                <a:gd name="T40" fmla="*/ 13 w 47"/>
                <a:gd name="T41" fmla="*/ 5 h 48"/>
                <a:gd name="T42" fmla="*/ 3 w 47"/>
                <a:gd name="T43" fmla="*/ 0 h 48"/>
                <a:gd name="T44" fmla="*/ 0 w 47"/>
                <a:gd name="T45" fmla="*/ 8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7"/>
                <a:gd name="T70" fmla="*/ 0 h 48"/>
                <a:gd name="T71" fmla="*/ 47 w 47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7" h="48">
                  <a:moveTo>
                    <a:pt x="0" y="8"/>
                  </a:moveTo>
                  <a:lnTo>
                    <a:pt x="9" y="13"/>
                  </a:lnTo>
                  <a:lnTo>
                    <a:pt x="17" y="18"/>
                  </a:lnTo>
                  <a:lnTo>
                    <a:pt x="24" y="24"/>
                  </a:lnTo>
                  <a:lnTo>
                    <a:pt x="30" y="29"/>
                  </a:lnTo>
                  <a:lnTo>
                    <a:pt x="35" y="35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8" y="41"/>
                  </a:lnTo>
                  <a:lnTo>
                    <a:pt x="38" y="40"/>
                  </a:lnTo>
                  <a:lnTo>
                    <a:pt x="39" y="39"/>
                  </a:lnTo>
                  <a:lnTo>
                    <a:pt x="44" y="48"/>
                  </a:lnTo>
                  <a:lnTo>
                    <a:pt x="47" y="44"/>
                  </a:lnTo>
                  <a:lnTo>
                    <a:pt x="47" y="41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2" y="29"/>
                  </a:lnTo>
                  <a:lnTo>
                    <a:pt x="36" y="22"/>
                  </a:lnTo>
                  <a:lnTo>
                    <a:pt x="30" y="17"/>
                  </a:lnTo>
                  <a:lnTo>
                    <a:pt x="21" y="10"/>
                  </a:lnTo>
                  <a:lnTo>
                    <a:pt x="13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46" name="Freeform 1051"/>
            <p:cNvSpPr>
              <a:spLocks/>
            </p:cNvSpPr>
            <p:nvPr/>
          </p:nvSpPr>
          <p:spPr bwMode="auto">
            <a:xfrm>
              <a:off x="716" y="248"/>
              <a:ext cx="56" cy="16"/>
            </a:xfrm>
            <a:custGeom>
              <a:avLst/>
              <a:gdLst>
                <a:gd name="T0" fmla="*/ 0 w 56"/>
                <a:gd name="T1" fmla="*/ 8 h 16"/>
                <a:gd name="T2" fmla="*/ 5 w 56"/>
                <a:gd name="T3" fmla="*/ 8 h 16"/>
                <a:gd name="T4" fmla="*/ 10 w 56"/>
                <a:gd name="T5" fmla="*/ 8 h 16"/>
                <a:gd name="T6" fmla="*/ 16 w 56"/>
                <a:gd name="T7" fmla="*/ 8 h 16"/>
                <a:gd name="T8" fmla="*/ 23 w 56"/>
                <a:gd name="T9" fmla="*/ 10 h 16"/>
                <a:gd name="T10" fmla="*/ 30 w 56"/>
                <a:gd name="T11" fmla="*/ 10 h 16"/>
                <a:gd name="T12" fmla="*/ 39 w 56"/>
                <a:gd name="T13" fmla="*/ 12 h 16"/>
                <a:gd name="T14" fmla="*/ 46 w 56"/>
                <a:gd name="T15" fmla="*/ 14 h 16"/>
                <a:gd name="T16" fmla="*/ 53 w 56"/>
                <a:gd name="T17" fmla="*/ 16 h 16"/>
                <a:gd name="T18" fmla="*/ 56 w 56"/>
                <a:gd name="T19" fmla="*/ 8 h 16"/>
                <a:gd name="T20" fmla="*/ 49 w 56"/>
                <a:gd name="T21" fmla="*/ 5 h 16"/>
                <a:gd name="T22" fmla="*/ 41 w 56"/>
                <a:gd name="T23" fmla="*/ 3 h 16"/>
                <a:gd name="T24" fmla="*/ 32 w 56"/>
                <a:gd name="T25" fmla="*/ 1 h 16"/>
                <a:gd name="T26" fmla="*/ 24 w 56"/>
                <a:gd name="T27" fmla="*/ 0 h 16"/>
                <a:gd name="T28" fmla="*/ 16 w 56"/>
                <a:gd name="T29" fmla="*/ 0 h 16"/>
                <a:gd name="T30" fmla="*/ 10 w 56"/>
                <a:gd name="T31" fmla="*/ 0 h 16"/>
                <a:gd name="T32" fmla="*/ 5 w 56"/>
                <a:gd name="T33" fmla="*/ 0 h 16"/>
                <a:gd name="T34" fmla="*/ 0 w 56"/>
                <a:gd name="T35" fmla="*/ 0 h 16"/>
                <a:gd name="T36" fmla="*/ 0 w 56"/>
                <a:gd name="T37" fmla="*/ 8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"/>
                <a:gd name="T58" fmla="*/ 0 h 16"/>
                <a:gd name="T59" fmla="*/ 56 w 56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" h="16">
                  <a:moveTo>
                    <a:pt x="0" y="8"/>
                  </a:moveTo>
                  <a:lnTo>
                    <a:pt x="5" y="8"/>
                  </a:lnTo>
                  <a:lnTo>
                    <a:pt x="10" y="8"/>
                  </a:lnTo>
                  <a:lnTo>
                    <a:pt x="16" y="8"/>
                  </a:lnTo>
                  <a:lnTo>
                    <a:pt x="23" y="10"/>
                  </a:lnTo>
                  <a:lnTo>
                    <a:pt x="30" y="10"/>
                  </a:lnTo>
                  <a:lnTo>
                    <a:pt x="39" y="12"/>
                  </a:lnTo>
                  <a:lnTo>
                    <a:pt x="46" y="14"/>
                  </a:lnTo>
                  <a:lnTo>
                    <a:pt x="53" y="16"/>
                  </a:lnTo>
                  <a:lnTo>
                    <a:pt x="56" y="8"/>
                  </a:lnTo>
                  <a:lnTo>
                    <a:pt x="49" y="5"/>
                  </a:lnTo>
                  <a:lnTo>
                    <a:pt x="41" y="3"/>
                  </a:lnTo>
                  <a:lnTo>
                    <a:pt x="32" y="1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47" name="Freeform 1052"/>
            <p:cNvSpPr>
              <a:spLocks/>
            </p:cNvSpPr>
            <p:nvPr/>
          </p:nvSpPr>
          <p:spPr bwMode="auto">
            <a:xfrm>
              <a:off x="3119" y="252"/>
              <a:ext cx="104" cy="55"/>
            </a:xfrm>
            <a:custGeom>
              <a:avLst/>
              <a:gdLst>
                <a:gd name="T0" fmla="*/ 8 w 104"/>
                <a:gd name="T1" fmla="*/ 0 h 55"/>
                <a:gd name="T2" fmla="*/ 4 w 104"/>
                <a:gd name="T3" fmla="*/ 1 h 55"/>
                <a:gd name="T4" fmla="*/ 1 w 104"/>
                <a:gd name="T5" fmla="*/ 3 h 55"/>
                <a:gd name="T6" fmla="*/ 0 w 104"/>
                <a:gd name="T7" fmla="*/ 7 h 55"/>
                <a:gd name="T8" fmla="*/ 1 w 104"/>
                <a:gd name="T9" fmla="*/ 12 h 55"/>
                <a:gd name="T10" fmla="*/ 4 w 104"/>
                <a:gd name="T11" fmla="*/ 18 h 55"/>
                <a:gd name="T12" fmla="*/ 8 w 104"/>
                <a:gd name="T13" fmla="*/ 23 h 55"/>
                <a:gd name="T14" fmla="*/ 15 w 104"/>
                <a:gd name="T15" fmla="*/ 30 h 55"/>
                <a:gd name="T16" fmla="*/ 21 w 104"/>
                <a:gd name="T17" fmla="*/ 35 h 55"/>
                <a:gd name="T18" fmla="*/ 29 w 104"/>
                <a:gd name="T19" fmla="*/ 42 h 55"/>
                <a:gd name="T20" fmla="*/ 38 w 104"/>
                <a:gd name="T21" fmla="*/ 46 h 55"/>
                <a:gd name="T22" fmla="*/ 48 w 104"/>
                <a:gd name="T23" fmla="*/ 51 h 55"/>
                <a:gd name="T24" fmla="*/ 58 w 104"/>
                <a:gd name="T25" fmla="*/ 54 h 55"/>
                <a:gd name="T26" fmla="*/ 70 w 104"/>
                <a:gd name="T27" fmla="*/ 55 h 55"/>
                <a:gd name="T28" fmla="*/ 80 w 104"/>
                <a:gd name="T29" fmla="*/ 54 h 55"/>
                <a:gd name="T30" fmla="*/ 92 w 104"/>
                <a:gd name="T31" fmla="*/ 52 h 55"/>
                <a:gd name="T32" fmla="*/ 103 w 104"/>
                <a:gd name="T33" fmla="*/ 47 h 55"/>
                <a:gd name="T34" fmla="*/ 104 w 104"/>
                <a:gd name="T35" fmla="*/ 46 h 55"/>
                <a:gd name="T36" fmla="*/ 104 w 104"/>
                <a:gd name="T37" fmla="*/ 45 h 55"/>
                <a:gd name="T38" fmla="*/ 104 w 104"/>
                <a:gd name="T39" fmla="*/ 43 h 55"/>
                <a:gd name="T40" fmla="*/ 103 w 104"/>
                <a:gd name="T41" fmla="*/ 41 h 55"/>
                <a:gd name="T42" fmla="*/ 100 w 104"/>
                <a:gd name="T43" fmla="*/ 36 h 55"/>
                <a:gd name="T44" fmla="*/ 95 w 104"/>
                <a:gd name="T45" fmla="*/ 30 h 55"/>
                <a:gd name="T46" fmla="*/ 89 w 104"/>
                <a:gd name="T47" fmla="*/ 24 h 55"/>
                <a:gd name="T48" fmla="*/ 81 w 104"/>
                <a:gd name="T49" fmla="*/ 18 h 55"/>
                <a:gd name="T50" fmla="*/ 73 w 104"/>
                <a:gd name="T51" fmla="*/ 12 h 55"/>
                <a:gd name="T52" fmla="*/ 64 w 104"/>
                <a:gd name="T53" fmla="*/ 8 h 55"/>
                <a:gd name="T54" fmla="*/ 56 w 104"/>
                <a:gd name="T55" fmla="*/ 6 h 55"/>
                <a:gd name="T56" fmla="*/ 47 w 104"/>
                <a:gd name="T57" fmla="*/ 3 h 55"/>
                <a:gd name="T58" fmla="*/ 40 w 104"/>
                <a:gd name="T59" fmla="*/ 1 h 55"/>
                <a:gd name="T60" fmla="*/ 31 w 104"/>
                <a:gd name="T61" fmla="*/ 0 h 55"/>
                <a:gd name="T62" fmla="*/ 24 w 104"/>
                <a:gd name="T63" fmla="*/ 0 h 55"/>
                <a:gd name="T64" fmla="*/ 18 w 104"/>
                <a:gd name="T65" fmla="*/ 0 h 55"/>
                <a:gd name="T66" fmla="*/ 12 w 104"/>
                <a:gd name="T67" fmla="*/ 0 h 55"/>
                <a:gd name="T68" fmla="*/ 8 w 104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"/>
                <a:gd name="T106" fmla="*/ 0 h 55"/>
                <a:gd name="T107" fmla="*/ 104 w 104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" h="55">
                  <a:moveTo>
                    <a:pt x="8" y="0"/>
                  </a:moveTo>
                  <a:lnTo>
                    <a:pt x="4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1" y="12"/>
                  </a:lnTo>
                  <a:lnTo>
                    <a:pt x="4" y="18"/>
                  </a:lnTo>
                  <a:lnTo>
                    <a:pt x="8" y="23"/>
                  </a:lnTo>
                  <a:lnTo>
                    <a:pt x="15" y="30"/>
                  </a:lnTo>
                  <a:lnTo>
                    <a:pt x="21" y="35"/>
                  </a:lnTo>
                  <a:lnTo>
                    <a:pt x="29" y="42"/>
                  </a:lnTo>
                  <a:lnTo>
                    <a:pt x="38" y="46"/>
                  </a:lnTo>
                  <a:lnTo>
                    <a:pt x="48" y="51"/>
                  </a:lnTo>
                  <a:lnTo>
                    <a:pt x="58" y="54"/>
                  </a:lnTo>
                  <a:lnTo>
                    <a:pt x="70" y="55"/>
                  </a:lnTo>
                  <a:lnTo>
                    <a:pt x="80" y="54"/>
                  </a:lnTo>
                  <a:lnTo>
                    <a:pt x="92" y="52"/>
                  </a:lnTo>
                  <a:lnTo>
                    <a:pt x="103" y="47"/>
                  </a:lnTo>
                  <a:lnTo>
                    <a:pt x="104" y="46"/>
                  </a:lnTo>
                  <a:lnTo>
                    <a:pt x="104" y="45"/>
                  </a:lnTo>
                  <a:lnTo>
                    <a:pt x="104" y="43"/>
                  </a:lnTo>
                  <a:lnTo>
                    <a:pt x="103" y="41"/>
                  </a:lnTo>
                  <a:lnTo>
                    <a:pt x="100" y="36"/>
                  </a:lnTo>
                  <a:lnTo>
                    <a:pt x="95" y="30"/>
                  </a:lnTo>
                  <a:lnTo>
                    <a:pt x="89" y="24"/>
                  </a:lnTo>
                  <a:lnTo>
                    <a:pt x="81" y="18"/>
                  </a:lnTo>
                  <a:lnTo>
                    <a:pt x="73" y="12"/>
                  </a:lnTo>
                  <a:lnTo>
                    <a:pt x="64" y="8"/>
                  </a:lnTo>
                  <a:lnTo>
                    <a:pt x="56" y="6"/>
                  </a:lnTo>
                  <a:lnTo>
                    <a:pt x="47" y="3"/>
                  </a:lnTo>
                  <a:lnTo>
                    <a:pt x="40" y="1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48" name="Freeform 1053"/>
            <p:cNvSpPr>
              <a:spLocks/>
            </p:cNvSpPr>
            <p:nvPr/>
          </p:nvSpPr>
          <p:spPr bwMode="auto">
            <a:xfrm>
              <a:off x="3115" y="248"/>
              <a:ext cx="110" cy="63"/>
            </a:xfrm>
            <a:custGeom>
              <a:avLst/>
              <a:gdLst>
                <a:gd name="T0" fmla="*/ 105 w 110"/>
                <a:gd name="T1" fmla="*/ 47 h 63"/>
                <a:gd name="T2" fmla="*/ 95 w 110"/>
                <a:gd name="T3" fmla="*/ 51 h 63"/>
                <a:gd name="T4" fmla="*/ 84 w 110"/>
                <a:gd name="T5" fmla="*/ 53 h 63"/>
                <a:gd name="T6" fmla="*/ 74 w 110"/>
                <a:gd name="T7" fmla="*/ 55 h 63"/>
                <a:gd name="T8" fmla="*/ 63 w 110"/>
                <a:gd name="T9" fmla="*/ 52 h 63"/>
                <a:gd name="T10" fmla="*/ 53 w 110"/>
                <a:gd name="T11" fmla="*/ 50 h 63"/>
                <a:gd name="T12" fmla="*/ 44 w 110"/>
                <a:gd name="T13" fmla="*/ 46 h 63"/>
                <a:gd name="T14" fmla="*/ 35 w 110"/>
                <a:gd name="T15" fmla="*/ 41 h 63"/>
                <a:gd name="T16" fmla="*/ 28 w 110"/>
                <a:gd name="T17" fmla="*/ 36 h 63"/>
                <a:gd name="T18" fmla="*/ 21 w 110"/>
                <a:gd name="T19" fmla="*/ 30 h 63"/>
                <a:gd name="T20" fmla="*/ 15 w 110"/>
                <a:gd name="T21" fmla="*/ 25 h 63"/>
                <a:gd name="T22" fmla="*/ 12 w 110"/>
                <a:gd name="T23" fmla="*/ 19 h 63"/>
                <a:gd name="T24" fmla="*/ 9 w 110"/>
                <a:gd name="T25" fmla="*/ 14 h 63"/>
                <a:gd name="T26" fmla="*/ 9 w 110"/>
                <a:gd name="T27" fmla="*/ 11 h 63"/>
                <a:gd name="T28" fmla="*/ 9 w 110"/>
                <a:gd name="T29" fmla="*/ 10 h 63"/>
                <a:gd name="T30" fmla="*/ 9 w 110"/>
                <a:gd name="T31" fmla="*/ 8 h 63"/>
                <a:gd name="T32" fmla="*/ 12 w 110"/>
                <a:gd name="T33" fmla="*/ 8 h 63"/>
                <a:gd name="T34" fmla="*/ 12 w 110"/>
                <a:gd name="T35" fmla="*/ 0 h 63"/>
                <a:gd name="T36" fmla="*/ 6 w 110"/>
                <a:gd name="T37" fmla="*/ 1 h 63"/>
                <a:gd name="T38" fmla="*/ 2 w 110"/>
                <a:gd name="T39" fmla="*/ 5 h 63"/>
                <a:gd name="T40" fmla="*/ 0 w 110"/>
                <a:gd name="T41" fmla="*/ 12 h 63"/>
                <a:gd name="T42" fmla="*/ 2 w 110"/>
                <a:gd name="T43" fmla="*/ 17 h 63"/>
                <a:gd name="T44" fmla="*/ 5 w 110"/>
                <a:gd name="T45" fmla="*/ 24 h 63"/>
                <a:gd name="T46" fmla="*/ 9 w 110"/>
                <a:gd name="T47" fmla="*/ 30 h 63"/>
                <a:gd name="T48" fmla="*/ 15 w 110"/>
                <a:gd name="T49" fmla="*/ 37 h 63"/>
                <a:gd name="T50" fmla="*/ 23 w 110"/>
                <a:gd name="T51" fmla="*/ 44 h 63"/>
                <a:gd name="T52" fmla="*/ 31 w 110"/>
                <a:gd name="T53" fmla="*/ 49 h 63"/>
                <a:gd name="T54" fmla="*/ 41 w 110"/>
                <a:gd name="T55" fmla="*/ 55 h 63"/>
                <a:gd name="T56" fmla="*/ 50 w 110"/>
                <a:gd name="T57" fmla="*/ 59 h 63"/>
                <a:gd name="T58" fmla="*/ 62 w 110"/>
                <a:gd name="T59" fmla="*/ 62 h 63"/>
                <a:gd name="T60" fmla="*/ 74 w 110"/>
                <a:gd name="T61" fmla="*/ 63 h 63"/>
                <a:gd name="T62" fmla="*/ 85 w 110"/>
                <a:gd name="T63" fmla="*/ 63 h 63"/>
                <a:gd name="T64" fmla="*/ 97 w 110"/>
                <a:gd name="T65" fmla="*/ 60 h 63"/>
                <a:gd name="T66" fmla="*/ 110 w 110"/>
                <a:gd name="T67" fmla="*/ 56 h 63"/>
                <a:gd name="T68" fmla="*/ 105 w 110"/>
                <a:gd name="T69" fmla="*/ 47 h 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0"/>
                <a:gd name="T106" fmla="*/ 0 h 63"/>
                <a:gd name="T107" fmla="*/ 110 w 110"/>
                <a:gd name="T108" fmla="*/ 63 h 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0" h="63">
                  <a:moveTo>
                    <a:pt x="105" y="47"/>
                  </a:moveTo>
                  <a:lnTo>
                    <a:pt x="95" y="51"/>
                  </a:lnTo>
                  <a:lnTo>
                    <a:pt x="84" y="53"/>
                  </a:lnTo>
                  <a:lnTo>
                    <a:pt x="74" y="55"/>
                  </a:lnTo>
                  <a:lnTo>
                    <a:pt x="63" y="52"/>
                  </a:lnTo>
                  <a:lnTo>
                    <a:pt x="53" y="50"/>
                  </a:lnTo>
                  <a:lnTo>
                    <a:pt x="44" y="46"/>
                  </a:lnTo>
                  <a:lnTo>
                    <a:pt x="35" y="41"/>
                  </a:lnTo>
                  <a:lnTo>
                    <a:pt x="28" y="36"/>
                  </a:lnTo>
                  <a:lnTo>
                    <a:pt x="21" y="30"/>
                  </a:lnTo>
                  <a:lnTo>
                    <a:pt x="15" y="25"/>
                  </a:lnTo>
                  <a:lnTo>
                    <a:pt x="12" y="19"/>
                  </a:lnTo>
                  <a:lnTo>
                    <a:pt x="9" y="14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12" y="8"/>
                  </a:lnTo>
                  <a:lnTo>
                    <a:pt x="12" y="0"/>
                  </a:lnTo>
                  <a:lnTo>
                    <a:pt x="6" y="1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5" y="24"/>
                  </a:lnTo>
                  <a:lnTo>
                    <a:pt x="9" y="30"/>
                  </a:lnTo>
                  <a:lnTo>
                    <a:pt x="15" y="37"/>
                  </a:lnTo>
                  <a:lnTo>
                    <a:pt x="23" y="44"/>
                  </a:lnTo>
                  <a:lnTo>
                    <a:pt x="31" y="49"/>
                  </a:lnTo>
                  <a:lnTo>
                    <a:pt x="41" y="55"/>
                  </a:lnTo>
                  <a:lnTo>
                    <a:pt x="50" y="59"/>
                  </a:lnTo>
                  <a:lnTo>
                    <a:pt x="62" y="62"/>
                  </a:lnTo>
                  <a:lnTo>
                    <a:pt x="74" y="63"/>
                  </a:lnTo>
                  <a:lnTo>
                    <a:pt x="85" y="63"/>
                  </a:lnTo>
                  <a:lnTo>
                    <a:pt x="97" y="60"/>
                  </a:lnTo>
                  <a:lnTo>
                    <a:pt x="110" y="56"/>
                  </a:lnTo>
                  <a:lnTo>
                    <a:pt x="105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49" name="Freeform 1054"/>
            <p:cNvSpPr>
              <a:spLocks/>
            </p:cNvSpPr>
            <p:nvPr/>
          </p:nvSpPr>
          <p:spPr bwMode="auto">
            <a:xfrm>
              <a:off x="3181" y="256"/>
              <a:ext cx="47" cy="48"/>
            </a:xfrm>
            <a:custGeom>
              <a:avLst/>
              <a:gdLst>
                <a:gd name="T0" fmla="*/ 0 w 47"/>
                <a:gd name="T1" fmla="*/ 8 h 48"/>
                <a:gd name="T2" fmla="*/ 9 w 47"/>
                <a:gd name="T3" fmla="*/ 13 h 48"/>
                <a:gd name="T4" fmla="*/ 16 w 47"/>
                <a:gd name="T5" fmla="*/ 18 h 48"/>
                <a:gd name="T6" fmla="*/ 23 w 47"/>
                <a:gd name="T7" fmla="*/ 24 h 48"/>
                <a:gd name="T8" fmla="*/ 30 w 47"/>
                <a:gd name="T9" fmla="*/ 29 h 48"/>
                <a:gd name="T10" fmla="*/ 35 w 47"/>
                <a:gd name="T11" fmla="*/ 35 h 48"/>
                <a:gd name="T12" fmla="*/ 37 w 47"/>
                <a:gd name="T13" fmla="*/ 39 h 48"/>
                <a:gd name="T14" fmla="*/ 38 w 47"/>
                <a:gd name="T15" fmla="*/ 40 h 48"/>
                <a:gd name="T16" fmla="*/ 38 w 47"/>
                <a:gd name="T17" fmla="*/ 41 h 48"/>
                <a:gd name="T18" fmla="*/ 38 w 47"/>
                <a:gd name="T19" fmla="*/ 40 h 48"/>
                <a:gd name="T20" fmla="*/ 39 w 47"/>
                <a:gd name="T21" fmla="*/ 39 h 48"/>
                <a:gd name="T22" fmla="*/ 44 w 47"/>
                <a:gd name="T23" fmla="*/ 48 h 48"/>
                <a:gd name="T24" fmla="*/ 46 w 47"/>
                <a:gd name="T25" fmla="*/ 44 h 48"/>
                <a:gd name="T26" fmla="*/ 47 w 47"/>
                <a:gd name="T27" fmla="*/ 41 h 48"/>
                <a:gd name="T28" fmla="*/ 47 w 47"/>
                <a:gd name="T29" fmla="*/ 38 h 48"/>
                <a:gd name="T30" fmla="*/ 46 w 47"/>
                <a:gd name="T31" fmla="*/ 35 h 48"/>
                <a:gd name="T32" fmla="*/ 41 w 47"/>
                <a:gd name="T33" fmla="*/ 29 h 48"/>
                <a:gd name="T34" fmla="*/ 36 w 47"/>
                <a:gd name="T35" fmla="*/ 22 h 48"/>
                <a:gd name="T36" fmla="*/ 29 w 47"/>
                <a:gd name="T37" fmla="*/ 17 h 48"/>
                <a:gd name="T38" fmla="*/ 21 w 47"/>
                <a:gd name="T39" fmla="*/ 10 h 48"/>
                <a:gd name="T40" fmla="*/ 13 w 47"/>
                <a:gd name="T41" fmla="*/ 5 h 48"/>
                <a:gd name="T42" fmla="*/ 3 w 47"/>
                <a:gd name="T43" fmla="*/ 0 h 48"/>
                <a:gd name="T44" fmla="*/ 0 w 47"/>
                <a:gd name="T45" fmla="*/ 8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7"/>
                <a:gd name="T70" fmla="*/ 0 h 48"/>
                <a:gd name="T71" fmla="*/ 47 w 47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7" h="48">
                  <a:moveTo>
                    <a:pt x="0" y="8"/>
                  </a:moveTo>
                  <a:lnTo>
                    <a:pt x="9" y="13"/>
                  </a:lnTo>
                  <a:lnTo>
                    <a:pt x="16" y="18"/>
                  </a:lnTo>
                  <a:lnTo>
                    <a:pt x="23" y="24"/>
                  </a:lnTo>
                  <a:lnTo>
                    <a:pt x="30" y="29"/>
                  </a:lnTo>
                  <a:lnTo>
                    <a:pt x="35" y="35"/>
                  </a:lnTo>
                  <a:lnTo>
                    <a:pt x="37" y="39"/>
                  </a:lnTo>
                  <a:lnTo>
                    <a:pt x="38" y="40"/>
                  </a:lnTo>
                  <a:lnTo>
                    <a:pt x="38" y="41"/>
                  </a:lnTo>
                  <a:lnTo>
                    <a:pt x="38" y="40"/>
                  </a:lnTo>
                  <a:lnTo>
                    <a:pt x="39" y="39"/>
                  </a:lnTo>
                  <a:lnTo>
                    <a:pt x="44" y="48"/>
                  </a:lnTo>
                  <a:lnTo>
                    <a:pt x="46" y="44"/>
                  </a:lnTo>
                  <a:lnTo>
                    <a:pt x="47" y="41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1" y="29"/>
                  </a:lnTo>
                  <a:lnTo>
                    <a:pt x="36" y="22"/>
                  </a:lnTo>
                  <a:lnTo>
                    <a:pt x="29" y="17"/>
                  </a:lnTo>
                  <a:lnTo>
                    <a:pt x="21" y="10"/>
                  </a:lnTo>
                  <a:lnTo>
                    <a:pt x="13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50" name="Freeform 1055"/>
            <p:cNvSpPr>
              <a:spLocks/>
            </p:cNvSpPr>
            <p:nvPr/>
          </p:nvSpPr>
          <p:spPr bwMode="auto">
            <a:xfrm>
              <a:off x="3127" y="248"/>
              <a:ext cx="57" cy="16"/>
            </a:xfrm>
            <a:custGeom>
              <a:avLst/>
              <a:gdLst>
                <a:gd name="T0" fmla="*/ 0 w 57"/>
                <a:gd name="T1" fmla="*/ 8 h 16"/>
                <a:gd name="T2" fmla="*/ 4 w 57"/>
                <a:gd name="T3" fmla="*/ 8 h 16"/>
                <a:gd name="T4" fmla="*/ 10 w 57"/>
                <a:gd name="T5" fmla="*/ 8 h 16"/>
                <a:gd name="T6" fmla="*/ 16 w 57"/>
                <a:gd name="T7" fmla="*/ 8 h 16"/>
                <a:gd name="T8" fmla="*/ 23 w 57"/>
                <a:gd name="T9" fmla="*/ 10 h 16"/>
                <a:gd name="T10" fmla="*/ 31 w 57"/>
                <a:gd name="T11" fmla="*/ 10 h 16"/>
                <a:gd name="T12" fmla="*/ 39 w 57"/>
                <a:gd name="T13" fmla="*/ 12 h 16"/>
                <a:gd name="T14" fmla="*/ 47 w 57"/>
                <a:gd name="T15" fmla="*/ 14 h 16"/>
                <a:gd name="T16" fmla="*/ 54 w 57"/>
                <a:gd name="T17" fmla="*/ 16 h 16"/>
                <a:gd name="T18" fmla="*/ 57 w 57"/>
                <a:gd name="T19" fmla="*/ 8 h 16"/>
                <a:gd name="T20" fmla="*/ 49 w 57"/>
                <a:gd name="T21" fmla="*/ 5 h 16"/>
                <a:gd name="T22" fmla="*/ 40 w 57"/>
                <a:gd name="T23" fmla="*/ 3 h 16"/>
                <a:gd name="T24" fmla="*/ 32 w 57"/>
                <a:gd name="T25" fmla="*/ 1 h 16"/>
                <a:gd name="T26" fmla="*/ 25 w 57"/>
                <a:gd name="T27" fmla="*/ 0 h 16"/>
                <a:gd name="T28" fmla="*/ 17 w 57"/>
                <a:gd name="T29" fmla="*/ 0 h 16"/>
                <a:gd name="T30" fmla="*/ 10 w 57"/>
                <a:gd name="T31" fmla="*/ 0 h 16"/>
                <a:gd name="T32" fmla="*/ 4 w 57"/>
                <a:gd name="T33" fmla="*/ 0 h 16"/>
                <a:gd name="T34" fmla="*/ 0 w 57"/>
                <a:gd name="T35" fmla="*/ 0 h 16"/>
                <a:gd name="T36" fmla="*/ 0 w 57"/>
                <a:gd name="T37" fmla="*/ 8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6"/>
                <a:gd name="T59" fmla="*/ 57 w 57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6">
                  <a:moveTo>
                    <a:pt x="0" y="8"/>
                  </a:moveTo>
                  <a:lnTo>
                    <a:pt x="4" y="8"/>
                  </a:lnTo>
                  <a:lnTo>
                    <a:pt x="10" y="8"/>
                  </a:lnTo>
                  <a:lnTo>
                    <a:pt x="16" y="8"/>
                  </a:lnTo>
                  <a:lnTo>
                    <a:pt x="23" y="10"/>
                  </a:lnTo>
                  <a:lnTo>
                    <a:pt x="31" y="10"/>
                  </a:lnTo>
                  <a:lnTo>
                    <a:pt x="39" y="12"/>
                  </a:lnTo>
                  <a:lnTo>
                    <a:pt x="47" y="14"/>
                  </a:lnTo>
                  <a:lnTo>
                    <a:pt x="54" y="16"/>
                  </a:lnTo>
                  <a:lnTo>
                    <a:pt x="57" y="8"/>
                  </a:lnTo>
                  <a:lnTo>
                    <a:pt x="49" y="5"/>
                  </a:lnTo>
                  <a:lnTo>
                    <a:pt x="40" y="3"/>
                  </a:lnTo>
                  <a:lnTo>
                    <a:pt x="32" y="1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51" name="Freeform 1056"/>
            <p:cNvSpPr>
              <a:spLocks/>
            </p:cNvSpPr>
            <p:nvPr/>
          </p:nvSpPr>
          <p:spPr bwMode="auto">
            <a:xfrm>
              <a:off x="1913" y="252"/>
              <a:ext cx="105" cy="55"/>
            </a:xfrm>
            <a:custGeom>
              <a:avLst/>
              <a:gdLst>
                <a:gd name="T0" fmla="*/ 8 w 105"/>
                <a:gd name="T1" fmla="*/ 0 h 55"/>
                <a:gd name="T2" fmla="*/ 4 w 105"/>
                <a:gd name="T3" fmla="*/ 1 h 55"/>
                <a:gd name="T4" fmla="*/ 1 w 105"/>
                <a:gd name="T5" fmla="*/ 3 h 55"/>
                <a:gd name="T6" fmla="*/ 0 w 105"/>
                <a:gd name="T7" fmla="*/ 7 h 55"/>
                <a:gd name="T8" fmla="*/ 1 w 105"/>
                <a:gd name="T9" fmla="*/ 12 h 55"/>
                <a:gd name="T10" fmla="*/ 4 w 105"/>
                <a:gd name="T11" fmla="*/ 18 h 55"/>
                <a:gd name="T12" fmla="*/ 8 w 105"/>
                <a:gd name="T13" fmla="*/ 23 h 55"/>
                <a:gd name="T14" fmla="*/ 14 w 105"/>
                <a:gd name="T15" fmla="*/ 30 h 55"/>
                <a:gd name="T16" fmla="*/ 21 w 105"/>
                <a:gd name="T17" fmla="*/ 35 h 55"/>
                <a:gd name="T18" fmla="*/ 29 w 105"/>
                <a:gd name="T19" fmla="*/ 42 h 55"/>
                <a:gd name="T20" fmla="*/ 38 w 105"/>
                <a:gd name="T21" fmla="*/ 46 h 55"/>
                <a:gd name="T22" fmla="*/ 47 w 105"/>
                <a:gd name="T23" fmla="*/ 51 h 55"/>
                <a:gd name="T24" fmla="*/ 58 w 105"/>
                <a:gd name="T25" fmla="*/ 54 h 55"/>
                <a:gd name="T26" fmla="*/ 70 w 105"/>
                <a:gd name="T27" fmla="*/ 55 h 55"/>
                <a:gd name="T28" fmla="*/ 80 w 105"/>
                <a:gd name="T29" fmla="*/ 55 h 55"/>
                <a:gd name="T30" fmla="*/ 92 w 105"/>
                <a:gd name="T31" fmla="*/ 52 h 55"/>
                <a:gd name="T32" fmla="*/ 103 w 105"/>
                <a:gd name="T33" fmla="*/ 47 h 55"/>
                <a:gd name="T34" fmla="*/ 105 w 105"/>
                <a:gd name="T35" fmla="*/ 46 h 55"/>
                <a:gd name="T36" fmla="*/ 105 w 105"/>
                <a:gd name="T37" fmla="*/ 45 h 55"/>
                <a:gd name="T38" fmla="*/ 105 w 105"/>
                <a:gd name="T39" fmla="*/ 43 h 55"/>
                <a:gd name="T40" fmla="*/ 103 w 105"/>
                <a:gd name="T41" fmla="*/ 41 h 55"/>
                <a:gd name="T42" fmla="*/ 100 w 105"/>
                <a:gd name="T43" fmla="*/ 36 h 55"/>
                <a:gd name="T44" fmla="*/ 95 w 105"/>
                <a:gd name="T45" fmla="*/ 30 h 55"/>
                <a:gd name="T46" fmla="*/ 89 w 105"/>
                <a:gd name="T47" fmla="*/ 24 h 55"/>
                <a:gd name="T48" fmla="*/ 80 w 105"/>
                <a:gd name="T49" fmla="*/ 18 h 55"/>
                <a:gd name="T50" fmla="*/ 73 w 105"/>
                <a:gd name="T51" fmla="*/ 13 h 55"/>
                <a:gd name="T52" fmla="*/ 63 w 105"/>
                <a:gd name="T53" fmla="*/ 8 h 55"/>
                <a:gd name="T54" fmla="*/ 56 w 105"/>
                <a:gd name="T55" fmla="*/ 6 h 55"/>
                <a:gd name="T56" fmla="*/ 47 w 105"/>
                <a:gd name="T57" fmla="*/ 3 h 55"/>
                <a:gd name="T58" fmla="*/ 40 w 105"/>
                <a:gd name="T59" fmla="*/ 1 h 55"/>
                <a:gd name="T60" fmla="*/ 32 w 105"/>
                <a:gd name="T61" fmla="*/ 0 h 55"/>
                <a:gd name="T62" fmla="*/ 24 w 105"/>
                <a:gd name="T63" fmla="*/ 0 h 55"/>
                <a:gd name="T64" fmla="*/ 18 w 105"/>
                <a:gd name="T65" fmla="*/ 0 h 55"/>
                <a:gd name="T66" fmla="*/ 13 w 105"/>
                <a:gd name="T67" fmla="*/ 0 h 55"/>
                <a:gd name="T68" fmla="*/ 8 w 105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5"/>
                <a:gd name="T106" fmla="*/ 0 h 55"/>
                <a:gd name="T107" fmla="*/ 105 w 105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5" h="55">
                  <a:moveTo>
                    <a:pt x="8" y="0"/>
                  </a:moveTo>
                  <a:lnTo>
                    <a:pt x="4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1" y="12"/>
                  </a:lnTo>
                  <a:lnTo>
                    <a:pt x="4" y="18"/>
                  </a:lnTo>
                  <a:lnTo>
                    <a:pt x="8" y="23"/>
                  </a:lnTo>
                  <a:lnTo>
                    <a:pt x="14" y="30"/>
                  </a:lnTo>
                  <a:lnTo>
                    <a:pt x="21" y="35"/>
                  </a:lnTo>
                  <a:lnTo>
                    <a:pt x="29" y="42"/>
                  </a:lnTo>
                  <a:lnTo>
                    <a:pt x="38" y="46"/>
                  </a:lnTo>
                  <a:lnTo>
                    <a:pt x="47" y="51"/>
                  </a:lnTo>
                  <a:lnTo>
                    <a:pt x="58" y="54"/>
                  </a:lnTo>
                  <a:lnTo>
                    <a:pt x="70" y="55"/>
                  </a:lnTo>
                  <a:lnTo>
                    <a:pt x="80" y="55"/>
                  </a:lnTo>
                  <a:lnTo>
                    <a:pt x="92" y="52"/>
                  </a:lnTo>
                  <a:lnTo>
                    <a:pt x="103" y="47"/>
                  </a:lnTo>
                  <a:lnTo>
                    <a:pt x="105" y="46"/>
                  </a:lnTo>
                  <a:lnTo>
                    <a:pt x="105" y="45"/>
                  </a:lnTo>
                  <a:lnTo>
                    <a:pt x="105" y="43"/>
                  </a:lnTo>
                  <a:lnTo>
                    <a:pt x="103" y="41"/>
                  </a:lnTo>
                  <a:lnTo>
                    <a:pt x="100" y="36"/>
                  </a:lnTo>
                  <a:lnTo>
                    <a:pt x="95" y="30"/>
                  </a:lnTo>
                  <a:lnTo>
                    <a:pt x="89" y="24"/>
                  </a:lnTo>
                  <a:lnTo>
                    <a:pt x="80" y="18"/>
                  </a:lnTo>
                  <a:lnTo>
                    <a:pt x="73" y="13"/>
                  </a:lnTo>
                  <a:lnTo>
                    <a:pt x="63" y="8"/>
                  </a:lnTo>
                  <a:lnTo>
                    <a:pt x="56" y="6"/>
                  </a:lnTo>
                  <a:lnTo>
                    <a:pt x="47" y="3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52" name="Freeform 1057"/>
            <p:cNvSpPr>
              <a:spLocks/>
            </p:cNvSpPr>
            <p:nvPr/>
          </p:nvSpPr>
          <p:spPr bwMode="auto">
            <a:xfrm>
              <a:off x="1909" y="248"/>
              <a:ext cx="110" cy="63"/>
            </a:xfrm>
            <a:custGeom>
              <a:avLst/>
              <a:gdLst>
                <a:gd name="T0" fmla="*/ 105 w 110"/>
                <a:gd name="T1" fmla="*/ 47 h 63"/>
                <a:gd name="T2" fmla="*/ 95 w 110"/>
                <a:gd name="T3" fmla="*/ 51 h 63"/>
                <a:gd name="T4" fmla="*/ 84 w 110"/>
                <a:gd name="T5" fmla="*/ 53 h 63"/>
                <a:gd name="T6" fmla="*/ 74 w 110"/>
                <a:gd name="T7" fmla="*/ 55 h 63"/>
                <a:gd name="T8" fmla="*/ 63 w 110"/>
                <a:gd name="T9" fmla="*/ 53 h 63"/>
                <a:gd name="T10" fmla="*/ 54 w 110"/>
                <a:gd name="T11" fmla="*/ 50 h 63"/>
                <a:gd name="T12" fmla="*/ 44 w 110"/>
                <a:gd name="T13" fmla="*/ 46 h 63"/>
                <a:gd name="T14" fmla="*/ 36 w 110"/>
                <a:gd name="T15" fmla="*/ 41 h 63"/>
                <a:gd name="T16" fmla="*/ 28 w 110"/>
                <a:gd name="T17" fmla="*/ 36 h 63"/>
                <a:gd name="T18" fmla="*/ 21 w 110"/>
                <a:gd name="T19" fmla="*/ 30 h 63"/>
                <a:gd name="T20" fmla="*/ 15 w 110"/>
                <a:gd name="T21" fmla="*/ 25 h 63"/>
                <a:gd name="T22" fmla="*/ 11 w 110"/>
                <a:gd name="T23" fmla="*/ 19 h 63"/>
                <a:gd name="T24" fmla="*/ 9 w 110"/>
                <a:gd name="T25" fmla="*/ 14 h 63"/>
                <a:gd name="T26" fmla="*/ 8 w 110"/>
                <a:gd name="T27" fmla="*/ 11 h 63"/>
                <a:gd name="T28" fmla="*/ 9 w 110"/>
                <a:gd name="T29" fmla="*/ 10 h 63"/>
                <a:gd name="T30" fmla="*/ 12 w 110"/>
                <a:gd name="T31" fmla="*/ 8 h 63"/>
                <a:gd name="T32" fmla="*/ 12 w 110"/>
                <a:gd name="T33" fmla="*/ 0 h 63"/>
                <a:gd name="T34" fmla="*/ 6 w 110"/>
                <a:gd name="T35" fmla="*/ 1 h 63"/>
                <a:gd name="T36" fmla="*/ 1 w 110"/>
                <a:gd name="T37" fmla="*/ 5 h 63"/>
                <a:gd name="T38" fmla="*/ 0 w 110"/>
                <a:gd name="T39" fmla="*/ 12 h 63"/>
                <a:gd name="T40" fmla="*/ 1 w 110"/>
                <a:gd name="T41" fmla="*/ 17 h 63"/>
                <a:gd name="T42" fmla="*/ 4 w 110"/>
                <a:gd name="T43" fmla="*/ 24 h 63"/>
                <a:gd name="T44" fmla="*/ 9 w 110"/>
                <a:gd name="T45" fmla="*/ 30 h 63"/>
                <a:gd name="T46" fmla="*/ 15 w 110"/>
                <a:gd name="T47" fmla="*/ 37 h 63"/>
                <a:gd name="T48" fmla="*/ 23 w 110"/>
                <a:gd name="T49" fmla="*/ 44 h 63"/>
                <a:gd name="T50" fmla="*/ 31 w 110"/>
                <a:gd name="T51" fmla="*/ 49 h 63"/>
                <a:gd name="T52" fmla="*/ 40 w 110"/>
                <a:gd name="T53" fmla="*/ 55 h 63"/>
                <a:gd name="T54" fmla="*/ 50 w 110"/>
                <a:gd name="T55" fmla="*/ 59 h 63"/>
                <a:gd name="T56" fmla="*/ 61 w 110"/>
                <a:gd name="T57" fmla="*/ 62 h 63"/>
                <a:gd name="T58" fmla="*/ 73 w 110"/>
                <a:gd name="T59" fmla="*/ 63 h 63"/>
                <a:gd name="T60" fmla="*/ 85 w 110"/>
                <a:gd name="T61" fmla="*/ 63 h 63"/>
                <a:gd name="T62" fmla="*/ 97 w 110"/>
                <a:gd name="T63" fmla="*/ 60 h 63"/>
                <a:gd name="T64" fmla="*/ 110 w 110"/>
                <a:gd name="T65" fmla="*/ 56 h 63"/>
                <a:gd name="T66" fmla="*/ 105 w 110"/>
                <a:gd name="T67" fmla="*/ 47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0"/>
                <a:gd name="T103" fmla="*/ 0 h 63"/>
                <a:gd name="T104" fmla="*/ 110 w 110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0" h="63">
                  <a:moveTo>
                    <a:pt x="105" y="47"/>
                  </a:moveTo>
                  <a:lnTo>
                    <a:pt x="95" y="51"/>
                  </a:lnTo>
                  <a:lnTo>
                    <a:pt x="84" y="53"/>
                  </a:lnTo>
                  <a:lnTo>
                    <a:pt x="74" y="55"/>
                  </a:lnTo>
                  <a:lnTo>
                    <a:pt x="63" y="53"/>
                  </a:lnTo>
                  <a:lnTo>
                    <a:pt x="54" y="50"/>
                  </a:lnTo>
                  <a:lnTo>
                    <a:pt x="44" y="46"/>
                  </a:lnTo>
                  <a:lnTo>
                    <a:pt x="36" y="41"/>
                  </a:lnTo>
                  <a:lnTo>
                    <a:pt x="28" y="36"/>
                  </a:lnTo>
                  <a:lnTo>
                    <a:pt x="21" y="30"/>
                  </a:lnTo>
                  <a:lnTo>
                    <a:pt x="15" y="25"/>
                  </a:lnTo>
                  <a:lnTo>
                    <a:pt x="11" y="19"/>
                  </a:lnTo>
                  <a:lnTo>
                    <a:pt x="9" y="14"/>
                  </a:lnTo>
                  <a:lnTo>
                    <a:pt x="8" y="11"/>
                  </a:lnTo>
                  <a:lnTo>
                    <a:pt x="9" y="10"/>
                  </a:lnTo>
                  <a:lnTo>
                    <a:pt x="12" y="8"/>
                  </a:lnTo>
                  <a:lnTo>
                    <a:pt x="12" y="0"/>
                  </a:lnTo>
                  <a:lnTo>
                    <a:pt x="6" y="1"/>
                  </a:lnTo>
                  <a:lnTo>
                    <a:pt x="1" y="5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9" y="30"/>
                  </a:lnTo>
                  <a:lnTo>
                    <a:pt x="15" y="37"/>
                  </a:lnTo>
                  <a:lnTo>
                    <a:pt x="23" y="44"/>
                  </a:lnTo>
                  <a:lnTo>
                    <a:pt x="31" y="49"/>
                  </a:lnTo>
                  <a:lnTo>
                    <a:pt x="40" y="55"/>
                  </a:lnTo>
                  <a:lnTo>
                    <a:pt x="50" y="59"/>
                  </a:lnTo>
                  <a:lnTo>
                    <a:pt x="61" y="62"/>
                  </a:lnTo>
                  <a:lnTo>
                    <a:pt x="73" y="63"/>
                  </a:lnTo>
                  <a:lnTo>
                    <a:pt x="85" y="63"/>
                  </a:lnTo>
                  <a:lnTo>
                    <a:pt x="97" y="60"/>
                  </a:lnTo>
                  <a:lnTo>
                    <a:pt x="110" y="56"/>
                  </a:lnTo>
                  <a:lnTo>
                    <a:pt x="105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53" name="Freeform 1058"/>
            <p:cNvSpPr>
              <a:spLocks/>
            </p:cNvSpPr>
            <p:nvPr/>
          </p:nvSpPr>
          <p:spPr bwMode="auto">
            <a:xfrm>
              <a:off x="1975" y="256"/>
              <a:ext cx="47" cy="48"/>
            </a:xfrm>
            <a:custGeom>
              <a:avLst/>
              <a:gdLst>
                <a:gd name="T0" fmla="*/ 0 w 47"/>
                <a:gd name="T1" fmla="*/ 8 h 48"/>
                <a:gd name="T2" fmla="*/ 9 w 47"/>
                <a:gd name="T3" fmla="*/ 13 h 48"/>
                <a:gd name="T4" fmla="*/ 16 w 47"/>
                <a:gd name="T5" fmla="*/ 18 h 48"/>
                <a:gd name="T6" fmla="*/ 24 w 47"/>
                <a:gd name="T7" fmla="*/ 24 h 48"/>
                <a:gd name="T8" fmla="*/ 30 w 47"/>
                <a:gd name="T9" fmla="*/ 29 h 48"/>
                <a:gd name="T10" fmla="*/ 35 w 47"/>
                <a:gd name="T11" fmla="*/ 35 h 48"/>
                <a:gd name="T12" fmla="*/ 37 w 47"/>
                <a:gd name="T13" fmla="*/ 39 h 48"/>
                <a:gd name="T14" fmla="*/ 38 w 47"/>
                <a:gd name="T15" fmla="*/ 40 h 48"/>
                <a:gd name="T16" fmla="*/ 38 w 47"/>
                <a:gd name="T17" fmla="*/ 41 h 48"/>
                <a:gd name="T18" fmla="*/ 38 w 47"/>
                <a:gd name="T19" fmla="*/ 40 h 48"/>
                <a:gd name="T20" fmla="*/ 39 w 47"/>
                <a:gd name="T21" fmla="*/ 39 h 48"/>
                <a:gd name="T22" fmla="*/ 44 w 47"/>
                <a:gd name="T23" fmla="*/ 48 h 48"/>
                <a:gd name="T24" fmla="*/ 46 w 47"/>
                <a:gd name="T25" fmla="*/ 44 h 48"/>
                <a:gd name="T26" fmla="*/ 47 w 47"/>
                <a:gd name="T27" fmla="*/ 41 h 48"/>
                <a:gd name="T28" fmla="*/ 47 w 47"/>
                <a:gd name="T29" fmla="*/ 38 h 48"/>
                <a:gd name="T30" fmla="*/ 45 w 47"/>
                <a:gd name="T31" fmla="*/ 35 h 48"/>
                <a:gd name="T32" fmla="*/ 41 w 47"/>
                <a:gd name="T33" fmla="*/ 29 h 48"/>
                <a:gd name="T34" fmla="*/ 36 w 47"/>
                <a:gd name="T35" fmla="*/ 22 h 48"/>
                <a:gd name="T36" fmla="*/ 29 w 47"/>
                <a:gd name="T37" fmla="*/ 17 h 48"/>
                <a:gd name="T38" fmla="*/ 21 w 47"/>
                <a:gd name="T39" fmla="*/ 10 h 48"/>
                <a:gd name="T40" fmla="*/ 13 w 47"/>
                <a:gd name="T41" fmla="*/ 5 h 48"/>
                <a:gd name="T42" fmla="*/ 3 w 47"/>
                <a:gd name="T43" fmla="*/ 0 h 48"/>
                <a:gd name="T44" fmla="*/ 0 w 47"/>
                <a:gd name="T45" fmla="*/ 8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7"/>
                <a:gd name="T70" fmla="*/ 0 h 48"/>
                <a:gd name="T71" fmla="*/ 47 w 47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7" h="48">
                  <a:moveTo>
                    <a:pt x="0" y="8"/>
                  </a:moveTo>
                  <a:lnTo>
                    <a:pt x="9" y="13"/>
                  </a:lnTo>
                  <a:lnTo>
                    <a:pt x="16" y="18"/>
                  </a:lnTo>
                  <a:lnTo>
                    <a:pt x="24" y="24"/>
                  </a:lnTo>
                  <a:lnTo>
                    <a:pt x="30" y="29"/>
                  </a:lnTo>
                  <a:lnTo>
                    <a:pt x="35" y="35"/>
                  </a:lnTo>
                  <a:lnTo>
                    <a:pt x="37" y="39"/>
                  </a:lnTo>
                  <a:lnTo>
                    <a:pt x="38" y="40"/>
                  </a:lnTo>
                  <a:lnTo>
                    <a:pt x="38" y="41"/>
                  </a:lnTo>
                  <a:lnTo>
                    <a:pt x="38" y="40"/>
                  </a:lnTo>
                  <a:lnTo>
                    <a:pt x="39" y="39"/>
                  </a:lnTo>
                  <a:lnTo>
                    <a:pt x="44" y="48"/>
                  </a:lnTo>
                  <a:lnTo>
                    <a:pt x="46" y="44"/>
                  </a:lnTo>
                  <a:lnTo>
                    <a:pt x="47" y="41"/>
                  </a:lnTo>
                  <a:lnTo>
                    <a:pt x="47" y="38"/>
                  </a:lnTo>
                  <a:lnTo>
                    <a:pt x="45" y="35"/>
                  </a:lnTo>
                  <a:lnTo>
                    <a:pt x="41" y="29"/>
                  </a:lnTo>
                  <a:lnTo>
                    <a:pt x="36" y="22"/>
                  </a:lnTo>
                  <a:lnTo>
                    <a:pt x="29" y="17"/>
                  </a:lnTo>
                  <a:lnTo>
                    <a:pt x="21" y="10"/>
                  </a:lnTo>
                  <a:lnTo>
                    <a:pt x="13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54" name="Freeform 1059"/>
            <p:cNvSpPr>
              <a:spLocks/>
            </p:cNvSpPr>
            <p:nvPr/>
          </p:nvSpPr>
          <p:spPr bwMode="auto">
            <a:xfrm>
              <a:off x="1921" y="248"/>
              <a:ext cx="57" cy="16"/>
            </a:xfrm>
            <a:custGeom>
              <a:avLst/>
              <a:gdLst>
                <a:gd name="T0" fmla="*/ 0 w 57"/>
                <a:gd name="T1" fmla="*/ 8 h 16"/>
                <a:gd name="T2" fmla="*/ 5 w 57"/>
                <a:gd name="T3" fmla="*/ 8 h 16"/>
                <a:gd name="T4" fmla="*/ 10 w 57"/>
                <a:gd name="T5" fmla="*/ 8 h 16"/>
                <a:gd name="T6" fmla="*/ 16 w 57"/>
                <a:gd name="T7" fmla="*/ 8 h 16"/>
                <a:gd name="T8" fmla="*/ 24 w 57"/>
                <a:gd name="T9" fmla="*/ 10 h 16"/>
                <a:gd name="T10" fmla="*/ 31 w 57"/>
                <a:gd name="T11" fmla="*/ 10 h 16"/>
                <a:gd name="T12" fmla="*/ 38 w 57"/>
                <a:gd name="T13" fmla="*/ 12 h 16"/>
                <a:gd name="T14" fmla="*/ 47 w 57"/>
                <a:gd name="T15" fmla="*/ 14 h 16"/>
                <a:gd name="T16" fmla="*/ 54 w 57"/>
                <a:gd name="T17" fmla="*/ 16 h 16"/>
                <a:gd name="T18" fmla="*/ 57 w 57"/>
                <a:gd name="T19" fmla="*/ 8 h 16"/>
                <a:gd name="T20" fmla="*/ 49 w 57"/>
                <a:gd name="T21" fmla="*/ 5 h 16"/>
                <a:gd name="T22" fmla="*/ 40 w 57"/>
                <a:gd name="T23" fmla="*/ 3 h 16"/>
                <a:gd name="T24" fmla="*/ 32 w 57"/>
                <a:gd name="T25" fmla="*/ 1 h 16"/>
                <a:gd name="T26" fmla="*/ 25 w 57"/>
                <a:gd name="T27" fmla="*/ 0 h 16"/>
                <a:gd name="T28" fmla="*/ 17 w 57"/>
                <a:gd name="T29" fmla="*/ 0 h 16"/>
                <a:gd name="T30" fmla="*/ 10 w 57"/>
                <a:gd name="T31" fmla="*/ 0 h 16"/>
                <a:gd name="T32" fmla="*/ 5 w 57"/>
                <a:gd name="T33" fmla="*/ 0 h 16"/>
                <a:gd name="T34" fmla="*/ 0 w 57"/>
                <a:gd name="T35" fmla="*/ 0 h 16"/>
                <a:gd name="T36" fmla="*/ 0 w 57"/>
                <a:gd name="T37" fmla="*/ 8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6"/>
                <a:gd name="T59" fmla="*/ 57 w 57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6">
                  <a:moveTo>
                    <a:pt x="0" y="8"/>
                  </a:moveTo>
                  <a:lnTo>
                    <a:pt x="5" y="8"/>
                  </a:lnTo>
                  <a:lnTo>
                    <a:pt x="10" y="8"/>
                  </a:lnTo>
                  <a:lnTo>
                    <a:pt x="16" y="8"/>
                  </a:lnTo>
                  <a:lnTo>
                    <a:pt x="24" y="10"/>
                  </a:lnTo>
                  <a:lnTo>
                    <a:pt x="31" y="10"/>
                  </a:lnTo>
                  <a:lnTo>
                    <a:pt x="38" y="12"/>
                  </a:lnTo>
                  <a:lnTo>
                    <a:pt x="47" y="14"/>
                  </a:lnTo>
                  <a:lnTo>
                    <a:pt x="54" y="16"/>
                  </a:lnTo>
                  <a:lnTo>
                    <a:pt x="57" y="8"/>
                  </a:lnTo>
                  <a:lnTo>
                    <a:pt x="49" y="5"/>
                  </a:lnTo>
                  <a:lnTo>
                    <a:pt x="40" y="3"/>
                  </a:lnTo>
                  <a:lnTo>
                    <a:pt x="32" y="1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55" name="Freeform 1060"/>
            <p:cNvSpPr>
              <a:spLocks/>
            </p:cNvSpPr>
            <p:nvPr/>
          </p:nvSpPr>
          <p:spPr bwMode="auto">
            <a:xfrm>
              <a:off x="4325" y="252"/>
              <a:ext cx="104" cy="55"/>
            </a:xfrm>
            <a:custGeom>
              <a:avLst/>
              <a:gdLst>
                <a:gd name="T0" fmla="*/ 8 w 104"/>
                <a:gd name="T1" fmla="*/ 0 h 55"/>
                <a:gd name="T2" fmla="*/ 3 w 104"/>
                <a:gd name="T3" fmla="*/ 1 h 55"/>
                <a:gd name="T4" fmla="*/ 1 w 104"/>
                <a:gd name="T5" fmla="*/ 3 h 55"/>
                <a:gd name="T6" fmla="*/ 0 w 104"/>
                <a:gd name="T7" fmla="*/ 7 h 55"/>
                <a:gd name="T8" fmla="*/ 1 w 104"/>
                <a:gd name="T9" fmla="*/ 12 h 55"/>
                <a:gd name="T10" fmla="*/ 4 w 104"/>
                <a:gd name="T11" fmla="*/ 18 h 55"/>
                <a:gd name="T12" fmla="*/ 8 w 104"/>
                <a:gd name="T13" fmla="*/ 23 h 55"/>
                <a:gd name="T14" fmla="*/ 13 w 104"/>
                <a:gd name="T15" fmla="*/ 30 h 55"/>
                <a:gd name="T16" fmla="*/ 21 w 104"/>
                <a:gd name="T17" fmla="*/ 35 h 55"/>
                <a:gd name="T18" fmla="*/ 28 w 104"/>
                <a:gd name="T19" fmla="*/ 42 h 55"/>
                <a:gd name="T20" fmla="*/ 38 w 104"/>
                <a:gd name="T21" fmla="*/ 46 h 55"/>
                <a:gd name="T22" fmla="*/ 47 w 104"/>
                <a:gd name="T23" fmla="*/ 51 h 55"/>
                <a:gd name="T24" fmla="*/ 58 w 104"/>
                <a:gd name="T25" fmla="*/ 54 h 55"/>
                <a:gd name="T26" fmla="*/ 68 w 104"/>
                <a:gd name="T27" fmla="*/ 55 h 55"/>
                <a:gd name="T28" fmla="*/ 80 w 104"/>
                <a:gd name="T29" fmla="*/ 54 h 55"/>
                <a:gd name="T30" fmla="*/ 92 w 104"/>
                <a:gd name="T31" fmla="*/ 52 h 55"/>
                <a:gd name="T32" fmla="*/ 102 w 104"/>
                <a:gd name="T33" fmla="*/ 47 h 55"/>
                <a:gd name="T34" fmla="*/ 103 w 104"/>
                <a:gd name="T35" fmla="*/ 46 h 55"/>
                <a:gd name="T36" fmla="*/ 104 w 104"/>
                <a:gd name="T37" fmla="*/ 45 h 55"/>
                <a:gd name="T38" fmla="*/ 103 w 104"/>
                <a:gd name="T39" fmla="*/ 43 h 55"/>
                <a:gd name="T40" fmla="*/ 103 w 104"/>
                <a:gd name="T41" fmla="*/ 41 h 55"/>
                <a:gd name="T42" fmla="*/ 100 w 104"/>
                <a:gd name="T43" fmla="*/ 36 h 55"/>
                <a:gd name="T44" fmla="*/ 95 w 104"/>
                <a:gd name="T45" fmla="*/ 30 h 55"/>
                <a:gd name="T46" fmla="*/ 87 w 104"/>
                <a:gd name="T47" fmla="*/ 24 h 55"/>
                <a:gd name="T48" fmla="*/ 80 w 104"/>
                <a:gd name="T49" fmla="*/ 18 h 55"/>
                <a:gd name="T50" fmla="*/ 72 w 104"/>
                <a:gd name="T51" fmla="*/ 12 h 55"/>
                <a:gd name="T52" fmla="*/ 63 w 104"/>
                <a:gd name="T53" fmla="*/ 8 h 55"/>
                <a:gd name="T54" fmla="*/ 56 w 104"/>
                <a:gd name="T55" fmla="*/ 6 h 55"/>
                <a:gd name="T56" fmla="*/ 47 w 104"/>
                <a:gd name="T57" fmla="*/ 3 h 55"/>
                <a:gd name="T58" fmla="*/ 39 w 104"/>
                <a:gd name="T59" fmla="*/ 1 h 55"/>
                <a:gd name="T60" fmla="*/ 31 w 104"/>
                <a:gd name="T61" fmla="*/ 0 h 55"/>
                <a:gd name="T62" fmla="*/ 24 w 104"/>
                <a:gd name="T63" fmla="*/ 0 h 55"/>
                <a:gd name="T64" fmla="*/ 18 w 104"/>
                <a:gd name="T65" fmla="*/ 0 h 55"/>
                <a:gd name="T66" fmla="*/ 12 w 104"/>
                <a:gd name="T67" fmla="*/ 0 h 55"/>
                <a:gd name="T68" fmla="*/ 8 w 104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"/>
                <a:gd name="T106" fmla="*/ 0 h 55"/>
                <a:gd name="T107" fmla="*/ 104 w 104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" h="55">
                  <a:moveTo>
                    <a:pt x="8" y="0"/>
                  </a:moveTo>
                  <a:lnTo>
                    <a:pt x="3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1" y="12"/>
                  </a:lnTo>
                  <a:lnTo>
                    <a:pt x="4" y="18"/>
                  </a:lnTo>
                  <a:lnTo>
                    <a:pt x="8" y="23"/>
                  </a:lnTo>
                  <a:lnTo>
                    <a:pt x="13" y="30"/>
                  </a:lnTo>
                  <a:lnTo>
                    <a:pt x="21" y="35"/>
                  </a:lnTo>
                  <a:lnTo>
                    <a:pt x="28" y="42"/>
                  </a:lnTo>
                  <a:lnTo>
                    <a:pt x="38" y="46"/>
                  </a:lnTo>
                  <a:lnTo>
                    <a:pt x="47" y="51"/>
                  </a:lnTo>
                  <a:lnTo>
                    <a:pt x="58" y="54"/>
                  </a:lnTo>
                  <a:lnTo>
                    <a:pt x="68" y="55"/>
                  </a:lnTo>
                  <a:lnTo>
                    <a:pt x="80" y="54"/>
                  </a:lnTo>
                  <a:lnTo>
                    <a:pt x="92" y="52"/>
                  </a:lnTo>
                  <a:lnTo>
                    <a:pt x="102" y="47"/>
                  </a:lnTo>
                  <a:lnTo>
                    <a:pt x="103" y="46"/>
                  </a:lnTo>
                  <a:lnTo>
                    <a:pt x="104" y="45"/>
                  </a:lnTo>
                  <a:lnTo>
                    <a:pt x="103" y="43"/>
                  </a:lnTo>
                  <a:lnTo>
                    <a:pt x="103" y="41"/>
                  </a:lnTo>
                  <a:lnTo>
                    <a:pt x="100" y="36"/>
                  </a:lnTo>
                  <a:lnTo>
                    <a:pt x="95" y="30"/>
                  </a:lnTo>
                  <a:lnTo>
                    <a:pt x="87" y="24"/>
                  </a:lnTo>
                  <a:lnTo>
                    <a:pt x="80" y="18"/>
                  </a:lnTo>
                  <a:lnTo>
                    <a:pt x="72" y="12"/>
                  </a:lnTo>
                  <a:lnTo>
                    <a:pt x="63" y="8"/>
                  </a:lnTo>
                  <a:lnTo>
                    <a:pt x="56" y="6"/>
                  </a:lnTo>
                  <a:lnTo>
                    <a:pt x="47" y="3"/>
                  </a:lnTo>
                  <a:lnTo>
                    <a:pt x="39" y="1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56" name="Freeform 1061"/>
            <p:cNvSpPr>
              <a:spLocks/>
            </p:cNvSpPr>
            <p:nvPr/>
          </p:nvSpPr>
          <p:spPr bwMode="auto">
            <a:xfrm>
              <a:off x="4320" y="248"/>
              <a:ext cx="109" cy="63"/>
            </a:xfrm>
            <a:custGeom>
              <a:avLst/>
              <a:gdLst>
                <a:gd name="T0" fmla="*/ 105 w 109"/>
                <a:gd name="T1" fmla="*/ 47 h 63"/>
                <a:gd name="T2" fmla="*/ 95 w 109"/>
                <a:gd name="T3" fmla="*/ 51 h 63"/>
                <a:gd name="T4" fmla="*/ 84 w 109"/>
                <a:gd name="T5" fmla="*/ 53 h 63"/>
                <a:gd name="T6" fmla="*/ 73 w 109"/>
                <a:gd name="T7" fmla="*/ 55 h 63"/>
                <a:gd name="T8" fmla="*/ 64 w 109"/>
                <a:gd name="T9" fmla="*/ 52 h 63"/>
                <a:gd name="T10" fmla="*/ 53 w 109"/>
                <a:gd name="T11" fmla="*/ 50 h 63"/>
                <a:gd name="T12" fmla="*/ 45 w 109"/>
                <a:gd name="T13" fmla="*/ 46 h 63"/>
                <a:gd name="T14" fmla="*/ 36 w 109"/>
                <a:gd name="T15" fmla="*/ 41 h 63"/>
                <a:gd name="T16" fmla="*/ 28 w 109"/>
                <a:gd name="T17" fmla="*/ 36 h 63"/>
                <a:gd name="T18" fmla="*/ 22 w 109"/>
                <a:gd name="T19" fmla="*/ 30 h 63"/>
                <a:gd name="T20" fmla="*/ 16 w 109"/>
                <a:gd name="T21" fmla="*/ 25 h 63"/>
                <a:gd name="T22" fmla="*/ 12 w 109"/>
                <a:gd name="T23" fmla="*/ 19 h 63"/>
                <a:gd name="T24" fmla="*/ 10 w 109"/>
                <a:gd name="T25" fmla="*/ 14 h 63"/>
                <a:gd name="T26" fmla="*/ 9 w 109"/>
                <a:gd name="T27" fmla="*/ 11 h 63"/>
                <a:gd name="T28" fmla="*/ 9 w 109"/>
                <a:gd name="T29" fmla="*/ 10 h 63"/>
                <a:gd name="T30" fmla="*/ 10 w 109"/>
                <a:gd name="T31" fmla="*/ 8 h 63"/>
                <a:gd name="T32" fmla="*/ 13 w 109"/>
                <a:gd name="T33" fmla="*/ 8 h 63"/>
                <a:gd name="T34" fmla="*/ 13 w 109"/>
                <a:gd name="T35" fmla="*/ 0 h 63"/>
                <a:gd name="T36" fmla="*/ 7 w 109"/>
                <a:gd name="T37" fmla="*/ 1 h 63"/>
                <a:gd name="T38" fmla="*/ 1 w 109"/>
                <a:gd name="T39" fmla="*/ 5 h 63"/>
                <a:gd name="T40" fmla="*/ 0 w 109"/>
                <a:gd name="T41" fmla="*/ 12 h 63"/>
                <a:gd name="T42" fmla="*/ 1 w 109"/>
                <a:gd name="T43" fmla="*/ 17 h 63"/>
                <a:gd name="T44" fmla="*/ 5 w 109"/>
                <a:gd name="T45" fmla="*/ 24 h 63"/>
                <a:gd name="T46" fmla="*/ 10 w 109"/>
                <a:gd name="T47" fmla="*/ 30 h 63"/>
                <a:gd name="T48" fmla="*/ 15 w 109"/>
                <a:gd name="T49" fmla="*/ 37 h 63"/>
                <a:gd name="T50" fmla="*/ 23 w 109"/>
                <a:gd name="T51" fmla="*/ 44 h 63"/>
                <a:gd name="T52" fmla="*/ 31 w 109"/>
                <a:gd name="T53" fmla="*/ 49 h 63"/>
                <a:gd name="T54" fmla="*/ 41 w 109"/>
                <a:gd name="T55" fmla="*/ 55 h 63"/>
                <a:gd name="T56" fmla="*/ 51 w 109"/>
                <a:gd name="T57" fmla="*/ 59 h 63"/>
                <a:gd name="T58" fmla="*/ 62 w 109"/>
                <a:gd name="T59" fmla="*/ 62 h 63"/>
                <a:gd name="T60" fmla="*/ 73 w 109"/>
                <a:gd name="T61" fmla="*/ 63 h 63"/>
                <a:gd name="T62" fmla="*/ 85 w 109"/>
                <a:gd name="T63" fmla="*/ 63 h 63"/>
                <a:gd name="T64" fmla="*/ 98 w 109"/>
                <a:gd name="T65" fmla="*/ 60 h 63"/>
                <a:gd name="T66" fmla="*/ 109 w 109"/>
                <a:gd name="T67" fmla="*/ 56 h 63"/>
                <a:gd name="T68" fmla="*/ 105 w 109"/>
                <a:gd name="T69" fmla="*/ 47 h 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63"/>
                <a:gd name="T107" fmla="*/ 109 w 109"/>
                <a:gd name="T108" fmla="*/ 63 h 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63">
                  <a:moveTo>
                    <a:pt x="105" y="47"/>
                  </a:moveTo>
                  <a:lnTo>
                    <a:pt x="95" y="51"/>
                  </a:lnTo>
                  <a:lnTo>
                    <a:pt x="84" y="53"/>
                  </a:lnTo>
                  <a:lnTo>
                    <a:pt x="73" y="55"/>
                  </a:lnTo>
                  <a:lnTo>
                    <a:pt x="64" y="52"/>
                  </a:lnTo>
                  <a:lnTo>
                    <a:pt x="53" y="50"/>
                  </a:lnTo>
                  <a:lnTo>
                    <a:pt x="45" y="46"/>
                  </a:lnTo>
                  <a:lnTo>
                    <a:pt x="36" y="41"/>
                  </a:lnTo>
                  <a:lnTo>
                    <a:pt x="28" y="36"/>
                  </a:lnTo>
                  <a:lnTo>
                    <a:pt x="22" y="30"/>
                  </a:lnTo>
                  <a:lnTo>
                    <a:pt x="16" y="25"/>
                  </a:lnTo>
                  <a:lnTo>
                    <a:pt x="12" y="19"/>
                  </a:lnTo>
                  <a:lnTo>
                    <a:pt x="10" y="14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10" y="8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7" y="1"/>
                  </a:lnTo>
                  <a:lnTo>
                    <a:pt x="1" y="5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5" y="24"/>
                  </a:lnTo>
                  <a:lnTo>
                    <a:pt x="10" y="30"/>
                  </a:lnTo>
                  <a:lnTo>
                    <a:pt x="15" y="37"/>
                  </a:lnTo>
                  <a:lnTo>
                    <a:pt x="23" y="44"/>
                  </a:lnTo>
                  <a:lnTo>
                    <a:pt x="31" y="49"/>
                  </a:lnTo>
                  <a:lnTo>
                    <a:pt x="41" y="55"/>
                  </a:lnTo>
                  <a:lnTo>
                    <a:pt x="51" y="59"/>
                  </a:lnTo>
                  <a:lnTo>
                    <a:pt x="62" y="62"/>
                  </a:lnTo>
                  <a:lnTo>
                    <a:pt x="73" y="63"/>
                  </a:lnTo>
                  <a:lnTo>
                    <a:pt x="85" y="63"/>
                  </a:lnTo>
                  <a:lnTo>
                    <a:pt x="98" y="60"/>
                  </a:lnTo>
                  <a:lnTo>
                    <a:pt x="109" y="56"/>
                  </a:lnTo>
                  <a:lnTo>
                    <a:pt x="105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57" name="Freeform 1062"/>
            <p:cNvSpPr>
              <a:spLocks/>
            </p:cNvSpPr>
            <p:nvPr/>
          </p:nvSpPr>
          <p:spPr bwMode="auto">
            <a:xfrm>
              <a:off x="4387" y="256"/>
              <a:ext cx="47" cy="48"/>
            </a:xfrm>
            <a:custGeom>
              <a:avLst/>
              <a:gdLst>
                <a:gd name="T0" fmla="*/ 0 w 47"/>
                <a:gd name="T1" fmla="*/ 8 h 48"/>
                <a:gd name="T2" fmla="*/ 7 w 47"/>
                <a:gd name="T3" fmla="*/ 13 h 48"/>
                <a:gd name="T4" fmla="*/ 16 w 47"/>
                <a:gd name="T5" fmla="*/ 18 h 48"/>
                <a:gd name="T6" fmla="*/ 23 w 47"/>
                <a:gd name="T7" fmla="*/ 24 h 48"/>
                <a:gd name="T8" fmla="*/ 30 w 47"/>
                <a:gd name="T9" fmla="*/ 29 h 48"/>
                <a:gd name="T10" fmla="*/ 34 w 47"/>
                <a:gd name="T11" fmla="*/ 35 h 48"/>
                <a:gd name="T12" fmla="*/ 37 w 47"/>
                <a:gd name="T13" fmla="*/ 39 h 48"/>
                <a:gd name="T14" fmla="*/ 37 w 47"/>
                <a:gd name="T15" fmla="*/ 40 h 48"/>
                <a:gd name="T16" fmla="*/ 38 w 47"/>
                <a:gd name="T17" fmla="*/ 41 h 48"/>
                <a:gd name="T18" fmla="*/ 38 w 47"/>
                <a:gd name="T19" fmla="*/ 40 h 48"/>
                <a:gd name="T20" fmla="*/ 38 w 47"/>
                <a:gd name="T21" fmla="*/ 39 h 48"/>
                <a:gd name="T22" fmla="*/ 42 w 47"/>
                <a:gd name="T23" fmla="*/ 48 h 48"/>
                <a:gd name="T24" fmla="*/ 46 w 47"/>
                <a:gd name="T25" fmla="*/ 44 h 48"/>
                <a:gd name="T26" fmla="*/ 47 w 47"/>
                <a:gd name="T27" fmla="*/ 41 h 48"/>
                <a:gd name="T28" fmla="*/ 46 w 47"/>
                <a:gd name="T29" fmla="*/ 38 h 48"/>
                <a:gd name="T30" fmla="*/ 44 w 47"/>
                <a:gd name="T31" fmla="*/ 35 h 48"/>
                <a:gd name="T32" fmla="*/ 41 w 47"/>
                <a:gd name="T33" fmla="*/ 29 h 48"/>
                <a:gd name="T34" fmla="*/ 36 w 47"/>
                <a:gd name="T35" fmla="*/ 22 h 48"/>
                <a:gd name="T36" fmla="*/ 29 w 47"/>
                <a:gd name="T37" fmla="*/ 17 h 48"/>
                <a:gd name="T38" fmla="*/ 21 w 47"/>
                <a:gd name="T39" fmla="*/ 10 h 48"/>
                <a:gd name="T40" fmla="*/ 12 w 47"/>
                <a:gd name="T41" fmla="*/ 5 h 48"/>
                <a:gd name="T42" fmla="*/ 3 w 47"/>
                <a:gd name="T43" fmla="*/ 0 h 48"/>
                <a:gd name="T44" fmla="*/ 0 w 47"/>
                <a:gd name="T45" fmla="*/ 8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7"/>
                <a:gd name="T70" fmla="*/ 0 h 48"/>
                <a:gd name="T71" fmla="*/ 47 w 47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7" h="48">
                  <a:moveTo>
                    <a:pt x="0" y="8"/>
                  </a:moveTo>
                  <a:lnTo>
                    <a:pt x="7" y="13"/>
                  </a:lnTo>
                  <a:lnTo>
                    <a:pt x="16" y="18"/>
                  </a:lnTo>
                  <a:lnTo>
                    <a:pt x="23" y="24"/>
                  </a:lnTo>
                  <a:lnTo>
                    <a:pt x="30" y="29"/>
                  </a:lnTo>
                  <a:lnTo>
                    <a:pt x="34" y="35"/>
                  </a:lnTo>
                  <a:lnTo>
                    <a:pt x="37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38" y="40"/>
                  </a:lnTo>
                  <a:lnTo>
                    <a:pt x="38" y="39"/>
                  </a:lnTo>
                  <a:lnTo>
                    <a:pt x="42" y="48"/>
                  </a:lnTo>
                  <a:lnTo>
                    <a:pt x="46" y="44"/>
                  </a:lnTo>
                  <a:lnTo>
                    <a:pt x="47" y="41"/>
                  </a:lnTo>
                  <a:lnTo>
                    <a:pt x="46" y="38"/>
                  </a:lnTo>
                  <a:lnTo>
                    <a:pt x="44" y="35"/>
                  </a:lnTo>
                  <a:lnTo>
                    <a:pt x="41" y="29"/>
                  </a:lnTo>
                  <a:lnTo>
                    <a:pt x="36" y="22"/>
                  </a:lnTo>
                  <a:lnTo>
                    <a:pt x="29" y="17"/>
                  </a:lnTo>
                  <a:lnTo>
                    <a:pt x="21" y="10"/>
                  </a:lnTo>
                  <a:lnTo>
                    <a:pt x="12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58" name="Freeform 1063"/>
            <p:cNvSpPr>
              <a:spLocks/>
            </p:cNvSpPr>
            <p:nvPr/>
          </p:nvSpPr>
          <p:spPr bwMode="auto">
            <a:xfrm>
              <a:off x="4333" y="248"/>
              <a:ext cx="57" cy="16"/>
            </a:xfrm>
            <a:custGeom>
              <a:avLst/>
              <a:gdLst>
                <a:gd name="T0" fmla="*/ 0 w 57"/>
                <a:gd name="T1" fmla="*/ 8 h 16"/>
                <a:gd name="T2" fmla="*/ 4 w 57"/>
                <a:gd name="T3" fmla="*/ 8 h 16"/>
                <a:gd name="T4" fmla="*/ 10 w 57"/>
                <a:gd name="T5" fmla="*/ 8 h 16"/>
                <a:gd name="T6" fmla="*/ 16 w 57"/>
                <a:gd name="T7" fmla="*/ 8 h 16"/>
                <a:gd name="T8" fmla="*/ 23 w 57"/>
                <a:gd name="T9" fmla="*/ 10 h 16"/>
                <a:gd name="T10" fmla="*/ 31 w 57"/>
                <a:gd name="T11" fmla="*/ 10 h 16"/>
                <a:gd name="T12" fmla="*/ 38 w 57"/>
                <a:gd name="T13" fmla="*/ 12 h 16"/>
                <a:gd name="T14" fmla="*/ 46 w 57"/>
                <a:gd name="T15" fmla="*/ 14 h 16"/>
                <a:gd name="T16" fmla="*/ 54 w 57"/>
                <a:gd name="T17" fmla="*/ 16 h 16"/>
                <a:gd name="T18" fmla="*/ 57 w 57"/>
                <a:gd name="T19" fmla="*/ 8 h 16"/>
                <a:gd name="T20" fmla="*/ 49 w 57"/>
                <a:gd name="T21" fmla="*/ 5 h 16"/>
                <a:gd name="T22" fmla="*/ 40 w 57"/>
                <a:gd name="T23" fmla="*/ 3 h 16"/>
                <a:gd name="T24" fmla="*/ 32 w 57"/>
                <a:gd name="T25" fmla="*/ 1 h 16"/>
                <a:gd name="T26" fmla="*/ 23 w 57"/>
                <a:gd name="T27" fmla="*/ 0 h 16"/>
                <a:gd name="T28" fmla="*/ 16 w 57"/>
                <a:gd name="T29" fmla="*/ 0 h 16"/>
                <a:gd name="T30" fmla="*/ 10 w 57"/>
                <a:gd name="T31" fmla="*/ 0 h 16"/>
                <a:gd name="T32" fmla="*/ 4 w 57"/>
                <a:gd name="T33" fmla="*/ 0 h 16"/>
                <a:gd name="T34" fmla="*/ 0 w 57"/>
                <a:gd name="T35" fmla="*/ 0 h 16"/>
                <a:gd name="T36" fmla="*/ 0 w 57"/>
                <a:gd name="T37" fmla="*/ 8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6"/>
                <a:gd name="T59" fmla="*/ 57 w 57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6">
                  <a:moveTo>
                    <a:pt x="0" y="8"/>
                  </a:moveTo>
                  <a:lnTo>
                    <a:pt x="4" y="8"/>
                  </a:lnTo>
                  <a:lnTo>
                    <a:pt x="10" y="8"/>
                  </a:lnTo>
                  <a:lnTo>
                    <a:pt x="16" y="8"/>
                  </a:lnTo>
                  <a:lnTo>
                    <a:pt x="23" y="10"/>
                  </a:lnTo>
                  <a:lnTo>
                    <a:pt x="31" y="10"/>
                  </a:lnTo>
                  <a:lnTo>
                    <a:pt x="38" y="12"/>
                  </a:lnTo>
                  <a:lnTo>
                    <a:pt x="46" y="14"/>
                  </a:lnTo>
                  <a:lnTo>
                    <a:pt x="54" y="16"/>
                  </a:lnTo>
                  <a:lnTo>
                    <a:pt x="57" y="8"/>
                  </a:lnTo>
                  <a:lnTo>
                    <a:pt x="49" y="5"/>
                  </a:lnTo>
                  <a:lnTo>
                    <a:pt x="40" y="3"/>
                  </a:lnTo>
                  <a:lnTo>
                    <a:pt x="32" y="1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59" name="Freeform 1064"/>
            <p:cNvSpPr>
              <a:spLocks/>
            </p:cNvSpPr>
            <p:nvPr/>
          </p:nvSpPr>
          <p:spPr bwMode="auto">
            <a:xfrm>
              <a:off x="1271" y="254"/>
              <a:ext cx="104" cy="55"/>
            </a:xfrm>
            <a:custGeom>
              <a:avLst/>
              <a:gdLst>
                <a:gd name="T0" fmla="*/ 8 w 104"/>
                <a:gd name="T1" fmla="*/ 0 h 55"/>
                <a:gd name="T2" fmla="*/ 3 w 104"/>
                <a:gd name="T3" fmla="*/ 1 h 55"/>
                <a:gd name="T4" fmla="*/ 1 w 104"/>
                <a:gd name="T5" fmla="*/ 4 h 55"/>
                <a:gd name="T6" fmla="*/ 0 w 104"/>
                <a:gd name="T7" fmla="*/ 7 h 55"/>
                <a:gd name="T8" fmla="*/ 1 w 104"/>
                <a:gd name="T9" fmla="*/ 12 h 55"/>
                <a:gd name="T10" fmla="*/ 4 w 104"/>
                <a:gd name="T11" fmla="*/ 18 h 55"/>
                <a:gd name="T12" fmla="*/ 8 w 104"/>
                <a:gd name="T13" fmla="*/ 23 h 55"/>
                <a:gd name="T14" fmla="*/ 13 w 104"/>
                <a:gd name="T15" fmla="*/ 30 h 55"/>
                <a:gd name="T16" fmla="*/ 21 w 104"/>
                <a:gd name="T17" fmla="*/ 35 h 55"/>
                <a:gd name="T18" fmla="*/ 28 w 104"/>
                <a:gd name="T19" fmla="*/ 42 h 55"/>
                <a:gd name="T20" fmla="*/ 38 w 104"/>
                <a:gd name="T21" fmla="*/ 46 h 55"/>
                <a:gd name="T22" fmla="*/ 47 w 104"/>
                <a:gd name="T23" fmla="*/ 51 h 55"/>
                <a:gd name="T24" fmla="*/ 58 w 104"/>
                <a:gd name="T25" fmla="*/ 53 h 55"/>
                <a:gd name="T26" fmla="*/ 68 w 104"/>
                <a:gd name="T27" fmla="*/ 55 h 55"/>
                <a:gd name="T28" fmla="*/ 80 w 104"/>
                <a:gd name="T29" fmla="*/ 54 h 55"/>
                <a:gd name="T30" fmla="*/ 92 w 104"/>
                <a:gd name="T31" fmla="*/ 52 h 55"/>
                <a:gd name="T32" fmla="*/ 102 w 104"/>
                <a:gd name="T33" fmla="*/ 47 h 55"/>
                <a:gd name="T34" fmla="*/ 103 w 104"/>
                <a:gd name="T35" fmla="*/ 46 h 55"/>
                <a:gd name="T36" fmla="*/ 104 w 104"/>
                <a:gd name="T37" fmla="*/ 45 h 55"/>
                <a:gd name="T38" fmla="*/ 104 w 104"/>
                <a:gd name="T39" fmla="*/ 43 h 55"/>
                <a:gd name="T40" fmla="*/ 103 w 104"/>
                <a:gd name="T41" fmla="*/ 41 h 55"/>
                <a:gd name="T42" fmla="*/ 100 w 104"/>
                <a:gd name="T43" fmla="*/ 37 h 55"/>
                <a:gd name="T44" fmla="*/ 95 w 104"/>
                <a:gd name="T45" fmla="*/ 30 h 55"/>
                <a:gd name="T46" fmla="*/ 89 w 104"/>
                <a:gd name="T47" fmla="*/ 24 h 55"/>
                <a:gd name="T48" fmla="*/ 80 w 104"/>
                <a:gd name="T49" fmla="*/ 18 h 55"/>
                <a:gd name="T50" fmla="*/ 72 w 104"/>
                <a:gd name="T51" fmla="*/ 12 h 55"/>
                <a:gd name="T52" fmla="*/ 63 w 104"/>
                <a:gd name="T53" fmla="*/ 8 h 55"/>
                <a:gd name="T54" fmla="*/ 56 w 104"/>
                <a:gd name="T55" fmla="*/ 6 h 55"/>
                <a:gd name="T56" fmla="*/ 47 w 104"/>
                <a:gd name="T57" fmla="*/ 4 h 55"/>
                <a:gd name="T58" fmla="*/ 39 w 104"/>
                <a:gd name="T59" fmla="*/ 1 h 55"/>
                <a:gd name="T60" fmla="*/ 31 w 104"/>
                <a:gd name="T61" fmla="*/ 0 h 55"/>
                <a:gd name="T62" fmla="*/ 24 w 104"/>
                <a:gd name="T63" fmla="*/ 0 h 55"/>
                <a:gd name="T64" fmla="*/ 18 w 104"/>
                <a:gd name="T65" fmla="*/ 0 h 55"/>
                <a:gd name="T66" fmla="*/ 12 w 104"/>
                <a:gd name="T67" fmla="*/ 0 h 55"/>
                <a:gd name="T68" fmla="*/ 8 w 104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"/>
                <a:gd name="T106" fmla="*/ 0 h 55"/>
                <a:gd name="T107" fmla="*/ 104 w 104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" h="55">
                  <a:moveTo>
                    <a:pt x="8" y="0"/>
                  </a:moveTo>
                  <a:lnTo>
                    <a:pt x="3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2"/>
                  </a:lnTo>
                  <a:lnTo>
                    <a:pt x="4" y="18"/>
                  </a:lnTo>
                  <a:lnTo>
                    <a:pt x="8" y="23"/>
                  </a:lnTo>
                  <a:lnTo>
                    <a:pt x="13" y="30"/>
                  </a:lnTo>
                  <a:lnTo>
                    <a:pt x="21" y="35"/>
                  </a:lnTo>
                  <a:lnTo>
                    <a:pt x="28" y="42"/>
                  </a:lnTo>
                  <a:lnTo>
                    <a:pt x="38" y="46"/>
                  </a:lnTo>
                  <a:lnTo>
                    <a:pt x="47" y="51"/>
                  </a:lnTo>
                  <a:lnTo>
                    <a:pt x="58" y="53"/>
                  </a:lnTo>
                  <a:lnTo>
                    <a:pt x="68" y="55"/>
                  </a:lnTo>
                  <a:lnTo>
                    <a:pt x="80" y="54"/>
                  </a:lnTo>
                  <a:lnTo>
                    <a:pt x="92" y="52"/>
                  </a:lnTo>
                  <a:lnTo>
                    <a:pt x="102" y="47"/>
                  </a:lnTo>
                  <a:lnTo>
                    <a:pt x="103" y="46"/>
                  </a:lnTo>
                  <a:lnTo>
                    <a:pt x="104" y="45"/>
                  </a:lnTo>
                  <a:lnTo>
                    <a:pt x="104" y="43"/>
                  </a:lnTo>
                  <a:lnTo>
                    <a:pt x="103" y="41"/>
                  </a:lnTo>
                  <a:lnTo>
                    <a:pt x="100" y="37"/>
                  </a:lnTo>
                  <a:lnTo>
                    <a:pt x="95" y="30"/>
                  </a:lnTo>
                  <a:lnTo>
                    <a:pt x="89" y="24"/>
                  </a:lnTo>
                  <a:lnTo>
                    <a:pt x="80" y="18"/>
                  </a:lnTo>
                  <a:lnTo>
                    <a:pt x="72" y="12"/>
                  </a:lnTo>
                  <a:lnTo>
                    <a:pt x="63" y="8"/>
                  </a:lnTo>
                  <a:lnTo>
                    <a:pt x="56" y="6"/>
                  </a:lnTo>
                  <a:lnTo>
                    <a:pt x="47" y="4"/>
                  </a:lnTo>
                  <a:lnTo>
                    <a:pt x="39" y="1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60" name="Freeform 1065"/>
            <p:cNvSpPr>
              <a:spLocks/>
            </p:cNvSpPr>
            <p:nvPr/>
          </p:nvSpPr>
          <p:spPr bwMode="auto">
            <a:xfrm>
              <a:off x="1266" y="250"/>
              <a:ext cx="109" cy="64"/>
            </a:xfrm>
            <a:custGeom>
              <a:avLst/>
              <a:gdLst>
                <a:gd name="T0" fmla="*/ 106 w 109"/>
                <a:gd name="T1" fmla="*/ 47 h 64"/>
                <a:gd name="T2" fmla="*/ 95 w 109"/>
                <a:gd name="T3" fmla="*/ 51 h 64"/>
                <a:gd name="T4" fmla="*/ 84 w 109"/>
                <a:gd name="T5" fmla="*/ 54 h 64"/>
                <a:gd name="T6" fmla="*/ 75 w 109"/>
                <a:gd name="T7" fmla="*/ 55 h 64"/>
                <a:gd name="T8" fmla="*/ 64 w 109"/>
                <a:gd name="T9" fmla="*/ 53 h 64"/>
                <a:gd name="T10" fmla="*/ 54 w 109"/>
                <a:gd name="T11" fmla="*/ 50 h 64"/>
                <a:gd name="T12" fmla="*/ 45 w 109"/>
                <a:gd name="T13" fmla="*/ 46 h 64"/>
                <a:gd name="T14" fmla="*/ 36 w 109"/>
                <a:gd name="T15" fmla="*/ 42 h 64"/>
                <a:gd name="T16" fmla="*/ 28 w 109"/>
                <a:gd name="T17" fmla="*/ 36 h 64"/>
                <a:gd name="T18" fmla="*/ 22 w 109"/>
                <a:gd name="T19" fmla="*/ 31 h 64"/>
                <a:gd name="T20" fmla="*/ 16 w 109"/>
                <a:gd name="T21" fmla="*/ 24 h 64"/>
                <a:gd name="T22" fmla="*/ 12 w 109"/>
                <a:gd name="T23" fmla="*/ 19 h 64"/>
                <a:gd name="T24" fmla="*/ 10 w 109"/>
                <a:gd name="T25" fmla="*/ 14 h 64"/>
                <a:gd name="T26" fmla="*/ 9 w 109"/>
                <a:gd name="T27" fmla="*/ 11 h 64"/>
                <a:gd name="T28" fmla="*/ 9 w 109"/>
                <a:gd name="T29" fmla="*/ 10 h 64"/>
                <a:gd name="T30" fmla="*/ 10 w 109"/>
                <a:gd name="T31" fmla="*/ 9 h 64"/>
                <a:gd name="T32" fmla="*/ 13 w 109"/>
                <a:gd name="T33" fmla="*/ 9 h 64"/>
                <a:gd name="T34" fmla="*/ 13 w 109"/>
                <a:gd name="T35" fmla="*/ 0 h 64"/>
                <a:gd name="T36" fmla="*/ 7 w 109"/>
                <a:gd name="T37" fmla="*/ 1 h 64"/>
                <a:gd name="T38" fmla="*/ 2 w 109"/>
                <a:gd name="T39" fmla="*/ 5 h 64"/>
                <a:gd name="T40" fmla="*/ 0 w 109"/>
                <a:gd name="T41" fmla="*/ 11 h 64"/>
                <a:gd name="T42" fmla="*/ 2 w 109"/>
                <a:gd name="T43" fmla="*/ 17 h 64"/>
                <a:gd name="T44" fmla="*/ 5 w 109"/>
                <a:gd name="T45" fmla="*/ 24 h 64"/>
                <a:gd name="T46" fmla="*/ 10 w 109"/>
                <a:gd name="T47" fmla="*/ 31 h 64"/>
                <a:gd name="T48" fmla="*/ 15 w 109"/>
                <a:gd name="T49" fmla="*/ 37 h 64"/>
                <a:gd name="T50" fmla="*/ 23 w 109"/>
                <a:gd name="T51" fmla="*/ 44 h 64"/>
                <a:gd name="T52" fmla="*/ 31 w 109"/>
                <a:gd name="T53" fmla="*/ 49 h 64"/>
                <a:gd name="T54" fmla="*/ 41 w 109"/>
                <a:gd name="T55" fmla="*/ 55 h 64"/>
                <a:gd name="T56" fmla="*/ 51 w 109"/>
                <a:gd name="T57" fmla="*/ 59 h 64"/>
                <a:gd name="T58" fmla="*/ 62 w 109"/>
                <a:gd name="T59" fmla="*/ 62 h 64"/>
                <a:gd name="T60" fmla="*/ 73 w 109"/>
                <a:gd name="T61" fmla="*/ 64 h 64"/>
                <a:gd name="T62" fmla="*/ 85 w 109"/>
                <a:gd name="T63" fmla="*/ 64 h 64"/>
                <a:gd name="T64" fmla="*/ 98 w 109"/>
                <a:gd name="T65" fmla="*/ 60 h 64"/>
                <a:gd name="T66" fmla="*/ 109 w 109"/>
                <a:gd name="T67" fmla="*/ 56 h 64"/>
                <a:gd name="T68" fmla="*/ 106 w 109"/>
                <a:gd name="T69" fmla="*/ 47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64"/>
                <a:gd name="T107" fmla="*/ 109 w 109"/>
                <a:gd name="T108" fmla="*/ 64 h 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64">
                  <a:moveTo>
                    <a:pt x="106" y="47"/>
                  </a:moveTo>
                  <a:lnTo>
                    <a:pt x="95" y="51"/>
                  </a:lnTo>
                  <a:lnTo>
                    <a:pt x="84" y="54"/>
                  </a:lnTo>
                  <a:lnTo>
                    <a:pt x="75" y="55"/>
                  </a:lnTo>
                  <a:lnTo>
                    <a:pt x="64" y="53"/>
                  </a:lnTo>
                  <a:lnTo>
                    <a:pt x="54" y="50"/>
                  </a:lnTo>
                  <a:lnTo>
                    <a:pt x="45" y="46"/>
                  </a:lnTo>
                  <a:lnTo>
                    <a:pt x="36" y="42"/>
                  </a:lnTo>
                  <a:lnTo>
                    <a:pt x="28" y="36"/>
                  </a:lnTo>
                  <a:lnTo>
                    <a:pt x="22" y="31"/>
                  </a:lnTo>
                  <a:lnTo>
                    <a:pt x="16" y="24"/>
                  </a:lnTo>
                  <a:lnTo>
                    <a:pt x="12" y="19"/>
                  </a:lnTo>
                  <a:lnTo>
                    <a:pt x="10" y="14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5"/>
                  </a:lnTo>
                  <a:lnTo>
                    <a:pt x="0" y="11"/>
                  </a:lnTo>
                  <a:lnTo>
                    <a:pt x="2" y="17"/>
                  </a:lnTo>
                  <a:lnTo>
                    <a:pt x="5" y="24"/>
                  </a:lnTo>
                  <a:lnTo>
                    <a:pt x="10" y="31"/>
                  </a:lnTo>
                  <a:lnTo>
                    <a:pt x="15" y="37"/>
                  </a:lnTo>
                  <a:lnTo>
                    <a:pt x="23" y="44"/>
                  </a:lnTo>
                  <a:lnTo>
                    <a:pt x="31" y="49"/>
                  </a:lnTo>
                  <a:lnTo>
                    <a:pt x="41" y="55"/>
                  </a:lnTo>
                  <a:lnTo>
                    <a:pt x="51" y="59"/>
                  </a:lnTo>
                  <a:lnTo>
                    <a:pt x="62" y="62"/>
                  </a:lnTo>
                  <a:lnTo>
                    <a:pt x="73" y="64"/>
                  </a:lnTo>
                  <a:lnTo>
                    <a:pt x="85" y="64"/>
                  </a:lnTo>
                  <a:lnTo>
                    <a:pt x="98" y="60"/>
                  </a:lnTo>
                  <a:lnTo>
                    <a:pt x="109" y="56"/>
                  </a:lnTo>
                  <a:lnTo>
                    <a:pt x="106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61" name="Freeform 1066"/>
            <p:cNvSpPr>
              <a:spLocks/>
            </p:cNvSpPr>
            <p:nvPr/>
          </p:nvSpPr>
          <p:spPr bwMode="auto">
            <a:xfrm>
              <a:off x="1333" y="259"/>
              <a:ext cx="47" cy="47"/>
            </a:xfrm>
            <a:custGeom>
              <a:avLst/>
              <a:gdLst>
                <a:gd name="T0" fmla="*/ 0 w 47"/>
                <a:gd name="T1" fmla="*/ 7 h 47"/>
                <a:gd name="T2" fmla="*/ 8 w 47"/>
                <a:gd name="T3" fmla="*/ 12 h 47"/>
                <a:gd name="T4" fmla="*/ 16 w 47"/>
                <a:gd name="T5" fmla="*/ 17 h 47"/>
                <a:gd name="T6" fmla="*/ 23 w 47"/>
                <a:gd name="T7" fmla="*/ 23 h 47"/>
                <a:gd name="T8" fmla="*/ 30 w 47"/>
                <a:gd name="T9" fmla="*/ 28 h 47"/>
                <a:gd name="T10" fmla="*/ 34 w 47"/>
                <a:gd name="T11" fmla="*/ 34 h 47"/>
                <a:gd name="T12" fmla="*/ 37 w 47"/>
                <a:gd name="T13" fmla="*/ 38 h 47"/>
                <a:gd name="T14" fmla="*/ 38 w 47"/>
                <a:gd name="T15" fmla="*/ 39 h 47"/>
                <a:gd name="T16" fmla="*/ 38 w 47"/>
                <a:gd name="T17" fmla="*/ 40 h 47"/>
                <a:gd name="T18" fmla="*/ 38 w 47"/>
                <a:gd name="T19" fmla="*/ 39 h 47"/>
                <a:gd name="T20" fmla="*/ 39 w 47"/>
                <a:gd name="T21" fmla="*/ 38 h 47"/>
                <a:gd name="T22" fmla="*/ 42 w 47"/>
                <a:gd name="T23" fmla="*/ 47 h 47"/>
                <a:gd name="T24" fmla="*/ 46 w 47"/>
                <a:gd name="T25" fmla="*/ 44 h 47"/>
                <a:gd name="T26" fmla="*/ 47 w 47"/>
                <a:gd name="T27" fmla="*/ 40 h 47"/>
                <a:gd name="T28" fmla="*/ 47 w 47"/>
                <a:gd name="T29" fmla="*/ 37 h 47"/>
                <a:gd name="T30" fmla="*/ 45 w 47"/>
                <a:gd name="T31" fmla="*/ 34 h 47"/>
                <a:gd name="T32" fmla="*/ 41 w 47"/>
                <a:gd name="T33" fmla="*/ 28 h 47"/>
                <a:gd name="T34" fmla="*/ 36 w 47"/>
                <a:gd name="T35" fmla="*/ 22 h 47"/>
                <a:gd name="T36" fmla="*/ 29 w 47"/>
                <a:gd name="T37" fmla="*/ 16 h 47"/>
                <a:gd name="T38" fmla="*/ 21 w 47"/>
                <a:gd name="T39" fmla="*/ 10 h 47"/>
                <a:gd name="T40" fmla="*/ 12 w 47"/>
                <a:gd name="T41" fmla="*/ 4 h 47"/>
                <a:gd name="T42" fmla="*/ 3 w 47"/>
                <a:gd name="T43" fmla="*/ 0 h 47"/>
                <a:gd name="T44" fmla="*/ 0 w 47"/>
                <a:gd name="T45" fmla="*/ 7 h 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7"/>
                <a:gd name="T70" fmla="*/ 0 h 47"/>
                <a:gd name="T71" fmla="*/ 47 w 47"/>
                <a:gd name="T72" fmla="*/ 47 h 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7" h="47">
                  <a:moveTo>
                    <a:pt x="0" y="7"/>
                  </a:moveTo>
                  <a:lnTo>
                    <a:pt x="8" y="12"/>
                  </a:lnTo>
                  <a:lnTo>
                    <a:pt x="16" y="17"/>
                  </a:lnTo>
                  <a:lnTo>
                    <a:pt x="23" y="23"/>
                  </a:lnTo>
                  <a:lnTo>
                    <a:pt x="30" y="28"/>
                  </a:lnTo>
                  <a:lnTo>
                    <a:pt x="34" y="34"/>
                  </a:lnTo>
                  <a:lnTo>
                    <a:pt x="37" y="38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8" y="39"/>
                  </a:lnTo>
                  <a:lnTo>
                    <a:pt x="39" y="38"/>
                  </a:lnTo>
                  <a:lnTo>
                    <a:pt x="42" y="47"/>
                  </a:lnTo>
                  <a:lnTo>
                    <a:pt x="46" y="44"/>
                  </a:lnTo>
                  <a:lnTo>
                    <a:pt x="47" y="40"/>
                  </a:lnTo>
                  <a:lnTo>
                    <a:pt x="47" y="37"/>
                  </a:lnTo>
                  <a:lnTo>
                    <a:pt x="45" y="34"/>
                  </a:lnTo>
                  <a:lnTo>
                    <a:pt x="41" y="28"/>
                  </a:lnTo>
                  <a:lnTo>
                    <a:pt x="36" y="22"/>
                  </a:lnTo>
                  <a:lnTo>
                    <a:pt x="29" y="16"/>
                  </a:lnTo>
                  <a:lnTo>
                    <a:pt x="21" y="10"/>
                  </a:lnTo>
                  <a:lnTo>
                    <a:pt x="12" y="4"/>
                  </a:lnTo>
                  <a:lnTo>
                    <a:pt x="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62" name="Freeform 1067"/>
            <p:cNvSpPr>
              <a:spLocks/>
            </p:cNvSpPr>
            <p:nvPr/>
          </p:nvSpPr>
          <p:spPr bwMode="auto">
            <a:xfrm>
              <a:off x="1279" y="250"/>
              <a:ext cx="57" cy="16"/>
            </a:xfrm>
            <a:custGeom>
              <a:avLst/>
              <a:gdLst>
                <a:gd name="T0" fmla="*/ 0 w 57"/>
                <a:gd name="T1" fmla="*/ 9 h 16"/>
                <a:gd name="T2" fmla="*/ 4 w 57"/>
                <a:gd name="T3" fmla="*/ 9 h 16"/>
                <a:gd name="T4" fmla="*/ 10 w 57"/>
                <a:gd name="T5" fmla="*/ 9 h 16"/>
                <a:gd name="T6" fmla="*/ 16 w 57"/>
                <a:gd name="T7" fmla="*/ 9 h 16"/>
                <a:gd name="T8" fmla="*/ 23 w 57"/>
                <a:gd name="T9" fmla="*/ 10 h 16"/>
                <a:gd name="T10" fmla="*/ 31 w 57"/>
                <a:gd name="T11" fmla="*/ 10 h 16"/>
                <a:gd name="T12" fmla="*/ 38 w 57"/>
                <a:gd name="T13" fmla="*/ 12 h 16"/>
                <a:gd name="T14" fmla="*/ 47 w 57"/>
                <a:gd name="T15" fmla="*/ 14 h 16"/>
                <a:gd name="T16" fmla="*/ 54 w 57"/>
                <a:gd name="T17" fmla="*/ 16 h 16"/>
                <a:gd name="T18" fmla="*/ 57 w 57"/>
                <a:gd name="T19" fmla="*/ 9 h 16"/>
                <a:gd name="T20" fmla="*/ 49 w 57"/>
                <a:gd name="T21" fmla="*/ 5 h 16"/>
                <a:gd name="T22" fmla="*/ 40 w 57"/>
                <a:gd name="T23" fmla="*/ 3 h 16"/>
                <a:gd name="T24" fmla="*/ 32 w 57"/>
                <a:gd name="T25" fmla="*/ 1 h 16"/>
                <a:gd name="T26" fmla="*/ 23 w 57"/>
                <a:gd name="T27" fmla="*/ 0 h 16"/>
                <a:gd name="T28" fmla="*/ 16 w 57"/>
                <a:gd name="T29" fmla="*/ 0 h 16"/>
                <a:gd name="T30" fmla="*/ 10 w 57"/>
                <a:gd name="T31" fmla="*/ 0 h 16"/>
                <a:gd name="T32" fmla="*/ 4 w 57"/>
                <a:gd name="T33" fmla="*/ 0 h 16"/>
                <a:gd name="T34" fmla="*/ 0 w 57"/>
                <a:gd name="T35" fmla="*/ 0 h 16"/>
                <a:gd name="T36" fmla="*/ 0 w 57"/>
                <a:gd name="T37" fmla="*/ 9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6"/>
                <a:gd name="T59" fmla="*/ 57 w 57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6">
                  <a:moveTo>
                    <a:pt x="0" y="9"/>
                  </a:moveTo>
                  <a:lnTo>
                    <a:pt x="4" y="9"/>
                  </a:lnTo>
                  <a:lnTo>
                    <a:pt x="10" y="9"/>
                  </a:lnTo>
                  <a:lnTo>
                    <a:pt x="16" y="9"/>
                  </a:lnTo>
                  <a:lnTo>
                    <a:pt x="23" y="10"/>
                  </a:lnTo>
                  <a:lnTo>
                    <a:pt x="31" y="10"/>
                  </a:lnTo>
                  <a:lnTo>
                    <a:pt x="38" y="12"/>
                  </a:lnTo>
                  <a:lnTo>
                    <a:pt x="47" y="14"/>
                  </a:lnTo>
                  <a:lnTo>
                    <a:pt x="54" y="16"/>
                  </a:lnTo>
                  <a:lnTo>
                    <a:pt x="57" y="9"/>
                  </a:lnTo>
                  <a:lnTo>
                    <a:pt x="49" y="5"/>
                  </a:lnTo>
                  <a:lnTo>
                    <a:pt x="40" y="3"/>
                  </a:lnTo>
                  <a:lnTo>
                    <a:pt x="32" y="1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63" name="Freeform 1068"/>
            <p:cNvSpPr>
              <a:spLocks/>
            </p:cNvSpPr>
            <p:nvPr/>
          </p:nvSpPr>
          <p:spPr bwMode="auto">
            <a:xfrm>
              <a:off x="3683" y="254"/>
              <a:ext cx="104" cy="55"/>
            </a:xfrm>
            <a:custGeom>
              <a:avLst/>
              <a:gdLst>
                <a:gd name="T0" fmla="*/ 8 w 104"/>
                <a:gd name="T1" fmla="*/ 0 h 55"/>
                <a:gd name="T2" fmla="*/ 3 w 104"/>
                <a:gd name="T3" fmla="*/ 1 h 55"/>
                <a:gd name="T4" fmla="*/ 1 w 104"/>
                <a:gd name="T5" fmla="*/ 4 h 55"/>
                <a:gd name="T6" fmla="*/ 0 w 104"/>
                <a:gd name="T7" fmla="*/ 7 h 55"/>
                <a:gd name="T8" fmla="*/ 1 w 104"/>
                <a:gd name="T9" fmla="*/ 12 h 55"/>
                <a:gd name="T10" fmla="*/ 3 w 104"/>
                <a:gd name="T11" fmla="*/ 18 h 55"/>
                <a:gd name="T12" fmla="*/ 8 w 104"/>
                <a:gd name="T13" fmla="*/ 23 h 55"/>
                <a:gd name="T14" fmla="*/ 13 w 104"/>
                <a:gd name="T15" fmla="*/ 30 h 55"/>
                <a:gd name="T16" fmla="*/ 21 w 104"/>
                <a:gd name="T17" fmla="*/ 35 h 55"/>
                <a:gd name="T18" fmla="*/ 28 w 104"/>
                <a:gd name="T19" fmla="*/ 41 h 55"/>
                <a:gd name="T20" fmla="*/ 38 w 104"/>
                <a:gd name="T21" fmla="*/ 46 h 55"/>
                <a:gd name="T22" fmla="*/ 47 w 104"/>
                <a:gd name="T23" fmla="*/ 51 h 55"/>
                <a:gd name="T24" fmla="*/ 58 w 104"/>
                <a:gd name="T25" fmla="*/ 53 h 55"/>
                <a:gd name="T26" fmla="*/ 68 w 104"/>
                <a:gd name="T27" fmla="*/ 55 h 55"/>
                <a:gd name="T28" fmla="*/ 80 w 104"/>
                <a:gd name="T29" fmla="*/ 54 h 55"/>
                <a:gd name="T30" fmla="*/ 91 w 104"/>
                <a:gd name="T31" fmla="*/ 52 h 55"/>
                <a:gd name="T32" fmla="*/ 102 w 104"/>
                <a:gd name="T33" fmla="*/ 47 h 55"/>
                <a:gd name="T34" fmla="*/ 103 w 104"/>
                <a:gd name="T35" fmla="*/ 46 h 55"/>
                <a:gd name="T36" fmla="*/ 104 w 104"/>
                <a:gd name="T37" fmla="*/ 45 h 55"/>
                <a:gd name="T38" fmla="*/ 103 w 104"/>
                <a:gd name="T39" fmla="*/ 43 h 55"/>
                <a:gd name="T40" fmla="*/ 102 w 104"/>
                <a:gd name="T41" fmla="*/ 41 h 55"/>
                <a:gd name="T42" fmla="*/ 99 w 104"/>
                <a:gd name="T43" fmla="*/ 35 h 55"/>
                <a:gd name="T44" fmla="*/ 94 w 104"/>
                <a:gd name="T45" fmla="*/ 30 h 55"/>
                <a:gd name="T46" fmla="*/ 87 w 104"/>
                <a:gd name="T47" fmla="*/ 24 h 55"/>
                <a:gd name="T48" fmla="*/ 80 w 104"/>
                <a:gd name="T49" fmla="*/ 18 h 55"/>
                <a:gd name="T50" fmla="*/ 71 w 104"/>
                <a:gd name="T51" fmla="*/ 12 h 55"/>
                <a:gd name="T52" fmla="*/ 63 w 104"/>
                <a:gd name="T53" fmla="*/ 8 h 55"/>
                <a:gd name="T54" fmla="*/ 56 w 104"/>
                <a:gd name="T55" fmla="*/ 6 h 55"/>
                <a:gd name="T56" fmla="*/ 47 w 104"/>
                <a:gd name="T57" fmla="*/ 4 h 55"/>
                <a:gd name="T58" fmla="*/ 39 w 104"/>
                <a:gd name="T59" fmla="*/ 1 h 55"/>
                <a:gd name="T60" fmla="*/ 31 w 104"/>
                <a:gd name="T61" fmla="*/ 0 h 55"/>
                <a:gd name="T62" fmla="*/ 24 w 104"/>
                <a:gd name="T63" fmla="*/ 0 h 55"/>
                <a:gd name="T64" fmla="*/ 18 w 104"/>
                <a:gd name="T65" fmla="*/ 0 h 55"/>
                <a:gd name="T66" fmla="*/ 12 w 104"/>
                <a:gd name="T67" fmla="*/ 0 h 55"/>
                <a:gd name="T68" fmla="*/ 8 w 104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"/>
                <a:gd name="T106" fmla="*/ 0 h 55"/>
                <a:gd name="T107" fmla="*/ 104 w 104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" h="55">
                  <a:moveTo>
                    <a:pt x="8" y="0"/>
                  </a:moveTo>
                  <a:lnTo>
                    <a:pt x="3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2"/>
                  </a:lnTo>
                  <a:lnTo>
                    <a:pt x="3" y="18"/>
                  </a:lnTo>
                  <a:lnTo>
                    <a:pt x="8" y="23"/>
                  </a:lnTo>
                  <a:lnTo>
                    <a:pt x="13" y="30"/>
                  </a:lnTo>
                  <a:lnTo>
                    <a:pt x="21" y="35"/>
                  </a:lnTo>
                  <a:lnTo>
                    <a:pt x="28" y="41"/>
                  </a:lnTo>
                  <a:lnTo>
                    <a:pt x="38" y="46"/>
                  </a:lnTo>
                  <a:lnTo>
                    <a:pt x="47" y="51"/>
                  </a:lnTo>
                  <a:lnTo>
                    <a:pt x="58" y="53"/>
                  </a:lnTo>
                  <a:lnTo>
                    <a:pt x="68" y="55"/>
                  </a:lnTo>
                  <a:lnTo>
                    <a:pt x="80" y="54"/>
                  </a:lnTo>
                  <a:lnTo>
                    <a:pt x="91" y="52"/>
                  </a:lnTo>
                  <a:lnTo>
                    <a:pt x="102" y="47"/>
                  </a:lnTo>
                  <a:lnTo>
                    <a:pt x="103" y="46"/>
                  </a:lnTo>
                  <a:lnTo>
                    <a:pt x="104" y="45"/>
                  </a:lnTo>
                  <a:lnTo>
                    <a:pt x="103" y="43"/>
                  </a:lnTo>
                  <a:lnTo>
                    <a:pt x="102" y="41"/>
                  </a:lnTo>
                  <a:lnTo>
                    <a:pt x="99" y="35"/>
                  </a:lnTo>
                  <a:lnTo>
                    <a:pt x="94" y="30"/>
                  </a:lnTo>
                  <a:lnTo>
                    <a:pt x="87" y="24"/>
                  </a:lnTo>
                  <a:lnTo>
                    <a:pt x="80" y="18"/>
                  </a:lnTo>
                  <a:lnTo>
                    <a:pt x="71" y="12"/>
                  </a:lnTo>
                  <a:lnTo>
                    <a:pt x="63" y="8"/>
                  </a:lnTo>
                  <a:lnTo>
                    <a:pt x="56" y="6"/>
                  </a:lnTo>
                  <a:lnTo>
                    <a:pt x="47" y="4"/>
                  </a:lnTo>
                  <a:lnTo>
                    <a:pt x="39" y="1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64" name="Freeform 1069"/>
            <p:cNvSpPr>
              <a:spLocks/>
            </p:cNvSpPr>
            <p:nvPr/>
          </p:nvSpPr>
          <p:spPr bwMode="auto">
            <a:xfrm>
              <a:off x="3678" y="250"/>
              <a:ext cx="109" cy="64"/>
            </a:xfrm>
            <a:custGeom>
              <a:avLst/>
              <a:gdLst>
                <a:gd name="T0" fmla="*/ 105 w 109"/>
                <a:gd name="T1" fmla="*/ 47 h 64"/>
                <a:gd name="T2" fmla="*/ 94 w 109"/>
                <a:gd name="T3" fmla="*/ 51 h 64"/>
                <a:gd name="T4" fmla="*/ 84 w 109"/>
                <a:gd name="T5" fmla="*/ 54 h 64"/>
                <a:gd name="T6" fmla="*/ 73 w 109"/>
                <a:gd name="T7" fmla="*/ 55 h 64"/>
                <a:gd name="T8" fmla="*/ 64 w 109"/>
                <a:gd name="T9" fmla="*/ 53 h 64"/>
                <a:gd name="T10" fmla="*/ 53 w 109"/>
                <a:gd name="T11" fmla="*/ 50 h 64"/>
                <a:gd name="T12" fmla="*/ 45 w 109"/>
                <a:gd name="T13" fmla="*/ 46 h 64"/>
                <a:gd name="T14" fmla="*/ 35 w 109"/>
                <a:gd name="T15" fmla="*/ 42 h 64"/>
                <a:gd name="T16" fmla="*/ 28 w 109"/>
                <a:gd name="T17" fmla="*/ 36 h 64"/>
                <a:gd name="T18" fmla="*/ 21 w 109"/>
                <a:gd name="T19" fmla="*/ 31 h 64"/>
                <a:gd name="T20" fmla="*/ 16 w 109"/>
                <a:gd name="T21" fmla="*/ 24 h 64"/>
                <a:gd name="T22" fmla="*/ 12 w 109"/>
                <a:gd name="T23" fmla="*/ 19 h 64"/>
                <a:gd name="T24" fmla="*/ 10 w 109"/>
                <a:gd name="T25" fmla="*/ 14 h 64"/>
                <a:gd name="T26" fmla="*/ 9 w 109"/>
                <a:gd name="T27" fmla="*/ 11 h 64"/>
                <a:gd name="T28" fmla="*/ 9 w 109"/>
                <a:gd name="T29" fmla="*/ 10 h 64"/>
                <a:gd name="T30" fmla="*/ 10 w 109"/>
                <a:gd name="T31" fmla="*/ 9 h 64"/>
                <a:gd name="T32" fmla="*/ 13 w 109"/>
                <a:gd name="T33" fmla="*/ 9 h 64"/>
                <a:gd name="T34" fmla="*/ 13 w 109"/>
                <a:gd name="T35" fmla="*/ 0 h 64"/>
                <a:gd name="T36" fmla="*/ 7 w 109"/>
                <a:gd name="T37" fmla="*/ 1 h 64"/>
                <a:gd name="T38" fmla="*/ 1 w 109"/>
                <a:gd name="T39" fmla="*/ 5 h 64"/>
                <a:gd name="T40" fmla="*/ 0 w 109"/>
                <a:gd name="T41" fmla="*/ 11 h 64"/>
                <a:gd name="T42" fmla="*/ 1 w 109"/>
                <a:gd name="T43" fmla="*/ 17 h 64"/>
                <a:gd name="T44" fmla="*/ 5 w 109"/>
                <a:gd name="T45" fmla="*/ 24 h 64"/>
                <a:gd name="T46" fmla="*/ 9 w 109"/>
                <a:gd name="T47" fmla="*/ 31 h 64"/>
                <a:gd name="T48" fmla="*/ 15 w 109"/>
                <a:gd name="T49" fmla="*/ 37 h 64"/>
                <a:gd name="T50" fmla="*/ 23 w 109"/>
                <a:gd name="T51" fmla="*/ 44 h 64"/>
                <a:gd name="T52" fmla="*/ 31 w 109"/>
                <a:gd name="T53" fmla="*/ 49 h 64"/>
                <a:gd name="T54" fmla="*/ 41 w 109"/>
                <a:gd name="T55" fmla="*/ 55 h 64"/>
                <a:gd name="T56" fmla="*/ 51 w 109"/>
                <a:gd name="T57" fmla="*/ 59 h 64"/>
                <a:gd name="T58" fmla="*/ 62 w 109"/>
                <a:gd name="T59" fmla="*/ 62 h 64"/>
                <a:gd name="T60" fmla="*/ 73 w 109"/>
                <a:gd name="T61" fmla="*/ 64 h 64"/>
                <a:gd name="T62" fmla="*/ 85 w 109"/>
                <a:gd name="T63" fmla="*/ 64 h 64"/>
                <a:gd name="T64" fmla="*/ 98 w 109"/>
                <a:gd name="T65" fmla="*/ 60 h 64"/>
                <a:gd name="T66" fmla="*/ 109 w 109"/>
                <a:gd name="T67" fmla="*/ 56 h 64"/>
                <a:gd name="T68" fmla="*/ 105 w 109"/>
                <a:gd name="T69" fmla="*/ 47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64"/>
                <a:gd name="T107" fmla="*/ 109 w 109"/>
                <a:gd name="T108" fmla="*/ 64 h 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64">
                  <a:moveTo>
                    <a:pt x="105" y="47"/>
                  </a:moveTo>
                  <a:lnTo>
                    <a:pt x="94" y="51"/>
                  </a:lnTo>
                  <a:lnTo>
                    <a:pt x="84" y="54"/>
                  </a:lnTo>
                  <a:lnTo>
                    <a:pt x="73" y="55"/>
                  </a:lnTo>
                  <a:lnTo>
                    <a:pt x="64" y="53"/>
                  </a:lnTo>
                  <a:lnTo>
                    <a:pt x="53" y="50"/>
                  </a:lnTo>
                  <a:lnTo>
                    <a:pt x="45" y="46"/>
                  </a:lnTo>
                  <a:lnTo>
                    <a:pt x="35" y="42"/>
                  </a:lnTo>
                  <a:lnTo>
                    <a:pt x="28" y="36"/>
                  </a:lnTo>
                  <a:lnTo>
                    <a:pt x="21" y="31"/>
                  </a:lnTo>
                  <a:lnTo>
                    <a:pt x="16" y="24"/>
                  </a:lnTo>
                  <a:lnTo>
                    <a:pt x="12" y="19"/>
                  </a:lnTo>
                  <a:lnTo>
                    <a:pt x="10" y="14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0"/>
                  </a:lnTo>
                  <a:lnTo>
                    <a:pt x="7" y="1"/>
                  </a:lnTo>
                  <a:lnTo>
                    <a:pt x="1" y="5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5" y="24"/>
                  </a:lnTo>
                  <a:lnTo>
                    <a:pt x="9" y="31"/>
                  </a:lnTo>
                  <a:lnTo>
                    <a:pt x="15" y="37"/>
                  </a:lnTo>
                  <a:lnTo>
                    <a:pt x="23" y="44"/>
                  </a:lnTo>
                  <a:lnTo>
                    <a:pt x="31" y="49"/>
                  </a:lnTo>
                  <a:lnTo>
                    <a:pt x="41" y="55"/>
                  </a:lnTo>
                  <a:lnTo>
                    <a:pt x="51" y="59"/>
                  </a:lnTo>
                  <a:lnTo>
                    <a:pt x="62" y="62"/>
                  </a:lnTo>
                  <a:lnTo>
                    <a:pt x="73" y="64"/>
                  </a:lnTo>
                  <a:lnTo>
                    <a:pt x="85" y="64"/>
                  </a:lnTo>
                  <a:lnTo>
                    <a:pt x="98" y="60"/>
                  </a:lnTo>
                  <a:lnTo>
                    <a:pt x="109" y="56"/>
                  </a:lnTo>
                  <a:lnTo>
                    <a:pt x="105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65" name="Freeform 1070"/>
            <p:cNvSpPr>
              <a:spLocks/>
            </p:cNvSpPr>
            <p:nvPr/>
          </p:nvSpPr>
          <p:spPr bwMode="auto">
            <a:xfrm>
              <a:off x="3744" y="258"/>
              <a:ext cx="48" cy="48"/>
            </a:xfrm>
            <a:custGeom>
              <a:avLst/>
              <a:gdLst>
                <a:gd name="T0" fmla="*/ 0 w 48"/>
                <a:gd name="T1" fmla="*/ 8 h 48"/>
                <a:gd name="T2" fmla="*/ 8 w 48"/>
                <a:gd name="T3" fmla="*/ 13 h 48"/>
                <a:gd name="T4" fmla="*/ 17 w 48"/>
                <a:gd name="T5" fmla="*/ 18 h 48"/>
                <a:gd name="T6" fmla="*/ 24 w 48"/>
                <a:gd name="T7" fmla="*/ 24 h 48"/>
                <a:gd name="T8" fmla="*/ 31 w 48"/>
                <a:gd name="T9" fmla="*/ 29 h 48"/>
                <a:gd name="T10" fmla="*/ 35 w 48"/>
                <a:gd name="T11" fmla="*/ 35 h 48"/>
                <a:gd name="T12" fmla="*/ 38 w 48"/>
                <a:gd name="T13" fmla="*/ 39 h 48"/>
                <a:gd name="T14" fmla="*/ 38 w 48"/>
                <a:gd name="T15" fmla="*/ 40 h 48"/>
                <a:gd name="T16" fmla="*/ 38 w 48"/>
                <a:gd name="T17" fmla="*/ 41 h 48"/>
                <a:gd name="T18" fmla="*/ 39 w 48"/>
                <a:gd name="T19" fmla="*/ 40 h 48"/>
                <a:gd name="T20" fmla="*/ 39 w 48"/>
                <a:gd name="T21" fmla="*/ 39 h 48"/>
                <a:gd name="T22" fmla="*/ 43 w 48"/>
                <a:gd name="T23" fmla="*/ 48 h 48"/>
                <a:gd name="T24" fmla="*/ 46 w 48"/>
                <a:gd name="T25" fmla="*/ 45 h 48"/>
                <a:gd name="T26" fmla="*/ 48 w 48"/>
                <a:gd name="T27" fmla="*/ 41 h 48"/>
                <a:gd name="T28" fmla="*/ 46 w 48"/>
                <a:gd name="T29" fmla="*/ 38 h 48"/>
                <a:gd name="T30" fmla="*/ 45 w 48"/>
                <a:gd name="T31" fmla="*/ 35 h 48"/>
                <a:gd name="T32" fmla="*/ 42 w 48"/>
                <a:gd name="T33" fmla="*/ 29 h 48"/>
                <a:gd name="T34" fmla="*/ 36 w 48"/>
                <a:gd name="T35" fmla="*/ 23 h 48"/>
                <a:gd name="T36" fmla="*/ 30 w 48"/>
                <a:gd name="T37" fmla="*/ 17 h 48"/>
                <a:gd name="T38" fmla="*/ 21 w 48"/>
                <a:gd name="T39" fmla="*/ 11 h 48"/>
                <a:gd name="T40" fmla="*/ 13 w 48"/>
                <a:gd name="T41" fmla="*/ 5 h 48"/>
                <a:gd name="T42" fmla="*/ 4 w 48"/>
                <a:gd name="T43" fmla="*/ 0 h 48"/>
                <a:gd name="T44" fmla="*/ 0 w 48"/>
                <a:gd name="T45" fmla="*/ 8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0" y="8"/>
                  </a:moveTo>
                  <a:lnTo>
                    <a:pt x="8" y="13"/>
                  </a:lnTo>
                  <a:lnTo>
                    <a:pt x="17" y="18"/>
                  </a:lnTo>
                  <a:lnTo>
                    <a:pt x="24" y="24"/>
                  </a:lnTo>
                  <a:lnTo>
                    <a:pt x="31" y="29"/>
                  </a:lnTo>
                  <a:lnTo>
                    <a:pt x="35" y="35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8" y="41"/>
                  </a:lnTo>
                  <a:lnTo>
                    <a:pt x="39" y="40"/>
                  </a:lnTo>
                  <a:lnTo>
                    <a:pt x="39" y="39"/>
                  </a:lnTo>
                  <a:lnTo>
                    <a:pt x="43" y="48"/>
                  </a:lnTo>
                  <a:lnTo>
                    <a:pt x="46" y="45"/>
                  </a:lnTo>
                  <a:lnTo>
                    <a:pt x="48" y="41"/>
                  </a:lnTo>
                  <a:lnTo>
                    <a:pt x="46" y="38"/>
                  </a:lnTo>
                  <a:lnTo>
                    <a:pt x="45" y="35"/>
                  </a:lnTo>
                  <a:lnTo>
                    <a:pt x="42" y="29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1" y="11"/>
                  </a:lnTo>
                  <a:lnTo>
                    <a:pt x="13" y="5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66" name="Freeform 1071"/>
            <p:cNvSpPr>
              <a:spLocks/>
            </p:cNvSpPr>
            <p:nvPr/>
          </p:nvSpPr>
          <p:spPr bwMode="auto">
            <a:xfrm>
              <a:off x="3691" y="249"/>
              <a:ext cx="57" cy="17"/>
            </a:xfrm>
            <a:custGeom>
              <a:avLst/>
              <a:gdLst>
                <a:gd name="T0" fmla="*/ 0 w 57"/>
                <a:gd name="T1" fmla="*/ 10 h 17"/>
                <a:gd name="T2" fmla="*/ 4 w 57"/>
                <a:gd name="T3" fmla="*/ 10 h 17"/>
                <a:gd name="T4" fmla="*/ 10 w 57"/>
                <a:gd name="T5" fmla="*/ 10 h 17"/>
                <a:gd name="T6" fmla="*/ 16 w 57"/>
                <a:gd name="T7" fmla="*/ 10 h 17"/>
                <a:gd name="T8" fmla="*/ 22 w 57"/>
                <a:gd name="T9" fmla="*/ 10 h 17"/>
                <a:gd name="T10" fmla="*/ 31 w 57"/>
                <a:gd name="T11" fmla="*/ 11 h 17"/>
                <a:gd name="T12" fmla="*/ 38 w 57"/>
                <a:gd name="T13" fmla="*/ 13 h 17"/>
                <a:gd name="T14" fmla="*/ 46 w 57"/>
                <a:gd name="T15" fmla="*/ 15 h 17"/>
                <a:gd name="T16" fmla="*/ 53 w 57"/>
                <a:gd name="T17" fmla="*/ 17 h 17"/>
                <a:gd name="T18" fmla="*/ 57 w 57"/>
                <a:gd name="T19" fmla="*/ 9 h 17"/>
                <a:gd name="T20" fmla="*/ 49 w 57"/>
                <a:gd name="T21" fmla="*/ 6 h 17"/>
                <a:gd name="T22" fmla="*/ 40 w 57"/>
                <a:gd name="T23" fmla="*/ 4 h 17"/>
                <a:gd name="T24" fmla="*/ 32 w 57"/>
                <a:gd name="T25" fmla="*/ 2 h 17"/>
                <a:gd name="T26" fmla="*/ 23 w 57"/>
                <a:gd name="T27" fmla="*/ 1 h 17"/>
                <a:gd name="T28" fmla="*/ 16 w 57"/>
                <a:gd name="T29" fmla="*/ 1 h 17"/>
                <a:gd name="T30" fmla="*/ 10 w 57"/>
                <a:gd name="T31" fmla="*/ 1 h 17"/>
                <a:gd name="T32" fmla="*/ 4 w 57"/>
                <a:gd name="T33" fmla="*/ 0 h 17"/>
                <a:gd name="T34" fmla="*/ 0 w 57"/>
                <a:gd name="T35" fmla="*/ 1 h 17"/>
                <a:gd name="T36" fmla="*/ 0 w 57"/>
                <a:gd name="T37" fmla="*/ 1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7"/>
                <a:gd name="T59" fmla="*/ 57 w 57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7">
                  <a:moveTo>
                    <a:pt x="0" y="10"/>
                  </a:moveTo>
                  <a:lnTo>
                    <a:pt x="4" y="10"/>
                  </a:lnTo>
                  <a:lnTo>
                    <a:pt x="10" y="10"/>
                  </a:lnTo>
                  <a:lnTo>
                    <a:pt x="16" y="10"/>
                  </a:lnTo>
                  <a:lnTo>
                    <a:pt x="22" y="10"/>
                  </a:lnTo>
                  <a:lnTo>
                    <a:pt x="31" y="11"/>
                  </a:lnTo>
                  <a:lnTo>
                    <a:pt x="38" y="13"/>
                  </a:lnTo>
                  <a:lnTo>
                    <a:pt x="46" y="15"/>
                  </a:lnTo>
                  <a:lnTo>
                    <a:pt x="53" y="17"/>
                  </a:lnTo>
                  <a:lnTo>
                    <a:pt x="57" y="9"/>
                  </a:lnTo>
                  <a:lnTo>
                    <a:pt x="49" y="6"/>
                  </a:lnTo>
                  <a:lnTo>
                    <a:pt x="40" y="4"/>
                  </a:lnTo>
                  <a:lnTo>
                    <a:pt x="32" y="2"/>
                  </a:lnTo>
                  <a:lnTo>
                    <a:pt x="23" y="1"/>
                  </a:lnTo>
                  <a:lnTo>
                    <a:pt x="16" y="1"/>
                  </a:lnTo>
                  <a:lnTo>
                    <a:pt x="10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67" name="Freeform 1072"/>
            <p:cNvSpPr>
              <a:spLocks/>
            </p:cNvSpPr>
            <p:nvPr/>
          </p:nvSpPr>
          <p:spPr bwMode="auto">
            <a:xfrm>
              <a:off x="2477" y="254"/>
              <a:ext cx="103" cy="55"/>
            </a:xfrm>
            <a:custGeom>
              <a:avLst/>
              <a:gdLst>
                <a:gd name="T0" fmla="*/ 8 w 103"/>
                <a:gd name="T1" fmla="*/ 0 h 55"/>
                <a:gd name="T2" fmla="*/ 3 w 103"/>
                <a:gd name="T3" fmla="*/ 1 h 55"/>
                <a:gd name="T4" fmla="*/ 0 w 103"/>
                <a:gd name="T5" fmla="*/ 4 h 55"/>
                <a:gd name="T6" fmla="*/ 0 w 103"/>
                <a:gd name="T7" fmla="*/ 7 h 55"/>
                <a:gd name="T8" fmla="*/ 1 w 103"/>
                <a:gd name="T9" fmla="*/ 12 h 55"/>
                <a:gd name="T10" fmla="*/ 3 w 103"/>
                <a:gd name="T11" fmla="*/ 18 h 55"/>
                <a:gd name="T12" fmla="*/ 7 w 103"/>
                <a:gd name="T13" fmla="*/ 23 h 55"/>
                <a:gd name="T14" fmla="*/ 13 w 103"/>
                <a:gd name="T15" fmla="*/ 30 h 55"/>
                <a:gd name="T16" fmla="*/ 20 w 103"/>
                <a:gd name="T17" fmla="*/ 35 h 55"/>
                <a:gd name="T18" fmla="*/ 28 w 103"/>
                <a:gd name="T19" fmla="*/ 42 h 55"/>
                <a:gd name="T20" fmla="*/ 38 w 103"/>
                <a:gd name="T21" fmla="*/ 46 h 55"/>
                <a:gd name="T22" fmla="*/ 47 w 103"/>
                <a:gd name="T23" fmla="*/ 51 h 55"/>
                <a:gd name="T24" fmla="*/ 58 w 103"/>
                <a:gd name="T25" fmla="*/ 53 h 55"/>
                <a:gd name="T26" fmla="*/ 68 w 103"/>
                <a:gd name="T27" fmla="*/ 55 h 55"/>
                <a:gd name="T28" fmla="*/ 80 w 103"/>
                <a:gd name="T29" fmla="*/ 54 h 55"/>
                <a:gd name="T30" fmla="*/ 91 w 103"/>
                <a:gd name="T31" fmla="*/ 52 h 55"/>
                <a:gd name="T32" fmla="*/ 102 w 103"/>
                <a:gd name="T33" fmla="*/ 47 h 55"/>
                <a:gd name="T34" fmla="*/ 103 w 103"/>
                <a:gd name="T35" fmla="*/ 46 h 55"/>
                <a:gd name="T36" fmla="*/ 103 w 103"/>
                <a:gd name="T37" fmla="*/ 45 h 55"/>
                <a:gd name="T38" fmla="*/ 103 w 103"/>
                <a:gd name="T39" fmla="*/ 43 h 55"/>
                <a:gd name="T40" fmla="*/ 102 w 103"/>
                <a:gd name="T41" fmla="*/ 41 h 55"/>
                <a:gd name="T42" fmla="*/ 99 w 103"/>
                <a:gd name="T43" fmla="*/ 37 h 55"/>
                <a:gd name="T44" fmla="*/ 94 w 103"/>
                <a:gd name="T45" fmla="*/ 30 h 55"/>
                <a:gd name="T46" fmla="*/ 87 w 103"/>
                <a:gd name="T47" fmla="*/ 24 h 55"/>
                <a:gd name="T48" fmla="*/ 80 w 103"/>
                <a:gd name="T49" fmla="*/ 18 h 55"/>
                <a:gd name="T50" fmla="*/ 72 w 103"/>
                <a:gd name="T51" fmla="*/ 12 h 55"/>
                <a:gd name="T52" fmla="*/ 63 w 103"/>
                <a:gd name="T53" fmla="*/ 8 h 55"/>
                <a:gd name="T54" fmla="*/ 55 w 103"/>
                <a:gd name="T55" fmla="*/ 6 h 55"/>
                <a:gd name="T56" fmla="*/ 47 w 103"/>
                <a:gd name="T57" fmla="*/ 4 h 55"/>
                <a:gd name="T58" fmla="*/ 39 w 103"/>
                <a:gd name="T59" fmla="*/ 1 h 55"/>
                <a:gd name="T60" fmla="*/ 31 w 103"/>
                <a:gd name="T61" fmla="*/ 0 h 55"/>
                <a:gd name="T62" fmla="*/ 24 w 103"/>
                <a:gd name="T63" fmla="*/ 0 h 55"/>
                <a:gd name="T64" fmla="*/ 18 w 103"/>
                <a:gd name="T65" fmla="*/ 0 h 55"/>
                <a:gd name="T66" fmla="*/ 12 w 103"/>
                <a:gd name="T67" fmla="*/ 0 h 55"/>
                <a:gd name="T68" fmla="*/ 8 w 103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3"/>
                <a:gd name="T106" fmla="*/ 0 h 55"/>
                <a:gd name="T107" fmla="*/ 103 w 103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3" h="55">
                  <a:moveTo>
                    <a:pt x="8" y="0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12"/>
                  </a:lnTo>
                  <a:lnTo>
                    <a:pt x="3" y="18"/>
                  </a:lnTo>
                  <a:lnTo>
                    <a:pt x="7" y="23"/>
                  </a:lnTo>
                  <a:lnTo>
                    <a:pt x="13" y="30"/>
                  </a:lnTo>
                  <a:lnTo>
                    <a:pt x="20" y="35"/>
                  </a:lnTo>
                  <a:lnTo>
                    <a:pt x="28" y="42"/>
                  </a:lnTo>
                  <a:lnTo>
                    <a:pt x="38" y="46"/>
                  </a:lnTo>
                  <a:lnTo>
                    <a:pt x="47" y="51"/>
                  </a:lnTo>
                  <a:lnTo>
                    <a:pt x="58" y="53"/>
                  </a:lnTo>
                  <a:lnTo>
                    <a:pt x="68" y="55"/>
                  </a:lnTo>
                  <a:lnTo>
                    <a:pt x="80" y="54"/>
                  </a:lnTo>
                  <a:lnTo>
                    <a:pt x="91" y="52"/>
                  </a:lnTo>
                  <a:lnTo>
                    <a:pt x="102" y="47"/>
                  </a:lnTo>
                  <a:lnTo>
                    <a:pt x="103" y="46"/>
                  </a:lnTo>
                  <a:lnTo>
                    <a:pt x="103" y="45"/>
                  </a:lnTo>
                  <a:lnTo>
                    <a:pt x="103" y="43"/>
                  </a:lnTo>
                  <a:lnTo>
                    <a:pt x="102" y="41"/>
                  </a:lnTo>
                  <a:lnTo>
                    <a:pt x="99" y="37"/>
                  </a:lnTo>
                  <a:lnTo>
                    <a:pt x="94" y="30"/>
                  </a:lnTo>
                  <a:lnTo>
                    <a:pt x="87" y="24"/>
                  </a:lnTo>
                  <a:lnTo>
                    <a:pt x="80" y="18"/>
                  </a:lnTo>
                  <a:lnTo>
                    <a:pt x="72" y="12"/>
                  </a:lnTo>
                  <a:lnTo>
                    <a:pt x="63" y="8"/>
                  </a:lnTo>
                  <a:lnTo>
                    <a:pt x="55" y="6"/>
                  </a:lnTo>
                  <a:lnTo>
                    <a:pt x="47" y="4"/>
                  </a:lnTo>
                  <a:lnTo>
                    <a:pt x="39" y="1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68" name="Freeform 1073"/>
            <p:cNvSpPr>
              <a:spLocks/>
            </p:cNvSpPr>
            <p:nvPr/>
          </p:nvSpPr>
          <p:spPr bwMode="auto">
            <a:xfrm>
              <a:off x="2472" y="250"/>
              <a:ext cx="109" cy="64"/>
            </a:xfrm>
            <a:custGeom>
              <a:avLst/>
              <a:gdLst>
                <a:gd name="T0" fmla="*/ 105 w 109"/>
                <a:gd name="T1" fmla="*/ 47 h 64"/>
                <a:gd name="T2" fmla="*/ 95 w 109"/>
                <a:gd name="T3" fmla="*/ 51 h 64"/>
                <a:gd name="T4" fmla="*/ 84 w 109"/>
                <a:gd name="T5" fmla="*/ 54 h 64"/>
                <a:gd name="T6" fmla="*/ 73 w 109"/>
                <a:gd name="T7" fmla="*/ 55 h 64"/>
                <a:gd name="T8" fmla="*/ 63 w 109"/>
                <a:gd name="T9" fmla="*/ 53 h 64"/>
                <a:gd name="T10" fmla="*/ 53 w 109"/>
                <a:gd name="T11" fmla="*/ 50 h 64"/>
                <a:gd name="T12" fmla="*/ 44 w 109"/>
                <a:gd name="T13" fmla="*/ 46 h 64"/>
                <a:gd name="T14" fmla="*/ 35 w 109"/>
                <a:gd name="T15" fmla="*/ 42 h 64"/>
                <a:gd name="T16" fmla="*/ 28 w 109"/>
                <a:gd name="T17" fmla="*/ 36 h 64"/>
                <a:gd name="T18" fmla="*/ 22 w 109"/>
                <a:gd name="T19" fmla="*/ 31 h 64"/>
                <a:gd name="T20" fmla="*/ 16 w 109"/>
                <a:gd name="T21" fmla="*/ 24 h 64"/>
                <a:gd name="T22" fmla="*/ 12 w 109"/>
                <a:gd name="T23" fmla="*/ 19 h 64"/>
                <a:gd name="T24" fmla="*/ 10 w 109"/>
                <a:gd name="T25" fmla="*/ 14 h 64"/>
                <a:gd name="T26" fmla="*/ 9 w 109"/>
                <a:gd name="T27" fmla="*/ 11 h 64"/>
                <a:gd name="T28" fmla="*/ 9 w 109"/>
                <a:gd name="T29" fmla="*/ 10 h 64"/>
                <a:gd name="T30" fmla="*/ 10 w 109"/>
                <a:gd name="T31" fmla="*/ 9 h 64"/>
                <a:gd name="T32" fmla="*/ 13 w 109"/>
                <a:gd name="T33" fmla="*/ 9 h 64"/>
                <a:gd name="T34" fmla="*/ 13 w 109"/>
                <a:gd name="T35" fmla="*/ 0 h 64"/>
                <a:gd name="T36" fmla="*/ 6 w 109"/>
                <a:gd name="T37" fmla="*/ 1 h 64"/>
                <a:gd name="T38" fmla="*/ 1 w 109"/>
                <a:gd name="T39" fmla="*/ 5 h 64"/>
                <a:gd name="T40" fmla="*/ 0 w 109"/>
                <a:gd name="T41" fmla="*/ 11 h 64"/>
                <a:gd name="T42" fmla="*/ 1 w 109"/>
                <a:gd name="T43" fmla="*/ 17 h 64"/>
                <a:gd name="T44" fmla="*/ 5 w 109"/>
                <a:gd name="T45" fmla="*/ 24 h 64"/>
                <a:gd name="T46" fmla="*/ 9 w 109"/>
                <a:gd name="T47" fmla="*/ 31 h 64"/>
                <a:gd name="T48" fmla="*/ 15 w 109"/>
                <a:gd name="T49" fmla="*/ 37 h 64"/>
                <a:gd name="T50" fmla="*/ 23 w 109"/>
                <a:gd name="T51" fmla="*/ 44 h 64"/>
                <a:gd name="T52" fmla="*/ 31 w 109"/>
                <a:gd name="T53" fmla="*/ 49 h 64"/>
                <a:gd name="T54" fmla="*/ 41 w 109"/>
                <a:gd name="T55" fmla="*/ 55 h 64"/>
                <a:gd name="T56" fmla="*/ 51 w 109"/>
                <a:gd name="T57" fmla="*/ 59 h 64"/>
                <a:gd name="T58" fmla="*/ 62 w 109"/>
                <a:gd name="T59" fmla="*/ 62 h 64"/>
                <a:gd name="T60" fmla="*/ 73 w 109"/>
                <a:gd name="T61" fmla="*/ 64 h 64"/>
                <a:gd name="T62" fmla="*/ 85 w 109"/>
                <a:gd name="T63" fmla="*/ 64 h 64"/>
                <a:gd name="T64" fmla="*/ 98 w 109"/>
                <a:gd name="T65" fmla="*/ 60 h 64"/>
                <a:gd name="T66" fmla="*/ 109 w 109"/>
                <a:gd name="T67" fmla="*/ 56 h 64"/>
                <a:gd name="T68" fmla="*/ 105 w 109"/>
                <a:gd name="T69" fmla="*/ 47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64"/>
                <a:gd name="T107" fmla="*/ 109 w 109"/>
                <a:gd name="T108" fmla="*/ 64 h 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64">
                  <a:moveTo>
                    <a:pt x="105" y="47"/>
                  </a:moveTo>
                  <a:lnTo>
                    <a:pt x="95" y="51"/>
                  </a:lnTo>
                  <a:lnTo>
                    <a:pt x="84" y="54"/>
                  </a:lnTo>
                  <a:lnTo>
                    <a:pt x="73" y="55"/>
                  </a:lnTo>
                  <a:lnTo>
                    <a:pt x="63" y="53"/>
                  </a:lnTo>
                  <a:lnTo>
                    <a:pt x="53" y="50"/>
                  </a:lnTo>
                  <a:lnTo>
                    <a:pt x="44" y="46"/>
                  </a:lnTo>
                  <a:lnTo>
                    <a:pt x="35" y="42"/>
                  </a:lnTo>
                  <a:lnTo>
                    <a:pt x="28" y="36"/>
                  </a:lnTo>
                  <a:lnTo>
                    <a:pt x="22" y="31"/>
                  </a:lnTo>
                  <a:lnTo>
                    <a:pt x="16" y="24"/>
                  </a:lnTo>
                  <a:lnTo>
                    <a:pt x="12" y="19"/>
                  </a:lnTo>
                  <a:lnTo>
                    <a:pt x="10" y="14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0"/>
                  </a:lnTo>
                  <a:lnTo>
                    <a:pt x="6" y="1"/>
                  </a:lnTo>
                  <a:lnTo>
                    <a:pt x="1" y="5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5" y="24"/>
                  </a:lnTo>
                  <a:lnTo>
                    <a:pt x="9" y="31"/>
                  </a:lnTo>
                  <a:lnTo>
                    <a:pt x="15" y="37"/>
                  </a:lnTo>
                  <a:lnTo>
                    <a:pt x="23" y="44"/>
                  </a:lnTo>
                  <a:lnTo>
                    <a:pt x="31" y="49"/>
                  </a:lnTo>
                  <a:lnTo>
                    <a:pt x="41" y="55"/>
                  </a:lnTo>
                  <a:lnTo>
                    <a:pt x="51" y="59"/>
                  </a:lnTo>
                  <a:lnTo>
                    <a:pt x="62" y="62"/>
                  </a:lnTo>
                  <a:lnTo>
                    <a:pt x="73" y="64"/>
                  </a:lnTo>
                  <a:lnTo>
                    <a:pt x="85" y="64"/>
                  </a:lnTo>
                  <a:lnTo>
                    <a:pt x="98" y="60"/>
                  </a:lnTo>
                  <a:lnTo>
                    <a:pt x="109" y="56"/>
                  </a:lnTo>
                  <a:lnTo>
                    <a:pt x="105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69" name="Freeform 1074"/>
            <p:cNvSpPr>
              <a:spLocks/>
            </p:cNvSpPr>
            <p:nvPr/>
          </p:nvSpPr>
          <p:spPr bwMode="auto">
            <a:xfrm>
              <a:off x="2538" y="259"/>
              <a:ext cx="48" cy="47"/>
            </a:xfrm>
            <a:custGeom>
              <a:avLst/>
              <a:gdLst>
                <a:gd name="T0" fmla="*/ 0 w 48"/>
                <a:gd name="T1" fmla="*/ 7 h 47"/>
                <a:gd name="T2" fmla="*/ 8 w 48"/>
                <a:gd name="T3" fmla="*/ 12 h 47"/>
                <a:gd name="T4" fmla="*/ 17 w 48"/>
                <a:gd name="T5" fmla="*/ 17 h 47"/>
                <a:gd name="T6" fmla="*/ 24 w 48"/>
                <a:gd name="T7" fmla="*/ 23 h 47"/>
                <a:gd name="T8" fmla="*/ 30 w 48"/>
                <a:gd name="T9" fmla="*/ 28 h 47"/>
                <a:gd name="T10" fmla="*/ 35 w 48"/>
                <a:gd name="T11" fmla="*/ 34 h 47"/>
                <a:gd name="T12" fmla="*/ 38 w 48"/>
                <a:gd name="T13" fmla="*/ 38 h 47"/>
                <a:gd name="T14" fmla="*/ 38 w 48"/>
                <a:gd name="T15" fmla="*/ 39 h 47"/>
                <a:gd name="T16" fmla="*/ 38 w 48"/>
                <a:gd name="T17" fmla="*/ 40 h 47"/>
                <a:gd name="T18" fmla="*/ 38 w 48"/>
                <a:gd name="T19" fmla="*/ 39 h 47"/>
                <a:gd name="T20" fmla="*/ 39 w 48"/>
                <a:gd name="T21" fmla="*/ 38 h 47"/>
                <a:gd name="T22" fmla="*/ 43 w 48"/>
                <a:gd name="T23" fmla="*/ 47 h 47"/>
                <a:gd name="T24" fmla="*/ 47 w 48"/>
                <a:gd name="T25" fmla="*/ 44 h 47"/>
                <a:gd name="T26" fmla="*/ 48 w 48"/>
                <a:gd name="T27" fmla="*/ 40 h 47"/>
                <a:gd name="T28" fmla="*/ 47 w 48"/>
                <a:gd name="T29" fmla="*/ 37 h 47"/>
                <a:gd name="T30" fmla="*/ 45 w 48"/>
                <a:gd name="T31" fmla="*/ 34 h 47"/>
                <a:gd name="T32" fmla="*/ 41 w 48"/>
                <a:gd name="T33" fmla="*/ 28 h 47"/>
                <a:gd name="T34" fmla="*/ 36 w 48"/>
                <a:gd name="T35" fmla="*/ 22 h 47"/>
                <a:gd name="T36" fmla="*/ 30 w 48"/>
                <a:gd name="T37" fmla="*/ 16 h 47"/>
                <a:gd name="T38" fmla="*/ 21 w 48"/>
                <a:gd name="T39" fmla="*/ 10 h 47"/>
                <a:gd name="T40" fmla="*/ 13 w 48"/>
                <a:gd name="T41" fmla="*/ 4 h 47"/>
                <a:gd name="T42" fmla="*/ 3 w 48"/>
                <a:gd name="T43" fmla="*/ 0 h 47"/>
                <a:gd name="T44" fmla="*/ 0 w 48"/>
                <a:gd name="T45" fmla="*/ 7 h 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7"/>
                <a:gd name="T71" fmla="*/ 48 w 48"/>
                <a:gd name="T72" fmla="*/ 47 h 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7">
                  <a:moveTo>
                    <a:pt x="0" y="7"/>
                  </a:moveTo>
                  <a:lnTo>
                    <a:pt x="8" y="12"/>
                  </a:lnTo>
                  <a:lnTo>
                    <a:pt x="17" y="17"/>
                  </a:lnTo>
                  <a:lnTo>
                    <a:pt x="24" y="23"/>
                  </a:lnTo>
                  <a:lnTo>
                    <a:pt x="30" y="28"/>
                  </a:lnTo>
                  <a:lnTo>
                    <a:pt x="35" y="34"/>
                  </a:lnTo>
                  <a:lnTo>
                    <a:pt x="38" y="38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8" y="39"/>
                  </a:lnTo>
                  <a:lnTo>
                    <a:pt x="39" y="38"/>
                  </a:lnTo>
                  <a:lnTo>
                    <a:pt x="43" y="47"/>
                  </a:lnTo>
                  <a:lnTo>
                    <a:pt x="47" y="44"/>
                  </a:lnTo>
                  <a:lnTo>
                    <a:pt x="48" y="40"/>
                  </a:lnTo>
                  <a:lnTo>
                    <a:pt x="47" y="37"/>
                  </a:lnTo>
                  <a:lnTo>
                    <a:pt x="45" y="34"/>
                  </a:lnTo>
                  <a:lnTo>
                    <a:pt x="41" y="28"/>
                  </a:lnTo>
                  <a:lnTo>
                    <a:pt x="36" y="22"/>
                  </a:lnTo>
                  <a:lnTo>
                    <a:pt x="30" y="16"/>
                  </a:lnTo>
                  <a:lnTo>
                    <a:pt x="21" y="10"/>
                  </a:lnTo>
                  <a:lnTo>
                    <a:pt x="13" y="4"/>
                  </a:lnTo>
                  <a:lnTo>
                    <a:pt x="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70" name="Freeform 1075"/>
            <p:cNvSpPr>
              <a:spLocks/>
            </p:cNvSpPr>
            <p:nvPr/>
          </p:nvSpPr>
          <p:spPr bwMode="auto">
            <a:xfrm>
              <a:off x="2485" y="250"/>
              <a:ext cx="56" cy="16"/>
            </a:xfrm>
            <a:custGeom>
              <a:avLst/>
              <a:gdLst>
                <a:gd name="T0" fmla="*/ 0 w 56"/>
                <a:gd name="T1" fmla="*/ 9 h 16"/>
                <a:gd name="T2" fmla="*/ 4 w 56"/>
                <a:gd name="T3" fmla="*/ 9 h 16"/>
                <a:gd name="T4" fmla="*/ 10 w 56"/>
                <a:gd name="T5" fmla="*/ 9 h 16"/>
                <a:gd name="T6" fmla="*/ 16 w 56"/>
                <a:gd name="T7" fmla="*/ 9 h 16"/>
                <a:gd name="T8" fmla="*/ 22 w 56"/>
                <a:gd name="T9" fmla="*/ 10 h 16"/>
                <a:gd name="T10" fmla="*/ 30 w 56"/>
                <a:gd name="T11" fmla="*/ 10 h 16"/>
                <a:gd name="T12" fmla="*/ 38 w 56"/>
                <a:gd name="T13" fmla="*/ 12 h 16"/>
                <a:gd name="T14" fmla="*/ 46 w 56"/>
                <a:gd name="T15" fmla="*/ 14 h 16"/>
                <a:gd name="T16" fmla="*/ 53 w 56"/>
                <a:gd name="T17" fmla="*/ 16 h 16"/>
                <a:gd name="T18" fmla="*/ 56 w 56"/>
                <a:gd name="T19" fmla="*/ 9 h 16"/>
                <a:gd name="T20" fmla="*/ 49 w 56"/>
                <a:gd name="T21" fmla="*/ 5 h 16"/>
                <a:gd name="T22" fmla="*/ 40 w 56"/>
                <a:gd name="T23" fmla="*/ 3 h 16"/>
                <a:gd name="T24" fmla="*/ 32 w 56"/>
                <a:gd name="T25" fmla="*/ 1 h 16"/>
                <a:gd name="T26" fmla="*/ 23 w 56"/>
                <a:gd name="T27" fmla="*/ 0 h 16"/>
                <a:gd name="T28" fmla="*/ 16 w 56"/>
                <a:gd name="T29" fmla="*/ 0 h 16"/>
                <a:gd name="T30" fmla="*/ 10 w 56"/>
                <a:gd name="T31" fmla="*/ 0 h 16"/>
                <a:gd name="T32" fmla="*/ 4 w 56"/>
                <a:gd name="T33" fmla="*/ 0 h 16"/>
                <a:gd name="T34" fmla="*/ 0 w 56"/>
                <a:gd name="T35" fmla="*/ 0 h 16"/>
                <a:gd name="T36" fmla="*/ 0 w 56"/>
                <a:gd name="T37" fmla="*/ 9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"/>
                <a:gd name="T58" fmla="*/ 0 h 16"/>
                <a:gd name="T59" fmla="*/ 56 w 56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" h="16">
                  <a:moveTo>
                    <a:pt x="0" y="9"/>
                  </a:moveTo>
                  <a:lnTo>
                    <a:pt x="4" y="9"/>
                  </a:lnTo>
                  <a:lnTo>
                    <a:pt x="10" y="9"/>
                  </a:lnTo>
                  <a:lnTo>
                    <a:pt x="16" y="9"/>
                  </a:lnTo>
                  <a:lnTo>
                    <a:pt x="22" y="10"/>
                  </a:lnTo>
                  <a:lnTo>
                    <a:pt x="30" y="10"/>
                  </a:lnTo>
                  <a:lnTo>
                    <a:pt x="38" y="12"/>
                  </a:lnTo>
                  <a:lnTo>
                    <a:pt x="46" y="14"/>
                  </a:lnTo>
                  <a:lnTo>
                    <a:pt x="53" y="16"/>
                  </a:lnTo>
                  <a:lnTo>
                    <a:pt x="56" y="9"/>
                  </a:lnTo>
                  <a:lnTo>
                    <a:pt x="49" y="5"/>
                  </a:lnTo>
                  <a:lnTo>
                    <a:pt x="40" y="3"/>
                  </a:lnTo>
                  <a:lnTo>
                    <a:pt x="32" y="1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71" name="Freeform 1076"/>
            <p:cNvSpPr>
              <a:spLocks/>
            </p:cNvSpPr>
            <p:nvPr/>
          </p:nvSpPr>
          <p:spPr bwMode="auto">
            <a:xfrm>
              <a:off x="4887" y="254"/>
              <a:ext cx="105" cy="55"/>
            </a:xfrm>
            <a:custGeom>
              <a:avLst/>
              <a:gdLst>
                <a:gd name="T0" fmla="*/ 10 w 105"/>
                <a:gd name="T1" fmla="*/ 0 h 55"/>
                <a:gd name="T2" fmla="*/ 5 w 105"/>
                <a:gd name="T3" fmla="*/ 1 h 55"/>
                <a:gd name="T4" fmla="*/ 1 w 105"/>
                <a:gd name="T5" fmla="*/ 4 h 55"/>
                <a:gd name="T6" fmla="*/ 0 w 105"/>
                <a:gd name="T7" fmla="*/ 7 h 55"/>
                <a:gd name="T8" fmla="*/ 1 w 105"/>
                <a:gd name="T9" fmla="*/ 12 h 55"/>
                <a:gd name="T10" fmla="*/ 5 w 105"/>
                <a:gd name="T11" fmla="*/ 18 h 55"/>
                <a:gd name="T12" fmla="*/ 9 w 105"/>
                <a:gd name="T13" fmla="*/ 23 h 55"/>
                <a:gd name="T14" fmla="*/ 15 w 105"/>
                <a:gd name="T15" fmla="*/ 30 h 55"/>
                <a:gd name="T16" fmla="*/ 22 w 105"/>
                <a:gd name="T17" fmla="*/ 35 h 55"/>
                <a:gd name="T18" fmla="*/ 30 w 105"/>
                <a:gd name="T19" fmla="*/ 41 h 55"/>
                <a:gd name="T20" fmla="*/ 39 w 105"/>
                <a:gd name="T21" fmla="*/ 46 h 55"/>
                <a:gd name="T22" fmla="*/ 49 w 105"/>
                <a:gd name="T23" fmla="*/ 51 h 55"/>
                <a:gd name="T24" fmla="*/ 59 w 105"/>
                <a:gd name="T25" fmla="*/ 53 h 55"/>
                <a:gd name="T26" fmla="*/ 70 w 105"/>
                <a:gd name="T27" fmla="*/ 55 h 55"/>
                <a:gd name="T28" fmla="*/ 81 w 105"/>
                <a:gd name="T29" fmla="*/ 54 h 55"/>
                <a:gd name="T30" fmla="*/ 92 w 105"/>
                <a:gd name="T31" fmla="*/ 52 h 55"/>
                <a:gd name="T32" fmla="*/ 104 w 105"/>
                <a:gd name="T33" fmla="*/ 47 h 55"/>
                <a:gd name="T34" fmla="*/ 105 w 105"/>
                <a:gd name="T35" fmla="*/ 46 h 55"/>
                <a:gd name="T36" fmla="*/ 105 w 105"/>
                <a:gd name="T37" fmla="*/ 45 h 55"/>
                <a:gd name="T38" fmla="*/ 105 w 105"/>
                <a:gd name="T39" fmla="*/ 43 h 55"/>
                <a:gd name="T40" fmla="*/ 104 w 105"/>
                <a:gd name="T41" fmla="*/ 41 h 55"/>
                <a:gd name="T42" fmla="*/ 101 w 105"/>
                <a:gd name="T43" fmla="*/ 35 h 55"/>
                <a:gd name="T44" fmla="*/ 96 w 105"/>
                <a:gd name="T45" fmla="*/ 30 h 55"/>
                <a:gd name="T46" fmla="*/ 89 w 105"/>
                <a:gd name="T47" fmla="*/ 24 h 55"/>
                <a:gd name="T48" fmla="*/ 82 w 105"/>
                <a:gd name="T49" fmla="*/ 18 h 55"/>
                <a:gd name="T50" fmla="*/ 73 w 105"/>
                <a:gd name="T51" fmla="*/ 12 h 55"/>
                <a:gd name="T52" fmla="*/ 65 w 105"/>
                <a:gd name="T53" fmla="*/ 8 h 55"/>
                <a:gd name="T54" fmla="*/ 56 w 105"/>
                <a:gd name="T55" fmla="*/ 6 h 55"/>
                <a:gd name="T56" fmla="*/ 48 w 105"/>
                <a:gd name="T57" fmla="*/ 4 h 55"/>
                <a:gd name="T58" fmla="*/ 41 w 105"/>
                <a:gd name="T59" fmla="*/ 1 h 55"/>
                <a:gd name="T60" fmla="*/ 32 w 105"/>
                <a:gd name="T61" fmla="*/ 0 h 55"/>
                <a:gd name="T62" fmla="*/ 26 w 105"/>
                <a:gd name="T63" fmla="*/ 0 h 55"/>
                <a:gd name="T64" fmla="*/ 18 w 105"/>
                <a:gd name="T65" fmla="*/ 0 h 55"/>
                <a:gd name="T66" fmla="*/ 13 w 105"/>
                <a:gd name="T67" fmla="*/ 0 h 55"/>
                <a:gd name="T68" fmla="*/ 10 w 105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5"/>
                <a:gd name="T106" fmla="*/ 0 h 55"/>
                <a:gd name="T107" fmla="*/ 105 w 105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5" h="55">
                  <a:moveTo>
                    <a:pt x="10" y="0"/>
                  </a:moveTo>
                  <a:lnTo>
                    <a:pt x="5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2"/>
                  </a:lnTo>
                  <a:lnTo>
                    <a:pt x="5" y="18"/>
                  </a:lnTo>
                  <a:lnTo>
                    <a:pt x="9" y="23"/>
                  </a:lnTo>
                  <a:lnTo>
                    <a:pt x="15" y="30"/>
                  </a:lnTo>
                  <a:lnTo>
                    <a:pt x="22" y="35"/>
                  </a:lnTo>
                  <a:lnTo>
                    <a:pt x="30" y="41"/>
                  </a:lnTo>
                  <a:lnTo>
                    <a:pt x="39" y="46"/>
                  </a:lnTo>
                  <a:lnTo>
                    <a:pt x="49" y="51"/>
                  </a:lnTo>
                  <a:lnTo>
                    <a:pt x="59" y="53"/>
                  </a:lnTo>
                  <a:lnTo>
                    <a:pt x="70" y="55"/>
                  </a:lnTo>
                  <a:lnTo>
                    <a:pt x="81" y="54"/>
                  </a:lnTo>
                  <a:lnTo>
                    <a:pt x="92" y="52"/>
                  </a:lnTo>
                  <a:lnTo>
                    <a:pt x="104" y="47"/>
                  </a:lnTo>
                  <a:lnTo>
                    <a:pt x="105" y="46"/>
                  </a:lnTo>
                  <a:lnTo>
                    <a:pt x="105" y="45"/>
                  </a:lnTo>
                  <a:lnTo>
                    <a:pt x="105" y="43"/>
                  </a:lnTo>
                  <a:lnTo>
                    <a:pt x="104" y="41"/>
                  </a:lnTo>
                  <a:lnTo>
                    <a:pt x="101" y="35"/>
                  </a:lnTo>
                  <a:lnTo>
                    <a:pt x="96" y="30"/>
                  </a:lnTo>
                  <a:lnTo>
                    <a:pt x="89" y="24"/>
                  </a:lnTo>
                  <a:lnTo>
                    <a:pt x="82" y="18"/>
                  </a:lnTo>
                  <a:lnTo>
                    <a:pt x="73" y="12"/>
                  </a:lnTo>
                  <a:lnTo>
                    <a:pt x="65" y="8"/>
                  </a:lnTo>
                  <a:lnTo>
                    <a:pt x="56" y="6"/>
                  </a:lnTo>
                  <a:lnTo>
                    <a:pt x="48" y="4"/>
                  </a:lnTo>
                  <a:lnTo>
                    <a:pt x="41" y="1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72" name="Freeform 1077"/>
            <p:cNvSpPr>
              <a:spLocks/>
            </p:cNvSpPr>
            <p:nvPr/>
          </p:nvSpPr>
          <p:spPr bwMode="auto">
            <a:xfrm>
              <a:off x="4883" y="250"/>
              <a:ext cx="110" cy="64"/>
            </a:xfrm>
            <a:custGeom>
              <a:avLst/>
              <a:gdLst>
                <a:gd name="T0" fmla="*/ 106 w 110"/>
                <a:gd name="T1" fmla="*/ 47 h 64"/>
                <a:gd name="T2" fmla="*/ 95 w 110"/>
                <a:gd name="T3" fmla="*/ 51 h 64"/>
                <a:gd name="T4" fmla="*/ 85 w 110"/>
                <a:gd name="T5" fmla="*/ 54 h 64"/>
                <a:gd name="T6" fmla="*/ 74 w 110"/>
                <a:gd name="T7" fmla="*/ 55 h 64"/>
                <a:gd name="T8" fmla="*/ 64 w 110"/>
                <a:gd name="T9" fmla="*/ 53 h 64"/>
                <a:gd name="T10" fmla="*/ 54 w 110"/>
                <a:gd name="T11" fmla="*/ 50 h 64"/>
                <a:gd name="T12" fmla="*/ 45 w 110"/>
                <a:gd name="T13" fmla="*/ 46 h 64"/>
                <a:gd name="T14" fmla="*/ 36 w 110"/>
                <a:gd name="T15" fmla="*/ 42 h 64"/>
                <a:gd name="T16" fmla="*/ 29 w 110"/>
                <a:gd name="T17" fmla="*/ 36 h 64"/>
                <a:gd name="T18" fmla="*/ 21 w 110"/>
                <a:gd name="T19" fmla="*/ 31 h 64"/>
                <a:gd name="T20" fmla="*/ 16 w 110"/>
                <a:gd name="T21" fmla="*/ 24 h 64"/>
                <a:gd name="T22" fmla="*/ 13 w 110"/>
                <a:gd name="T23" fmla="*/ 19 h 64"/>
                <a:gd name="T24" fmla="*/ 10 w 110"/>
                <a:gd name="T25" fmla="*/ 14 h 64"/>
                <a:gd name="T26" fmla="*/ 10 w 110"/>
                <a:gd name="T27" fmla="*/ 11 h 64"/>
                <a:gd name="T28" fmla="*/ 10 w 110"/>
                <a:gd name="T29" fmla="*/ 10 h 64"/>
                <a:gd name="T30" fmla="*/ 10 w 110"/>
                <a:gd name="T31" fmla="*/ 9 h 64"/>
                <a:gd name="T32" fmla="*/ 14 w 110"/>
                <a:gd name="T33" fmla="*/ 9 h 64"/>
                <a:gd name="T34" fmla="*/ 13 w 110"/>
                <a:gd name="T35" fmla="*/ 0 h 64"/>
                <a:gd name="T36" fmla="*/ 7 w 110"/>
                <a:gd name="T37" fmla="*/ 1 h 64"/>
                <a:gd name="T38" fmla="*/ 2 w 110"/>
                <a:gd name="T39" fmla="*/ 5 h 64"/>
                <a:gd name="T40" fmla="*/ 0 w 110"/>
                <a:gd name="T41" fmla="*/ 11 h 64"/>
                <a:gd name="T42" fmla="*/ 2 w 110"/>
                <a:gd name="T43" fmla="*/ 17 h 64"/>
                <a:gd name="T44" fmla="*/ 5 w 110"/>
                <a:gd name="T45" fmla="*/ 24 h 64"/>
                <a:gd name="T46" fmla="*/ 10 w 110"/>
                <a:gd name="T47" fmla="*/ 31 h 64"/>
                <a:gd name="T48" fmla="*/ 16 w 110"/>
                <a:gd name="T49" fmla="*/ 37 h 64"/>
                <a:gd name="T50" fmla="*/ 23 w 110"/>
                <a:gd name="T51" fmla="*/ 44 h 64"/>
                <a:gd name="T52" fmla="*/ 32 w 110"/>
                <a:gd name="T53" fmla="*/ 49 h 64"/>
                <a:gd name="T54" fmla="*/ 41 w 110"/>
                <a:gd name="T55" fmla="*/ 55 h 64"/>
                <a:gd name="T56" fmla="*/ 51 w 110"/>
                <a:gd name="T57" fmla="*/ 59 h 64"/>
                <a:gd name="T58" fmla="*/ 63 w 110"/>
                <a:gd name="T59" fmla="*/ 62 h 64"/>
                <a:gd name="T60" fmla="*/ 74 w 110"/>
                <a:gd name="T61" fmla="*/ 64 h 64"/>
                <a:gd name="T62" fmla="*/ 86 w 110"/>
                <a:gd name="T63" fmla="*/ 64 h 64"/>
                <a:gd name="T64" fmla="*/ 98 w 110"/>
                <a:gd name="T65" fmla="*/ 60 h 64"/>
                <a:gd name="T66" fmla="*/ 110 w 110"/>
                <a:gd name="T67" fmla="*/ 56 h 64"/>
                <a:gd name="T68" fmla="*/ 106 w 110"/>
                <a:gd name="T69" fmla="*/ 47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0"/>
                <a:gd name="T106" fmla="*/ 0 h 64"/>
                <a:gd name="T107" fmla="*/ 110 w 110"/>
                <a:gd name="T108" fmla="*/ 64 h 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0" h="64">
                  <a:moveTo>
                    <a:pt x="106" y="47"/>
                  </a:moveTo>
                  <a:lnTo>
                    <a:pt x="95" y="51"/>
                  </a:lnTo>
                  <a:lnTo>
                    <a:pt x="85" y="54"/>
                  </a:lnTo>
                  <a:lnTo>
                    <a:pt x="74" y="55"/>
                  </a:lnTo>
                  <a:lnTo>
                    <a:pt x="64" y="53"/>
                  </a:lnTo>
                  <a:lnTo>
                    <a:pt x="54" y="50"/>
                  </a:lnTo>
                  <a:lnTo>
                    <a:pt x="45" y="46"/>
                  </a:lnTo>
                  <a:lnTo>
                    <a:pt x="36" y="42"/>
                  </a:lnTo>
                  <a:lnTo>
                    <a:pt x="29" y="36"/>
                  </a:lnTo>
                  <a:lnTo>
                    <a:pt x="21" y="31"/>
                  </a:lnTo>
                  <a:lnTo>
                    <a:pt x="16" y="24"/>
                  </a:lnTo>
                  <a:lnTo>
                    <a:pt x="13" y="19"/>
                  </a:lnTo>
                  <a:lnTo>
                    <a:pt x="10" y="14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4" y="9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5"/>
                  </a:lnTo>
                  <a:lnTo>
                    <a:pt x="0" y="11"/>
                  </a:lnTo>
                  <a:lnTo>
                    <a:pt x="2" y="17"/>
                  </a:lnTo>
                  <a:lnTo>
                    <a:pt x="5" y="24"/>
                  </a:lnTo>
                  <a:lnTo>
                    <a:pt x="10" y="31"/>
                  </a:lnTo>
                  <a:lnTo>
                    <a:pt x="16" y="37"/>
                  </a:lnTo>
                  <a:lnTo>
                    <a:pt x="23" y="44"/>
                  </a:lnTo>
                  <a:lnTo>
                    <a:pt x="32" y="49"/>
                  </a:lnTo>
                  <a:lnTo>
                    <a:pt x="41" y="55"/>
                  </a:lnTo>
                  <a:lnTo>
                    <a:pt x="51" y="59"/>
                  </a:lnTo>
                  <a:lnTo>
                    <a:pt x="63" y="62"/>
                  </a:lnTo>
                  <a:lnTo>
                    <a:pt x="74" y="64"/>
                  </a:lnTo>
                  <a:lnTo>
                    <a:pt x="86" y="64"/>
                  </a:lnTo>
                  <a:lnTo>
                    <a:pt x="98" y="60"/>
                  </a:lnTo>
                  <a:lnTo>
                    <a:pt x="110" y="56"/>
                  </a:lnTo>
                  <a:lnTo>
                    <a:pt x="106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73" name="Freeform 1078"/>
            <p:cNvSpPr>
              <a:spLocks/>
            </p:cNvSpPr>
            <p:nvPr/>
          </p:nvSpPr>
          <p:spPr bwMode="auto">
            <a:xfrm>
              <a:off x="4950" y="258"/>
              <a:ext cx="46" cy="48"/>
            </a:xfrm>
            <a:custGeom>
              <a:avLst/>
              <a:gdLst>
                <a:gd name="T0" fmla="*/ 0 w 46"/>
                <a:gd name="T1" fmla="*/ 8 h 48"/>
                <a:gd name="T2" fmla="*/ 8 w 46"/>
                <a:gd name="T3" fmla="*/ 13 h 48"/>
                <a:gd name="T4" fmla="*/ 16 w 46"/>
                <a:gd name="T5" fmla="*/ 18 h 48"/>
                <a:gd name="T6" fmla="*/ 23 w 46"/>
                <a:gd name="T7" fmla="*/ 24 h 48"/>
                <a:gd name="T8" fmla="*/ 29 w 46"/>
                <a:gd name="T9" fmla="*/ 29 h 48"/>
                <a:gd name="T10" fmla="*/ 35 w 46"/>
                <a:gd name="T11" fmla="*/ 35 h 48"/>
                <a:gd name="T12" fmla="*/ 38 w 46"/>
                <a:gd name="T13" fmla="*/ 39 h 48"/>
                <a:gd name="T14" fmla="*/ 38 w 46"/>
                <a:gd name="T15" fmla="*/ 40 h 48"/>
                <a:gd name="T16" fmla="*/ 38 w 46"/>
                <a:gd name="T17" fmla="*/ 41 h 48"/>
                <a:gd name="T18" fmla="*/ 38 w 46"/>
                <a:gd name="T19" fmla="*/ 40 h 48"/>
                <a:gd name="T20" fmla="*/ 39 w 46"/>
                <a:gd name="T21" fmla="*/ 39 h 48"/>
                <a:gd name="T22" fmla="*/ 43 w 46"/>
                <a:gd name="T23" fmla="*/ 48 h 48"/>
                <a:gd name="T24" fmla="*/ 45 w 46"/>
                <a:gd name="T25" fmla="*/ 45 h 48"/>
                <a:gd name="T26" fmla="*/ 46 w 46"/>
                <a:gd name="T27" fmla="*/ 41 h 48"/>
                <a:gd name="T28" fmla="*/ 46 w 46"/>
                <a:gd name="T29" fmla="*/ 38 h 48"/>
                <a:gd name="T30" fmla="*/ 45 w 46"/>
                <a:gd name="T31" fmla="*/ 35 h 48"/>
                <a:gd name="T32" fmla="*/ 41 w 46"/>
                <a:gd name="T33" fmla="*/ 29 h 48"/>
                <a:gd name="T34" fmla="*/ 36 w 46"/>
                <a:gd name="T35" fmla="*/ 23 h 48"/>
                <a:gd name="T36" fmla="*/ 29 w 46"/>
                <a:gd name="T37" fmla="*/ 17 h 48"/>
                <a:gd name="T38" fmla="*/ 21 w 46"/>
                <a:gd name="T39" fmla="*/ 11 h 48"/>
                <a:gd name="T40" fmla="*/ 13 w 46"/>
                <a:gd name="T41" fmla="*/ 5 h 48"/>
                <a:gd name="T42" fmla="*/ 3 w 46"/>
                <a:gd name="T43" fmla="*/ 0 h 48"/>
                <a:gd name="T44" fmla="*/ 0 w 46"/>
                <a:gd name="T45" fmla="*/ 8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"/>
                <a:gd name="T70" fmla="*/ 0 h 48"/>
                <a:gd name="T71" fmla="*/ 46 w 46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" h="48">
                  <a:moveTo>
                    <a:pt x="0" y="8"/>
                  </a:moveTo>
                  <a:lnTo>
                    <a:pt x="8" y="13"/>
                  </a:lnTo>
                  <a:lnTo>
                    <a:pt x="16" y="18"/>
                  </a:lnTo>
                  <a:lnTo>
                    <a:pt x="23" y="24"/>
                  </a:lnTo>
                  <a:lnTo>
                    <a:pt x="29" y="29"/>
                  </a:lnTo>
                  <a:lnTo>
                    <a:pt x="35" y="35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8" y="41"/>
                  </a:lnTo>
                  <a:lnTo>
                    <a:pt x="38" y="40"/>
                  </a:lnTo>
                  <a:lnTo>
                    <a:pt x="39" y="39"/>
                  </a:lnTo>
                  <a:lnTo>
                    <a:pt x="43" y="48"/>
                  </a:lnTo>
                  <a:lnTo>
                    <a:pt x="45" y="45"/>
                  </a:lnTo>
                  <a:lnTo>
                    <a:pt x="46" y="41"/>
                  </a:lnTo>
                  <a:lnTo>
                    <a:pt x="46" y="38"/>
                  </a:lnTo>
                  <a:lnTo>
                    <a:pt x="45" y="35"/>
                  </a:lnTo>
                  <a:lnTo>
                    <a:pt x="41" y="29"/>
                  </a:lnTo>
                  <a:lnTo>
                    <a:pt x="36" y="23"/>
                  </a:lnTo>
                  <a:lnTo>
                    <a:pt x="29" y="17"/>
                  </a:lnTo>
                  <a:lnTo>
                    <a:pt x="21" y="11"/>
                  </a:lnTo>
                  <a:lnTo>
                    <a:pt x="13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74" name="Freeform 1079"/>
            <p:cNvSpPr>
              <a:spLocks/>
            </p:cNvSpPr>
            <p:nvPr/>
          </p:nvSpPr>
          <p:spPr bwMode="auto">
            <a:xfrm>
              <a:off x="4896" y="249"/>
              <a:ext cx="57" cy="17"/>
            </a:xfrm>
            <a:custGeom>
              <a:avLst/>
              <a:gdLst>
                <a:gd name="T0" fmla="*/ 1 w 57"/>
                <a:gd name="T1" fmla="*/ 10 h 17"/>
                <a:gd name="T2" fmla="*/ 4 w 57"/>
                <a:gd name="T3" fmla="*/ 10 h 17"/>
                <a:gd name="T4" fmla="*/ 9 w 57"/>
                <a:gd name="T5" fmla="*/ 10 h 17"/>
                <a:gd name="T6" fmla="*/ 16 w 57"/>
                <a:gd name="T7" fmla="*/ 10 h 17"/>
                <a:gd name="T8" fmla="*/ 23 w 57"/>
                <a:gd name="T9" fmla="*/ 10 h 17"/>
                <a:gd name="T10" fmla="*/ 31 w 57"/>
                <a:gd name="T11" fmla="*/ 11 h 17"/>
                <a:gd name="T12" fmla="*/ 39 w 57"/>
                <a:gd name="T13" fmla="*/ 13 h 17"/>
                <a:gd name="T14" fmla="*/ 46 w 57"/>
                <a:gd name="T15" fmla="*/ 15 h 17"/>
                <a:gd name="T16" fmla="*/ 54 w 57"/>
                <a:gd name="T17" fmla="*/ 17 h 17"/>
                <a:gd name="T18" fmla="*/ 57 w 57"/>
                <a:gd name="T19" fmla="*/ 9 h 17"/>
                <a:gd name="T20" fmla="*/ 49 w 57"/>
                <a:gd name="T21" fmla="*/ 6 h 17"/>
                <a:gd name="T22" fmla="*/ 40 w 57"/>
                <a:gd name="T23" fmla="*/ 4 h 17"/>
                <a:gd name="T24" fmla="*/ 32 w 57"/>
                <a:gd name="T25" fmla="*/ 2 h 17"/>
                <a:gd name="T26" fmla="*/ 24 w 57"/>
                <a:gd name="T27" fmla="*/ 1 h 17"/>
                <a:gd name="T28" fmla="*/ 17 w 57"/>
                <a:gd name="T29" fmla="*/ 1 h 17"/>
                <a:gd name="T30" fmla="*/ 10 w 57"/>
                <a:gd name="T31" fmla="*/ 1 h 17"/>
                <a:gd name="T32" fmla="*/ 4 w 57"/>
                <a:gd name="T33" fmla="*/ 0 h 17"/>
                <a:gd name="T34" fmla="*/ 0 w 57"/>
                <a:gd name="T35" fmla="*/ 1 h 17"/>
                <a:gd name="T36" fmla="*/ 1 w 57"/>
                <a:gd name="T37" fmla="*/ 1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7"/>
                <a:gd name="T59" fmla="*/ 57 w 57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7">
                  <a:moveTo>
                    <a:pt x="1" y="10"/>
                  </a:moveTo>
                  <a:lnTo>
                    <a:pt x="4" y="10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23" y="10"/>
                  </a:lnTo>
                  <a:lnTo>
                    <a:pt x="31" y="11"/>
                  </a:lnTo>
                  <a:lnTo>
                    <a:pt x="39" y="13"/>
                  </a:lnTo>
                  <a:lnTo>
                    <a:pt x="46" y="15"/>
                  </a:lnTo>
                  <a:lnTo>
                    <a:pt x="54" y="17"/>
                  </a:lnTo>
                  <a:lnTo>
                    <a:pt x="57" y="9"/>
                  </a:lnTo>
                  <a:lnTo>
                    <a:pt x="49" y="6"/>
                  </a:lnTo>
                  <a:lnTo>
                    <a:pt x="40" y="4"/>
                  </a:lnTo>
                  <a:lnTo>
                    <a:pt x="32" y="2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0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75" name="Freeform 1080"/>
            <p:cNvSpPr>
              <a:spLocks/>
            </p:cNvSpPr>
            <p:nvPr/>
          </p:nvSpPr>
          <p:spPr bwMode="auto">
            <a:xfrm>
              <a:off x="5206" y="254"/>
              <a:ext cx="105" cy="55"/>
            </a:xfrm>
            <a:custGeom>
              <a:avLst/>
              <a:gdLst>
                <a:gd name="T0" fmla="*/ 8 w 105"/>
                <a:gd name="T1" fmla="*/ 0 h 55"/>
                <a:gd name="T2" fmla="*/ 4 w 105"/>
                <a:gd name="T3" fmla="*/ 1 h 55"/>
                <a:gd name="T4" fmla="*/ 1 w 105"/>
                <a:gd name="T5" fmla="*/ 4 h 55"/>
                <a:gd name="T6" fmla="*/ 0 w 105"/>
                <a:gd name="T7" fmla="*/ 7 h 55"/>
                <a:gd name="T8" fmla="*/ 1 w 105"/>
                <a:gd name="T9" fmla="*/ 12 h 55"/>
                <a:gd name="T10" fmla="*/ 4 w 105"/>
                <a:gd name="T11" fmla="*/ 18 h 55"/>
                <a:gd name="T12" fmla="*/ 8 w 105"/>
                <a:gd name="T13" fmla="*/ 23 h 55"/>
                <a:gd name="T14" fmla="*/ 14 w 105"/>
                <a:gd name="T15" fmla="*/ 30 h 55"/>
                <a:gd name="T16" fmla="*/ 21 w 105"/>
                <a:gd name="T17" fmla="*/ 35 h 55"/>
                <a:gd name="T18" fmla="*/ 29 w 105"/>
                <a:gd name="T19" fmla="*/ 41 h 55"/>
                <a:gd name="T20" fmla="*/ 38 w 105"/>
                <a:gd name="T21" fmla="*/ 46 h 55"/>
                <a:gd name="T22" fmla="*/ 47 w 105"/>
                <a:gd name="T23" fmla="*/ 51 h 55"/>
                <a:gd name="T24" fmla="*/ 58 w 105"/>
                <a:gd name="T25" fmla="*/ 53 h 55"/>
                <a:gd name="T26" fmla="*/ 70 w 105"/>
                <a:gd name="T27" fmla="*/ 55 h 55"/>
                <a:gd name="T28" fmla="*/ 80 w 105"/>
                <a:gd name="T29" fmla="*/ 54 h 55"/>
                <a:gd name="T30" fmla="*/ 92 w 105"/>
                <a:gd name="T31" fmla="*/ 52 h 55"/>
                <a:gd name="T32" fmla="*/ 103 w 105"/>
                <a:gd name="T33" fmla="*/ 47 h 55"/>
                <a:gd name="T34" fmla="*/ 105 w 105"/>
                <a:gd name="T35" fmla="*/ 46 h 55"/>
                <a:gd name="T36" fmla="*/ 105 w 105"/>
                <a:gd name="T37" fmla="*/ 45 h 55"/>
                <a:gd name="T38" fmla="*/ 105 w 105"/>
                <a:gd name="T39" fmla="*/ 43 h 55"/>
                <a:gd name="T40" fmla="*/ 103 w 105"/>
                <a:gd name="T41" fmla="*/ 41 h 55"/>
                <a:gd name="T42" fmla="*/ 100 w 105"/>
                <a:gd name="T43" fmla="*/ 35 h 55"/>
                <a:gd name="T44" fmla="*/ 95 w 105"/>
                <a:gd name="T45" fmla="*/ 30 h 55"/>
                <a:gd name="T46" fmla="*/ 89 w 105"/>
                <a:gd name="T47" fmla="*/ 24 h 55"/>
                <a:gd name="T48" fmla="*/ 80 w 105"/>
                <a:gd name="T49" fmla="*/ 18 h 55"/>
                <a:gd name="T50" fmla="*/ 73 w 105"/>
                <a:gd name="T51" fmla="*/ 12 h 55"/>
                <a:gd name="T52" fmla="*/ 63 w 105"/>
                <a:gd name="T53" fmla="*/ 8 h 55"/>
                <a:gd name="T54" fmla="*/ 56 w 105"/>
                <a:gd name="T55" fmla="*/ 6 h 55"/>
                <a:gd name="T56" fmla="*/ 47 w 105"/>
                <a:gd name="T57" fmla="*/ 4 h 55"/>
                <a:gd name="T58" fmla="*/ 40 w 105"/>
                <a:gd name="T59" fmla="*/ 1 h 55"/>
                <a:gd name="T60" fmla="*/ 32 w 105"/>
                <a:gd name="T61" fmla="*/ 0 h 55"/>
                <a:gd name="T62" fmla="*/ 24 w 105"/>
                <a:gd name="T63" fmla="*/ 0 h 55"/>
                <a:gd name="T64" fmla="*/ 18 w 105"/>
                <a:gd name="T65" fmla="*/ 0 h 55"/>
                <a:gd name="T66" fmla="*/ 13 w 105"/>
                <a:gd name="T67" fmla="*/ 0 h 55"/>
                <a:gd name="T68" fmla="*/ 8 w 105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5"/>
                <a:gd name="T106" fmla="*/ 0 h 55"/>
                <a:gd name="T107" fmla="*/ 105 w 105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5" h="55">
                  <a:moveTo>
                    <a:pt x="8" y="0"/>
                  </a:move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2"/>
                  </a:lnTo>
                  <a:lnTo>
                    <a:pt x="4" y="18"/>
                  </a:lnTo>
                  <a:lnTo>
                    <a:pt x="8" y="23"/>
                  </a:lnTo>
                  <a:lnTo>
                    <a:pt x="14" y="30"/>
                  </a:lnTo>
                  <a:lnTo>
                    <a:pt x="21" y="35"/>
                  </a:lnTo>
                  <a:lnTo>
                    <a:pt x="29" y="41"/>
                  </a:lnTo>
                  <a:lnTo>
                    <a:pt x="38" y="46"/>
                  </a:lnTo>
                  <a:lnTo>
                    <a:pt x="47" y="51"/>
                  </a:lnTo>
                  <a:lnTo>
                    <a:pt x="58" y="53"/>
                  </a:lnTo>
                  <a:lnTo>
                    <a:pt x="70" y="55"/>
                  </a:lnTo>
                  <a:lnTo>
                    <a:pt x="80" y="54"/>
                  </a:lnTo>
                  <a:lnTo>
                    <a:pt x="92" y="52"/>
                  </a:lnTo>
                  <a:lnTo>
                    <a:pt x="103" y="47"/>
                  </a:lnTo>
                  <a:lnTo>
                    <a:pt x="105" y="46"/>
                  </a:lnTo>
                  <a:lnTo>
                    <a:pt x="105" y="45"/>
                  </a:lnTo>
                  <a:lnTo>
                    <a:pt x="105" y="43"/>
                  </a:lnTo>
                  <a:lnTo>
                    <a:pt x="103" y="41"/>
                  </a:lnTo>
                  <a:lnTo>
                    <a:pt x="100" y="35"/>
                  </a:lnTo>
                  <a:lnTo>
                    <a:pt x="95" y="30"/>
                  </a:lnTo>
                  <a:lnTo>
                    <a:pt x="89" y="24"/>
                  </a:lnTo>
                  <a:lnTo>
                    <a:pt x="80" y="18"/>
                  </a:lnTo>
                  <a:lnTo>
                    <a:pt x="73" y="12"/>
                  </a:lnTo>
                  <a:lnTo>
                    <a:pt x="63" y="8"/>
                  </a:lnTo>
                  <a:lnTo>
                    <a:pt x="56" y="6"/>
                  </a:lnTo>
                  <a:lnTo>
                    <a:pt x="47" y="4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76" name="Freeform 1081"/>
            <p:cNvSpPr>
              <a:spLocks/>
            </p:cNvSpPr>
            <p:nvPr/>
          </p:nvSpPr>
          <p:spPr bwMode="auto">
            <a:xfrm>
              <a:off x="5202" y="250"/>
              <a:ext cx="109" cy="64"/>
            </a:xfrm>
            <a:custGeom>
              <a:avLst/>
              <a:gdLst>
                <a:gd name="T0" fmla="*/ 105 w 109"/>
                <a:gd name="T1" fmla="*/ 47 h 64"/>
                <a:gd name="T2" fmla="*/ 95 w 109"/>
                <a:gd name="T3" fmla="*/ 51 h 64"/>
                <a:gd name="T4" fmla="*/ 84 w 109"/>
                <a:gd name="T5" fmla="*/ 54 h 64"/>
                <a:gd name="T6" fmla="*/ 74 w 109"/>
                <a:gd name="T7" fmla="*/ 55 h 64"/>
                <a:gd name="T8" fmla="*/ 63 w 109"/>
                <a:gd name="T9" fmla="*/ 53 h 64"/>
                <a:gd name="T10" fmla="*/ 54 w 109"/>
                <a:gd name="T11" fmla="*/ 50 h 64"/>
                <a:gd name="T12" fmla="*/ 44 w 109"/>
                <a:gd name="T13" fmla="*/ 46 h 64"/>
                <a:gd name="T14" fmla="*/ 36 w 109"/>
                <a:gd name="T15" fmla="*/ 42 h 64"/>
                <a:gd name="T16" fmla="*/ 27 w 109"/>
                <a:gd name="T17" fmla="*/ 36 h 64"/>
                <a:gd name="T18" fmla="*/ 21 w 109"/>
                <a:gd name="T19" fmla="*/ 31 h 64"/>
                <a:gd name="T20" fmla="*/ 15 w 109"/>
                <a:gd name="T21" fmla="*/ 24 h 64"/>
                <a:gd name="T22" fmla="*/ 11 w 109"/>
                <a:gd name="T23" fmla="*/ 19 h 64"/>
                <a:gd name="T24" fmla="*/ 9 w 109"/>
                <a:gd name="T25" fmla="*/ 14 h 64"/>
                <a:gd name="T26" fmla="*/ 8 w 109"/>
                <a:gd name="T27" fmla="*/ 11 h 64"/>
                <a:gd name="T28" fmla="*/ 8 w 109"/>
                <a:gd name="T29" fmla="*/ 10 h 64"/>
                <a:gd name="T30" fmla="*/ 9 w 109"/>
                <a:gd name="T31" fmla="*/ 9 h 64"/>
                <a:gd name="T32" fmla="*/ 12 w 109"/>
                <a:gd name="T33" fmla="*/ 9 h 64"/>
                <a:gd name="T34" fmla="*/ 12 w 109"/>
                <a:gd name="T35" fmla="*/ 0 h 64"/>
                <a:gd name="T36" fmla="*/ 6 w 109"/>
                <a:gd name="T37" fmla="*/ 1 h 64"/>
                <a:gd name="T38" fmla="*/ 1 w 109"/>
                <a:gd name="T39" fmla="*/ 5 h 64"/>
                <a:gd name="T40" fmla="*/ 0 w 109"/>
                <a:gd name="T41" fmla="*/ 11 h 64"/>
                <a:gd name="T42" fmla="*/ 1 w 109"/>
                <a:gd name="T43" fmla="*/ 17 h 64"/>
                <a:gd name="T44" fmla="*/ 4 w 109"/>
                <a:gd name="T45" fmla="*/ 24 h 64"/>
                <a:gd name="T46" fmla="*/ 9 w 109"/>
                <a:gd name="T47" fmla="*/ 31 h 64"/>
                <a:gd name="T48" fmla="*/ 15 w 109"/>
                <a:gd name="T49" fmla="*/ 37 h 64"/>
                <a:gd name="T50" fmla="*/ 22 w 109"/>
                <a:gd name="T51" fmla="*/ 44 h 64"/>
                <a:gd name="T52" fmla="*/ 30 w 109"/>
                <a:gd name="T53" fmla="*/ 49 h 64"/>
                <a:gd name="T54" fmla="*/ 40 w 109"/>
                <a:gd name="T55" fmla="*/ 55 h 64"/>
                <a:gd name="T56" fmla="*/ 50 w 109"/>
                <a:gd name="T57" fmla="*/ 59 h 64"/>
                <a:gd name="T58" fmla="*/ 61 w 109"/>
                <a:gd name="T59" fmla="*/ 62 h 64"/>
                <a:gd name="T60" fmla="*/ 73 w 109"/>
                <a:gd name="T61" fmla="*/ 64 h 64"/>
                <a:gd name="T62" fmla="*/ 85 w 109"/>
                <a:gd name="T63" fmla="*/ 64 h 64"/>
                <a:gd name="T64" fmla="*/ 97 w 109"/>
                <a:gd name="T65" fmla="*/ 60 h 64"/>
                <a:gd name="T66" fmla="*/ 109 w 109"/>
                <a:gd name="T67" fmla="*/ 56 h 64"/>
                <a:gd name="T68" fmla="*/ 105 w 109"/>
                <a:gd name="T69" fmla="*/ 47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64"/>
                <a:gd name="T107" fmla="*/ 109 w 109"/>
                <a:gd name="T108" fmla="*/ 64 h 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64">
                  <a:moveTo>
                    <a:pt x="105" y="47"/>
                  </a:moveTo>
                  <a:lnTo>
                    <a:pt x="95" y="51"/>
                  </a:lnTo>
                  <a:lnTo>
                    <a:pt x="84" y="54"/>
                  </a:lnTo>
                  <a:lnTo>
                    <a:pt x="74" y="55"/>
                  </a:lnTo>
                  <a:lnTo>
                    <a:pt x="63" y="53"/>
                  </a:lnTo>
                  <a:lnTo>
                    <a:pt x="54" y="50"/>
                  </a:lnTo>
                  <a:lnTo>
                    <a:pt x="44" y="46"/>
                  </a:lnTo>
                  <a:lnTo>
                    <a:pt x="36" y="42"/>
                  </a:lnTo>
                  <a:lnTo>
                    <a:pt x="27" y="36"/>
                  </a:lnTo>
                  <a:lnTo>
                    <a:pt x="21" y="31"/>
                  </a:lnTo>
                  <a:lnTo>
                    <a:pt x="15" y="24"/>
                  </a:lnTo>
                  <a:lnTo>
                    <a:pt x="11" y="19"/>
                  </a:lnTo>
                  <a:lnTo>
                    <a:pt x="9" y="14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0"/>
                  </a:lnTo>
                  <a:lnTo>
                    <a:pt x="6" y="1"/>
                  </a:lnTo>
                  <a:lnTo>
                    <a:pt x="1" y="5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9" y="31"/>
                  </a:lnTo>
                  <a:lnTo>
                    <a:pt x="15" y="37"/>
                  </a:lnTo>
                  <a:lnTo>
                    <a:pt x="22" y="44"/>
                  </a:lnTo>
                  <a:lnTo>
                    <a:pt x="30" y="49"/>
                  </a:lnTo>
                  <a:lnTo>
                    <a:pt x="40" y="55"/>
                  </a:lnTo>
                  <a:lnTo>
                    <a:pt x="50" y="59"/>
                  </a:lnTo>
                  <a:lnTo>
                    <a:pt x="61" y="62"/>
                  </a:lnTo>
                  <a:lnTo>
                    <a:pt x="73" y="64"/>
                  </a:lnTo>
                  <a:lnTo>
                    <a:pt x="85" y="64"/>
                  </a:lnTo>
                  <a:lnTo>
                    <a:pt x="97" y="60"/>
                  </a:lnTo>
                  <a:lnTo>
                    <a:pt x="109" y="56"/>
                  </a:lnTo>
                  <a:lnTo>
                    <a:pt x="105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77" name="Freeform 1082"/>
            <p:cNvSpPr>
              <a:spLocks/>
            </p:cNvSpPr>
            <p:nvPr/>
          </p:nvSpPr>
          <p:spPr bwMode="auto">
            <a:xfrm>
              <a:off x="5268" y="258"/>
              <a:ext cx="47" cy="48"/>
            </a:xfrm>
            <a:custGeom>
              <a:avLst/>
              <a:gdLst>
                <a:gd name="T0" fmla="*/ 0 w 47"/>
                <a:gd name="T1" fmla="*/ 8 h 48"/>
                <a:gd name="T2" fmla="*/ 9 w 47"/>
                <a:gd name="T3" fmla="*/ 13 h 48"/>
                <a:gd name="T4" fmla="*/ 16 w 47"/>
                <a:gd name="T5" fmla="*/ 18 h 48"/>
                <a:gd name="T6" fmla="*/ 24 w 47"/>
                <a:gd name="T7" fmla="*/ 24 h 48"/>
                <a:gd name="T8" fmla="*/ 30 w 47"/>
                <a:gd name="T9" fmla="*/ 29 h 48"/>
                <a:gd name="T10" fmla="*/ 34 w 47"/>
                <a:gd name="T11" fmla="*/ 35 h 48"/>
                <a:gd name="T12" fmla="*/ 37 w 47"/>
                <a:gd name="T13" fmla="*/ 39 h 48"/>
                <a:gd name="T14" fmla="*/ 38 w 47"/>
                <a:gd name="T15" fmla="*/ 40 h 48"/>
                <a:gd name="T16" fmla="*/ 38 w 47"/>
                <a:gd name="T17" fmla="*/ 41 h 48"/>
                <a:gd name="T18" fmla="*/ 38 w 47"/>
                <a:gd name="T19" fmla="*/ 40 h 48"/>
                <a:gd name="T20" fmla="*/ 39 w 47"/>
                <a:gd name="T21" fmla="*/ 39 h 48"/>
                <a:gd name="T22" fmla="*/ 43 w 47"/>
                <a:gd name="T23" fmla="*/ 48 h 48"/>
                <a:gd name="T24" fmla="*/ 46 w 47"/>
                <a:gd name="T25" fmla="*/ 45 h 48"/>
                <a:gd name="T26" fmla="*/ 47 w 47"/>
                <a:gd name="T27" fmla="*/ 41 h 48"/>
                <a:gd name="T28" fmla="*/ 47 w 47"/>
                <a:gd name="T29" fmla="*/ 38 h 48"/>
                <a:gd name="T30" fmla="*/ 45 w 47"/>
                <a:gd name="T31" fmla="*/ 35 h 48"/>
                <a:gd name="T32" fmla="*/ 41 w 47"/>
                <a:gd name="T33" fmla="*/ 29 h 48"/>
                <a:gd name="T34" fmla="*/ 36 w 47"/>
                <a:gd name="T35" fmla="*/ 23 h 48"/>
                <a:gd name="T36" fmla="*/ 29 w 47"/>
                <a:gd name="T37" fmla="*/ 17 h 48"/>
                <a:gd name="T38" fmla="*/ 21 w 47"/>
                <a:gd name="T39" fmla="*/ 11 h 48"/>
                <a:gd name="T40" fmla="*/ 13 w 47"/>
                <a:gd name="T41" fmla="*/ 5 h 48"/>
                <a:gd name="T42" fmla="*/ 3 w 47"/>
                <a:gd name="T43" fmla="*/ 0 h 48"/>
                <a:gd name="T44" fmla="*/ 0 w 47"/>
                <a:gd name="T45" fmla="*/ 8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7"/>
                <a:gd name="T70" fmla="*/ 0 h 48"/>
                <a:gd name="T71" fmla="*/ 47 w 47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7" h="48">
                  <a:moveTo>
                    <a:pt x="0" y="8"/>
                  </a:moveTo>
                  <a:lnTo>
                    <a:pt x="9" y="13"/>
                  </a:lnTo>
                  <a:lnTo>
                    <a:pt x="16" y="18"/>
                  </a:lnTo>
                  <a:lnTo>
                    <a:pt x="24" y="24"/>
                  </a:lnTo>
                  <a:lnTo>
                    <a:pt x="30" y="29"/>
                  </a:lnTo>
                  <a:lnTo>
                    <a:pt x="34" y="35"/>
                  </a:lnTo>
                  <a:lnTo>
                    <a:pt x="37" y="39"/>
                  </a:lnTo>
                  <a:lnTo>
                    <a:pt x="38" y="40"/>
                  </a:lnTo>
                  <a:lnTo>
                    <a:pt x="38" y="41"/>
                  </a:lnTo>
                  <a:lnTo>
                    <a:pt x="38" y="40"/>
                  </a:lnTo>
                  <a:lnTo>
                    <a:pt x="39" y="39"/>
                  </a:lnTo>
                  <a:lnTo>
                    <a:pt x="43" y="48"/>
                  </a:lnTo>
                  <a:lnTo>
                    <a:pt x="46" y="45"/>
                  </a:lnTo>
                  <a:lnTo>
                    <a:pt x="47" y="41"/>
                  </a:lnTo>
                  <a:lnTo>
                    <a:pt x="47" y="38"/>
                  </a:lnTo>
                  <a:lnTo>
                    <a:pt x="45" y="35"/>
                  </a:lnTo>
                  <a:lnTo>
                    <a:pt x="41" y="29"/>
                  </a:lnTo>
                  <a:lnTo>
                    <a:pt x="36" y="23"/>
                  </a:lnTo>
                  <a:lnTo>
                    <a:pt x="29" y="17"/>
                  </a:lnTo>
                  <a:lnTo>
                    <a:pt x="21" y="11"/>
                  </a:lnTo>
                  <a:lnTo>
                    <a:pt x="13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78" name="Freeform 1083"/>
            <p:cNvSpPr>
              <a:spLocks/>
            </p:cNvSpPr>
            <p:nvPr/>
          </p:nvSpPr>
          <p:spPr bwMode="auto">
            <a:xfrm>
              <a:off x="5214" y="249"/>
              <a:ext cx="57" cy="17"/>
            </a:xfrm>
            <a:custGeom>
              <a:avLst/>
              <a:gdLst>
                <a:gd name="T0" fmla="*/ 0 w 57"/>
                <a:gd name="T1" fmla="*/ 10 h 17"/>
                <a:gd name="T2" fmla="*/ 5 w 57"/>
                <a:gd name="T3" fmla="*/ 10 h 17"/>
                <a:gd name="T4" fmla="*/ 10 w 57"/>
                <a:gd name="T5" fmla="*/ 10 h 17"/>
                <a:gd name="T6" fmla="*/ 16 w 57"/>
                <a:gd name="T7" fmla="*/ 10 h 17"/>
                <a:gd name="T8" fmla="*/ 24 w 57"/>
                <a:gd name="T9" fmla="*/ 10 h 17"/>
                <a:gd name="T10" fmla="*/ 31 w 57"/>
                <a:gd name="T11" fmla="*/ 11 h 17"/>
                <a:gd name="T12" fmla="*/ 38 w 57"/>
                <a:gd name="T13" fmla="*/ 13 h 17"/>
                <a:gd name="T14" fmla="*/ 47 w 57"/>
                <a:gd name="T15" fmla="*/ 15 h 17"/>
                <a:gd name="T16" fmla="*/ 54 w 57"/>
                <a:gd name="T17" fmla="*/ 17 h 17"/>
                <a:gd name="T18" fmla="*/ 57 w 57"/>
                <a:gd name="T19" fmla="*/ 9 h 17"/>
                <a:gd name="T20" fmla="*/ 49 w 57"/>
                <a:gd name="T21" fmla="*/ 6 h 17"/>
                <a:gd name="T22" fmla="*/ 40 w 57"/>
                <a:gd name="T23" fmla="*/ 4 h 17"/>
                <a:gd name="T24" fmla="*/ 32 w 57"/>
                <a:gd name="T25" fmla="*/ 2 h 17"/>
                <a:gd name="T26" fmla="*/ 25 w 57"/>
                <a:gd name="T27" fmla="*/ 1 h 17"/>
                <a:gd name="T28" fmla="*/ 17 w 57"/>
                <a:gd name="T29" fmla="*/ 1 h 17"/>
                <a:gd name="T30" fmla="*/ 10 w 57"/>
                <a:gd name="T31" fmla="*/ 1 h 17"/>
                <a:gd name="T32" fmla="*/ 5 w 57"/>
                <a:gd name="T33" fmla="*/ 0 h 17"/>
                <a:gd name="T34" fmla="*/ 0 w 57"/>
                <a:gd name="T35" fmla="*/ 1 h 17"/>
                <a:gd name="T36" fmla="*/ 0 w 57"/>
                <a:gd name="T37" fmla="*/ 1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7"/>
                <a:gd name="T59" fmla="*/ 57 w 57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7">
                  <a:moveTo>
                    <a:pt x="0" y="10"/>
                  </a:moveTo>
                  <a:lnTo>
                    <a:pt x="5" y="10"/>
                  </a:lnTo>
                  <a:lnTo>
                    <a:pt x="10" y="10"/>
                  </a:lnTo>
                  <a:lnTo>
                    <a:pt x="16" y="10"/>
                  </a:lnTo>
                  <a:lnTo>
                    <a:pt x="24" y="10"/>
                  </a:lnTo>
                  <a:lnTo>
                    <a:pt x="31" y="11"/>
                  </a:lnTo>
                  <a:lnTo>
                    <a:pt x="38" y="13"/>
                  </a:lnTo>
                  <a:lnTo>
                    <a:pt x="47" y="15"/>
                  </a:lnTo>
                  <a:lnTo>
                    <a:pt x="54" y="17"/>
                  </a:lnTo>
                  <a:lnTo>
                    <a:pt x="57" y="9"/>
                  </a:lnTo>
                  <a:lnTo>
                    <a:pt x="49" y="6"/>
                  </a:lnTo>
                  <a:lnTo>
                    <a:pt x="40" y="4"/>
                  </a:lnTo>
                  <a:lnTo>
                    <a:pt x="32" y="2"/>
                  </a:lnTo>
                  <a:lnTo>
                    <a:pt x="25" y="1"/>
                  </a:lnTo>
                  <a:lnTo>
                    <a:pt x="17" y="1"/>
                  </a:lnTo>
                  <a:lnTo>
                    <a:pt x="10" y="1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79" name="Freeform 1084"/>
            <p:cNvSpPr>
              <a:spLocks/>
            </p:cNvSpPr>
            <p:nvPr/>
          </p:nvSpPr>
          <p:spPr bwMode="auto">
            <a:xfrm>
              <a:off x="547" y="255"/>
              <a:ext cx="105" cy="55"/>
            </a:xfrm>
            <a:custGeom>
              <a:avLst/>
              <a:gdLst>
                <a:gd name="T0" fmla="*/ 9 w 105"/>
                <a:gd name="T1" fmla="*/ 0 h 55"/>
                <a:gd name="T2" fmla="*/ 4 w 105"/>
                <a:gd name="T3" fmla="*/ 1 h 55"/>
                <a:gd name="T4" fmla="*/ 1 w 105"/>
                <a:gd name="T5" fmla="*/ 4 h 55"/>
                <a:gd name="T6" fmla="*/ 0 w 105"/>
                <a:gd name="T7" fmla="*/ 7 h 55"/>
                <a:gd name="T8" fmla="*/ 1 w 105"/>
                <a:gd name="T9" fmla="*/ 12 h 55"/>
                <a:gd name="T10" fmla="*/ 4 w 105"/>
                <a:gd name="T11" fmla="*/ 18 h 55"/>
                <a:gd name="T12" fmla="*/ 9 w 105"/>
                <a:gd name="T13" fmla="*/ 23 h 55"/>
                <a:gd name="T14" fmla="*/ 14 w 105"/>
                <a:gd name="T15" fmla="*/ 30 h 55"/>
                <a:gd name="T16" fmla="*/ 21 w 105"/>
                <a:gd name="T17" fmla="*/ 36 h 55"/>
                <a:gd name="T18" fmla="*/ 30 w 105"/>
                <a:gd name="T19" fmla="*/ 41 h 55"/>
                <a:gd name="T20" fmla="*/ 38 w 105"/>
                <a:gd name="T21" fmla="*/ 46 h 55"/>
                <a:gd name="T22" fmla="*/ 48 w 105"/>
                <a:gd name="T23" fmla="*/ 51 h 55"/>
                <a:gd name="T24" fmla="*/ 58 w 105"/>
                <a:gd name="T25" fmla="*/ 53 h 55"/>
                <a:gd name="T26" fmla="*/ 70 w 105"/>
                <a:gd name="T27" fmla="*/ 55 h 55"/>
                <a:gd name="T28" fmla="*/ 81 w 105"/>
                <a:gd name="T29" fmla="*/ 54 h 55"/>
                <a:gd name="T30" fmla="*/ 92 w 105"/>
                <a:gd name="T31" fmla="*/ 52 h 55"/>
                <a:gd name="T32" fmla="*/ 104 w 105"/>
                <a:gd name="T33" fmla="*/ 48 h 55"/>
                <a:gd name="T34" fmla="*/ 105 w 105"/>
                <a:gd name="T35" fmla="*/ 46 h 55"/>
                <a:gd name="T36" fmla="*/ 105 w 105"/>
                <a:gd name="T37" fmla="*/ 45 h 55"/>
                <a:gd name="T38" fmla="*/ 105 w 105"/>
                <a:gd name="T39" fmla="*/ 43 h 55"/>
                <a:gd name="T40" fmla="*/ 104 w 105"/>
                <a:gd name="T41" fmla="*/ 41 h 55"/>
                <a:gd name="T42" fmla="*/ 101 w 105"/>
                <a:gd name="T43" fmla="*/ 36 h 55"/>
                <a:gd name="T44" fmla="*/ 95 w 105"/>
                <a:gd name="T45" fmla="*/ 30 h 55"/>
                <a:gd name="T46" fmla="*/ 89 w 105"/>
                <a:gd name="T47" fmla="*/ 25 h 55"/>
                <a:gd name="T48" fmla="*/ 81 w 105"/>
                <a:gd name="T49" fmla="*/ 18 h 55"/>
                <a:gd name="T50" fmla="*/ 73 w 105"/>
                <a:gd name="T51" fmla="*/ 12 h 55"/>
                <a:gd name="T52" fmla="*/ 64 w 105"/>
                <a:gd name="T53" fmla="*/ 8 h 55"/>
                <a:gd name="T54" fmla="*/ 56 w 105"/>
                <a:gd name="T55" fmla="*/ 6 h 55"/>
                <a:gd name="T56" fmla="*/ 48 w 105"/>
                <a:gd name="T57" fmla="*/ 4 h 55"/>
                <a:gd name="T58" fmla="*/ 40 w 105"/>
                <a:gd name="T59" fmla="*/ 1 h 55"/>
                <a:gd name="T60" fmla="*/ 32 w 105"/>
                <a:gd name="T61" fmla="*/ 0 h 55"/>
                <a:gd name="T62" fmla="*/ 24 w 105"/>
                <a:gd name="T63" fmla="*/ 0 h 55"/>
                <a:gd name="T64" fmla="*/ 18 w 105"/>
                <a:gd name="T65" fmla="*/ 0 h 55"/>
                <a:gd name="T66" fmla="*/ 13 w 105"/>
                <a:gd name="T67" fmla="*/ 0 h 55"/>
                <a:gd name="T68" fmla="*/ 9 w 105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5"/>
                <a:gd name="T106" fmla="*/ 0 h 55"/>
                <a:gd name="T107" fmla="*/ 105 w 105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5" h="55">
                  <a:moveTo>
                    <a:pt x="9" y="0"/>
                  </a:move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2"/>
                  </a:lnTo>
                  <a:lnTo>
                    <a:pt x="4" y="18"/>
                  </a:lnTo>
                  <a:lnTo>
                    <a:pt x="9" y="23"/>
                  </a:lnTo>
                  <a:lnTo>
                    <a:pt x="14" y="30"/>
                  </a:lnTo>
                  <a:lnTo>
                    <a:pt x="21" y="36"/>
                  </a:lnTo>
                  <a:lnTo>
                    <a:pt x="30" y="41"/>
                  </a:lnTo>
                  <a:lnTo>
                    <a:pt x="38" y="46"/>
                  </a:lnTo>
                  <a:lnTo>
                    <a:pt x="48" y="51"/>
                  </a:lnTo>
                  <a:lnTo>
                    <a:pt x="58" y="53"/>
                  </a:lnTo>
                  <a:lnTo>
                    <a:pt x="70" y="55"/>
                  </a:lnTo>
                  <a:lnTo>
                    <a:pt x="81" y="54"/>
                  </a:lnTo>
                  <a:lnTo>
                    <a:pt x="92" y="52"/>
                  </a:lnTo>
                  <a:lnTo>
                    <a:pt x="104" y="48"/>
                  </a:lnTo>
                  <a:lnTo>
                    <a:pt x="105" y="46"/>
                  </a:lnTo>
                  <a:lnTo>
                    <a:pt x="105" y="45"/>
                  </a:lnTo>
                  <a:lnTo>
                    <a:pt x="105" y="43"/>
                  </a:lnTo>
                  <a:lnTo>
                    <a:pt x="104" y="41"/>
                  </a:lnTo>
                  <a:lnTo>
                    <a:pt x="101" y="36"/>
                  </a:lnTo>
                  <a:lnTo>
                    <a:pt x="95" y="30"/>
                  </a:lnTo>
                  <a:lnTo>
                    <a:pt x="89" y="25"/>
                  </a:lnTo>
                  <a:lnTo>
                    <a:pt x="81" y="18"/>
                  </a:lnTo>
                  <a:lnTo>
                    <a:pt x="73" y="12"/>
                  </a:lnTo>
                  <a:lnTo>
                    <a:pt x="64" y="8"/>
                  </a:lnTo>
                  <a:lnTo>
                    <a:pt x="56" y="6"/>
                  </a:lnTo>
                  <a:lnTo>
                    <a:pt x="48" y="4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80" name="Freeform 1085"/>
            <p:cNvSpPr>
              <a:spLocks/>
            </p:cNvSpPr>
            <p:nvPr/>
          </p:nvSpPr>
          <p:spPr bwMode="auto">
            <a:xfrm>
              <a:off x="543" y="251"/>
              <a:ext cx="109" cy="64"/>
            </a:xfrm>
            <a:custGeom>
              <a:avLst/>
              <a:gdLst>
                <a:gd name="T0" fmla="*/ 106 w 109"/>
                <a:gd name="T1" fmla="*/ 47 h 64"/>
                <a:gd name="T2" fmla="*/ 95 w 109"/>
                <a:gd name="T3" fmla="*/ 52 h 64"/>
                <a:gd name="T4" fmla="*/ 85 w 109"/>
                <a:gd name="T5" fmla="*/ 54 h 64"/>
                <a:gd name="T6" fmla="*/ 74 w 109"/>
                <a:gd name="T7" fmla="*/ 55 h 64"/>
                <a:gd name="T8" fmla="*/ 63 w 109"/>
                <a:gd name="T9" fmla="*/ 53 h 64"/>
                <a:gd name="T10" fmla="*/ 54 w 109"/>
                <a:gd name="T11" fmla="*/ 50 h 64"/>
                <a:gd name="T12" fmla="*/ 44 w 109"/>
                <a:gd name="T13" fmla="*/ 46 h 64"/>
                <a:gd name="T14" fmla="*/ 36 w 109"/>
                <a:gd name="T15" fmla="*/ 42 h 64"/>
                <a:gd name="T16" fmla="*/ 27 w 109"/>
                <a:gd name="T17" fmla="*/ 36 h 64"/>
                <a:gd name="T18" fmla="*/ 21 w 109"/>
                <a:gd name="T19" fmla="*/ 31 h 64"/>
                <a:gd name="T20" fmla="*/ 16 w 109"/>
                <a:gd name="T21" fmla="*/ 24 h 64"/>
                <a:gd name="T22" fmla="*/ 12 w 109"/>
                <a:gd name="T23" fmla="*/ 19 h 64"/>
                <a:gd name="T24" fmla="*/ 9 w 109"/>
                <a:gd name="T25" fmla="*/ 14 h 64"/>
                <a:gd name="T26" fmla="*/ 8 w 109"/>
                <a:gd name="T27" fmla="*/ 11 h 64"/>
                <a:gd name="T28" fmla="*/ 9 w 109"/>
                <a:gd name="T29" fmla="*/ 10 h 64"/>
                <a:gd name="T30" fmla="*/ 9 w 109"/>
                <a:gd name="T31" fmla="*/ 9 h 64"/>
                <a:gd name="T32" fmla="*/ 13 w 109"/>
                <a:gd name="T33" fmla="*/ 9 h 64"/>
                <a:gd name="T34" fmla="*/ 13 w 109"/>
                <a:gd name="T35" fmla="*/ 0 h 64"/>
                <a:gd name="T36" fmla="*/ 6 w 109"/>
                <a:gd name="T37" fmla="*/ 1 h 64"/>
                <a:gd name="T38" fmla="*/ 1 w 109"/>
                <a:gd name="T39" fmla="*/ 5 h 64"/>
                <a:gd name="T40" fmla="*/ 0 w 109"/>
                <a:gd name="T41" fmla="*/ 11 h 64"/>
                <a:gd name="T42" fmla="*/ 1 w 109"/>
                <a:gd name="T43" fmla="*/ 18 h 64"/>
                <a:gd name="T44" fmla="*/ 4 w 109"/>
                <a:gd name="T45" fmla="*/ 24 h 64"/>
                <a:gd name="T46" fmla="*/ 9 w 109"/>
                <a:gd name="T47" fmla="*/ 31 h 64"/>
                <a:gd name="T48" fmla="*/ 16 w 109"/>
                <a:gd name="T49" fmla="*/ 37 h 64"/>
                <a:gd name="T50" fmla="*/ 23 w 109"/>
                <a:gd name="T51" fmla="*/ 44 h 64"/>
                <a:gd name="T52" fmla="*/ 31 w 109"/>
                <a:gd name="T53" fmla="*/ 49 h 64"/>
                <a:gd name="T54" fmla="*/ 40 w 109"/>
                <a:gd name="T55" fmla="*/ 55 h 64"/>
                <a:gd name="T56" fmla="*/ 51 w 109"/>
                <a:gd name="T57" fmla="*/ 59 h 64"/>
                <a:gd name="T58" fmla="*/ 61 w 109"/>
                <a:gd name="T59" fmla="*/ 63 h 64"/>
                <a:gd name="T60" fmla="*/ 73 w 109"/>
                <a:gd name="T61" fmla="*/ 64 h 64"/>
                <a:gd name="T62" fmla="*/ 86 w 109"/>
                <a:gd name="T63" fmla="*/ 63 h 64"/>
                <a:gd name="T64" fmla="*/ 97 w 109"/>
                <a:gd name="T65" fmla="*/ 60 h 64"/>
                <a:gd name="T66" fmla="*/ 109 w 109"/>
                <a:gd name="T67" fmla="*/ 56 h 64"/>
                <a:gd name="T68" fmla="*/ 106 w 109"/>
                <a:gd name="T69" fmla="*/ 47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64"/>
                <a:gd name="T107" fmla="*/ 109 w 109"/>
                <a:gd name="T108" fmla="*/ 64 h 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64">
                  <a:moveTo>
                    <a:pt x="106" y="47"/>
                  </a:moveTo>
                  <a:lnTo>
                    <a:pt x="95" y="52"/>
                  </a:lnTo>
                  <a:lnTo>
                    <a:pt x="85" y="54"/>
                  </a:lnTo>
                  <a:lnTo>
                    <a:pt x="74" y="55"/>
                  </a:lnTo>
                  <a:lnTo>
                    <a:pt x="63" y="53"/>
                  </a:lnTo>
                  <a:lnTo>
                    <a:pt x="54" y="50"/>
                  </a:lnTo>
                  <a:lnTo>
                    <a:pt x="44" y="46"/>
                  </a:lnTo>
                  <a:lnTo>
                    <a:pt x="36" y="42"/>
                  </a:lnTo>
                  <a:lnTo>
                    <a:pt x="27" y="36"/>
                  </a:lnTo>
                  <a:lnTo>
                    <a:pt x="21" y="31"/>
                  </a:lnTo>
                  <a:lnTo>
                    <a:pt x="16" y="24"/>
                  </a:lnTo>
                  <a:lnTo>
                    <a:pt x="12" y="19"/>
                  </a:lnTo>
                  <a:lnTo>
                    <a:pt x="9" y="14"/>
                  </a:lnTo>
                  <a:lnTo>
                    <a:pt x="8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13" y="9"/>
                  </a:lnTo>
                  <a:lnTo>
                    <a:pt x="13" y="0"/>
                  </a:lnTo>
                  <a:lnTo>
                    <a:pt x="6" y="1"/>
                  </a:lnTo>
                  <a:lnTo>
                    <a:pt x="1" y="5"/>
                  </a:lnTo>
                  <a:lnTo>
                    <a:pt x="0" y="11"/>
                  </a:lnTo>
                  <a:lnTo>
                    <a:pt x="1" y="18"/>
                  </a:lnTo>
                  <a:lnTo>
                    <a:pt x="4" y="24"/>
                  </a:lnTo>
                  <a:lnTo>
                    <a:pt x="9" y="31"/>
                  </a:lnTo>
                  <a:lnTo>
                    <a:pt x="16" y="37"/>
                  </a:lnTo>
                  <a:lnTo>
                    <a:pt x="23" y="44"/>
                  </a:lnTo>
                  <a:lnTo>
                    <a:pt x="31" y="49"/>
                  </a:lnTo>
                  <a:lnTo>
                    <a:pt x="40" y="55"/>
                  </a:lnTo>
                  <a:lnTo>
                    <a:pt x="51" y="59"/>
                  </a:lnTo>
                  <a:lnTo>
                    <a:pt x="61" y="63"/>
                  </a:lnTo>
                  <a:lnTo>
                    <a:pt x="73" y="64"/>
                  </a:lnTo>
                  <a:lnTo>
                    <a:pt x="86" y="63"/>
                  </a:lnTo>
                  <a:lnTo>
                    <a:pt x="97" y="60"/>
                  </a:lnTo>
                  <a:lnTo>
                    <a:pt x="109" y="56"/>
                  </a:lnTo>
                  <a:lnTo>
                    <a:pt x="106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81" name="Freeform 1086"/>
            <p:cNvSpPr>
              <a:spLocks/>
            </p:cNvSpPr>
            <p:nvPr/>
          </p:nvSpPr>
          <p:spPr bwMode="auto">
            <a:xfrm>
              <a:off x="610" y="259"/>
              <a:ext cx="46" cy="48"/>
            </a:xfrm>
            <a:custGeom>
              <a:avLst/>
              <a:gdLst>
                <a:gd name="T0" fmla="*/ 0 w 46"/>
                <a:gd name="T1" fmla="*/ 8 h 48"/>
                <a:gd name="T2" fmla="*/ 8 w 46"/>
                <a:gd name="T3" fmla="*/ 13 h 48"/>
                <a:gd name="T4" fmla="*/ 15 w 46"/>
                <a:gd name="T5" fmla="*/ 18 h 48"/>
                <a:gd name="T6" fmla="*/ 23 w 46"/>
                <a:gd name="T7" fmla="*/ 24 h 48"/>
                <a:gd name="T8" fmla="*/ 29 w 46"/>
                <a:gd name="T9" fmla="*/ 29 h 48"/>
                <a:gd name="T10" fmla="*/ 33 w 46"/>
                <a:gd name="T11" fmla="*/ 35 h 48"/>
                <a:gd name="T12" fmla="*/ 37 w 46"/>
                <a:gd name="T13" fmla="*/ 39 h 48"/>
                <a:gd name="T14" fmla="*/ 38 w 46"/>
                <a:gd name="T15" fmla="*/ 40 h 48"/>
                <a:gd name="T16" fmla="*/ 38 w 46"/>
                <a:gd name="T17" fmla="*/ 41 h 48"/>
                <a:gd name="T18" fmla="*/ 38 w 46"/>
                <a:gd name="T19" fmla="*/ 40 h 48"/>
                <a:gd name="T20" fmla="*/ 39 w 46"/>
                <a:gd name="T21" fmla="*/ 39 h 48"/>
                <a:gd name="T22" fmla="*/ 42 w 46"/>
                <a:gd name="T23" fmla="*/ 48 h 48"/>
                <a:gd name="T24" fmla="*/ 45 w 46"/>
                <a:gd name="T25" fmla="*/ 45 h 48"/>
                <a:gd name="T26" fmla="*/ 46 w 46"/>
                <a:gd name="T27" fmla="*/ 41 h 48"/>
                <a:gd name="T28" fmla="*/ 46 w 46"/>
                <a:gd name="T29" fmla="*/ 38 h 48"/>
                <a:gd name="T30" fmla="*/ 44 w 46"/>
                <a:gd name="T31" fmla="*/ 35 h 48"/>
                <a:gd name="T32" fmla="*/ 41 w 46"/>
                <a:gd name="T33" fmla="*/ 29 h 48"/>
                <a:gd name="T34" fmla="*/ 36 w 46"/>
                <a:gd name="T35" fmla="*/ 23 h 48"/>
                <a:gd name="T36" fmla="*/ 28 w 46"/>
                <a:gd name="T37" fmla="*/ 16 h 48"/>
                <a:gd name="T38" fmla="*/ 21 w 46"/>
                <a:gd name="T39" fmla="*/ 11 h 48"/>
                <a:gd name="T40" fmla="*/ 12 w 46"/>
                <a:gd name="T41" fmla="*/ 5 h 48"/>
                <a:gd name="T42" fmla="*/ 3 w 46"/>
                <a:gd name="T43" fmla="*/ 0 h 48"/>
                <a:gd name="T44" fmla="*/ 0 w 46"/>
                <a:gd name="T45" fmla="*/ 8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"/>
                <a:gd name="T70" fmla="*/ 0 h 48"/>
                <a:gd name="T71" fmla="*/ 46 w 46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" h="48">
                  <a:moveTo>
                    <a:pt x="0" y="8"/>
                  </a:moveTo>
                  <a:lnTo>
                    <a:pt x="8" y="13"/>
                  </a:lnTo>
                  <a:lnTo>
                    <a:pt x="15" y="18"/>
                  </a:lnTo>
                  <a:lnTo>
                    <a:pt x="23" y="24"/>
                  </a:lnTo>
                  <a:lnTo>
                    <a:pt x="29" y="29"/>
                  </a:lnTo>
                  <a:lnTo>
                    <a:pt x="33" y="35"/>
                  </a:lnTo>
                  <a:lnTo>
                    <a:pt x="37" y="39"/>
                  </a:lnTo>
                  <a:lnTo>
                    <a:pt x="38" y="40"/>
                  </a:lnTo>
                  <a:lnTo>
                    <a:pt x="38" y="41"/>
                  </a:lnTo>
                  <a:lnTo>
                    <a:pt x="38" y="40"/>
                  </a:lnTo>
                  <a:lnTo>
                    <a:pt x="39" y="39"/>
                  </a:lnTo>
                  <a:lnTo>
                    <a:pt x="42" y="48"/>
                  </a:lnTo>
                  <a:lnTo>
                    <a:pt x="45" y="45"/>
                  </a:lnTo>
                  <a:lnTo>
                    <a:pt x="46" y="41"/>
                  </a:lnTo>
                  <a:lnTo>
                    <a:pt x="46" y="38"/>
                  </a:lnTo>
                  <a:lnTo>
                    <a:pt x="44" y="35"/>
                  </a:lnTo>
                  <a:lnTo>
                    <a:pt x="41" y="29"/>
                  </a:lnTo>
                  <a:lnTo>
                    <a:pt x="36" y="23"/>
                  </a:lnTo>
                  <a:lnTo>
                    <a:pt x="28" y="16"/>
                  </a:lnTo>
                  <a:lnTo>
                    <a:pt x="21" y="11"/>
                  </a:lnTo>
                  <a:lnTo>
                    <a:pt x="12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82" name="Freeform 1087"/>
            <p:cNvSpPr>
              <a:spLocks/>
            </p:cNvSpPr>
            <p:nvPr/>
          </p:nvSpPr>
          <p:spPr bwMode="auto">
            <a:xfrm>
              <a:off x="556" y="250"/>
              <a:ext cx="57" cy="17"/>
            </a:xfrm>
            <a:custGeom>
              <a:avLst/>
              <a:gdLst>
                <a:gd name="T0" fmla="*/ 0 w 57"/>
                <a:gd name="T1" fmla="*/ 10 h 17"/>
                <a:gd name="T2" fmla="*/ 4 w 57"/>
                <a:gd name="T3" fmla="*/ 10 h 17"/>
                <a:gd name="T4" fmla="*/ 9 w 57"/>
                <a:gd name="T5" fmla="*/ 10 h 17"/>
                <a:gd name="T6" fmla="*/ 15 w 57"/>
                <a:gd name="T7" fmla="*/ 10 h 17"/>
                <a:gd name="T8" fmla="*/ 23 w 57"/>
                <a:gd name="T9" fmla="*/ 10 h 17"/>
                <a:gd name="T10" fmla="*/ 30 w 57"/>
                <a:gd name="T11" fmla="*/ 11 h 17"/>
                <a:gd name="T12" fmla="*/ 38 w 57"/>
                <a:gd name="T13" fmla="*/ 13 h 17"/>
                <a:gd name="T14" fmla="*/ 46 w 57"/>
                <a:gd name="T15" fmla="*/ 15 h 17"/>
                <a:gd name="T16" fmla="*/ 54 w 57"/>
                <a:gd name="T17" fmla="*/ 17 h 17"/>
                <a:gd name="T18" fmla="*/ 57 w 57"/>
                <a:gd name="T19" fmla="*/ 9 h 17"/>
                <a:gd name="T20" fmla="*/ 48 w 57"/>
                <a:gd name="T21" fmla="*/ 6 h 17"/>
                <a:gd name="T22" fmla="*/ 40 w 57"/>
                <a:gd name="T23" fmla="*/ 4 h 17"/>
                <a:gd name="T24" fmla="*/ 31 w 57"/>
                <a:gd name="T25" fmla="*/ 2 h 17"/>
                <a:gd name="T26" fmla="*/ 24 w 57"/>
                <a:gd name="T27" fmla="*/ 1 h 17"/>
                <a:gd name="T28" fmla="*/ 17 w 57"/>
                <a:gd name="T29" fmla="*/ 1 h 17"/>
                <a:gd name="T30" fmla="*/ 9 w 57"/>
                <a:gd name="T31" fmla="*/ 1 h 17"/>
                <a:gd name="T32" fmla="*/ 4 w 57"/>
                <a:gd name="T33" fmla="*/ 0 h 17"/>
                <a:gd name="T34" fmla="*/ 0 w 57"/>
                <a:gd name="T35" fmla="*/ 1 h 17"/>
                <a:gd name="T36" fmla="*/ 0 w 57"/>
                <a:gd name="T37" fmla="*/ 1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7"/>
                <a:gd name="T59" fmla="*/ 57 w 57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7">
                  <a:moveTo>
                    <a:pt x="0" y="10"/>
                  </a:moveTo>
                  <a:lnTo>
                    <a:pt x="4" y="10"/>
                  </a:lnTo>
                  <a:lnTo>
                    <a:pt x="9" y="10"/>
                  </a:lnTo>
                  <a:lnTo>
                    <a:pt x="15" y="10"/>
                  </a:lnTo>
                  <a:lnTo>
                    <a:pt x="23" y="10"/>
                  </a:lnTo>
                  <a:lnTo>
                    <a:pt x="30" y="11"/>
                  </a:lnTo>
                  <a:lnTo>
                    <a:pt x="38" y="13"/>
                  </a:lnTo>
                  <a:lnTo>
                    <a:pt x="46" y="15"/>
                  </a:lnTo>
                  <a:lnTo>
                    <a:pt x="54" y="17"/>
                  </a:lnTo>
                  <a:lnTo>
                    <a:pt x="57" y="9"/>
                  </a:lnTo>
                  <a:lnTo>
                    <a:pt x="48" y="6"/>
                  </a:lnTo>
                  <a:lnTo>
                    <a:pt x="40" y="4"/>
                  </a:lnTo>
                  <a:lnTo>
                    <a:pt x="31" y="2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9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83" name="Freeform 1088"/>
            <p:cNvSpPr>
              <a:spLocks/>
            </p:cNvSpPr>
            <p:nvPr/>
          </p:nvSpPr>
          <p:spPr bwMode="auto">
            <a:xfrm>
              <a:off x="2959" y="255"/>
              <a:ext cx="105" cy="55"/>
            </a:xfrm>
            <a:custGeom>
              <a:avLst/>
              <a:gdLst>
                <a:gd name="T0" fmla="*/ 8 w 105"/>
                <a:gd name="T1" fmla="*/ 0 h 55"/>
                <a:gd name="T2" fmla="*/ 3 w 105"/>
                <a:gd name="T3" fmla="*/ 0 h 55"/>
                <a:gd name="T4" fmla="*/ 1 w 105"/>
                <a:gd name="T5" fmla="*/ 4 h 55"/>
                <a:gd name="T6" fmla="*/ 0 w 105"/>
                <a:gd name="T7" fmla="*/ 7 h 55"/>
                <a:gd name="T8" fmla="*/ 1 w 105"/>
                <a:gd name="T9" fmla="*/ 12 h 55"/>
                <a:gd name="T10" fmla="*/ 4 w 105"/>
                <a:gd name="T11" fmla="*/ 18 h 55"/>
                <a:gd name="T12" fmla="*/ 8 w 105"/>
                <a:gd name="T13" fmla="*/ 23 h 55"/>
                <a:gd name="T14" fmla="*/ 14 w 105"/>
                <a:gd name="T15" fmla="*/ 30 h 55"/>
                <a:gd name="T16" fmla="*/ 21 w 105"/>
                <a:gd name="T17" fmla="*/ 36 h 55"/>
                <a:gd name="T18" fmla="*/ 29 w 105"/>
                <a:gd name="T19" fmla="*/ 41 h 55"/>
                <a:gd name="T20" fmla="*/ 38 w 105"/>
                <a:gd name="T21" fmla="*/ 46 h 55"/>
                <a:gd name="T22" fmla="*/ 48 w 105"/>
                <a:gd name="T23" fmla="*/ 51 h 55"/>
                <a:gd name="T24" fmla="*/ 58 w 105"/>
                <a:gd name="T25" fmla="*/ 53 h 55"/>
                <a:gd name="T26" fmla="*/ 69 w 105"/>
                <a:gd name="T27" fmla="*/ 55 h 55"/>
                <a:gd name="T28" fmla="*/ 80 w 105"/>
                <a:gd name="T29" fmla="*/ 54 h 55"/>
                <a:gd name="T30" fmla="*/ 92 w 105"/>
                <a:gd name="T31" fmla="*/ 52 h 55"/>
                <a:gd name="T32" fmla="*/ 103 w 105"/>
                <a:gd name="T33" fmla="*/ 48 h 55"/>
                <a:gd name="T34" fmla="*/ 104 w 105"/>
                <a:gd name="T35" fmla="*/ 46 h 55"/>
                <a:gd name="T36" fmla="*/ 105 w 105"/>
                <a:gd name="T37" fmla="*/ 45 h 55"/>
                <a:gd name="T38" fmla="*/ 104 w 105"/>
                <a:gd name="T39" fmla="*/ 43 h 55"/>
                <a:gd name="T40" fmla="*/ 104 w 105"/>
                <a:gd name="T41" fmla="*/ 41 h 55"/>
                <a:gd name="T42" fmla="*/ 99 w 105"/>
                <a:gd name="T43" fmla="*/ 36 h 55"/>
                <a:gd name="T44" fmla="*/ 95 w 105"/>
                <a:gd name="T45" fmla="*/ 30 h 55"/>
                <a:gd name="T46" fmla="*/ 88 w 105"/>
                <a:gd name="T47" fmla="*/ 25 h 55"/>
                <a:gd name="T48" fmla="*/ 80 w 105"/>
                <a:gd name="T49" fmla="*/ 18 h 55"/>
                <a:gd name="T50" fmla="*/ 72 w 105"/>
                <a:gd name="T51" fmla="*/ 12 h 55"/>
                <a:gd name="T52" fmla="*/ 63 w 105"/>
                <a:gd name="T53" fmla="*/ 8 h 55"/>
                <a:gd name="T54" fmla="*/ 56 w 105"/>
                <a:gd name="T55" fmla="*/ 6 h 55"/>
                <a:gd name="T56" fmla="*/ 48 w 105"/>
                <a:gd name="T57" fmla="*/ 4 h 55"/>
                <a:gd name="T58" fmla="*/ 39 w 105"/>
                <a:gd name="T59" fmla="*/ 1 h 55"/>
                <a:gd name="T60" fmla="*/ 32 w 105"/>
                <a:gd name="T61" fmla="*/ 0 h 55"/>
                <a:gd name="T62" fmla="*/ 24 w 105"/>
                <a:gd name="T63" fmla="*/ 0 h 55"/>
                <a:gd name="T64" fmla="*/ 18 w 105"/>
                <a:gd name="T65" fmla="*/ 0 h 55"/>
                <a:gd name="T66" fmla="*/ 13 w 105"/>
                <a:gd name="T67" fmla="*/ 0 h 55"/>
                <a:gd name="T68" fmla="*/ 8 w 105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5"/>
                <a:gd name="T106" fmla="*/ 0 h 55"/>
                <a:gd name="T107" fmla="*/ 105 w 105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5" h="55">
                  <a:moveTo>
                    <a:pt x="8" y="0"/>
                  </a:moveTo>
                  <a:lnTo>
                    <a:pt x="3" y="0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2"/>
                  </a:lnTo>
                  <a:lnTo>
                    <a:pt x="4" y="18"/>
                  </a:lnTo>
                  <a:lnTo>
                    <a:pt x="8" y="23"/>
                  </a:lnTo>
                  <a:lnTo>
                    <a:pt x="14" y="30"/>
                  </a:lnTo>
                  <a:lnTo>
                    <a:pt x="21" y="36"/>
                  </a:lnTo>
                  <a:lnTo>
                    <a:pt x="29" y="41"/>
                  </a:lnTo>
                  <a:lnTo>
                    <a:pt x="38" y="46"/>
                  </a:lnTo>
                  <a:lnTo>
                    <a:pt x="48" y="51"/>
                  </a:lnTo>
                  <a:lnTo>
                    <a:pt x="58" y="53"/>
                  </a:lnTo>
                  <a:lnTo>
                    <a:pt x="69" y="55"/>
                  </a:lnTo>
                  <a:lnTo>
                    <a:pt x="80" y="54"/>
                  </a:lnTo>
                  <a:lnTo>
                    <a:pt x="92" y="52"/>
                  </a:lnTo>
                  <a:lnTo>
                    <a:pt x="103" y="48"/>
                  </a:lnTo>
                  <a:lnTo>
                    <a:pt x="104" y="46"/>
                  </a:lnTo>
                  <a:lnTo>
                    <a:pt x="105" y="45"/>
                  </a:lnTo>
                  <a:lnTo>
                    <a:pt x="104" y="43"/>
                  </a:lnTo>
                  <a:lnTo>
                    <a:pt x="104" y="41"/>
                  </a:lnTo>
                  <a:lnTo>
                    <a:pt x="99" y="36"/>
                  </a:lnTo>
                  <a:lnTo>
                    <a:pt x="95" y="30"/>
                  </a:lnTo>
                  <a:lnTo>
                    <a:pt x="88" y="25"/>
                  </a:lnTo>
                  <a:lnTo>
                    <a:pt x="80" y="18"/>
                  </a:lnTo>
                  <a:lnTo>
                    <a:pt x="72" y="12"/>
                  </a:lnTo>
                  <a:lnTo>
                    <a:pt x="63" y="8"/>
                  </a:lnTo>
                  <a:lnTo>
                    <a:pt x="56" y="6"/>
                  </a:lnTo>
                  <a:lnTo>
                    <a:pt x="48" y="4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84" name="Freeform 1089"/>
            <p:cNvSpPr>
              <a:spLocks/>
            </p:cNvSpPr>
            <p:nvPr/>
          </p:nvSpPr>
          <p:spPr bwMode="auto">
            <a:xfrm>
              <a:off x="2955" y="250"/>
              <a:ext cx="109" cy="65"/>
            </a:xfrm>
            <a:custGeom>
              <a:avLst/>
              <a:gdLst>
                <a:gd name="T0" fmla="*/ 105 w 109"/>
                <a:gd name="T1" fmla="*/ 48 h 65"/>
                <a:gd name="T2" fmla="*/ 94 w 109"/>
                <a:gd name="T3" fmla="*/ 53 h 65"/>
                <a:gd name="T4" fmla="*/ 83 w 109"/>
                <a:gd name="T5" fmla="*/ 55 h 65"/>
                <a:gd name="T6" fmla="*/ 73 w 109"/>
                <a:gd name="T7" fmla="*/ 56 h 65"/>
                <a:gd name="T8" fmla="*/ 63 w 109"/>
                <a:gd name="T9" fmla="*/ 54 h 65"/>
                <a:gd name="T10" fmla="*/ 53 w 109"/>
                <a:gd name="T11" fmla="*/ 51 h 65"/>
                <a:gd name="T12" fmla="*/ 44 w 109"/>
                <a:gd name="T13" fmla="*/ 47 h 65"/>
                <a:gd name="T14" fmla="*/ 36 w 109"/>
                <a:gd name="T15" fmla="*/ 43 h 65"/>
                <a:gd name="T16" fmla="*/ 27 w 109"/>
                <a:gd name="T17" fmla="*/ 37 h 65"/>
                <a:gd name="T18" fmla="*/ 21 w 109"/>
                <a:gd name="T19" fmla="*/ 32 h 65"/>
                <a:gd name="T20" fmla="*/ 16 w 109"/>
                <a:gd name="T21" fmla="*/ 25 h 65"/>
                <a:gd name="T22" fmla="*/ 11 w 109"/>
                <a:gd name="T23" fmla="*/ 20 h 65"/>
                <a:gd name="T24" fmla="*/ 9 w 109"/>
                <a:gd name="T25" fmla="*/ 15 h 65"/>
                <a:gd name="T26" fmla="*/ 8 w 109"/>
                <a:gd name="T27" fmla="*/ 12 h 65"/>
                <a:gd name="T28" fmla="*/ 8 w 109"/>
                <a:gd name="T29" fmla="*/ 11 h 65"/>
                <a:gd name="T30" fmla="*/ 9 w 109"/>
                <a:gd name="T31" fmla="*/ 10 h 65"/>
                <a:gd name="T32" fmla="*/ 12 w 109"/>
                <a:gd name="T33" fmla="*/ 10 h 65"/>
                <a:gd name="T34" fmla="*/ 12 w 109"/>
                <a:gd name="T35" fmla="*/ 0 h 65"/>
                <a:gd name="T36" fmla="*/ 6 w 109"/>
                <a:gd name="T37" fmla="*/ 2 h 65"/>
                <a:gd name="T38" fmla="*/ 1 w 109"/>
                <a:gd name="T39" fmla="*/ 6 h 65"/>
                <a:gd name="T40" fmla="*/ 0 w 109"/>
                <a:gd name="T41" fmla="*/ 12 h 65"/>
                <a:gd name="T42" fmla="*/ 1 w 109"/>
                <a:gd name="T43" fmla="*/ 19 h 65"/>
                <a:gd name="T44" fmla="*/ 4 w 109"/>
                <a:gd name="T45" fmla="*/ 25 h 65"/>
                <a:gd name="T46" fmla="*/ 9 w 109"/>
                <a:gd name="T47" fmla="*/ 32 h 65"/>
                <a:gd name="T48" fmla="*/ 15 w 109"/>
                <a:gd name="T49" fmla="*/ 38 h 65"/>
                <a:gd name="T50" fmla="*/ 22 w 109"/>
                <a:gd name="T51" fmla="*/ 45 h 65"/>
                <a:gd name="T52" fmla="*/ 30 w 109"/>
                <a:gd name="T53" fmla="*/ 50 h 65"/>
                <a:gd name="T54" fmla="*/ 40 w 109"/>
                <a:gd name="T55" fmla="*/ 56 h 65"/>
                <a:gd name="T56" fmla="*/ 51 w 109"/>
                <a:gd name="T57" fmla="*/ 60 h 65"/>
                <a:gd name="T58" fmla="*/ 61 w 109"/>
                <a:gd name="T59" fmla="*/ 62 h 65"/>
                <a:gd name="T60" fmla="*/ 73 w 109"/>
                <a:gd name="T61" fmla="*/ 65 h 65"/>
                <a:gd name="T62" fmla="*/ 84 w 109"/>
                <a:gd name="T63" fmla="*/ 64 h 65"/>
                <a:gd name="T64" fmla="*/ 97 w 109"/>
                <a:gd name="T65" fmla="*/ 61 h 65"/>
                <a:gd name="T66" fmla="*/ 109 w 109"/>
                <a:gd name="T67" fmla="*/ 56 h 65"/>
                <a:gd name="T68" fmla="*/ 105 w 109"/>
                <a:gd name="T69" fmla="*/ 48 h 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65"/>
                <a:gd name="T107" fmla="*/ 109 w 109"/>
                <a:gd name="T108" fmla="*/ 65 h 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65">
                  <a:moveTo>
                    <a:pt x="105" y="48"/>
                  </a:moveTo>
                  <a:lnTo>
                    <a:pt x="94" y="53"/>
                  </a:lnTo>
                  <a:lnTo>
                    <a:pt x="83" y="55"/>
                  </a:lnTo>
                  <a:lnTo>
                    <a:pt x="73" y="56"/>
                  </a:lnTo>
                  <a:lnTo>
                    <a:pt x="63" y="54"/>
                  </a:lnTo>
                  <a:lnTo>
                    <a:pt x="53" y="51"/>
                  </a:lnTo>
                  <a:lnTo>
                    <a:pt x="44" y="47"/>
                  </a:lnTo>
                  <a:lnTo>
                    <a:pt x="36" y="43"/>
                  </a:lnTo>
                  <a:lnTo>
                    <a:pt x="27" y="37"/>
                  </a:lnTo>
                  <a:lnTo>
                    <a:pt x="21" y="32"/>
                  </a:lnTo>
                  <a:lnTo>
                    <a:pt x="16" y="25"/>
                  </a:lnTo>
                  <a:lnTo>
                    <a:pt x="11" y="20"/>
                  </a:lnTo>
                  <a:lnTo>
                    <a:pt x="9" y="15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1" y="6"/>
                  </a:lnTo>
                  <a:lnTo>
                    <a:pt x="0" y="12"/>
                  </a:lnTo>
                  <a:lnTo>
                    <a:pt x="1" y="19"/>
                  </a:lnTo>
                  <a:lnTo>
                    <a:pt x="4" y="25"/>
                  </a:lnTo>
                  <a:lnTo>
                    <a:pt x="9" y="32"/>
                  </a:lnTo>
                  <a:lnTo>
                    <a:pt x="15" y="38"/>
                  </a:lnTo>
                  <a:lnTo>
                    <a:pt x="22" y="45"/>
                  </a:lnTo>
                  <a:lnTo>
                    <a:pt x="30" y="50"/>
                  </a:lnTo>
                  <a:lnTo>
                    <a:pt x="40" y="56"/>
                  </a:lnTo>
                  <a:lnTo>
                    <a:pt x="51" y="60"/>
                  </a:lnTo>
                  <a:lnTo>
                    <a:pt x="61" y="62"/>
                  </a:lnTo>
                  <a:lnTo>
                    <a:pt x="73" y="65"/>
                  </a:lnTo>
                  <a:lnTo>
                    <a:pt x="84" y="64"/>
                  </a:lnTo>
                  <a:lnTo>
                    <a:pt x="97" y="61"/>
                  </a:lnTo>
                  <a:lnTo>
                    <a:pt x="109" y="56"/>
                  </a:lnTo>
                  <a:lnTo>
                    <a:pt x="105" y="4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85" name="Freeform 1090"/>
            <p:cNvSpPr>
              <a:spLocks/>
            </p:cNvSpPr>
            <p:nvPr/>
          </p:nvSpPr>
          <p:spPr bwMode="auto">
            <a:xfrm>
              <a:off x="3020" y="259"/>
              <a:ext cx="48" cy="47"/>
            </a:xfrm>
            <a:custGeom>
              <a:avLst/>
              <a:gdLst>
                <a:gd name="T0" fmla="*/ 0 w 48"/>
                <a:gd name="T1" fmla="*/ 8 h 47"/>
                <a:gd name="T2" fmla="*/ 9 w 48"/>
                <a:gd name="T3" fmla="*/ 13 h 47"/>
                <a:gd name="T4" fmla="*/ 17 w 48"/>
                <a:gd name="T5" fmla="*/ 18 h 47"/>
                <a:gd name="T6" fmla="*/ 25 w 48"/>
                <a:gd name="T7" fmla="*/ 24 h 47"/>
                <a:gd name="T8" fmla="*/ 31 w 48"/>
                <a:gd name="T9" fmla="*/ 29 h 47"/>
                <a:gd name="T10" fmla="*/ 35 w 48"/>
                <a:gd name="T11" fmla="*/ 35 h 47"/>
                <a:gd name="T12" fmla="*/ 38 w 48"/>
                <a:gd name="T13" fmla="*/ 39 h 47"/>
                <a:gd name="T14" fmla="*/ 38 w 48"/>
                <a:gd name="T15" fmla="*/ 40 h 47"/>
                <a:gd name="T16" fmla="*/ 40 w 48"/>
                <a:gd name="T17" fmla="*/ 40 h 47"/>
                <a:gd name="T18" fmla="*/ 40 w 48"/>
                <a:gd name="T19" fmla="*/ 39 h 47"/>
                <a:gd name="T20" fmla="*/ 44 w 48"/>
                <a:gd name="T21" fmla="*/ 47 h 47"/>
                <a:gd name="T22" fmla="*/ 47 w 48"/>
                <a:gd name="T23" fmla="*/ 45 h 47"/>
                <a:gd name="T24" fmla="*/ 48 w 48"/>
                <a:gd name="T25" fmla="*/ 41 h 47"/>
                <a:gd name="T26" fmla="*/ 47 w 48"/>
                <a:gd name="T27" fmla="*/ 38 h 47"/>
                <a:gd name="T28" fmla="*/ 46 w 48"/>
                <a:gd name="T29" fmla="*/ 35 h 47"/>
                <a:gd name="T30" fmla="*/ 43 w 48"/>
                <a:gd name="T31" fmla="*/ 29 h 47"/>
                <a:gd name="T32" fmla="*/ 37 w 48"/>
                <a:gd name="T33" fmla="*/ 23 h 47"/>
                <a:gd name="T34" fmla="*/ 30 w 48"/>
                <a:gd name="T35" fmla="*/ 16 h 47"/>
                <a:gd name="T36" fmla="*/ 23 w 48"/>
                <a:gd name="T37" fmla="*/ 11 h 47"/>
                <a:gd name="T38" fmla="*/ 13 w 48"/>
                <a:gd name="T39" fmla="*/ 5 h 47"/>
                <a:gd name="T40" fmla="*/ 5 w 48"/>
                <a:gd name="T41" fmla="*/ 0 h 47"/>
                <a:gd name="T42" fmla="*/ 0 w 48"/>
                <a:gd name="T43" fmla="*/ 8 h 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"/>
                <a:gd name="T67" fmla="*/ 0 h 47"/>
                <a:gd name="T68" fmla="*/ 48 w 48"/>
                <a:gd name="T69" fmla="*/ 47 h 4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" h="47">
                  <a:moveTo>
                    <a:pt x="0" y="8"/>
                  </a:moveTo>
                  <a:lnTo>
                    <a:pt x="9" y="13"/>
                  </a:lnTo>
                  <a:lnTo>
                    <a:pt x="17" y="18"/>
                  </a:lnTo>
                  <a:lnTo>
                    <a:pt x="25" y="24"/>
                  </a:lnTo>
                  <a:lnTo>
                    <a:pt x="31" y="29"/>
                  </a:lnTo>
                  <a:lnTo>
                    <a:pt x="35" y="35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40" y="40"/>
                  </a:lnTo>
                  <a:lnTo>
                    <a:pt x="40" y="39"/>
                  </a:lnTo>
                  <a:lnTo>
                    <a:pt x="44" y="47"/>
                  </a:lnTo>
                  <a:lnTo>
                    <a:pt x="47" y="45"/>
                  </a:lnTo>
                  <a:lnTo>
                    <a:pt x="48" y="41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3" y="29"/>
                  </a:lnTo>
                  <a:lnTo>
                    <a:pt x="37" y="23"/>
                  </a:lnTo>
                  <a:lnTo>
                    <a:pt x="30" y="16"/>
                  </a:lnTo>
                  <a:lnTo>
                    <a:pt x="23" y="11"/>
                  </a:lnTo>
                  <a:lnTo>
                    <a:pt x="13" y="5"/>
                  </a:lnTo>
                  <a:lnTo>
                    <a:pt x="5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86" name="Freeform 1091"/>
            <p:cNvSpPr>
              <a:spLocks/>
            </p:cNvSpPr>
            <p:nvPr/>
          </p:nvSpPr>
          <p:spPr bwMode="auto">
            <a:xfrm>
              <a:off x="2967" y="250"/>
              <a:ext cx="58" cy="17"/>
            </a:xfrm>
            <a:custGeom>
              <a:avLst/>
              <a:gdLst>
                <a:gd name="T0" fmla="*/ 0 w 58"/>
                <a:gd name="T1" fmla="*/ 10 h 17"/>
                <a:gd name="T2" fmla="*/ 5 w 58"/>
                <a:gd name="T3" fmla="*/ 10 h 17"/>
                <a:gd name="T4" fmla="*/ 10 w 58"/>
                <a:gd name="T5" fmla="*/ 10 h 17"/>
                <a:gd name="T6" fmla="*/ 16 w 58"/>
                <a:gd name="T7" fmla="*/ 10 h 17"/>
                <a:gd name="T8" fmla="*/ 24 w 58"/>
                <a:gd name="T9" fmla="*/ 10 h 17"/>
                <a:gd name="T10" fmla="*/ 31 w 58"/>
                <a:gd name="T11" fmla="*/ 11 h 17"/>
                <a:gd name="T12" fmla="*/ 39 w 58"/>
                <a:gd name="T13" fmla="*/ 13 h 17"/>
                <a:gd name="T14" fmla="*/ 46 w 58"/>
                <a:gd name="T15" fmla="*/ 14 h 17"/>
                <a:gd name="T16" fmla="*/ 53 w 58"/>
                <a:gd name="T17" fmla="*/ 17 h 17"/>
                <a:gd name="T18" fmla="*/ 58 w 58"/>
                <a:gd name="T19" fmla="*/ 9 h 17"/>
                <a:gd name="T20" fmla="*/ 49 w 58"/>
                <a:gd name="T21" fmla="*/ 6 h 17"/>
                <a:gd name="T22" fmla="*/ 41 w 58"/>
                <a:gd name="T23" fmla="*/ 3 h 17"/>
                <a:gd name="T24" fmla="*/ 32 w 58"/>
                <a:gd name="T25" fmla="*/ 2 h 17"/>
                <a:gd name="T26" fmla="*/ 24 w 58"/>
                <a:gd name="T27" fmla="*/ 1 h 17"/>
                <a:gd name="T28" fmla="*/ 16 w 58"/>
                <a:gd name="T29" fmla="*/ 1 h 17"/>
                <a:gd name="T30" fmla="*/ 10 w 58"/>
                <a:gd name="T31" fmla="*/ 0 h 17"/>
                <a:gd name="T32" fmla="*/ 5 w 58"/>
                <a:gd name="T33" fmla="*/ 0 h 17"/>
                <a:gd name="T34" fmla="*/ 0 w 58"/>
                <a:gd name="T35" fmla="*/ 0 h 17"/>
                <a:gd name="T36" fmla="*/ 0 w 58"/>
                <a:gd name="T37" fmla="*/ 1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17"/>
                <a:gd name="T59" fmla="*/ 58 w 58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17">
                  <a:moveTo>
                    <a:pt x="0" y="10"/>
                  </a:moveTo>
                  <a:lnTo>
                    <a:pt x="5" y="10"/>
                  </a:lnTo>
                  <a:lnTo>
                    <a:pt x="10" y="10"/>
                  </a:lnTo>
                  <a:lnTo>
                    <a:pt x="16" y="10"/>
                  </a:lnTo>
                  <a:lnTo>
                    <a:pt x="24" y="10"/>
                  </a:lnTo>
                  <a:lnTo>
                    <a:pt x="31" y="11"/>
                  </a:lnTo>
                  <a:lnTo>
                    <a:pt x="39" y="13"/>
                  </a:lnTo>
                  <a:lnTo>
                    <a:pt x="46" y="14"/>
                  </a:lnTo>
                  <a:lnTo>
                    <a:pt x="53" y="17"/>
                  </a:lnTo>
                  <a:lnTo>
                    <a:pt x="58" y="9"/>
                  </a:lnTo>
                  <a:lnTo>
                    <a:pt x="49" y="6"/>
                  </a:lnTo>
                  <a:lnTo>
                    <a:pt x="41" y="3"/>
                  </a:lnTo>
                  <a:lnTo>
                    <a:pt x="32" y="2"/>
                  </a:lnTo>
                  <a:lnTo>
                    <a:pt x="24" y="1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87" name="Freeform 1092"/>
            <p:cNvSpPr>
              <a:spLocks/>
            </p:cNvSpPr>
            <p:nvPr/>
          </p:nvSpPr>
          <p:spPr bwMode="auto">
            <a:xfrm>
              <a:off x="1753" y="255"/>
              <a:ext cx="105" cy="55"/>
            </a:xfrm>
            <a:custGeom>
              <a:avLst/>
              <a:gdLst>
                <a:gd name="T0" fmla="*/ 9 w 105"/>
                <a:gd name="T1" fmla="*/ 0 h 55"/>
                <a:gd name="T2" fmla="*/ 3 w 105"/>
                <a:gd name="T3" fmla="*/ 1 h 55"/>
                <a:gd name="T4" fmla="*/ 1 w 105"/>
                <a:gd name="T5" fmla="*/ 4 h 55"/>
                <a:gd name="T6" fmla="*/ 0 w 105"/>
                <a:gd name="T7" fmla="*/ 7 h 55"/>
                <a:gd name="T8" fmla="*/ 1 w 105"/>
                <a:gd name="T9" fmla="*/ 12 h 55"/>
                <a:gd name="T10" fmla="*/ 3 w 105"/>
                <a:gd name="T11" fmla="*/ 18 h 55"/>
                <a:gd name="T12" fmla="*/ 9 w 105"/>
                <a:gd name="T13" fmla="*/ 23 h 55"/>
                <a:gd name="T14" fmla="*/ 14 w 105"/>
                <a:gd name="T15" fmla="*/ 30 h 55"/>
                <a:gd name="T16" fmla="*/ 21 w 105"/>
                <a:gd name="T17" fmla="*/ 36 h 55"/>
                <a:gd name="T18" fmla="*/ 29 w 105"/>
                <a:gd name="T19" fmla="*/ 41 h 55"/>
                <a:gd name="T20" fmla="*/ 38 w 105"/>
                <a:gd name="T21" fmla="*/ 46 h 55"/>
                <a:gd name="T22" fmla="*/ 48 w 105"/>
                <a:gd name="T23" fmla="*/ 51 h 55"/>
                <a:gd name="T24" fmla="*/ 58 w 105"/>
                <a:gd name="T25" fmla="*/ 53 h 55"/>
                <a:gd name="T26" fmla="*/ 69 w 105"/>
                <a:gd name="T27" fmla="*/ 55 h 55"/>
                <a:gd name="T28" fmla="*/ 80 w 105"/>
                <a:gd name="T29" fmla="*/ 54 h 55"/>
                <a:gd name="T30" fmla="*/ 91 w 105"/>
                <a:gd name="T31" fmla="*/ 52 h 55"/>
                <a:gd name="T32" fmla="*/ 103 w 105"/>
                <a:gd name="T33" fmla="*/ 48 h 55"/>
                <a:gd name="T34" fmla="*/ 104 w 105"/>
                <a:gd name="T35" fmla="*/ 46 h 55"/>
                <a:gd name="T36" fmla="*/ 105 w 105"/>
                <a:gd name="T37" fmla="*/ 45 h 55"/>
                <a:gd name="T38" fmla="*/ 104 w 105"/>
                <a:gd name="T39" fmla="*/ 43 h 55"/>
                <a:gd name="T40" fmla="*/ 103 w 105"/>
                <a:gd name="T41" fmla="*/ 41 h 55"/>
                <a:gd name="T42" fmla="*/ 100 w 105"/>
                <a:gd name="T43" fmla="*/ 36 h 55"/>
                <a:gd name="T44" fmla="*/ 94 w 105"/>
                <a:gd name="T45" fmla="*/ 30 h 55"/>
                <a:gd name="T46" fmla="*/ 88 w 105"/>
                <a:gd name="T47" fmla="*/ 25 h 55"/>
                <a:gd name="T48" fmla="*/ 80 w 105"/>
                <a:gd name="T49" fmla="*/ 18 h 55"/>
                <a:gd name="T50" fmla="*/ 72 w 105"/>
                <a:gd name="T51" fmla="*/ 12 h 55"/>
                <a:gd name="T52" fmla="*/ 64 w 105"/>
                <a:gd name="T53" fmla="*/ 8 h 55"/>
                <a:gd name="T54" fmla="*/ 56 w 105"/>
                <a:gd name="T55" fmla="*/ 6 h 55"/>
                <a:gd name="T56" fmla="*/ 48 w 105"/>
                <a:gd name="T57" fmla="*/ 4 h 55"/>
                <a:gd name="T58" fmla="*/ 39 w 105"/>
                <a:gd name="T59" fmla="*/ 1 h 55"/>
                <a:gd name="T60" fmla="*/ 32 w 105"/>
                <a:gd name="T61" fmla="*/ 0 h 55"/>
                <a:gd name="T62" fmla="*/ 24 w 105"/>
                <a:gd name="T63" fmla="*/ 0 h 55"/>
                <a:gd name="T64" fmla="*/ 18 w 105"/>
                <a:gd name="T65" fmla="*/ 0 h 55"/>
                <a:gd name="T66" fmla="*/ 13 w 105"/>
                <a:gd name="T67" fmla="*/ 0 h 55"/>
                <a:gd name="T68" fmla="*/ 9 w 105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5"/>
                <a:gd name="T106" fmla="*/ 0 h 55"/>
                <a:gd name="T107" fmla="*/ 105 w 105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5" h="55">
                  <a:moveTo>
                    <a:pt x="9" y="0"/>
                  </a:moveTo>
                  <a:lnTo>
                    <a:pt x="3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2"/>
                  </a:lnTo>
                  <a:lnTo>
                    <a:pt x="3" y="18"/>
                  </a:lnTo>
                  <a:lnTo>
                    <a:pt x="9" y="23"/>
                  </a:lnTo>
                  <a:lnTo>
                    <a:pt x="14" y="30"/>
                  </a:lnTo>
                  <a:lnTo>
                    <a:pt x="21" y="36"/>
                  </a:lnTo>
                  <a:lnTo>
                    <a:pt x="29" y="41"/>
                  </a:lnTo>
                  <a:lnTo>
                    <a:pt x="38" y="46"/>
                  </a:lnTo>
                  <a:lnTo>
                    <a:pt x="48" y="51"/>
                  </a:lnTo>
                  <a:lnTo>
                    <a:pt x="58" y="53"/>
                  </a:lnTo>
                  <a:lnTo>
                    <a:pt x="69" y="55"/>
                  </a:lnTo>
                  <a:lnTo>
                    <a:pt x="80" y="54"/>
                  </a:lnTo>
                  <a:lnTo>
                    <a:pt x="91" y="52"/>
                  </a:lnTo>
                  <a:lnTo>
                    <a:pt x="103" y="48"/>
                  </a:lnTo>
                  <a:lnTo>
                    <a:pt x="104" y="46"/>
                  </a:lnTo>
                  <a:lnTo>
                    <a:pt x="105" y="45"/>
                  </a:lnTo>
                  <a:lnTo>
                    <a:pt x="104" y="43"/>
                  </a:lnTo>
                  <a:lnTo>
                    <a:pt x="103" y="41"/>
                  </a:lnTo>
                  <a:lnTo>
                    <a:pt x="100" y="36"/>
                  </a:lnTo>
                  <a:lnTo>
                    <a:pt x="94" y="30"/>
                  </a:lnTo>
                  <a:lnTo>
                    <a:pt x="88" y="25"/>
                  </a:lnTo>
                  <a:lnTo>
                    <a:pt x="80" y="18"/>
                  </a:lnTo>
                  <a:lnTo>
                    <a:pt x="72" y="12"/>
                  </a:lnTo>
                  <a:lnTo>
                    <a:pt x="64" y="8"/>
                  </a:lnTo>
                  <a:lnTo>
                    <a:pt x="56" y="6"/>
                  </a:lnTo>
                  <a:lnTo>
                    <a:pt x="48" y="4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88" name="Freeform 1093"/>
            <p:cNvSpPr>
              <a:spLocks/>
            </p:cNvSpPr>
            <p:nvPr/>
          </p:nvSpPr>
          <p:spPr bwMode="auto">
            <a:xfrm>
              <a:off x="1749" y="251"/>
              <a:ext cx="109" cy="64"/>
            </a:xfrm>
            <a:custGeom>
              <a:avLst/>
              <a:gdLst>
                <a:gd name="T0" fmla="*/ 105 w 109"/>
                <a:gd name="T1" fmla="*/ 47 h 64"/>
                <a:gd name="T2" fmla="*/ 94 w 109"/>
                <a:gd name="T3" fmla="*/ 52 h 64"/>
                <a:gd name="T4" fmla="*/ 83 w 109"/>
                <a:gd name="T5" fmla="*/ 54 h 64"/>
                <a:gd name="T6" fmla="*/ 73 w 109"/>
                <a:gd name="T7" fmla="*/ 55 h 64"/>
                <a:gd name="T8" fmla="*/ 63 w 109"/>
                <a:gd name="T9" fmla="*/ 53 h 64"/>
                <a:gd name="T10" fmla="*/ 53 w 109"/>
                <a:gd name="T11" fmla="*/ 50 h 64"/>
                <a:gd name="T12" fmla="*/ 44 w 109"/>
                <a:gd name="T13" fmla="*/ 46 h 64"/>
                <a:gd name="T14" fmla="*/ 35 w 109"/>
                <a:gd name="T15" fmla="*/ 42 h 64"/>
                <a:gd name="T16" fmla="*/ 27 w 109"/>
                <a:gd name="T17" fmla="*/ 36 h 64"/>
                <a:gd name="T18" fmla="*/ 21 w 109"/>
                <a:gd name="T19" fmla="*/ 31 h 64"/>
                <a:gd name="T20" fmla="*/ 16 w 109"/>
                <a:gd name="T21" fmla="*/ 24 h 64"/>
                <a:gd name="T22" fmla="*/ 11 w 109"/>
                <a:gd name="T23" fmla="*/ 19 h 64"/>
                <a:gd name="T24" fmla="*/ 9 w 109"/>
                <a:gd name="T25" fmla="*/ 14 h 64"/>
                <a:gd name="T26" fmla="*/ 8 w 109"/>
                <a:gd name="T27" fmla="*/ 11 h 64"/>
                <a:gd name="T28" fmla="*/ 8 w 109"/>
                <a:gd name="T29" fmla="*/ 10 h 64"/>
                <a:gd name="T30" fmla="*/ 9 w 109"/>
                <a:gd name="T31" fmla="*/ 9 h 64"/>
                <a:gd name="T32" fmla="*/ 13 w 109"/>
                <a:gd name="T33" fmla="*/ 9 h 64"/>
                <a:gd name="T34" fmla="*/ 13 w 109"/>
                <a:gd name="T35" fmla="*/ 0 h 64"/>
                <a:gd name="T36" fmla="*/ 6 w 109"/>
                <a:gd name="T37" fmla="*/ 1 h 64"/>
                <a:gd name="T38" fmla="*/ 1 w 109"/>
                <a:gd name="T39" fmla="*/ 5 h 64"/>
                <a:gd name="T40" fmla="*/ 0 w 109"/>
                <a:gd name="T41" fmla="*/ 11 h 64"/>
                <a:gd name="T42" fmla="*/ 1 w 109"/>
                <a:gd name="T43" fmla="*/ 18 h 64"/>
                <a:gd name="T44" fmla="*/ 4 w 109"/>
                <a:gd name="T45" fmla="*/ 24 h 64"/>
                <a:gd name="T46" fmla="*/ 8 w 109"/>
                <a:gd name="T47" fmla="*/ 31 h 64"/>
                <a:gd name="T48" fmla="*/ 15 w 109"/>
                <a:gd name="T49" fmla="*/ 37 h 64"/>
                <a:gd name="T50" fmla="*/ 22 w 109"/>
                <a:gd name="T51" fmla="*/ 44 h 64"/>
                <a:gd name="T52" fmla="*/ 31 w 109"/>
                <a:gd name="T53" fmla="*/ 49 h 64"/>
                <a:gd name="T54" fmla="*/ 40 w 109"/>
                <a:gd name="T55" fmla="*/ 55 h 64"/>
                <a:gd name="T56" fmla="*/ 51 w 109"/>
                <a:gd name="T57" fmla="*/ 59 h 64"/>
                <a:gd name="T58" fmla="*/ 61 w 109"/>
                <a:gd name="T59" fmla="*/ 63 h 64"/>
                <a:gd name="T60" fmla="*/ 73 w 109"/>
                <a:gd name="T61" fmla="*/ 64 h 64"/>
                <a:gd name="T62" fmla="*/ 84 w 109"/>
                <a:gd name="T63" fmla="*/ 63 h 64"/>
                <a:gd name="T64" fmla="*/ 97 w 109"/>
                <a:gd name="T65" fmla="*/ 60 h 64"/>
                <a:gd name="T66" fmla="*/ 109 w 109"/>
                <a:gd name="T67" fmla="*/ 56 h 64"/>
                <a:gd name="T68" fmla="*/ 105 w 109"/>
                <a:gd name="T69" fmla="*/ 47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64"/>
                <a:gd name="T107" fmla="*/ 109 w 109"/>
                <a:gd name="T108" fmla="*/ 64 h 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64">
                  <a:moveTo>
                    <a:pt x="105" y="47"/>
                  </a:moveTo>
                  <a:lnTo>
                    <a:pt x="94" y="52"/>
                  </a:lnTo>
                  <a:lnTo>
                    <a:pt x="83" y="54"/>
                  </a:lnTo>
                  <a:lnTo>
                    <a:pt x="73" y="55"/>
                  </a:lnTo>
                  <a:lnTo>
                    <a:pt x="63" y="53"/>
                  </a:lnTo>
                  <a:lnTo>
                    <a:pt x="53" y="50"/>
                  </a:lnTo>
                  <a:lnTo>
                    <a:pt x="44" y="46"/>
                  </a:lnTo>
                  <a:lnTo>
                    <a:pt x="35" y="42"/>
                  </a:lnTo>
                  <a:lnTo>
                    <a:pt x="27" y="36"/>
                  </a:lnTo>
                  <a:lnTo>
                    <a:pt x="21" y="31"/>
                  </a:lnTo>
                  <a:lnTo>
                    <a:pt x="16" y="24"/>
                  </a:lnTo>
                  <a:lnTo>
                    <a:pt x="11" y="19"/>
                  </a:lnTo>
                  <a:lnTo>
                    <a:pt x="9" y="14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3" y="9"/>
                  </a:lnTo>
                  <a:lnTo>
                    <a:pt x="13" y="0"/>
                  </a:lnTo>
                  <a:lnTo>
                    <a:pt x="6" y="1"/>
                  </a:lnTo>
                  <a:lnTo>
                    <a:pt x="1" y="5"/>
                  </a:lnTo>
                  <a:lnTo>
                    <a:pt x="0" y="11"/>
                  </a:lnTo>
                  <a:lnTo>
                    <a:pt x="1" y="18"/>
                  </a:lnTo>
                  <a:lnTo>
                    <a:pt x="4" y="24"/>
                  </a:lnTo>
                  <a:lnTo>
                    <a:pt x="8" y="31"/>
                  </a:lnTo>
                  <a:lnTo>
                    <a:pt x="15" y="37"/>
                  </a:lnTo>
                  <a:lnTo>
                    <a:pt x="22" y="44"/>
                  </a:lnTo>
                  <a:lnTo>
                    <a:pt x="31" y="49"/>
                  </a:lnTo>
                  <a:lnTo>
                    <a:pt x="40" y="55"/>
                  </a:lnTo>
                  <a:lnTo>
                    <a:pt x="51" y="59"/>
                  </a:lnTo>
                  <a:lnTo>
                    <a:pt x="61" y="63"/>
                  </a:lnTo>
                  <a:lnTo>
                    <a:pt x="73" y="64"/>
                  </a:lnTo>
                  <a:lnTo>
                    <a:pt x="84" y="63"/>
                  </a:lnTo>
                  <a:lnTo>
                    <a:pt x="97" y="60"/>
                  </a:lnTo>
                  <a:lnTo>
                    <a:pt x="109" y="56"/>
                  </a:lnTo>
                  <a:lnTo>
                    <a:pt x="105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89" name="Freeform 1094"/>
            <p:cNvSpPr>
              <a:spLocks/>
            </p:cNvSpPr>
            <p:nvPr/>
          </p:nvSpPr>
          <p:spPr bwMode="auto">
            <a:xfrm>
              <a:off x="1814" y="259"/>
              <a:ext cx="48" cy="48"/>
            </a:xfrm>
            <a:custGeom>
              <a:avLst/>
              <a:gdLst>
                <a:gd name="T0" fmla="*/ 0 w 48"/>
                <a:gd name="T1" fmla="*/ 8 h 48"/>
                <a:gd name="T2" fmla="*/ 9 w 48"/>
                <a:gd name="T3" fmla="*/ 13 h 48"/>
                <a:gd name="T4" fmla="*/ 17 w 48"/>
                <a:gd name="T5" fmla="*/ 18 h 48"/>
                <a:gd name="T6" fmla="*/ 25 w 48"/>
                <a:gd name="T7" fmla="*/ 24 h 48"/>
                <a:gd name="T8" fmla="*/ 31 w 48"/>
                <a:gd name="T9" fmla="*/ 29 h 48"/>
                <a:gd name="T10" fmla="*/ 35 w 48"/>
                <a:gd name="T11" fmla="*/ 35 h 48"/>
                <a:gd name="T12" fmla="*/ 39 w 48"/>
                <a:gd name="T13" fmla="*/ 39 h 48"/>
                <a:gd name="T14" fmla="*/ 39 w 48"/>
                <a:gd name="T15" fmla="*/ 40 h 48"/>
                <a:gd name="T16" fmla="*/ 39 w 48"/>
                <a:gd name="T17" fmla="*/ 41 h 48"/>
                <a:gd name="T18" fmla="*/ 40 w 48"/>
                <a:gd name="T19" fmla="*/ 40 h 48"/>
                <a:gd name="T20" fmla="*/ 40 w 48"/>
                <a:gd name="T21" fmla="*/ 39 h 48"/>
                <a:gd name="T22" fmla="*/ 44 w 48"/>
                <a:gd name="T23" fmla="*/ 48 h 48"/>
                <a:gd name="T24" fmla="*/ 47 w 48"/>
                <a:gd name="T25" fmla="*/ 45 h 48"/>
                <a:gd name="T26" fmla="*/ 48 w 48"/>
                <a:gd name="T27" fmla="*/ 41 h 48"/>
                <a:gd name="T28" fmla="*/ 47 w 48"/>
                <a:gd name="T29" fmla="*/ 38 h 48"/>
                <a:gd name="T30" fmla="*/ 46 w 48"/>
                <a:gd name="T31" fmla="*/ 35 h 48"/>
                <a:gd name="T32" fmla="*/ 43 w 48"/>
                <a:gd name="T33" fmla="*/ 29 h 48"/>
                <a:gd name="T34" fmla="*/ 36 w 48"/>
                <a:gd name="T35" fmla="*/ 23 h 48"/>
                <a:gd name="T36" fmla="*/ 30 w 48"/>
                <a:gd name="T37" fmla="*/ 16 h 48"/>
                <a:gd name="T38" fmla="*/ 22 w 48"/>
                <a:gd name="T39" fmla="*/ 11 h 48"/>
                <a:gd name="T40" fmla="*/ 13 w 48"/>
                <a:gd name="T41" fmla="*/ 5 h 48"/>
                <a:gd name="T42" fmla="*/ 5 w 48"/>
                <a:gd name="T43" fmla="*/ 0 h 48"/>
                <a:gd name="T44" fmla="*/ 0 w 48"/>
                <a:gd name="T45" fmla="*/ 8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0" y="8"/>
                  </a:moveTo>
                  <a:lnTo>
                    <a:pt x="9" y="13"/>
                  </a:lnTo>
                  <a:lnTo>
                    <a:pt x="17" y="18"/>
                  </a:lnTo>
                  <a:lnTo>
                    <a:pt x="25" y="24"/>
                  </a:lnTo>
                  <a:lnTo>
                    <a:pt x="31" y="29"/>
                  </a:lnTo>
                  <a:lnTo>
                    <a:pt x="35" y="35"/>
                  </a:lnTo>
                  <a:lnTo>
                    <a:pt x="39" y="39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40" y="40"/>
                  </a:lnTo>
                  <a:lnTo>
                    <a:pt x="40" y="39"/>
                  </a:lnTo>
                  <a:lnTo>
                    <a:pt x="44" y="48"/>
                  </a:lnTo>
                  <a:lnTo>
                    <a:pt x="47" y="45"/>
                  </a:lnTo>
                  <a:lnTo>
                    <a:pt x="48" y="41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3" y="29"/>
                  </a:lnTo>
                  <a:lnTo>
                    <a:pt x="36" y="23"/>
                  </a:lnTo>
                  <a:lnTo>
                    <a:pt x="30" y="16"/>
                  </a:lnTo>
                  <a:lnTo>
                    <a:pt x="22" y="11"/>
                  </a:lnTo>
                  <a:lnTo>
                    <a:pt x="13" y="5"/>
                  </a:lnTo>
                  <a:lnTo>
                    <a:pt x="5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90" name="Freeform 1095"/>
            <p:cNvSpPr>
              <a:spLocks/>
            </p:cNvSpPr>
            <p:nvPr/>
          </p:nvSpPr>
          <p:spPr bwMode="auto">
            <a:xfrm>
              <a:off x="1762" y="250"/>
              <a:ext cx="57" cy="17"/>
            </a:xfrm>
            <a:custGeom>
              <a:avLst/>
              <a:gdLst>
                <a:gd name="T0" fmla="*/ 0 w 57"/>
                <a:gd name="T1" fmla="*/ 10 h 17"/>
                <a:gd name="T2" fmla="*/ 4 w 57"/>
                <a:gd name="T3" fmla="*/ 10 h 17"/>
                <a:gd name="T4" fmla="*/ 9 w 57"/>
                <a:gd name="T5" fmla="*/ 10 h 17"/>
                <a:gd name="T6" fmla="*/ 15 w 57"/>
                <a:gd name="T7" fmla="*/ 10 h 17"/>
                <a:gd name="T8" fmla="*/ 22 w 57"/>
                <a:gd name="T9" fmla="*/ 10 h 17"/>
                <a:gd name="T10" fmla="*/ 30 w 57"/>
                <a:gd name="T11" fmla="*/ 11 h 17"/>
                <a:gd name="T12" fmla="*/ 38 w 57"/>
                <a:gd name="T13" fmla="*/ 13 h 17"/>
                <a:gd name="T14" fmla="*/ 45 w 57"/>
                <a:gd name="T15" fmla="*/ 15 h 17"/>
                <a:gd name="T16" fmla="*/ 52 w 57"/>
                <a:gd name="T17" fmla="*/ 17 h 17"/>
                <a:gd name="T18" fmla="*/ 57 w 57"/>
                <a:gd name="T19" fmla="*/ 9 h 17"/>
                <a:gd name="T20" fmla="*/ 48 w 57"/>
                <a:gd name="T21" fmla="*/ 6 h 17"/>
                <a:gd name="T22" fmla="*/ 40 w 57"/>
                <a:gd name="T23" fmla="*/ 4 h 17"/>
                <a:gd name="T24" fmla="*/ 31 w 57"/>
                <a:gd name="T25" fmla="*/ 2 h 17"/>
                <a:gd name="T26" fmla="*/ 23 w 57"/>
                <a:gd name="T27" fmla="*/ 1 h 17"/>
                <a:gd name="T28" fmla="*/ 15 w 57"/>
                <a:gd name="T29" fmla="*/ 1 h 17"/>
                <a:gd name="T30" fmla="*/ 9 w 57"/>
                <a:gd name="T31" fmla="*/ 1 h 17"/>
                <a:gd name="T32" fmla="*/ 4 w 57"/>
                <a:gd name="T33" fmla="*/ 0 h 17"/>
                <a:gd name="T34" fmla="*/ 0 w 57"/>
                <a:gd name="T35" fmla="*/ 1 h 17"/>
                <a:gd name="T36" fmla="*/ 0 w 57"/>
                <a:gd name="T37" fmla="*/ 1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7"/>
                <a:gd name="T59" fmla="*/ 57 w 57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7">
                  <a:moveTo>
                    <a:pt x="0" y="10"/>
                  </a:moveTo>
                  <a:lnTo>
                    <a:pt x="4" y="10"/>
                  </a:lnTo>
                  <a:lnTo>
                    <a:pt x="9" y="10"/>
                  </a:lnTo>
                  <a:lnTo>
                    <a:pt x="15" y="10"/>
                  </a:lnTo>
                  <a:lnTo>
                    <a:pt x="22" y="10"/>
                  </a:lnTo>
                  <a:lnTo>
                    <a:pt x="30" y="11"/>
                  </a:lnTo>
                  <a:lnTo>
                    <a:pt x="38" y="13"/>
                  </a:lnTo>
                  <a:lnTo>
                    <a:pt x="45" y="15"/>
                  </a:lnTo>
                  <a:lnTo>
                    <a:pt x="52" y="17"/>
                  </a:lnTo>
                  <a:lnTo>
                    <a:pt x="57" y="9"/>
                  </a:lnTo>
                  <a:lnTo>
                    <a:pt x="48" y="6"/>
                  </a:lnTo>
                  <a:lnTo>
                    <a:pt x="40" y="4"/>
                  </a:lnTo>
                  <a:lnTo>
                    <a:pt x="31" y="2"/>
                  </a:lnTo>
                  <a:lnTo>
                    <a:pt x="23" y="1"/>
                  </a:lnTo>
                  <a:lnTo>
                    <a:pt x="15" y="1"/>
                  </a:lnTo>
                  <a:lnTo>
                    <a:pt x="9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91" name="Freeform 1096"/>
            <p:cNvSpPr>
              <a:spLocks/>
            </p:cNvSpPr>
            <p:nvPr/>
          </p:nvSpPr>
          <p:spPr bwMode="auto">
            <a:xfrm>
              <a:off x="4165" y="255"/>
              <a:ext cx="104" cy="55"/>
            </a:xfrm>
            <a:custGeom>
              <a:avLst/>
              <a:gdLst>
                <a:gd name="T0" fmla="*/ 8 w 104"/>
                <a:gd name="T1" fmla="*/ 0 h 55"/>
                <a:gd name="T2" fmla="*/ 3 w 104"/>
                <a:gd name="T3" fmla="*/ 0 h 55"/>
                <a:gd name="T4" fmla="*/ 0 w 104"/>
                <a:gd name="T5" fmla="*/ 4 h 55"/>
                <a:gd name="T6" fmla="*/ 0 w 104"/>
                <a:gd name="T7" fmla="*/ 7 h 55"/>
                <a:gd name="T8" fmla="*/ 1 w 104"/>
                <a:gd name="T9" fmla="*/ 12 h 55"/>
                <a:gd name="T10" fmla="*/ 3 w 104"/>
                <a:gd name="T11" fmla="*/ 18 h 55"/>
                <a:gd name="T12" fmla="*/ 7 w 104"/>
                <a:gd name="T13" fmla="*/ 23 h 55"/>
                <a:gd name="T14" fmla="*/ 14 w 104"/>
                <a:gd name="T15" fmla="*/ 30 h 55"/>
                <a:gd name="T16" fmla="*/ 20 w 104"/>
                <a:gd name="T17" fmla="*/ 36 h 55"/>
                <a:gd name="T18" fmla="*/ 28 w 104"/>
                <a:gd name="T19" fmla="*/ 41 h 55"/>
                <a:gd name="T20" fmla="*/ 38 w 104"/>
                <a:gd name="T21" fmla="*/ 46 h 55"/>
                <a:gd name="T22" fmla="*/ 48 w 104"/>
                <a:gd name="T23" fmla="*/ 51 h 55"/>
                <a:gd name="T24" fmla="*/ 58 w 104"/>
                <a:gd name="T25" fmla="*/ 53 h 55"/>
                <a:gd name="T26" fmla="*/ 69 w 104"/>
                <a:gd name="T27" fmla="*/ 55 h 55"/>
                <a:gd name="T28" fmla="*/ 79 w 104"/>
                <a:gd name="T29" fmla="*/ 54 h 55"/>
                <a:gd name="T30" fmla="*/ 91 w 104"/>
                <a:gd name="T31" fmla="*/ 52 h 55"/>
                <a:gd name="T32" fmla="*/ 103 w 104"/>
                <a:gd name="T33" fmla="*/ 48 h 55"/>
                <a:gd name="T34" fmla="*/ 104 w 104"/>
                <a:gd name="T35" fmla="*/ 46 h 55"/>
                <a:gd name="T36" fmla="*/ 104 w 104"/>
                <a:gd name="T37" fmla="*/ 45 h 55"/>
                <a:gd name="T38" fmla="*/ 104 w 104"/>
                <a:gd name="T39" fmla="*/ 43 h 55"/>
                <a:gd name="T40" fmla="*/ 103 w 104"/>
                <a:gd name="T41" fmla="*/ 41 h 55"/>
                <a:gd name="T42" fmla="*/ 99 w 104"/>
                <a:gd name="T43" fmla="*/ 36 h 55"/>
                <a:gd name="T44" fmla="*/ 94 w 104"/>
                <a:gd name="T45" fmla="*/ 30 h 55"/>
                <a:gd name="T46" fmla="*/ 88 w 104"/>
                <a:gd name="T47" fmla="*/ 25 h 55"/>
                <a:gd name="T48" fmla="*/ 80 w 104"/>
                <a:gd name="T49" fmla="*/ 18 h 55"/>
                <a:gd name="T50" fmla="*/ 72 w 104"/>
                <a:gd name="T51" fmla="*/ 12 h 55"/>
                <a:gd name="T52" fmla="*/ 63 w 104"/>
                <a:gd name="T53" fmla="*/ 8 h 55"/>
                <a:gd name="T54" fmla="*/ 55 w 104"/>
                <a:gd name="T55" fmla="*/ 6 h 55"/>
                <a:gd name="T56" fmla="*/ 48 w 104"/>
                <a:gd name="T57" fmla="*/ 4 h 55"/>
                <a:gd name="T58" fmla="*/ 39 w 104"/>
                <a:gd name="T59" fmla="*/ 1 h 55"/>
                <a:gd name="T60" fmla="*/ 32 w 104"/>
                <a:gd name="T61" fmla="*/ 0 h 55"/>
                <a:gd name="T62" fmla="*/ 24 w 104"/>
                <a:gd name="T63" fmla="*/ 0 h 55"/>
                <a:gd name="T64" fmla="*/ 18 w 104"/>
                <a:gd name="T65" fmla="*/ 0 h 55"/>
                <a:gd name="T66" fmla="*/ 12 w 104"/>
                <a:gd name="T67" fmla="*/ 0 h 55"/>
                <a:gd name="T68" fmla="*/ 8 w 104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"/>
                <a:gd name="T106" fmla="*/ 0 h 55"/>
                <a:gd name="T107" fmla="*/ 104 w 104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" h="55">
                  <a:moveTo>
                    <a:pt x="8" y="0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12"/>
                  </a:lnTo>
                  <a:lnTo>
                    <a:pt x="3" y="18"/>
                  </a:lnTo>
                  <a:lnTo>
                    <a:pt x="7" y="23"/>
                  </a:lnTo>
                  <a:lnTo>
                    <a:pt x="14" y="30"/>
                  </a:lnTo>
                  <a:lnTo>
                    <a:pt x="20" y="36"/>
                  </a:lnTo>
                  <a:lnTo>
                    <a:pt x="28" y="41"/>
                  </a:lnTo>
                  <a:lnTo>
                    <a:pt x="38" y="46"/>
                  </a:lnTo>
                  <a:lnTo>
                    <a:pt x="48" y="51"/>
                  </a:lnTo>
                  <a:lnTo>
                    <a:pt x="58" y="53"/>
                  </a:lnTo>
                  <a:lnTo>
                    <a:pt x="69" y="55"/>
                  </a:lnTo>
                  <a:lnTo>
                    <a:pt x="79" y="54"/>
                  </a:lnTo>
                  <a:lnTo>
                    <a:pt x="91" y="52"/>
                  </a:lnTo>
                  <a:lnTo>
                    <a:pt x="103" y="48"/>
                  </a:lnTo>
                  <a:lnTo>
                    <a:pt x="104" y="46"/>
                  </a:lnTo>
                  <a:lnTo>
                    <a:pt x="104" y="45"/>
                  </a:lnTo>
                  <a:lnTo>
                    <a:pt x="104" y="43"/>
                  </a:lnTo>
                  <a:lnTo>
                    <a:pt x="103" y="41"/>
                  </a:lnTo>
                  <a:lnTo>
                    <a:pt x="99" y="36"/>
                  </a:lnTo>
                  <a:lnTo>
                    <a:pt x="94" y="30"/>
                  </a:lnTo>
                  <a:lnTo>
                    <a:pt x="88" y="25"/>
                  </a:lnTo>
                  <a:lnTo>
                    <a:pt x="80" y="18"/>
                  </a:lnTo>
                  <a:lnTo>
                    <a:pt x="72" y="12"/>
                  </a:lnTo>
                  <a:lnTo>
                    <a:pt x="63" y="8"/>
                  </a:lnTo>
                  <a:lnTo>
                    <a:pt x="55" y="6"/>
                  </a:lnTo>
                  <a:lnTo>
                    <a:pt x="48" y="4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92" name="Freeform 1097"/>
            <p:cNvSpPr>
              <a:spLocks/>
            </p:cNvSpPr>
            <p:nvPr/>
          </p:nvSpPr>
          <p:spPr bwMode="auto">
            <a:xfrm>
              <a:off x="4160" y="250"/>
              <a:ext cx="110" cy="65"/>
            </a:xfrm>
            <a:custGeom>
              <a:avLst/>
              <a:gdLst>
                <a:gd name="T0" fmla="*/ 105 w 110"/>
                <a:gd name="T1" fmla="*/ 48 h 65"/>
                <a:gd name="T2" fmla="*/ 95 w 110"/>
                <a:gd name="T3" fmla="*/ 53 h 65"/>
                <a:gd name="T4" fmla="*/ 84 w 110"/>
                <a:gd name="T5" fmla="*/ 55 h 65"/>
                <a:gd name="T6" fmla="*/ 74 w 110"/>
                <a:gd name="T7" fmla="*/ 56 h 65"/>
                <a:gd name="T8" fmla="*/ 63 w 110"/>
                <a:gd name="T9" fmla="*/ 54 h 65"/>
                <a:gd name="T10" fmla="*/ 54 w 110"/>
                <a:gd name="T11" fmla="*/ 51 h 65"/>
                <a:gd name="T12" fmla="*/ 44 w 110"/>
                <a:gd name="T13" fmla="*/ 47 h 65"/>
                <a:gd name="T14" fmla="*/ 36 w 110"/>
                <a:gd name="T15" fmla="*/ 43 h 65"/>
                <a:gd name="T16" fmla="*/ 28 w 110"/>
                <a:gd name="T17" fmla="*/ 37 h 65"/>
                <a:gd name="T18" fmla="*/ 22 w 110"/>
                <a:gd name="T19" fmla="*/ 32 h 65"/>
                <a:gd name="T20" fmla="*/ 16 w 110"/>
                <a:gd name="T21" fmla="*/ 25 h 65"/>
                <a:gd name="T22" fmla="*/ 12 w 110"/>
                <a:gd name="T23" fmla="*/ 20 h 65"/>
                <a:gd name="T24" fmla="*/ 9 w 110"/>
                <a:gd name="T25" fmla="*/ 15 h 65"/>
                <a:gd name="T26" fmla="*/ 9 w 110"/>
                <a:gd name="T27" fmla="*/ 12 h 65"/>
                <a:gd name="T28" fmla="*/ 9 w 110"/>
                <a:gd name="T29" fmla="*/ 11 h 65"/>
                <a:gd name="T30" fmla="*/ 10 w 110"/>
                <a:gd name="T31" fmla="*/ 10 h 65"/>
                <a:gd name="T32" fmla="*/ 13 w 110"/>
                <a:gd name="T33" fmla="*/ 10 h 65"/>
                <a:gd name="T34" fmla="*/ 13 w 110"/>
                <a:gd name="T35" fmla="*/ 0 h 65"/>
                <a:gd name="T36" fmla="*/ 6 w 110"/>
                <a:gd name="T37" fmla="*/ 2 h 65"/>
                <a:gd name="T38" fmla="*/ 2 w 110"/>
                <a:gd name="T39" fmla="*/ 6 h 65"/>
                <a:gd name="T40" fmla="*/ 0 w 110"/>
                <a:gd name="T41" fmla="*/ 12 h 65"/>
                <a:gd name="T42" fmla="*/ 2 w 110"/>
                <a:gd name="T43" fmla="*/ 19 h 65"/>
                <a:gd name="T44" fmla="*/ 5 w 110"/>
                <a:gd name="T45" fmla="*/ 25 h 65"/>
                <a:gd name="T46" fmla="*/ 9 w 110"/>
                <a:gd name="T47" fmla="*/ 32 h 65"/>
                <a:gd name="T48" fmla="*/ 16 w 110"/>
                <a:gd name="T49" fmla="*/ 38 h 65"/>
                <a:gd name="T50" fmla="*/ 23 w 110"/>
                <a:gd name="T51" fmla="*/ 45 h 65"/>
                <a:gd name="T52" fmla="*/ 31 w 110"/>
                <a:gd name="T53" fmla="*/ 50 h 65"/>
                <a:gd name="T54" fmla="*/ 41 w 110"/>
                <a:gd name="T55" fmla="*/ 56 h 65"/>
                <a:gd name="T56" fmla="*/ 50 w 110"/>
                <a:gd name="T57" fmla="*/ 60 h 65"/>
                <a:gd name="T58" fmla="*/ 62 w 110"/>
                <a:gd name="T59" fmla="*/ 62 h 65"/>
                <a:gd name="T60" fmla="*/ 74 w 110"/>
                <a:gd name="T61" fmla="*/ 65 h 65"/>
                <a:gd name="T62" fmla="*/ 85 w 110"/>
                <a:gd name="T63" fmla="*/ 64 h 65"/>
                <a:gd name="T64" fmla="*/ 97 w 110"/>
                <a:gd name="T65" fmla="*/ 61 h 65"/>
                <a:gd name="T66" fmla="*/ 110 w 110"/>
                <a:gd name="T67" fmla="*/ 56 h 65"/>
                <a:gd name="T68" fmla="*/ 105 w 110"/>
                <a:gd name="T69" fmla="*/ 48 h 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0"/>
                <a:gd name="T106" fmla="*/ 0 h 65"/>
                <a:gd name="T107" fmla="*/ 110 w 110"/>
                <a:gd name="T108" fmla="*/ 65 h 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0" h="65">
                  <a:moveTo>
                    <a:pt x="105" y="48"/>
                  </a:moveTo>
                  <a:lnTo>
                    <a:pt x="95" y="53"/>
                  </a:lnTo>
                  <a:lnTo>
                    <a:pt x="84" y="55"/>
                  </a:lnTo>
                  <a:lnTo>
                    <a:pt x="74" y="56"/>
                  </a:lnTo>
                  <a:lnTo>
                    <a:pt x="63" y="54"/>
                  </a:lnTo>
                  <a:lnTo>
                    <a:pt x="54" y="51"/>
                  </a:lnTo>
                  <a:lnTo>
                    <a:pt x="44" y="47"/>
                  </a:lnTo>
                  <a:lnTo>
                    <a:pt x="36" y="43"/>
                  </a:lnTo>
                  <a:lnTo>
                    <a:pt x="28" y="37"/>
                  </a:lnTo>
                  <a:lnTo>
                    <a:pt x="22" y="32"/>
                  </a:lnTo>
                  <a:lnTo>
                    <a:pt x="16" y="25"/>
                  </a:lnTo>
                  <a:lnTo>
                    <a:pt x="12" y="20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6" y="2"/>
                  </a:lnTo>
                  <a:lnTo>
                    <a:pt x="2" y="6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5" y="25"/>
                  </a:lnTo>
                  <a:lnTo>
                    <a:pt x="9" y="32"/>
                  </a:lnTo>
                  <a:lnTo>
                    <a:pt x="16" y="38"/>
                  </a:lnTo>
                  <a:lnTo>
                    <a:pt x="23" y="45"/>
                  </a:lnTo>
                  <a:lnTo>
                    <a:pt x="31" y="50"/>
                  </a:lnTo>
                  <a:lnTo>
                    <a:pt x="41" y="56"/>
                  </a:lnTo>
                  <a:lnTo>
                    <a:pt x="50" y="60"/>
                  </a:lnTo>
                  <a:lnTo>
                    <a:pt x="62" y="62"/>
                  </a:lnTo>
                  <a:lnTo>
                    <a:pt x="74" y="65"/>
                  </a:lnTo>
                  <a:lnTo>
                    <a:pt x="85" y="64"/>
                  </a:lnTo>
                  <a:lnTo>
                    <a:pt x="97" y="61"/>
                  </a:lnTo>
                  <a:lnTo>
                    <a:pt x="110" y="56"/>
                  </a:lnTo>
                  <a:lnTo>
                    <a:pt x="105" y="4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93" name="Freeform 1098"/>
            <p:cNvSpPr>
              <a:spLocks/>
            </p:cNvSpPr>
            <p:nvPr/>
          </p:nvSpPr>
          <p:spPr bwMode="auto">
            <a:xfrm>
              <a:off x="4226" y="259"/>
              <a:ext cx="47" cy="47"/>
            </a:xfrm>
            <a:custGeom>
              <a:avLst/>
              <a:gdLst>
                <a:gd name="T0" fmla="*/ 0 w 47"/>
                <a:gd name="T1" fmla="*/ 8 h 47"/>
                <a:gd name="T2" fmla="*/ 9 w 47"/>
                <a:gd name="T3" fmla="*/ 13 h 47"/>
                <a:gd name="T4" fmla="*/ 16 w 47"/>
                <a:gd name="T5" fmla="*/ 18 h 47"/>
                <a:gd name="T6" fmla="*/ 24 w 47"/>
                <a:gd name="T7" fmla="*/ 24 h 47"/>
                <a:gd name="T8" fmla="*/ 30 w 47"/>
                <a:gd name="T9" fmla="*/ 29 h 47"/>
                <a:gd name="T10" fmla="*/ 35 w 47"/>
                <a:gd name="T11" fmla="*/ 35 h 47"/>
                <a:gd name="T12" fmla="*/ 38 w 47"/>
                <a:gd name="T13" fmla="*/ 39 h 47"/>
                <a:gd name="T14" fmla="*/ 38 w 47"/>
                <a:gd name="T15" fmla="*/ 40 h 47"/>
                <a:gd name="T16" fmla="*/ 39 w 47"/>
                <a:gd name="T17" fmla="*/ 39 h 47"/>
                <a:gd name="T18" fmla="*/ 44 w 47"/>
                <a:gd name="T19" fmla="*/ 47 h 47"/>
                <a:gd name="T20" fmla="*/ 46 w 47"/>
                <a:gd name="T21" fmla="*/ 45 h 47"/>
                <a:gd name="T22" fmla="*/ 47 w 47"/>
                <a:gd name="T23" fmla="*/ 41 h 47"/>
                <a:gd name="T24" fmla="*/ 47 w 47"/>
                <a:gd name="T25" fmla="*/ 38 h 47"/>
                <a:gd name="T26" fmla="*/ 46 w 47"/>
                <a:gd name="T27" fmla="*/ 35 h 47"/>
                <a:gd name="T28" fmla="*/ 42 w 47"/>
                <a:gd name="T29" fmla="*/ 29 h 47"/>
                <a:gd name="T30" fmla="*/ 36 w 47"/>
                <a:gd name="T31" fmla="*/ 23 h 47"/>
                <a:gd name="T32" fmla="*/ 30 w 47"/>
                <a:gd name="T33" fmla="*/ 16 h 47"/>
                <a:gd name="T34" fmla="*/ 21 w 47"/>
                <a:gd name="T35" fmla="*/ 11 h 47"/>
                <a:gd name="T36" fmla="*/ 13 w 47"/>
                <a:gd name="T37" fmla="*/ 5 h 47"/>
                <a:gd name="T38" fmla="*/ 3 w 47"/>
                <a:gd name="T39" fmla="*/ 0 h 47"/>
                <a:gd name="T40" fmla="*/ 0 w 47"/>
                <a:gd name="T41" fmla="*/ 8 h 4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"/>
                <a:gd name="T64" fmla="*/ 0 h 47"/>
                <a:gd name="T65" fmla="*/ 47 w 47"/>
                <a:gd name="T66" fmla="*/ 47 h 4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" h="47">
                  <a:moveTo>
                    <a:pt x="0" y="8"/>
                  </a:moveTo>
                  <a:lnTo>
                    <a:pt x="9" y="13"/>
                  </a:lnTo>
                  <a:lnTo>
                    <a:pt x="16" y="18"/>
                  </a:lnTo>
                  <a:lnTo>
                    <a:pt x="24" y="24"/>
                  </a:lnTo>
                  <a:lnTo>
                    <a:pt x="30" y="29"/>
                  </a:lnTo>
                  <a:lnTo>
                    <a:pt x="35" y="35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9" y="39"/>
                  </a:lnTo>
                  <a:lnTo>
                    <a:pt x="44" y="47"/>
                  </a:lnTo>
                  <a:lnTo>
                    <a:pt x="46" y="45"/>
                  </a:lnTo>
                  <a:lnTo>
                    <a:pt x="47" y="41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2" y="29"/>
                  </a:lnTo>
                  <a:lnTo>
                    <a:pt x="36" y="23"/>
                  </a:lnTo>
                  <a:lnTo>
                    <a:pt x="30" y="16"/>
                  </a:lnTo>
                  <a:lnTo>
                    <a:pt x="21" y="11"/>
                  </a:lnTo>
                  <a:lnTo>
                    <a:pt x="13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94" name="Freeform 1099"/>
            <p:cNvSpPr>
              <a:spLocks/>
            </p:cNvSpPr>
            <p:nvPr/>
          </p:nvSpPr>
          <p:spPr bwMode="auto">
            <a:xfrm>
              <a:off x="4173" y="250"/>
              <a:ext cx="56" cy="17"/>
            </a:xfrm>
            <a:custGeom>
              <a:avLst/>
              <a:gdLst>
                <a:gd name="T0" fmla="*/ 0 w 56"/>
                <a:gd name="T1" fmla="*/ 10 h 17"/>
                <a:gd name="T2" fmla="*/ 4 w 56"/>
                <a:gd name="T3" fmla="*/ 10 h 17"/>
                <a:gd name="T4" fmla="*/ 10 w 56"/>
                <a:gd name="T5" fmla="*/ 10 h 17"/>
                <a:gd name="T6" fmla="*/ 15 w 56"/>
                <a:gd name="T7" fmla="*/ 10 h 17"/>
                <a:gd name="T8" fmla="*/ 23 w 56"/>
                <a:gd name="T9" fmla="*/ 10 h 17"/>
                <a:gd name="T10" fmla="*/ 30 w 56"/>
                <a:gd name="T11" fmla="*/ 11 h 17"/>
                <a:gd name="T12" fmla="*/ 38 w 56"/>
                <a:gd name="T13" fmla="*/ 13 h 17"/>
                <a:gd name="T14" fmla="*/ 46 w 56"/>
                <a:gd name="T15" fmla="*/ 14 h 17"/>
                <a:gd name="T16" fmla="*/ 53 w 56"/>
                <a:gd name="T17" fmla="*/ 17 h 17"/>
                <a:gd name="T18" fmla="*/ 56 w 56"/>
                <a:gd name="T19" fmla="*/ 9 h 17"/>
                <a:gd name="T20" fmla="*/ 49 w 56"/>
                <a:gd name="T21" fmla="*/ 6 h 17"/>
                <a:gd name="T22" fmla="*/ 40 w 56"/>
                <a:gd name="T23" fmla="*/ 3 h 17"/>
                <a:gd name="T24" fmla="*/ 32 w 56"/>
                <a:gd name="T25" fmla="*/ 2 h 17"/>
                <a:gd name="T26" fmla="*/ 24 w 56"/>
                <a:gd name="T27" fmla="*/ 1 h 17"/>
                <a:gd name="T28" fmla="*/ 16 w 56"/>
                <a:gd name="T29" fmla="*/ 1 h 17"/>
                <a:gd name="T30" fmla="*/ 10 w 56"/>
                <a:gd name="T31" fmla="*/ 0 h 17"/>
                <a:gd name="T32" fmla="*/ 4 w 56"/>
                <a:gd name="T33" fmla="*/ 0 h 17"/>
                <a:gd name="T34" fmla="*/ 0 w 56"/>
                <a:gd name="T35" fmla="*/ 0 h 17"/>
                <a:gd name="T36" fmla="*/ 0 w 56"/>
                <a:gd name="T37" fmla="*/ 1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"/>
                <a:gd name="T58" fmla="*/ 0 h 17"/>
                <a:gd name="T59" fmla="*/ 56 w 56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" h="17">
                  <a:moveTo>
                    <a:pt x="0" y="10"/>
                  </a:moveTo>
                  <a:lnTo>
                    <a:pt x="4" y="10"/>
                  </a:lnTo>
                  <a:lnTo>
                    <a:pt x="10" y="10"/>
                  </a:lnTo>
                  <a:lnTo>
                    <a:pt x="15" y="10"/>
                  </a:lnTo>
                  <a:lnTo>
                    <a:pt x="23" y="10"/>
                  </a:lnTo>
                  <a:lnTo>
                    <a:pt x="30" y="11"/>
                  </a:lnTo>
                  <a:lnTo>
                    <a:pt x="38" y="13"/>
                  </a:lnTo>
                  <a:lnTo>
                    <a:pt x="46" y="14"/>
                  </a:lnTo>
                  <a:lnTo>
                    <a:pt x="53" y="17"/>
                  </a:lnTo>
                  <a:lnTo>
                    <a:pt x="56" y="9"/>
                  </a:lnTo>
                  <a:lnTo>
                    <a:pt x="49" y="6"/>
                  </a:lnTo>
                  <a:lnTo>
                    <a:pt x="40" y="3"/>
                  </a:lnTo>
                  <a:lnTo>
                    <a:pt x="32" y="2"/>
                  </a:lnTo>
                  <a:lnTo>
                    <a:pt x="24" y="1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95" name="Freeform 1100"/>
            <p:cNvSpPr>
              <a:spLocks/>
            </p:cNvSpPr>
            <p:nvPr/>
          </p:nvSpPr>
          <p:spPr bwMode="auto">
            <a:xfrm>
              <a:off x="1111" y="258"/>
              <a:ext cx="104" cy="54"/>
            </a:xfrm>
            <a:custGeom>
              <a:avLst/>
              <a:gdLst>
                <a:gd name="T0" fmla="*/ 8 w 104"/>
                <a:gd name="T1" fmla="*/ 0 h 54"/>
                <a:gd name="T2" fmla="*/ 3 w 104"/>
                <a:gd name="T3" fmla="*/ 0 h 54"/>
                <a:gd name="T4" fmla="*/ 0 w 104"/>
                <a:gd name="T5" fmla="*/ 3 h 54"/>
                <a:gd name="T6" fmla="*/ 0 w 104"/>
                <a:gd name="T7" fmla="*/ 6 h 54"/>
                <a:gd name="T8" fmla="*/ 1 w 104"/>
                <a:gd name="T9" fmla="*/ 12 h 54"/>
                <a:gd name="T10" fmla="*/ 3 w 104"/>
                <a:gd name="T11" fmla="*/ 17 h 54"/>
                <a:gd name="T12" fmla="*/ 7 w 104"/>
                <a:gd name="T13" fmla="*/ 23 h 54"/>
                <a:gd name="T14" fmla="*/ 14 w 104"/>
                <a:gd name="T15" fmla="*/ 29 h 54"/>
                <a:gd name="T16" fmla="*/ 20 w 104"/>
                <a:gd name="T17" fmla="*/ 35 h 54"/>
                <a:gd name="T18" fmla="*/ 29 w 104"/>
                <a:gd name="T19" fmla="*/ 40 h 54"/>
                <a:gd name="T20" fmla="*/ 38 w 104"/>
                <a:gd name="T21" fmla="*/ 46 h 54"/>
                <a:gd name="T22" fmla="*/ 48 w 104"/>
                <a:gd name="T23" fmla="*/ 50 h 54"/>
                <a:gd name="T24" fmla="*/ 58 w 104"/>
                <a:gd name="T25" fmla="*/ 52 h 54"/>
                <a:gd name="T26" fmla="*/ 69 w 104"/>
                <a:gd name="T27" fmla="*/ 54 h 54"/>
                <a:gd name="T28" fmla="*/ 80 w 104"/>
                <a:gd name="T29" fmla="*/ 53 h 54"/>
                <a:gd name="T30" fmla="*/ 91 w 104"/>
                <a:gd name="T31" fmla="*/ 51 h 54"/>
                <a:gd name="T32" fmla="*/ 103 w 104"/>
                <a:gd name="T33" fmla="*/ 47 h 54"/>
                <a:gd name="T34" fmla="*/ 104 w 104"/>
                <a:gd name="T35" fmla="*/ 46 h 54"/>
                <a:gd name="T36" fmla="*/ 104 w 104"/>
                <a:gd name="T37" fmla="*/ 45 h 54"/>
                <a:gd name="T38" fmla="*/ 104 w 104"/>
                <a:gd name="T39" fmla="*/ 42 h 54"/>
                <a:gd name="T40" fmla="*/ 103 w 104"/>
                <a:gd name="T41" fmla="*/ 40 h 54"/>
                <a:gd name="T42" fmla="*/ 99 w 104"/>
                <a:gd name="T43" fmla="*/ 35 h 54"/>
                <a:gd name="T44" fmla="*/ 94 w 104"/>
                <a:gd name="T45" fmla="*/ 29 h 54"/>
                <a:gd name="T46" fmla="*/ 88 w 104"/>
                <a:gd name="T47" fmla="*/ 24 h 54"/>
                <a:gd name="T48" fmla="*/ 80 w 104"/>
                <a:gd name="T49" fmla="*/ 17 h 54"/>
                <a:gd name="T50" fmla="*/ 72 w 104"/>
                <a:gd name="T51" fmla="*/ 12 h 54"/>
                <a:gd name="T52" fmla="*/ 63 w 104"/>
                <a:gd name="T53" fmla="*/ 7 h 54"/>
                <a:gd name="T54" fmla="*/ 55 w 104"/>
                <a:gd name="T55" fmla="*/ 4 h 54"/>
                <a:gd name="T56" fmla="*/ 48 w 104"/>
                <a:gd name="T57" fmla="*/ 2 h 54"/>
                <a:gd name="T58" fmla="*/ 39 w 104"/>
                <a:gd name="T59" fmla="*/ 1 h 54"/>
                <a:gd name="T60" fmla="*/ 32 w 104"/>
                <a:gd name="T61" fmla="*/ 0 h 54"/>
                <a:gd name="T62" fmla="*/ 24 w 104"/>
                <a:gd name="T63" fmla="*/ 0 h 54"/>
                <a:gd name="T64" fmla="*/ 18 w 104"/>
                <a:gd name="T65" fmla="*/ 0 h 54"/>
                <a:gd name="T66" fmla="*/ 13 w 104"/>
                <a:gd name="T67" fmla="*/ 0 h 54"/>
                <a:gd name="T68" fmla="*/ 8 w 104"/>
                <a:gd name="T69" fmla="*/ 0 h 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"/>
                <a:gd name="T106" fmla="*/ 0 h 54"/>
                <a:gd name="T107" fmla="*/ 104 w 104"/>
                <a:gd name="T108" fmla="*/ 54 h 5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" h="54">
                  <a:moveTo>
                    <a:pt x="8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2"/>
                  </a:lnTo>
                  <a:lnTo>
                    <a:pt x="3" y="17"/>
                  </a:lnTo>
                  <a:lnTo>
                    <a:pt x="7" y="23"/>
                  </a:lnTo>
                  <a:lnTo>
                    <a:pt x="14" y="29"/>
                  </a:lnTo>
                  <a:lnTo>
                    <a:pt x="20" y="35"/>
                  </a:lnTo>
                  <a:lnTo>
                    <a:pt x="29" y="40"/>
                  </a:lnTo>
                  <a:lnTo>
                    <a:pt x="38" y="46"/>
                  </a:lnTo>
                  <a:lnTo>
                    <a:pt x="48" y="50"/>
                  </a:lnTo>
                  <a:lnTo>
                    <a:pt x="58" y="52"/>
                  </a:lnTo>
                  <a:lnTo>
                    <a:pt x="69" y="54"/>
                  </a:lnTo>
                  <a:lnTo>
                    <a:pt x="80" y="53"/>
                  </a:lnTo>
                  <a:lnTo>
                    <a:pt x="91" y="51"/>
                  </a:lnTo>
                  <a:lnTo>
                    <a:pt x="103" y="47"/>
                  </a:lnTo>
                  <a:lnTo>
                    <a:pt x="104" y="46"/>
                  </a:lnTo>
                  <a:lnTo>
                    <a:pt x="104" y="45"/>
                  </a:lnTo>
                  <a:lnTo>
                    <a:pt x="104" y="42"/>
                  </a:lnTo>
                  <a:lnTo>
                    <a:pt x="103" y="40"/>
                  </a:lnTo>
                  <a:lnTo>
                    <a:pt x="99" y="35"/>
                  </a:lnTo>
                  <a:lnTo>
                    <a:pt x="94" y="29"/>
                  </a:lnTo>
                  <a:lnTo>
                    <a:pt x="88" y="24"/>
                  </a:lnTo>
                  <a:lnTo>
                    <a:pt x="80" y="17"/>
                  </a:lnTo>
                  <a:lnTo>
                    <a:pt x="72" y="12"/>
                  </a:lnTo>
                  <a:lnTo>
                    <a:pt x="63" y="7"/>
                  </a:lnTo>
                  <a:lnTo>
                    <a:pt x="55" y="4"/>
                  </a:lnTo>
                  <a:lnTo>
                    <a:pt x="48" y="2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96" name="Freeform 1101"/>
            <p:cNvSpPr>
              <a:spLocks/>
            </p:cNvSpPr>
            <p:nvPr/>
          </p:nvSpPr>
          <p:spPr bwMode="auto">
            <a:xfrm>
              <a:off x="1106" y="252"/>
              <a:ext cx="110" cy="65"/>
            </a:xfrm>
            <a:custGeom>
              <a:avLst/>
              <a:gdLst>
                <a:gd name="T0" fmla="*/ 105 w 110"/>
                <a:gd name="T1" fmla="*/ 48 h 65"/>
                <a:gd name="T2" fmla="*/ 95 w 110"/>
                <a:gd name="T3" fmla="*/ 53 h 65"/>
                <a:gd name="T4" fmla="*/ 84 w 110"/>
                <a:gd name="T5" fmla="*/ 55 h 65"/>
                <a:gd name="T6" fmla="*/ 74 w 110"/>
                <a:gd name="T7" fmla="*/ 55 h 65"/>
                <a:gd name="T8" fmla="*/ 63 w 110"/>
                <a:gd name="T9" fmla="*/ 54 h 65"/>
                <a:gd name="T10" fmla="*/ 54 w 110"/>
                <a:gd name="T11" fmla="*/ 52 h 65"/>
                <a:gd name="T12" fmla="*/ 44 w 110"/>
                <a:gd name="T13" fmla="*/ 47 h 65"/>
                <a:gd name="T14" fmla="*/ 36 w 110"/>
                <a:gd name="T15" fmla="*/ 43 h 65"/>
                <a:gd name="T16" fmla="*/ 28 w 110"/>
                <a:gd name="T17" fmla="*/ 37 h 65"/>
                <a:gd name="T18" fmla="*/ 22 w 110"/>
                <a:gd name="T19" fmla="*/ 32 h 65"/>
                <a:gd name="T20" fmla="*/ 17 w 110"/>
                <a:gd name="T21" fmla="*/ 25 h 65"/>
                <a:gd name="T22" fmla="*/ 12 w 110"/>
                <a:gd name="T23" fmla="*/ 20 h 65"/>
                <a:gd name="T24" fmla="*/ 10 w 110"/>
                <a:gd name="T25" fmla="*/ 15 h 65"/>
                <a:gd name="T26" fmla="*/ 9 w 110"/>
                <a:gd name="T27" fmla="*/ 12 h 65"/>
                <a:gd name="T28" fmla="*/ 9 w 110"/>
                <a:gd name="T29" fmla="*/ 11 h 65"/>
                <a:gd name="T30" fmla="*/ 10 w 110"/>
                <a:gd name="T31" fmla="*/ 10 h 65"/>
                <a:gd name="T32" fmla="*/ 13 w 110"/>
                <a:gd name="T33" fmla="*/ 10 h 65"/>
                <a:gd name="T34" fmla="*/ 13 w 110"/>
                <a:gd name="T35" fmla="*/ 0 h 65"/>
                <a:gd name="T36" fmla="*/ 6 w 110"/>
                <a:gd name="T37" fmla="*/ 2 h 65"/>
                <a:gd name="T38" fmla="*/ 2 w 110"/>
                <a:gd name="T39" fmla="*/ 7 h 65"/>
                <a:gd name="T40" fmla="*/ 0 w 110"/>
                <a:gd name="T41" fmla="*/ 12 h 65"/>
                <a:gd name="T42" fmla="*/ 2 w 110"/>
                <a:gd name="T43" fmla="*/ 19 h 65"/>
                <a:gd name="T44" fmla="*/ 5 w 110"/>
                <a:gd name="T45" fmla="*/ 25 h 65"/>
                <a:gd name="T46" fmla="*/ 9 w 110"/>
                <a:gd name="T47" fmla="*/ 32 h 65"/>
                <a:gd name="T48" fmla="*/ 16 w 110"/>
                <a:gd name="T49" fmla="*/ 39 h 65"/>
                <a:gd name="T50" fmla="*/ 23 w 110"/>
                <a:gd name="T51" fmla="*/ 45 h 65"/>
                <a:gd name="T52" fmla="*/ 31 w 110"/>
                <a:gd name="T53" fmla="*/ 51 h 65"/>
                <a:gd name="T54" fmla="*/ 41 w 110"/>
                <a:gd name="T55" fmla="*/ 56 h 65"/>
                <a:gd name="T56" fmla="*/ 52 w 110"/>
                <a:gd name="T57" fmla="*/ 60 h 65"/>
                <a:gd name="T58" fmla="*/ 62 w 110"/>
                <a:gd name="T59" fmla="*/ 63 h 65"/>
                <a:gd name="T60" fmla="*/ 74 w 110"/>
                <a:gd name="T61" fmla="*/ 65 h 65"/>
                <a:gd name="T62" fmla="*/ 85 w 110"/>
                <a:gd name="T63" fmla="*/ 64 h 65"/>
                <a:gd name="T64" fmla="*/ 97 w 110"/>
                <a:gd name="T65" fmla="*/ 62 h 65"/>
                <a:gd name="T66" fmla="*/ 110 w 110"/>
                <a:gd name="T67" fmla="*/ 56 h 65"/>
                <a:gd name="T68" fmla="*/ 105 w 110"/>
                <a:gd name="T69" fmla="*/ 48 h 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0"/>
                <a:gd name="T106" fmla="*/ 0 h 65"/>
                <a:gd name="T107" fmla="*/ 110 w 110"/>
                <a:gd name="T108" fmla="*/ 65 h 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0" h="65">
                  <a:moveTo>
                    <a:pt x="105" y="48"/>
                  </a:moveTo>
                  <a:lnTo>
                    <a:pt x="95" y="53"/>
                  </a:lnTo>
                  <a:lnTo>
                    <a:pt x="84" y="55"/>
                  </a:lnTo>
                  <a:lnTo>
                    <a:pt x="74" y="55"/>
                  </a:lnTo>
                  <a:lnTo>
                    <a:pt x="63" y="54"/>
                  </a:lnTo>
                  <a:lnTo>
                    <a:pt x="54" y="52"/>
                  </a:lnTo>
                  <a:lnTo>
                    <a:pt x="44" y="47"/>
                  </a:lnTo>
                  <a:lnTo>
                    <a:pt x="36" y="43"/>
                  </a:lnTo>
                  <a:lnTo>
                    <a:pt x="28" y="37"/>
                  </a:lnTo>
                  <a:lnTo>
                    <a:pt x="22" y="32"/>
                  </a:lnTo>
                  <a:lnTo>
                    <a:pt x="17" y="25"/>
                  </a:lnTo>
                  <a:lnTo>
                    <a:pt x="12" y="20"/>
                  </a:lnTo>
                  <a:lnTo>
                    <a:pt x="10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6" y="2"/>
                  </a:lnTo>
                  <a:lnTo>
                    <a:pt x="2" y="7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5" y="25"/>
                  </a:lnTo>
                  <a:lnTo>
                    <a:pt x="9" y="32"/>
                  </a:lnTo>
                  <a:lnTo>
                    <a:pt x="16" y="39"/>
                  </a:lnTo>
                  <a:lnTo>
                    <a:pt x="23" y="45"/>
                  </a:lnTo>
                  <a:lnTo>
                    <a:pt x="31" y="51"/>
                  </a:lnTo>
                  <a:lnTo>
                    <a:pt x="41" y="56"/>
                  </a:lnTo>
                  <a:lnTo>
                    <a:pt x="52" y="60"/>
                  </a:lnTo>
                  <a:lnTo>
                    <a:pt x="62" y="63"/>
                  </a:lnTo>
                  <a:lnTo>
                    <a:pt x="74" y="65"/>
                  </a:lnTo>
                  <a:lnTo>
                    <a:pt x="85" y="64"/>
                  </a:lnTo>
                  <a:lnTo>
                    <a:pt x="97" y="62"/>
                  </a:lnTo>
                  <a:lnTo>
                    <a:pt x="110" y="56"/>
                  </a:lnTo>
                  <a:lnTo>
                    <a:pt x="105" y="4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97" name="Freeform 1102"/>
            <p:cNvSpPr>
              <a:spLocks/>
            </p:cNvSpPr>
            <p:nvPr/>
          </p:nvSpPr>
          <p:spPr bwMode="auto">
            <a:xfrm>
              <a:off x="1172" y="261"/>
              <a:ext cx="48" cy="47"/>
            </a:xfrm>
            <a:custGeom>
              <a:avLst/>
              <a:gdLst>
                <a:gd name="T0" fmla="*/ 0 w 48"/>
                <a:gd name="T1" fmla="*/ 9 h 47"/>
                <a:gd name="T2" fmla="*/ 9 w 48"/>
                <a:gd name="T3" fmla="*/ 13 h 47"/>
                <a:gd name="T4" fmla="*/ 17 w 48"/>
                <a:gd name="T5" fmla="*/ 19 h 47"/>
                <a:gd name="T6" fmla="*/ 24 w 48"/>
                <a:gd name="T7" fmla="*/ 24 h 47"/>
                <a:gd name="T8" fmla="*/ 30 w 48"/>
                <a:gd name="T9" fmla="*/ 30 h 47"/>
                <a:gd name="T10" fmla="*/ 35 w 48"/>
                <a:gd name="T11" fmla="*/ 35 h 47"/>
                <a:gd name="T12" fmla="*/ 38 w 48"/>
                <a:gd name="T13" fmla="*/ 39 h 47"/>
                <a:gd name="T14" fmla="*/ 38 w 48"/>
                <a:gd name="T15" fmla="*/ 40 h 47"/>
                <a:gd name="T16" fmla="*/ 39 w 48"/>
                <a:gd name="T17" fmla="*/ 39 h 47"/>
                <a:gd name="T18" fmla="*/ 44 w 48"/>
                <a:gd name="T19" fmla="*/ 47 h 47"/>
                <a:gd name="T20" fmla="*/ 47 w 48"/>
                <a:gd name="T21" fmla="*/ 45 h 47"/>
                <a:gd name="T22" fmla="*/ 48 w 48"/>
                <a:gd name="T23" fmla="*/ 42 h 47"/>
                <a:gd name="T24" fmla="*/ 47 w 48"/>
                <a:gd name="T25" fmla="*/ 38 h 47"/>
                <a:gd name="T26" fmla="*/ 46 w 48"/>
                <a:gd name="T27" fmla="*/ 35 h 47"/>
                <a:gd name="T28" fmla="*/ 42 w 48"/>
                <a:gd name="T29" fmla="*/ 30 h 47"/>
                <a:gd name="T30" fmla="*/ 36 w 48"/>
                <a:gd name="T31" fmla="*/ 23 h 47"/>
                <a:gd name="T32" fmla="*/ 30 w 48"/>
                <a:gd name="T33" fmla="*/ 16 h 47"/>
                <a:gd name="T34" fmla="*/ 21 w 48"/>
                <a:gd name="T35" fmla="*/ 11 h 47"/>
                <a:gd name="T36" fmla="*/ 13 w 48"/>
                <a:gd name="T37" fmla="*/ 5 h 47"/>
                <a:gd name="T38" fmla="*/ 4 w 48"/>
                <a:gd name="T39" fmla="*/ 0 h 47"/>
                <a:gd name="T40" fmla="*/ 0 w 48"/>
                <a:gd name="T41" fmla="*/ 9 h 4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47"/>
                <a:gd name="T65" fmla="*/ 48 w 48"/>
                <a:gd name="T66" fmla="*/ 47 h 4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47">
                  <a:moveTo>
                    <a:pt x="0" y="9"/>
                  </a:moveTo>
                  <a:lnTo>
                    <a:pt x="9" y="13"/>
                  </a:lnTo>
                  <a:lnTo>
                    <a:pt x="17" y="19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35" y="35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9" y="39"/>
                  </a:lnTo>
                  <a:lnTo>
                    <a:pt x="44" y="47"/>
                  </a:lnTo>
                  <a:lnTo>
                    <a:pt x="47" y="45"/>
                  </a:lnTo>
                  <a:lnTo>
                    <a:pt x="48" y="42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2" y="30"/>
                  </a:lnTo>
                  <a:lnTo>
                    <a:pt x="36" y="23"/>
                  </a:lnTo>
                  <a:lnTo>
                    <a:pt x="30" y="16"/>
                  </a:lnTo>
                  <a:lnTo>
                    <a:pt x="21" y="11"/>
                  </a:lnTo>
                  <a:lnTo>
                    <a:pt x="13" y="5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98" name="Freeform 1103"/>
            <p:cNvSpPr>
              <a:spLocks/>
            </p:cNvSpPr>
            <p:nvPr/>
          </p:nvSpPr>
          <p:spPr bwMode="auto">
            <a:xfrm>
              <a:off x="1119" y="252"/>
              <a:ext cx="57" cy="18"/>
            </a:xfrm>
            <a:custGeom>
              <a:avLst/>
              <a:gdLst>
                <a:gd name="T0" fmla="*/ 0 w 57"/>
                <a:gd name="T1" fmla="*/ 10 h 18"/>
                <a:gd name="T2" fmla="*/ 5 w 57"/>
                <a:gd name="T3" fmla="*/ 10 h 18"/>
                <a:gd name="T4" fmla="*/ 10 w 57"/>
                <a:gd name="T5" fmla="*/ 10 h 18"/>
                <a:gd name="T6" fmla="*/ 16 w 57"/>
                <a:gd name="T7" fmla="*/ 10 h 18"/>
                <a:gd name="T8" fmla="*/ 23 w 57"/>
                <a:gd name="T9" fmla="*/ 10 h 18"/>
                <a:gd name="T10" fmla="*/ 30 w 57"/>
                <a:gd name="T11" fmla="*/ 11 h 18"/>
                <a:gd name="T12" fmla="*/ 39 w 57"/>
                <a:gd name="T13" fmla="*/ 13 h 18"/>
                <a:gd name="T14" fmla="*/ 46 w 57"/>
                <a:gd name="T15" fmla="*/ 14 h 18"/>
                <a:gd name="T16" fmla="*/ 53 w 57"/>
                <a:gd name="T17" fmla="*/ 18 h 18"/>
                <a:gd name="T18" fmla="*/ 57 w 57"/>
                <a:gd name="T19" fmla="*/ 9 h 18"/>
                <a:gd name="T20" fmla="*/ 49 w 57"/>
                <a:gd name="T21" fmla="*/ 6 h 18"/>
                <a:gd name="T22" fmla="*/ 41 w 57"/>
                <a:gd name="T23" fmla="*/ 3 h 18"/>
                <a:gd name="T24" fmla="*/ 32 w 57"/>
                <a:gd name="T25" fmla="*/ 2 h 18"/>
                <a:gd name="T26" fmla="*/ 24 w 57"/>
                <a:gd name="T27" fmla="*/ 1 h 18"/>
                <a:gd name="T28" fmla="*/ 16 w 57"/>
                <a:gd name="T29" fmla="*/ 1 h 18"/>
                <a:gd name="T30" fmla="*/ 10 w 57"/>
                <a:gd name="T31" fmla="*/ 0 h 18"/>
                <a:gd name="T32" fmla="*/ 5 w 57"/>
                <a:gd name="T33" fmla="*/ 0 h 18"/>
                <a:gd name="T34" fmla="*/ 0 w 57"/>
                <a:gd name="T35" fmla="*/ 0 h 18"/>
                <a:gd name="T36" fmla="*/ 0 w 57"/>
                <a:gd name="T37" fmla="*/ 1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8"/>
                <a:gd name="T59" fmla="*/ 57 w 57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8">
                  <a:moveTo>
                    <a:pt x="0" y="10"/>
                  </a:moveTo>
                  <a:lnTo>
                    <a:pt x="5" y="10"/>
                  </a:lnTo>
                  <a:lnTo>
                    <a:pt x="10" y="10"/>
                  </a:lnTo>
                  <a:lnTo>
                    <a:pt x="16" y="10"/>
                  </a:lnTo>
                  <a:lnTo>
                    <a:pt x="23" y="10"/>
                  </a:lnTo>
                  <a:lnTo>
                    <a:pt x="30" y="11"/>
                  </a:lnTo>
                  <a:lnTo>
                    <a:pt x="39" y="13"/>
                  </a:lnTo>
                  <a:lnTo>
                    <a:pt x="46" y="14"/>
                  </a:lnTo>
                  <a:lnTo>
                    <a:pt x="53" y="18"/>
                  </a:lnTo>
                  <a:lnTo>
                    <a:pt x="57" y="9"/>
                  </a:lnTo>
                  <a:lnTo>
                    <a:pt x="49" y="6"/>
                  </a:lnTo>
                  <a:lnTo>
                    <a:pt x="41" y="3"/>
                  </a:lnTo>
                  <a:lnTo>
                    <a:pt x="32" y="2"/>
                  </a:lnTo>
                  <a:lnTo>
                    <a:pt x="24" y="1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99" name="Freeform 1104"/>
            <p:cNvSpPr>
              <a:spLocks/>
            </p:cNvSpPr>
            <p:nvPr/>
          </p:nvSpPr>
          <p:spPr bwMode="auto">
            <a:xfrm>
              <a:off x="3522" y="256"/>
              <a:ext cx="104" cy="56"/>
            </a:xfrm>
            <a:custGeom>
              <a:avLst/>
              <a:gdLst>
                <a:gd name="T0" fmla="*/ 8 w 104"/>
                <a:gd name="T1" fmla="*/ 2 h 56"/>
                <a:gd name="T2" fmla="*/ 4 w 104"/>
                <a:gd name="T3" fmla="*/ 2 h 56"/>
                <a:gd name="T4" fmla="*/ 1 w 104"/>
                <a:gd name="T5" fmla="*/ 5 h 56"/>
                <a:gd name="T6" fmla="*/ 0 w 104"/>
                <a:gd name="T7" fmla="*/ 8 h 56"/>
                <a:gd name="T8" fmla="*/ 1 w 104"/>
                <a:gd name="T9" fmla="*/ 13 h 56"/>
                <a:gd name="T10" fmla="*/ 4 w 104"/>
                <a:gd name="T11" fmla="*/ 19 h 56"/>
                <a:gd name="T12" fmla="*/ 8 w 104"/>
                <a:gd name="T13" fmla="*/ 25 h 56"/>
                <a:gd name="T14" fmla="*/ 15 w 104"/>
                <a:gd name="T15" fmla="*/ 31 h 56"/>
                <a:gd name="T16" fmla="*/ 21 w 104"/>
                <a:gd name="T17" fmla="*/ 37 h 56"/>
                <a:gd name="T18" fmla="*/ 29 w 104"/>
                <a:gd name="T19" fmla="*/ 42 h 56"/>
                <a:gd name="T20" fmla="*/ 38 w 104"/>
                <a:gd name="T21" fmla="*/ 48 h 56"/>
                <a:gd name="T22" fmla="*/ 48 w 104"/>
                <a:gd name="T23" fmla="*/ 52 h 56"/>
                <a:gd name="T24" fmla="*/ 58 w 104"/>
                <a:gd name="T25" fmla="*/ 54 h 56"/>
                <a:gd name="T26" fmla="*/ 70 w 104"/>
                <a:gd name="T27" fmla="*/ 56 h 56"/>
                <a:gd name="T28" fmla="*/ 80 w 104"/>
                <a:gd name="T29" fmla="*/ 55 h 56"/>
                <a:gd name="T30" fmla="*/ 92 w 104"/>
                <a:gd name="T31" fmla="*/ 53 h 56"/>
                <a:gd name="T32" fmla="*/ 103 w 104"/>
                <a:gd name="T33" fmla="*/ 49 h 56"/>
                <a:gd name="T34" fmla="*/ 104 w 104"/>
                <a:gd name="T35" fmla="*/ 48 h 56"/>
                <a:gd name="T36" fmla="*/ 104 w 104"/>
                <a:gd name="T37" fmla="*/ 45 h 56"/>
                <a:gd name="T38" fmla="*/ 104 w 104"/>
                <a:gd name="T39" fmla="*/ 44 h 56"/>
                <a:gd name="T40" fmla="*/ 103 w 104"/>
                <a:gd name="T41" fmla="*/ 42 h 56"/>
                <a:gd name="T42" fmla="*/ 100 w 104"/>
                <a:gd name="T43" fmla="*/ 37 h 56"/>
                <a:gd name="T44" fmla="*/ 95 w 104"/>
                <a:gd name="T45" fmla="*/ 31 h 56"/>
                <a:gd name="T46" fmla="*/ 89 w 104"/>
                <a:gd name="T47" fmla="*/ 26 h 56"/>
                <a:gd name="T48" fmla="*/ 81 w 104"/>
                <a:gd name="T49" fmla="*/ 19 h 56"/>
                <a:gd name="T50" fmla="*/ 73 w 104"/>
                <a:gd name="T51" fmla="*/ 14 h 56"/>
                <a:gd name="T52" fmla="*/ 64 w 104"/>
                <a:gd name="T53" fmla="*/ 9 h 56"/>
                <a:gd name="T54" fmla="*/ 56 w 104"/>
                <a:gd name="T55" fmla="*/ 6 h 56"/>
                <a:gd name="T56" fmla="*/ 47 w 104"/>
                <a:gd name="T57" fmla="*/ 4 h 56"/>
                <a:gd name="T58" fmla="*/ 40 w 104"/>
                <a:gd name="T59" fmla="*/ 3 h 56"/>
                <a:gd name="T60" fmla="*/ 32 w 104"/>
                <a:gd name="T61" fmla="*/ 2 h 56"/>
                <a:gd name="T62" fmla="*/ 25 w 104"/>
                <a:gd name="T63" fmla="*/ 2 h 56"/>
                <a:gd name="T64" fmla="*/ 18 w 104"/>
                <a:gd name="T65" fmla="*/ 2 h 56"/>
                <a:gd name="T66" fmla="*/ 12 w 104"/>
                <a:gd name="T67" fmla="*/ 0 h 56"/>
                <a:gd name="T68" fmla="*/ 8 w 104"/>
                <a:gd name="T69" fmla="*/ 2 h 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"/>
                <a:gd name="T106" fmla="*/ 0 h 56"/>
                <a:gd name="T107" fmla="*/ 104 w 104"/>
                <a:gd name="T108" fmla="*/ 56 h 5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" h="56">
                  <a:moveTo>
                    <a:pt x="8" y="2"/>
                  </a:moveTo>
                  <a:lnTo>
                    <a:pt x="4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1" y="13"/>
                  </a:lnTo>
                  <a:lnTo>
                    <a:pt x="4" y="19"/>
                  </a:lnTo>
                  <a:lnTo>
                    <a:pt x="8" y="25"/>
                  </a:lnTo>
                  <a:lnTo>
                    <a:pt x="15" y="31"/>
                  </a:lnTo>
                  <a:lnTo>
                    <a:pt x="21" y="37"/>
                  </a:lnTo>
                  <a:lnTo>
                    <a:pt x="29" y="42"/>
                  </a:lnTo>
                  <a:lnTo>
                    <a:pt x="38" y="48"/>
                  </a:lnTo>
                  <a:lnTo>
                    <a:pt x="48" y="52"/>
                  </a:lnTo>
                  <a:lnTo>
                    <a:pt x="58" y="54"/>
                  </a:lnTo>
                  <a:lnTo>
                    <a:pt x="70" y="56"/>
                  </a:lnTo>
                  <a:lnTo>
                    <a:pt x="80" y="55"/>
                  </a:lnTo>
                  <a:lnTo>
                    <a:pt x="92" y="53"/>
                  </a:lnTo>
                  <a:lnTo>
                    <a:pt x="103" y="49"/>
                  </a:lnTo>
                  <a:lnTo>
                    <a:pt x="104" y="48"/>
                  </a:lnTo>
                  <a:lnTo>
                    <a:pt x="104" y="45"/>
                  </a:lnTo>
                  <a:lnTo>
                    <a:pt x="104" y="44"/>
                  </a:lnTo>
                  <a:lnTo>
                    <a:pt x="103" y="42"/>
                  </a:lnTo>
                  <a:lnTo>
                    <a:pt x="100" y="37"/>
                  </a:lnTo>
                  <a:lnTo>
                    <a:pt x="95" y="31"/>
                  </a:lnTo>
                  <a:lnTo>
                    <a:pt x="89" y="26"/>
                  </a:lnTo>
                  <a:lnTo>
                    <a:pt x="81" y="19"/>
                  </a:lnTo>
                  <a:lnTo>
                    <a:pt x="73" y="14"/>
                  </a:lnTo>
                  <a:lnTo>
                    <a:pt x="64" y="9"/>
                  </a:lnTo>
                  <a:lnTo>
                    <a:pt x="56" y="6"/>
                  </a:lnTo>
                  <a:lnTo>
                    <a:pt x="47" y="4"/>
                  </a:lnTo>
                  <a:lnTo>
                    <a:pt x="40" y="3"/>
                  </a:lnTo>
                  <a:lnTo>
                    <a:pt x="32" y="2"/>
                  </a:lnTo>
                  <a:lnTo>
                    <a:pt x="25" y="2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00" name="Freeform 1105"/>
            <p:cNvSpPr>
              <a:spLocks/>
            </p:cNvSpPr>
            <p:nvPr/>
          </p:nvSpPr>
          <p:spPr bwMode="auto">
            <a:xfrm>
              <a:off x="3518" y="252"/>
              <a:ext cx="110" cy="65"/>
            </a:xfrm>
            <a:custGeom>
              <a:avLst/>
              <a:gdLst>
                <a:gd name="T0" fmla="*/ 105 w 110"/>
                <a:gd name="T1" fmla="*/ 48 h 65"/>
                <a:gd name="T2" fmla="*/ 95 w 110"/>
                <a:gd name="T3" fmla="*/ 53 h 65"/>
                <a:gd name="T4" fmla="*/ 84 w 110"/>
                <a:gd name="T5" fmla="*/ 55 h 65"/>
                <a:gd name="T6" fmla="*/ 74 w 110"/>
                <a:gd name="T7" fmla="*/ 55 h 65"/>
                <a:gd name="T8" fmla="*/ 63 w 110"/>
                <a:gd name="T9" fmla="*/ 54 h 65"/>
                <a:gd name="T10" fmla="*/ 53 w 110"/>
                <a:gd name="T11" fmla="*/ 52 h 65"/>
                <a:gd name="T12" fmla="*/ 44 w 110"/>
                <a:gd name="T13" fmla="*/ 47 h 65"/>
                <a:gd name="T14" fmla="*/ 36 w 110"/>
                <a:gd name="T15" fmla="*/ 43 h 65"/>
                <a:gd name="T16" fmla="*/ 28 w 110"/>
                <a:gd name="T17" fmla="*/ 37 h 65"/>
                <a:gd name="T18" fmla="*/ 21 w 110"/>
                <a:gd name="T19" fmla="*/ 32 h 65"/>
                <a:gd name="T20" fmla="*/ 15 w 110"/>
                <a:gd name="T21" fmla="*/ 25 h 65"/>
                <a:gd name="T22" fmla="*/ 12 w 110"/>
                <a:gd name="T23" fmla="*/ 20 h 65"/>
                <a:gd name="T24" fmla="*/ 9 w 110"/>
                <a:gd name="T25" fmla="*/ 15 h 65"/>
                <a:gd name="T26" fmla="*/ 9 w 110"/>
                <a:gd name="T27" fmla="*/ 12 h 65"/>
                <a:gd name="T28" fmla="*/ 9 w 110"/>
                <a:gd name="T29" fmla="*/ 11 h 65"/>
                <a:gd name="T30" fmla="*/ 9 w 110"/>
                <a:gd name="T31" fmla="*/ 10 h 65"/>
                <a:gd name="T32" fmla="*/ 13 w 110"/>
                <a:gd name="T33" fmla="*/ 10 h 65"/>
                <a:gd name="T34" fmla="*/ 12 w 110"/>
                <a:gd name="T35" fmla="*/ 0 h 65"/>
                <a:gd name="T36" fmla="*/ 6 w 110"/>
                <a:gd name="T37" fmla="*/ 2 h 65"/>
                <a:gd name="T38" fmla="*/ 2 w 110"/>
                <a:gd name="T39" fmla="*/ 7 h 65"/>
                <a:gd name="T40" fmla="*/ 0 w 110"/>
                <a:gd name="T41" fmla="*/ 12 h 65"/>
                <a:gd name="T42" fmla="*/ 2 w 110"/>
                <a:gd name="T43" fmla="*/ 19 h 65"/>
                <a:gd name="T44" fmla="*/ 5 w 110"/>
                <a:gd name="T45" fmla="*/ 25 h 65"/>
                <a:gd name="T46" fmla="*/ 9 w 110"/>
                <a:gd name="T47" fmla="*/ 32 h 65"/>
                <a:gd name="T48" fmla="*/ 15 w 110"/>
                <a:gd name="T49" fmla="*/ 39 h 65"/>
                <a:gd name="T50" fmla="*/ 23 w 110"/>
                <a:gd name="T51" fmla="*/ 44 h 65"/>
                <a:gd name="T52" fmla="*/ 31 w 110"/>
                <a:gd name="T53" fmla="*/ 51 h 65"/>
                <a:gd name="T54" fmla="*/ 41 w 110"/>
                <a:gd name="T55" fmla="*/ 56 h 65"/>
                <a:gd name="T56" fmla="*/ 50 w 110"/>
                <a:gd name="T57" fmla="*/ 60 h 65"/>
                <a:gd name="T58" fmla="*/ 62 w 110"/>
                <a:gd name="T59" fmla="*/ 63 h 65"/>
                <a:gd name="T60" fmla="*/ 74 w 110"/>
                <a:gd name="T61" fmla="*/ 65 h 65"/>
                <a:gd name="T62" fmla="*/ 85 w 110"/>
                <a:gd name="T63" fmla="*/ 64 h 65"/>
                <a:gd name="T64" fmla="*/ 97 w 110"/>
                <a:gd name="T65" fmla="*/ 62 h 65"/>
                <a:gd name="T66" fmla="*/ 110 w 110"/>
                <a:gd name="T67" fmla="*/ 56 h 65"/>
                <a:gd name="T68" fmla="*/ 105 w 110"/>
                <a:gd name="T69" fmla="*/ 48 h 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0"/>
                <a:gd name="T106" fmla="*/ 0 h 65"/>
                <a:gd name="T107" fmla="*/ 110 w 110"/>
                <a:gd name="T108" fmla="*/ 65 h 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0" h="65">
                  <a:moveTo>
                    <a:pt x="105" y="48"/>
                  </a:moveTo>
                  <a:lnTo>
                    <a:pt x="95" y="53"/>
                  </a:lnTo>
                  <a:lnTo>
                    <a:pt x="84" y="55"/>
                  </a:lnTo>
                  <a:lnTo>
                    <a:pt x="74" y="55"/>
                  </a:lnTo>
                  <a:lnTo>
                    <a:pt x="63" y="54"/>
                  </a:lnTo>
                  <a:lnTo>
                    <a:pt x="53" y="52"/>
                  </a:lnTo>
                  <a:lnTo>
                    <a:pt x="44" y="47"/>
                  </a:lnTo>
                  <a:lnTo>
                    <a:pt x="36" y="43"/>
                  </a:lnTo>
                  <a:lnTo>
                    <a:pt x="28" y="37"/>
                  </a:lnTo>
                  <a:lnTo>
                    <a:pt x="21" y="32"/>
                  </a:lnTo>
                  <a:lnTo>
                    <a:pt x="15" y="25"/>
                  </a:lnTo>
                  <a:lnTo>
                    <a:pt x="12" y="20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7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5" y="25"/>
                  </a:lnTo>
                  <a:lnTo>
                    <a:pt x="9" y="32"/>
                  </a:lnTo>
                  <a:lnTo>
                    <a:pt x="15" y="39"/>
                  </a:lnTo>
                  <a:lnTo>
                    <a:pt x="23" y="44"/>
                  </a:lnTo>
                  <a:lnTo>
                    <a:pt x="31" y="51"/>
                  </a:lnTo>
                  <a:lnTo>
                    <a:pt x="41" y="56"/>
                  </a:lnTo>
                  <a:lnTo>
                    <a:pt x="50" y="60"/>
                  </a:lnTo>
                  <a:lnTo>
                    <a:pt x="62" y="63"/>
                  </a:lnTo>
                  <a:lnTo>
                    <a:pt x="74" y="65"/>
                  </a:lnTo>
                  <a:lnTo>
                    <a:pt x="85" y="64"/>
                  </a:lnTo>
                  <a:lnTo>
                    <a:pt x="97" y="62"/>
                  </a:lnTo>
                  <a:lnTo>
                    <a:pt x="110" y="56"/>
                  </a:lnTo>
                  <a:lnTo>
                    <a:pt x="105" y="4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01" name="Freeform 1106"/>
            <p:cNvSpPr>
              <a:spLocks/>
            </p:cNvSpPr>
            <p:nvPr/>
          </p:nvSpPr>
          <p:spPr bwMode="auto">
            <a:xfrm>
              <a:off x="3584" y="261"/>
              <a:ext cx="47" cy="47"/>
            </a:xfrm>
            <a:custGeom>
              <a:avLst/>
              <a:gdLst>
                <a:gd name="T0" fmla="*/ 0 w 47"/>
                <a:gd name="T1" fmla="*/ 9 h 47"/>
                <a:gd name="T2" fmla="*/ 9 w 47"/>
                <a:gd name="T3" fmla="*/ 13 h 47"/>
                <a:gd name="T4" fmla="*/ 16 w 47"/>
                <a:gd name="T5" fmla="*/ 19 h 47"/>
                <a:gd name="T6" fmla="*/ 23 w 47"/>
                <a:gd name="T7" fmla="*/ 24 h 47"/>
                <a:gd name="T8" fmla="*/ 30 w 47"/>
                <a:gd name="T9" fmla="*/ 30 h 47"/>
                <a:gd name="T10" fmla="*/ 35 w 47"/>
                <a:gd name="T11" fmla="*/ 35 h 47"/>
                <a:gd name="T12" fmla="*/ 37 w 47"/>
                <a:gd name="T13" fmla="*/ 39 h 47"/>
                <a:gd name="T14" fmla="*/ 38 w 47"/>
                <a:gd name="T15" fmla="*/ 40 h 47"/>
                <a:gd name="T16" fmla="*/ 39 w 47"/>
                <a:gd name="T17" fmla="*/ 39 h 47"/>
                <a:gd name="T18" fmla="*/ 44 w 47"/>
                <a:gd name="T19" fmla="*/ 47 h 47"/>
                <a:gd name="T20" fmla="*/ 46 w 47"/>
                <a:gd name="T21" fmla="*/ 45 h 47"/>
                <a:gd name="T22" fmla="*/ 47 w 47"/>
                <a:gd name="T23" fmla="*/ 42 h 47"/>
                <a:gd name="T24" fmla="*/ 47 w 47"/>
                <a:gd name="T25" fmla="*/ 38 h 47"/>
                <a:gd name="T26" fmla="*/ 46 w 47"/>
                <a:gd name="T27" fmla="*/ 35 h 47"/>
                <a:gd name="T28" fmla="*/ 41 w 47"/>
                <a:gd name="T29" fmla="*/ 30 h 47"/>
                <a:gd name="T30" fmla="*/ 36 w 47"/>
                <a:gd name="T31" fmla="*/ 23 h 47"/>
                <a:gd name="T32" fmla="*/ 29 w 47"/>
                <a:gd name="T33" fmla="*/ 16 h 47"/>
                <a:gd name="T34" fmla="*/ 21 w 47"/>
                <a:gd name="T35" fmla="*/ 11 h 47"/>
                <a:gd name="T36" fmla="*/ 13 w 47"/>
                <a:gd name="T37" fmla="*/ 5 h 47"/>
                <a:gd name="T38" fmla="*/ 3 w 47"/>
                <a:gd name="T39" fmla="*/ 0 h 47"/>
                <a:gd name="T40" fmla="*/ 0 w 47"/>
                <a:gd name="T41" fmla="*/ 9 h 4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"/>
                <a:gd name="T64" fmla="*/ 0 h 47"/>
                <a:gd name="T65" fmla="*/ 47 w 47"/>
                <a:gd name="T66" fmla="*/ 47 h 4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" h="47">
                  <a:moveTo>
                    <a:pt x="0" y="9"/>
                  </a:moveTo>
                  <a:lnTo>
                    <a:pt x="9" y="13"/>
                  </a:lnTo>
                  <a:lnTo>
                    <a:pt x="16" y="19"/>
                  </a:lnTo>
                  <a:lnTo>
                    <a:pt x="23" y="24"/>
                  </a:lnTo>
                  <a:lnTo>
                    <a:pt x="30" y="30"/>
                  </a:lnTo>
                  <a:lnTo>
                    <a:pt x="35" y="35"/>
                  </a:lnTo>
                  <a:lnTo>
                    <a:pt x="37" y="39"/>
                  </a:lnTo>
                  <a:lnTo>
                    <a:pt x="38" y="40"/>
                  </a:lnTo>
                  <a:lnTo>
                    <a:pt x="39" y="39"/>
                  </a:lnTo>
                  <a:lnTo>
                    <a:pt x="44" y="47"/>
                  </a:lnTo>
                  <a:lnTo>
                    <a:pt x="46" y="45"/>
                  </a:lnTo>
                  <a:lnTo>
                    <a:pt x="47" y="42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1" y="30"/>
                  </a:lnTo>
                  <a:lnTo>
                    <a:pt x="36" y="23"/>
                  </a:lnTo>
                  <a:lnTo>
                    <a:pt x="29" y="16"/>
                  </a:lnTo>
                  <a:lnTo>
                    <a:pt x="21" y="11"/>
                  </a:lnTo>
                  <a:lnTo>
                    <a:pt x="13" y="5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02" name="Freeform 1107"/>
            <p:cNvSpPr>
              <a:spLocks/>
            </p:cNvSpPr>
            <p:nvPr/>
          </p:nvSpPr>
          <p:spPr bwMode="auto">
            <a:xfrm>
              <a:off x="3530" y="252"/>
              <a:ext cx="57" cy="18"/>
            </a:xfrm>
            <a:custGeom>
              <a:avLst/>
              <a:gdLst>
                <a:gd name="T0" fmla="*/ 1 w 57"/>
                <a:gd name="T1" fmla="*/ 10 h 18"/>
                <a:gd name="T2" fmla="*/ 4 w 57"/>
                <a:gd name="T3" fmla="*/ 10 h 18"/>
                <a:gd name="T4" fmla="*/ 10 w 57"/>
                <a:gd name="T5" fmla="*/ 10 h 18"/>
                <a:gd name="T6" fmla="*/ 16 w 57"/>
                <a:gd name="T7" fmla="*/ 10 h 18"/>
                <a:gd name="T8" fmla="*/ 24 w 57"/>
                <a:gd name="T9" fmla="*/ 10 h 18"/>
                <a:gd name="T10" fmla="*/ 31 w 57"/>
                <a:gd name="T11" fmla="*/ 11 h 18"/>
                <a:gd name="T12" fmla="*/ 39 w 57"/>
                <a:gd name="T13" fmla="*/ 12 h 18"/>
                <a:gd name="T14" fmla="*/ 47 w 57"/>
                <a:gd name="T15" fmla="*/ 14 h 18"/>
                <a:gd name="T16" fmla="*/ 54 w 57"/>
                <a:gd name="T17" fmla="*/ 18 h 18"/>
                <a:gd name="T18" fmla="*/ 57 w 57"/>
                <a:gd name="T19" fmla="*/ 9 h 18"/>
                <a:gd name="T20" fmla="*/ 49 w 57"/>
                <a:gd name="T21" fmla="*/ 6 h 18"/>
                <a:gd name="T22" fmla="*/ 40 w 57"/>
                <a:gd name="T23" fmla="*/ 3 h 18"/>
                <a:gd name="T24" fmla="*/ 32 w 57"/>
                <a:gd name="T25" fmla="*/ 2 h 18"/>
                <a:gd name="T26" fmla="*/ 25 w 57"/>
                <a:gd name="T27" fmla="*/ 1 h 18"/>
                <a:gd name="T28" fmla="*/ 17 w 57"/>
                <a:gd name="T29" fmla="*/ 1 h 18"/>
                <a:gd name="T30" fmla="*/ 10 w 57"/>
                <a:gd name="T31" fmla="*/ 0 h 18"/>
                <a:gd name="T32" fmla="*/ 4 w 57"/>
                <a:gd name="T33" fmla="*/ 0 h 18"/>
                <a:gd name="T34" fmla="*/ 0 w 57"/>
                <a:gd name="T35" fmla="*/ 0 h 18"/>
                <a:gd name="T36" fmla="*/ 1 w 57"/>
                <a:gd name="T37" fmla="*/ 1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8"/>
                <a:gd name="T59" fmla="*/ 57 w 57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8">
                  <a:moveTo>
                    <a:pt x="1" y="10"/>
                  </a:moveTo>
                  <a:lnTo>
                    <a:pt x="4" y="10"/>
                  </a:lnTo>
                  <a:lnTo>
                    <a:pt x="10" y="10"/>
                  </a:lnTo>
                  <a:lnTo>
                    <a:pt x="16" y="10"/>
                  </a:lnTo>
                  <a:lnTo>
                    <a:pt x="24" y="10"/>
                  </a:lnTo>
                  <a:lnTo>
                    <a:pt x="31" y="11"/>
                  </a:lnTo>
                  <a:lnTo>
                    <a:pt x="39" y="12"/>
                  </a:lnTo>
                  <a:lnTo>
                    <a:pt x="47" y="14"/>
                  </a:lnTo>
                  <a:lnTo>
                    <a:pt x="54" y="18"/>
                  </a:lnTo>
                  <a:lnTo>
                    <a:pt x="57" y="9"/>
                  </a:lnTo>
                  <a:lnTo>
                    <a:pt x="49" y="6"/>
                  </a:lnTo>
                  <a:lnTo>
                    <a:pt x="40" y="3"/>
                  </a:lnTo>
                  <a:lnTo>
                    <a:pt x="32" y="2"/>
                  </a:lnTo>
                  <a:lnTo>
                    <a:pt x="25" y="1"/>
                  </a:lnTo>
                  <a:lnTo>
                    <a:pt x="17" y="1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03" name="Freeform 1108"/>
            <p:cNvSpPr>
              <a:spLocks/>
            </p:cNvSpPr>
            <p:nvPr/>
          </p:nvSpPr>
          <p:spPr bwMode="auto">
            <a:xfrm>
              <a:off x="2316" y="258"/>
              <a:ext cx="105" cy="54"/>
            </a:xfrm>
            <a:custGeom>
              <a:avLst/>
              <a:gdLst>
                <a:gd name="T0" fmla="*/ 8 w 105"/>
                <a:gd name="T1" fmla="*/ 0 h 54"/>
                <a:gd name="T2" fmla="*/ 4 w 105"/>
                <a:gd name="T3" fmla="*/ 0 h 54"/>
                <a:gd name="T4" fmla="*/ 1 w 105"/>
                <a:gd name="T5" fmla="*/ 3 h 54"/>
                <a:gd name="T6" fmla="*/ 0 w 105"/>
                <a:gd name="T7" fmla="*/ 6 h 54"/>
                <a:gd name="T8" fmla="*/ 1 w 105"/>
                <a:gd name="T9" fmla="*/ 12 h 54"/>
                <a:gd name="T10" fmla="*/ 4 w 105"/>
                <a:gd name="T11" fmla="*/ 17 h 54"/>
                <a:gd name="T12" fmla="*/ 8 w 105"/>
                <a:gd name="T13" fmla="*/ 23 h 54"/>
                <a:gd name="T14" fmla="*/ 14 w 105"/>
                <a:gd name="T15" fmla="*/ 29 h 54"/>
                <a:gd name="T16" fmla="*/ 21 w 105"/>
                <a:gd name="T17" fmla="*/ 35 h 54"/>
                <a:gd name="T18" fmla="*/ 29 w 105"/>
                <a:gd name="T19" fmla="*/ 40 h 54"/>
                <a:gd name="T20" fmla="*/ 38 w 105"/>
                <a:gd name="T21" fmla="*/ 46 h 54"/>
                <a:gd name="T22" fmla="*/ 47 w 105"/>
                <a:gd name="T23" fmla="*/ 50 h 54"/>
                <a:gd name="T24" fmla="*/ 58 w 105"/>
                <a:gd name="T25" fmla="*/ 52 h 54"/>
                <a:gd name="T26" fmla="*/ 70 w 105"/>
                <a:gd name="T27" fmla="*/ 54 h 54"/>
                <a:gd name="T28" fmla="*/ 80 w 105"/>
                <a:gd name="T29" fmla="*/ 53 h 54"/>
                <a:gd name="T30" fmla="*/ 92 w 105"/>
                <a:gd name="T31" fmla="*/ 51 h 54"/>
                <a:gd name="T32" fmla="*/ 104 w 105"/>
                <a:gd name="T33" fmla="*/ 47 h 54"/>
                <a:gd name="T34" fmla="*/ 105 w 105"/>
                <a:gd name="T35" fmla="*/ 46 h 54"/>
                <a:gd name="T36" fmla="*/ 105 w 105"/>
                <a:gd name="T37" fmla="*/ 45 h 54"/>
                <a:gd name="T38" fmla="*/ 105 w 105"/>
                <a:gd name="T39" fmla="*/ 42 h 54"/>
                <a:gd name="T40" fmla="*/ 104 w 105"/>
                <a:gd name="T41" fmla="*/ 40 h 54"/>
                <a:gd name="T42" fmla="*/ 100 w 105"/>
                <a:gd name="T43" fmla="*/ 35 h 54"/>
                <a:gd name="T44" fmla="*/ 95 w 105"/>
                <a:gd name="T45" fmla="*/ 29 h 54"/>
                <a:gd name="T46" fmla="*/ 89 w 105"/>
                <a:gd name="T47" fmla="*/ 24 h 54"/>
                <a:gd name="T48" fmla="*/ 81 w 105"/>
                <a:gd name="T49" fmla="*/ 17 h 54"/>
                <a:gd name="T50" fmla="*/ 73 w 105"/>
                <a:gd name="T51" fmla="*/ 12 h 54"/>
                <a:gd name="T52" fmla="*/ 63 w 105"/>
                <a:gd name="T53" fmla="*/ 7 h 54"/>
                <a:gd name="T54" fmla="*/ 56 w 105"/>
                <a:gd name="T55" fmla="*/ 4 h 54"/>
                <a:gd name="T56" fmla="*/ 47 w 105"/>
                <a:gd name="T57" fmla="*/ 2 h 54"/>
                <a:gd name="T58" fmla="*/ 40 w 105"/>
                <a:gd name="T59" fmla="*/ 1 h 54"/>
                <a:gd name="T60" fmla="*/ 32 w 105"/>
                <a:gd name="T61" fmla="*/ 0 h 54"/>
                <a:gd name="T62" fmla="*/ 24 w 105"/>
                <a:gd name="T63" fmla="*/ 0 h 54"/>
                <a:gd name="T64" fmla="*/ 18 w 105"/>
                <a:gd name="T65" fmla="*/ 0 h 54"/>
                <a:gd name="T66" fmla="*/ 13 w 105"/>
                <a:gd name="T67" fmla="*/ 0 h 54"/>
                <a:gd name="T68" fmla="*/ 8 w 105"/>
                <a:gd name="T69" fmla="*/ 0 h 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5"/>
                <a:gd name="T106" fmla="*/ 0 h 54"/>
                <a:gd name="T107" fmla="*/ 105 w 105"/>
                <a:gd name="T108" fmla="*/ 54 h 5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5" h="54">
                  <a:moveTo>
                    <a:pt x="8" y="0"/>
                  </a:moveTo>
                  <a:lnTo>
                    <a:pt x="4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1" y="12"/>
                  </a:lnTo>
                  <a:lnTo>
                    <a:pt x="4" y="17"/>
                  </a:lnTo>
                  <a:lnTo>
                    <a:pt x="8" y="23"/>
                  </a:lnTo>
                  <a:lnTo>
                    <a:pt x="14" y="29"/>
                  </a:lnTo>
                  <a:lnTo>
                    <a:pt x="21" y="35"/>
                  </a:lnTo>
                  <a:lnTo>
                    <a:pt x="29" y="40"/>
                  </a:lnTo>
                  <a:lnTo>
                    <a:pt x="38" y="46"/>
                  </a:lnTo>
                  <a:lnTo>
                    <a:pt x="47" y="50"/>
                  </a:lnTo>
                  <a:lnTo>
                    <a:pt x="58" y="52"/>
                  </a:lnTo>
                  <a:lnTo>
                    <a:pt x="70" y="54"/>
                  </a:lnTo>
                  <a:lnTo>
                    <a:pt x="80" y="53"/>
                  </a:lnTo>
                  <a:lnTo>
                    <a:pt x="92" y="51"/>
                  </a:lnTo>
                  <a:lnTo>
                    <a:pt x="104" y="47"/>
                  </a:lnTo>
                  <a:lnTo>
                    <a:pt x="105" y="46"/>
                  </a:lnTo>
                  <a:lnTo>
                    <a:pt x="105" y="45"/>
                  </a:lnTo>
                  <a:lnTo>
                    <a:pt x="105" y="42"/>
                  </a:lnTo>
                  <a:lnTo>
                    <a:pt x="104" y="40"/>
                  </a:lnTo>
                  <a:lnTo>
                    <a:pt x="100" y="35"/>
                  </a:lnTo>
                  <a:lnTo>
                    <a:pt x="95" y="29"/>
                  </a:lnTo>
                  <a:lnTo>
                    <a:pt x="89" y="24"/>
                  </a:lnTo>
                  <a:lnTo>
                    <a:pt x="81" y="17"/>
                  </a:lnTo>
                  <a:lnTo>
                    <a:pt x="73" y="12"/>
                  </a:lnTo>
                  <a:lnTo>
                    <a:pt x="63" y="7"/>
                  </a:lnTo>
                  <a:lnTo>
                    <a:pt x="56" y="4"/>
                  </a:lnTo>
                  <a:lnTo>
                    <a:pt x="47" y="2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04" name="Freeform 1109"/>
            <p:cNvSpPr>
              <a:spLocks/>
            </p:cNvSpPr>
            <p:nvPr/>
          </p:nvSpPr>
          <p:spPr bwMode="auto">
            <a:xfrm>
              <a:off x="2312" y="252"/>
              <a:ext cx="110" cy="65"/>
            </a:xfrm>
            <a:custGeom>
              <a:avLst/>
              <a:gdLst>
                <a:gd name="T0" fmla="*/ 105 w 110"/>
                <a:gd name="T1" fmla="*/ 48 h 65"/>
                <a:gd name="T2" fmla="*/ 95 w 110"/>
                <a:gd name="T3" fmla="*/ 53 h 65"/>
                <a:gd name="T4" fmla="*/ 84 w 110"/>
                <a:gd name="T5" fmla="*/ 55 h 65"/>
                <a:gd name="T6" fmla="*/ 74 w 110"/>
                <a:gd name="T7" fmla="*/ 55 h 65"/>
                <a:gd name="T8" fmla="*/ 63 w 110"/>
                <a:gd name="T9" fmla="*/ 54 h 65"/>
                <a:gd name="T10" fmla="*/ 54 w 110"/>
                <a:gd name="T11" fmla="*/ 52 h 65"/>
                <a:gd name="T12" fmla="*/ 44 w 110"/>
                <a:gd name="T13" fmla="*/ 47 h 65"/>
                <a:gd name="T14" fmla="*/ 36 w 110"/>
                <a:gd name="T15" fmla="*/ 43 h 65"/>
                <a:gd name="T16" fmla="*/ 28 w 110"/>
                <a:gd name="T17" fmla="*/ 37 h 65"/>
                <a:gd name="T18" fmla="*/ 21 w 110"/>
                <a:gd name="T19" fmla="*/ 32 h 65"/>
                <a:gd name="T20" fmla="*/ 15 w 110"/>
                <a:gd name="T21" fmla="*/ 25 h 65"/>
                <a:gd name="T22" fmla="*/ 11 w 110"/>
                <a:gd name="T23" fmla="*/ 20 h 65"/>
                <a:gd name="T24" fmla="*/ 9 w 110"/>
                <a:gd name="T25" fmla="*/ 15 h 65"/>
                <a:gd name="T26" fmla="*/ 8 w 110"/>
                <a:gd name="T27" fmla="*/ 12 h 65"/>
                <a:gd name="T28" fmla="*/ 9 w 110"/>
                <a:gd name="T29" fmla="*/ 11 h 65"/>
                <a:gd name="T30" fmla="*/ 9 w 110"/>
                <a:gd name="T31" fmla="*/ 10 h 65"/>
                <a:gd name="T32" fmla="*/ 12 w 110"/>
                <a:gd name="T33" fmla="*/ 10 h 65"/>
                <a:gd name="T34" fmla="*/ 12 w 110"/>
                <a:gd name="T35" fmla="*/ 0 h 65"/>
                <a:gd name="T36" fmla="*/ 6 w 110"/>
                <a:gd name="T37" fmla="*/ 2 h 65"/>
                <a:gd name="T38" fmla="*/ 1 w 110"/>
                <a:gd name="T39" fmla="*/ 7 h 65"/>
                <a:gd name="T40" fmla="*/ 0 w 110"/>
                <a:gd name="T41" fmla="*/ 12 h 65"/>
                <a:gd name="T42" fmla="*/ 1 w 110"/>
                <a:gd name="T43" fmla="*/ 19 h 65"/>
                <a:gd name="T44" fmla="*/ 4 w 110"/>
                <a:gd name="T45" fmla="*/ 25 h 65"/>
                <a:gd name="T46" fmla="*/ 9 w 110"/>
                <a:gd name="T47" fmla="*/ 32 h 65"/>
                <a:gd name="T48" fmla="*/ 15 w 110"/>
                <a:gd name="T49" fmla="*/ 39 h 65"/>
                <a:gd name="T50" fmla="*/ 23 w 110"/>
                <a:gd name="T51" fmla="*/ 45 h 65"/>
                <a:gd name="T52" fmla="*/ 31 w 110"/>
                <a:gd name="T53" fmla="*/ 51 h 65"/>
                <a:gd name="T54" fmla="*/ 40 w 110"/>
                <a:gd name="T55" fmla="*/ 56 h 65"/>
                <a:gd name="T56" fmla="*/ 50 w 110"/>
                <a:gd name="T57" fmla="*/ 60 h 65"/>
                <a:gd name="T58" fmla="*/ 62 w 110"/>
                <a:gd name="T59" fmla="*/ 63 h 65"/>
                <a:gd name="T60" fmla="*/ 73 w 110"/>
                <a:gd name="T61" fmla="*/ 65 h 65"/>
                <a:gd name="T62" fmla="*/ 85 w 110"/>
                <a:gd name="T63" fmla="*/ 64 h 65"/>
                <a:gd name="T64" fmla="*/ 97 w 110"/>
                <a:gd name="T65" fmla="*/ 62 h 65"/>
                <a:gd name="T66" fmla="*/ 110 w 110"/>
                <a:gd name="T67" fmla="*/ 56 h 65"/>
                <a:gd name="T68" fmla="*/ 105 w 110"/>
                <a:gd name="T69" fmla="*/ 48 h 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0"/>
                <a:gd name="T106" fmla="*/ 0 h 65"/>
                <a:gd name="T107" fmla="*/ 110 w 110"/>
                <a:gd name="T108" fmla="*/ 65 h 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0" h="65">
                  <a:moveTo>
                    <a:pt x="105" y="48"/>
                  </a:moveTo>
                  <a:lnTo>
                    <a:pt x="95" y="53"/>
                  </a:lnTo>
                  <a:lnTo>
                    <a:pt x="84" y="55"/>
                  </a:lnTo>
                  <a:lnTo>
                    <a:pt x="74" y="55"/>
                  </a:lnTo>
                  <a:lnTo>
                    <a:pt x="63" y="54"/>
                  </a:lnTo>
                  <a:lnTo>
                    <a:pt x="54" y="52"/>
                  </a:lnTo>
                  <a:lnTo>
                    <a:pt x="44" y="47"/>
                  </a:lnTo>
                  <a:lnTo>
                    <a:pt x="36" y="43"/>
                  </a:lnTo>
                  <a:lnTo>
                    <a:pt x="28" y="37"/>
                  </a:lnTo>
                  <a:lnTo>
                    <a:pt x="21" y="32"/>
                  </a:lnTo>
                  <a:lnTo>
                    <a:pt x="15" y="25"/>
                  </a:lnTo>
                  <a:lnTo>
                    <a:pt x="11" y="20"/>
                  </a:lnTo>
                  <a:lnTo>
                    <a:pt x="9" y="15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9"/>
                  </a:lnTo>
                  <a:lnTo>
                    <a:pt x="4" y="25"/>
                  </a:lnTo>
                  <a:lnTo>
                    <a:pt x="9" y="32"/>
                  </a:lnTo>
                  <a:lnTo>
                    <a:pt x="15" y="39"/>
                  </a:lnTo>
                  <a:lnTo>
                    <a:pt x="23" y="45"/>
                  </a:lnTo>
                  <a:lnTo>
                    <a:pt x="31" y="51"/>
                  </a:lnTo>
                  <a:lnTo>
                    <a:pt x="40" y="56"/>
                  </a:lnTo>
                  <a:lnTo>
                    <a:pt x="50" y="60"/>
                  </a:lnTo>
                  <a:lnTo>
                    <a:pt x="62" y="63"/>
                  </a:lnTo>
                  <a:lnTo>
                    <a:pt x="73" y="65"/>
                  </a:lnTo>
                  <a:lnTo>
                    <a:pt x="85" y="64"/>
                  </a:lnTo>
                  <a:lnTo>
                    <a:pt x="97" y="62"/>
                  </a:lnTo>
                  <a:lnTo>
                    <a:pt x="110" y="56"/>
                  </a:lnTo>
                  <a:lnTo>
                    <a:pt x="105" y="4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05" name="Freeform 1110"/>
            <p:cNvSpPr>
              <a:spLocks/>
            </p:cNvSpPr>
            <p:nvPr/>
          </p:nvSpPr>
          <p:spPr bwMode="auto">
            <a:xfrm>
              <a:off x="2378" y="261"/>
              <a:ext cx="47" cy="47"/>
            </a:xfrm>
            <a:custGeom>
              <a:avLst/>
              <a:gdLst>
                <a:gd name="T0" fmla="*/ 0 w 47"/>
                <a:gd name="T1" fmla="*/ 9 h 47"/>
                <a:gd name="T2" fmla="*/ 9 w 47"/>
                <a:gd name="T3" fmla="*/ 13 h 47"/>
                <a:gd name="T4" fmla="*/ 16 w 47"/>
                <a:gd name="T5" fmla="*/ 19 h 47"/>
                <a:gd name="T6" fmla="*/ 24 w 47"/>
                <a:gd name="T7" fmla="*/ 24 h 47"/>
                <a:gd name="T8" fmla="*/ 30 w 47"/>
                <a:gd name="T9" fmla="*/ 30 h 47"/>
                <a:gd name="T10" fmla="*/ 35 w 47"/>
                <a:gd name="T11" fmla="*/ 35 h 47"/>
                <a:gd name="T12" fmla="*/ 37 w 47"/>
                <a:gd name="T13" fmla="*/ 39 h 47"/>
                <a:gd name="T14" fmla="*/ 38 w 47"/>
                <a:gd name="T15" fmla="*/ 40 h 47"/>
                <a:gd name="T16" fmla="*/ 39 w 47"/>
                <a:gd name="T17" fmla="*/ 39 h 47"/>
                <a:gd name="T18" fmla="*/ 44 w 47"/>
                <a:gd name="T19" fmla="*/ 47 h 47"/>
                <a:gd name="T20" fmla="*/ 46 w 47"/>
                <a:gd name="T21" fmla="*/ 45 h 47"/>
                <a:gd name="T22" fmla="*/ 47 w 47"/>
                <a:gd name="T23" fmla="*/ 42 h 47"/>
                <a:gd name="T24" fmla="*/ 47 w 47"/>
                <a:gd name="T25" fmla="*/ 38 h 47"/>
                <a:gd name="T26" fmla="*/ 45 w 47"/>
                <a:gd name="T27" fmla="*/ 35 h 47"/>
                <a:gd name="T28" fmla="*/ 42 w 47"/>
                <a:gd name="T29" fmla="*/ 30 h 47"/>
                <a:gd name="T30" fmla="*/ 36 w 47"/>
                <a:gd name="T31" fmla="*/ 23 h 47"/>
                <a:gd name="T32" fmla="*/ 29 w 47"/>
                <a:gd name="T33" fmla="*/ 16 h 47"/>
                <a:gd name="T34" fmla="*/ 21 w 47"/>
                <a:gd name="T35" fmla="*/ 11 h 47"/>
                <a:gd name="T36" fmla="*/ 13 w 47"/>
                <a:gd name="T37" fmla="*/ 5 h 47"/>
                <a:gd name="T38" fmla="*/ 3 w 47"/>
                <a:gd name="T39" fmla="*/ 0 h 47"/>
                <a:gd name="T40" fmla="*/ 0 w 47"/>
                <a:gd name="T41" fmla="*/ 9 h 4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"/>
                <a:gd name="T64" fmla="*/ 0 h 47"/>
                <a:gd name="T65" fmla="*/ 47 w 47"/>
                <a:gd name="T66" fmla="*/ 47 h 4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" h="47">
                  <a:moveTo>
                    <a:pt x="0" y="9"/>
                  </a:moveTo>
                  <a:lnTo>
                    <a:pt x="9" y="13"/>
                  </a:lnTo>
                  <a:lnTo>
                    <a:pt x="16" y="19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35" y="35"/>
                  </a:lnTo>
                  <a:lnTo>
                    <a:pt x="37" y="39"/>
                  </a:lnTo>
                  <a:lnTo>
                    <a:pt x="38" y="40"/>
                  </a:lnTo>
                  <a:lnTo>
                    <a:pt x="39" y="39"/>
                  </a:lnTo>
                  <a:lnTo>
                    <a:pt x="44" y="47"/>
                  </a:lnTo>
                  <a:lnTo>
                    <a:pt x="46" y="45"/>
                  </a:lnTo>
                  <a:lnTo>
                    <a:pt x="47" y="42"/>
                  </a:lnTo>
                  <a:lnTo>
                    <a:pt x="47" y="38"/>
                  </a:lnTo>
                  <a:lnTo>
                    <a:pt x="45" y="35"/>
                  </a:lnTo>
                  <a:lnTo>
                    <a:pt x="42" y="30"/>
                  </a:lnTo>
                  <a:lnTo>
                    <a:pt x="36" y="23"/>
                  </a:lnTo>
                  <a:lnTo>
                    <a:pt x="29" y="16"/>
                  </a:lnTo>
                  <a:lnTo>
                    <a:pt x="21" y="11"/>
                  </a:lnTo>
                  <a:lnTo>
                    <a:pt x="13" y="5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06" name="Freeform 1111"/>
            <p:cNvSpPr>
              <a:spLocks/>
            </p:cNvSpPr>
            <p:nvPr/>
          </p:nvSpPr>
          <p:spPr bwMode="auto">
            <a:xfrm>
              <a:off x="2324" y="252"/>
              <a:ext cx="57" cy="18"/>
            </a:xfrm>
            <a:custGeom>
              <a:avLst/>
              <a:gdLst>
                <a:gd name="T0" fmla="*/ 0 w 57"/>
                <a:gd name="T1" fmla="*/ 10 h 18"/>
                <a:gd name="T2" fmla="*/ 5 w 57"/>
                <a:gd name="T3" fmla="*/ 10 h 18"/>
                <a:gd name="T4" fmla="*/ 10 w 57"/>
                <a:gd name="T5" fmla="*/ 10 h 18"/>
                <a:gd name="T6" fmla="*/ 16 w 57"/>
                <a:gd name="T7" fmla="*/ 10 h 18"/>
                <a:gd name="T8" fmla="*/ 24 w 57"/>
                <a:gd name="T9" fmla="*/ 10 h 18"/>
                <a:gd name="T10" fmla="*/ 31 w 57"/>
                <a:gd name="T11" fmla="*/ 11 h 18"/>
                <a:gd name="T12" fmla="*/ 38 w 57"/>
                <a:gd name="T13" fmla="*/ 13 h 18"/>
                <a:gd name="T14" fmla="*/ 47 w 57"/>
                <a:gd name="T15" fmla="*/ 14 h 18"/>
                <a:gd name="T16" fmla="*/ 54 w 57"/>
                <a:gd name="T17" fmla="*/ 18 h 18"/>
                <a:gd name="T18" fmla="*/ 57 w 57"/>
                <a:gd name="T19" fmla="*/ 9 h 18"/>
                <a:gd name="T20" fmla="*/ 49 w 57"/>
                <a:gd name="T21" fmla="*/ 6 h 18"/>
                <a:gd name="T22" fmla="*/ 41 w 57"/>
                <a:gd name="T23" fmla="*/ 3 h 18"/>
                <a:gd name="T24" fmla="*/ 32 w 57"/>
                <a:gd name="T25" fmla="*/ 2 h 18"/>
                <a:gd name="T26" fmla="*/ 25 w 57"/>
                <a:gd name="T27" fmla="*/ 1 h 18"/>
                <a:gd name="T28" fmla="*/ 17 w 57"/>
                <a:gd name="T29" fmla="*/ 1 h 18"/>
                <a:gd name="T30" fmla="*/ 10 w 57"/>
                <a:gd name="T31" fmla="*/ 0 h 18"/>
                <a:gd name="T32" fmla="*/ 5 w 57"/>
                <a:gd name="T33" fmla="*/ 0 h 18"/>
                <a:gd name="T34" fmla="*/ 0 w 57"/>
                <a:gd name="T35" fmla="*/ 0 h 18"/>
                <a:gd name="T36" fmla="*/ 0 w 57"/>
                <a:gd name="T37" fmla="*/ 1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8"/>
                <a:gd name="T59" fmla="*/ 57 w 57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8">
                  <a:moveTo>
                    <a:pt x="0" y="10"/>
                  </a:moveTo>
                  <a:lnTo>
                    <a:pt x="5" y="10"/>
                  </a:lnTo>
                  <a:lnTo>
                    <a:pt x="10" y="10"/>
                  </a:lnTo>
                  <a:lnTo>
                    <a:pt x="16" y="10"/>
                  </a:lnTo>
                  <a:lnTo>
                    <a:pt x="24" y="10"/>
                  </a:lnTo>
                  <a:lnTo>
                    <a:pt x="31" y="11"/>
                  </a:lnTo>
                  <a:lnTo>
                    <a:pt x="38" y="13"/>
                  </a:lnTo>
                  <a:lnTo>
                    <a:pt x="47" y="14"/>
                  </a:lnTo>
                  <a:lnTo>
                    <a:pt x="54" y="18"/>
                  </a:lnTo>
                  <a:lnTo>
                    <a:pt x="57" y="9"/>
                  </a:lnTo>
                  <a:lnTo>
                    <a:pt x="49" y="6"/>
                  </a:lnTo>
                  <a:lnTo>
                    <a:pt x="41" y="3"/>
                  </a:lnTo>
                  <a:lnTo>
                    <a:pt x="32" y="2"/>
                  </a:lnTo>
                  <a:lnTo>
                    <a:pt x="25" y="1"/>
                  </a:lnTo>
                  <a:lnTo>
                    <a:pt x="17" y="1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07" name="Freeform 1112"/>
            <p:cNvSpPr>
              <a:spLocks/>
            </p:cNvSpPr>
            <p:nvPr/>
          </p:nvSpPr>
          <p:spPr bwMode="auto">
            <a:xfrm>
              <a:off x="4728" y="256"/>
              <a:ext cx="104" cy="56"/>
            </a:xfrm>
            <a:custGeom>
              <a:avLst/>
              <a:gdLst>
                <a:gd name="T0" fmla="*/ 8 w 104"/>
                <a:gd name="T1" fmla="*/ 2 h 56"/>
                <a:gd name="T2" fmla="*/ 3 w 104"/>
                <a:gd name="T3" fmla="*/ 2 h 56"/>
                <a:gd name="T4" fmla="*/ 1 w 104"/>
                <a:gd name="T5" fmla="*/ 5 h 56"/>
                <a:gd name="T6" fmla="*/ 0 w 104"/>
                <a:gd name="T7" fmla="*/ 8 h 56"/>
                <a:gd name="T8" fmla="*/ 1 w 104"/>
                <a:gd name="T9" fmla="*/ 13 h 56"/>
                <a:gd name="T10" fmla="*/ 4 w 104"/>
                <a:gd name="T11" fmla="*/ 19 h 56"/>
                <a:gd name="T12" fmla="*/ 8 w 104"/>
                <a:gd name="T13" fmla="*/ 25 h 56"/>
                <a:gd name="T14" fmla="*/ 13 w 104"/>
                <a:gd name="T15" fmla="*/ 31 h 56"/>
                <a:gd name="T16" fmla="*/ 21 w 104"/>
                <a:gd name="T17" fmla="*/ 37 h 56"/>
                <a:gd name="T18" fmla="*/ 28 w 104"/>
                <a:gd name="T19" fmla="*/ 42 h 56"/>
                <a:gd name="T20" fmla="*/ 38 w 104"/>
                <a:gd name="T21" fmla="*/ 48 h 56"/>
                <a:gd name="T22" fmla="*/ 47 w 104"/>
                <a:gd name="T23" fmla="*/ 52 h 56"/>
                <a:gd name="T24" fmla="*/ 58 w 104"/>
                <a:gd name="T25" fmla="*/ 54 h 56"/>
                <a:gd name="T26" fmla="*/ 68 w 104"/>
                <a:gd name="T27" fmla="*/ 56 h 56"/>
                <a:gd name="T28" fmla="*/ 80 w 104"/>
                <a:gd name="T29" fmla="*/ 55 h 56"/>
                <a:gd name="T30" fmla="*/ 92 w 104"/>
                <a:gd name="T31" fmla="*/ 53 h 56"/>
                <a:gd name="T32" fmla="*/ 102 w 104"/>
                <a:gd name="T33" fmla="*/ 49 h 56"/>
                <a:gd name="T34" fmla="*/ 103 w 104"/>
                <a:gd name="T35" fmla="*/ 48 h 56"/>
                <a:gd name="T36" fmla="*/ 104 w 104"/>
                <a:gd name="T37" fmla="*/ 45 h 56"/>
                <a:gd name="T38" fmla="*/ 103 w 104"/>
                <a:gd name="T39" fmla="*/ 44 h 56"/>
                <a:gd name="T40" fmla="*/ 103 w 104"/>
                <a:gd name="T41" fmla="*/ 42 h 56"/>
                <a:gd name="T42" fmla="*/ 100 w 104"/>
                <a:gd name="T43" fmla="*/ 37 h 56"/>
                <a:gd name="T44" fmla="*/ 95 w 104"/>
                <a:gd name="T45" fmla="*/ 31 h 56"/>
                <a:gd name="T46" fmla="*/ 87 w 104"/>
                <a:gd name="T47" fmla="*/ 26 h 56"/>
                <a:gd name="T48" fmla="*/ 80 w 104"/>
                <a:gd name="T49" fmla="*/ 19 h 56"/>
                <a:gd name="T50" fmla="*/ 72 w 104"/>
                <a:gd name="T51" fmla="*/ 14 h 56"/>
                <a:gd name="T52" fmla="*/ 63 w 104"/>
                <a:gd name="T53" fmla="*/ 9 h 56"/>
                <a:gd name="T54" fmla="*/ 56 w 104"/>
                <a:gd name="T55" fmla="*/ 6 h 56"/>
                <a:gd name="T56" fmla="*/ 47 w 104"/>
                <a:gd name="T57" fmla="*/ 4 h 56"/>
                <a:gd name="T58" fmla="*/ 39 w 104"/>
                <a:gd name="T59" fmla="*/ 3 h 56"/>
                <a:gd name="T60" fmla="*/ 31 w 104"/>
                <a:gd name="T61" fmla="*/ 2 h 56"/>
                <a:gd name="T62" fmla="*/ 24 w 104"/>
                <a:gd name="T63" fmla="*/ 2 h 56"/>
                <a:gd name="T64" fmla="*/ 18 w 104"/>
                <a:gd name="T65" fmla="*/ 2 h 56"/>
                <a:gd name="T66" fmla="*/ 12 w 104"/>
                <a:gd name="T67" fmla="*/ 0 h 56"/>
                <a:gd name="T68" fmla="*/ 8 w 104"/>
                <a:gd name="T69" fmla="*/ 2 h 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"/>
                <a:gd name="T106" fmla="*/ 0 h 56"/>
                <a:gd name="T107" fmla="*/ 104 w 104"/>
                <a:gd name="T108" fmla="*/ 56 h 5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" h="56">
                  <a:moveTo>
                    <a:pt x="8" y="2"/>
                  </a:move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1" y="13"/>
                  </a:lnTo>
                  <a:lnTo>
                    <a:pt x="4" y="19"/>
                  </a:lnTo>
                  <a:lnTo>
                    <a:pt x="8" y="25"/>
                  </a:lnTo>
                  <a:lnTo>
                    <a:pt x="13" y="31"/>
                  </a:lnTo>
                  <a:lnTo>
                    <a:pt x="21" y="37"/>
                  </a:lnTo>
                  <a:lnTo>
                    <a:pt x="28" y="42"/>
                  </a:lnTo>
                  <a:lnTo>
                    <a:pt x="38" y="48"/>
                  </a:lnTo>
                  <a:lnTo>
                    <a:pt x="47" y="52"/>
                  </a:lnTo>
                  <a:lnTo>
                    <a:pt x="58" y="54"/>
                  </a:lnTo>
                  <a:lnTo>
                    <a:pt x="68" y="56"/>
                  </a:lnTo>
                  <a:lnTo>
                    <a:pt x="80" y="55"/>
                  </a:lnTo>
                  <a:lnTo>
                    <a:pt x="92" y="53"/>
                  </a:lnTo>
                  <a:lnTo>
                    <a:pt x="102" y="49"/>
                  </a:lnTo>
                  <a:lnTo>
                    <a:pt x="103" y="48"/>
                  </a:lnTo>
                  <a:lnTo>
                    <a:pt x="104" y="45"/>
                  </a:lnTo>
                  <a:lnTo>
                    <a:pt x="103" y="44"/>
                  </a:lnTo>
                  <a:lnTo>
                    <a:pt x="103" y="42"/>
                  </a:lnTo>
                  <a:lnTo>
                    <a:pt x="100" y="37"/>
                  </a:lnTo>
                  <a:lnTo>
                    <a:pt x="95" y="31"/>
                  </a:lnTo>
                  <a:lnTo>
                    <a:pt x="87" y="26"/>
                  </a:lnTo>
                  <a:lnTo>
                    <a:pt x="80" y="19"/>
                  </a:lnTo>
                  <a:lnTo>
                    <a:pt x="72" y="14"/>
                  </a:lnTo>
                  <a:lnTo>
                    <a:pt x="63" y="9"/>
                  </a:lnTo>
                  <a:lnTo>
                    <a:pt x="56" y="6"/>
                  </a:lnTo>
                  <a:lnTo>
                    <a:pt x="47" y="4"/>
                  </a:lnTo>
                  <a:lnTo>
                    <a:pt x="39" y="3"/>
                  </a:lnTo>
                  <a:lnTo>
                    <a:pt x="31" y="2"/>
                  </a:lnTo>
                  <a:lnTo>
                    <a:pt x="24" y="2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08" name="Freeform 1113"/>
            <p:cNvSpPr>
              <a:spLocks/>
            </p:cNvSpPr>
            <p:nvPr/>
          </p:nvSpPr>
          <p:spPr bwMode="auto">
            <a:xfrm>
              <a:off x="4723" y="252"/>
              <a:ext cx="109" cy="65"/>
            </a:xfrm>
            <a:custGeom>
              <a:avLst/>
              <a:gdLst>
                <a:gd name="T0" fmla="*/ 106 w 109"/>
                <a:gd name="T1" fmla="*/ 48 h 65"/>
                <a:gd name="T2" fmla="*/ 95 w 109"/>
                <a:gd name="T3" fmla="*/ 53 h 65"/>
                <a:gd name="T4" fmla="*/ 84 w 109"/>
                <a:gd name="T5" fmla="*/ 55 h 65"/>
                <a:gd name="T6" fmla="*/ 75 w 109"/>
                <a:gd name="T7" fmla="*/ 55 h 65"/>
                <a:gd name="T8" fmla="*/ 64 w 109"/>
                <a:gd name="T9" fmla="*/ 54 h 65"/>
                <a:gd name="T10" fmla="*/ 54 w 109"/>
                <a:gd name="T11" fmla="*/ 52 h 65"/>
                <a:gd name="T12" fmla="*/ 45 w 109"/>
                <a:gd name="T13" fmla="*/ 47 h 65"/>
                <a:gd name="T14" fmla="*/ 36 w 109"/>
                <a:gd name="T15" fmla="*/ 43 h 65"/>
                <a:gd name="T16" fmla="*/ 28 w 109"/>
                <a:gd name="T17" fmla="*/ 37 h 65"/>
                <a:gd name="T18" fmla="*/ 22 w 109"/>
                <a:gd name="T19" fmla="*/ 32 h 65"/>
                <a:gd name="T20" fmla="*/ 16 w 109"/>
                <a:gd name="T21" fmla="*/ 25 h 65"/>
                <a:gd name="T22" fmla="*/ 12 w 109"/>
                <a:gd name="T23" fmla="*/ 20 h 65"/>
                <a:gd name="T24" fmla="*/ 10 w 109"/>
                <a:gd name="T25" fmla="*/ 15 h 65"/>
                <a:gd name="T26" fmla="*/ 9 w 109"/>
                <a:gd name="T27" fmla="*/ 12 h 65"/>
                <a:gd name="T28" fmla="*/ 9 w 109"/>
                <a:gd name="T29" fmla="*/ 11 h 65"/>
                <a:gd name="T30" fmla="*/ 10 w 109"/>
                <a:gd name="T31" fmla="*/ 10 h 65"/>
                <a:gd name="T32" fmla="*/ 13 w 109"/>
                <a:gd name="T33" fmla="*/ 10 h 65"/>
                <a:gd name="T34" fmla="*/ 13 w 109"/>
                <a:gd name="T35" fmla="*/ 0 h 65"/>
                <a:gd name="T36" fmla="*/ 7 w 109"/>
                <a:gd name="T37" fmla="*/ 2 h 65"/>
                <a:gd name="T38" fmla="*/ 2 w 109"/>
                <a:gd name="T39" fmla="*/ 7 h 65"/>
                <a:gd name="T40" fmla="*/ 0 w 109"/>
                <a:gd name="T41" fmla="*/ 12 h 65"/>
                <a:gd name="T42" fmla="*/ 2 w 109"/>
                <a:gd name="T43" fmla="*/ 19 h 65"/>
                <a:gd name="T44" fmla="*/ 5 w 109"/>
                <a:gd name="T45" fmla="*/ 25 h 65"/>
                <a:gd name="T46" fmla="*/ 10 w 109"/>
                <a:gd name="T47" fmla="*/ 32 h 65"/>
                <a:gd name="T48" fmla="*/ 15 w 109"/>
                <a:gd name="T49" fmla="*/ 39 h 65"/>
                <a:gd name="T50" fmla="*/ 23 w 109"/>
                <a:gd name="T51" fmla="*/ 44 h 65"/>
                <a:gd name="T52" fmla="*/ 31 w 109"/>
                <a:gd name="T53" fmla="*/ 51 h 65"/>
                <a:gd name="T54" fmla="*/ 41 w 109"/>
                <a:gd name="T55" fmla="*/ 56 h 65"/>
                <a:gd name="T56" fmla="*/ 51 w 109"/>
                <a:gd name="T57" fmla="*/ 60 h 65"/>
                <a:gd name="T58" fmla="*/ 62 w 109"/>
                <a:gd name="T59" fmla="*/ 63 h 65"/>
                <a:gd name="T60" fmla="*/ 73 w 109"/>
                <a:gd name="T61" fmla="*/ 65 h 65"/>
                <a:gd name="T62" fmla="*/ 85 w 109"/>
                <a:gd name="T63" fmla="*/ 64 h 65"/>
                <a:gd name="T64" fmla="*/ 98 w 109"/>
                <a:gd name="T65" fmla="*/ 62 h 65"/>
                <a:gd name="T66" fmla="*/ 109 w 109"/>
                <a:gd name="T67" fmla="*/ 56 h 65"/>
                <a:gd name="T68" fmla="*/ 106 w 109"/>
                <a:gd name="T69" fmla="*/ 48 h 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65"/>
                <a:gd name="T107" fmla="*/ 109 w 109"/>
                <a:gd name="T108" fmla="*/ 65 h 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65">
                  <a:moveTo>
                    <a:pt x="106" y="48"/>
                  </a:moveTo>
                  <a:lnTo>
                    <a:pt x="95" y="53"/>
                  </a:lnTo>
                  <a:lnTo>
                    <a:pt x="84" y="55"/>
                  </a:lnTo>
                  <a:lnTo>
                    <a:pt x="75" y="55"/>
                  </a:lnTo>
                  <a:lnTo>
                    <a:pt x="64" y="54"/>
                  </a:lnTo>
                  <a:lnTo>
                    <a:pt x="54" y="52"/>
                  </a:lnTo>
                  <a:lnTo>
                    <a:pt x="45" y="47"/>
                  </a:lnTo>
                  <a:lnTo>
                    <a:pt x="36" y="43"/>
                  </a:lnTo>
                  <a:lnTo>
                    <a:pt x="28" y="37"/>
                  </a:lnTo>
                  <a:lnTo>
                    <a:pt x="22" y="32"/>
                  </a:lnTo>
                  <a:lnTo>
                    <a:pt x="16" y="25"/>
                  </a:lnTo>
                  <a:lnTo>
                    <a:pt x="12" y="20"/>
                  </a:lnTo>
                  <a:lnTo>
                    <a:pt x="10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7" y="2"/>
                  </a:lnTo>
                  <a:lnTo>
                    <a:pt x="2" y="7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5" y="25"/>
                  </a:lnTo>
                  <a:lnTo>
                    <a:pt x="10" y="32"/>
                  </a:lnTo>
                  <a:lnTo>
                    <a:pt x="15" y="39"/>
                  </a:lnTo>
                  <a:lnTo>
                    <a:pt x="23" y="44"/>
                  </a:lnTo>
                  <a:lnTo>
                    <a:pt x="31" y="51"/>
                  </a:lnTo>
                  <a:lnTo>
                    <a:pt x="41" y="56"/>
                  </a:lnTo>
                  <a:lnTo>
                    <a:pt x="51" y="60"/>
                  </a:lnTo>
                  <a:lnTo>
                    <a:pt x="62" y="63"/>
                  </a:lnTo>
                  <a:lnTo>
                    <a:pt x="73" y="65"/>
                  </a:lnTo>
                  <a:lnTo>
                    <a:pt x="85" y="64"/>
                  </a:lnTo>
                  <a:lnTo>
                    <a:pt x="98" y="62"/>
                  </a:lnTo>
                  <a:lnTo>
                    <a:pt x="109" y="56"/>
                  </a:lnTo>
                  <a:lnTo>
                    <a:pt x="106" y="4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09" name="Freeform 1114"/>
            <p:cNvSpPr>
              <a:spLocks/>
            </p:cNvSpPr>
            <p:nvPr/>
          </p:nvSpPr>
          <p:spPr bwMode="auto">
            <a:xfrm>
              <a:off x="4790" y="261"/>
              <a:ext cx="47" cy="47"/>
            </a:xfrm>
            <a:custGeom>
              <a:avLst/>
              <a:gdLst>
                <a:gd name="T0" fmla="*/ 0 w 47"/>
                <a:gd name="T1" fmla="*/ 9 h 47"/>
                <a:gd name="T2" fmla="*/ 8 w 47"/>
                <a:gd name="T3" fmla="*/ 13 h 47"/>
                <a:gd name="T4" fmla="*/ 16 w 47"/>
                <a:gd name="T5" fmla="*/ 19 h 47"/>
                <a:gd name="T6" fmla="*/ 23 w 47"/>
                <a:gd name="T7" fmla="*/ 24 h 47"/>
                <a:gd name="T8" fmla="*/ 30 w 47"/>
                <a:gd name="T9" fmla="*/ 30 h 47"/>
                <a:gd name="T10" fmla="*/ 34 w 47"/>
                <a:gd name="T11" fmla="*/ 35 h 47"/>
                <a:gd name="T12" fmla="*/ 37 w 47"/>
                <a:gd name="T13" fmla="*/ 39 h 47"/>
                <a:gd name="T14" fmla="*/ 37 w 47"/>
                <a:gd name="T15" fmla="*/ 40 h 47"/>
                <a:gd name="T16" fmla="*/ 38 w 47"/>
                <a:gd name="T17" fmla="*/ 40 h 47"/>
                <a:gd name="T18" fmla="*/ 39 w 47"/>
                <a:gd name="T19" fmla="*/ 39 h 47"/>
                <a:gd name="T20" fmla="*/ 42 w 47"/>
                <a:gd name="T21" fmla="*/ 47 h 47"/>
                <a:gd name="T22" fmla="*/ 46 w 47"/>
                <a:gd name="T23" fmla="*/ 45 h 47"/>
                <a:gd name="T24" fmla="*/ 47 w 47"/>
                <a:gd name="T25" fmla="*/ 42 h 47"/>
                <a:gd name="T26" fmla="*/ 46 w 47"/>
                <a:gd name="T27" fmla="*/ 38 h 47"/>
                <a:gd name="T28" fmla="*/ 45 w 47"/>
                <a:gd name="T29" fmla="*/ 35 h 47"/>
                <a:gd name="T30" fmla="*/ 41 w 47"/>
                <a:gd name="T31" fmla="*/ 30 h 47"/>
                <a:gd name="T32" fmla="*/ 36 w 47"/>
                <a:gd name="T33" fmla="*/ 23 h 47"/>
                <a:gd name="T34" fmla="*/ 29 w 47"/>
                <a:gd name="T35" fmla="*/ 16 h 47"/>
                <a:gd name="T36" fmla="*/ 21 w 47"/>
                <a:gd name="T37" fmla="*/ 11 h 47"/>
                <a:gd name="T38" fmla="*/ 12 w 47"/>
                <a:gd name="T39" fmla="*/ 5 h 47"/>
                <a:gd name="T40" fmla="*/ 3 w 47"/>
                <a:gd name="T41" fmla="*/ 0 h 47"/>
                <a:gd name="T42" fmla="*/ 0 w 47"/>
                <a:gd name="T43" fmla="*/ 9 h 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7"/>
                <a:gd name="T67" fmla="*/ 0 h 47"/>
                <a:gd name="T68" fmla="*/ 47 w 47"/>
                <a:gd name="T69" fmla="*/ 47 h 4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7" h="47">
                  <a:moveTo>
                    <a:pt x="0" y="9"/>
                  </a:moveTo>
                  <a:lnTo>
                    <a:pt x="8" y="13"/>
                  </a:lnTo>
                  <a:lnTo>
                    <a:pt x="16" y="19"/>
                  </a:lnTo>
                  <a:lnTo>
                    <a:pt x="23" y="24"/>
                  </a:lnTo>
                  <a:lnTo>
                    <a:pt x="30" y="30"/>
                  </a:lnTo>
                  <a:lnTo>
                    <a:pt x="34" y="35"/>
                  </a:lnTo>
                  <a:lnTo>
                    <a:pt x="37" y="39"/>
                  </a:lnTo>
                  <a:lnTo>
                    <a:pt x="37" y="40"/>
                  </a:lnTo>
                  <a:lnTo>
                    <a:pt x="38" y="40"/>
                  </a:lnTo>
                  <a:lnTo>
                    <a:pt x="39" y="39"/>
                  </a:lnTo>
                  <a:lnTo>
                    <a:pt x="42" y="47"/>
                  </a:lnTo>
                  <a:lnTo>
                    <a:pt x="46" y="45"/>
                  </a:lnTo>
                  <a:lnTo>
                    <a:pt x="47" y="42"/>
                  </a:lnTo>
                  <a:lnTo>
                    <a:pt x="46" y="38"/>
                  </a:lnTo>
                  <a:lnTo>
                    <a:pt x="45" y="35"/>
                  </a:lnTo>
                  <a:lnTo>
                    <a:pt x="41" y="30"/>
                  </a:lnTo>
                  <a:lnTo>
                    <a:pt x="36" y="23"/>
                  </a:lnTo>
                  <a:lnTo>
                    <a:pt x="29" y="16"/>
                  </a:lnTo>
                  <a:lnTo>
                    <a:pt x="21" y="11"/>
                  </a:lnTo>
                  <a:lnTo>
                    <a:pt x="12" y="5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10" name="Freeform 1115"/>
            <p:cNvSpPr>
              <a:spLocks/>
            </p:cNvSpPr>
            <p:nvPr/>
          </p:nvSpPr>
          <p:spPr bwMode="auto">
            <a:xfrm>
              <a:off x="4736" y="252"/>
              <a:ext cx="57" cy="18"/>
            </a:xfrm>
            <a:custGeom>
              <a:avLst/>
              <a:gdLst>
                <a:gd name="T0" fmla="*/ 0 w 57"/>
                <a:gd name="T1" fmla="*/ 10 h 18"/>
                <a:gd name="T2" fmla="*/ 4 w 57"/>
                <a:gd name="T3" fmla="*/ 10 h 18"/>
                <a:gd name="T4" fmla="*/ 10 w 57"/>
                <a:gd name="T5" fmla="*/ 10 h 18"/>
                <a:gd name="T6" fmla="*/ 16 w 57"/>
                <a:gd name="T7" fmla="*/ 10 h 18"/>
                <a:gd name="T8" fmla="*/ 23 w 57"/>
                <a:gd name="T9" fmla="*/ 10 h 18"/>
                <a:gd name="T10" fmla="*/ 31 w 57"/>
                <a:gd name="T11" fmla="*/ 11 h 18"/>
                <a:gd name="T12" fmla="*/ 38 w 57"/>
                <a:gd name="T13" fmla="*/ 12 h 18"/>
                <a:gd name="T14" fmla="*/ 46 w 57"/>
                <a:gd name="T15" fmla="*/ 14 h 18"/>
                <a:gd name="T16" fmla="*/ 54 w 57"/>
                <a:gd name="T17" fmla="*/ 18 h 18"/>
                <a:gd name="T18" fmla="*/ 57 w 57"/>
                <a:gd name="T19" fmla="*/ 9 h 18"/>
                <a:gd name="T20" fmla="*/ 49 w 57"/>
                <a:gd name="T21" fmla="*/ 6 h 18"/>
                <a:gd name="T22" fmla="*/ 40 w 57"/>
                <a:gd name="T23" fmla="*/ 3 h 18"/>
                <a:gd name="T24" fmla="*/ 32 w 57"/>
                <a:gd name="T25" fmla="*/ 2 h 18"/>
                <a:gd name="T26" fmla="*/ 23 w 57"/>
                <a:gd name="T27" fmla="*/ 1 h 18"/>
                <a:gd name="T28" fmla="*/ 16 w 57"/>
                <a:gd name="T29" fmla="*/ 1 h 18"/>
                <a:gd name="T30" fmla="*/ 10 w 57"/>
                <a:gd name="T31" fmla="*/ 0 h 18"/>
                <a:gd name="T32" fmla="*/ 4 w 57"/>
                <a:gd name="T33" fmla="*/ 0 h 18"/>
                <a:gd name="T34" fmla="*/ 0 w 57"/>
                <a:gd name="T35" fmla="*/ 0 h 18"/>
                <a:gd name="T36" fmla="*/ 0 w 57"/>
                <a:gd name="T37" fmla="*/ 1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8"/>
                <a:gd name="T59" fmla="*/ 57 w 57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8">
                  <a:moveTo>
                    <a:pt x="0" y="10"/>
                  </a:moveTo>
                  <a:lnTo>
                    <a:pt x="4" y="10"/>
                  </a:lnTo>
                  <a:lnTo>
                    <a:pt x="10" y="10"/>
                  </a:lnTo>
                  <a:lnTo>
                    <a:pt x="16" y="10"/>
                  </a:lnTo>
                  <a:lnTo>
                    <a:pt x="23" y="10"/>
                  </a:lnTo>
                  <a:lnTo>
                    <a:pt x="31" y="11"/>
                  </a:lnTo>
                  <a:lnTo>
                    <a:pt x="38" y="12"/>
                  </a:lnTo>
                  <a:lnTo>
                    <a:pt x="46" y="14"/>
                  </a:lnTo>
                  <a:lnTo>
                    <a:pt x="54" y="18"/>
                  </a:lnTo>
                  <a:lnTo>
                    <a:pt x="57" y="9"/>
                  </a:lnTo>
                  <a:lnTo>
                    <a:pt x="49" y="6"/>
                  </a:lnTo>
                  <a:lnTo>
                    <a:pt x="40" y="3"/>
                  </a:lnTo>
                  <a:lnTo>
                    <a:pt x="32" y="2"/>
                  </a:lnTo>
                  <a:lnTo>
                    <a:pt x="23" y="1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11" name="Freeform 1116"/>
            <p:cNvSpPr>
              <a:spLocks/>
            </p:cNvSpPr>
            <p:nvPr/>
          </p:nvSpPr>
          <p:spPr bwMode="auto">
            <a:xfrm>
              <a:off x="868" y="252"/>
              <a:ext cx="104" cy="55"/>
            </a:xfrm>
            <a:custGeom>
              <a:avLst/>
              <a:gdLst>
                <a:gd name="T0" fmla="*/ 8 w 104"/>
                <a:gd name="T1" fmla="*/ 0 h 55"/>
                <a:gd name="T2" fmla="*/ 3 w 104"/>
                <a:gd name="T3" fmla="*/ 1 h 55"/>
                <a:gd name="T4" fmla="*/ 1 w 104"/>
                <a:gd name="T5" fmla="*/ 3 h 55"/>
                <a:gd name="T6" fmla="*/ 0 w 104"/>
                <a:gd name="T7" fmla="*/ 7 h 55"/>
                <a:gd name="T8" fmla="*/ 1 w 104"/>
                <a:gd name="T9" fmla="*/ 12 h 55"/>
                <a:gd name="T10" fmla="*/ 4 w 104"/>
                <a:gd name="T11" fmla="*/ 18 h 55"/>
                <a:gd name="T12" fmla="*/ 8 w 104"/>
                <a:gd name="T13" fmla="*/ 23 h 55"/>
                <a:gd name="T14" fmla="*/ 13 w 104"/>
                <a:gd name="T15" fmla="*/ 30 h 55"/>
                <a:gd name="T16" fmla="*/ 21 w 104"/>
                <a:gd name="T17" fmla="*/ 35 h 55"/>
                <a:gd name="T18" fmla="*/ 28 w 104"/>
                <a:gd name="T19" fmla="*/ 42 h 55"/>
                <a:gd name="T20" fmla="*/ 38 w 104"/>
                <a:gd name="T21" fmla="*/ 46 h 55"/>
                <a:gd name="T22" fmla="*/ 47 w 104"/>
                <a:gd name="T23" fmla="*/ 51 h 55"/>
                <a:gd name="T24" fmla="*/ 58 w 104"/>
                <a:gd name="T25" fmla="*/ 54 h 55"/>
                <a:gd name="T26" fmla="*/ 68 w 104"/>
                <a:gd name="T27" fmla="*/ 55 h 55"/>
                <a:gd name="T28" fmla="*/ 80 w 104"/>
                <a:gd name="T29" fmla="*/ 55 h 55"/>
                <a:gd name="T30" fmla="*/ 91 w 104"/>
                <a:gd name="T31" fmla="*/ 52 h 55"/>
                <a:gd name="T32" fmla="*/ 102 w 104"/>
                <a:gd name="T33" fmla="*/ 47 h 55"/>
                <a:gd name="T34" fmla="*/ 103 w 104"/>
                <a:gd name="T35" fmla="*/ 46 h 55"/>
                <a:gd name="T36" fmla="*/ 104 w 104"/>
                <a:gd name="T37" fmla="*/ 45 h 55"/>
                <a:gd name="T38" fmla="*/ 103 w 104"/>
                <a:gd name="T39" fmla="*/ 43 h 55"/>
                <a:gd name="T40" fmla="*/ 102 w 104"/>
                <a:gd name="T41" fmla="*/ 41 h 55"/>
                <a:gd name="T42" fmla="*/ 99 w 104"/>
                <a:gd name="T43" fmla="*/ 36 h 55"/>
                <a:gd name="T44" fmla="*/ 95 w 104"/>
                <a:gd name="T45" fmla="*/ 30 h 55"/>
                <a:gd name="T46" fmla="*/ 87 w 104"/>
                <a:gd name="T47" fmla="*/ 24 h 55"/>
                <a:gd name="T48" fmla="*/ 80 w 104"/>
                <a:gd name="T49" fmla="*/ 18 h 55"/>
                <a:gd name="T50" fmla="*/ 72 w 104"/>
                <a:gd name="T51" fmla="*/ 13 h 55"/>
                <a:gd name="T52" fmla="*/ 63 w 104"/>
                <a:gd name="T53" fmla="*/ 8 h 55"/>
                <a:gd name="T54" fmla="*/ 56 w 104"/>
                <a:gd name="T55" fmla="*/ 6 h 55"/>
                <a:gd name="T56" fmla="*/ 47 w 104"/>
                <a:gd name="T57" fmla="*/ 3 h 55"/>
                <a:gd name="T58" fmla="*/ 39 w 104"/>
                <a:gd name="T59" fmla="*/ 1 h 55"/>
                <a:gd name="T60" fmla="*/ 31 w 104"/>
                <a:gd name="T61" fmla="*/ 0 h 55"/>
                <a:gd name="T62" fmla="*/ 24 w 104"/>
                <a:gd name="T63" fmla="*/ 0 h 55"/>
                <a:gd name="T64" fmla="*/ 18 w 104"/>
                <a:gd name="T65" fmla="*/ 0 h 55"/>
                <a:gd name="T66" fmla="*/ 12 w 104"/>
                <a:gd name="T67" fmla="*/ 0 h 55"/>
                <a:gd name="T68" fmla="*/ 8 w 104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"/>
                <a:gd name="T106" fmla="*/ 0 h 55"/>
                <a:gd name="T107" fmla="*/ 104 w 104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" h="55">
                  <a:moveTo>
                    <a:pt x="8" y="0"/>
                  </a:moveTo>
                  <a:lnTo>
                    <a:pt x="3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1" y="12"/>
                  </a:lnTo>
                  <a:lnTo>
                    <a:pt x="4" y="18"/>
                  </a:lnTo>
                  <a:lnTo>
                    <a:pt x="8" y="23"/>
                  </a:lnTo>
                  <a:lnTo>
                    <a:pt x="13" y="30"/>
                  </a:lnTo>
                  <a:lnTo>
                    <a:pt x="21" y="35"/>
                  </a:lnTo>
                  <a:lnTo>
                    <a:pt x="28" y="42"/>
                  </a:lnTo>
                  <a:lnTo>
                    <a:pt x="38" y="46"/>
                  </a:lnTo>
                  <a:lnTo>
                    <a:pt x="47" y="51"/>
                  </a:lnTo>
                  <a:lnTo>
                    <a:pt x="58" y="54"/>
                  </a:lnTo>
                  <a:lnTo>
                    <a:pt x="68" y="55"/>
                  </a:lnTo>
                  <a:lnTo>
                    <a:pt x="80" y="55"/>
                  </a:lnTo>
                  <a:lnTo>
                    <a:pt x="91" y="52"/>
                  </a:lnTo>
                  <a:lnTo>
                    <a:pt x="102" y="47"/>
                  </a:lnTo>
                  <a:lnTo>
                    <a:pt x="103" y="46"/>
                  </a:lnTo>
                  <a:lnTo>
                    <a:pt x="104" y="45"/>
                  </a:lnTo>
                  <a:lnTo>
                    <a:pt x="103" y="43"/>
                  </a:lnTo>
                  <a:lnTo>
                    <a:pt x="102" y="41"/>
                  </a:lnTo>
                  <a:lnTo>
                    <a:pt x="99" y="36"/>
                  </a:lnTo>
                  <a:lnTo>
                    <a:pt x="95" y="30"/>
                  </a:lnTo>
                  <a:lnTo>
                    <a:pt x="87" y="24"/>
                  </a:lnTo>
                  <a:lnTo>
                    <a:pt x="80" y="18"/>
                  </a:lnTo>
                  <a:lnTo>
                    <a:pt x="72" y="13"/>
                  </a:lnTo>
                  <a:lnTo>
                    <a:pt x="63" y="8"/>
                  </a:lnTo>
                  <a:lnTo>
                    <a:pt x="56" y="6"/>
                  </a:lnTo>
                  <a:lnTo>
                    <a:pt x="47" y="3"/>
                  </a:lnTo>
                  <a:lnTo>
                    <a:pt x="39" y="1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12" name="Freeform 1117"/>
            <p:cNvSpPr>
              <a:spLocks/>
            </p:cNvSpPr>
            <p:nvPr/>
          </p:nvSpPr>
          <p:spPr bwMode="auto">
            <a:xfrm>
              <a:off x="863" y="248"/>
              <a:ext cx="109" cy="63"/>
            </a:xfrm>
            <a:custGeom>
              <a:avLst/>
              <a:gdLst>
                <a:gd name="T0" fmla="*/ 105 w 109"/>
                <a:gd name="T1" fmla="*/ 47 h 63"/>
                <a:gd name="T2" fmla="*/ 95 w 109"/>
                <a:gd name="T3" fmla="*/ 51 h 63"/>
                <a:gd name="T4" fmla="*/ 84 w 109"/>
                <a:gd name="T5" fmla="*/ 53 h 63"/>
                <a:gd name="T6" fmla="*/ 73 w 109"/>
                <a:gd name="T7" fmla="*/ 55 h 63"/>
                <a:gd name="T8" fmla="*/ 64 w 109"/>
                <a:gd name="T9" fmla="*/ 53 h 63"/>
                <a:gd name="T10" fmla="*/ 53 w 109"/>
                <a:gd name="T11" fmla="*/ 50 h 63"/>
                <a:gd name="T12" fmla="*/ 45 w 109"/>
                <a:gd name="T13" fmla="*/ 46 h 63"/>
                <a:gd name="T14" fmla="*/ 35 w 109"/>
                <a:gd name="T15" fmla="*/ 41 h 63"/>
                <a:gd name="T16" fmla="*/ 28 w 109"/>
                <a:gd name="T17" fmla="*/ 36 h 63"/>
                <a:gd name="T18" fmla="*/ 22 w 109"/>
                <a:gd name="T19" fmla="*/ 30 h 63"/>
                <a:gd name="T20" fmla="*/ 16 w 109"/>
                <a:gd name="T21" fmla="*/ 25 h 63"/>
                <a:gd name="T22" fmla="*/ 12 w 109"/>
                <a:gd name="T23" fmla="*/ 19 h 63"/>
                <a:gd name="T24" fmla="*/ 10 w 109"/>
                <a:gd name="T25" fmla="*/ 14 h 63"/>
                <a:gd name="T26" fmla="*/ 9 w 109"/>
                <a:gd name="T27" fmla="*/ 11 h 63"/>
                <a:gd name="T28" fmla="*/ 9 w 109"/>
                <a:gd name="T29" fmla="*/ 10 h 63"/>
                <a:gd name="T30" fmla="*/ 10 w 109"/>
                <a:gd name="T31" fmla="*/ 10 h 63"/>
                <a:gd name="T32" fmla="*/ 13 w 109"/>
                <a:gd name="T33" fmla="*/ 8 h 63"/>
                <a:gd name="T34" fmla="*/ 13 w 109"/>
                <a:gd name="T35" fmla="*/ 0 h 63"/>
                <a:gd name="T36" fmla="*/ 7 w 109"/>
                <a:gd name="T37" fmla="*/ 1 h 63"/>
                <a:gd name="T38" fmla="*/ 2 w 109"/>
                <a:gd name="T39" fmla="*/ 5 h 63"/>
                <a:gd name="T40" fmla="*/ 0 w 109"/>
                <a:gd name="T41" fmla="*/ 12 h 63"/>
                <a:gd name="T42" fmla="*/ 2 w 109"/>
                <a:gd name="T43" fmla="*/ 17 h 63"/>
                <a:gd name="T44" fmla="*/ 5 w 109"/>
                <a:gd name="T45" fmla="*/ 24 h 63"/>
                <a:gd name="T46" fmla="*/ 9 w 109"/>
                <a:gd name="T47" fmla="*/ 30 h 63"/>
                <a:gd name="T48" fmla="*/ 15 w 109"/>
                <a:gd name="T49" fmla="*/ 37 h 63"/>
                <a:gd name="T50" fmla="*/ 23 w 109"/>
                <a:gd name="T51" fmla="*/ 44 h 63"/>
                <a:gd name="T52" fmla="*/ 31 w 109"/>
                <a:gd name="T53" fmla="*/ 49 h 63"/>
                <a:gd name="T54" fmla="*/ 41 w 109"/>
                <a:gd name="T55" fmla="*/ 55 h 63"/>
                <a:gd name="T56" fmla="*/ 51 w 109"/>
                <a:gd name="T57" fmla="*/ 59 h 63"/>
                <a:gd name="T58" fmla="*/ 62 w 109"/>
                <a:gd name="T59" fmla="*/ 62 h 63"/>
                <a:gd name="T60" fmla="*/ 73 w 109"/>
                <a:gd name="T61" fmla="*/ 63 h 63"/>
                <a:gd name="T62" fmla="*/ 85 w 109"/>
                <a:gd name="T63" fmla="*/ 63 h 63"/>
                <a:gd name="T64" fmla="*/ 98 w 109"/>
                <a:gd name="T65" fmla="*/ 60 h 63"/>
                <a:gd name="T66" fmla="*/ 109 w 109"/>
                <a:gd name="T67" fmla="*/ 56 h 63"/>
                <a:gd name="T68" fmla="*/ 105 w 109"/>
                <a:gd name="T69" fmla="*/ 47 h 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63"/>
                <a:gd name="T107" fmla="*/ 109 w 109"/>
                <a:gd name="T108" fmla="*/ 63 h 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63">
                  <a:moveTo>
                    <a:pt x="105" y="47"/>
                  </a:moveTo>
                  <a:lnTo>
                    <a:pt x="95" y="51"/>
                  </a:lnTo>
                  <a:lnTo>
                    <a:pt x="84" y="53"/>
                  </a:lnTo>
                  <a:lnTo>
                    <a:pt x="73" y="55"/>
                  </a:lnTo>
                  <a:lnTo>
                    <a:pt x="64" y="53"/>
                  </a:lnTo>
                  <a:lnTo>
                    <a:pt x="53" y="50"/>
                  </a:lnTo>
                  <a:lnTo>
                    <a:pt x="45" y="46"/>
                  </a:lnTo>
                  <a:lnTo>
                    <a:pt x="35" y="41"/>
                  </a:lnTo>
                  <a:lnTo>
                    <a:pt x="28" y="36"/>
                  </a:lnTo>
                  <a:lnTo>
                    <a:pt x="22" y="30"/>
                  </a:lnTo>
                  <a:lnTo>
                    <a:pt x="16" y="25"/>
                  </a:lnTo>
                  <a:lnTo>
                    <a:pt x="12" y="19"/>
                  </a:lnTo>
                  <a:lnTo>
                    <a:pt x="10" y="14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5" y="24"/>
                  </a:lnTo>
                  <a:lnTo>
                    <a:pt x="9" y="30"/>
                  </a:lnTo>
                  <a:lnTo>
                    <a:pt x="15" y="37"/>
                  </a:lnTo>
                  <a:lnTo>
                    <a:pt x="23" y="44"/>
                  </a:lnTo>
                  <a:lnTo>
                    <a:pt x="31" y="49"/>
                  </a:lnTo>
                  <a:lnTo>
                    <a:pt x="41" y="55"/>
                  </a:lnTo>
                  <a:lnTo>
                    <a:pt x="51" y="59"/>
                  </a:lnTo>
                  <a:lnTo>
                    <a:pt x="62" y="62"/>
                  </a:lnTo>
                  <a:lnTo>
                    <a:pt x="73" y="63"/>
                  </a:lnTo>
                  <a:lnTo>
                    <a:pt x="85" y="63"/>
                  </a:lnTo>
                  <a:lnTo>
                    <a:pt x="98" y="60"/>
                  </a:lnTo>
                  <a:lnTo>
                    <a:pt x="109" y="56"/>
                  </a:lnTo>
                  <a:lnTo>
                    <a:pt x="105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13" name="Freeform 1118"/>
            <p:cNvSpPr>
              <a:spLocks/>
            </p:cNvSpPr>
            <p:nvPr/>
          </p:nvSpPr>
          <p:spPr bwMode="auto">
            <a:xfrm>
              <a:off x="929" y="256"/>
              <a:ext cx="48" cy="48"/>
            </a:xfrm>
            <a:custGeom>
              <a:avLst/>
              <a:gdLst>
                <a:gd name="T0" fmla="*/ 0 w 48"/>
                <a:gd name="T1" fmla="*/ 8 h 48"/>
                <a:gd name="T2" fmla="*/ 9 w 48"/>
                <a:gd name="T3" fmla="*/ 13 h 48"/>
                <a:gd name="T4" fmla="*/ 17 w 48"/>
                <a:gd name="T5" fmla="*/ 18 h 48"/>
                <a:gd name="T6" fmla="*/ 24 w 48"/>
                <a:gd name="T7" fmla="*/ 24 h 48"/>
                <a:gd name="T8" fmla="*/ 31 w 48"/>
                <a:gd name="T9" fmla="*/ 29 h 48"/>
                <a:gd name="T10" fmla="*/ 35 w 48"/>
                <a:gd name="T11" fmla="*/ 35 h 48"/>
                <a:gd name="T12" fmla="*/ 38 w 48"/>
                <a:gd name="T13" fmla="*/ 39 h 48"/>
                <a:gd name="T14" fmla="*/ 38 w 48"/>
                <a:gd name="T15" fmla="*/ 40 h 48"/>
                <a:gd name="T16" fmla="*/ 38 w 48"/>
                <a:gd name="T17" fmla="*/ 41 h 48"/>
                <a:gd name="T18" fmla="*/ 39 w 48"/>
                <a:gd name="T19" fmla="*/ 40 h 48"/>
                <a:gd name="T20" fmla="*/ 39 w 48"/>
                <a:gd name="T21" fmla="*/ 39 h 48"/>
                <a:gd name="T22" fmla="*/ 43 w 48"/>
                <a:gd name="T23" fmla="*/ 48 h 48"/>
                <a:gd name="T24" fmla="*/ 47 w 48"/>
                <a:gd name="T25" fmla="*/ 44 h 48"/>
                <a:gd name="T26" fmla="*/ 48 w 48"/>
                <a:gd name="T27" fmla="*/ 41 h 48"/>
                <a:gd name="T28" fmla="*/ 47 w 48"/>
                <a:gd name="T29" fmla="*/ 38 h 48"/>
                <a:gd name="T30" fmla="*/ 46 w 48"/>
                <a:gd name="T31" fmla="*/ 35 h 48"/>
                <a:gd name="T32" fmla="*/ 42 w 48"/>
                <a:gd name="T33" fmla="*/ 29 h 48"/>
                <a:gd name="T34" fmla="*/ 36 w 48"/>
                <a:gd name="T35" fmla="*/ 22 h 48"/>
                <a:gd name="T36" fmla="*/ 30 w 48"/>
                <a:gd name="T37" fmla="*/ 17 h 48"/>
                <a:gd name="T38" fmla="*/ 21 w 48"/>
                <a:gd name="T39" fmla="*/ 10 h 48"/>
                <a:gd name="T40" fmla="*/ 13 w 48"/>
                <a:gd name="T41" fmla="*/ 5 h 48"/>
                <a:gd name="T42" fmla="*/ 4 w 48"/>
                <a:gd name="T43" fmla="*/ 0 h 48"/>
                <a:gd name="T44" fmla="*/ 0 w 48"/>
                <a:gd name="T45" fmla="*/ 8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48"/>
                <a:gd name="T71" fmla="*/ 48 w 48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48">
                  <a:moveTo>
                    <a:pt x="0" y="8"/>
                  </a:moveTo>
                  <a:lnTo>
                    <a:pt x="9" y="13"/>
                  </a:lnTo>
                  <a:lnTo>
                    <a:pt x="17" y="18"/>
                  </a:lnTo>
                  <a:lnTo>
                    <a:pt x="24" y="24"/>
                  </a:lnTo>
                  <a:lnTo>
                    <a:pt x="31" y="29"/>
                  </a:lnTo>
                  <a:lnTo>
                    <a:pt x="35" y="35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8" y="41"/>
                  </a:lnTo>
                  <a:lnTo>
                    <a:pt x="39" y="40"/>
                  </a:lnTo>
                  <a:lnTo>
                    <a:pt x="39" y="39"/>
                  </a:lnTo>
                  <a:lnTo>
                    <a:pt x="43" y="48"/>
                  </a:lnTo>
                  <a:lnTo>
                    <a:pt x="47" y="44"/>
                  </a:lnTo>
                  <a:lnTo>
                    <a:pt x="48" y="41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2" y="29"/>
                  </a:lnTo>
                  <a:lnTo>
                    <a:pt x="36" y="22"/>
                  </a:lnTo>
                  <a:lnTo>
                    <a:pt x="30" y="17"/>
                  </a:lnTo>
                  <a:lnTo>
                    <a:pt x="21" y="10"/>
                  </a:lnTo>
                  <a:lnTo>
                    <a:pt x="13" y="5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14" name="Freeform 1119"/>
            <p:cNvSpPr>
              <a:spLocks/>
            </p:cNvSpPr>
            <p:nvPr/>
          </p:nvSpPr>
          <p:spPr bwMode="auto">
            <a:xfrm>
              <a:off x="876" y="248"/>
              <a:ext cx="57" cy="16"/>
            </a:xfrm>
            <a:custGeom>
              <a:avLst/>
              <a:gdLst>
                <a:gd name="T0" fmla="*/ 0 w 57"/>
                <a:gd name="T1" fmla="*/ 8 h 16"/>
                <a:gd name="T2" fmla="*/ 4 w 57"/>
                <a:gd name="T3" fmla="*/ 8 h 16"/>
                <a:gd name="T4" fmla="*/ 10 w 57"/>
                <a:gd name="T5" fmla="*/ 8 h 16"/>
                <a:gd name="T6" fmla="*/ 16 w 57"/>
                <a:gd name="T7" fmla="*/ 8 h 16"/>
                <a:gd name="T8" fmla="*/ 22 w 57"/>
                <a:gd name="T9" fmla="*/ 10 h 16"/>
                <a:gd name="T10" fmla="*/ 31 w 57"/>
                <a:gd name="T11" fmla="*/ 10 h 16"/>
                <a:gd name="T12" fmla="*/ 38 w 57"/>
                <a:gd name="T13" fmla="*/ 12 h 16"/>
                <a:gd name="T14" fmla="*/ 46 w 57"/>
                <a:gd name="T15" fmla="*/ 14 h 16"/>
                <a:gd name="T16" fmla="*/ 53 w 57"/>
                <a:gd name="T17" fmla="*/ 16 h 16"/>
                <a:gd name="T18" fmla="*/ 57 w 57"/>
                <a:gd name="T19" fmla="*/ 8 h 16"/>
                <a:gd name="T20" fmla="*/ 49 w 57"/>
                <a:gd name="T21" fmla="*/ 5 h 16"/>
                <a:gd name="T22" fmla="*/ 40 w 57"/>
                <a:gd name="T23" fmla="*/ 3 h 16"/>
                <a:gd name="T24" fmla="*/ 32 w 57"/>
                <a:gd name="T25" fmla="*/ 1 h 16"/>
                <a:gd name="T26" fmla="*/ 23 w 57"/>
                <a:gd name="T27" fmla="*/ 0 h 16"/>
                <a:gd name="T28" fmla="*/ 16 w 57"/>
                <a:gd name="T29" fmla="*/ 0 h 16"/>
                <a:gd name="T30" fmla="*/ 10 w 57"/>
                <a:gd name="T31" fmla="*/ 0 h 16"/>
                <a:gd name="T32" fmla="*/ 4 w 57"/>
                <a:gd name="T33" fmla="*/ 0 h 16"/>
                <a:gd name="T34" fmla="*/ 0 w 57"/>
                <a:gd name="T35" fmla="*/ 0 h 16"/>
                <a:gd name="T36" fmla="*/ 0 w 57"/>
                <a:gd name="T37" fmla="*/ 8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6"/>
                <a:gd name="T59" fmla="*/ 57 w 57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6">
                  <a:moveTo>
                    <a:pt x="0" y="8"/>
                  </a:moveTo>
                  <a:lnTo>
                    <a:pt x="4" y="8"/>
                  </a:lnTo>
                  <a:lnTo>
                    <a:pt x="10" y="8"/>
                  </a:lnTo>
                  <a:lnTo>
                    <a:pt x="16" y="8"/>
                  </a:lnTo>
                  <a:lnTo>
                    <a:pt x="22" y="10"/>
                  </a:lnTo>
                  <a:lnTo>
                    <a:pt x="31" y="10"/>
                  </a:lnTo>
                  <a:lnTo>
                    <a:pt x="38" y="12"/>
                  </a:lnTo>
                  <a:lnTo>
                    <a:pt x="46" y="14"/>
                  </a:lnTo>
                  <a:lnTo>
                    <a:pt x="53" y="16"/>
                  </a:lnTo>
                  <a:lnTo>
                    <a:pt x="57" y="8"/>
                  </a:lnTo>
                  <a:lnTo>
                    <a:pt x="49" y="5"/>
                  </a:lnTo>
                  <a:lnTo>
                    <a:pt x="40" y="3"/>
                  </a:lnTo>
                  <a:lnTo>
                    <a:pt x="32" y="1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15" name="Freeform 1120"/>
            <p:cNvSpPr>
              <a:spLocks/>
            </p:cNvSpPr>
            <p:nvPr/>
          </p:nvSpPr>
          <p:spPr bwMode="auto">
            <a:xfrm>
              <a:off x="3280" y="252"/>
              <a:ext cx="103" cy="55"/>
            </a:xfrm>
            <a:custGeom>
              <a:avLst/>
              <a:gdLst>
                <a:gd name="T0" fmla="*/ 8 w 103"/>
                <a:gd name="T1" fmla="*/ 0 h 55"/>
                <a:gd name="T2" fmla="*/ 3 w 103"/>
                <a:gd name="T3" fmla="*/ 1 h 55"/>
                <a:gd name="T4" fmla="*/ 0 w 103"/>
                <a:gd name="T5" fmla="*/ 3 h 55"/>
                <a:gd name="T6" fmla="*/ 0 w 103"/>
                <a:gd name="T7" fmla="*/ 7 h 55"/>
                <a:gd name="T8" fmla="*/ 1 w 103"/>
                <a:gd name="T9" fmla="*/ 12 h 55"/>
                <a:gd name="T10" fmla="*/ 3 w 103"/>
                <a:gd name="T11" fmla="*/ 18 h 55"/>
                <a:gd name="T12" fmla="*/ 7 w 103"/>
                <a:gd name="T13" fmla="*/ 23 h 55"/>
                <a:gd name="T14" fmla="*/ 13 w 103"/>
                <a:gd name="T15" fmla="*/ 30 h 55"/>
                <a:gd name="T16" fmla="*/ 20 w 103"/>
                <a:gd name="T17" fmla="*/ 35 h 55"/>
                <a:gd name="T18" fmla="*/ 28 w 103"/>
                <a:gd name="T19" fmla="*/ 42 h 55"/>
                <a:gd name="T20" fmla="*/ 38 w 103"/>
                <a:gd name="T21" fmla="*/ 46 h 55"/>
                <a:gd name="T22" fmla="*/ 47 w 103"/>
                <a:gd name="T23" fmla="*/ 51 h 55"/>
                <a:gd name="T24" fmla="*/ 58 w 103"/>
                <a:gd name="T25" fmla="*/ 54 h 55"/>
                <a:gd name="T26" fmla="*/ 68 w 103"/>
                <a:gd name="T27" fmla="*/ 55 h 55"/>
                <a:gd name="T28" fmla="*/ 80 w 103"/>
                <a:gd name="T29" fmla="*/ 54 h 55"/>
                <a:gd name="T30" fmla="*/ 91 w 103"/>
                <a:gd name="T31" fmla="*/ 52 h 55"/>
                <a:gd name="T32" fmla="*/ 102 w 103"/>
                <a:gd name="T33" fmla="*/ 47 h 55"/>
                <a:gd name="T34" fmla="*/ 103 w 103"/>
                <a:gd name="T35" fmla="*/ 46 h 55"/>
                <a:gd name="T36" fmla="*/ 103 w 103"/>
                <a:gd name="T37" fmla="*/ 45 h 55"/>
                <a:gd name="T38" fmla="*/ 103 w 103"/>
                <a:gd name="T39" fmla="*/ 43 h 55"/>
                <a:gd name="T40" fmla="*/ 102 w 103"/>
                <a:gd name="T41" fmla="*/ 41 h 55"/>
                <a:gd name="T42" fmla="*/ 99 w 103"/>
                <a:gd name="T43" fmla="*/ 36 h 55"/>
                <a:gd name="T44" fmla="*/ 94 w 103"/>
                <a:gd name="T45" fmla="*/ 30 h 55"/>
                <a:gd name="T46" fmla="*/ 87 w 103"/>
                <a:gd name="T47" fmla="*/ 24 h 55"/>
                <a:gd name="T48" fmla="*/ 80 w 103"/>
                <a:gd name="T49" fmla="*/ 18 h 55"/>
                <a:gd name="T50" fmla="*/ 71 w 103"/>
                <a:gd name="T51" fmla="*/ 12 h 55"/>
                <a:gd name="T52" fmla="*/ 63 w 103"/>
                <a:gd name="T53" fmla="*/ 8 h 55"/>
                <a:gd name="T54" fmla="*/ 55 w 103"/>
                <a:gd name="T55" fmla="*/ 6 h 55"/>
                <a:gd name="T56" fmla="*/ 47 w 103"/>
                <a:gd name="T57" fmla="*/ 3 h 55"/>
                <a:gd name="T58" fmla="*/ 39 w 103"/>
                <a:gd name="T59" fmla="*/ 1 h 55"/>
                <a:gd name="T60" fmla="*/ 31 w 103"/>
                <a:gd name="T61" fmla="*/ 0 h 55"/>
                <a:gd name="T62" fmla="*/ 24 w 103"/>
                <a:gd name="T63" fmla="*/ 0 h 55"/>
                <a:gd name="T64" fmla="*/ 18 w 103"/>
                <a:gd name="T65" fmla="*/ 0 h 55"/>
                <a:gd name="T66" fmla="*/ 12 w 103"/>
                <a:gd name="T67" fmla="*/ 0 h 55"/>
                <a:gd name="T68" fmla="*/ 8 w 103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3"/>
                <a:gd name="T106" fmla="*/ 0 h 55"/>
                <a:gd name="T107" fmla="*/ 103 w 103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3" h="55">
                  <a:moveTo>
                    <a:pt x="8" y="0"/>
                  </a:moveTo>
                  <a:lnTo>
                    <a:pt x="3" y="1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12"/>
                  </a:lnTo>
                  <a:lnTo>
                    <a:pt x="3" y="18"/>
                  </a:lnTo>
                  <a:lnTo>
                    <a:pt x="7" y="23"/>
                  </a:lnTo>
                  <a:lnTo>
                    <a:pt x="13" y="30"/>
                  </a:lnTo>
                  <a:lnTo>
                    <a:pt x="20" y="35"/>
                  </a:lnTo>
                  <a:lnTo>
                    <a:pt x="28" y="42"/>
                  </a:lnTo>
                  <a:lnTo>
                    <a:pt x="38" y="46"/>
                  </a:lnTo>
                  <a:lnTo>
                    <a:pt x="47" y="51"/>
                  </a:lnTo>
                  <a:lnTo>
                    <a:pt x="58" y="54"/>
                  </a:lnTo>
                  <a:lnTo>
                    <a:pt x="68" y="55"/>
                  </a:lnTo>
                  <a:lnTo>
                    <a:pt x="80" y="54"/>
                  </a:lnTo>
                  <a:lnTo>
                    <a:pt x="91" y="52"/>
                  </a:lnTo>
                  <a:lnTo>
                    <a:pt x="102" y="47"/>
                  </a:lnTo>
                  <a:lnTo>
                    <a:pt x="103" y="46"/>
                  </a:lnTo>
                  <a:lnTo>
                    <a:pt x="103" y="45"/>
                  </a:lnTo>
                  <a:lnTo>
                    <a:pt x="103" y="43"/>
                  </a:lnTo>
                  <a:lnTo>
                    <a:pt x="102" y="41"/>
                  </a:lnTo>
                  <a:lnTo>
                    <a:pt x="99" y="36"/>
                  </a:lnTo>
                  <a:lnTo>
                    <a:pt x="94" y="30"/>
                  </a:lnTo>
                  <a:lnTo>
                    <a:pt x="87" y="24"/>
                  </a:lnTo>
                  <a:lnTo>
                    <a:pt x="80" y="18"/>
                  </a:lnTo>
                  <a:lnTo>
                    <a:pt x="71" y="12"/>
                  </a:lnTo>
                  <a:lnTo>
                    <a:pt x="63" y="8"/>
                  </a:lnTo>
                  <a:lnTo>
                    <a:pt x="55" y="6"/>
                  </a:lnTo>
                  <a:lnTo>
                    <a:pt x="47" y="3"/>
                  </a:lnTo>
                  <a:lnTo>
                    <a:pt x="39" y="1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16" name="Freeform 1121"/>
            <p:cNvSpPr>
              <a:spLocks/>
            </p:cNvSpPr>
            <p:nvPr/>
          </p:nvSpPr>
          <p:spPr bwMode="auto">
            <a:xfrm>
              <a:off x="3274" y="248"/>
              <a:ext cx="110" cy="63"/>
            </a:xfrm>
            <a:custGeom>
              <a:avLst/>
              <a:gdLst>
                <a:gd name="T0" fmla="*/ 106 w 110"/>
                <a:gd name="T1" fmla="*/ 47 h 63"/>
                <a:gd name="T2" fmla="*/ 95 w 110"/>
                <a:gd name="T3" fmla="*/ 51 h 63"/>
                <a:gd name="T4" fmla="*/ 85 w 110"/>
                <a:gd name="T5" fmla="*/ 53 h 63"/>
                <a:gd name="T6" fmla="*/ 74 w 110"/>
                <a:gd name="T7" fmla="*/ 55 h 63"/>
                <a:gd name="T8" fmla="*/ 64 w 110"/>
                <a:gd name="T9" fmla="*/ 52 h 63"/>
                <a:gd name="T10" fmla="*/ 54 w 110"/>
                <a:gd name="T11" fmla="*/ 50 h 63"/>
                <a:gd name="T12" fmla="*/ 45 w 110"/>
                <a:gd name="T13" fmla="*/ 46 h 63"/>
                <a:gd name="T14" fmla="*/ 36 w 110"/>
                <a:gd name="T15" fmla="*/ 41 h 63"/>
                <a:gd name="T16" fmla="*/ 29 w 110"/>
                <a:gd name="T17" fmla="*/ 36 h 63"/>
                <a:gd name="T18" fmla="*/ 22 w 110"/>
                <a:gd name="T19" fmla="*/ 30 h 63"/>
                <a:gd name="T20" fmla="*/ 17 w 110"/>
                <a:gd name="T21" fmla="*/ 25 h 63"/>
                <a:gd name="T22" fmla="*/ 13 w 110"/>
                <a:gd name="T23" fmla="*/ 19 h 63"/>
                <a:gd name="T24" fmla="*/ 11 w 110"/>
                <a:gd name="T25" fmla="*/ 14 h 63"/>
                <a:gd name="T26" fmla="*/ 10 w 110"/>
                <a:gd name="T27" fmla="*/ 11 h 63"/>
                <a:gd name="T28" fmla="*/ 10 w 110"/>
                <a:gd name="T29" fmla="*/ 10 h 63"/>
                <a:gd name="T30" fmla="*/ 11 w 110"/>
                <a:gd name="T31" fmla="*/ 8 h 63"/>
                <a:gd name="T32" fmla="*/ 14 w 110"/>
                <a:gd name="T33" fmla="*/ 8 h 63"/>
                <a:gd name="T34" fmla="*/ 14 w 110"/>
                <a:gd name="T35" fmla="*/ 0 h 63"/>
                <a:gd name="T36" fmla="*/ 7 w 110"/>
                <a:gd name="T37" fmla="*/ 1 h 63"/>
                <a:gd name="T38" fmla="*/ 2 w 110"/>
                <a:gd name="T39" fmla="*/ 5 h 63"/>
                <a:gd name="T40" fmla="*/ 0 w 110"/>
                <a:gd name="T41" fmla="*/ 12 h 63"/>
                <a:gd name="T42" fmla="*/ 2 w 110"/>
                <a:gd name="T43" fmla="*/ 17 h 63"/>
                <a:gd name="T44" fmla="*/ 6 w 110"/>
                <a:gd name="T45" fmla="*/ 24 h 63"/>
                <a:gd name="T46" fmla="*/ 10 w 110"/>
                <a:gd name="T47" fmla="*/ 30 h 63"/>
                <a:gd name="T48" fmla="*/ 16 w 110"/>
                <a:gd name="T49" fmla="*/ 37 h 63"/>
                <a:gd name="T50" fmla="*/ 24 w 110"/>
                <a:gd name="T51" fmla="*/ 44 h 63"/>
                <a:gd name="T52" fmla="*/ 32 w 110"/>
                <a:gd name="T53" fmla="*/ 49 h 63"/>
                <a:gd name="T54" fmla="*/ 41 w 110"/>
                <a:gd name="T55" fmla="*/ 55 h 63"/>
                <a:gd name="T56" fmla="*/ 51 w 110"/>
                <a:gd name="T57" fmla="*/ 59 h 63"/>
                <a:gd name="T58" fmla="*/ 63 w 110"/>
                <a:gd name="T59" fmla="*/ 62 h 63"/>
                <a:gd name="T60" fmla="*/ 74 w 110"/>
                <a:gd name="T61" fmla="*/ 63 h 63"/>
                <a:gd name="T62" fmla="*/ 86 w 110"/>
                <a:gd name="T63" fmla="*/ 63 h 63"/>
                <a:gd name="T64" fmla="*/ 98 w 110"/>
                <a:gd name="T65" fmla="*/ 60 h 63"/>
                <a:gd name="T66" fmla="*/ 110 w 110"/>
                <a:gd name="T67" fmla="*/ 56 h 63"/>
                <a:gd name="T68" fmla="*/ 106 w 110"/>
                <a:gd name="T69" fmla="*/ 47 h 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0"/>
                <a:gd name="T106" fmla="*/ 0 h 63"/>
                <a:gd name="T107" fmla="*/ 110 w 110"/>
                <a:gd name="T108" fmla="*/ 63 h 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0" h="63">
                  <a:moveTo>
                    <a:pt x="106" y="47"/>
                  </a:moveTo>
                  <a:lnTo>
                    <a:pt x="95" y="51"/>
                  </a:lnTo>
                  <a:lnTo>
                    <a:pt x="85" y="53"/>
                  </a:lnTo>
                  <a:lnTo>
                    <a:pt x="74" y="55"/>
                  </a:lnTo>
                  <a:lnTo>
                    <a:pt x="64" y="52"/>
                  </a:lnTo>
                  <a:lnTo>
                    <a:pt x="54" y="50"/>
                  </a:lnTo>
                  <a:lnTo>
                    <a:pt x="45" y="46"/>
                  </a:lnTo>
                  <a:lnTo>
                    <a:pt x="36" y="41"/>
                  </a:lnTo>
                  <a:lnTo>
                    <a:pt x="29" y="36"/>
                  </a:lnTo>
                  <a:lnTo>
                    <a:pt x="22" y="30"/>
                  </a:lnTo>
                  <a:lnTo>
                    <a:pt x="17" y="25"/>
                  </a:lnTo>
                  <a:lnTo>
                    <a:pt x="13" y="19"/>
                  </a:lnTo>
                  <a:lnTo>
                    <a:pt x="11" y="14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14" y="0"/>
                  </a:lnTo>
                  <a:lnTo>
                    <a:pt x="7" y="1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6" y="24"/>
                  </a:lnTo>
                  <a:lnTo>
                    <a:pt x="10" y="30"/>
                  </a:lnTo>
                  <a:lnTo>
                    <a:pt x="16" y="37"/>
                  </a:lnTo>
                  <a:lnTo>
                    <a:pt x="24" y="44"/>
                  </a:lnTo>
                  <a:lnTo>
                    <a:pt x="32" y="49"/>
                  </a:lnTo>
                  <a:lnTo>
                    <a:pt x="41" y="55"/>
                  </a:lnTo>
                  <a:lnTo>
                    <a:pt x="51" y="59"/>
                  </a:lnTo>
                  <a:lnTo>
                    <a:pt x="63" y="62"/>
                  </a:lnTo>
                  <a:lnTo>
                    <a:pt x="74" y="63"/>
                  </a:lnTo>
                  <a:lnTo>
                    <a:pt x="86" y="63"/>
                  </a:lnTo>
                  <a:lnTo>
                    <a:pt x="98" y="60"/>
                  </a:lnTo>
                  <a:lnTo>
                    <a:pt x="110" y="56"/>
                  </a:lnTo>
                  <a:lnTo>
                    <a:pt x="106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17" name="Freeform 1122"/>
            <p:cNvSpPr>
              <a:spLocks/>
            </p:cNvSpPr>
            <p:nvPr/>
          </p:nvSpPr>
          <p:spPr bwMode="auto">
            <a:xfrm>
              <a:off x="3341" y="256"/>
              <a:ext cx="46" cy="48"/>
            </a:xfrm>
            <a:custGeom>
              <a:avLst/>
              <a:gdLst>
                <a:gd name="T0" fmla="*/ 0 w 46"/>
                <a:gd name="T1" fmla="*/ 8 h 48"/>
                <a:gd name="T2" fmla="*/ 8 w 46"/>
                <a:gd name="T3" fmla="*/ 13 h 48"/>
                <a:gd name="T4" fmla="*/ 17 w 46"/>
                <a:gd name="T5" fmla="*/ 18 h 48"/>
                <a:gd name="T6" fmla="*/ 23 w 46"/>
                <a:gd name="T7" fmla="*/ 24 h 48"/>
                <a:gd name="T8" fmla="*/ 30 w 46"/>
                <a:gd name="T9" fmla="*/ 29 h 48"/>
                <a:gd name="T10" fmla="*/ 35 w 46"/>
                <a:gd name="T11" fmla="*/ 35 h 48"/>
                <a:gd name="T12" fmla="*/ 38 w 46"/>
                <a:gd name="T13" fmla="*/ 39 h 48"/>
                <a:gd name="T14" fmla="*/ 38 w 46"/>
                <a:gd name="T15" fmla="*/ 40 h 48"/>
                <a:gd name="T16" fmla="*/ 38 w 46"/>
                <a:gd name="T17" fmla="*/ 41 h 48"/>
                <a:gd name="T18" fmla="*/ 38 w 46"/>
                <a:gd name="T19" fmla="*/ 40 h 48"/>
                <a:gd name="T20" fmla="*/ 39 w 46"/>
                <a:gd name="T21" fmla="*/ 39 h 48"/>
                <a:gd name="T22" fmla="*/ 43 w 46"/>
                <a:gd name="T23" fmla="*/ 48 h 48"/>
                <a:gd name="T24" fmla="*/ 46 w 46"/>
                <a:gd name="T25" fmla="*/ 44 h 48"/>
                <a:gd name="T26" fmla="*/ 46 w 46"/>
                <a:gd name="T27" fmla="*/ 41 h 48"/>
                <a:gd name="T28" fmla="*/ 46 w 46"/>
                <a:gd name="T29" fmla="*/ 38 h 48"/>
                <a:gd name="T30" fmla="*/ 45 w 46"/>
                <a:gd name="T31" fmla="*/ 35 h 48"/>
                <a:gd name="T32" fmla="*/ 41 w 46"/>
                <a:gd name="T33" fmla="*/ 29 h 48"/>
                <a:gd name="T34" fmla="*/ 36 w 46"/>
                <a:gd name="T35" fmla="*/ 22 h 48"/>
                <a:gd name="T36" fmla="*/ 30 w 46"/>
                <a:gd name="T37" fmla="*/ 17 h 48"/>
                <a:gd name="T38" fmla="*/ 21 w 46"/>
                <a:gd name="T39" fmla="*/ 10 h 48"/>
                <a:gd name="T40" fmla="*/ 13 w 46"/>
                <a:gd name="T41" fmla="*/ 5 h 48"/>
                <a:gd name="T42" fmla="*/ 3 w 46"/>
                <a:gd name="T43" fmla="*/ 0 h 48"/>
                <a:gd name="T44" fmla="*/ 0 w 46"/>
                <a:gd name="T45" fmla="*/ 8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"/>
                <a:gd name="T70" fmla="*/ 0 h 48"/>
                <a:gd name="T71" fmla="*/ 46 w 46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" h="48">
                  <a:moveTo>
                    <a:pt x="0" y="8"/>
                  </a:moveTo>
                  <a:lnTo>
                    <a:pt x="8" y="13"/>
                  </a:lnTo>
                  <a:lnTo>
                    <a:pt x="17" y="18"/>
                  </a:lnTo>
                  <a:lnTo>
                    <a:pt x="23" y="24"/>
                  </a:lnTo>
                  <a:lnTo>
                    <a:pt x="30" y="29"/>
                  </a:lnTo>
                  <a:lnTo>
                    <a:pt x="35" y="35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8" y="41"/>
                  </a:lnTo>
                  <a:lnTo>
                    <a:pt x="38" y="40"/>
                  </a:lnTo>
                  <a:lnTo>
                    <a:pt x="39" y="39"/>
                  </a:lnTo>
                  <a:lnTo>
                    <a:pt x="43" y="48"/>
                  </a:lnTo>
                  <a:lnTo>
                    <a:pt x="46" y="44"/>
                  </a:lnTo>
                  <a:lnTo>
                    <a:pt x="46" y="41"/>
                  </a:lnTo>
                  <a:lnTo>
                    <a:pt x="46" y="38"/>
                  </a:lnTo>
                  <a:lnTo>
                    <a:pt x="45" y="35"/>
                  </a:lnTo>
                  <a:lnTo>
                    <a:pt x="41" y="29"/>
                  </a:lnTo>
                  <a:lnTo>
                    <a:pt x="36" y="22"/>
                  </a:lnTo>
                  <a:lnTo>
                    <a:pt x="30" y="17"/>
                  </a:lnTo>
                  <a:lnTo>
                    <a:pt x="21" y="10"/>
                  </a:lnTo>
                  <a:lnTo>
                    <a:pt x="13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18" name="Freeform 1123"/>
            <p:cNvSpPr>
              <a:spLocks/>
            </p:cNvSpPr>
            <p:nvPr/>
          </p:nvSpPr>
          <p:spPr bwMode="auto">
            <a:xfrm>
              <a:off x="3288" y="248"/>
              <a:ext cx="56" cy="16"/>
            </a:xfrm>
            <a:custGeom>
              <a:avLst/>
              <a:gdLst>
                <a:gd name="T0" fmla="*/ 0 w 56"/>
                <a:gd name="T1" fmla="*/ 8 h 16"/>
                <a:gd name="T2" fmla="*/ 4 w 56"/>
                <a:gd name="T3" fmla="*/ 8 h 16"/>
                <a:gd name="T4" fmla="*/ 10 w 56"/>
                <a:gd name="T5" fmla="*/ 8 h 16"/>
                <a:gd name="T6" fmla="*/ 16 w 56"/>
                <a:gd name="T7" fmla="*/ 8 h 16"/>
                <a:gd name="T8" fmla="*/ 22 w 56"/>
                <a:gd name="T9" fmla="*/ 10 h 16"/>
                <a:gd name="T10" fmla="*/ 30 w 56"/>
                <a:gd name="T11" fmla="*/ 10 h 16"/>
                <a:gd name="T12" fmla="*/ 38 w 56"/>
                <a:gd name="T13" fmla="*/ 12 h 16"/>
                <a:gd name="T14" fmla="*/ 45 w 56"/>
                <a:gd name="T15" fmla="*/ 14 h 16"/>
                <a:gd name="T16" fmla="*/ 53 w 56"/>
                <a:gd name="T17" fmla="*/ 16 h 16"/>
                <a:gd name="T18" fmla="*/ 56 w 56"/>
                <a:gd name="T19" fmla="*/ 8 h 16"/>
                <a:gd name="T20" fmla="*/ 49 w 56"/>
                <a:gd name="T21" fmla="*/ 5 h 16"/>
                <a:gd name="T22" fmla="*/ 39 w 56"/>
                <a:gd name="T23" fmla="*/ 3 h 16"/>
                <a:gd name="T24" fmla="*/ 32 w 56"/>
                <a:gd name="T25" fmla="*/ 1 h 16"/>
                <a:gd name="T26" fmla="*/ 23 w 56"/>
                <a:gd name="T27" fmla="*/ 0 h 16"/>
                <a:gd name="T28" fmla="*/ 16 w 56"/>
                <a:gd name="T29" fmla="*/ 0 h 16"/>
                <a:gd name="T30" fmla="*/ 10 w 56"/>
                <a:gd name="T31" fmla="*/ 0 h 16"/>
                <a:gd name="T32" fmla="*/ 4 w 56"/>
                <a:gd name="T33" fmla="*/ 0 h 16"/>
                <a:gd name="T34" fmla="*/ 0 w 56"/>
                <a:gd name="T35" fmla="*/ 0 h 16"/>
                <a:gd name="T36" fmla="*/ 0 w 56"/>
                <a:gd name="T37" fmla="*/ 8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"/>
                <a:gd name="T58" fmla="*/ 0 h 16"/>
                <a:gd name="T59" fmla="*/ 56 w 56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" h="16">
                  <a:moveTo>
                    <a:pt x="0" y="8"/>
                  </a:moveTo>
                  <a:lnTo>
                    <a:pt x="4" y="8"/>
                  </a:lnTo>
                  <a:lnTo>
                    <a:pt x="10" y="8"/>
                  </a:lnTo>
                  <a:lnTo>
                    <a:pt x="16" y="8"/>
                  </a:lnTo>
                  <a:lnTo>
                    <a:pt x="22" y="10"/>
                  </a:lnTo>
                  <a:lnTo>
                    <a:pt x="30" y="10"/>
                  </a:lnTo>
                  <a:lnTo>
                    <a:pt x="38" y="12"/>
                  </a:lnTo>
                  <a:lnTo>
                    <a:pt x="45" y="14"/>
                  </a:lnTo>
                  <a:lnTo>
                    <a:pt x="53" y="16"/>
                  </a:lnTo>
                  <a:lnTo>
                    <a:pt x="56" y="8"/>
                  </a:lnTo>
                  <a:lnTo>
                    <a:pt x="49" y="5"/>
                  </a:lnTo>
                  <a:lnTo>
                    <a:pt x="39" y="3"/>
                  </a:lnTo>
                  <a:lnTo>
                    <a:pt x="32" y="1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19" name="Freeform 1124"/>
            <p:cNvSpPr>
              <a:spLocks/>
            </p:cNvSpPr>
            <p:nvPr/>
          </p:nvSpPr>
          <p:spPr bwMode="auto">
            <a:xfrm>
              <a:off x="2073" y="252"/>
              <a:ext cx="104" cy="55"/>
            </a:xfrm>
            <a:custGeom>
              <a:avLst/>
              <a:gdLst>
                <a:gd name="T0" fmla="*/ 9 w 104"/>
                <a:gd name="T1" fmla="*/ 0 h 55"/>
                <a:gd name="T2" fmla="*/ 4 w 104"/>
                <a:gd name="T3" fmla="*/ 1 h 55"/>
                <a:gd name="T4" fmla="*/ 1 w 104"/>
                <a:gd name="T5" fmla="*/ 3 h 55"/>
                <a:gd name="T6" fmla="*/ 0 w 104"/>
                <a:gd name="T7" fmla="*/ 7 h 55"/>
                <a:gd name="T8" fmla="*/ 1 w 104"/>
                <a:gd name="T9" fmla="*/ 12 h 55"/>
                <a:gd name="T10" fmla="*/ 4 w 104"/>
                <a:gd name="T11" fmla="*/ 18 h 55"/>
                <a:gd name="T12" fmla="*/ 8 w 104"/>
                <a:gd name="T13" fmla="*/ 23 h 55"/>
                <a:gd name="T14" fmla="*/ 14 w 104"/>
                <a:gd name="T15" fmla="*/ 30 h 55"/>
                <a:gd name="T16" fmla="*/ 21 w 104"/>
                <a:gd name="T17" fmla="*/ 35 h 55"/>
                <a:gd name="T18" fmla="*/ 29 w 104"/>
                <a:gd name="T19" fmla="*/ 42 h 55"/>
                <a:gd name="T20" fmla="*/ 38 w 104"/>
                <a:gd name="T21" fmla="*/ 46 h 55"/>
                <a:gd name="T22" fmla="*/ 48 w 104"/>
                <a:gd name="T23" fmla="*/ 51 h 55"/>
                <a:gd name="T24" fmla="*/ 59 w 104"/>
                <a:gd name="T25" fmla="*/ 54 h 55"/>
                <a:gd name="T26" fmla="*/ 69 w 104"/>
                <a:gd name="T27" fmla="*/ 55 h 55"/>
                <a:gd name="T28" fmla="*/ 80 w 104"/>
                <a:gd name="T29" fmla="*/ 55 h 55"/>
                <a:gd name="T30" fmla="*/ 92 w 104"/>
                <a:gd name="T31" fmla="*/ 52 h 55"/>
                <a:gd name="T32" fmla="*/ 103 w 104"/>
                <a:gd name="T33" fmla="*/ 47 h 55"/>
                <a:gd name="T34" fmla="*/ 104 w 104"/>
                <a:gd name="T35" fmla="*/ 46 h 55"/>
                <a:gd name="T36" fmla="*/ 104 w 104"/>
                <a:gd name="T37" fmla="*/ 45 h 55"/>
                <a:gd name="T38" fmla="*/ 104 w 104"/>
                <a:gd name="T39" fmla="*/ 43 h 55"/>
                <a:gd name="T40" fmla="*/ 103 w 104"/>
                <a:gd name="T41" fmla="*/ 41 h 55"/>
                <a:gd name="T42" fmla="*/ 100 w 104"/>
                <a:gd name="T43" fmla="*/ 36 h 55"/>
                <a:gd name="T44" fmla="*/ 95 w 104"/>
                <a:gd name="T45" fmla="*/ 30 h 55"/>
                <a:gd name="T46" fmla="*/ 88 w 104"/>
                <a:gd name="T47" fmla="*/ 24 h 55"/>
                <a:gd name="T48" fmla="*/ 81 w 104"/>
                <a:gd name="T49" fmla="*/ 18 h 55"/>
                <a:gd name="T50" fmla="*/ 73 w 104"/>
                <a:gd name="T51" fmla="*/ 13 h 55"/>
                <a:gd name="T52" fmla="*/ 64 w 104"/>
                <a:gd name="T53" fmla="*/ 8 h 55"/>
                <a:gd name="T54" fmla="*/ 56 w 104"/>
                <a:gd name="T55" fmla="*/ 6 h 55"/>
                <a:gd name="T56" fmla="*/ 47 w 104"/>
                <a:gd name="T57" fmla="*/ 3 h 55"/>
                <a:gd name="T58" fmla="*/ 40 w 104"/>
                <a:gd name="T59" fmla="*/ 1 h 55"/>
                <a:gd name="T60" fmla="*/ 31 w 104"/>
                <a:gd name="T61" fmla="*/ 0 h 55"/>
                <a:gd name="T62" fmla="*/ 25 w 104"/>
                <a:gd name="T63" fmla="*/ 0 h 55"/>
                <a:gd name="T64" fmla="*/ 18 w 104"/>
                <a:gd name="T65" fmla="*/ 0 h 55"/>
                <a:gd name="T66" fmla="*/ 12 w 104"/>
                <a:gd name="T67" fmla="*/ 0 h 55"/>
                <a:gd name="T68" fmla="*/ 9 w 104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"/>
                <a:gd name="T106" fmla="*/ 0 h 55"/>
                <a:gd name="T107" fmla="*/ 104 w 104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" h="55">
                  <a:moveTo>
                    <a:pt x="9" y="0"/>
                  </a:moveTo>
                  <a:lnTo>
                    <a:pt x="4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1" y="12"/>
                  </a:lnTo>
                  <a:lnTo>
                    <a:pt x="4" y="18"/>
                  </a:lnTo>
                  <a:lnTo>
                    <a:pt x="8" y="23"/>
                  </a:lnTo>
                  <a:lnTo>
                    <a:pt x="14" y="30"/>
                  </a:lnTo>
                  <a:lnTo>
                    <a:pt x="21" y="35"/>
                  </a:lnTo>
                  <a:lnTo>
                    <a:pt x="29" y="42"/>
                  </a:lnTo>
                  <a:lnTo>
                    <a:pt x="38" y="46"/>
                  </a:lnTo>
                  <a:lnTo>
                    <a:pt x="48" y="51"/>
                  </a:lnTo>
                  <a:lnTo>
                    <a:pt x="59" y="54"/>
                  </a:lnTo>
                  <a:lnTo>
                    <a:pt x="69" y="55"/>
                  </a:lnTo>
                  <a:lnTo>
                    <a:pt x="80" y="55"/>
                  </a:lnTo>
                  <a:lnTo>
                    <a:pt x="92" y="52"/>
                  </a:lnTo>
                  <a:lnTo>
                    <a:pt x="103" y="47"/>
                  </a:lnTo>
                  <a:lnTo>
                    <a:pt x="104" y="46"/>
                  </a:lnTo>
                  <a:lnTo>
                    <a:pt x="104" y="45"/>
                  </a:lnTo>
                  <a:lnTo>
                    <a:pt x="104" y="43"/>
                  </a:lnTo>
                  <a:lnTo>
                    <a:pt x="103" y="41"/>
                  </a:lnTo>
                  <a:lnTo>
                    <a:pt x="100" y="36"/>
                  </a:lnTo>
                  <a:lnTo>
                    <a:pt x="95" y="30"/>
                  </a:lnTo>
                  <a:lnTo>
                    <a:pt x="88" y="24"/>
                  </a:lnTo>
                  <a:lnTo>
                    <a:pt x="81" y="18"/>
                  </a:lnTo>
                  <a:lnTo>
                    <a:pt x="73" y="13"/>
                  </a:lnTo>
                  <a:lnTo>
                    <a:pt x="64" y="8"/>
                  </a:lnTo>
                  <a:lnTo>
                    <a:pt x="56" y="6"/>
                  </a:lnTo>
                  <a:lnTo>
                    <a:pt x="47" y="3"/>
                  </a:lnTo>
                  <a:lnTo>
                    <a:pt x="40" y="1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20" name="Freeform 1125"/>
            <p:cNvSpPr>
              <a:spLocks/>
            </p:cNvSpPr>
            <p:nvPr/>
          </p:nvSpPr>
          <p:spPr bwMode="auto">
            <a:xfrm>
              <a:off x="2068" y="248"/>
              <a:ext cx="110" cy="63"/>
            </a:xfrm>
            <a:custGeom>
              <a:avLst/>
              <a:gdLst>
                <a:gd name="T0" fmla="*/ 106 w 110"/>
                <a:gd name="T1" fmla="*/ 47 h 63"/>
                <a:gd name="T2" fmla="*/ 96 w 110"/>
                <a:gd name="T3" fmla="*/ 51 h 63"/>
                <a:gd name="T4" fmla="*/ 85 w 110"/>
                <a:gd name="T5" fmla="*/ 53 h 63"/>
                <a:gd name="T6" fmla="*/ 74 w 110"/>
                <a:gd name="T7" fmla="*/ 55 h 63"/>
                <a:gd name="T8" fmla="*/ 64 w 110"/>
                <a:gd name="T9" fmla="*/ 53 h 63"/>
                <a:gd name="T10" fmla="*/ 54 w 110"/>
                <a:gd name="T11" fmla="*/ 50 h 63"/>
                <a:gd name="T12" fmla="*/ 45 w 110"/>
                <a:gd name="T13" fmla="*/ 46 h 63"/>
                <a:gd name="T14" fmla="*/ 36 w 110"/>
                <a:gd name="T15" fmla="*/ 41 h 63"/>
                <a:gd name="T16" fmla="*/ 29 w 110"/>
                <a:gd name="T17" fmla="*/ 36 h 63"/>
                <a:gd name="T18" fmla="*/ 21 w 110"/>
                <a:gd name="T19" fmla="*/ 30 h 63"/>
                <a:gd name="T20" fmla="*/ 16 w 110"/>
                <a:gd name="T21" fmla="*/ 25 h 63"/>
                <a:gd name="T22" fmla="*/ 13 w 110"/>
                <a:gd name="T23" fmla="*/ 19 h 63"/>
                <a:gd name="T24" fmla="*/ 10 w 110"/>
                <a:gd name="T25" fmla="*/ 14 h 63"/>
                <a:gd name="T26" fmla="*/ 10 w 110"/>
                <a:gd name="T27" fmla="*/ 11 h 63"/>
                <a:gd name="T28" fmla="*/ 10 w 110"/>
                <a:gd name="T29" fmla="*/ 10 h 63"/>
                <a:gd name="T30" fmla="*/ 14 w 110"/>
                <a:gd name="T31" fmla="*/ 8 h 63"/>
                <a:gd name="T32" fmla="*/ 14 w 110"/>
                <a:gd name="T33" fmla="*/ 0 h 63"/>
                <a:gd name="T34" fmla="*/ 7 w 110"/>
                <a:gd name="T35" fmla="*/ 1 h 63"/>
                <a:gd name="T36" fmla="*/ 2 w 110"/>
                <a:gd name="T37" fmla="*/ 5 h 63"/>
                <a:gd name="T38" fmla="*/ 0 w 110"/>
                <a:gd name="T39" fmla="*/ 12 h 63"/>
                <a:gd name="T40" fmla="*/ 2 w 110"/>
                <a:gd name="T41" fmla="*/ 17 h 63"/>
                <a:gd name="T42" fmla="*/ 6 w 110"/>
                <a:gd name="T43" fmla="*/ 24 h 63"/>
                <a:gd name="T44" fmla="*/ 10 w 110"/>
                <a:gd name="T45" fmla="*/ 30 h 63"/>
                <a:gd name="T46" fmla="*/ 16 w 110"/>
                <a:gd name="T47" fmla="*/ 37 h 63"/>
                <a:gd name="T48" fmla="*/ 24 w 110"/>
                <a:gd name="T49" fmla="*/ 44 h 63"/>
                <a:gd name="T50" fmla="*/ 32 w 110"/>
                <a:gd name="T51" fmla="*/ 49 h 63"/>
                <a:gd name="T52" fmla="*/ 42 w 110"/>
                <a:gd name="T53" fmla="*/ 55 h 63"/>
                <a:gd name="T54" fmla="*/ 51 w 110"/>
                <a:gd name="T55" fmla="*/ 59 h 63"/>
                <a:gd name="T56" fmla="*/ 63 w 110"/>
                <a:gd name="T57" fmla="*/ 62 h 63"/>
                <a:gd name="T58" fmla="*/ 74 w 110"/>
                <a:gd name="T59" fmla="*/ 63 h 63"/>
                <a:gd name="T60" fmla="*/ 86 w 110"/>
                <a:gd name="T61" fmla="*/ 63 h 63"/>
                <a:gd name="T62" fmla="*/ 98 w 110"/>
                <a:gd name="T63" fmla="*/ 60 h 63"/>
                <a:gd name="T64" fmla="*/ 110 w 110"/>
                <a:gd name="T65" fmla="*/ 56 h 63"/>
                <a:gd name="T66" fmla="*/ 106 w 110"/>
                <a:gd name="T67" fmla="*/ 47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0"/>
                <a:gd name="T103" fmla="*/ 0 h 63"/>
                <a:gd name="T104" fmla="*/ 110 w 110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0" h="63">
                  <a:moveTo>
                    <a:pt x="106" y="47"/>
                  </a:moveTo>
                  <a:lnTo>
                    <a:pt x="96" y="51"/>
                  </a:lnTo>
                  <a:lnTo>
                    <a:pt x="85" y="53"/>
                  </a:lnTo>
                  <a:lnTo>
                    <a:pt x="74" y="55"/>
                  </a:lnTo>
                  <a:lnTo>
                    <a:pt x="64" y="53"/>
                  </a:lnTo>
                  <a:lnTo>
                    <a:pt x="54" y="50"/>
                  </a:lnTo>
                  <a:lnTo>
                    <a:pt x="45" y="46"/>
                  </a:lnTo>
                  <a:lnTo>
                    <a:pt x="36" y="41"/>
                  </a:lnTo>
                  <a:lnTo>
                    <a:pt x="29" y="36"/>
                  </a:lnTo>
                  <a:lnTo>
                    <a:pt x="21" y="30"/>
                  </a:lnTo>
                  <a:lnTo>
                    <a:pt x="16" y="25"/>
                  </a:lnTo>
                  <a:lnTo>
                    <a:pt x="13" y="19"/>
                  </a:lnTo>
                  <a:lnTo>
                    <a:pt x="10" y="14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4" y="8"/>
                  </a:lnTo>
                  <a:lnTo>
                    <a:pt x="14" y="0"/>
                  </a:lnTo>
                  <a:lnTo>
                    <a:pt x="7" y="1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6" y="24"/>
                  </a:lnTo>
                  <a:lnTo>
                    <a:pt x="10" y="30"/>
                  </a:lnTo>
                  <a:lnTo>
                    <a:pt x="16" y="37"/>
                  </a:lnTo>
                  <a:lnTo>
                    <a:pt x="24" y="44"/>
                  </a:lnTo>
                  <a:lnTo>
                    <a:pt x="32" y="49"/>
                  </a:lnTo>
                  <a:lnTo>
                    <a:pt x="42" y="55"/>
                  </a:lnTo>
                  <a:lnTo>
                    <a:pt x="51" y="59"/>
                  </a:lnTo>
                  <a:lnTo>
                    <a:pt x="63" y="62"/>
                  </a:lnTo>
                  <a:lnTo>
                    <a:pt x="74" y="63"/>
                  </a:lnTo>
                  <a:lnTo>
                    <a:pt x="86" y="63"/>
                  </a:lnTo>
                  <a:lnTo>
                    <a:pt x="98" y="60"/>
                  </a:lnTo>
                  <a:lnTo>
                    <a:pt x="110" y="56"/>
                  </a:lnTo>
                  <a:lnTo>
                    <a:pt x="106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21" name="Freeform 1126"/>
            <p:cNvSpPr>
              <a:spLocks/>
            </p:cNvSpPr>
            <p:nvPr/>
          </p:nvSpPr>
          <p:spPr bwMode="auto">
            <a:xfrm>
              <a:off x="2135" y="256"/>
              <a:ext cx="47" cy="48"/>
            </a:xfrm>
            <a:custGeom>
              <a:avLst/>
              <a:gdLst>
                <a:gd name="T0" fmla="*/ 0 w 47"/>
                <a:gd name="T1" fmla="*/ 8 h 48"/>
                <a:gd name="T2" fmla="*/ 8 w 47"/>
                <a:gd name="T3" fmla="*/ 13 h 48"/>
                <a:gd name="T4" fmla="*/ 16 w 47"/>
                <a:gd name="T5" fmla="*/ 18 h 48"/>
                <a:gd name="T6" fmla="*/ 23 w 47"/>
                <a:gd name="T7" fmla="*/ 24 h 48"/>
                <a:gd name="T8" fmla="*/ 30 w 47"/>
                <a:gd name="T9" fmla="*/ 29 h 48"/>
                <a:gd name="T10" fmla="*/ 35 w 47"/>
                <a:gd name="T11" fmla="*/ 35 h 48"/>
                <a:gd name="T12" fmla="*/ 38 w 47"/>
                <a:gd name="T13" fmla="*/ 39 h 48"/>
                <a:gd name="T14" fmla="*/ 38 w 47"/>
                <a:gd name="T15" fmla="*/ 40 h 48"/>
                <a:gd name="T16" fmla="*/ 38 w 47"/>
                <a:gd name="T17" fmla="*/ 41 h 48"/>
                <a:gd name="T18" fmla="*/ 38 w 47"/>
                <a:gd name="T19" fmla="*/ 40 h 48"/>
                <a:gd name="T20" fmla="*/ 39 w 47"/>
                <a:gd name="T21" fmla="*/ 39 h 48"/>
                <a:gd name="T22" fmla="*/ 43 w 47"/>
                <a:gd name="T23" fmla="*/ 48 h 48"/>
                <a:gd name="T24" fmla="*/ 45 w 47"/>
                <a:gd name="T25" fmla="*/ 44 h 48"/>
                <a:gd name="T26" fmla="*/ 47 w 47"/>
                <a:gd name="T27" fmla="*/ 41 h 48"/>
                <a:gd name="T28" fmla="*/ 47 w 47"/>
                <a:gd name="T29" fmla="*/ 38 h 48"/>
                <a:gd name="T30" fmla="*/ 45 w 47"/>
                <a:gd name="T31" fmla="*/ 35 h 48"/>
                <a:gd name="T32" fmla="*/ 41 w 47"/>
                <a:gd name="T33" fmla="*/ 29 h 48"/>
                <a:gd name="T34" fmla="*/ 36 w 47"/>
                <a:gd name="T35" fmla="*/ 22 h 48"/>
                <a:gd name="T36" fmla="*/ 30 w 47"/>
                <a:gd name="T37" fmla="*/ 17 h 48"/>
                <a:gd name="T38" fmla="*/ 21 w 47"/>
                <a:gd name="T39" fmla="*/ 10 h 48"/>
                <a:gd name="T40" fmla="*/ 13 w 47"/>
                <a:gd name="T41" fmla="*/ 5 h 48"/>
                <a:gd name="T42" fmla="*/ 3 w 47"/>
                <a:gd name="T43" fmla="*/ 0 h 48"/>
                <a:gd name="T44" fmla="*/ 0 w 47"/>
                <a:gd name="T45" fmla="*/ 8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7"/>
                <a:gd name="T70" fmla="*/ 0 h 48"/>
                <a:gd name="T71" fmla="*/ 47 w 47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7" h="48">
                  <a:moveTo>
                    <a:pt x="0" y="8"/>
                  </a:moveTo>
                  <a:lnTo>
                    <a:pt x="8" y="13"/>
                  </a:lnTo>
                  <a:lnTo>
                    <a:pt x="16" y="18"/>
                  </a:lnTo>
                  <a:lnTo>
                    <a:pt x="23" y="24"/>
                  </a:lnTo>
                  <a:lnTo>
                    <a:pt x="30" y="29"/>
                  </a:lnTo>
                  <a:lnTo>
                    <a:pt x="35" y="35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8" y="41"/>
                  </a:lnTo>
                  <a:lnTo>
                    <a:pt x="38" y="40"/>
                  </a:lnTo>
                  <a:lnTo>
                    <a:pt x="39" y="39"/>
                  </a:lnTo>
                  <a:lnTo>
                    <a:pt x="43" y="48"/>
                  </a:lnTo>
                  <a:lnTo>
                    <a:pt x="45" y="44"/>
                  </a:lnTo>
                  <a:lnTo>
                    <a:pt x="47" y="41"/>
                  </a:lnTo>
                  <a:lnTo>
                    <a:pt x="47" y="38"/>
                  </a:lnTo>
                  <a:lnTo>
                    <a:pt x="45" y="35"/>
                  </a:lnTo>
                  <a:lnTo>
                    <a:pt x="41" y="29"/>
                  </a:lnTo>
                  <a:lnTo>
                    <a:pt x="36" y="22"/>
                  </a:lnTo>
                  <a:lnTo>
                    <a:pt x="30" y="17"/>
                  </a:lnTo>
                  <a:lnTo>
                    <a:pt x="21" y="10"/>
                  </a:lnTo>
                  <a:lnTo>
                    <a:pt x="13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22" name="Freeform 1127"/>
            <p:cNvSpPr>
              <a:spLocks/>
            </p:cNvSpPr>
            <p:nvPr/>
          </p:nvSpPr>
          <p:spPr bwMode="auto">
            <a:xfrm>
              <a:off x="2082" y="248"/>
              <a:ext cx="56" cy="16"/>
            </a:xfrm>
            <a:custGeom>
              <a:avLst/>
              <a:gdLst>
                <a:gd name="T0" fmla="*/ 0 w 56"/>
                <a:gd name="T1" fmla="*/ 8 h 16"/>
                <a:gd name="T2" fmla="*/ 3 w 56"/>
                <a:gd name="T3" fmla="*/ 8 h 16"/>
                <a:gd name="T4" fmla="*/ 9 w 56"/>
                <a:gd name="T5" fmla="*/ 8 h 16"/>
                <a:gd name="T6" fmla="*/ 15 w 56"/>
                <a:gd name="T7" fmla="*/ 8 h 16"/>
                <a:gd name="T8" fmla="*/ 22 w 56"/>
                <a:gd name="T9" fmla="*/ 10 h 16"/>
                <a:gd name="T10" fmla="*/ 30 w 56"/>
                <a:gd name="T11" fmla="*/ 10 h 16"/>
                <a:gd name="T12" fmla="*/ 38 w 56"/>
                <a:gd name="T13" fmla="*/ 12 h 16"/>
                <a:gd name="T14" fmla="*/ 46 w 56"/>
                <a:gd name="T15" fmla="*/ 14 h 16"/>
                <a:gd name="T16" fmla="*/ 53 w 56"/>
                <a:gd name="T17" fmla="*/ 16 h 16"/>
                <a:gd name="T18" fmla="*/ 56 w 56"/>
                <a:gd name="T19" fmla="*/ 8 h 16"/>
                <a:gd name="T20" fmla="*/ 48 w 56"/>
                <a:gd name="T21" fmla="*/ 5 h 16"/>
                <a:gd name="T22" fmla="*/ 39 w 56"/>
                <a:gd name="T23" fmla="*/ 3 h 16"/>
                <a:gd name="T24" fmla="*/ 31 w 56"/>
                <a:gd name="T25" fmla="*/ 1 h 16"/>
                <a:gd name="T26" fmla="*/ 23 w 56"/>
                <a:gd name="T27" fmla="*/ 0 h 16"/>
                <a:gd name="T28" fmla="*/ 16 w 56"/>
                <a:gd name="T29" fmla="*/ 0 h 16"/>
                <a:gd name="T30" fmla="*/ 10 w 56"/>
                <a:gd name="T31" fmla="*/ 0 h 16"/>
                <a:gd name="T32" fmla="*/ 3 w 56"/>
                <a:gd name="T33" fmla="*/ 0 h 16"/>
                <a:gd name="T34" fmla="*/ 0 w 56"/>
                <a:gd name="T35" fmla="*/ 0 h 16"/>
                <a:gd name="T36" fmla="*/ 0 w 56"/>
                <a:gd name="T37" fmla="*/ 8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"/>
                <a:gd name="T58" fmla="*/ 0 h 16"/>
                <a:gd name="T59" fmla="*/ 56 w 56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" h="16">
                  <a:moveTo>
                    <a:pt x="0" y="8"/>
                  </a:moveTo>
                  <a:lnTo>
                    <a:pt x="3" y="8"/>
                  </a:lnTo>
                  <a:lnTo>
                    <a:pt x="9" y="8"/>
                  </a:lnTo>
                  <a:lnTo>
                    <a:pt x="15" y="8"/>
                  </a:lnTo>
                  <a:lnTo>
                    <a:pt x="22" y="10"/>
                  </a:lnTo>
                  <a:lnTo>
                    <a:pt x="30" y="10"/>
                  </a:lnTo>
                  <a:lnTo>
                    <a:pt x="38" y="12"/>
                  </a:lnTo>
                  <a:lnTo>
                    <a:pt x="46" y="14"/>
                  </a:lnTo>
                  <a:lnTo>
                    <a:pt x="53" y="16"/>
                  </a:lnTo>
                  <a:lnTo>
                    <a:pt x="56" y="8"/>
                  </a:lnTo>
                  <a:lnTo>
                    <a:pt x="48" y="5"/>
                  </a:lnTo>
                  <a:lnTo>
                    <a:pt x="39" y="3"/>
                  </a:lnTo>
                  <a:lnTo>
                    <a:pt x="31" y="1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23" name="Freeform 1128"/>
            <p:cNvSpPr>
              <a:spLocks/>
            </p:cNvSpPr>
            <p:nvPr/>
          </p:nvSpPr>
          <p:spPr bwMode="auto">
            <a:xfrm>
              <a:off x="4484" y="252"/>
              <a:ext cx="105" cy="55"/>
            </a:xfrm>
            <a:custGeom>
              <a:avLst/>
              <a:gdLst>
                <a:gd name="T0" fmla="*/ 9 w 105"/>
                <a:gd name="T1" fmla="*/ 0 h 55"/>
                <a:gd name="T2" fmla="*/ 5 w 105"/>
                <a:gd name="T3" fmla="*/ 1 h 55"/>
                <a:gd name="T4" fmla="*/ 1 w 105"/>
                <a:gd name="T5" fmla="*/ 3 h 55"/>
                <a:gd name="T6" fmla="*/ 0 w 105"/>
                <a:gd name="T7" fmla="*/ 7 h 55"/>
                <a:gd name="T8" fmla="*/ 1 w 105"/>
                <a:gd name="T9" fmla="*/ 12 h 55"/>
                <a:gd name="T10" fmla="*/ 5 w 105"/>
                <a:gd name="T11" fmla="*/ 18 h 55"/>
                <a:gd name="T12" fmla="*/ 9 w 105"/>
                <a:gd name="T13" fmla="*/ 23 h 55"/>
                <a:gd name="T14" fmla="*/ 14 w 105"/>
                <a:gd name="T15" fmla="*/ 30 h 55"/>
                <a:gd name="T16" fmla="*/ 22 w 105"/>
                <a:gd name="T17" fmla="*/ 35 h 55"/>
                <a:gd name="T18" fmla="*/ 30 w 105"/>
                <a:gd name="T19" fmla="*/ 42 h 55"/>
                <a:gd name="T20" fmla="*/ 38 w 105"/>
                <a:gd name="T21" fmla="*/ 46 h 55"/>
                <a:gd name="T22" fmla="*/ 48 w 105"/>
                <a:gd name="T23" fmla="*/ 51 h 55"/>
                <a:gd name="T24" fmla="*/ 59 w 105"/>
                <a:gd name="T25" fmla="*/ 54 h 55"/>
                <a:gd name="T26" fmla="*/ 70 w 105"/>
                <a:gd name="T27" fmla="*/ 55 h 55"/>
                <a:gd name="T28" fmla="*/ 81 w 105"/>
                <a:gd name="T29" fmla="*/ 54 h 55"/>
                <a:gd name="T30" fmla="*/ 92 w 105"/>
                <a:gd name="T31" fmla="*/ 52 h 55"/>
                <a:gd name="T32" fmla="*/ 104 w 105"/>
                <a:gd name="T33" fmla="*/ 47 h 55"/>
                <a:gd name="T34" fmla="*/ 105 w 105"/>
                <a:gd name="T35" fmla="*/ 46 h 55"/>
                <a:gd name="T36" fmla="*/ 105 w 105"/>
                <a:gd name="T37" fmla="*/ 45 h 55"/>
                <a:gd name="T38" fmla="*/ 105 w 105"/>
                <a:gd name="T39" fmla="*/ 43 h 55"/>
                <a:gd name="T40" fmla="*/ 104 w 105"/>
                <a:gd name="T41" fmla="*/ 41 h 55"/>
                <a:gd name="T42" fmla="*/ 101 w 105"/>
                <a:gd name="T43" fmla="*/ 36 h 55"/>
                <a:gd name="T44" fmla="*/ 96 w 105"/>
                <a:gd name="T45" fmla="*/ 30 h 55"/>
                <a:gd name="T46" fmla="*/ 89 w 105"/>
                <a:gd name="T47" fmla="*/ 24 h 55"/>
                <a:gd name="T48" fmla="*/ 81 w 105"/>
                <a:gd name="T49" fmla="*/ 18 h 55"/>
                <a:gd name="T50" fmla="*/ 73 w 105"/>
                <a:gd name="T51" fmla="*/ 12 h 55"/>
                <a:gd name="T52" fmla="*/ 64 w 105"/>
                <a:gd name="T53" fmla="*/ 8 h 55"/>
                <a:gd name="T54" fmla="*/ 56 w 105"/>
                <a:gd name="T55" fmla="*/ 6 h 55"/>
                <a:gd name="T56" fmla="*/ 48 w 105"/>
                <a:gd name="T57" fmla="*/ 3 h 55"/>
                <a:gd name="T58" fmla="*/ 41 w 105"/>
                <a:gd name="T59" fmla="*/ 1 h 55"/>
                <a:gd name="T60" fmla="*/ 32 w 105"/>
                <a:gd name="T61" fmla="*/ 0 h 55"/>
                <a:gd name="T62" fmla="*/ 25 w 105"/>
                <a:gd name="T63" fmla="*/ 0 h 55"/>
                <a:gd name="T64" fmla="*/ 18 w 105"/>
                <a:gd name="T65" fmla="*/ 0 h 55"/>
                <a:gd name="T66" fmla="*/ 13 w 105"/>
                <a:gd name="T67" fmla="*/ 0 h 55"/>
                <a:gd name="T68" fmla="*/ 9 w 105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5"/>
                <a:gd name="T106" fmla="*/ 0 h 55"/>
                <a:gd name="T107" fmla="*/ 105 w 105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5" h="55">
                  <a:moveTo>
                    <a:pt x="9" y="0"/>
                  </a:moveTo>
                  <a:lnTo>
                    <a:pt x="5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1" y="12"/>
                  </a:lnTo>
                  <a:lnTo>
                    <a:pt x="5" y="18"/>
                  </a:lnTo>
                  <a:lnTo>
                    <a:pt x="9" y="23"/>
                  </a:lnTo>
                  <a:lnTo>
                    <a:pt x="14" y="30"/>
                  </a:lnTo>
                  <a:lnTo>
                    <a:pt x="22" y="35"/>
                  </a:lnTo>
                  <a:lnTo>
                    <a:pt x="30" y="42"/>
                  </a:lnTo>
                  <a:lnTo>
                    <a:pt x="38" y="46"/>
                  </a:lnTo>
                  <a:lnTo>
                    <a:pt x="48" y="51"/>
                  </a:lnTo>
                  <a:lnTo>
                    <a:pt x="59" y="54"/>
                  </a:lnTo>
                  <a:lnTo>
                    <a:pt x="70" y="55"/>
                  </a:lnTo>
                  <a:lnTo>
                    <a:pt x="81" y="54"/>
                  </a:lnTo>
                  <a:lnTo>
                    <a:pt x="92" y="52"/>
                  </a:lnTo>
                  <a:lnTo>
                    <a:pt x="104" y="47"/>
                  </a:lnTo>
                  <a:lnTo>
                    <a:pt x="105" y="46"/>
                  </a:lnTo>
                  <a:lnTo>
                    <a:pt x="105" y="45"/>
                  </a:lnTo>
                  <a:lnTo>
                    <a:pt x="105" y="43"/>
                  </a:lnTo>
                  <a:lnTo>
                    <a:pt x="104" y="41"/>
                  </a:lnTo>
                  <a:lnTo>
                    <a:pt x="101" y="36"/>
                  </a:lnTo>
                  <a:lnTo>
                    <a:pt x="96" y="30"/>
                  </a:lnTo>
                  <a:lnTo>
                    <a:pt x="89" y="24"/>
                  </a:lnTo>
                  <a:lnTo>
                    <a:pt x="81" y="18"/>
                  </a:lnTo>
                  <a:lnTo>
                    <a:pt x="73" y="12"/>
                  </a:lnTo>
                  <a:lnTo>
                    <a:pt x="64" y="8"/>
                  </a:lnTo>
                  <a:lnTo>
                    <a:pt x="56" y="6"/>
                  </a:lnTo>
                  <a:lnTo>
                    <a:pt x="48" y="3"/>
                  </a:lnTo>
                  <a:lnTo>
                    <a:pt x="41" y="1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24" name="Freeform 1129"/>
            <p:cNvSpPr>
              <a:spLocks/>
            </p:cNvSpPr>
            <p:nvPr/>
          </p:nvSpPr>
          <p:spPr bwMode="auto">
            <a:xfrm>
              <a:off x="4480" y="248"/>
              <a:ext cx="109" cy="63"/>
            </a:xfrm>
            <a:custGeom>
              <a:avLst/>
              <a:gdLst>
                <a:gd name="T0" fmla="*/ 106 w 109"/>
                <a:gd name="T1" fmla="*/ 47 h 63"/>
                <a:gd name="T2" fmla="*/ 95 w 109"/>
                <a:gd name="T3" fmla="*/ 51 h 63"/>
                <a:gd name="T4" fmla="*/ 85 w 109"/>
                <a:gd name="T5" fmla="*/ 53 h 63"/>
                <a:gd name="T6" fmla="*/ 74 w 109"/>
                <a:gd name="T7" fmla="*/ 55 h 63"/>
                <a:gd name="T8" fmla="*/ 64 w 109"/>
                <a:gd name="T9" fmla="*/ 52 h 63"/>
                <a:gd name="T10" fmla="*/ 54 w 109"/>
                <a:gd name="T11" fmla="*/ 50 h 63"/>
                <a:gd name="T12" fmla="*/ 45 w 109"/>
                <a:gd name="T13" fmla="*/ 46 h 63"/>
                <a:gd name="T14" fmla="*/ 36 w 109"/>
                <a:gd name="T15" fmla="*/ 41 h 63"/>
                <a:gd name="T16" fmla="*/ 29 w 109"/>
                <a:gd name="T17" fmla="*/ 36 h 63"/>
                <a:gd name="T18" fmla="*/ 21 w 109"/>
                <a:gd name="T19" fmla="*/ 30 h 63"/>
                <a:gd name="T20" fmla="*/ 16 w 109"/>
                <a:gd name="T21" fmla="*/ 25 h 63"/>
                <a:gd name="T22" fmla="*/ 12 w 109"/>
                <a:gd name="T23" fmla="*/ 19 h 63"/>
                <a:gd name="T24" fmla="*/ 10 w 109"/>
                <a:gd name="T25" fmla="*/ 14 h 63"/>
                <a:gd name="T26" fmla="*/ 9 w 109"/>
                <a:gd name="T27" fmla="*/ 11 h 63"/>
                <a:gd name="T28" fmla="*/ 10 w 109"/>
                <a:gd name="T29" fmla="*/ 10 h 63"/>
                <a:gd name="T30" fmla="*/ 10 w 109"/>
                <a:gd name="T31" fmla="*/ 8 h 63"/>
                <a:gd name="T32" fmla="*/ 13 w 109"/>
                <a:gd name="T33" fmla="*/ 8 h 63"/>
                <a:gd name="T34" fmla="*/ 13 w 109"/>
                <a:gd name="T35" fmla="*/ 0 h 63"/>
                <a:gd name="T36" fmla="*/ 7 w 109"/>
                <a:gd name="T37" fmla="*/ 1 h 63"/>
                <a:gd name="T38" fmla="*/ 1 w 109"/>
                <a:gd name="T39" fmla="*/ 5 h 63"/>
                <a:gd name="T40" fmla="*/ 0 w 109"/>
                <a:gd name="T41" fmla="*/ 12 h 63"/>
                <a:gd name="T42" fmla="*/ 1 w 109"/>
                <a:gd name="T43" fmla="*/ 17 h 63"/>
                <a:gd name="T44" fmla="*/ 4 w 109"/>
                <a:gd name="T45" fmla="*/ 24 h 63"/>
                <a:gd name="T46" fmla="*/ 10 w 109"/>
                <a:gd name="T47" fmla="*/ 30 h 63"/>
                <a:gd name="T48" fmla="*/ 16 w 109"/>
                <a:gd name="T49" fmla="*/ 37 h 63"/>
                <a:gd name="T50" fmla="*/ 23 w 109"/>
                <a:gd name="T51" fmla="*/ 44 h 63"/>
                <a:gd name="T52" fmla="*/ 31 w 109"/>
                <a:gd name="T53" fmla="*/ 49 h 63"/>
                <a:gd name="T54" fmla="*/ 40 w 109"/>
                <a:gd name="T55" fmla="*/ 55 h 63"/>
                <a:gd name="T56" fmla="*/ 51 w 109"/>
                <a:gd name="T57" fmla="*/ 59 h 63"/>
                <a:gd name="T58" fmla="*/ 62 w 109"/>
                <a:gd name="T59" fmla="*/ 62 h 63"/>
                <a:gd name="T60" fmla="*/ 73 w 109"/>
                <a:gd name="T61" fmla="*/ 63 h 63"/>
                <a:gd name="T62" fmla="*/ 86 w 109"/>
                <a:gd name="T63" fmla="*/ 63 h 63"/>
                <a:gd name="T64" fmla="*/ 97 w 109"/>
                <a:gd name="T65" fmla="*/ 60 h 63"/>
                <a:gd name="T66" fmla="*/ 109 w 109"/>
                <a:gd name="T67" fmla="*/ 56 h 63"/>
                <a:gd name="T68" fmla="*/ 106 w 109"/>
                <a:gd name="T69" fmla="*/ 47 h 6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63"/>
                <a:gd name="T107" fmla="*/ 109 w 109"/>
                <a:gd name="T108" fmla="*/ 63 h 6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63">
                  <a:moveTo>
                    <a:pt x="106" y="47"/>
                  </a:moveTo>
                  <a:lnTo>
                    <a:pt x="95" y="51"/>
                  </a:lnTo>
                  <a:lnTo>
                    <a:pt x="85" y="53"/>
                  </a:lnTo>
                  <a:lnTo>
                    <a:pt x="74" y="55"/>
                  </a:lnTo>
                  <a:lnTo>
                    <a:pt x="64" y="52"/>
                  </a:lnTo>
                  <a:lnTo>
                    <a:pt x="54" y="50"/>
                  </a:lnTo>
                  <a:lnTo>
                    <a:pt x="45" y="46"/>
                  </a:lnTo>
                  <a:lnTo>
                    <a:pt x="36" y="41"/>
                  </a:lnTo>
                  <a:lnTo>
                    <a:pt x="29" y="36"/>
                  </a:lnTo>
                  <a:lnTo>
                    <a:pt x="21" y="30"/>
                  </a:lnTo>
                  <a:lnTo>
                    <a:pt x="16" y="25"/>
                  </a:lnTo>
                  <a:lnTo>
                    <a:pt x="12" y="19"/>
                  </a:lnTo>
                  <a:lnTo>
                    <a:pt x="10" y="14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7" y="1"/>
                  </a:lnTo>
                  <a:lnTo>
                    <a:pt x="1" y="5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10" y="30"/>
                  </a:lnTo>
                  <a:lnTo>
                    <a:pt x="16" y="37"/>
                  </a:lnTo>
                  <a:lnTo>
                    <a:pt x="23" y="44"/>
                  </a:lnTo>
                  <a:lnTo>
                    <a:pt x="31" y="49"/>
                  </a:lnTo>
                  <a:lnTo>
                    <a:pt x="40" y="55"/>
                  </a:lnTo>
                  <a:lnTo>
                    <a:pt x="51" y="59"/>
                  </a:lnTo>
                  <a:lnTo>
                    <a:pt x="62" y="62"/>
                  </a:lnTo>
                  <a:lnTo>
                    <a:pt x="73" y="63"/>
                  </a:lnTo>
                  <a:lnTo>
                    <a:pt x="86" y="63"/>
                  </a:lnTo>
                  <a:lnTo>
                    <a:pt x="97" y="60"/>
                  </a:lnTo>
                  <a:lnTo>
                    <a:pt x="109" y="56"/>
                  </a:lnTo>
                  <a:lnTo>
                    <a:pt x="106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25" name="Freeform 1130"/>
            <p:cNvSpPr>
              <a:spLocks/>
            </p:cNvSpPr>
            <p:nvPr/>
          </p:nvSpPr>
          <p:spPr bwMode="auto">
            <a:xfrm>
              <a:off x="4547" y="256"/>
              <a:ext cx="46" cy="48"/>
            </a:xfrm>
            <a:custGeom>
              <a:avLst/>
              <a:gdLst>
                <a:gd name="T0" fmla="*/ 0 w 46"/>
                <a:gd name="T1" fmla="*/ 8 h 48"/>
                <a:gd name="T2" fmla="*/ 8 w 46"/>
                <a:gd name="T3" fmla="*/ 13 h 48"/>
                <a:gd name="T4" fmla="*/ 16 w 46"/>
                <a:gd name="T5" fmla="*/ 18 h 48"/>
                <a:gd name="T6" fmla="*/ 23 w 46"/>
                <a:gd name="T7" fmla="*/ 24 h 48"/>
                <a:gd name="T8" fmla="*/ 29 w 46"/>
                <a:gd name="T9" fmla="*/ 29 h 48"/>
                <a:gd name="T10" fmla="*/ 35 w 46"/>
                <a:gd name="T11" fmla="*/ 35 h 48"/>
                <a:gd name="T12" fmla="*/ 37 w 46"/>
                <a:gd name="T13" fmla="*/ 39 h 48"/>
                <a:gd name="T14" fmla="*/ 38 w 46"/>
                <a:gd name="T15" fmla="*/ 40 h 48"/>
                <a:gd name="T16" fmla="*/ 38 w 46"/>
                <a:gd name="T17" fmla="*/ 41 h 48"/>
                <a:gd name="T18" fmla="*/ 38 w 46"/>
                <a:gd name="T19" fmla="*/ 40 h 48"/>
                <a:gd name="T20" fmla="*/ 39 w 46"/>
                <a:gd name="T21" fmla="*/ 39 h 48"/>
                <a:gd name="T22" fmla="*/ 42 w 46"/>
                <a:gd name="T23" fmla="*/ 48 h 48"/>
                <a:gd name="T24" fmla="*/ 45 w 46"/>
                <a:gd name="T25" fmla="*/ 44 h 48"/>
                <a:gd name="T26" fmla="*/ 46 w 46"/>
                <a:gd name="T27" fmla="*/ 41 h 48"/>
                <a:gd name="T28" fmla="*/ 46 w 46"/>
                <a:gd name="T29" fmla="*/ 38 h 48"/>
                <a:gd name="T30" fmla="*/ 44 w 46"/>
                <a:gd name="T31" fmla="*/ 35 h 48"/>
                <a:gd name="T32" fmla="*/ 41 w 46"/>
                <a:gd name="T33" fmla="*/ 29 h 48"/>
                <a:gd name="T34" fmla="*/ 36 w 46"/>
                <a:gd name="T35" fmla="*/ 22 h 48"/>
                <a:gd name="T36" fmla="*/ 28 w 46"/>
                <a:gd name="T37" fmla="*/ 17 h 48"/>
                <a:gd name="T38" fmla="*/ 21 w 46"/>
                <a:gd name="T39" fmla="*/ 10 h 48"/>
                <a:gd name="T40" fmla="*/ 12 w 46"/>
                <a:gd name="T41" fmla="*/ 5 h 48"/>
                <a:gd name="T42" fmla="*/ 3 w 46"/>
                <a:gd name="T43" fmla="*/ 0 h 48"/>
                <a:gd name="T44" fmla="*/ 0 w 46"/>
                <a:gd name="T45" fmla="*/ 8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"/>
                <a:gd name="T70" fmla="*/ 0 h 48"/>
                <a:gd name="T71" fmla="*/ 46 w 46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" h="48">
                  <a:moveTo>
                    <a:pt x="0" y="8"/>
                  </a:moveTo>
                  <a:lnTo>
                    <a:pt x="8" y="13"/>
                  </a:lnTo>
                  <a:lnTo>
                    <a:pt x="16" y="18"/>
                  </a:lnTo>
                  <a:lnTo>
                    <a:pt x="23" y="24"/>
                  </a:lnTo>
                  <a:lnTo>
                    <a:pt x="29" y="29"/>
                  </a:lnTo>
                  <a:lnTo>
                    <a:pt x="35" y="35"/>
                  </a:lnTo>
                  <a:lnTo>
                    <a:pt x="37" y="39"/>
                  </a:lnTo>
                  <a:lnTo>
                    <a:pt x="38" y="40"/>
                  </a:lnTo>
                  <a:lnTo>
                    <a:pt x="38" y="41"/>
                  </a:lnTo>
                  <a:lnTo>
                    <a:pt x="38" y="40"/>
                  </a:lnTo>
                  <a:lnTo>
                    <a:pt x="39" y="39"/>
                  </a:lnTo>
                  <a:lnTo>
                    <a:pt x="42" y="48"/>
                  </a:lnTo>
                  <a:lnTo>
                    <a:pt x="45" y="44"/>
                  </a:lnTo>
                  <a:lnTo>
                    <a:pt x="46" y="41"/>
                  </a:lnTo>
                  <a:lnTo>
                    <a:pt x="46" y="38"/>
                  </a:lnTo>
                  <a:lnTo>
                    <a:pt x="44" y="35"/>
                  </a:lnTo>
                  <a:lnTo>
                    <a:pt x="41" y="29"/>
                  </a:lnTo>
                  <a:lnTo>
                    <a:pt x="36" y="22"/>
                  </a:lnTo>
                  <a:lnTo>
                    <a:pt x="28" y="17"/>
                  </a:lnTo>
                  <a:lnTo>
                    <a:pt x="21" y="10"/>
                  </a:lnTo>
                  <a:lnTo>
                    <a:pt x="12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26" name="Freeform 1131"/>
            <p:cNvSpPr>
              <a:spLocks/>
            </p:cNvSpPr>
            <p:nvPr/>
          </p:nvSpPr>
          <p:spPr bwMode="auto">
            <a:xfrm>
              <a:off x="4493" y="248"/>
              <a:ext cx="57" cy="16"/>
            </a:xfrm>
            <a:custGeom>
              <a:avLst/>
              <a:gdLst>
                <a:gd name="T0" fmla="*/ 0 w 57"/>
                <a:gd name="T1" fmla="*/ 8 h 16"/>
                <a:gd name="T2" fmla="*/ 4 w 57"/>
                <a:gd name="T3" fmla="*/ 8 h 16"/>
                <a:gd name="T4" fmla="*/ 9 w 57"/>
                <a:gd name="T5" fmla="*/ 8 h 16"/>
                <a:gd name="T6" fmla="*/ 16 w 57"/>
                <a:gd name="T7" fmla="*/ 8 h 16"/>
                <a:gd name="T8" fmla="*/ 23 w 57"/>
                <a:gd name="T9" fmla="*/ 10 h 16"/>
                <a:gd name="T10" fmla="*/ 31 w 57"/>
                <a:gd name="T11" fmla="*/ 10 h 16"/>
                <a:gd name="T12" fmla="*/ 38 w 57"/>
                <a:gd name="T13" fmla="*/ 12 h 16"/>
                <a:gd name="T14" fmla="*/ 46 w 57"/>
                <a:gd name="T15" fmla="*/ 14 h 16"/>
                <a:gd name="T16" fmla="*/ 54 w 57"/>
                <a:gd name="T17" fmla="*/ 16 h 16"/>
                <a:gd name="T18" fmla="*/ 57 w 57"/>
                <a:gd name="T19" fmla="*/ 8 h 16"/>
                <a:gd name="T20" fmla="*/ 49 w 57"/>
                <a:gd name="T21" fmla="*/ 5 h 16"/>
                <a:gd name="T22" fmla="*/ 40 w 57"/>
                <a:gd name="T23" fmla="*/ 3 h 16"/>
                <a:gd name="T24" fmla="*/ 32 w 57"/>
                <a:gd name="T25" fmla="*/ 1 h 16"/>
                <a:gd name="T26" fmla="*/ 24 w 57"/>
                <a:gd name="T27" fmla="*/ 0 h 16"/>
                <a:gd name="T28" fmla="*/ 17 w 57"/>
                <a:gd name="T29" fmla="*/ 0 h 16"/>
                <a:gd name="T30" fmla="*/ 9 w 57"/>
                <a:gd name="T31" fmla="*/ 0 h 16"/>
                <a:gd name="T32" fmla="*/ 4 w 57"/>
                <a:gd name="T33" fmla="*/ 0 h 16"/>
                <a:gd name="T34" fmla="*/ 0 w 57"/>
                <a:gd name="T35" fmla="*/ 0 h 16"/>
                <a:gd name="T36" fmla="*/ 0 w 57"/>
                <a:gd name="T37" fmla="*/ 8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6"/>
                <a:gd name="T59" fmla="*/ 57 w 57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6">
                  <a:moveTo>
                    <a:pt x="0" y="8"/>
                  </a:moveTo>
                  <a:lnTo>
                    <a:pt x="4" y="8"/>
                  </a:lnTo>
                  <a:lnTo>
                    <a:pt x="9" y="8"/>
                  </a:lnTo>
                  <a:lnTo>
                    <a:pt x="16" y="8"/>
                  </a:lnTo>
                  <a:lnTo>
                    <a:pt x="23" y="10"/>
                  </a:lnTo>
                  <a:lnTo>
                    <a:pt x="31" y="10"/>
                  </a:lnTo>
                  <a:lnTo>
                    <a:pt x="38" y="12"/>
                  </a:lnTo>
                  <a:lnTo>
                    <a:pt x="46" y="14"/>
                  </a:lnTo>
                  <a:lnTo>
                    <a:pt x="54" y="16"/>
                  </a:lnTo>
                  <a:lnTo>
                    <a:pt x="57" y="8"/>
                  </a:lnTo>
                  <a:lnTo>
                    <a:pt x="49" y="5"/>
                  </a:lnTo>
                  <a:lnTo>
                    <a:pt x="40" y="3"/>
                  </a:lnTo>
                  <a:lnTo>
                    <a:pt x="32" y="1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27" name="Freeform 1132"/>
            <p:cNvSpPr>
              <a:spLocks/>
            </p:cNvSpPr>
            <p:nvPr/>
          </p:nvSpPr>
          <p:spPr bwMode="auto">
            <a:xfrm>
              <a:off x="1430" y="254"/>
              <a:ext cx="105" cy="55"/>
            </a:xfrm>
            <a:custGeom>
              <a:avLst/>
              <a:gdLst>
                <a:gd name="T0" fmla="*/ 9 w 105"/>
                <a:gd name="T1" fmla="*/ 0 h 55"/>
                <a:gd name="T2" fmla="*/ 5 w 105"/>
                <a:gd name="T3" fmla="*/ 1 h 55"/>
                <a:gd name="T4" fmla="*/ 2 w 105"/>
                <a:gd name="T5" fmla="*/ 4 h 55"/>
                <a:gd name="T6" fmla="*/ 0 w 105"/>
                <a:gd name="T7" fmla="*/ 7 h 55"/>
                <a:gd name="T8" fmla="*/ 2 w 105"/>
                <a:gd name="T9" fmla="*/ 12 h 55"/>
                <a:gd name="T10" fmla="*/ 5 w 105"/>
                <a:gd name="T11" fmla="*/ 18 h 55"/>
                <a:gd name="T12" fmla="*/ 9 w 105"/>
                <a:gd name="T13" fmla="*/ 23 h 55"/>
                <a:gd name="T14" fmla="*/ 14 w 105"/>
                <a:gd name="T15" fmla="*/ 30 h 55"/>
                <a:gd name="T16" fmla="*/ 22 w 105"/>
                <a:gd name="T17" fmla="*/ 35 h 55"/>
                <a:gd name="T18" fmla="*/ 30 w 105"/>
                <a:gd name="T19" fmla="*/ 42 h 55"/>
                <a:gd name="T20" fmla="*/ 39 w 105"/>
                <a:gd name="T21" fmla="*/ 46 h 55"/>
                <a:gd name="T22" fmla="*/ 48 w 105"/>
                <a:gd name="T23" fmla="*/ 51 h 55"/>
                <a:gd name="T24" fmla="*/ 59 w 105"/>
                <a:gd name="T25" fmla="*/ 53 h 55"/>
                <a:gd name="T26" fmla="*/ 70 w 105"/>
                <a:gd name="T27" fmla="*/ 55 h 55"/>
                <a:gd name="T28" fmla="*/ 81 w 105"/>
                <a:gd name="T29" fmla="*/ 54 h 55"/>
                <a:gd name="T30" fmla="*/ 92 w 105"/>
                <a:gd name="T31" fmla="*/ 52 h 55"/>
                <a:gd name="T32" fmla="*/ 104 w 105"/>
                <a:gd name="T33" fmla="*/ 47 h 55"/>
                <a:gd name="T34" fmla="*/ 105 w 105"/>
                <a:gd name="T35" fmla="*/ 46 h 55"/>
                <a:gd name="T36" fmla="*/ 105 w 105"/>
                <a:gd name="T37" fmla="*/ 45 h 55"/>
                <a:gd name="T38" fmla="*/ 105 w 105"/>
                <a:gd name="T39" fmla="*/ 43 h 55"/>
                <a:gd name="T40" fmla="*/ 104 w 105"/>
                <a:gd name="T41" fmla="*/ 41 h 55"/>
                <a:gd name="T42" fmla="*/ 101 w 105"/>
                <a:gd name="T43" fmla="*/ 37 h 55"/>
                <a:gd name="T44" fmla="*/ 96 w 105"/>
                <a:gd name="T45" fmla="*/ 30 h 55"/>
                <a:gd name="T46" fmla="*/ 89 w 105"/>
                <a:gd name="T47" fmla="*/ 24 h 55"/>
                <a:gd name="T48" fmla="*/ 82 w 105"/>
                <a:gd name="T49" fmla="*/ 18 h 55"/>
                <a:gd name="T50" fmla="*/ 73 w 105"/>
                <a:gd name="T51" fmla="*/ 12 h 55"/>
                <a:gd name="T52" fmla="*/ 64 w 105"/>
                <a:gd name="T53" fmla="*/ 8 h 55"/>
                <a:gd name="T54" fmla="*/ 57 w 105"/>
                <a:gd name="T55" fmla="*/ 6 h 55"/>
                <a:gd name="T56" fmla="*/ 48 w 105"/>
                <a:gd name="T57" fmla="*/ 4 h 55"/>
                <a:gd name="T58" fmla="*/ 41 w 105"/>
                <a:gd name="T59" fmla="*/ 1 h 55"/>
                <a:gd name="T60" fmla="*/ 32 w 105"/>
                <a:gd name="T61" fmla="*/ 0 h 55"/>
                <a:gd name="T62" fmla="*/ 25 w 105"/>
                <a:gd name="T63" fmla="*/ 0 h 55"/>
                <a:gd name="T64" fmla="*/ 18 w 105"/>
                <a:gd name="T65" fmla="*/ 0 h 55"/>
                <a:gd name="T66" fmla="*/ 13 w 105"/>
                <a:gd name="T67" fmla="*/ 0 h 55"/>
                <a:gd name="T68" fmla="*/ 9 w 105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5"/>
                <a:gd name="T106" fmla="*/ 0 h 55"/>
                <a:gd name="T107" fmla="*/ 105 w 105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5" h="55">
                  <a:moveTo>
                    <a:pt x="9" y="0"/>
                  </a:moveTo>
                  <a:lnTo>
                    <a:pt x="5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2" y="12"/>
                  </a:lnTo>
                  <a:lnTo>
                    <a:pt x="5" y="18"/>
                  </a:lnTo>
                  <a:lnTo>
                    <a:pt x="9" y="23"/>
                  </a:lnTo>
                  <a:lnTo>
                    <a:pt x="14" y="30"/>
                  </a:lnTo>
                  <a:lnTo>
                    <a:pt x="22" y="35"/>
                  </a:lnTo>
                  <a:lnTo>
                    <a:pt x="30" y="42"/>
                  </a:lnTo>
                  <a:lnTo>
                    <a:pt x="39" y="46"/>
                  </a:lnTo>
                  <a:lnTo>
                    <a:pt x="48" y="51"/>
                  </a:lnTo>
                  <a:lnTo>
                    <a:pt x="59" y="53"/>
                  </a:lnTo>
                  <a:lnTo>
                    <a:pt x="70" y="55"/>
                  </a:lnTo>
                  <a:lnTo>
                    <a:pt x="81" y="54"/>
                  </a:lnTo>
                  <a:lnTo>
                    <a:pt x="92" y="52"/>
                  </a:lnTo>
                  <a:lnTo>
                    <a:pt x="104" y="47"/>
                  </a:lnTo>
                  <a:lnTo>
                    <a:pt x="105" y="46"/>
                  </a:lnTo>
                  <a:lnTo>
                    <a:pt x="105" y="45"/>
                  </a:lnTo>
                  <a:lnTo>
                    <a:pt x="105" y="43"/>
                  </a:lnTo>
                  <a:lnTo>
                    <a:pt x="104" y="41"/>
                  </a:lnTo>
                  <a:lnTo>
                    <a:pt x="101" y="37"/>
                  </a:lnTo>
                  <a:lnTo>
                    <a:pt x="96" y="30"/>
                  </a:lnTo>
                  <a:lnTo>
                    <a:pt x="89" y="24"/>
                  </a:lnTo>
                  <a:lnTo>
                    <a:pt x="82" y="18"/>
                  </a:lnTo>
                  <a:lnTo>
                    <a:pt x="73" y="12"/>
                  </a:lnTo>
                  <a:lnTo>
                    <a:pt x="64" y="8"/>
                  </a:lnTo>
                  <a:lnTo>
                    <a:pt x="57" y="6"/>
                  </a:lnTo>
                  <a:lnTo>
                    <a:pt x="48" y="4"/>
                  </a:lnTo>
                  <a:lnTo>
                    <a:pt x="41" y="1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28" name="Freeform 1133"/>
            <p:cNvSpPr>
              <a:spLocks/>
            </p:cNvSpPr>
            <p:nvPr/>
          </p:nvSpPr>
          <p:spPr bwMode="auto">
            <a:xfrm>
              <a:off x="1426" y="250"/>
              <a:ext cx="110" cy="64"/>
            </a:xfrm>
            <a:custGeom>
              <a:avLst/>
              <a:gdLst>
                <a:gd name="T0" fmla="*/ 106 w 110"/>
                <a:gd name="T1" fmla="*/ 47 h 64"/>
                <a:gd name="T2" fmla="*/ 95 w 110"/>
                <a:gd name="T3" fmla="*/ 51 h 64"/>
                <a:gd name="T4" fmla="*/ 85 w 110"/>
                <a:gd name="T5" fmla="*/ 54 h 64"/>
                <a:gd name="T6" fmla="*/ 74 w 110"/>
                <a:gd name="T7" fmla="*/ 55 h 64"/>
                <a:gd name="T8" fmla="*/ 64 w 110"/>
                <a:gd name="T9" fmla="*/ 53 h 64"/>
                <a:gd name="T10" fmla="*/ 54 w 110"/>
                <a:gd name="T11" fmla="*/ 50 h 64"/>
                <a:gd name="T12" fmla="*/ 45 w 110"/>
                <a:gd name="T13" fmla="*/ 46 h 64"/>
                <a:gd name="T14" fmla="*/ 36 w 110"/>
                <a:gd name="T15" fmla="*/ 42 h 64"/>
                <a:gd name="T16" fmla="*/ 29 w 110"/>
                <a:gd name="T17" fmla="*/ 36 h 64"/>
                <a:gd name="T18" fmla="*/ 21 w 110"/>
                <a:gd name="T19" fmla="*/ 31 h 64"/>
                <a:gd name="T20" fmla="*/ 16 w 110"/>
                <a:gd name="T21" fmla="*/ 24 h 64"/>
                <a:gd name="T22" fmla="*/ 12 w 110"/>
                <a:gd name="T23" fmla="*/ 19 h 64"/>
                <a:gd name="T24" fmla="*/ 10 w 110"/>
                <a:gd name="T25" fmla="*/ 14 h 64"/>
                <a:gd name="T26" fmla="*/ 9 w 110"/>
                <a:gd name="T27" fmla="*/ 11 h 64"/>
                <a:gd name="T28" fmla="*/ 10 w 110"/>
                <a:gd name="T29" fmla="*/ 10 h 64"/>
                <a:gd name="T30" fmla="*/ 10 w 110"/>
                <a:gd name="T31" fmla="*/ 9 h 64"/>
                <a:gd name="T32" fmla="*/ 13 w 110"/>
                <a:gd name="T33" fmla="*/ 9 h 64"/>
                <a:gd name="T34" fmla="*/ 13 w 110"/>
                <a:gd name="T35" fmla="*/ 0 h 64"/>
                <a:gd name="T36" fmla="*/ 7 w 110"/>
                <a:gd name="T37" fmla="*/ 1 h 64"/>
                <a:gd name="T38" fmla="*/ 1 w 110"/>
                <a:gd name="T39" fmla="*/ 5 h 64"/>
                <a:gd name="T40" fmla="*/ 0 w 110"/>
                <a:gd name="T41" fmla="*/ 11 h 64"/>
                <a:gd name="T42" fmla="*/ 1 w 110"/>
                <a:gd name="T43" fmla="*/ 17 h 64"/>
                <a:gd name="T44" fmla="*/ 4 w 110"/>
                <a:gd name="T45" fmla="*/ 24 h 64"/>
                <a:gd name="T46" fmla="*/ 10 w 110"/>
                <a:gd name="T47" fmla="*/ 31 h 64"/>
                <a:gd name="T48" fmla="*/ 16 w 110"/>
                <a:gd name="T49" fmla="*/ 37 h 64"/>
                <a:gd name="T50" fmla="*/ 23 w 110"/>
                <a:gd name="T51" fmla="*/ 44 h 64"/>
                <a:gd name="T52" fmla="*/ 32 w 110"/>
                <a:gd name="T53" fmla="*/ 49 h 64"/>
                <a:gd name="T54" fmla="*/ 40 w 110"/>
                <a:gd name="T55" fmla="*/ 55 h 64"/>
                <a:gd name="T56" fmla="*/ 51 w 110"/>
                <a:gd name="T57" fmla="*/ 59 h 64"/>
                <a:gd name="T58" fmla="*/ 63 w 110"/>
                <a:gd name="T59" fmla="*/ 62 h 64"/>
                <a:gd name="T60" fmla="*/ 73 w 110"/>
                <a:gd name="T61" fmla="*/ 64 h 64"/>
                <a:gd name="T62" fmla="*/ 86 w 110"/>
                <a:gd name="T63" fmla="*/ 64 h 64"/>
                <a:gd name="T64" fmla="*/ 98 w 110"/>
                <a:gd name="T65" fmla="*/ 60 h 64"/>
                <a:gd name="T66" fmla="*/ 110 w 110"/>
                <a:gd name="T67" fmla="*/ 56 h 64"/>
                <a:gd name="T68" fmla="*/ 106 w 110"/>
                <a:gd name="T69" fmla="*/ 47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0"/>
                <a:gd name="T106" fmla="*/ 0 h 64"/>
                <a:gd name="T107" fmla="*/ 110 w 110"/>
                <a:gd name="T108" fmla="*/ 64 h 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0" h="64">
                  <a:moveTo>
                    <a:pt x="106" y="47"/>
                  </a:moveTo>
                  <a:lnTo>
                    <a:pt x="95" y="51"/>
                  </a:lnTo>
                  <a:lnTo>
                    <a:pt x="85" y="54"/>
                  </a:lnTo>
                  <a:lnTo>
                    <a:pt x="74" y="55"/>
                  </a:lnTo>
                  <a:lnTo>
                    <a:pt x="64" y="53"/>
                  </a:lnTo>
                  <a:lnTo>
                    <a:pt x="54" y="50"/>
                  </a:lnTo>
                  <a:lnTo>
                    <a:pt x="45" y="46"/>
                  </a:lnTo>
                  <a:lnTo>
                    <a:pt x="36" y="42"/>
                  </a:lnTo>
                  <a:lnTo>
                    <a:pt x="29" y="36"/>
                  </a:lnTo>
                  <a:lnTo>
                    <a:pt x="21" y="31"/>
                  </a:lnTo>
                  <a:lnTo>
                    <a:pt x="16" y="24"/>
                  </a:lnTo>
                  <a:lnTo>
                    <a:pt x="12" y="19"/>
                  </a:lnTo>
                  <a:lnTo>
                    <a:pt x="10" y="14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0"/>
                  </a:lnTo>
                  <a:lnTo>
                    <a:pt x="7" y="1"/>
                  </a:lnTo>
                  <a:lnTo>
                    <a:pt x="1" y="5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10" y="31"/>
                  </a:lnTo>
                  <a:lnTo>
                    <a:pt x="16" y="37"/>
                  </a:lnTo>
                  <a:lnTo>
                    <a:pt x="23" y="44"/>
                  </a:lnTo>
                  <a:lnTo>
                    <a:pt x="32" y="49"/>
                  </a:lnTo>
                  <a:lnTo>
                    <a:pt x="40" y="55"/>
                  </a:lnTo>
                  <a:lnTo>
                    <a:pt x="51" y="59"/>
                  </a:lnTo>
                  <a:lnTo>
                    <a:pt x="63" y="62"/>
                  </a:lnTo>
                  <a:lnTo>
                    <a:pt x="73" y="64"/>
                  </a:lnTo>
                  <a:lnTo>
                    <a:pt x="86" y="64"/>
                  </a:lnTo>
                  <a:lnTo>
                    <a:pt x="98" y="60"/>
                  </a:lnTo>
                  <a:lnTo>
                    <a:pt x="110" y="56"/>
                  </a:lnTo>
                  <a:lnTo>
                    <a:pt x="106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29" name="Freeform 1134"/>
            <p:cNvSpPr>
              <a:spLocks/>
            </p:cNvSpPr>
            <p:nvPr/>
          </p:nvSpPr>
          <p:spPr bwMode="auto">
            <a:xfrm>
              <a:off x="1493" y="259"/>
              <a:ext cx="46" cy="47"/>
            </a:xfrm>
            <a:custGeom>
              <a:avLst/>
              <a:gdLst>
                <a:gd name="T0" fmla="*/ 0 w 46"/>
                <a:gd name="T1" fmla="*/ 7 h 47"/>
                <a:gd name="T2" fmla="*/ 8 w 46"/>
                <a:gd name="T3" fmla="*/ 12 h 47"/>
                <a:gd name="T4" fmla="*/ 16 w 46"/>
                <a:gd name="T5" fmla="*/ 17 h 47"/>
                <a:gd name="T6" fmla="*/ 23 w 46"/>
                <a:gd name="T7" fmla="*/ 23 h 47"/>
                <a:gd name="T8" fmla="*/ 29 w 46"/>
                <a:gd name="T9" fmla="*/ 28 h 47"/>
                <a:gd name="T10" fmla="*/ 35 w 46"/>
                <a:gd name="T11" fmla="*/ 34 h 47"/>
                <a:gd name="T12" fmla="*/ 37 w 46"/>
                <a:gd name="T13" fmla="*/ 38 h 47"/>
                <a:gd name="T14" fmla="*/ 38 w 46"/>
                <a:gd name="T15" fmla="*/ 39 h 47"/>
                <a:gd name="T16" fmla="*/ 38 w 46"/>
                <a:gd name="T17" fmla="*/ 40 h 47"/>
                <a:gd name="T18" fmla="*/ 38 w 46"/>
                <a:gd name="T19" fmla="*/ 39 h 47"/>
                <a:gd name="T20" fmla="*/ 39 w 46"/>
                <a:gd name="T21" fmla="*/ 38 h 47"/>
                <a:gd name="T22" fmla="*/ 43 w 46"/>
                <a:gd name="T23" fmla="*/ 47 h 47"/>
                <a:gd name="T24" fmla="*/ 45 w 46"/>
                <a:gd name="T25" fmla="*/ 44 h 47"/>
                <a:gd name="T26" fmla="*/ 46 w 46"/>
                <a:gd name="T27" fmla="*/ 40 h 47"/>
                <a:gd name="T28" fmla="*/ 46 w 46"/>
                <a:gd name="T29" fmla="*/ 37 h 47"/>
                <a:gd name="T30" fmla="*/ 45 w 46"/>
                <a:gd name="T31" fmla="*/ 34 h 47"/>
                <a:gd name="T32" fmla="*/ 41 w 46"/>
                <a:gd name="T33" fmla="*/ 28 h 47"/>
                <a:gd name="T34" fmla="*/ 36 w 46"/>
                <a:gd name="T35" fmla="*/ 22 h 47"/>
                <a:gd name="T36" fmla="*/ 28 w 46"/>
                <a:gd name="T37" fmla="*/ 16 h 47"/>
                <a:gd name="T38" fmla="*/ 21 w 46"/>
                <a:gd name="T39" fmla="*/ 10 h 47"/>
                <a:gd name="T40" fmla="*/ 13 w 46"/>
                <a:gd name="T41" fmla="*/ 4 h 47"/>
                <a:gd name="T42" fmla="*/ 3 w 46"/>
                <a:gd name="T43" fmla="*/ 0 h 47"/>
                <a:gd name="T44" fmla="*/ 0 w 46"/>
                <a:gd name="T45" fmla="*/ 7 h 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"/>
                <a:gd name="T70" fmla="*/ 0 h 47"/>
                <a:gd name="T71" fmla="*/ 46 w 46"/>
                <a:gd name="T72" fmla="*/ 47 h 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" h="47">
                  <a:moveTo>
                    <a:pt x="0" y="7"/>
                  </a:moveTo>
                  <a:lnTo>
                    <a:pt x="8" y="12"/>
                  </a:lnTo>
                  <a:lnTo>
                    <a:pt x="16" y="17"/>
                  </a:lnTo>
                  <a:lnTo>
                    <a:pt x="23" y="23"/>
                  </a:lnTo>
                  <a:lnTo>
                    <a:pt x="29" y="28"/>
                  </a:lnTo>
                  <a:lnTo>
                    <a:pt x="35" y="34"/>
                  </a:lnTo>
                  <a:lnTo>
                    <a:pt x="37" y="38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8" y="39"/>
                  </a:lnTo>
                  <a:lnTo>
                    <a:pt x="39" y="38"/>
                  </a:lnTo>
                  <a:lnTo>
                    <a:pt x="43" y="47"/>
                  </a:lnTo>
                  <a:lnTo>
                    <a:pt x="45" y="44"/>
                  </a:lnTo>
                  <a:lnTo>
                    <a:pt x="46" y="40"/>
                  </a:lnTo>
                  <a:lnTo>
                    <a:pt x="46" y="37"/>
                  </a:lnTo>
                  <a:lnTo>
                    <a:pt x="45" y="34"/>
                  </a:lnTo>
                  <a:lnTo>
                    <a:pt x="41" y="28"/>
                  </a:lnTo>
                  <a:lnTo>
                    <a:pt x="36" y="22"/>
                  </a:lnTo>
                  <a:lnTo>
                    <a:pt x="28" y="16"/>
                  </a:lnTo>
                  <a:lnTo>
                    <a:pt x="21" y="10"/>
                  </a:lnTo>
                  <a:lnTo>
                    <a:pt x="13" y="4"/>
                  </a:lnTo>
                  <a:lnTo>
                    <a:pt x="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30" name="Freeform 1135"/>
            <p:cNvSpPr>
              <a:spLocks/>
            </p:cNvSpPr>
            <p:nvPr/>
          </p:nvSpPr>
          <p:spPr bwMode="auto">
            <a:xfrm>
              <a:off x="1439" y="250"/>
              <a:ext cx="57" cy="16"/>
            </a:xfrm>
            <a:custGeom>
              <a:avLst/>
              <a:gdLst>
                <a:gd name="T0" fmla="*/ 0 w 57"/>
                <a:gd name="T1" fmla="*/ 9 h 16"/>
                <a:gd name="T2" fmla="*/ 4 w 57"/>
                <a:gd name="T3" fmla="*/ 9 h 16"/>
                <a:gd name="T4" fmla="*/ 9 w 57"/>
                <a:gd name="T5" fmla="*/ 9 h 16"/>
                <a:gd name="T6" fmla="*/ 16 w 57"/>
                <a:gd name="T7" fmla="*/ 9 h 16"/>
                <a:gd name="T8" fmla="*/ 23 w 57"/>
                <a:gd name="T9" fmla="*/ 10 h 16"/>
                <a:gd name="T10" fmla="*/ 31 w 57"/>
                <a:gd name="T11" fmla="*/ 10 h 16"/>
                <a:gd name="T12" fmla="*/ 38 w 57"/>
                <a:gd name="T13" fmla="*/ 12 h 16"/>
                <a:gd name="T14" fmla="*/ 46 w 57"/>
                <a:gd name="T15" fmla="*/ 14 h 16"/>
                <a:gd name="T16" fmla="*/ 54 w 57"/>
                <a:gd name="T17" fmla="*/ 16 h 16"/>
                <a:gd name="T18" fmla="*/ 57 w 57"/>
                <a:gd name="T19" fmla="*/ 9 h 16"/>
                <a:gd name="T20" fmla="*/ 49 w 57"/>
                <a:gd name="T21" fmla="*/ 5 h 16"/>
                <a:gd name="T22" fmla="*/ 40 w 57"/>
                <a:gd name="T23" fmla="*/ 3 h 16"/>
                <a:gd name="T24" fmla="*/ 32 w 57"/>
                <a:gd name="T25" fmla="*/ 1 h 16"/>
                <a:gd name="T26" fmla="*/ 24 w 57"/>
                <a:gd name="T27" fmla="*/ 0 h 16"/>
                <a:gd name="T28" fmla="*/ 17 w 57"/>
                <a:gd name="T29" fmla="*/ 0 h 16"/>
                <a:gd name="T30" fmla="*/ 9 w 57"/>
                <a:gd name="T31" fmla="*/ 0 h 16"/>
                <a:gd name="T32" fmla="*/ 4 w 57"/>
                <a:gd name="T33" fmla="*/ 0 h 16"/>
                <a:gd name="T34" fmla="*/ 0 w 57"/>
                <a:gd name="T35" fmla="*/ 0 h 16"/>
                <a:gd name="T36" fmla="*/ 0 w 57"/>
                <a:gd name="T37" fmla="*/ 9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6"/>
                <a:gd name="T59" fmla="*/ 57 w 57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6">
                  <a:moveTo>
                    <a:pt x="0" y="9"/>
                  </a:moveTo>
                  <a:lnTo>
                    <a:pt x="4" y="9"/>
                  </a:lnTo>
                  <a:lnTo>
                    <a:pt x="9" y="9"/>
                  </a:lnTo>
                  <a:lnTo>
                    <a:pt x="16" y="9"/>
                  </a:lnTo>
                  <a:lnTo>
                    <a:pt x="23" y="10"/>
                  </a:lnTo>
                  <a:lnTo>
                    <a:pt x="31" y="10"/>
                  </a:lnTo>
                  <a:lnTo>
                    <a:pt x="38" y="12"/>
                  </a:lnTo>
                  <a:lnTo>
                    <a:pt x="46" y="14"/>
                  </a:lnTo>
                  <a:lnTo>
                    <a:pt x="54" y="16"/>
                  </a:lnTo>
                  <a:lnTo>
                    <a:pt x="57" y="9"/>
                  </a:lnTo>
                  <a:lnTo>
                    <a:pt x="49" y="5"/>
                  </a:lnTo>
                  <a:lnTo>
                    <a:pt x="40" y="3"/>
                  </a:lnTo>
                  <a:lnTo>
                    <a:pt x="32" y="1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31" name="Freeform 1136"/>
            <p:cNvSpPr>
              <a:spLocks/>
            </p:cNvSpPr>
            <p:nvPr/>
          </p:nvSpPr>
          <p:spPr bwMode="auto">
            <a:xfrm>
              <a:off x="3842" y="254"/>
              <a:ext cx="105" cy="55"/>
            </a:xfrm>
            <a:custGeom>
              <a:avLst/>
              <a:gdLst>
                <a:gd name="T0" fmla="*/ 9 w 105"/>
                <a:gd name="T1" fmla="*/ 0 h 55"/>
                <a:gd name="T2" fmla="*/ 3 w 105"/>
                <a:gd name="T3" fmla="*/ 1 h 55"/>
                <a:gd name="T4" fmla="*/ 1 w 105"/>
                <a:gd name="T5" fmla="*/ 4 h 55"/>
                <a:gd name="T6" fmla="*/ 0 w 105"/>
                <a:gd name="T7" fmla="*/ 7 h 55"/>
                <a:gd name="T8" fmla="*/ 1 w 105"/>
                <a:gd name="T9" fmla="*/ 12 h 55"/>
                <a:gd name="T10" fmla="*/ 5 w 105"/>
                <a:gd name="T11" fmla="*/ 18 h 55"/>
                <a:gd name="T12" fmla="*/ 9 w 105"/>
                <a:gd name="T13" fmla="*/ 23 h 55"/>
                <a:gd name="T14" fmla="*/ 14 w 105"/>
                <a:gd name="T15" fmla="*/ 30 h 55"/>
                <a:gd name="T16" fmla="*/ 21 w 105"/>
                <a:gd name="T17" fmla="*/ 35 h 55"/>
                <a:gd name="T18" fmla="*/ 29 w 105"/>
                <a:gd name="T19" fmla="*/ 41 h 55"/>
                <a:gd name="T20" fmla="*/ 38 w 105"/>
                <a:gd name="T21" fmla="*/ 46 h 55"/>
                <a:gd name="T22" fmla="*/ 48 w 105"/>
                <a:gd name="T23" fmla="*/ 51 h 55"/>
                <a:gd name="T24" fmla="*/ 58 w 105"/>
                <a:gd name="T25" fmla="*/ 53 h 55"/>
                <a:gd name="T26" fmla="*/ 69 w 105"/>
                <a:gd name="T27" fmla="*/ 55 h 55"/>
                <a:gd name="T28" fmla="*/ 81 w 105"/>
                <a:gd name="T29" fmla="*/ 54 h 55"/>
                <a:gd name="T30" fmla="*/ 92 w 105"/>
                <a:gd name="T31" fmla="*/ 52 h 55"/>
                <a:gd name="T32" fmla="*/ 103 w 105"/>
                <a:gd name="T33" fmla="*/ 47 h 55"/>
                <a:gd name="T34" fmla="*/ 104 w 105"/>
                <a:gd name="T35" fmla="*/ 46 h 55"/>
                <a:gd name="T36" fmla="*/ 105 w 105"/>
                <a:gd name="T37" fmla="*/ 45 h 55"/>
                <a:gd name="T38" fmla="*/ 105 w 105"/>
                <a:gd name="T39" fmla="*/ 43 h 55"/>
                <a:gd name="T40" fmla="*/ 104 w 105"/>
                <a:gd name="T41" fmla="*/ 41 h 55"/>
                <a:gd name="T42" fmla="*/ 101 w 105"/>
                <a:gd name="T43" fmla="*/ 35 h 55"/>
                <a:gd name="T44" fmla="*/ 95 w 105"/>
                <a:gd name="T45" fmla="*/ 30 h 55"/>
                <a:gd name="T46" fmla="*/ 89 w 105"/>
                <a:gd name="T47" fmla="*/ 24 h 55"/>
                <a:gd name="T48" fmla="*/ 81 w 105"/>
                <a:gd name="T49" fmla="*/ 18 h 55"/>
                <a:gd name="T50" fmla="*/ 72 w 105"/>
                <a:gd name="T51" fmla="*/ 12 h 55"/>
                <a:gd name="T52" fmla="*/ 64 w 105"/>
                <a:gd name="T53" fmla="*/ 8 h 55"/>
                <a:gd name="T54" fmla="*/ 56 w 105"/>
                <a:gd name="T55" fmla="*/ 6 h 55"/>
                <a:gd name="T56" fmla="*/ 48 w 105"/>
                <a:gd name="T57" fmla="*/ 4 h 55"/>
                <a:gd name="T58" fmla="*/ 39 w 105"/>
                <a:gd name="T59" fmla="*/ 1 h 55"/>
                <a:gd name="T60" fmla="*/ 32 w 105"/>
                <a:gd name="T61" fmla="*/ 0 h 55"/>
                <a:gd name="T62" fmla="*/ 25 w 105"/>
                <a:gd name="T63" fmla="*/ 0 h 55"/>
                <a:gd name="T64" fmla="*/ 18 w 105"/>
                <a:gd name="T65" fmla="*/ 0 h 55"/>
                <a:gd name="T66" fmla="*/ 13 w 105"/>
                <a:gd name="T67" fmla="*/ 0 h 55"/>
                <a:gd name="T68" fmla="*/ 9 w 105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5"/>
                <a:gd name="T106" fmla="*/ 0 h 55"/>
                <a:gd name="T107" fmla="*/ 105 w 105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5" h="55">
                  <a:moveTo>
                    <a:pt x="9" y="0"/>
                  </a:moveTo>
                  <a:lnTo>
                    <a:pt x="3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2"/>
                  </a:lnTo>
                  <a:lnTo>
                    <a:pt x="5" y="18"/>
                  </a:lnTo>
                  <a:lnTo>
                    <a:pt x="9" y="23"/>
                  </a:lnTo>
                  <a:lnTo>
                    <a:pt x="14" y="30"/>
                  </a:lnTo>
                  <a:lnTo>
                    <a:pt x="21" y="35"/>
                  </a:lnTo>
                  <a:lnTo>
                    <a:pt x="29" y="41"/>
                  </a:lnTo>
                  <a:lnTo>
                    <a:pt x="38" y="46"/>
                  </a:lnTo>
                  <a:lnTo>
                    <a:pt x="48" y="51"/>
                  </a:lnTo>
                  <a:lnTo>
                    <a:pt x="58" y="53"/>
                  </a:lnTo>
                  <a:lnTo>
                    <a:pt x="69" y="55"/>
                  </a:lnTo>
                  <a:lnTo>
                    <a:pt x="81" y="54"/>
                  </a:lnTo>
                  <a:lnTo>
                    <a:pt x="92" y="52"/>
                  </a:lnTo>
                  <a:lnTo>
                    <a:pt x="103" y="47"/>
                  </a:lnTo>
                  <a:lnTo>
                    <a:pt x="104" y="46"/>
                  </a:lnTo>
                  <a:lnTo>
                    <a:pt x="105" y="45"/>
                  </a:lnTo>
                  <a:lnTo>
                    <a:pt x="105" y="43"/>
                  </a:lnTo>
                  <a:lnTo>
                    <a:pt x="104" y="41"/>
                  </a:lnTo>
                  <a:lnTo>
                    <a:pt x="101" y="35"/>
                  </a:lnTo>
                  <a:lnTo>
                    <a:pt x="95" y="30"/>
                  </a:lnTo>
                  <a:lnTo>
                    <a:pt x="89" y="24"/>
                  </a:lnTo>
                  <a:lnTo>
                    <a:pt x="81" y="18"/>
                  </a:lnTo>
                  <a:lnTo>
                    <a:pt x="72" y="12"/>
                  </a:lnTo>
                  <a:lnTo>
                    <a:pt x="64" y="8"/>
                  </a:lnTo>
                  <a:lnTo>
                    <a:pt x="56" y="6"/>
                  </a:lnTo>
                  <a:lnTo>
                    <a:pt x="48" y="4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32" name="Freeform 1137"/>
            <p:cNvSpPr>
              <a:spLocks/>
            </p:cNvSpPr>
            <p:nvPr/>
          </p:nvSpPr>
          <p:spPr bwMode="auto">
            <a:xfrm>
              <a:off x="3838" y="250"/>
              <a:ext cx="109" cy="64"/>
            </a:xfrm>
            <a:custGeom>
              <a:avLst/>
              <a:gdLst>
                <a:gd name="T0" fmla="*/ 106 w 109"/>
                <a:gd name="T1" fmla="*/ 47 h 64"/>
                <a:gd name="T2" fmla="*/ 94 w 109"/>
                <a:gd name="T3" fmla="*/ 51 h 64"/>
                <a:gd name="T4" fmla="*/ 84 w 109"/>
                <a:gd name="T5" fmla="*/ 54 h 64"/>
                <a:gd name="T6" fmla="*/ 74 w 109"/>
                <a:gd name="T7" fmla="*/ 55 h 64"/>
                <a:gd name="T8" fmla="*/ 64 w 109"/>
                <a:gd name="T9" fmla="*/ 53 h 64"/>
                <a:gd name="T10" fmla="*/ 54 w 109"/>
                <a:gd name="T11" fmla="*/ 50 h 64"/>
                <a:gd name="T12" fmla="*/ 44 w 109"/>
                <a:gd name="T13" fmla="*/ 46 h 64"/>
                <a:gd name="T14" fmla="*/ 36 w 109"/>
                <a:gd name="T15" fmla="*/ 42 h 64"/>
                <a:gd name="T16" fmla="*/ 28 w 109"/>
                <a:gd name="T17" fmla="*/ 36 h 64"/>
                <a:gd name="T18" fmla="*/ 21 w 109"/>
                <a:gd name="T19" fmla="*/ 31 h 64"/>
                <a:gd name="T20" fmla="*/ 16 w 109"/>
                <a:gd name="T21" fmla="*/ 24 h 64"/>
                <a:gd name="T22" fmla="*/ 12 w 109"/>
                <a:gd name="T23" fmla="*/ 19 h 64"/>
                <a:gd name="T24" fmla="*/ 10 w 109"/>
                <a:gd name="T25" fmla="*/ 14 h 64"/>
                <a:gd name="T26" fmla="*/ 9 w 109"/>
                <a:gd name="T27" fmla="*/ 11 h 64"/>
                <a:gd name="T28" fmla="*/ 9 w 109"/>
                <a:gd name="T29" fmla="*/ 10 h 64"/>
                <a:gd name="T30" fmla="*/ 10 w 109"/>
                <a:gd name="T31" fmla="*/ 9 h 64"/>
                <a:gd name="T32" fmla="*/ 13 w 109"/>
                <a:gd name="T33" fmla="*/ 9 h 64"/>
                <a:gd name="T34" fmla="*/ 13 w 109"/>
                <a:gd name="T35" fmla="*/ 0 h 64"/>
                <a:gd name="T36" fmla="*/ 6 w 109"/>
                <a:gd name="T37" fmla="*/ 1 h 64"/>
                <a:gd name="T38" fmla="*/ 1 w 109"/>
                <a:gd name="T39" fmla="*/ 5 h 64"/>
                <a:gd name="T40" fmla="*/ 0 w 109"/>
                <a:gd name="T41" fmla="*/ 11 h 64"/>
                <a:gd name="T42" fmla="*/ 1 w 109"/>
                <a:gd name="T43" fmla="*/ 17 h 64"/>
                <a:gd name="T44" fmla="*/ 4 w 109"/>
                <a:gd name="T45" fmla="*/ 24 h 64"/>
                <a:gd name="T46" fmla="*/ 10 w 109"/>
                <a:gd name="T47" fmla="*/ 31 h 64"/>
                <a:gd name="T48" fmla="*/ 15 w 109"/>
                <a:gd name="T49" fmla="*/ 37 h 64"/>
                <a:gd name="T50" fmla="*/ 22 w 109"/>
                <a:gd name="T51" fmla="*/ 44 h 64"/>
                <a:gd name="T52" fmla="*/ 31 w 109"/>
                <a:gd name="T53" fmla="*/ 49 h 64"/>
                <a:gd name="T54" fmla="*/ 40 w 109"/>
                <a:gd name="T55" fmla="*/ 55 h 64"/>
                <a:gd name="T56" fmla="*/ 51 w 109"/>
                <a:gd name="T57" fmla="*/ 59 h 64"/>
                <a:gd name="T58" fmla="*/ 61 w 109"/>
                <a:gd name="T59" fmla="*/ 62 h 64"/>
                <a:gd name="T60" fmla="*/ 73 w 109"/>
                <a:gd name="T61" fmla="*/ 64 h 64"/>
                <a:gd name="T62" fmla="*/ 85 w 109"/>
                <a:gd name="T63" fmla="*/ 64 h 64"/>
                <a:gd name="T64" fmla="*/ 97 w 109"/>
                <a:gd name="T65" fmla="*/ 60 h 64"/>
                <a:gd name="T66" fmla="*/ 109 w 109"/>
                <a:gd name="T67" fmla="*/ 56 h 64"/>
                <a:gd name="T68" fmla="*/ 106 w 109"/>
                <a:gd name="T69" fmla="*/ 47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64"/>
                <a:gd name="T107" fmla="*/ 109 w 109"/>
                <a:gd name="T108" fmla="*/ 64 h 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64">
                  <a:moveTo>
                    <a:pt x="106" y="47"/>
                  </a:moveTo>
                  <a:lnTo>
                    <a:pt x="94" y="51"/>
                  </a:lnTo>
                  <a:lnTo>
                    <a:pt x="84" y="54"/>
                  </a:lnTo>
                  <a:lnTo>
                    <a:pt x="74" y="55"/>
                  </a:lnTo>
                  <a:lnTo>
                    <a:pt x="64" y="53"/>
                  </a:lnTo>
                  <a:lnTo>
                    <a:pt x="54" y="50"/>
                  </a:lnTo>
                  <a:lnTo>
                    <a:pt x="44" y="46"/>
                  </a:lnTo>
                  <a:lnTo>
                    <a:pt x="36" y="42"/>
                  </a:lnTo>
                  <a:lnTo>
                    <a:pt x="28" y="36"/>
                  </a:lnTo>
                  <a:lnTo>
                    <a:pt x="21" y="31"/>
                  </a:lnTo>
                  <a:lnTo>
                    <a:pt x="16" y="24"/>
                  </a:lnTo>
                  <a:lnTo>
                    <a:pt x="12" y="19"/>
                  </a:lnTo>
                  <a:lnTo>
                    <a:pt x="10" y="14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0"/>
                  </a:lnTo>
                  <a:lnTo>
                    <a:pt x="6" y="1"/>
                  </a:lnTo>
                  <a:lnTo>
                    <a:pt x="1" y="5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10" y="31"/>
                  </a:lnTo>
                  <a:lnTo>
                    <a:pt x="15" y="37"/>
                  </a:lnTo>
                  <a:lnTo>
                    <a:pt x="22" y="44"/>
                  </a:lnTo>
                  <a:lnTo>
                    <a:pt x="31" y="49"/>
                  </a:lnTo>
                  <a:lnTo>
                    <a:pt x="40" y="55"/>
                  </a:lnTo>
                  <a:lnTo>
                    <a:pt x="51" y="59"/>
                  </a:lnTo>
                  <a:lnTo>
                    <a:pt x="61" y="62"/>
                  </a:lnTo>
                  <a:lnTo>
                    <a:pt x="73" y="64"/>
                  </a:lnTo>
                  <a:lnTo>
                    <a:pt x="85" y="64"/>
                  </a:lnTo>
                  <a:lnTo>
                    <a:pt x="97" y="60"/>
                  </a:lnTo>
                  <a:lnTo>
                    <a:pt x="109" y="56"/>
                  </a:lnTo>
                  <a:lnTo>
                    <a:pt x="106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33" name="Freeform 1138"/>
            <p:cNvSpPr>
              <a:spLocks/>
            </p:cNvSpPr>
            <p:nvPr/>
          </p:nvSpPr>
          <p:spPr bwMode="auto">
            <a:xfrm>
              <a:off x="3905" y="258"/>
              <a:ext cx="46" cy="48"/>
            </a:xfrm>
            <a:custGeom>
              <a:avLst/>
              <a:gdLst>
                <a:gd name="T0" fmla="*/ 0 w 46"/>
                <a:gd name="T1" fmla="*/ 8 h 48"/>
                <a:gd name="T2" fmla="*/ 7 w 46"/>
                <a:gd name="T3" fmla="*/ 13 h 48"/>
                <a:gd name="T4" fmla="*/ 16 w 46"/>
                <a:gd name="T5" fmla="*/ 18 h 48"/>
                <a:gd name="T6" fmla="*/ 23 w 46"/>
                <a:gd name="T7" fmla="*/ 24 h 48"/>
                <a:gd name="T8" fmla="*/ 29 w 46"/>
                <a:gd name="T9" fmla="*/ 29 h 48"/>
                <a:gd name="T10" fmla="*/ 34 w 46"/>
                <a:gd name="T11" fmla="*/ 35 h 48"/>
                <a:gd name="T12" fmla="*/ 37 w 46"/>
                <a:gd name="T13" fmla="*/ 39 h 48"/>
                <a:gd name="T14" fmla="*/ 38 w 46"/>
                <a:gd name="T15" fmla="*/ 40 h 48"/>
                <a:gd name="T16" fmla="*/ 38 w 46"/>
                <a:gd name="T17" fmla="*/ 41 h 48"/>
                <a:gd name="T18" fmla="*/ 38 w 46"/>
                <a:gd name="T19" fmla="*/ 40 h 48"/>
                <a:gd name="T20" fmla="*/ 39 w 46"/>
                <a:gd name="T21" fmla="*/ 39 h 48"/>
                <a:gd name="T22" fmla="*/ 42 w 46"/>
                <a:gd name="T23" fmla="*/ 48 h 48"/>
                <a:gd name="T24" fmla="*/ 45 w 46"/>
                <a:gd name="T25" fmla="*/ 45 h 48"/>
                <a:gd name="T26" fmla="*/ 46 w 46"/>
                <a:gd name="T27" fmla="*/ 41 h 48"/>
                <a:gd name="T28" fmla="*/ 45 w 46"/>
                <a:gd name="T29" fmla="*/ 38 h 48"/>
                <a:gd name="T30" fmla="*/ 44 w 46"/>
                <a:gd name="T31" fmla="*/ 35 h 48"/>
                <a:gd name="T32" fmla="*/ 41 w 46"/>
                <a:gd name="T33" fmla="*/ 29 h 48"/>
                <a:gd name="T34" fmla="*/ 36 w 46"/>
                <a:gd name="T35" fmla="*/ 23 h 48"/>
                <a:gd name="T36" fmla="*/ 28 w 46"/>
                <a:gd name="T37" fmla="*/ 17 h 48"/>
                <a:gd name="T38" fmla="*/ 21 w 46"/>
                <a:gd name="T39" fmla="*/ 11 h 48"/>
                <a:gd name="T40" fmla="*/ 11 w 46"/>
                <a:gd name="T41" fmla="*/ 5 h 48"/>
                <a:gd name="T42" fmla="*/ 3 w 46"/>
                <a:gd name="T43" fmla="*/ 0 h 48"/>
                <a:gd name="T44" fmla="*/ 0 w 46"/>
                <a:gd name="T45" fmla="*/ 8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"/>
                <a:gd name="T70" fmla="*/ 0 h 48"/>
                <a:gd name="T71" fmla="*/ 46 w 46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" h="48">
                  <a:moveTo>
                    <a:pt x="0" y="8"/>
                  </a:moveTo>
                  <a:lnTo>
                    <a:pt x="7" y="13"/>
                  </a:lnTo>
                  <a:lnTo>
                    <a:pt x="16" y="18"/>
                  </a:lnTo>
                  <a:lnTo>
                    <a:pt x="23" y="24"/>
                  </a:lnTo>
                  <a:lnTo>
                    <a:pt x="29" y="29"/>
                  </a:lnTo>
                  <a:lnTo>
                    <a:pt x="34" y="35"/>
                  </a:lnTo>
                  <a:lnTo>
                    <a:pt x="37" y="39"/>
                  </a:lnTo>
                  <a:lnTo>
                    <a:pt x="38" y="40"/>
                  </a:lnTo>
                  <a:lnTo>
                    <a:pt x="38" y="41"/>
                  </a:lnTo>
                  <a:lnTo>
                    <a:pt x="38" y="40"/>
                  </a:lnTo>
                  <a:lnTo>
                    <a:pt x="39" y="39"/>
                  </a:lnTo>
                  <a:lnTo>
                    <a:pt x="42" y="48"/>
                  </a:lnTo>
                  <a:lnTo>
                    <a:pt x="45" y="45"/>
                  </a:lnTo>
                  <a:lnTo>
                    <a:pt x="46" y="41"/>
                  </a:lnTo>
                  <a:lnTo>
                    <a:pt x="45" y="38"/>
                  </a:lnTo>
                  <a:lnTo>
                    <a:pt x="44" y="35"/>
                  </a:lnTo>
                  <a:lnTo>
                    <a:pt x="41" y="29"/>
                  </a:lnTo>
                  <a:lnTo>
                    <a:pt x="36" y="23"/>
                  </a:lnTo>
                  <a:lnTo>
                    <a:pt x="28" y="17"/>
                  </a:lnTo>
                  <a:lnTo>
                    <a:pt x="21" y="11"/>
                  </a:lnTo>
                  <a:lnTo>
                    <a:pt x="11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34" name="Freeform 1139"/>
            <p:cNvSpPr>
              <a:spLocks/>
            </p:cNvSpPr>
            <p:nvPr/>
          </p:nvSpPr>
          <p:spPr bwMode="auto">
            <a:xfrm>
              <a:off x="3851" y="249"/>
              <a:ext cx="57" cy="17"/>
            </a:xfrm>
            <a:custGeom>
              <a:avLst/>
              <a:gdLst>
                <a:gd name="T0" fmla="*/ 0 w 57"/>
                <a:gd name="T1" fmla="*/ 10 h 17"/>
                <a:gd name="T2" fmla="*/ 4 w 57"/>
                <a:gd name="T3" fmla="*/ 10 h 17"/>
                <a:gd name="T4" fmla="*/ 9 w 57"/>
                <a:gd name="T5" fmla="*/ 10 h 17"/>
                <a:gd name="T6" fmla="*/ 16 w 57"/>
                <a:gd name="T7" fmla="*/ 10 h 17"/>
                <a:gd name="T8" fmla="*/ 23 w 57"/>
                <a:gd name="T9" fmla="*/ 10 h 17"/>
                <a:gd name="T10" fmla="*/ 30 w 57"/>
                <a:gd name="T11" fmla="*/ 11 h 17"/>
                <a:gd name="T12" fmla="*/ 38 w 57"/>
                <a:gd name="T13" fmla="*/ 13 h 17"/>
                <a:gd name="T14" fmla="*/ 46 w 57"/>
                <a:gd name="T15" fmla="*/ 15 h 17"/>
                <a:gd name="T16" fmla="*/ 54 w 57"/>
                <a:gd name="T17" fmla="*/ 17 h 17"/>
                <a:gd name="T18" fmla="*/ 57 w 57"/>
                <a:gd name="T19" fmla="*/ 9 h 17"/>
                <a:gd name="T20" fmla="*/ 48 w 57"/>
                <a:gd name="T21" fmla="*/ 6 h 17"/>
                <a:gd name="T22" fmla="*/ 40 w 57"/>
                <a:gd name="T23" fmla="*/ 4 h 17"/>
                <a:gd name="T24" fmla="*/ 31 w 57"/>
                <a:gd name="T25" fmla="*/ 2 h 17"/>
                <a:gd name="T26" fmla="*/ 23 w 57"/>
                <a:gd name="T27" fmla="*/ 1 h 17"/>
                <a:gd name="T28" fmla="*/ 16 w 57"/>
                <a:gd name="T29" fmla="*/ 1 h 17"/>
                <a:gd name="T30" fmla="*/ 9 w 57"/>
                <a:gd name="T31" fmla="*/ 1 h 17"/>
                <a:gd name="T32" fmla="*/ 4 w 57"/>
                <a:gd name="T33" fmla="*/ 0 h 17"/>
                <a:gd name="T34" fmla="*/ 0 w 57"/>
                <a:gd name="T35" fmla="*/ 1 h 17"/>
                <a:gd name="T36" fmla="*/ 0 w 57"/>
                <a:gd name="T37" fmla="*/ 1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7"/>
                <a:gd name="T59" fmla="*/ 57 w 57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7">
                  <a:moveTo>
                    <a:pt x="0" y="10"/>
                  </a:moveTo>
                  <a:lnTo>
                    <a:pt x="4" y="10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23" y="10"/>
                  </a:lnTo>
                  <a:lnTo>
                    <a:pt x="30" y="11"/>
                  </a:lnTo>
                  <a:lnTo>
                    <a:pt x="38" y="13"/>
                  </a:lnTo>
                  <a:lnTo>
                    <a:pt x="46" y="15"/>
                  </a:lnTo>
                  <a:lnTo>
                    <a:pt x="54" y="17"/>
                  </a:lnTo>
                  <a:lnTo>
                    <a:pt x="57" y="9"/>
                  </a:lnTo>
                  <a:lnTo>
                    <a:pt x="48" y="6"/>
                  </a:lnTo>
                  <a:lnTo>
                    <a:pt x="40" y="4"/>
                  </a:lnTo>
                  <a:lnTo>
                    <a:pt x="31" y="2"/>
                  </a:lnTo>
                  <a:lnTo>
                    <a:pt x="23" y="1"/>
                  </a:lnTo>
                  <a:lnTo>
                    <a:pt x="16" y="1"/>
                  </a:lnTo>
                  <a:lnTo>
                    <a:pt x="9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35" name="Freeform 1140"/>
            <p:cNvSpPr>
              <a:spLocks/>
            </p:cNvSpPr>
            <p:nvPr/>
          </p:nvSpPr>
          <p:spPr bwMode="auto">
            <a:xfrm>
              <a:off x="2636" y="254"/>
              <a:ext cx="105" cy="55"/>
            </a:xfrm>
            <a:custGeom>
              <a:avLst/>
              <a:gdLst>
                <a:gd name="T0" fmla="*/ 9 w 105"/>
                <a:gd name="T1" fmla="*/ 0 h 55"/>
                <a:gd name="T2" fmla="*/ 4 w 105"/>
                <a:gd name="T3" fmla="*/ 1 h 55"/>
                <a:gd name="T4" fmla="*/ 1 w 105"/>
                <a:gd name="T5" fmla="*/ 4 h 55"/>
                <a:gd name="T6" fmla="*/ 0 w 105"/>
                <a:gd name="T7" fmla="*/ 7 h 55"/>
                <a:gd name="T8" fmla="*/ 1 w 105"/>
                <a:gd name="T9" fmla="*/ 12 h 55"/>
                <a:gd name="T10" fmla="*/ 5 w 105"/>
                <a:gd name="T11" fmla="*/ 18 h 55"/>
                <a:gd name="T12" fmla="*/ 9 w 105"/>
                <a:gd name="T13" fmla="*/ 23 h 55"/>
                <a:gd name="T14" fmla="*/ 14 w 105"/>
                <a:gd name="T15" fmla="*/ 30 h 55"/>
                <a:gd name="T16" fmla="*/ 22 w 105"/>
                <a:gd name="T17" fmla="*/ 35 h 55"/>
                <a:gd name="T18" fmla="*/ 29 w 105"/>
                <a:gd name="T19" fmla="*/ 42 h 55"/>
                <a:gd name="T20" fmla="*/ 38 w 105"/>
                <a:gd name="T21" fmla="*/ 46 h 55"/>
                <a:gd name="T22" fmla="*/ 48 w 105"/>
                <a:gd name="T23" fmla="*/ 51 h 55"/>
                <a:gd name="T24" fmla="*/ 59 w 105"/>
                <a:gd name="T25" fmla="*/ 53 h 55"/>
                <a:gd name="T26" fmla="*/ 69 w 105"/>
                <a:gd name="T27" fmla="*/ 55 h 55"/>
                <a:gd name="T28" fmla="*/ 81 w 105"/>
                <a:gd name="T29" fmla="*/ 54 h 55"/>
                <a:gd name="T30" fmla="*/ 92 w 105"/>
                <a:gd name="T31" fmla="*/ 52 h 55"/>
                <a:gd name="T32" fmla="*/ 103 w 105"/>
                <a:gd name="T33" fmla="*/ 47 h 55"/>
                <a:gd name="T34" fmla="*/ 104 w 105"/>
                <a:gd name="T35" fmla="*/ 46 h 55"/>
                <a:gd name="T36" fmla="*/ 105 w 105"/>
                <a:gd name="T37" fmla="*/ 45 h 55"/>
                <a:gd name="T38" fmla="*/ 104 w 105"/>
                <a:gd name="T39" fmla="*/ 43 h 55"/>
                <a:gd name="T40" fmla="*/ 104 w 105"/>
                <a:gd name="T41" fmla="*/ 41 h 55"/>
                <a:gd name="T42" fmla="*/ 100 w 105"/>
                <a:gd name="T43" fmla="*/ 37 h 55"/>
                <a:gd name="T44" fmla="*/ 96 w 105"/>
                <a:gd name="T45" fmla="*/ 30 h 55"/>
                <a:gd name="T46" fmla="*/ 88 w 105"/>
                <a:gd name="T47" fmla="*/ 24 h 55"/>
                <a:gd name="T48" fmla="*/ 81 w 105"/>
                <a:gd name="T49" fmla="*/ 18 h 55"/>
                <a:gd name="T50" fmla="*/ 72 w 105"/>
                <a:gd name="T51" fmla="*/ 12 h 55"/>
                <a:gd name="T52" fmla="*/ 64 w 105"/>
                <a:gd name="T53" fmla="*/ 8 h 55"/>
                <a:gd name="T54" fmla="*/ 56 w 105"/>
                <a:gd name="T55" fmla="*/ 6 h 55"/>
                <a:gd name="T56" fmla="*/ 48 w 105"/>
                <a:gd name="T57" fmla="*/ 4 h 55"/>
                <a:gd name="T58" fmla="*/ 40 w 105"/>
                <a:gd name="T59" fmla="*/ 1 h 55"/>
                <a:gd name="T60" fmla="*/ 32 w 105"/>
                <a:gd name="T61" fmla="*/ 0 h 55"/>
                <a:gd name="T62" fmla="*/ 25 w 105"/>
                <a:gd name="T63" fmla="*/ 0 h 55"/>
                <a:gd name="T64" fmla="*/ 18 w 105"/>
                <a:gd name="T65" fmla="*/ 0 h 55"/>
                <a:gd name="T66" fmla="*/ 13 w 105"/>
                <a:gd name="T67" fmla="*/ 0 h 55"/>
                <a:gd name="T68" fmla="*/ 9 w 105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5"/>
                <a:gd name="T106" fmla="*/ 0 h 55"/>
                <a:gd name="T107" fmla="*/ 105 w 105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5" h="55">
                  <a:moveTo>
                    <a:pt x="9" y="0"/>
                  </a:moveTo>
                  <a:lnTo>
                    <a:pt x="4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2"/>
                  </a:lnTo>
                  <a:lnTo>
                    <a:pt x="5" y="18"/>
                  </a:lnTo>
                  <a:lnTo>
                    <a:pt x="9" y="23"/>
                  </a:lnTo>
                  <a:lnTo>
                    <a:pt x="14" y="30"/>
                  </a:lnTo>
                  <a:lnTo>
                    <a:pt x="22" y="35"/>
                  </a:lnTo>
                  <a:lnTo>
                    <a:pt x="29" y="42"/>
                  </a:lnTo>
                  <a:lnTo>
                    <a:pt x="38" y="46"/>
                  </a:lnTo>
                  <a:lnTo>
                    <a:pt x="48" y="51"/>
                  </a:lnTo>
                  <a:lnTo>
                    <a:pt x="59" y="53"/>
                  </a:lnTo>
                  <a:lnTo>
                    <a:pt x="69" y="55"/>
                  </a:lnTo>
                  <a:lnTo>
                    <a:pt x="81" y="54"/>
                  </a:lnTo>
                  <a:lnTo>
                    <a:pt x="92" y="52"/>
                  </a:lnTo>
                  <a:lnTo>
                    <a:pt x="103" y="47"/>
                  </a:lnTo>
                  <a:lnTo>
                    <a:pt x="104" y="46"/>
                  </a:lnTo>
                  <a:lnTo>
                    <a:pt x="105" y="45"/>
                  </a:lnTo>
                  <a:lnTo>
                    <a:pt x="104" y="43"/>
                  </a:lnTo>
                  <a:lnTo>
                    <a:pt x="104" y="41"/>
                  </a:lnTo>
                  <a:lnTo>
                    <a:pt x="100" y="37"/>
                  </a:lnTo>
                  <a:lnTo>
                    <a:pt x="96" y="30"/>
                  </a:lnTo>
                  <a:lnTo>
                    <a:pt x="88" y="24"/>
                  </a:lnTo>
                  <a:lnTo>
                    <a:pt x="81" y="18"/>
                  </a:lnTo>
                  <a:lnTo>
                    <a:pt x="72" y="12"/>
                  </a:lnTo>
                  <a:lnTo>
                    <a:pt x="64" y="8"/>
                  </a:lnTo>
                  <a:lnTo>
                    <a:pt x="56" y="6"/>
                  </a:lnTo>
                  <a:lnTo>
                    <a:pt x="48" y="4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36" name="Freeform 1141"/>
            <p:cNvSpPr>
              <a:spLocks/>
            </p:cNvSpPr>
            <p:nvPr/>
          </p:nvSpPr>
          <p:spPr bwMode="auto">
            <a:xfrm>
              <a:off x="2632" y="250"/>
              <a:ext cx="109" cy="64"/>
            </a:xfrm>
            <a:custGeom>
              <a:avLst/>
              <a:gdLst>
                <a:gd name="T0" fmla="*/ 105 w 109"/>
                <a:gd name="T1" fmla="*/ 47 h 64"/>
                <a:gd name="T2" fmla="*/ 94 w 109"/>
                <a:gd name="T3" fmla="*/ 51 h 64"/>
                <a:gd name="T4" fmla="*/ 84 w 109"/>
                <a:gd name="T5" fmla="*/ 54 h 64"/>
                <a:gd name="T6" fmla="*/ 73 w 109"/>
                <a:gd name="T7" fmla="*/ 55 h 64"/>
                <a:gd name="T8" fmla="*/ 64 w 109"/>
                <a:gd name="T9" fmla="*/ 53 h 64"/>
                <a:gd name="T10" fmla="*/ 53 w 109"/>
                <a:gd name="T11" fmla="*/ 50 h 64"/>
                <a:gd name="T12" fmla="*/ 45 w 109"/>
                <a:gd name="T13" fmla="*/ 46 h 64"/>
                <a:gd name="T14" fmla="*/ 35 w 109"/>
                <a:gd name="T15" fmla="*/ 42 h 64"/>
                <a:gd name="T16" fmla="*/ 28 w 109"/>
                <a:gd name="T17" fmla="*/ 36 h 64"/>
                <a:gd name="T18" fmla="*/ 21 w 109"/>
                <a:gd name="T19" fmla="*/ 31 h 64"/>
                <a:gd name="T20" fmla="*/ 16 w 109"/>
                <a:gd name="T21" fmla="*/ 24 h 64"/>
                <a:gd name="T22" fmla="*/ 12 w 109"/>
                <a:gd name="T23" fmla="*/ 19 h 64"/>
                <a:gd name="T24" fmla="*/ 10 w 109"/>
                <a:gd name="T25" fmla="*/ 14 h 64"/>
                <a:gd name="T26" fmla="*/ 9 w 109"/>
                <a:gd name="T27" fmla="*/ 11 h 64"/>
                <a:gd name="T28" fmla="*/ 9 w 109"/>
                <a:gd name="T29" fmla="*/ 10 h 64"/>
                <a:gd name="T30" fmla="*/ 10 w 109"/>
                <a:gd name="T31" fmla="*/ 9 h 64"/>
                <a:gd name="T32" fmla="*/ 13 w 109"/>
                <a:gd name="T33" fmla="*/ 9 h 64"/>
                <a:gd name="T34" fmla="*/ 13 w 109"/>
                <a:gd name="T35" fmla="*/ 0 h 64"/>
                <a:gd name="T36" fmla="*/ 6 w 109"/>
                <a:gd name="T37" fmla="*/ 1 h 64"/>
                <a:gd name="T38" fmla="*/ 1 w 109"/>
                <a:gd name="T39" fmla="*/ 5 h 64"/>
                <a:gd name="T40" fmla="*/ 0 w 109"/>
                <a:gd name="T41" fmla="*/ 11 h 64"/>
                <a:gd name="T42" fmla="*/ 1 w 109"/>
                <a:gd name="T43" fmla="*/ 17 h 64"/>
                <a:gd name="T44" fmla="*/ 4 w 109"/>
                <a:gd name="T45" fmla="*/ 24 h 64"/>
                <a:gd name="T46" fmla="*/ 10 w 109"/>
                <a:gd name="T47" fmla="*/ 31 h 64"/>
                <a:gd name="T48" fmla="*/ 15 w 109"/>
                <a:gd name="T49" fmla="*/ 37 h 64"/>
                <a:gd name="T50" fmla="*/ 22 w 109"/>
                <a:gd name="T51" fmla="*/ 44 h 64"/>
                <a:gd name="T52" fmla="*/ 31 w 109"/>
                <a:gd name="T53" fmla="*/ 49 h 64"/>
                <a:gd name="T54" fmla="*/ 40 w 109"/>
                <a:gd name="T55" fmla="*/ 55 h 64"/>
                <a:gd name="T56" fmla="*/ 51 w 109"/>
                <a:gd name="T57" fmla="*/ 59 h 64"/>
                <a:gd name="T58" fmla="*/ 61 w 109"/>
                <a:gd name="T59" fmla="*/ 62 h 64"/>
                <a:gd name="T60" fmla="*/ 73 w 109"/>
                <a:gd name="T61" fmla="*/ 64 h 64"/>
                <a:gd name="T62" fmla="*/ 85 w 109"/>
                <a:gd name="T63" fmla="*/ 64 h 64"/>
                <a:gd name="T64" fmla="*/ 97 w 109"/>
                <a:gd name="T65" fmla="*/ 60 h 64"/>
                <a:gd name="T66" fmla="*/ 109 w 109"/>
                <a:gd name="T67" fmla="*/ 56 h 64"/>
                <a:gd name="T68" fmla="*/ 105 w 109"/>
                <a:gd name="T69" fmla="*/ 47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64"/>
                <a:gd name="T107" fmla="*/ 109 w 109"/>
                <a:gd name="T108" fmla="*/ 64 h 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64">
                  <a:moveTo>
                    <a:pt x="105" y="47"/>
                  </a:moveTo>
                  <a:lnTo>
                    <a:pt x="94" y="51"/>
                  </a:lnTo>
                  <a:lnTo>
                    <a:pt x="84" y="54"/>
                  </a:lnTo>
                  <a:lnTo>
                    <a:pt x="73" y="55"/>
                  </a:lnTo>
                  <a:lnTo>
                    <a:pt x="64" y="53"/>
                  </a:lnTo>
                  <a:lnTo>
                    <a:pt x="53" y="50"/>
                  </a:lnTo>
                  <a:lnTo>
                    <a:pt x="45" y="46"/>
                  </a:lnTo>
                  <a:lnTo>
                    <a:pt x="35" y="42"/>
                  </a:lnTo>
                  <a:lnTo>
                    <a:pt x="28" y="36"/>
                  </a:lnTo>
                  <a:lnTo>
                    <a:pt x="21" y="31"/>
                  </a:lnTo>
                  <a:lnTo>
                    <a:pt x="16" y="24"/>
                  </a:lnTo>
                  <a:lnTo>
                    <a:pt x="12" y="19"/>
                  </a:lnTo>
                  <a:lnTo>
                    <a:pt x="10" y="14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0"/>
                  </a:lnTo>
                  <a:lnTo>
                    <a:pt x="6" y="1"/>
                  </a:lnTo>
                  <a:lnTo>
                    <a:pt x="1" y="5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10" y="31"/>
                  </a:lnTo>
                  <a:lnTo>
                    <a:pt x="15" y="37"/>
                  </a:lnTo>
                  <a:lnTo>
                    <a:pt x="22" y="44"/>
                  </a:lnTo>
                  <a:lnTo>
                    <a:pt x="31" y="49"/>
                  </a:lnTo>
                  <a:lnTo>
                    <a:pt x="40" y="55"/>
                  </a:lnTo>
                  <a:lnTo>
                    <a:pt x="51" y="59"/>
                  </a:lnTo>
                  <a:lnTo>
                    <a:pt x="61" y="62"/>
                  </a:lnTo>
                  <a:lnTo>
                    <a:pt x="73" y="64"/>
                  </a:lnTo>
                  <a:lnTo>
                    <a:pt x="85" y="64"/>
                  </a:lnTo>
                  <a:lnTo>
                    <a:pt x="97" y="60"/>
                  </a:lnTo>
                  <a:lnTo>
                    <a:pt x="109" y="56"/>
                  </a:lnTo>
                  <a:lnTo>
                    <a:pt x="105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37" name="Freeform 1142"/>
            <p:cNvSpPr>
              <a:spLocks/>
            </p:cNvSpPr>
            <p:nvPr/>
          </p:nvSpPr>
          <p:spPr bwMode="auto">
            <a:xfrm>
              <a:off x="2698" y="259"/>
              <a:ext cx="47" cy="47"/>
            </a:xfrm>
            <a:custGeom>
              <a:avLst/>
              <a:gdLst>
                <a:gd name="T0" fmla="*/ 0 w 47"/>
                <a:gd name="T1" fmla="*/ 7 h 47"/>
                <a:gd name="T2" fmla="*/ 8 w 47"/>
                <a:gd name="T3" fmla="*/ 12 h 47"/>
                <a:gd name="T4" fmla="*/ 17 w 47"/>
                <a:gd name="T5" fmla="*/ 17 h 47"/>
                <a:gd name="T6" fmla="*/ 24 w 47"/>
                <a:gd name="T7" fmla="*/ 23 h 47"/>
                <a:gd name="T8" fmla="*/ 30 w 47"/>
                <a:gd name="T9" fmla="*/ 28 h 47"/>
                <a:gd name="T10" fmla="*/ 35 w 47"/>
                <a:gd name="T11" fmla="*/ 34 h 47"/>
                <a:gd name="T12" fmla="*/ 38 w 47"/>
                <a:gd name="T13" fmla="*/ 38 h 47"/>
                <a:gd name="T14" fmla="*/ 38 w 47"/>
                <a:gd name="T15" fmla="*/ 39 h 47"/>
                <a:gd name="T16" fmla="*/ 38 w 47"/>
                <a:gd name="T17" fmla="*/ 40 h 47"/>
                <a:gd name="T18" fmla="*/ 39 w 47"/>
                <a:gd name="T19" fmla="*/ 39 h 47"/>
                <a:gd name="T20" fmla="*/ 39 w 47"/>
                <a:gd name="T21" fmla="*/ 38 h 47"/>
                <a:gd name="T22" fmla="*/ 43 w 47"/>
                <a:gd name="T23" fmla="*/ 47 h 47"/>
                <a:gd name="T24" fmla="*/ 46 w 47"/>
                <a:gd name="T25" fmla="*/ 44 h 47"/>
                <a:gd name="T26" fmla="*/ 47 w 47"/>
                <a:gd name="T27" fmla="*/ 40 h 47"/>
                <a:gd name="T28" fmla="*/ 46 w 47"/>
                <a:gd name="T29" fmla="*/ 37 h 47"/>
                <a:gd name="T30" fmla="*/ 45 w 47"/>
                <a:gd name="T31" fmla="*/ 34 h 47"/>
                <a:gd name="T32" fmla="*/ 42 w 47"/>
                <a:gd name="T33" fmla="*/ 28 h 47"/>
                <a:gd name="T34" fmla="*/ 36 w 47"/>
                <a:gd name="T35" fmla="*/ 22 h 47"/>
                <a:gd name="T36" fmla="*/ 29 w 47"/>
                <a:gd name="T37" fmla="*/ 16 h 47"/>
                <a:gd name="T38" fmla="*/ 21 w 47"/>
                <a:gd name="T39" fmla="*/ 10 h 47"/>
                <a:gd name="T40" fmla="*/ 12 w 47"/>
                <a:gd name="T41" fmla="*/ 4 h 47"/>
                <a:gd name="T42" fmla="*/ 4 w 47"/>
                <a:gd name="T43" fmla="*/ 0 h 47"/>
                <a:gd name="T44" fmla="*/ 0 w 47"/>
                <a:gd name="T45" fmla="*/ 7 h 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7"/>
                <a:gd name="T70" fmla="*/ 0 h 47"/>
                <a:gd name="T71" fmla="*/ 47 w 47"/>
                <a:gd name="T72" fmla="*/ 47 h 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7" h="47">
                  <a:moveTo>
                    <a:pt x="0" y="7"/>
                  </a:moveTo>
                  <a:lnTo>
                    <a:pt x="8" y="12"/>
                  </a:lnTo>
                  <a:lnTo>
                    <a:pt x="17" y="17"/>
                  </a:lnTo>
                  <a:lnTo>
                    <a:pt x="24" y="23"/>
                  </a:lnTo>
                  <a:lnTo>
                    <a:pt x="30" y="28"/>
                  </a:lnTo>
                  <a:lnTo>
                    <a:pt x="35" y="34"/>
                  </a:lnTo>
                  <a:lnTo>
                    <a:pt x="38" y="38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9" y="39"/>
                  </a:lnTo>
                  <a:lnTo>
                    <a:pt x="39" y="38"/>
                  </a:lnTo>
                  <a:lnTo>
                    <a:pt x="43" y="47"/>
                  </a:lnTo>
                  <a:lnTo>
                    <a:pt x="46" y="44"/>
                  </a:lnTo>
                  <a:lnTo>
                    <a:pt x="47" y="40"/>
                  </a:lnTo>
                  <a:lnTo>
                    <a:pt x="46" y="37"/>
                  </a:lnTo>
                  <a:lnTo>
                    <a:pt x="45" y="34"/>
                  </a:lnTo>
                  <a:lnTo>
                    <a:pt x="42" y="28"/>
                  </a:lnTo>
                  <a:lnTo>
                    <a:pt x="36" y="22"/>
                  </a:lnTo>
                  <a:lnTo>
                    <a:pt x="29" y="16"/>
                  </a:lnTo>
                  <a:lnTo>
                    <a:pt x="21" y="10"/>
                  </a:lnTo>
                  <a:lnTo>
                    <a:pt x="12" y="4"/>
                  </a:lnTo>
                  <a:lnTo>
                    <a:pt x="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38" name="Freeform 1143"/>
            <p:cNvSpPr>
              <a:spLocks/>
            </p:cNvSpPr>
            <p:nvPr/>
          </p:nvSpPr>
          <p:spPr bwMode="auto">
            <a:xfrm>
              <a:off x="2645" y="250"/>
              <a:ext cx="57" cy="16"/>
            </a:xfrm>
            <a:custGeom>
              <a:avLst/>
              <a:gdLst>
                <a:gd name="T0" fmla="*/ 0 w 57"/>
                <a:gd name="T1" fmla="*/ 9 h 16"/>
                <a:gd name="T2" fmla="*/ 4 w 57"/>
                <a:gd name="T3" fmla="*/ 9 h 16"/>
                <a:gd name="T4" fmla="*/ 9 w 57"/>
                <a:gd name="T5" fmla="*/ 9 h 16"/>
                <a:gd name="T6" fmla="*/ 16 w 57"/>
                <a:gd name="T7" fmla="*/ 9 h 16"/>
                <a:gd name="T8" fmla="*/ 22 w 57"/>
                <a:gd name="T9" fmla="*/ 10 h 16"/>
                <a:gd name="T10" fmla="*/ 31 w 57"/>
                <a:gd name="T11" fmla="*/ 10 h 16"/>
                <a:gd name="T12" fmla="*/ 38 w 57"/>
                <a:gd name="T13" fmla="*/ 12 h 16"/>
                <a:gd name="T14" fmla="*/ 45 w 57"/>
                <a:gd name="T15" fmla="*/ 14 h 16"/>
                <a:gd name="T16" fmla="*/ 53 w 57"/>
                <a:gd name="T17" fmla="*/ 16 h 16"/>
                <a:gd name="T18" fmla="*/ 57 w 57"/>
                <a:gd name="T19" fmla="*/ 9 h 16"/>
                <a:gd name="T20" fmla="*/ 48 w 57"/>
                <a:gd name="T21" fmla="*/ 5 h 16"/>
                <a:gd name="T22" fmla="*/ 40 w 57"/>
                <a:gd name="T23" fmla="*/ 3 h 16"/>
                <a:gd name="T24" fmla="*/ 32 w 57"/>
                <a:gd name="T25" fmla="*/ 1 h 16"/>
                <a:gd name="T26" fmla="*/ 23 w 57"/>
                <a:gd name="T27" fmla="*/ 0 h 16"/>
                <a:gd name="T28" fmla="*/ 16 w 57"/>
                <a:gd name="T29" fmla="*/ 0 h 16"/>
                <a:gd name="T30" fmla="*/ 9 w 57"/>
                <a:gd name="T31" fmla="*/ 0 h 16"/>
                <a:gd name="T32" fmla="*/ 4 w 57"/>
                <a:gd name="T33" fmla="*/ 0 h 16"/>
                <a:gd name="T34" fmla="*/ 0 w 57"/>
                <a:gd name="T35" fmla="*/ 0 h 16"/>
                <a:gd name="T36" fmla="*/ 0 w 57"/>
                <a:gd name="T37" fmla="*/ 9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16"/>
                <a:gd name="T59" fmla="*/ 57 w 57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16">
                  <a:moveTo>
                    <a:pt x="0" y="9"/>
                  </a:moveTo>
                  <a:lnTo>
                    <a:pt x="4" y="9"/>
                  </a:lnTo>
                  <a:lnTo>
                    <a:pt x="9" y="9"/>
                  </a:lnTo>
                  <a:lnTo>
                    <a:pt x="16" y="9"/>
                  </a:lnTo>
                  <a:lnTo>
                    <a:pt x="22" y="10"/>
                  </a:lnTo>
                  <a:lnTo>
                    <a:pt x="31" y="10"/>
                  </a:lnTo>
                  <a:lnTo>
                    <a:pt x="38" y="12"/>
                  </a:lnTo>
                  <a:lnTo>
                    <a:pt x="45" y="14"/>
                  </a:lnTo>
                  <a:lnTo>
                    <a:pt x="53" y="16"/>
                  </a:lnTo>
                  <a:lnTo>
                    <a:pt x="57" y="9"/>
                  </a:lnTo>
                  <a:lnTo>
                    <a:pt x="48" y="5"/>
                  </a:lnTo>
                  <a:lnTo>
                    <a:pt x="40" y="3"/>
                  </a:lnTo>
                  <a:lnTo>
                    <a:pt x="32" y="1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39" name="Freeform 1144"/>
            <p:cNvSpPr>
              <a:spLocks/>
            </p:cNvSpPr>
            <p:nvPr/>
          </p:nvSpPr>
          <p:spPr bwMode="auto">
            <a:xfrm>
              <a:off x="5048" y="254"/>
              <a:ext cx="104" cy="55"/>
            </a:xfrm>
            <a:custGeom>
              <a:avLst/>
              <a:gdLst>
                <a:gd name="T0" fmla="*/ 9 w 104"/>
                <a:gd name="T1" fmla="*/ 0 h 55"/>
                <a:gd name="T2" fmla="*/ 3 w 104"/>
                <a:gd name="T3" fmla="*/ 1 h 55"/>
                <a:gd name="T4" fmla="*/ 0 w 104"/>
                <a:gd name="T5" fmla="*/ 4 h 55"/>
                <a:gd name="T6" fmla="*/ 0 w 104"/>
                <a:gd name="T7" fmla="*/ 7 h 55"/>
                <a:gd name="T8" fmla="*/ 1 w 104"/>
                <a:gd name="T9" fmla="*/ 12 h 55"/>
                <a:gd name="T10" fmla="*/ 3 w 104"/>
                <a:gd name="T11" fmla="*/ 18 h 55"/>
                <a:gd name="T12" fmla="*/ 8 w 104"/>
                <a:gd name="T13" fmla="*/ 23 h 55"/>
                <a:gd name="T14" fmla="*/ 14 w 104"/>
                <a:gd name="T15" fmla="*/ 30 h 55"/>
                <a:gd name="T16" fmla="*/ 20 w 104"/>
                <a:gd name="T17" fmla="*/ 35 h 55"/>
                <a:gd name="T18" fmla="*/ 29 w 104"/>
                <a:gd name="T19" fmla="*/ 41 h 55"/>
                <a:gd name="T20" fmla="*/ 38 w 104"/>
                <a:gd name="T21" fmla="*/ 46 h 55"/>
                <a:gd name="T22" fmla="*/ 48 w 104"/>
                <a:gd name="T23" fmla="*/ 51 h 55"/>
                <a:gd name="T24" fmla="*/ 58 w 104"/>
                <a:gd name="T25" fmla="*/ 53 h 55"/>
                <a:gd name="T26" fmla="*/ 69 w 104"/>
                <a:gd name="T27" fmla="*/ 55 h 55"/>
                <a:gd name="T28" fmla="*/ 81 w 104"/>
                <a:gd name="T29" fmla="*/ 54 h 55"/>
                <a:gd name="T30" fmla="*/ 91 w 104"/>
                <a:gd name="T31" fmla="*/ 52 h 55"/>
                <a:gd name="T32" fmla="*/ 103 w 104"/>
                <a:gd name="T33" fmla="*/ 47 h 55"/>
                <a:gd name="T34" fmla="*/ 104 w 104"/>
                <a:gd name="T35" fmla="*/ 46 h 55"/>
                <a:gd name="T36" fmla="*/ 104 w 104"/>
                <a:gd name="T37" fmla="*/ 45 h 55"/>
                <a:gd name="T38" fmla="*/ 104 w 104"/>
                <a:gd name="T39" fmla="*/ 43 h 55"/>
                <a:gd name="T40" fmla="*/ 103 w 104"/>
                <a:gd name="T41" fmla="*/ 41 h 55"/>
                <a:gd name="T42" fmla="*/ 100 w 104"/>
                <a:gd name="T43" fmla="*/ 35 h 55"/>
                <a:gd name="T44" fmla="*/ 94 w 104"/>
                <a:gd name="T45" fmla="*/ 30 h 55"/>
                <a:gd name="T46" fmla="*/ 88 w 104"/>
                <a:gd name="T47" fmla="*/ 24 h 55"/>
                <a:gd name="T48" fmla="*/ 81 w 104"/>
                <a:gd name="T49" fmla="*/ 18 h 55"/>
                <a:gd name="T50" fmla="*/ 72 w 104"/>
                <a:gd name="T51" fmla="*/ 12 h 55"/>
                <a:gd name="T52" fmla="*/ 64 w 104"/>
                <a:gd name="T53" fmla="*/ 8 h 55"/>
                <a:gd name="T54" fmla="*/ 55 w 104"/>
                <a:gd name="T55" fmla="*/ 6 h 55"/>
                <a:gd name="T56" fmla="*/ 48 w 104"/>
                <a:gd name="T57" fmla="*/ 4 h 55"/>
                <a:gd name="T58" fmla="*/ 39 w 104"/>
                <a:gd name="T59" fmla="*/ 1 h 55"/>
                <a:gd name="T60" fmla="*/ 32 w 104"/>
                <a:gd name="T61" fmla="*/ 0 h 55"/>
                <a:gd name="T62" fmla="*/ 25 w 104"/>
                <a:gd name="T63" fmla="*/ 0 h 55"/>
                <a:gd name="T64" fmla="*/ 18 w 104"/>
                <a:gd name="T65" fmla="*/ 0 h 55"/>
                <a:gd name="T66" fmla="*/ 13 w 104"/>
                <a:gd name="T67" fmla="*/ 0 h 55"/>
                <a:gd name="T68" fmla="*/ 9 w 104"/>
                <a:gd name="T69" fmla="*/ 0 h 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"/>
                <a:gd name="T106" fmla="*/ 0 h 55"/>
                <a:gd name="T107" fmla="*/ 104 w 104"/>
                <a:gd name="T108" fmla="*/ 55 h 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" h="55">
                  <a:moveTo>
                    <a:pt x="9" y="0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12"/>
                  </a:lnTo>
                  <a:lnTo>
                    <a:pt x="3" y="18"/>
                  </a:lnTo>
                  <a:lnTo>
                    <a:pt x="8" y="23"/>
                  </a:lnTo>
                  <a:lnTo>
                    <a:pt x="14" y="30"/>
                  </a:lnTo>
                  <a:lnTo>
                    <a:pt x="20" y="35"/>
                  </a:lnTo>
                  <a:lnTo>
                    <a:pt x="29" y="41"/>
                  </a:lnTo>
                  <a:lnTo>
                    <a:pt x="38" y="46"/>
                  </a:lnTo>
                  <a:lnTo>
                    <a:pt x="48" y="51"/>
                  </a:lnTo>
                  <a:lnTo>
                    <a:pt x="58" y="53"/>
                  </a:lnTo>
                  <a:lnTo>
                    <a:pt x="69" y="55"/>
                  </a:lnTo>
                  <a:lnTo>
                    <a:pt x="81" y="54"/>
                  </a:lnTo>
                  <a:lnTo>
                    <a:pt x="91" y="52"/>
                  </a:lnTo>
                  <a:lnTo>
                    <a:pt x="103" y="47"/>
                  </a:lnTo>
                  <a:lnTo>
                    <a:pt x="104" y="46"/>
                  </a:lnTo>
                  <a:lnTo>
                    <a:pt x="104" y="45"/>
                  </a:lnTo>
                  <a:lnTo>
                    <a:pt x="104" y="43"/>
                  </a:lnTo>
                  <a:lnTo>
                    <a:pt x="103" y="41"/>
                  </a:lnTo>
                  <a:lnTo>
                    <a:pt x="100" y="35"/>
                  </a:lnTo>
                  <a:lnTo>
                    <a:pt x="94" y="30"/>
                  </a:lnTo>
                  <a:lnTo>
                    <a:pt x="88" y="24"/>
                  </a:lnTo>
                  <a:lnTo>
                    <a:pt x="81" y="18"/>
                  </a:lnTo>
                  <a:lnTo>
                    <a:pt x="72" y="12"/>
                  </a:lnTo>
                  <a:lnTo>
                    <a:pt x="64" y="8"/>
                  </a:lnTo>
                  <a:lnTo>
                    <a:pt x="55" y="6"/>
                  </a:lnTo>
                  <a:lnTo>
                    <a:pt x="48" y="4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40" name="Freeform 1145"/>
            <p:cNvSpPr>
              <a:spLocks/>
            </p:cNvSpPr>
            <p:nvPr/>
          </p:nvSpPr>
          <p:spPr bwMode="auto">
            <a:xfrm>
              <a:off x="5044" y="250"/>
              <a:ext cx="109" cy="64"/>
            </a:xfrm>
            <a:custGeom>
              <a:avLst/>
              <a:gdLst>
                <a:gd name="T0" fmla="*/ 105 w 109"/>
                <a:gd name="T1" fmla="*/ 47 h 64"/>
                <a:gd name="T2" fmla="*/ 94 w 109"/>
                <a:gd name="T3" fmla="*/ 51 h 64"/>
                <a:gd name="T4" fmla="*/ 84 w 109"/>
                <a:gd name="T5" fmla="*/ 54 h 64"/>
                <a:gd name="T6" fmla="*/ 73 w 109"/>
                <a:gd name="T7" fmla="*/ 55 h 64"/>
                <a:gd name="T8" fmla="*/ 62 w 109"/>
                <a:gd name="T9" fmla="*/ 53 h 64"/>
                <a:gd name="T10" fmla="*/ 53 w 109"/>
                <a:gd name="T11" fmla="*/ 50 h 64"/>
                <a:gd name="T12" fmla="*/ 43 w 109"/>
                <a:gd name="T13" fmla="*/ 46 h 64"/>
                <a:gd name="T14" fmla="*/ 35 w 109"/>
                <a:gd name="T15" fmla="*/ 42 h 64"/>
                <a:gd name="T16" fmla="*/ 27 w 109"/>
                <a:gd name="T17" fmla="*/ 36 h 64"/>
                <a:gd name="T18" fmla="*/ 21 w 109"/>
                <a:gd name="T19" fmla="*/ 31 h 64"/>
                <a:gd name="T20" fmla="*/ 16 w 109"/>
                <a:gd name="T21" fmla="*/ 24 h 64"/>
                <a:gd name="T22" fmla="*/ 12 w 109"/>
                <a:gd name="T23" fmla="*/ 19 h 64"/>
                <a:gd name="T24" fmla="*/ 9 w 109"/>
                <a:gd name="T25" fmla="*/ 14 h 64"/>
                <a:gd name="T26" fmla="*/ 8 w 109"/>
                <a:gd name="T27" fmla="*/ 11 h 64"/>
                <a:gd name="T28" fmla="*/ 8 w 109"/>
                <a:gd name="T29" fmla="*/ 10 h 64"/>
                <a:gd name="T30" fmla="*/ 9 w 109"/>
                <a:gd name="T31" fmla="*/ 9 h 64"/>
                <a:gd name="T32" fmla="*/ 13 w 109"/>
                <a:gd name="T33" fmla="*/ 9 h 64"/>
                <a:gd name="T34" fmla="*/ 13 w 109"/>
                <a:gd name="T35" fmla="*/ 0 h 64"/>
                <a:gd name="T36" fmla="*/ 5 w 109"/>
                <a:gd name="T37" fmla="*/ 1 h 64"/>
                <a:gd name="T38" fmla="*/ 1 w 109"/>
                <a:gd name="T39" fmla="*/ 5 h 64"/>
                <a:gd name="T40" fmla="*/ 0 w 109"/>
                <a:gd name="T41" fmla="*/ 11 h 64"/>
                <a:gd name="T42" fmla="*/ 1 w 109"/>
                <a:gd name="T43" fmla="*/ 17 h 64"/>
                <a:gd name="T44" fmla="*/ 4 w 109"/>
                <a:gd name="T45" fmla="*/ 24 h 64"/>
                <a:gd name="T46" fmla="*/ 8 w 109"/>
                <a:gd name="T47" fmla="*/ 31 h 64"/>
                <a:gd name="T48" fmla="*/ 15 w 109"/>
                <a:gd name="T49" fmla="*/ 37 h 64"/>
                <a:gd name="T50" fmla="*/ 22 w 109"/>
                <a:gd name="T51" fmla="*/ 44 h 64"/>
                <a:gd name="T52" fmla="*/ 31 w 109"/>
                <a:gd name="T53" fmla="*/ 49 h 64"/>
                <a:gd name="T54" fmla="*/ 40 w 109"/>
                <a:gd name="T55" fmla="*/ 55 h 64"/>
                <a:gd name="T56" fmla="*/ 51 w 109"/>
                <a:gd name="T57" fmla="*/ 59 h 64"/>
                <a:gd name="T58" fmla="*/ 61 w 109"/>
                <a:gd name="T59" fmla="*/ 62 h 64"/>
                <a:gd name="T60" fmla="*/ 73 w 109"/>
                <a:gd name="T61" fmla="*/ 64 h 64"/>
                <a:gd name="T62" fmla="*/ 85 w 109"/>
                <a:gd name="T63" fmla="*/ 64 h 64"/>
                <a:gd name="T64" fmla="*/ 97 w 109"/>
                <a:gd name="T65" fmla="*/ 60 h 64"/>
                <a:gd name="T66" fmla="*/ 109 w 109"/>
                <a:gd name="T67" fmla="*/ 56 h 64"/>
                <a:gd name="T68" fmla="*/ 105 w 109"/>
                <a:gd name="T69" fmla="*/ 47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64"/>
                <a:gd name="T107" fmla="*/ 109 w 109"/>
                <a:gd name="T108" fmla="*/ 64 h 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64">
                  <a:moveTo>
                    <a:pt x="105" y="47"/>
                  </a:moveTo>
                  <a:lnTo>
                    <a:pt x="94" y="51"/>
                  </a:lnTo>
                  <a:lnTo>
                    <a:pt x="84" y="54"/>
                  </a:lnTo>
                  <a:lnTo>
                    <a:pt x="73" y="55"/>
                  </a:lnTo>
                  <a:lnTo>
                    <a:pt x="62" y="53"/>
                  </a:lnTo>
                  <a:lnTo>
                    <a:pt x="53" y="50"/>
                  </a:lnTo>
                  <a:lnTo>
                    <a:pt x="43" y="46"/>
                  </a:lnTo>
                  <a:lnTo>
                    <a:pt x="35" y="42"/>
                  </a:lnTo>
                  <a:lnTo>
                    <a:pt x="27" y="36"/>
                  </a:lnTo>
                  <a:lnTo>
                    <a:pt x="21" y="31"/>
                  </a:lnTo>
                  <a:lnTo>
                    <a:pt x="16" y="24"/>
                  </a:lnTo>
                  <a:lnTo>
                    <a:pt x="12" y="19"/>
                  </a:lnTo>
                  <a:lnTo>
                    <a:pt x="9" y="14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3" y="9"/>
                  </a:lnTo>
                  <a:lnTo>
                    <a:pt x="13" y="0"/>
                  </a:lnTo>
                  <a:lnTo>
                    <a:pt x="5" y="1"/>
                  </a:lnTo>
                  <a:lnTo>
                    <a:pt x="1" y="5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1"/>
                  </a:lnTo>
                  <a:lnTo>
                    <a:pt x="15" y="37"/>
                  </a:lnTo>
                  <a:lnTo>
                    <a:pt x="22" y="44"/>
                  </a:lnTo>
                  <a:lnTo>
                    <a:pt x="31" y="49"/>
                  </a:lnTo>
                  <a:lnTo>
                    <a:pt x="40" y="55"/>
                  </a:lnTo>
                  <a:lnTo>
                    <a:pt x="51" y="59"/>
                  </a:lnTo>
                  <a:lnTo>
                    <a:pt x="61" y="62"/>
                  </a:lnTo>
                  <a:lnTo>
                    <a:pt x="73" y="64"/>
                  </a:lnTo>
                  <a:lnTo>
                    <a:pt x="85" y="64"/>
                  </a:lnTo>
                  <a:lnTo>
                    <a:pt x="97" y="60"/>
                  </a:lnTo>
                  <a:lnTo>
                    <a:pt x="109" y="56"/>
                  </a:lnTo>
                  <a:lnTo>
                    <a:pt x="105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41" name="Freeform 1146"/>
            <p:cNvSpPr>
              <a:spLocks/>
            </p:cNvSpPr>
            <p:nvPr/>
          </p:nvSpPr>
          <p:spPr bwMode="auto">
            <a:xfrm>
              <a:off x="5110" y="258"/>
              <a:ext cx="47" cy="48"/>
            </a:xfrm>
            <a:custGeom>
              <a:avLst/>
              <a:gdLst>
                <a:gd name="T0" fmla="*/ 0 w 47"/>
                <a:gd name="T1" fmla="*/ 8 h 48"/>
                <a:gd name="T2" fmla="*/ 8 w 47"/>
                <a:gd name="T3" fmla="*/ 13 h 48"/>
                <a:gd name="T4" fmla="*/ 16 w 47"/>
                <a:gd name="T5" fmla="*/ 18 h 48"/>
                <a:gd name="T6" fmla="*/ 24 w 47"/>
                <a:gd name="T7" fmla="*/ 24 h 48"/>
                <a:gd name="T8" fmla="*/ 29 w 47"/>
                <a:gd name="T9" fmla="*/ 29 h 48"/>
                <a:gd name="T10" fmla="*/ 34 w 47"/>
                <a:gd name="T11" fmla="*/ 35 h 48"/>
                <a:gd name="T12" fmla="*/ 38 w 47"/>
                <a:gd name="T13" fmla="*/ 39 h 48"/>
                <a:gd name="T14" fmla="*/ 38 w 47"/>
                <a:gd name="T15" fmla="*/ 40 h 48"/>
                <a:gd name="T16" fmla="*/ 38 w 47"/>
                <a:gd name="T17" fmla="*/ 41 h 48"/>
                <a:gd name="T18" fmla="*/ 38 w 47"/>
                <a:gd name="T19" fmla="*/ 40 h 48"/>
                <a:gd name="T20" fmla="*/ 39 w 47"/>
                <a:gd name="T21" fmla="*/ 39 h 48"/>
                <a:gd name="T22" fmla="*/ 43 w 47"/>
                <a:gd name="T23" fmla="*/ 48 h 48"/>
                <a:gd name="T24" fmla="*/ 46 w 47"/>
                <a:gd name="T25" fmla="*/ 45 h 48"/>
                <a:gd name="T26" fmla="*/ 47 w 47"/>
                <a:gd name="T27" fmla="*/ 41 h 48"/>
                <a:gd name="T28" fmla="*/ 46 w 47"/>
                <a:gd name="T29" fmla="*/ 38 h 48"/>
                <a:gd name="T30" fmla="*/ 45 w 47"/>
                <a:gd name="T31" fmla="*/ 35 h 48"/>
                <a:gd name="T32" fmla="*/ 41 w 47"/>
                <a:gd name="T33" fmla="*/ 29 h 48"/>
                <a:gd name="T34" fmla="*/ 36 w 47"/>
                <a:gd name="T35" fmla="*/ 23 h 48"/>
                <a:gd name="T36" fmla="*/ 29 w 47"/>
                <a:gd name="T37" fmla="*/ 17 h 48"/>
                <a:gd name="T38" fmla="*/ 21 w 47"/>
                <a:gd name="T39" fmla="*/ 11 h 48"/>
                <a:gd name="T40" fmla="*/ 12 w 47"/>
                <a:gd name="T41" fmla="*/ 5 h 48"/>
                <a:gd name="T42" fmla="*/ 3 w 47"/>
                <a:gd name="T43" fmla="*/ 0 h 48"/>
                <a:gd name="T44" fmla="*/ 0 w 47"/>
                <a:gd name="T45" fmla="*/ 8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7"/>
                <a:gd name="T70" fmla="*/ 0 h 48"/>
                <a:gd name="T71" fmla="*/ 47 w 47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7" h="48">
                  <a:moveTo>
                    <a:pt x="0" y="8"/>
                  </a:moveTo>
                  <a:lnTo>
                    <a:pt x="8" y="13"/>
                  </a:lnTo>
                  <a:lnTo>
                    <a:pt x="16" y="18"/>
                  </a:lnTo>
                  <a:lnTo>
                    <a:pt x="24" y="24"/>
                  </a:lnTo>
                  <a:lnTo>
                    <a:pt x="29" y="29"/>
                  </a:lnTo>
                  <a:lnTo>
                    <a:pt x="34" y="35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8" y="41"/>
                  </a:lnTo>
                  <a:lnTo>
                    <a:pt x="38" y="40"/>
                  </a:lnTo>
                  <a:lnTo>
                    <a:pt x="39" y="39"/>
                  </a:lnTo>
                  <a:lnTo>
                    <a:pt x="43" y="48"/>
                  </a:lnTo>
                  <a:lnTo>
                    <a:pt x="46" y="45"/>
                  </a:lnTo>
                  <a:lnTo>
                    <a:pt x="47" y="41"/>
                  </a:lnTo>
                  <a:lnTo>
                    <a:pt x="46" y="38"/>
                  </a:lnTo>
                  <a:lnTo>
                    <a:pt x="45" y="35"/>
                  </a:lnTo>
                  <a:lnTo>
                    <a:pt x="41" y="29"/>
                  </a:lnTo>
                  <a:lnTo>
                    <a:pt x="36" y="23"/>
                  </a:lnTo>
                  <a:lnTo>
                    <a:pt x="29" y="17"/>
                  </a:lnTo>
                  <a:lnTo>
                    <a:pt x="21" y="11"/>
                  </a:lnTo>
                  <a:lnTo>
                    <a:pt x="12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42" name="Freeform 1147"/>
            <p:cNvSpPr>
              <a:spLocks/>
            </p:cNvSpPr>
            <p:nvPr/>
          </p:nvSpPr>
          <p:spPr bwMode="auto">
            <a:xfrm>
              <a:off x="5057" y="249"/>
              <a:ext cx="56" cy="17"/>
            </a:xfrm>
            <a:custGeom>
              <a:avLst/>
              <a:gdLst>
                <a:gd name="T0" fmla="*/ 0 w 56"/>
                <a:gd name="T1" fmla="*/ 10 h 17"/>
                <a:gd name="T2" fmla="*/ 4 w 56"/>
                <a:gd name="T3" fmla="*/ 10 h 17"/>
                <a:gd name="T4" fmla="*/ 9 w 56"/>
                <a:gd name="T5" fmla="*/ 10 h 17"/>
                <a:gd name="T6" fmla="*/ 16 w 56"/>
                <a:gd name="T7" fmla="*/ 10 h 17"/>
                <a:gd name="T8" fmla="*/ 22 w 56"/>
                <a:gd name="T9" fmla="*/ 10 h 17"/>
                <a:gd name="T10" fmla="*/ 29 w 56"/>
                <a:gd name="T11" fmla="*/ 11 h 17"/>
                <a:gd name="T12" fmla="*/ 38 w 56"/>
                <a:gd name="T13" fmla="*/ 13 h 17"/>
                <a:gd name="T14" fmla="*/ 45 w 56"/>
                <a:gd name="T15" fmla="*/ 15 h 17"/>
                <a:gd name="T16" fmla="*/ 53 w 56"/>
                <a:gd name="T17" fmla="*/ 17 h 17"/>
                <a:gd name="T18" fmla="*/ 56 w 56"/>
                <a:gd name="T19" fmla="*/ 9 h 17"/>
                <a:gd name="T20" fmla="*/ 48 w 56"/>
                <a:gd name="T21" fmla="*/ 6 h 17"/>
                <a:gd name="T22" fmla="*/ 40 w 56"/>
                <a:gd name="T23" fmla="*/ 4 h 17"/>
                <a:gd name="T24" fmla="*/ 31 w 56"/>
                <a:gd name="T25" fmla="*/ 2 h 17"/>
                <a:gd name="T26" fmla="*/ 23 w 56"/>
                <a:gd name="T27" fmla="*/ 1 h 17"/>
                <a:gd name="T28" fmla="*/ 16 w 56"/>
                <a:gd name="T29" fmla="*/ 1 h 17"/>
                <a:gd name="T30" fmla="*/ 9 w 56"/>
                <a:gd name="T31" fmla="*/ 1 h 17"/>
                <a:gd name="T32" fmla="*/ 4 w 56"/>
                <a:gd name="T33" fmla="*/ 0 h 17"/>
                <a:gd name="T34" fmla="*/ 0 w 56"/>
                <a:gd name="T35" fmla="*/ 1 h 17"/>
                <a:gd name="T36" fmla="*/ 0 w 56"/>
                <a:gd name="T37" fmla="*/ 1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"/>
                <a:gd name="T58" fmla="*/ 0 h 17"/>
                <a:gd name="T59" fmla="*/ 56 w 56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" h="17">
                  <a:moveTo>
                    <a:pt x="0" y="10"/>
                  </a:moveTo>
                  <a:lnTo>
                    <a:pt x="4" y="10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22" y="10"/>
                  </a:lnTo>
                  <a:lnTo>
                    <a:pt x="29" y="11"/>
                  </a:lnTo>
                  <a:lnTo>
                    <a:pt x="38" y="13"/>
                  </a:lnTo>
                  <a:lnTo>
                    <a:pt x="45" y="15"/>
                  </a:lnTo>
                  <a:lnTo>
                    <a:pt x="53" y="17"/>
                  </a:lnTo>
                  <a:lnTo>
                    <a:pt x="56" y="9"/>
                  </a:lnTo>
                  <a:lnTo>
                    <a:pt x="48" y="6"/>
                  </a:lnTo>
                  <a:lnTo>
                    <a:pt x="40" y="4"/>
                  </a:lnTo>
                  <a:lnTo>
                    <a:pt x="31" y="2"/>
                  </a:lnTo>
                  <a:lnTo>
                    <a:pt x="23" y="1"/>
                  </a:lnTo>
                  <a:lnTo>
                    <a:pt x="16" y="1"/>
                  </a:lnTo>
                  <a:lnTo>
                    <a:pt x="9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43" name="Freeform 1148"/>
            <p:cNvSpPr>
              <a:spLocks/>
            </p:cNvSpPr>
            <p:nvPr/>
          </p:nvSpPr>
          <p:spPr bwMode="auto">
            <a:xfrm>
              <a:off x="5427" y="251"/>
              <a:ext cx="58" cy="40"/>
            </a:xfrm>
            <a:custGeom>
              <a:avLst/>
              <a:gdLst>
                <a:gd name="T0" fmla="*/ 5 w 58"/>
                <a:gd name="T1" fmla="*/ 1 h 40"/>
                <a:gd name="T2" fmla="*/ 2 w 58"/>
                <a:gd name="T3" fmla="*/ 2 h 40"/>
                <a:gd name="T4" fmla="*/ 0 w 58"/>
                <a:gd name="T5" fmla="*/ 3 h 40"/>
                <a:gd name="T6" fmla="*/ 0 w 58"/>
                <a:gd name="T7" fmla="*/ 5 h 40"/>
                <a:gd name="T8" fmla="*/ 1 w 58"/>
                <a:gd name="T9" fmla="*/ 9 h 40"/>
                <a:gd name="T10" fmla="*/ 3 w 58"/>
                <a:gd name="T11" fmla="*/ 12 h 40"/>
                <a:gd name="T12" fmla="*/ 6 w 58"/>
                <a:gd name="T13" fmla="*/ 15 h 40"/>
                <a:gd name="T14" fmla="*/ 10 w 58"/>
                <a:gd name="T15" fmla="*/ 20 h 40"/>
                <a:gd name="T16" fmla="*/ 15 w 58"/>
                <a:gd name="T17" fmla="*/ 24 h 40"/>
                <a:gd name="T18" fmla="*/ 18 w 58"/>
                <a:gd name="T19" fmla="*/ 26 h 40"/>
                <a:gd name="T20" fmla="*/ 20 w 58"/>
                <a:gd name="T21" fmla="*/ 30 h 40"/>
                <a:gd name="T22" fmla="*/ 23 w 58"/>
                <a:gd name="T23" fmla="*/ 33 h 40"/>
                <a:gd name="T24" fmla="*/ 25 w 58"/>
                <a:gd name="T25" fmla="*/ 35 h 40"/>
                <a:gd name="T26" fmla="*/ 27 w 58"/>
                <a:gd name="T27" fmla="*/ 37 h 40"/>
                <a:gd name="T28" fmla="*/ 30 w 58"/>
                <a:gd name="T29" fmla="*/ 38 h 40"/>
                <a:gd name="T30" fmla="*/ 32 w 58"/>
                <a:gd name="T31" fmla="*/ 40 h 40"/>
                <a:gd name="T32" fmla="*/ 34 w 58"/>
                <a:gd name="T33" fmla="*/ 37 h 40"/>
                <a:gd name="T34" fmla="*/ 35 w 58"/>
                <a:gd name="T35" fmla="*/ 36 h 40"/>
                <a:gd name="T36" fmla="*/ 37 w 58"/>
                <a:gd name="T37" fmla="*/ 34 h 40"/>
                <a:gd name="T38" fmla="*/ 38 w 58"/>
                <a:gd name="T39" fmla="*/ 31 h 40"/>
                <a:gd name="T40" fmla="*/ 40 w 58"/>
                <a:gd name="T41" fmla="*/ 29 h 40"/>
                <a:gd name="T42" fmla="*/ 42 w 58"/>
                <a:gd name="T43" fmla="*/ 25 h 40"/>
                <a:gd name="T44" fmla="*/ 44 w 58"/>
                <a:gd name="T45" fmla="*/ 22 h 40"/>
                <a:gd name="T46" fmla="*/ 46 w 58"/>
                <a:gd name="T47" fmla="*/ 20 h 40"/>
                <a:gd name="T48" fmla="*/ 50 w 58"/>
                <a:gd name="T49" fmla="*/ 16 h 40"/>
                <a:gd name="T50" fmla="*/ 53 w 58"/>
                <a:gd name="T51" fmla="*/ 14 h 40"/>
                <a:gd name="T52" fmla="*/ 55 w 58"/>
                <a:gd name="T53" fmla="*/ 12 h 40"/>
                <a:gd name="T54" fmla="*/ 57 w 58"/>
                <a:gd name="T55" fmla="*/ 10 h 40"/>
                <a:gd name="T56" fmla="*/ 58 w 58"/>
                <a:gd name="T57" fmla="*/ 8 h 40"/>
                <a:gd name="T58" fmla="*/ 58 w 58"/>
                <a:gd name="T59" fmla="*/ 7 h 40"/>
                <a:gd name="T60" fmla="*/ 58 w 58"/>
                <a:gd name="T61" fmla="*/ 5 h 40"/>
                <a:gd name="T62" fmla="*/ 58 w 58"/>
                <a:gd name="T63" fmla="*/ 4 h 40"/>
                <a:gd name="T64" fmla="*/ 57 w 58"/>
                <a:gd name="T65" fmla="*/ 3 h 40"/>
                <a:gd name="T66" fmla="*/ 52 w 58"/>
                <a:gd name="T67" fmla="*/ 1 h 40"/>
                <a:gd name="T68" fmla="*/ 44 w 58"/>
                <a:gd name="T69" fmla="*/ 0 h 40"/>
                <a:gd name="T70" fmla="*/ 37 w 58"/>
                <a:gd name="T71" fmla="*/ 0 h 40"/>
                <a:gd name="T72" fmla="*/ 28 w 58"/>
                <a:gd name="T73" fmla="*/ 0 h 40"/>
                <a:gd name="T74" fmla="*/ 20 w 58"/>
                <a:gd name="T75" fmla="*/ 0 h 40"/>
                <a:gd name="T76" fmla="*/ 14 w 58"/>
                <a:gd name="T77" fmla="*/ 1 h 40"/>
                <a:gd name="T78" fmla="*/ 7 w 58"/>
                <a:gd name="T79" fmla="*/ 1 h 40"/>
                <a:gd name="T80" fmla="*/ 5 w 58"/>
                <a:gd name="T81" fmla="*/ 1 h 4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8"/>
                <a:gd name="T124" fmla="*/ 0 h 40"/>
                <a:gd name="T125" fmla="*/ 58 w 58"/>
                <a:gd name="T126" fmla="*/ 40 h 4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8" h="40">
                  <a:moveTo>
                    <a:pt x="5" y="1"/>
                  </a:move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9"/>
                  </a:lnTo>
                  <a:lnTo>
                    <a:pt x="3" y="12"/>
                  </a:lnTo>
                  <a:lnTo>
                    <a:pt x="6" y="15"/>
                  </a:lnTo>
                  <a:lnTo>
                    <a:pt x="10" y="20"/>
                  </a:lnTo>
                  <a:lnTo>
                    <a:pt x="15" y="24"/>
                  </a:lnTo>
                  <a:lnTo>
                    <a:pt x="18" y="26"/>
                  </a:lnTo>
                  <a:lnTo>
                    <a:pt x="20" y="30"/>
                  </a:lnTo>
                  <a:lnTo>
                    <a:pt x="23" y="33"/>
                  </a:lnTo>
                  <a:lnTo>
                    <a:pt x="25" y="35"/>
                  </a:lnTo>
                  <a:lnTo>
                    <a:pt x="27" y="37"/>
                  </a:lnTo>
                  <a:lnTo>
                    <a:pt x="30" y="38"/>
                  </a:lnTo>
                  <a:lnTo>
                    <a:pt x="32" y="40"/>
                  </a:lnTo>
                  <a:lnTo>
                    <a:pt x="34" y="37"/>
                  </a:lnTo>
                  <a:lnTo>
                    <a:pt x="35" y="36"/>
                  </a:lnTo>
                  <a:lnTo>
                    <a:pt x="37" y="34"/>
                  </a:lnTo>
                  <a:lnTo>
                    <a:pt x="38" y="31"/>
                  </a:lnTo>
                  <a:lnTo>
                    <a:pt x="40" y="29"/>
                  </a:lnTo>
                  <a:lnTo>
                    <a:pt x="42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50" y="16"/>
                  </a:lnTo>
                  <a:lnTo>
                    <a:pt x="53" y="14"/>
                  </a:lnTo>
                  <a:lnTo>
                    <a:pt x="55" y="12"/>
                  </a:lnTo>
                  <a:lnTo>
                    <a:pt x="57" y="10"/>
                  </a:lnTo>
                  <a:lnTo>
                    <a:pt x="58" y="8"/>
                  </a:lnTo>
                  <a:lnTo>
                    <a:pt x="58" y="7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7" y="3"/>
                  </a:lnTo>
                  <a:lnTo>
                    <a:pt x="52" y="1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14" y="1"/>
                  </a:lnTo>
                  <a:lnTo>
                    <a:pt x="7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44" name="Freeform 1149"/>
            <p:cNvSpPr>
              <a:spLocks/>
            </p:cNvSpPr>
            <p:nvPr/>
          </p:nvSpPr>
          <p:spPr bwMode="auto">
            <a:xfrm>
              <a:off x="5423" y="248"/>
              <a:ext cx="22" cy="30"/>
            </a:xfrm>
            <a:custGeom>
              <a:avLst/>
              <a:gdLst>
                <a:gd name="T0" fmla="*/ 22 w 22"/>
                <a:gd name="T1" fmla="*/ 24 h 30"/>
                <a:gd name="T2" fmla="*/ 18 w 22"/>
                <a:gd name="T3" fmla="*/ 19 h 30"/>
                <a:gd name="T4" fmla="*/ 13 w 22"/>
                <a:gd name="T5" fmla="*/ 15 h 30"/>
                <a:gd name="T6" fmla="*/ 10 w 22"/>
                <a:gd name="T7" fmla="*/ 12 h 30"/>
                <a:gd name="T8" fmla="*/ 9 w 22"/>
                <a:gd name="T9" fmla="*/ 10 h 30"/>
                <a:gd name="T10" fmla="*/ 8 w 22"/>
                <a:gd name="T11" fmla="*/ 7 h 30"/>
                <a:gd name="T12" fmla="*/ 8 w 22"/>
                <a:gd name="T13" fmla="*/ 8 h 30"/>
                <a:gd name="T14" fmla="*/ 7 w 22"/>
                <a:gd name="T15" fmla="*/ 10 h 30"/>
                <a:gd name="T16" fmla="*/ 9 w 22"/>
                <a:gd name="T17" fmla="*/ 10 h 30"/>
                <a:gd name="T18" fmla="*/ 9 w 22"/>
                <a:gd name="T19" fmla="*/ 0 h 30"/>
                <a:gd name="T20" fmla="*/ 4 w 22"/>
                <a:gd name="T21" fmla="*/ 1 h 30"/>
                <a:gd name="T22" fmla="*/ 1 w 22"/>
                <a:gd name="T23" fmla="*/ 4 h 30"/>
                <a:gd name="T24" fmla="*/ 0 w 22"/>
                <a:gd name="T25" fmla="*/ 10 h 30"/>
                <a:gd name="T26" fmla="*/ 1 w 22"/>
                <a:gd name="T27" fmla="*/ 13 h 30"/>
                <a:gd name="T28" fmla="*/ 4 w 22"/>
                <a:gd name="T29" fmla="*/ 17 h 30"/>
                <a:gd name="T30" fmla="*/ 7 w 22"/>
                <a:gd name="T31" fmla="*/ 22 h 30"/>
                <a:gd name="T32" fmla="*/ 11 w 22"/>
                <a:gd name="T33" fmla="*/ 26 h 30"/>
                <a:gd name="T34" fmla="*/ 17 w 22"/>
                <a:gd name="T35" fmla="*/ 30 h 30"/>
                <a:gd name="T36" fmla="*/ 22 w 22"/>
                <a:gd name="T37" fmla="*/ 24 h 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"/>
                <a:gd name="T58" fmla="*/ 0 h 30"/>
                <a:gd name="T59" fmla="*/ 22 w 22"/>
                <a:gd name="T60" fmla="*/ 30 h 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" h="30">
                  <a:moveTo>
                    <a:pt x="22" y="24"/>
                  </a:moveTo>
                  <a:lnTo>
                    <a:pt x="18" y="19"/>
                  </a:lnTo>
                  <a:lnTo>
                    <a:pt x="13" y="15"/>
                  </a:lnTo>
                  <a:lnTo>
                    <a:pt x="10" y="12"/>
                  </a:lnTo>
                  <a:lnTo>
                    <a:pt x="9" y="10"/>
                  </a:lnTo>
                  <a:lnTo>
                    <a:pt x="8" y="7"/>
                  </a:lnTo>
                  <a:lnTo>
                    <a:pt x="8" y="8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9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7"/>
                  </a:lnTo>
                  <a:lnTo>
                    <a:pt x="7" y="22"/>
                  </a:lnTo>
                  <a:lnTo>
                    <a:pt x="11" y="26"/>
                  </a:lnTo>
                  <a:lnTo>
                    <a:pt x="17" y="30"/>
                  </a:lnTo>
                  <a:lnTo>
                    <a:pt x="22" y="2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45" name="Freeform 1150"/>
            <p:cNvSpPr>
              <a:spLocks/>
            </p:cNvSpPr>
            <p:nvPr/>
          </p:nvSpPr>
          <p:spPr bwMode="auto">
            <a:xfrm>
              <a:off x="5440" y="272"/>
              <a:ext cx="25" cy="23"/>
            </a:xfrm>
            <a:custGeom>
              <a:avLst/>
              <a:gdLst>
                <a:gd name="T0" fmla="*/ 18 w 25"/>
                <a:gd name="T1" fmla="*/ 13 h 23"/>
                <a:gd name="T2" fmla="*/ 18 w 25"/>
                <a:gd name="T3" fmla="*/ 14 h 23"/>
                <a:gd name="T4" fmla="*/ 19 w 25"/>
                <a:gd name="T5" fmla="*/ 13 h 23"/>
                <a:gd name="T6" fmla="*/ 18 w 25"/>
                <a:gd name="T7" fmla="*/ 13 h 23"/>
                <a:gd name="T8" fmla="*/ 15 w 25"/>
                <a:gd name="T9" fmla="*/ 11 h 23"/>
                <a:gd name="T10" fmla="*/ 13 w 25"/>
                <a:gd name="T11" fmla="*/ 9 h 23"/>
                <a:gd name="T12" fmla="*/ 10 w 25"/>
                <a:gd name="T13" fmla="*/ 5 h 23"/>
                <a:gd name="T14" fmla="*/ 8 w 25"/>
                <a:gd name="T15" fmla="*/ 2 h 23"/>
                <a:gd name="T16" fmla="*/ 5 w 25"/>
                <a:gd name="T17" fmla="*/ 0 h 23"/>
                <a:gd name="T18" fmla="*/ 0 w 25"/>
                <a:gd name="T19" fmla="*/ 6 h 23"/>
                <a:gd name="T20" fmla="*/ 2 w 25"/>
                <a:gd name="T21" fmla="*/ 9 h 23"/>
                <a:gd name="T22" fmla="*/ 4 w 25"/>
                <a:gd name="T23" fmla="*/ 12 h 23"/>
                <a:gd name="T24" fmla="*/ 6 w 25"/>
                <a:gd name="T25" fmla="*/ 14 h 23"/>
                <a:gd name="T26" fmla="*/ 9 w 25"/>
                <a:gd name="T27" fmla="*/ 17 h 23"/>
                <a:gd name="T28" fmla="*/ 12 w 25"/>
                <a:gd name="T29" fmla="*/ 21 h 23"/>
                <a:gd name="T30" fmla="*/ 15 w 25"/>
                <a:gd name="T31" fmla="*/ 22 h 23"/>
                <a:gd name="T32" fmla="*/ 21 w 25"/>
                <a:gd name="T33" fmla="*/ 23 h 23"/>
                <a:gd name="T34" fmla="*/ 25 w 25"/>
                <a:gd name="T35" fmla="*/ 20 h 23"/>
                <a:gd name="T36" fmla="*/ 18 w 25"/>
                <a:gd name="T37" fmla="*/ 13 h 2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23"/>
                <a:gd name="T59" fmla="*/ 25 w 25"/>
                <a:gd name="T60" fmla="*/ 23 h 2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23">
                  <a:moveTo>
                    <a:pt x="18" y="13"/>
                  </a:moveTo>
                  <a:lnTo>
                    <a:pt x="18" y="14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5" y="11"/>
                  </a:lnTo>
                  <a:lnTo>
                    <a:pt x="13" y="9"/>
                  </a:lnTo>
                  <a:lnTo>
                    <a:pt x="10" y="5"/>
                  </a:lnTo>
                  <a:lnTo>
                    <a:pt x="8" y="2"/>
                  </a:lnTo>
                  <a:lnTo>
                    <a:pt x="5" y="0"/>
                  </a:lnTo>
                  <a:lnTo>
                    <a:pt x="0" y="6"/>
                  </a:lnTo>
                  <a:lnTo>
                    <a:pt x="2" y="9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9" y="17"/>
                  </a:lnTo>
                  <a:lnTo>
                    <a:pt x="12" y="21"/>
                  </a:lnTo>
                  <a:lnTo>
                    <a:pt x="15" y="22"/>
                  </a:lnTo>
                  <a:lnTo>
                    <a:pt x="21" y="23"/>
                  </a:lnTo>
                  <a:lnTo>
                    <a:pt x="25" y="20"/>
                  </a:lnTo>
                  <a:lnTo>
                    <a:pt x="18" y="1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46" name="Freeform 1151"/>
            <p:cNvSpPr>
              <a:spLocks/>
            </p:cNvSpPr>
            <p:nvPr/>
          </p:nvSpPr>
          <p:spPr bwMode="auto">
            <a:xfrm>
              <a:off x="5458" y="264"/>
              <a:ext cx="21" cy="28"/>
            </a:xfrm>
            <a:custGeom>
              <a:avLst/>
              <a:gdLst>
                <a:gd name="T0" fmla="*/ 15 w 21"/>
                <a:gd name="T1" fmla="*/ 0 h 28"/>
                <a:gd name="T2" fmla="*/ 12 w 21"/>
                <a:gd name="T3" fmla="*/ 3 h 28"/>
                <a:gd name="T4" fmla="*/ 10 w 21"/>
                <a:gd name="T5" fmla="*/ 7 h 28"/>
                <a:gd name="T6" fmla="*/ 7 w 21"/>
                <a:gd name="T7" fmla="*/ 10 h 28"/>
                <a:gd name="T8" fmla="*/ 5 w 21"/>
                <a:gd name="T9" fmla="*/ 12 h 28"/>
                <a:gd name="T10" fmla="*/ 4 w 21"/>
                <a:gd name="T11" fmla="*/ 16 h 28"/>
                <a:gd name="T12" fmla="*/ 2 w 21"/>
                <a:gd name="T13" fmla="*/ 19 h 28"/>
                <a:gd name="T14" fmla="*/ 1 w 21"/>
                <a:gd name="T15" fmla="*/ 20 h 28"/>
                <a:gd name="T16" fmla="*/ 0 w 21"/>
                <a:gd name="T17" fmla="*/ 21 h 28"/>
                <a:gd name="T18" fmla="*/ 7 w 21"/>
                <a:gd name="T19" fmla="*/ 28 h 28"/>
                <a:gd name="T20" fmla="*/ 8 w 21"/>
                <a:gd name="T21" fmla="*/ 25 h 28"/>
                <a:gd name="T22" fmla="*/ 9 w 21"/>
                <a:gd name="T23" fmla="*/ 23 h 28"/>
                <a:gd name="T24" fmla="*/ 11 w 21"/>
                <a:gd name="T25" fmla="*/ 21 h 28"/>
                <a:gd name="T26" fmla="*/ 12 w 21"/>
                <a:gd name="T27" fmla="*/ 18 h 28"/>
                <a:gd name="T28" fmla="*/ 14 w 21"/>
                <a:gd name="T29" fmla="*/ 14 h 28"/>
                <a:gd name="T30" fmla="*/ 17 w 21"/>
                <a:gd name="T31" fmla="*/ 12 h 28"/>
                <a:gd name="T32" fmla="*/ 19 w 21"/>
                <a:gd name="T33" fmla="*/ 10 h 28"/>
                <a:gd name="T34" fmla="*/ 21 w 21"/>
                <a:gd name="T35" fmla="*/ 8 h 28"/>
                <a:gd name="T36" fmla="*/ 15 w 21"/>
                <a:gd name="T37" fmla="*/ 0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"/>
                <a:gd name="T58" fmla="*/ 0 h 28"/>
                <a:gd name="T59" fmla="*/ 21 w 21"/>
                <a:gd name="T60" fmla="*/ 28 h 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" h="28">
                  <a:moveTo>
                    <a:pt x="15" y="0"/>
                  </a:moveTo>
                  <a:lnTo>
                    <a:pt x="12" y="3"/>
                  </a:lnTo>
                  <a:lnTo>
                    <a:pt x="10" y="7"/>
                  </a:lnTo>
                  <a:lnTo>
                    <a:pt x="7" y="10"/>
                  </a:lnTo>
                  <a:lnTo>
                    <a:pt x="5" y="12"/>
                  </a:lnTo>
                  <a:lnTo>
                    <a:pt x="4" y="16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7" y="28"/>
                  </a:lnTo>
                  <a:lnTo>
                    <a:pt x="8" y="25"/>
                  </a:lnTo>
                  <a:lnTo>
                    <a:pt x="9" y="23"/>
                  </a:lnTo>
                  <a:lnTo>
                    <a:pt x="11" y="21"/>
                  </a:lnTo>
                  <a:lnTo>
                    <a:pt x="12" y="18"/>
                  </a:lnTo>
                  <a:lnTo>
                    <a:pt x="14" y="14"/>
                  </a:lnTo>
                  <a:lnTo>
                    <a:pt x="17" y="12"/>
                  </a:lnTo>
                  <a:lnTo>
                    <a:pt x="19" y="10"/>
                  </a:lnTo>
                  <a:lnTo>
                    <a:pt x="21" y="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47" name="Freeform 1152"/>
            <p:cNvSpPr>
              <a:spLocks/>
            </p:cNvSpPr>
            <p:nvPr/>
          </p:nvSpPr>
          <p:spPr bwMode="auto">
            <a:xfrm>
              <a:off x="5473" y="251"/>
              <a:ext cx="16" cy="21"/>
            </a:xfrm>
            <a:custGeom>
              <a:avLst/>
              <a:gdLst>
                <a:gd name="T0" fmla="*/ 8 w 16"/>
                <a:gd name="T1" fmla="*/ 8 h 21"/>
                <a:gd name="T2" fmla="*/ 8 w 16"/>
                <a:gd name="T3" fmla="*/ 7 h 21"/>
                <a:gd name="T4" fmla="*/ 8 w 16"/>
                <a:gd name="T5" fmla="*/ 5 h 21"/>
                <a:gd name="T6" fmla="*/ 7 w 16"/>
                <a:gd name="T7" fmla="*/ 7 h 21"/>
                <a:gd name="T8" fmla="*/ 6 w 16"/>
                <a:gd name="T9" fmla="*/ 9 h 21"/>
                <a:gd name="T10" fmla="*/ 4 w 16"/>
                <a:gd name="T11" fmla="*/ 11 h 21"/>
                <a:gd name="T12" fmla="*/ 0 w 16"/>
                <a:gd name="T13" fmla="*/ 13 h 21"/>
                <a:gd name="T14" fmla="*/ 6 w 16"/>
                <a:gd name="T15" fmla="*/ 21 h 21"/>
                <a:gd name="T16" fmla="*/ 9 w 16"/>
                <a:gd name="T17" fmla="*/ 18 h 21"/>
                <a:gd name="T18" fmla="*/ 12 w 16"/>
                <a:gd name="T19" fmla="*/ 15 h 21"/>
                <a:gd name="T20" fmla="*/ 14 w 16"/>
                <a:gd name="T21" fmla="*/ 13 h 21"/>
                <a:gd name="T22" fmla="*/ 15 w 16"/>
                <a:gd name="T23" fmla="*/ 10 h 21"/>
                <a:gd name="T24" fmla="*/ 16 w 16"/>
                <a:gd name="T25" fmla="*/ 8 h 21"/>
                <a:gd name="T26" fmla="*/ 16 w 16"/>
                <a:gd name="T27" fmla="*/ 4 h 21"/>
                <a:gd name="T28" fmla="*/ 15 w 16"/>
                <a:gd name="T29" fmla="*/ 1 h 21"/>
                <a:gd name="T30" fmla="*/ 13 w 16"/>
                <a:gd name="T31" fmla="*/ 0 h 21"/>
                <a:gd name="T32" fmla="*/ 8 w 16"/>
                <a:gd name="T33" fmla="*/ 8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21"/>
                <a:gd name="T53" fmla="*/ 16 w 16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21">
                  <a:moveTo>
                    <a:pt x="8" y="8"/>
                  </a:moveTo>
                  <a:lnTo>
                    <a:pt x="8" y="7"/>
                  </a:lnTo>
                  <a:lnTo>
                    <a:pt x="8" y="5"/>
                  </a:lnTo>
                  <a:lnTo>
                    <a:pt x="7" y="7"/>
                  </a:lnTo>
                  <a:lnTo>
                    <a:pt x="6" y="9"/>
                  </a:lnTo>
                  <a:lnTo>
                    <a:pt x="4" y="11"/>
                  </a:lnTo>
                  <a:lnTo>
                    <a:pt x="0" y="13"/>
                  </a:lnTo>
                  <a:lnTo>
                    <a:pt x="6" y="21"/>
                  </a:lnTo>
                  <a:lnTo>
                    <a:pt x="9" y="18"/>
                  </a:lnTo>
                  <a:lnTo>
                    <a:pt x="12" y="15"/>
                  </a:lnTo>
                  <a:lnTo>
                    <a:pt x="14" y="13"/>
                  </a:lnTo>
                  <a:lnTo>
                    <a:pt x="15" y="10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5" y="1"/>
                  </a:lnTo>
                  <a:lnTo>
                    <a:pt x="13" y="0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48" name="Freeform 1153"/>
            <p:cNvSpPr>
              <a:spLocks/>
            </p:cNvSpPr>
            <p:nvPr/>
          </p:nvSpPr>
          <p:spPr bwMode="auto">
            <a:xfrm>
              <a:off x="5432" y="245"/>
              <a:ext cx="54" cy="14"/>
            </a:xfrm>
            <a:custGeom>
              <a:avLst/>
              <a:gdLst>
                <a:gd name="T0" fmla="*/ 0 w 54"/>
                <a:gd name="T1" fmla="*/ 13 h 14"/>
                <a:gd name="T2" fmla="*/ 3 w 54"/>
                <a:gd name="T3" fmla="*/ 11 h 14"/>
                <a:gd name="T4" fmla="*/ 9 w 54"/>
                <a:gd name="T5" fmla="*/ 11 h 14"/>
                <a:gd name="T6" fmla="*/ 16 w 54"/>
                <a:gd name="T7" fmla="*/ 10 h 14"/>
                <a:gd name="T8" fmla="*/ 23 w 54"/>
                <a:gd name="T9" fmla="*/ 10 h 14"/>
                <a:gd name="T10" fmla="*/ 32 w 54"/>
                <a:gd name="T11" fmla="*/ 10 h 14"/>
                <a:gd name="T12" fmla="*/ 39 w 54"/>
                <a:gd name="T13" fmla="*/ 10 h 14"/>
                <a:gd name="T14" fmla="*/ 46 w 54"/>
                <a:gd name="T15" fmla="*/ 11 h 14"/>
                <a:gd name="T16" fmla="*/ 49 w 54"/>
                <a:gd name="T17" fmla="*/ 14 h 14"/>
                <a:gd name="T18" fmla="*/ 54 w 54"/>
                <a:gd name="T19" fmla="*/ 6 h 14"/>
                <a:gd name="T20" fmla="*/ 48 w 54"/>
                <a:gd name="T21" fmla="*/ 3 h 14"/>
                <a:gd name="T22" fmla="*/ 40 w 54"/>
                <a:gd name="T23" fmla="*/ 2 h 14"/>
                <a:gd name="T24" fmla="*/ 32 w 54"/>
                <a:gd name="T25" fmla="*/ 0 h 14"/>
                <a:gd name="T26" fmla="*/ 23 w 54"/>
                <a:gd name="T27" fmla="*/ 2 h 14"/>
                <a:gd name="T28" fmla="*/ 15 w 54"/>
                <a:gd name="T29" fmla="*/ 2 h 14"/>
                <a:gd name="T30" fmla="*/ 8 w 54"/>
                <a:gd name="T31" fmla="*/ 3 h 14"/>
                <a:gd name="T32" fmla="*/ 2 w 54"/>
                <a:gd name="T33" fmla="*/ 3 h 14"/>
                <a:gd name="T34" fmla="*/ 0 w 54"/>
                <a:gd name="T35" fmla="*/ 3 h 14"/>
                <a:gd name="T36" fmla="*/ 0 w 54"/>
                <a:gd name="T37" fmla="*/ 13 h 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4"/>
                <a:gd name="T59" fmla="*/ 54 w 54"/>
                <a:gd name="T60" fmla="*/ 14 h 1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4">
                  <a:moveTo>
                    <a:pt x="0" y="13"/>
                  </a:moveTo>
                  <a:lnTo>
                    <a:pt x="3" y="11"/>
                  </a:lnTo>
                  <a:lnTo>
                    <a:pt x="9" y="11"/>
                  </a:lnTo>
                  <a:lnTo>
                    <a:pt x="16" y="10"/>
                  </a:lnTo>
                  <a:lnTo>
                    <a:pt x="23" y="10"/>
                  </a:lnTo>
                  <a:lnTo>
                    <a:pt x="32" y="10"/>
                  </a:lnTo>
                  <a:lnTo>
                    <a:pt x="39" y="10"/>
                  </a:lnTo>
                  <a:lnTo>
                    <a:pt x="46" y="11"/>
                  </a:lnTo>
                  <a:lnTo>
                    <a:pt x="49" y="14"/>
                  </a:lnTo>
                  <a:lnTo>
                    <a:pt x="54" y="6"/>
                  </a:lnTo>
                  <a:lnTo>
                    <a:pt x="48" y="3"/>
                  </a:lnTo>
                  <a:lnTo>
                    <a:pt x="40" y="2"/>
                  </a:lnTo>
                  <a:lnTo>
                    <a:pt x="32" y="0"/>
                  </a:lnTo>
                  <a:lnTo>
                    <a:pt x="23" y="2"/>
                  </a:lnTo>
                  <a:lnTo>
                    <a:pt x="15" y="2"/>
                  </a:lnTo>
                  <a:lnTo>
                    <a:pt x="8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49" name="Freeform 1154"/>
            <p:cNvSpPr>
              <a:spLocks/>
            </p:cNvSpPr>
            <p:nvPr/>
          </p:nvSpPr>
          <p:spPr bwMode="auto">
            <a:xfrm>
              <a:off x="5452" y="337"/>
              <a:ext cx="52" cy="106"/>
            </a:xfrm>
            <a:custGeom>
              <a:avLst/>
              <a:gdLst>
                <a:gd name="T0" fmla="*/ 0 w 52"/>
                <a:gd name="T1" fmla="*/ 97 h 106"/>
                <a:gd name="T2" fmla="*/ 1 w 52"/>
                <a:gd name="T3" fmla="*/ 103 h 106"/>
                <a:gd name="T4" fmla="*/ 3 w 52"/>
                <a:gd name="T5" fmla="*/ 105 h 106"/>
                <a:gd name="T6" fmla="*/ 7 w 52"/>
                <a:gd name="T7" fmla="*/ 106 h 106"/>
                <a:gd name="T8" fmla="*/ 12 w 52"/>
                <a:gd name="T9" fmla="*/ 105 h 106"/>
                <a:gd name="T10" fmla="*/ 17 w 52"/>
                <a:gd name="T11" fmla="*/ 102 h 106"/>
                <a:gd name="T12" fmla="*/ 23 w 52"/>
                <a:gd name="T13" fmla="*/ 97 h 106"/>
                <a:gd name="T14" fmla="*/ 28 w 52"/>
                <a:gd name="T15" fmla="*/ 92 h 106"/>
                <a:gd name="T16" fmla="*/ 34 w 52"/>
                <a:gd name="T17" fmla="*/ 85 h 106"/>
                <a:gd name="T18" fmla="*/ 39 w 52"/>
                <a:gd name="T19" fmla="*/ 76 h 106"/>
                <a:gd name="T20" fmla="*/ 45 w 52"/>
                <a:gd name="T21" fmla="*/ 68 h 106"/>
                <a:gd name="T22" fmla="*/ 48 w 52"/>
                <a:gd name="T23" fmla="*/ 58 h 106"/>
                <a:gd name="T24" fmla="*/ 51 w 52"/>
                <a:gd name="T25" fmla="*/ 47 h 106"/>
                <a:gd name="T26" fmla="*/ 52 w 52"/>
                <a:gd name="T27" fmla="*/ 36 h 106"/>
                <a:gd name="T28" fmla="*/ 52 w 52"/>
                <a:gd name="T29" fmla="*/ 25 h 106"/>
                <a:gd name="T30" fmla="*/ 50 w 52"/>
                <a:gd name="T31" fmla="*/ 13 h 106"/>
                <a:gd name="T32" fmla="*/ 45 w 52"/>
                <a:gd name="T33" fmla="*/ 2 h 106"/>
                <a:gd name="T34" fmla="*/ 44 w 52"/>
                <a:gd name="T35" fmla="*/ 1 h 106"/>
                <a:gd name="T36" fmla="*/ 43 w 52"/>
                <a:gd name="T37" fmla="*/ 0 h 106"/>
                <a:gd name="T38" fmla="*/ 42 w 52"/>
                <a:gd name="T39" fmla="*/ 1 h 106"/>
                <a:gd name="T40" fmla="*/ 39 w 52"/>
                <a:gd name="T41" fmla="*/ 1 h 106"/>
                <a:gd name="T42" fmla="*/ 34 w 52"/>
                <a:gd name="T43" fmla="*/ 4 h 106"/>
                <a:gd name="T44" fmla="*/ 29 w 52"/>
                <a:gd name="T45" fmla="*/ 10 h 106"/>
                <a:gd name="T46" fmla="*/ 23 w 52"/>
                <a:gd name="T47" fmla="*/ 16 h 106"/>
                <a:gd name="T48" fmla="*/ 17 w 52"/>
                <a:gd name="T49" fmla="*/ 24 h 106"/>
                <a:gd name="T50" fmla="*/ 12 w 52"/>
                <a:gd name="T51" fmla="*/ 33 h 106"/>
                <a:gd name="T52" fmla="*/ 8 w 52"/>
                <a:gd name="T53" fmla="*/ 41 h 106"/>
                <a:gd name="T54" fmla="*/ 6 w 52"/>
                <a:gd name="T55" fmla="*/ 49 h 106"/>
                <a:gd name="T56" fmla="*/ 3 w 52"/>
                <a:gd name="T57" fmla="*/ 58 h 106"/>
                <a:gd name="T58" fmla="*/ 1 w 52"/>
                <a:gd name="T59" fmla="*/ 66 h 106"/>
                <a:gd name="T60" fmla="*/ 0 w 52"/>
                <a:gd name="T61" fmla="*/ 74 h 106"/>
                <a:gd name="T62" fmla="*/ 0 w 52"/>
                <a:gd name="T63" fmla="*/ 81 h 106"/>
                <a:gd name="T64" fmla="*/ 0 w 52"/>
                <a:gd name="T65" fmla="*/ 87 h 106"/>
                <a:gd name="T66" fmla="*/ 0 w 52"/>
                <a:gd name="T67" fmla="*/ 93 h 106"/>
                <a:gd name="T68" fmla="*/ 0 w 52"/>
                <a:gd name="T69" fmla="*/ 97 h 10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2"/>
                <a:gd name="T106" fmla="*/ 0 h 106"/>
                <a:gd name="T107" fmla="*/ 52 w 52"/>
                <a:gd name="T108" fmla="*/ 106 h 10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2" h="106">
                  <a:moveTo>
                    <a:pt x="0" y="97"/>
                  </a:moveTo>
                  <a:lnTo>
                    <a:pt x="1" y="103"/>
                  </a:lnTo>
                  <a:lnTo>
                    <a:pt x="3" y="105"/>
                  </a:lnTo>
                  <a:lnTo>
                    <a:pt x="7" y="106"/>
                  </a:lnTo>
                  <a:lnTo>
                    <a:pt x="12" y="105"/>
                  </a:lnTo>
                  <a:lnTo>
                    <a:pt x="17" y="102"/>
                  </a:lnTo>
                  <a:lnTo>
                    <a:pt x="23" y="97"/>
                  </a:lnTo>
                  <a:lnTo>
                    <a:pt x="28" y="92"/>
                  </a:lnTo>
                  <a:lnTo>
                    <a:pt x="34" y="85"/>
                  </a:lnTo>
                  <a:lnTo>
                    <a:pt x="39" y="76"/>
                  </a:lnTo>
                  <a:lnTo>
                    <a:pt x="45" y="68"/>
                  </a:lnTo>
                  <a:lnTo>
                    <a:pt x="48" y="58"/>
                  </a:lnTo>
                  <a:lnTo>
                    <a:pt x="51" y="47"/>
                  </a:lnTo>
                  <a:lnTo>
                    <a:pt x="52" y="36"/>
                  </a:lnTo>
                  <a:lnTo>
                    <a:pt x="52" y="25"/>
                  </a:lnTo>
                  <a:lnTo>
                    <a:pt x="50" y="13"/>
                  </a:lnTo>
                  <a:lnTo>
                    <a:pt x="45" y="2"/>
                  </a:lnTo>
                  <a:lnTo>
                    <a:pt x="44" y="1"/>
                  </a:lnTo>
                  <a:lnTo>
                    <a:pt x="43" y="0"/>
                  </a:lnTo>
                  <a:lnTo>
                    <a:pt x="42" y="1"/>
                  </a:lnTo>
                  <a:lnTo>
                    <a:pt x="39" y="1"/>
                  </a:lnTo>
                  <a:lnTo>
                    <a:pt x="34" y="4"/>
                  </a:lnTo>
                  <a:lnTo>
                    <a:pt x="29" y="10"/>
                  </a:lnTo>
                  <a:lnTo>
                    <a:pt x="23" y="16"/>
                  </a:lnTo>
                  <a:lnTo>
                    <a:pt x="17" y="24"/>
                  </a:lnTo>
                  <a:lnTo>
                    <a:pt x="12" y="33"/>
                  </a:lnTo>
                  <a:lnTo>
                    <a:pt x="8" y="41"/>
                  </a:lnTo>
                  <a:lnTo>
                    <a:pt x="6" y="49"/>
                  </a:lnTo>
                  <a:lnTo>
                    <a:pt x="3" y="58"/>
                  </a:lnTo>
                  <a:lnTo>
                    <a:pt x="1" y="66"/>
                  </a:lnTo>
                  <a:lnTo>
                    <a:pt x="0" y="74"/>
                  </a:lnTo>
                  <a:lnTo>
                    <a:pt x="0" y="81"/>
                  </a:lnTo>
                  <a:lnTo>
                    <a:pt x="0" y="87"/>
                  </a:lnTo>
                  <a:lnTo>
                    <a:pt x="0" y="93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50" name="Freeform 1155"/>
            <p:cNvSpPr>
              <a:spLocks/>
            </p:cNvSpPr>
            <p:nvPr/>
          </p:nvSpPr>
          <p:spPr bwMode="auto">
            <a:xfrm>
              <a:off x="5448" y="337"/>
              <a:ext cx="60" cy="111"/>
            </a:xfrm>
            <a:custGeom>
              <a:avLst/>
              <a:gdLst>
                <a:gd name="T0" fmla="*/ 46 w 60"/>
                <a:gd name="T1" fmla="*/ 4 h 111"/>
                <a:gd name="T2" fmla="*/ 50 w 60"/>
                <a:gd name="T3" fmla="*/ 14 h 111"/>
                <a:gd name="T4" fmla="*/ 52 w 60"/>
                <a:gd name="T5" fmla="*/ 25 h 111"/>
                <a:gd name="T6" fmla="*/ 52 w 60"/>
                <a:gd name="T7" fmla="*/ 36 h 111"/>
                <a:gd name="T8" fmla="*/ 51 w 60"/>
                <a:gd name="T9" fmla="*/ 46 h 111"/>
                <a:gd name="T10" fmla="*/ 48 w 60"/>
                <a:gd name="T11" fmla="*/ 56 h 111"/>
                <a:gd name="T12" fmla="*/ 44 w 60"/>
                <a:gd name="T13" fmla="*/ 66 h 111"/>
                <a:gd name="T14" fmla="*/ 40 w 60"/>
                <a:gd name="T15" fmla="*/ 74 h 111"/>
                <a:gd name="T16" fmla="*/ 35 w 60"/>
                <a:gd name="T17" fmla="*/ 82 h 111"/>
                <a:gd name="T18" fmla="*/ 29 w 60"/>
                <a:gd name="T19" fmla="*/ 89 h 111"/>
                <a:gd name="T20" fmla="*/ 23 w 60"/>
                <a:gd name="T21" fmla="*/ 94 h 111"/>
                <a:gd name="T22" fmla="*/ 18 w 60"/>
                <a:gd name="T23" fmla="*/ 98 h 111"/>
                <a:gd name="T24" fmla="*/ 14 w 60"/>
                <a:gd name="T25" fmla="*/ 101 h 111"/>
                <a:gd name="T26" fmla="*/ 11 w 60"/>
                <a:gd name="T27" fmla="*/ 102 h 111"/>
                <a:gd name="T28" fmla="*/ 10 w 60"/>
                <a:gd name="T29" fmla="*/ 102 h 111"/>
                <a:gd name="T30" fmla="*/ 9 w 60"/>
                <a:gd name="T31" fmla="*/ 101 h 111"/>
                <a:gd name="T32" fmla="*/ 9 w 60"/>
                <a:gd name="T33" fmla="*/ 97 h 111"/>
                <a:gd name="T34" fmla="*/ 0 w 60"/>
                <a:gd name="T35" fmla="*/ 97 h 111"/>
                <a:gd name="T36" fmla="*/ 1 w 60"/>
                <a:gd name="T37" fmla="*/ 104 h 111"/>
                <a:gd name="T38" fmla="*/ 5 w 60"/>
                <a:gd name="T39" fmla="*/ 109 h 111"/>
                <a:gd name="T40" fmla="*/ 11 w 60"/>
                <a:gd name="T41" fmla="*/ 111 h 111"/>
                <a:gd name="T42" fmla="*/ 17 w 60"/>
                <a:gd name="T43" fmla="*/ 109 h 111"/>
                <a:gd name="T44" fmla="*/ 23 w 60"/>
                <a:gd name="T45" fmla="*/ 106 h 111"/>
                <a:gd name="T46" fmla="*/ 30 w 60"/>
                <a:gd name="T47" fmla="*/ 102 h 111"/>
                <a:gd name="T48" fmla="*/ 35 w 60"/>
                <a:gd name="T49" fmla="*/ 95 h 111"/>
                <a:gd name="T50" fmla="*/ 41 w 60"/>
                <a:gd name="T51" fmla="*/ 87 h 111"/>
                <a:gd name="T52" fmla="*/ 48 w 60"/>
                <a:gd name="T53" fmla="*/ 79 h 111"/>
                <a:gd name="T54" fmla="*/ 52 w 60"/>
                <a:gd name="T55" fmla="*/ 70 h 111"/>
                <a:gd name="T56" fmla="*/ 56 w 60"/>
                <a:gd name="T57" fmla="*/ 59 h 111"/>
                <a:gd name="T58" fmla="*/ 59 w 60"/>
                <a:gd name="T59" fmla="*/ 48 h 111"/>
                <a:gd name="T60" fmla="*/ 60 w 60"/>
                <a:gd name="T61" fmla="*/ 36 h 111"/>
                <a:gd name="T62" fmla="*/ 60 w 60"/>
                <a:gd name="T63" fmla="*/ 24 h 111"/>
                <a:gd name="T64" fmla="*/ 58 w 60"/>
                <a:gd name="T65" fmla="*/ 12 h 111"/>
                <a:gd name="T66" fmla="*/ 53 w 60"/>
                <a:gd name="T67" fmla="*/ 0 h 111"/>
                <a:gd name="T68" fmla="*/ 46 w 60"/>
                <a:gd name="T69" fmla="*/ 4 h 11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"/>
                <a:gd name="T106" fmla="*/ 0 h 111"/>
                <a:gd name="T107" fmla="*/ 60 w 60"/>
                <a:gd name="T108" fmla="*/ 111 h 11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" h="111">
                  <a:moveTo>
                    <a:pt x="46" y="4"/>
                  </a:moveTo>
                  <a:lnTo>
                    <a:pt x="50" y="14"/>
                  </a:lnTo>
                  <a:lnTo>
                    <a:pt x="52" y="25"/>
                  </a:lnTo>
                  <a:lnTo>
                    <a:pt x="52" y="36"/>
                  </a:lnTo>
                  <a:lnTo>
                    <a:pt x="51" y="46"/>
                  </a:lnTo>
                  <a:lnTo>
                    <a:pt x="48" y="56"/>
                  </a:lnTo>
                  <a:lnTo>
                    <a:pt x="44" y="66"/>
                  </a:lnTo>
                  <a:lnTo>
                    <a:pt x="40" y="74"/>
                  </a:lnTo>
                  <a:lnTo>
                    <a:pt x="35" y="82"/>
                  </a:lnTo>
                  <a:lnTo>
                    <a:pt x="29" y="89"/>
                  </a:lnTo>
                  <a:lnTo>
                    <a:pt x="23" y="94"/>
                  </a:lnTo>
                  <a:lnTo>
                    <a:pt x="18" y="98"/>
                  </a:lnTo>
                  <a:lnTo>
                    <a:pt x="14" y="101"/>
                  </a:lnTo>
                  <a:lnTo>
                    <a:pt x="11" y="102"/>
                  </a:lnTo>
                  <a:lnTo>
                    <a:pt x="10" y="102"/>
                  </a:lnTo>
                  <a:lnTo>
                    <a:pt x="9" y="101"/>
                  </a:lnTo>
                  <a:lnTo>
                    <a:pt x="9" y="97"/>
                  </a:lnTo>
                  <a:lnTo>
                    <a:pt x="0" y="97"/>
                  </a:lnTo>
                  <a:lnTo>
                    <a:pt x="1" y="104"/>
                  </a:lnTo>
                  <a:lnTo>
                    <a:pt x="5" y="109"/>
                  </a:lnTo>
                  <a:lnTo>
                    <a:pt x="11" y="111"/>
                  </a:lnTo>
                  <a:lnTo>
                    <a:pt x="17" y="109"/>
                  </a:lnTo>
                  <a:lnTo>
                    <a:pt x="23" y="106"/>
                  </a:lnTo>
                  <a:lnTo>
                    <a:pt x="30" y="102"/>
                  </a:lnTo>
                  <a:lnTo>
                    <a:pt x="35" y="95"/>
                  </a:lnTo>
                  <a:lnTo>
                    <a:pt x="41" y="87"/>
                  </a:lnTo>
                  <a:lnTo>
                    <a:pt x="48" y="79"/>
                  </a:lnTo>
                  <a:lnTo>
                    <a:pt x="52" y="70"/>
                  </a:lnTo>
                  <a:lnTo>
                    <a:pt x="56" y="59"/>
                  </a:lnTo>
                  <a:lnTo>
                    <a:pt x="59" y="48"/>
                  </a:lnTo>
                  <a:lnTo>
                    <a:pt x="60" y="36"/>
                  </a:lnTo>
                  <a:lnTo>
                    <a:pt x="60" y="24"/>
                  </a:lnTo>
                  <a:lnTo>
                    <a:pt x="58" y="12"/>
                  </a:lnTo>
                  <a:lnTo>
                    <a:pt x="53" y="0"/>
                  </a:lnTo>
                  <a:lnTo>
                    <a:pt x="46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51" name="Freeform 1156"/>
            <p:cNvSpPr>
              <a:spLocks/>
            </p:cNvSpPr>
            <p:nvPr/>
          </p:nvSpPr>
          <p:spPr bwMode="auto">
            <a:xfrm>
              <a:off x="5455" y="332"/>
              <a:ext cx="46" cy="49"/>
            </a:xfrm>
            <a:custGeom>
              <a:avLst/>
              <a:gdLst>
                <a:gd name="T0" fmla="*/ 9 w 46"/>
                <a:gd name="T1" fmla="*/ 49 h 49"/>
                <a:gd name="T2" fmla="*/ 13 w 46"/>
                <a:gd name="T3" fmla="*/ 40 h 49"/>
                <a:gd name="T4" fmla="*/ 18 w 46"/>
                <a:gd name="T5" fmla="*/ 32 h 49"/>
                <a:gd name="T6" fmla="*/ 24 w 46"/>
                <a:gd name="T7" fmla="*/ 24 h 49"/>
                <a:gd name="T8" fmla="*/ 29 w 46"/>
                <a:gd name="T9" fmla="*/ 18 h 49"/>
                <a:gd name="T10" fmla="*/ 34 w 46"/>
                <a:gd name="T11" fmla="*/ 13 h 49"/>
                <a:gd name="T12" fmla="*/ 39 w 46"/>
                <a:gd name="T13" fmla="*/ 10 h 49"/>
                <a:gd name="T14" fmla="*/ 40 w 46"/>
                <a:gd name="T15" fmla="*/ 10 h 49"/>
                <a:gd name="T16" fmla="*/ 40 w 46"/>
                <a:gd name="T17" fmla="*/ 9 h 49"/>
                <a:gd name="T18" fmla="*/ 39 w 46"/>
                <a:gd name="T19" fmla="*/ 9 h 49"/>
                <a:gd name="T20" fmla="*/ 46 w 46"/>
                <a:gd name="T21" fmla="*/ 5 h 49"/>
                <a:gd name="T22" fmla="*/ 44 w 46"/>
                <a:gd name="T23" fmla="*/ 1 h 49"/>
                <a:gd name="T24" fmla="*/ 40 w 46"/>
                <a:gd name="T25" fmla="*/ 0 h 49"/>
                <a:gd name="T26" fmla="*/ 36 w 46"/>
                <a:gd name="T27" fmla="*/ 1 h 49"/>
                <a:gd name="T28" fmla="*/ 34 w 46"/>
                <a:gd name="T29" fmla="*/ 2 h 49"/>
                <a:gd name="T30" fmla="*/ 28 w 46"/>
                <a:gd name="T31" fmla="*/ 6 h 49"/>
                <a:gd name="T32" fmla="*/ 23 w 46"/>
                <a:gd name="T33" fmla="*/ 11 h 49"/>
                <a:gd name="T34" fmla="*/ 16 w 46"/>
                <a:gd name="T35" fmla="*/ 19 h 49"/>
                <a:gd name="T36" fmla="*/ 11 w 46"/>
                <a:gd name="T37" fmla="*/ 27 h 49"/>
                <a:gd name="T38" fmla="*/ 6 w 46"/>
                <a:gd name="T39" fmla="*/ 35 h 49"/>
                <a:gd name="T40" fmla="*/ 0 w 46"/>
                <a:gd name="T41" fmla="*/ 44 h 49"/>
                <a:gd name="T42" fmla="*/ 9 w 46"/>
                <a:gd name="T43" fmla="*/ 49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9"/>
                <a:gd name="T68" fmla="*/ 46 w 46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9">
                  <a:moveTo>
                    <a:pt x="9" y="49"/>
                  </a:moveTo>
                  <a:lnTo>
                    <a:pt x="13" y="40"/>
                  </a:lnTo>
                  <a:lnTo>
                    <a:pt x="18" y="32"/>
                  </a:lnTo>
                  <a:lnTo>
                    <a:pt x="24" y="24"/>
                  </a:lnTo>
                  <a:lnTo>
                    <a:pt x="29" y="18"/>
                  </a:lnTo>
                  <a:lnTo>
                    <a:pt x="34" y="13"/>
                  </a:lnTo>
                  <a:lnTo>
                    <a:pt x="39" y="10"/>
                  </a:lnTo>
                  <a:lnTo>
                    <a:pt x="40" y="10"/>
                  </a:lnTo>
                  <a:lnTo>
                    <a:pt x="40" y="9"/>
                  </a:lnTo>
                  <a:lnTo>
                    <a:pt x="39" y="9"/>
                  </a:lnTo>
                  <a:lnTo>
                    <a:pt x="46" y="5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36" y="1"/>
                  </a:lnTo>
                  <a:lnTo>
                    <a:pt x="34" y="2"/>
                  </a:lnTo>
                  <a:lnTo>
                    <a:pt x="28" y="6"/>
                  </a:lnTo>
                  <a:lnTo>
                    <a:pt x="23" y="11"/>
                  </a:lnTo>
                  <a:lnTo>
                    <a:pt x="16" y="19"/>
                  </a:lnTo>
                  <a:lnTo>
                    <a:pt x="11" y="27"/>
                  </a:lnTo>
                  <a:lnTo>
                    <a:pt x="6" y="35"/>
                  </a:lnTo>
                  <a:lnTo>
                    <a:pt x="0" y="44"/>
                  </a:lnTo>
                  <a:lnTo>
                    <a:pt x="9" y="4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52" name="Freeform 1157"/>
            <p:cNvSpPr>
              <a:spLocks/>
            </p:cNvSpPr>
            <p:nvPr/>
          </p:nvSpPr>
          <p:spPr bwMode="auto">
            <a:xfrm>
              <a:off x="5447" y="376"/>
              <a:ext cx="17" cy="58"/>
            </a:xfrm>
            <a:custGeom>
              <a:avLst/>
              <a:gdLst>
                <a:gd name="T0" fmla="*/ 10 w 17"/>
                <a:gd name="T1" fmla="*/ 58 h 58"/>
                <a:gd name="T2" fmla="*/ 10 w 17"/>
                <a:gd name="T3" fmla="*/ 54 h 58"/>
                <a:gd name="T4" fmla="*/ 10 w 17"/>
                <a:gd name="T5" fmla="*/ 48 h 58"/>
                <a:gd name="T6" fmla="*/ 10 w 17"/>
                <a:gd name="T7" fmla="*/ 43 h 58"/>
                <a:gd name="T8" fmla="*/ 10 w 17"/>
                <a:gd name="T9" fmla="*/ 35 h 58"/>
                <a:gd name="T10" fmla="*/ 11 w 17"/>
                <a:gd name="T11" fmla="*/ 28 h 58"/>
                <a:gd name="T12" fmla="*/ 13 w 17"/>
                <a:gd name="T13" fmla="*/ 20 h 58"/>
                <a:gd name="T14" fmla="*/ 14 w 17"/>
                <a:gd name="T15" fmla="*/ 12 h 58"/>
                <a:gd name="T16" fmla="*/ 17 w 17"/>
                <a:gd name="T17" fmla="*/ 5 h 58"/>
                <a:gd name="T18" fmla="*/ 8 w 17"/>
                <a:gd name="T19" fmla="*/ 0 h 58"/>
                <a:gd name="T20" fmla="*/ 6 w 17"/>
                <a:gd name="T21" fmla="*/ 9 h 58"/>
                <a:gd name="T22" fmla="*/ 3 w 17"/>
                <a:gd name="T23" fmla="*/ 18 h 58"/>
                <a:gd name="T24" fmla="*/ 2 w 17"/>
                <a:gd name="T25" fmla="*/ 27 h 58"/>
                <a:gd name="T26" fmla="*/ 1 w 17"/>
                <a:gd name="T27" fmla="*/ 34 h 58"/>
                <a:gd name="T28" fmla="*/ 1 w 17"/>
                <a:gd name="T29" fmla="*/ 42 h 58"/>
                <a:gd name="T30" fmla="*/ 1 w 17"/>
                <a:gd name="T31" fmla="*/ 48 h 58"/>
                <a:gd name="T32" fmla="*/ 0 w 17"/>
                <a:gd name="T33" fmla="*/ 54 h 58"/>
                <a:gd name="T34" fmla="*/ 1 w 17"/>
                <a:gd name="T35" fmla="*/ 58 h 58"/>
                <a:gd name="T36" fmla="*/ 10 w 17"/>
                <a:gd name="T37" fmla="*/ 58 h 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"/>
                <a:gd name="T58" fmla="*/ 0 h 58"/>
                <a:gd name="T59" fmla="*/ 17 w 17"/>
                <a:gd name="T60" fmla="*/ 58 h 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" h="58">
                  <a:moveTo>
                    <a:pt x="10" y="58"/>
                  </a:moveTo>
                  <a:lnTo>
                    <a:pt x="10" y="54"/>
                  </a:lnTo>
                  <a:lnTo>
                    <a:pt x="10" y="48"/>
                  </a:lnTo>
                  <a:lnTo>
                    <a:pt x="10" y="43"/>
                  </a:lnTo>
                  <a:lnTo>
                    <a:pt x="10" y="35"/>
                  </a:lnTo>
                  <a:lnTo>
                    <a:pt x="11" y="28"/>
                  </a:lnTo>
                  <a:lnTo>
                    <a:pt x="13" y="20"/>
                  </a:lnTo>
                  <a:lnTo>
                    <a:pt x="14" y="12"/>
                  </a:lnTo>
                  <a:lnTo>
                    <a:pt x="17" y="5"/>
                  </a:lnTo>
                  <a:lnTo>
                    <a:pt x="8" y="0"/>
                  </a:lnTo>
                  <a:lnTo>
                    <a:pt x="6" y="9"/>
                  </a:lnTo>
                  <a:lnTo>
                    <a:pt x="3" y="18"/>
                  </a:lnTo>
                  <a:lnTo>
                    <a:pt x="2" y="27"/>
                  </a:lnTo>
                  <a:lnTo>
                    <a:pt x="1" y="34"/>
                  </a:lnTo>
                  <a:lnTo>
                    <a:pt x="1" y="42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10" y="5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53" name="Freeform 1158"/>
            <p:cNvSpPr>
              <a:spLocks/>
            </p:cNvSpPr>
            <p:nvPr/>
          </p:nvSpPr>
          <p:spPr bwMode="auto">
            <a:xfrm>
              <a:off x="466" y="253"/>
              <a:ext cx="108" cy="58"/>
            </a:xfrm>
            <a:custGeom>
              <a:avLst/>
              <a:gdLst>
                <a:gd name="T0" fmla="*/ 9 w 108"/>
                <a:gd name="T1" fmla="*/ 0 h 58"/>
                <a:gd name="T2" fmla="*/ 6 w 108"/>
                <a:gd name="T3" fmla="*/ 0 h 58"/>
                <a:gd name="T4" fmla="*/ 4 w 108"/>
                <a:gd name="T5" fmla="*/ 1 h 58"/>
                <a:gd name="T6" fmla="*/ 2 w 108"/>
                <a:gd name="T7" fmla="*/ 2 h 58"/>
                <a:gd name="T8" fmla="*/ 1 w 108"/>
                <a:gd name="T9" fmla="*/ 3 h 58"/>
                <a:gd name="T10" fmla="*/ 0 w 108"/>
                <a:gd name="T11" fmla="*/ 8 h 58"/>
                <a:gd name="T12" fmla="*/ 1 w 108"/>
                <a:gd name="T13" fmla="*/ 12 h 58"/>
                <a:gd name="T14" fmla="*/ 4 w 108"/>
                <a:gd name="T15" fmla="*/ 19 h 58"/>
                <a:gd name="T16" fmla="*/ 8 w 108"/>
                <a:gd name="T17" fmla="*/ 25 h 58"/>
                <a:gd name="T18" fmla="*/ 15 w 108"/>
                <a:gd name="T19" fmla="*/ 32 h 58"/>
                <a:gd name="T20" fmla="*/ 22 w 108"/>
                <a:gd name="T21" fmla="*/ 38 h 58"/>
                <a:gd name="T22" fmla="*/ 30 w 108"/>
                <a:gd name="T23" fmla="*/ 44 h 58"/>
                <a:gd name="T24" fmla="*/ 39 w 108"/>
                <a:gd name="T25" fmla="*/ 50 h 58"/>
                <a:gd name="T26" fmla="*/ 49 w 108"/>
                <a:gd name="T27" fmla="*/ 54 h 58"/>
                <a:gd name="T28" fmla="*/ 60 w 108"/>
                <a:gd name="T29" fmla="*/ 57 h 58"/>
                <a:gd name="T30" fmla="*/ 72 w 108"/>
                <a:gd name="T31" fmla="*/ 58 h 58"/>
                <a:gd name="T32" fmla="*/ 83 w 108"/>
                <a:gd name="T33" fmla="*/ 58 h 58"/>
                <a:gd name="T34" fmla="*/ 95 w 108"/>
                <a:gd name="T35" fmla="*/ 55 h 58"/>
                <a:gd name="T36" fmla="*/ 107 w 108"/>
                <a:gd name="T37" fmla="*/ 51 h 58"/>
                <a:gd name="T38" fmla="*/ 108 w 108"/>
                <a:gd name="T39" fmla="*/ 50 h 58"/>
                <a:gd name="T40" fmla="*/ 108 w 108"/>
                <a:gd name="T41" fmla="*/ 47 h 58"/>
                <a:gd name="T42" fmla="*/ 108 w 108"/>
                <a:gd name="T43" fmla="*/ 46 h 58"/>
                <a:gd name="T44" fmla="*/ 107 w 108"/>
                <a:gd name="T45" fmla="*/ 44 h 58"/>
                <a:gd name="T46" fmla="*/ 103 w 108"/>
                <a:gd name="T47" fmla="*/ 39 h 58"/>
                <a:gd name="T48" fmla="*/ 98 w 108"/>
                <a:gd name="T49" fmla="*/ 32 h 58"/>
                <a:gd name="T50" fmla="*/ 91 w 108"/>
                <a:gd name="T51" fmla="*/ 25 h 58"/>
                <a:gd name="T52" fmla="*/ 83 w 108"/>
                <a:gd name="T53" fmla="*/ 19 h 58"/>
                <a:gd name="T54" fmla="*/ 75 w 108"/>
                <a:gd name="T55" fmla="*/ 13 h 58"/>
                <a:gd name="T56" fmla="*/ 65 w 108"/>
                <a:gd name="T57" fmla="*/ 9 h 58"/>
                <a:gd name="T58" fmla="*/ 58 w 108"/>
                <a:gd name="T59" fmla="*/ 6 h 58"/>
                <a:gd name="T60" fmla="*/ 49 w 108"/>
                <a:gd name="T61" fmla="*/ 3 h 58"/>
                <a:gd name="T62" fmla="*/ 41 w 108"/>
                <a:gd name="T63" fmla="*/ 1 h 58"/>
                <a:gd name="T64" fmla="*/ 33 w 108"/>
                <a:gd name="T65" fmla="*/ 0 h 58"/>
                <a:gd name="T66" fmla="*/ 25 w 108"/>
                <a:gd name="T67" fmla="*/ 0 h 58"/>
                <a:gd name="T68" fmla="*/ 19 w 108"/>
                <a:gd name="T69" fmla="*/ 0 h 58"/>
                <a:gd name="T70" fmla="*/ 13 w 108"/>
                <a:gd name="T71" fmla="*/ 0 h 58"/>
                <a:gd name="T72" fmla="*/ 9 w 108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58"/>
                <a:gd name="T113" fmla="*/ 108 w 108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58">
                  <a:moveTo>
                    <a:pt x="9" y="0"/>
                  </a:move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2"/>
                  </a:lnTo>
                  <a:lnTo>
                    <a:pt x="4" y="19"/>
                  </a:lnTo>
                  <a:lnTo>
                    <a:pt x="8" y="25"/>
                  </a:lnTo>
                  <a:lnTo>
                    <a:pt x="15" y="32"/>
                  </a:lnTo>
                  <a:lnTo>
                    <a:pt x="22" y="38"/>
                  </a:lnTo>
                  <a:lnTo>
                    <a:pt x="30" y="44"/>
                  </a:lnTo>
                  <a:lnTo>
                    <a:pt x="39" y="50"/>
                  </a:lnTo>
                  <a:lnTo>
                    <a:pt x="49" y="54"/>
                  </a:lnTo>
                  <a:lnTo>
                    <a:pt x="60" y="57"/>
                  </a:lnTo>
                  <a:lnTo>
                    <a:pt x="72" y="58"/>
                  </a:lnTo>
                  <a:lnTo>
                    <a:pt x="83" y="58"/>
                  </a:lnTo>
                  <a:lnTo>
                    <a:pt x="95" y="55"/>
                  </a:lnTo>
                  <a:lnTo>
                    <a:pt x="107" y="51"/>
                  </a:lnTo>
                  <a:lnTo>
                    <a:pt x="108" y="50"/>
                  </a:lnTo>
                  <a:lnTo>
                    <a:pt x="108" y="47"/>
                  </a:lnTo>
                  <a:lnTo>
                    <a:pt x="108" y="46"/>
                  </a:lnTo>
                  <a:lnTo>
                    <a:pt x="107" y="44"/>
                  </a:lnTo>
                  <a:lnTo>
                    <a:pt x="103" y="39"/>
                  </a:lnTo>
                  <a:lnTo>
                    <a:pt x="98" y="32"/>
                  </a:lnTo>
                  <a:lnTo>
                    <a:pt x="91" y="25"/>
                  </a:lnTo>
                  <a:lnTo>
                    <a:pt x="83" y="19"/>
                  </a:lnTo>
                  <a:lnTo>
                    <a:pt x="75" y="13"/>
                  </a:lnTo>
                  <a:lnTo>
                    <a:pt x="65" y="9"/>
                  </a:lnTo>
                  <a:lnTo>
                    <a:pt x="58" y="6"/>
                  </a:lnTo>
                  <a:lnTo>
                    <a:pt x="49" y="3"/>
                  </a:lnTo>
                  <a:lnTo>
                    <a:pt x="41" y="1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54" name="Freeform 1159"/>
            <p:cNvSpPr>
              <a:spLocks/>
            </p:cNvSpPr>
            <p:nvPr/>
          </p:nvSpPr>
          <p:spPr bwMode="auto">
            <a:xfrm>
              <a:off x="461" y="249"/>
              <a:ext cx="114" cy="67"/>
            </a:xfrm>
            <a:custGeom>
              <a:avLst/>
              <a:gdLst>
                <a:gd name="T0" fmla="*/ 109 w 114"/>
                <a:gd name="T1" fmla="*/ 50 h 67"/>
                <a:gd name="T2" fmla="*/ 98 w 114"/>
                <a:gd name="T3" fmla="*/ 55 h 67"/>
                <a:gd name="T4" fmla="*/ 87 w 114"/>
                <a:gd name="T5" fmla="*/ 58 h 67"/>
                <a:gd name="T6" fmla="*/ 77 w 114"/>
                <a:gd name="T7" fmla="*/ 58 h 67"/>
                <a:gd name="T8" fmla="*/ 66 w 114"/>
                <a:gd name="T9" fmla="*/ 57 h 67"/>
                <a:gd name="T10" fmla="*/ 55 w 114"/>
                <a:gd name="T11" fmla="*/ 54 h 67"/>
                <a:gd name="T12" fmla="*/ 46 w 114"/>
                <a:gd name="T13" fmla="*/ 49 h 67"/>
                <a:gd name="T14" fmla="*/ 38 w 114"/>
                <a:gd name="T15" fmla="*/ 45 h 67"/>
                <a:gd name="T16" fmla="*/ 29 w 114"/>
                <a:gd name="T17" fmla="*/ 38 h 67"/>
                <a:gd name="T18" fmla="*/ 23 w 114"/>
                <a:gd name="T19" fmla="*/ 33 h 67"/>
                <a:gd name="T20" fmla="*/ 17 w 114"/>
                <a:gd name="T21" fmla="*/ 26 h 67"/>
                <a:gd name="T22" fmla="*/ 13 w 114"/>
                <a:gd name="T23" fmla="*/ 21 h 67"/>
                <a:gd name="T24" fmla="*/ 10 w 114"/>
                <a:gd name="T25" fmla="*/ 15 h 67"/>
                <a:gd name="T26" fmla="*/ 10 w 114"/>
                <a:gd name="T27" fmla="*/ 12 h 67"/>
                <a:gd name="T28" fmla="*/ 10 w 114"/>
                <a:gd name="T29" fmla="*/ 9 h 67"/>
                <a:gd name="T30" fmla="*/ 10 w 114"/>
                <a:gd name="T31" fmla="*/ 10 h 67"/>
                <a:gd name="T32" fmla="*/ 11 w 114"/>
                <a:gd name="T33" fmla="*/ 9 h 67"/>
                <a:gd name="T34" fmla="*/ 12 w 114"/>
                <a:gd name="T35" fmla="*/ 9 h 67"/>
                <a:gd name="T36" fmla="*/ 14 w 114"/>
                <a:gd name="T37" fmla="*/ 9 h 67"/>
                <a:gd name="T38" fmla="*/ 14 w 114"/>
                <a:gd name="T39" fmla="*/ 0 h 67"/>
                <a:gd name="T40" fmla="*/ 10 w 114"/>
                <a:gd name="T41" fmla="*/ 0 h 67"/>
                <a:gd name="T42" fmla="*/ 7 w 114"/>
                <a:gd name="T43" fmla="*/ 1 h 67"/>
                <a:gd name="T44" fmla="*/ 4 w 114"/>
                <a:gd name="T45" fmla="*/ 3 h 67"/>
                <a:gd name="T46" fmla="*/ 2 w 114"/>
                <a:gd name="T47" fmla="*/ 6 h 67"/>
                <a:gd name="T48" fmla="*/ 0 w 114"/>
                <a:gd name="T49" fmla="*/ 12 h 67"/>
                <a:gd name="T50" fmla="*/ 3 w 114"/>
                <a:gd name="T51" fmla="*/ 18 h 67"/>
                <a:gd name="T52" fmla="*/ 6 w 114"/>
                <a:gd name="T53" fmla="*/ 25 h 67"/>
                <a:gd name="T54" fmla="*/ 10 w 114"/>
                <a:gd name="T55" fmla="*/ 32 h 67"/>
                <a:gd name="T56" fmla="*/ 16 w 114"/>
                <a:gd name="T57" fmla="*/ 39 h 67"/>
                <a:gd name="T58" fmla="*/ 24 w 114"/>
                <a:gd name="T59" fmla="*/ 46 h 67"/>
                <a:gd name="T60" fmla="*/ 32 w 114"/>
                <a:gd name="T61" fmla="*/ 52 h 67"/>
                <a:gd name="T62" fmla="*/ 43 w 114"/>
                <a:gd name="T63" fmla="*/ 58 h 67"/>
                <a:gd name="T64" fmla="*/ 53 w 114"/>
                <a:gd name="T65" fmla="*/ 62 h 67"/>
                <a:gd name="T66" fmla="*/ 64 w 114"/>
                <a:gd name="T67" fmla="*/ 66 h 67"/>
                <a:gd name="T68" fmla="*/ 77 w 114"/>
                <a:gd name="T69" fmla="*/ 67 h 67"/>
                <a:gd name="T70" fmla="*/ 88 w 114"/>
                <a:gd name="T71" fmla="*/ 67 h 67"/>
                <a:gd name="T72" fmla="*/ 101 w 114"/>
                <a:gd name="T73" fmla="*/ 63 h 67"/>
                <a:gd name="T74" fmla="*/ 114 w 114"/>
                <a:gd name="T75" fmla="*/ 58 h 67"/>
                <a:gd name="T76" fmla="*/ 109 w 114"/>
                <a:gd name="T77" fmla="*/ 50 h 6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4"/>
                <a:gd name="T118" fmla="*/ 0 h 67"/>
                <a:gd name="T119" fmla="*/ 114 w 114"/>
                <a:gd name="T120" fmla="*/ 67 h 6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4" h="67">
                  <a:moveTo>
                    <a:pt x="109" y="50"/>
                  </a:moveTo>
                  <a:lnTo>
                    <a:pt x="98" y="55"/>
                  </a:lnTo>
                  <a:lnTo>
                    <a:pt x="87" y="58"/>
                  </a:lnTo>
                  <a:lnTo>
                    <a:pt x="77" y="58"/>
                  </a:lnTo>
                  <a:lnTo>
                    <a:pt x="66" y="57"/>
                  </a:lnTo>
                  <a:lnTo>
                    <a:pt x="55" y="54"/>
                  </a:lnTo>
                  <a:lnTo>
                    <a:pt x="46" y="49"/>
                  </a:lnTo>
                  <a:lnTo>
                    <a:pt x="38" y="45"/>
                  </a:lnTo>
                  <a:lnTo>
                    <a:pt x="29" y="38"/>
                  </a:lnTo>
                  <a:lnTo>
                    <a:pt x="23" y="33"/>
                  </a:lnTo>
                  <a:lnTo>
                    <a:pt x="17" y="26"/>
                  </a:lnTo>
                  <a:lnTo>
                    <a:pt x="13" y="21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2" y="6"/>
                  </a:lnTo>
                  <a:lnTo>
                    <a:pt x="0" y="12"/>
                  </a:lnTo>
                  <a:lnTo>
                    <a:pt x="3" y="18"/>
                  </a:lnTo>
                  <a:lnTo>
                    <a:pt x="6" y="25"/>
                  </a:lnTo>
                  <a:lnTo>
                    <a:pt x="10" y="32"/>
                  </a:lnTo>
                  <a:lnTo>
                    <a:pt x="16" y="39"/>
                  </a:lnTo>
                  <a:lnTo>
                    <a:pt x="24" y="46"/>
                  </a:lnTo>
                  <a:lnTo>
                    <a:pt x="32" y="52"/>
                  </a:lnTo>
                  <a:lnTo>
                    <a:pt x="43" y="58"/>
                  </a:lnTo>
                  <a:lnTo>
                    <a:pt x="53" y="62"/>
                  </a:lnTo>
                  <a:lnTo>
                    <a:pt x="64" y="66"/>
                  </a:lnTo>
                  <a:lnTo>
                    <a:pt x="77" y="67"/>
                  </a:lnTo>
                  <a:lnTo>
                    <a:pt x="88" y="67"/>
                  </a:lnTo>
                  <a:lnTo>
                    <a:pt x="101" y="63"/>
                  </a:lnTo>
                  <a:lnTo>
                    <a:pt x="114" y="58"/>
                  </a:lnTo>
                  <a:lnTo>
                    <a:pt x="109" y="5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55" name="Freeform 1160"/>
            <p:cNvSpPr>
              <a:spLocks/>
            </p:cNvSpPr>
            <p:nvPr/>
          </p:nvSpPr>
          <p:spPr bwMode="auto">
            <a:xfrm>
              <a:off x="530" y="258"/>
              <a:ext cx="48" cy="49"/>
            </a:xfrm>
            <a:custGeom>
              <a:avLst/>
              <a:gdLst>
                <a:gd name="T0" fmla="*/ 0 w 48"/>
                <a:gd name="T1" fmla="*/ 8 h 49"/>
                <a:gd name="T2" fmla="*/ 9 w 48"/>
                <a:gd name="T3" fmla="*/ 13 h 49"/>
                <a:gd name="T4" fmla="*/ 17 w 48"/>
                <a:gd name="T5" fmla="*/ 18 h 49"/>
                <a:gd name="T6" fmla="*/ 25 w 48"/>
                <a:gd name="T7" fmla="*/ 24 h 49"/>
                <a:gd name="T8" fmla="*/ 31 w 48"/>
                <a:gd name="T9" fmla="*/ 30 h 49"/>
                <a:gd name="T10" fmla="*/ 36 w 48"/>
                <a:gd name="T11" fmla="*/ 36 h 49"/>
                <a:gd name="T12" fmla="*/ 38 w 48"/>
                <a:gd name="T13" fmla="*/ 41 h 49"/>
                <a:gd name="T14" fmla="*/ 39 w 48"/>
                <a:gd name="T15" fmla="*/ 42 h 49"/>
                <a:gd name="T16" fmla="*/ 40 w 48"/>
                <a:gd name="T17" fmla="*/ 41 h 49"/>
                <a:gd name="T18" fmla="*/ 45 w 48"/>
                <a:gd name="T19" fmla="*/ 49 h 49"/>
                <a:gd name="T20" fmla="*/ 47 w 48"/>
                <a:gd name="T21" fmla="*/ 47 h 49"/>
                <a:gd name="T22" fmla="*/ 48 w 48"/>
                <a:gd name="T23" fmla="*/ 42 h 49"/>
                <a:gd name="T24" fmla="*/ 48 w 48"/>
                <a:gd name="T25" fmla="*/ 39 h 49"/>
                <a:gd name="T26" fmla="*/ 47 w 48"/>
                <a:gd name="T27" fmla="*/ 36 h 49"/>
                <a:gd name="T28" fmla="*/ 43 w 48"/>
                <a:gd name="T29" fmla="*/ 30 h 49"/>
                <a:gd name="T30" fmla="*/ 37 w 48"/>
                <a:gd name="T31" fmla="*/ 24 h 49"/>
                <a:gd name="T32" fmla="*/ 30 w 48"/>
                <a:gd name="T33" fmla="*/ 17 h 49"/>
                <a:gd name="T34" fmla="*/ 21 w 48"/>
                <a:gd name="T35" fmla="*/ 11 h 49"/>
                <a:gd name="T36" fmla="*/ 13 w 48"/>
                <a:gd name="T37" fmla="*/ 5 h 49"/>
                <a:gd name="T38" fmla="*/ 3 w 48"/>
                <a:gd name="T39" fmla="*/ 0 h 49"/>
                <a:gd name="T40" fmla="*/ 0 w 48"/>
                <a:gd name="T41" fmla="*/ 8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49"/>
                <a:gd name="T65" fmla="*/ 48 w 48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49">
                  <a:moveTo>
                    <a:pt x="0" y="8"/>
                  </a:moveTo>
                  <a:lnTo>
                    <a:pt x="9" y="13"/>
                  </a:lnTo>
                  <a:lnTo>
                    <a:pt x="17" y="18"/>
                  </a:lnTo>
                  <a:lnTo>
                    <a:pt x="25" y="24"/>
                  </a:lnTo>
                  <a:lnTo>
                    <a:pt x="31" y="30"/>
                  </a:lnTo>
                  <a:lnTo>
                    <a:pt x="36" y="36"/>
                  </a:lnTo>
                  <a:lnTo>
                    <a:pt x="38" y="41"/>
                  </a:lnTo>
                  <a:lnTo>
                    <a:pt x="39" y="42"/>
                  </a:lnTo>
                  <a:lnTo>
                    <a:pt x="40" y="41"/>
                  </a:lnTo>
                  <a:lnTo>
                    <a:pt x="45" y="49"/>
                  </a:lnTo>
                  <a:lnTo>
                    <a:pt x="47" y="47"/>
                  </a:lnTo>
                  <a:lnTo>
                    <a:pt x="48" y="42"/>
                  </a:lnTo>
                  <a:lnTo>
                    <a:pt x="48" y="39"/>
                  </a:lnTo>
                  <a:lnTo>
                    <a:pt x="47" y="36"/>
                  </a:lnTo>
                  <a:lnTo>
                    <a:pt x="43" y="30"/>
                  </a:lnTo>
                  <a:lnTo>
                    <a:pt x="37" y="24"/>
                  </a:lnTo>
                  <a:lnTo>
                    <a:pt x="30" y="17"/>
                  </a:lnTo>
                  <a:lnTo>
                    <a:pt x="21" y="11"/>
                  </a:lnTo>
                  <a:lnTo>
                    <a:pt x="13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56" name="Freeform 1161"/>
            <p:cNvSpPr>
              <a:spLocks/>
            </p:cNvSpPr>
            <p:nvPr/>
          </p:nvSpPr>
          <p:spPr bwMode="auto">
            <a:xfrm>
              <a:off x="475" y="248"/>
              <a:ext cx="58" cy="18"/>
            </a:xfrm>
            <a:custGeom>
              <a:avLst/>
              <a:gdLst>
                <a:gd name="T0" fmla="*/ 0 w 58"/>
                <a:gd name="T1" fmla="*/ 10 h 18"/>
                <a:gd name="T2" fmla="*/ 4 w 58"/>
                <a:gd name="T3" fmla="*/ 10 h 18"/>
                <a:gd name="T4" fmla="*/ 10 w 58"/>
                <a:gd name="T5" fmla="*/ 10 h 18"/>
                <a:gd name="T6" fmla="*/ 16 w 58"/>
                <a:gd name="T7" fmla="*/ 10 h 18"/>
                <a:gd name="T8" fmla="*/ 24 w 58"/>
                <a:gd name="T9" fmla="*/ 11 h 18"/>
                <a:gd name="T10" fmla="*/ 31 w 58"/>
                <a:gd name="T11" fmla="*/ 11 h 18"/>
                <a:gd name="T12" fmla="*/ 39 w 58"/>
                <a:gd name="T13" fmla="*/ 13 h 18"/>
                <a:gd name="T14" fmla="*/ 47 w 58"/>
                <a:gd name="T15" fmla="*/ 15 h 18"/>
                <a:gd name="T16" fmla="*/ 55 w 58"/>
                <a:gd name="T17" fmla="*/ 18 h 18"/>
                <a:gd name="T18" fmla="*/ 58 w 58"/>
                <a:gd name="T19" fmla="*/ 10 h 18"/>
                <a:gd name="T20" fmla="*/ 50 w 58"/>
                <a:gd name="T21" fmla="*/ 6 h 18"/>
                <a:gd name="T22" fmla="*/ 41 w 58"/>
                <a:gd name="T23" fmla="*/ 4 h 18"/>
                <a:gd name="T24" fmla="*/ 33 w 58"/>
                <a:gd name="T25" fmla="*/ 2 h 18"/>
                <a:gd name="T26" fmla="*/ 25 w 58"/>
                <a:gd name="T27" fmla="*/ 1 h 18"/>
                <a:gd name="T28" fmla="*/ 16 w 58"/>
                <a:gd name="T29" fmla="*/ 1 h 18"/>
                <a:gd name="T30" fmla="*/ 10 w 58"/>
                <a:gd name="T31" fmla="*/ 1 h 18"/>
                <a:gd name="T32" fmla="*/ 4 w 58"/>
                <a:gd name="T33" fmla="*/ 0 h 18"/>
                <a:gd name="T34" fmla="*/ 0 w 58"/>
                <a:gd name="T35" fmla="*/ 1 h 18"/>
                <a:gd name="T36" fmla="*/ 0 w 58"/>
                <a:gd name="T37" fmla="*/ 1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18"/>
                <a:gd name="T59" fmla="*/ 58 w 58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18">
                  <a:moveTo>
                    <a:pt x="0" y="10"/>
                  </a:moveTo>
                  <a:lnTo>
                    <a:pt x="4" y="10"/>
                  </a:lnTo>
                  <a:lnTo>
                    <a:pt x="10" y="10"/>
                  </a:lnTo>
                  <a:lnTo>
                    <a:pt x="16" y="10"/>
                  </a:lnTo>
                  <a:lnTo>
                    <a:pt x="24" y="11"/>
                  </a:lnTo>
                  <a:lnTo>
                    <a:pt x="31" y="11"/>
                  </a:lnTo>
                  <a:lnTo>
                    <a:pt x="39" y="13"/>
                  </a:lnTo>
                  <a:lnTo>
                    <a:pt x="47" y="15"/>
                  </a:lnTo>
                  <a:lnTo>
                    <a:pt x="55" y="18"/>
                  </a:lnTo>
                  <a:lnTo>
                    <a:pt x="58" y="10"/>
                  </a:lnTo>
                  <a:lnTo>
                    <a:pt x="50" y="6"/>
                  </a:lnTo>
                  <a:lnTo>
                    <a:pt x="41" y="4"/>
                  </a:lnTo>
                  <a:lnTo>
                    <a:pt x="33" y="2"/>
                  </a:lnTo>
                  <a:lnTo>
                    <a:pt x="25" y="1"/>
                  </a:lnTo>
                  <a:lnTo>
                    <a:pt x="16" y="1"/>
                  </a:lnTo>
                  <a:lnTo>
                    <a:pt x="10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57" name="Freeform 1162"/>
            <p:cNvSpPr>
              <a:spLocks/>
            </p:cNvSpPr>
            <p:nvPr/>
          </p:nvSpPr>
          <p:spPr bwMode="auto">
            <a:xfrm>
              <a:off x="2878" y="253"/>
              <a:ext cx="107" cy="58"/>
            </a:xfrm>
            <a:custGeom>
              <a:avLst/>
              <a:gdLst>
                <a:gd name="T0" fmla="*/ 8 w 107"/>
                <a:gd name="T1" fmla="*/ 0 h 58"/>
                <a:gd name="T2" fmla="*/ 6 w 107"/>
                <a:gd name="T3" fmla="*/ 0 h 58"/>
                <a:gd name="T4" fmla="*/ 4 w 107"/>
                <a:gd name="T5" fmla="*/ 1 h 58"/>
                <a:gd name="T6" fmla="*/ 2 w 107"/>
                <a:gd name="T7" fmla="*/ 2 h 58"/>
                <a:gd name="T8" fmla="*/ 1 w 107"/>
                <a:gd name="T9" fmla="*/ 3 h 58"/>
                <a:gd name="T10" fmla="*/ 0 w 107"/>
                <a:gd name="T11" fmla="*/ 8 h 58"/>
                <a:gd name="T12" fmla="*/ 1 w 107"/>
                <a:gd name="T13" fmla="*/ 12 h 58"/>
                <a:gd name="T14" fmla="*/ 4 w 107"/>
                <a:gd name="T15" fmla="*/ 19 h 58"/>
                <a:gd name="T16" fmla="*/ 8 w 107"/>
                <a:gd name="T17" fmla="*/ 25 h 58"/>
                <a:gd name="T18" fmla="*/ 14 w 107"/>
                <a:gd name="T19" fmla="*/ 32 h 58"/>
                <a:gd name="T20" fmla="*/ 22 w 107"/>
                <a:gd name="T21" fmla="*/ 38 h 58"/>
                <a:gd name="T22" fmla="*/ 29 w 107"/>
                <a:gd name="T23" fmla="*/ 44 h 58"/>
                <a:gd name="T24" fmla="*/ 39 w 107"/>
                <a:gd name="T25" fmla="*/ 50 h 58"/>
                <a:gd name="T26" fmla="*/ 49 w 107"/>
                <a:gd name="T27" fmla="*/ 54 h 58"/>
                <a:gd name="T28" fmla="*/ 60 w 107"/>
                <a:gd name="T29" fmla="*/ 57 h 58"/>
                <a:gd name="T30" fmla="*/ 70 w 107"/>
                <a:gd name="T31" fmla="*/ 58 h 58"/>
                <a:gd name="T32" fmla="*/ 82 w 107"/>
                <a:gd name="T33" fmla="*/ 58 h 58"/>
                <a:gd name="T34" fmla="*/ 94 w 107"/>
                <a:gd name="T35" fmla="*/ 55 h 58"/>
                <a:gd name="T36" fmla="*/ 106 w 107"/>
                <a:gd name="T37" fmla="*/ 51 h 58"/>
                <a:gd name="T38" fmla="*/ 107 w 107"/>
                <a:gd name="T39" fmla="*/ 50 h 58"/>
                <a:gd name="T40" fmla="*/ 107 w 107"/>
                <a:gd name="T41" fmla="*/ 47 h 58"/>
                <a:gd name="T42" fmla="*/ 107 w 107"/>
                <a:gd name="T43" fmla="*/ 46 h 58"/>
                <a:gd name="T44" fmla="*/ 106 w 107"/>
                <a:gd name="T45" fmla="*/ 44 h 58"/>
                <a:gd name="T46" fmla="*/ 103 w 107"/>
                <a:gd name="T47" fmla="*/ 39 h 58"/>
                <a:gd name="T48" fmla="*/ 98 w 107"/>
                <a:gd name="T49" fmla="*/ 32 h 58"/>
                <a:gd name="T50" fmla="*/ 91 w 107"/>
                <a:gd name="T51" fmla="*/ 25 h 58"/>
                <a:gd name="T52" fmla="*/ 83 w 107"/>
                <a:gd name="T53" fmla="*/ 19 h 58"/>
                <a:gd name="T54" fmla="*/ 75 w 107"/>
                <a:gd name="T55" fmla="*/ 13 h 58"/>
                <a:gd name="T56" fmla="*/ 65 w 107"/>
                <a:gd name="T57" fmla="*/ 9 h 58"/>
                <a:gd name="T58" fmla="*/ 57 w 107"/>
                <a:gd name="T59" fmla="*/ 6 h 58"/>
                <a:gd name="T60" fmla="*/ 49 w 107"/>
                <a:gd name="T61" fmla="*/ 3 h 58"/>
                <a:gd name="T62" fmla="*/ 41 w 107"/>
                <a:gd name="T63" fmla="*/ 1 h 58"/>
                <a:gd name="T64" fmla="*/ 32 w 107"/>
                <a:gd name="T65" fmla="*/ 0 h 58"/>
                <a:gd name="T66" fmla="*/ 25 w 107"/>
                <a:gd name="T67" fmla="*/ 0 h 58"/>
                <a:gd name="T68" fmla="*/ 19 w 107"/>
                <a:gd name="T69" fmla="*/ 0 h 58"/>
                <a:gd name="T70" fmla="*/ 12 w 107"/>
                <a:gd name="T71" fmla="*/ 0 h 58"/>
                <a:gd name="T72" fmla="*/ 8 w 107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7"/>
                <a:gd name="T112" fmla="*/ 0 h 58"/>
                <a:gd name="T113" fmla="*/ 107 w 107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7" h="58">
                  <a:moveTo>
                    <a:pt x="8" y="0"/>
                  </a:move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2"/>
                  </a:lnTo>
                  <a:lnTo>
                    <a:pt x="4" y="19"/>
                  </a:lnTo>
                  <a:lnTo>
                    <a:pt x="8" y="25"/>
                  </a:lnTo>
                  <a:lnTo>
                    <a:pt x="14" y="32"/>
                  </a:lnTo>
                  <a:lnTo>
                    <a:pt x="22" y="38"/>
                  </a:lnTo>
                  <a:lnTo>
                    <a:pt x="29" y="44"/>
                  </a:lnTo>
                  <a:lnTo>
                    <a:pt x="39" y="50"/>
                  </a:lnTo>
                  <a:lnTo>
                    <a:pt x="49" y="54"/>
                  </a:lnTo>
                  <a:lnTo>
                    <a:pt x="60" y="57"/>
                  </a:lnTo>
                  <a:lnTo>
                    <a:pt x="70" y="58"/>
                  </a:lnTo>
                  <a:lnTo>
                    <a:pt x="82" y="58"/>
                  </a:lnTo>
                  <a:lnTo>
                    <a:pt x="94" y="55"/>
                  </a:lnTo>
                  <a:lnTo>
                    <a:pt x="106" y="51"/>
                  </a:lnTo>
                  <a:lnTo>
                    <a:pt x="107" y="50"/>
                  </a:lnTo>
                  <a:lnTo>
                    <a:pt x="107" y="47"/>
                  </a:lnTo>
                  <a:lnTo>
                    <a:pt x="107" y="46"/>
                  </a:lnTo>
                  <a:lnTo>
                    <a:pt x="106" y="44"/>
                  </a:lnTo>
                  <a:lnTo>
                    <a:pt x="103" y="39"/>
                  </a:lnTo>
                  <a:lnTo>
                    <a:pt x="98" y="32"/>
                  </a:lnTo>
                  <a:lnTo>
                    <a:pt x="91" y="25"/>
                  </a:lnTo>
                  <a:lnTo>
                    <a:pt x="83" y="19"/>
                  </a:lnTo>
                  <a:lnTo>
                    <a:pt x="75" y="13"/>
                  </a:lnTo>
                  <a:lnTo>
                    <a:pt x="65" y="9"/>
                  </a:lnTo>
                  <a:lnTo>
                    <a:pt x="57" y="6"/>
                  </a:lnTo>
                  <a:lnTo>
                    <a:pt x="49" y="3"/>
                  </a:lnTo>
                  <a:lnTo>
                    <a:pt x="41" y="1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58" name="Freeform 1163"/>
            <p:cNvSpPr>
              <a:spLocks/>
            </p:cNvSpPr>
            <p:nvPr/>
          </p:nvSpPr>
          <p:spPr bwMode="auto">
            <a:xfrm>
              <a:off x="2873" y="248"/>
              <a:ext cx="112" cy="68"/>
            </a:xfrm>
            <a:custGeom>
              <a:avLst/>
              <a:gdLst>
                <a:gd name="T0" fmla="*/ 109 w 112"/>
                <a:gd name="T1" fmla="*/ 51 h 68"/>
                <a:gd name="T2" fmla="*/ 98 w 112"/>
                <a:gd name="T3" fmla="*/ 56 h 68"/>
                <a:gd name="T4" fmla="*/ 87 w 112"/>
                <a:gd name="T5" fmla="*/ 59 h 68"/>
                <a:gd name="T6" fmla="*/ 76 w 112"/>
                <a:gd name="T7" fmla="*/ 59 h 68"/>
                <a:gd name="T8" fmla="*/ 66 w 112"/>
                <a:gd name="T9" fmla="*/ 58 h 68"/>
                <a:gd name="T10" fmla="*/ 55 w 112"/>
                <a:gd name="T11" fmla="*/ 55 h 68"/>
                <a:gd name="T12" fmla="*/ 46 w 112"/>
                <a:gd name="T13" fmla="*/ 50 h 68"/>
                <a:gd name="T14" fmla="*/ 37 w 112"/>
                <a:gd name="T15" fmla="*/ 45 h 68"/>
                <a:gd name="T16" fmla="*/ 29 w 112"/>
                <a:gd name="T17" fmla="*/ 39 h 68"/>
                <a:gd name="T18" fmla="*/ 23 w 112"/>
                <a:gd name="T19" fmla="*/ 34 h 68"/>
                <a:gd name="T20" fmla="*/ 16 w 112"/>
                <a:gd name="T21" fmla="*/ 27 h 68"/>
                <a:gd name="T22" fmla="*/ 12 w 112"/>
                <a:gd name="T23" fmla="*/ 22 h 68"/>
                <a:gd name="T24" fmla="*/ 10 w 112"/>
                <a:gd name="T25" fmla="*/ 16 h 68"/>
                <a:gd name="T26" fmla="*/ 9 w 112"/>
                <a:gd name="T27" fmla="*/ 13 h 68"/>
                <a:gd name="T28" fmla="*/ 10 w 112"/>
                <a:gd name="T29" fmla="*/ 10 h 68"/>
                <a:gd name="T30" fmla="*/ 10 w 112"/>
                <a:gd name="T31" fmla="*/ 11 h 68"/>
                <a:gd name="T32" fmla="*/ 10 w 112"/>
                <a:gd name="T33" fmla="*/ 10 h 68"/>
                <a:gd name="T34" fmla="*/ 12 w 112"/>
                <a:gd name="T35" fmla="*/ 10 h 68"/>
                <a:gd name="T36" fmla="*/ 14 w 112"/>
                <a:gd name="T37" fmla="*/ 10 h 68"/>
                <a:gd name="T38" fmla="*/ 13 w 112"/>
                <a:gd name="T39" fmla="*/ 0 h 68"/>
                <a:gd name="T40" fmla="*/ 10 w 112"/>
                <a:gd name="T41" fmla="*/ 1 h 68"/>
                <a:gd name="T42" fmla="*/ 7 w 112"/>
                <a:gd name="T43" fmla="*/ 2 h 68"/>
                <a:gd name="T44" fmla="*/ 3 w 112"/>
                <a:gd name="T45" fmla="*/ 3 h 68"/>
                <a:gd name="T46" fmla="*/ 1 w 112"/>
                <a:gd name="T47" fmla="*/ 7 h 68"/>
                <a:gd name="T48" fmla="*/ 0 w 112"/>
                <a:gd name="T49" fmla="*/ 13 h 68"/>
                <a:gd name="T50" fmla="*/ 1 w 112"/>
                <a:gd name="T51" fmla="*/ 19 h 68"/>
                <a:gd name="T52" fmla="*/ 5 w 112"/>
                <a:gd name="T53" fmla="*/ 26 h 68"/>
                <a:gd name="T54" fmla="*/ 10 w 112"/>
                <a:gd name="T55" fmla="*/ 33 h 68"/>
                <a:gd name="T56" fmla="*/ 16 w 112"/>
                <a:gd name="T57" fmla="*/ 40 h 68"/>
                <a:gd name="T58" fmla="*/ 24 w 112"/>
                <a:gd name="T59" fmla="*/ 47 h 68"/>
                <a:gd name="T60" fmla="*/ 32 w 112"/>
                <a:gd name="T61" fmla="*/ 52 h 68"/>
                <a:gd name="T62" fmla="*/ 42 w 112"/>
                <a:gd name="T63" fmla="*/ 59 h 68"/>
                <a:gd name="T64" fmla="*/ 52 w 112"/>
                <a:gd name="T65" fmla="*/ 63 h 68"/>
                <a:gd name="T66" fmla="*/ 64 w 112"/>
                <a:gd name="T67" fmla="*/ 67 h 68"/>
                <a:gd name="T68" fmla="*/ 75 w 112"/>
                <a:gd name="T69" fmla="*/ 68 h 68"/>
                <a:gd name="T70" fmla="*/ 88 w 112"/>
                <a:gd name="T71" fmla="*/ 68 h 68"/>
                <a:gd name="T72" fmla="*/ 101 w 112"/>
                <a:gd name="T73" fmla="*/ 64 h 68"/>
                <a:gd name="T74" fmla="*/ 112 w 112"/>
                <a:gd name="T75" fmla="*/ 59 h 68"/>
                <a:gd name="T76" fmla="*/ 109 w 112"/>
                <a:gd name="T77" fmla="*/ 51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2"/>
                <a:gd name="T118" fmla="*/ 0 h 68"/>
                <a:gd name="T119" fmla="*/ 112 w 112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2" h="68">
                  <a:moveTo>
                    <a:pt x="109" y="51"/>
                  </a:moveTo>
                  <a:lnTo>
                    <a:pt x="98" y="56"/>
                  </a:lnTo>
                  <a:lnTo>
                    <a:pt x="87" y="59"/>
                  </a:lnTo>
                  <a:lnTo>
                    <a:pt x="76" y="59"/>
                  </a:lnTo>
                  <a:lnTo>
                    <a:pt x="66" y="58"/>
                  </a:lnTo>
                  <a:lnTo>
                    <a:pt x="55" y="55"/>
                  </a:lnTo>
                  <a:lnTo>
                    <a:pt x="46" y="50"/>
                  </a:lnTo>
                  <a:lnTo>
                    <a:pt x="37" y="45"/>
                  </a:lnTo>
                  <a:lnTo>
                    <a:pt x="29" y="39"/>
                  </a:lnTo>
                  <a:lnTo>
                    <a:pt x="23" y="34"/>
                  </a:lnTo>
                  <a:lnTo>
                    <a:pt x="16" y="27"/>
                  </a:lnTo>
                  <a:lnTo>
                    <a:pt x="12" y="22"/>
                  </a:lnTo>
                  <a:lnTo>
                    <a:pt x="10" y="16"/>
                  </a:lnTo>
                  <a:lnTo>
                    <a:pt x="9" y="13"/>
                  </a:lnTo>
                  <a:lnTo>
                    <a:pt x="10" y="10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5" y="26"/>
                  </a:lnTo>
                  <a:lnTo>
                    <a:pt x="10" y="33"/>
                  </a:lnTo>
                  <a:lnTo>
                    <a:pt x="16" y="40"/>
                  </a:lnTo>
                  <a:lnTo>
                    <a:pt x="24" y="47"/>
                  </a:lnTo>
                  <a:lnTo>
                    <a:pt x="32" y="52"/>
                  </a:lnTo>
                  <a:lnTo>
                    <a:pt x="42" y="59"/>
                  </a:lnTo>
                  <a:lnTo>
                    <a:pt x="52" y="63"/>
                  </a:lnTo>
                  <a:lnTo>
                    <a:pt x="64" y="67"/>
                  </a:lnTo>
                  <a:lnTo>
                    <a:pt x="75" y="68"/>
                  </a:lnTo>
                  <a:lnTo>
                    <a:pt x="88" y="68"/>
                  </a:lnTo>
                  <a:lnTo>
                    <a:pt x="101" y="64"/>
                  </a:lnTo>
                  <a:lnTo>
                    <a:pt x="112" y="59"/>
                  </a:lnTo>
                  <a:lnTo>
                    <a:pt x="109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59" name="Freeform 1164"/>
            <p:cNvSpPr>
              <a:spLocks/>
            </p:cNvSpPr>
            <p:nvPr/>
          </p:nvSpPr>
          <p:spPr bwMode="auto">
            <a:xfrm>
              <a:off x="2941" y="258"/>
              <a:ext cx="49" cy="49"/>
            </a:xfrm>
            <a:custGeom>
              <a:avLst/>
              <a:gdLst>
                <a:gd name="T0" fmla="*/ 0 w 49"/>
                <a:gd name="T1" fmla="*/ 8 h 49"/>
                <a:gd name="T2" fmla="*/ 10 w 49"/>
                <a:gd name="T3" fmla="*/ 13 h 49"/>
                <a:gd name="T4" fmla="*/ 17 w 49"/>
                <a:gd name="T5" fmla="*/ 18 h 49"/>
                <a:gd name="T6" fmla="*/ 24 w 49"/>
                <a:gd name="T7" fmla="*/ 24 h 49"/>
                <a:gd name="T8" fmla="*/ 32 w 49"/>
                <a:gd name="T9" fmla="*/ 30 h 49"/>
                <a:gd name="T10" fmla="*/ 36 w 49"/>
                <a:gd name="T11" fmla="*/ 36 h 49"/>
                <a:gd name="T12" fmla="*/ 39 w 49"/>
                <a:gd name="T13" fmla="*/ 41 h 49"/>
                <a:gd name="T14" fmla="*/ 40 w 49"/>
                <a:gd name="T15" fmla="*/ 42 h 49"/>
                <a:gd name="T16" fmla="*/ 41 w 49"/>
                <a:gd name="T17" fmla="*/ 41 h 49"/>
                <a:gd name="T18" fmla="*/ 44 w 49"/>
                <a:gd name="T19" fmla="*/ 49 h 49"/>
                <a:gd name="T20" fmla="*/ 48 w 49"/>
                <a:gd name="T21" fmla="*/ 47 h 49"/>
                <a:gd name="T22" fmla="*/ 49 w 49"/>
                <a:gd name="T23" fmla="*/ 42 h 49"/>
                <a:gd name="T24" fmla="*/ 49 w 49"/>
                <a:gd name="T25" fmla="*/ 39 h 49"/>
                <a:gd name="T26" fmla="*/ 47 w 49"/>
                <a:gd name="T27" fmla="*/ 36 h 49"/>
                <a:gd name="T28" fmla="*/ 43 w 49"/>
                <a:gd name="T29" fmla="*/ 30 h 49"/>
                <a:gd name="T30" fmla="*/ 38 w 49"/>
                <a:gd name="T31" fmla="*/ 24 h 49"/>
                <a:gd name="T32" fmla="*/ 31 w 49"/>
                <a:gd name="T33" fmla="*/ 17 h 49"/>
                <a:gd name="T34" fmla="*/ 22 w 49"/>
                <a:gd name="T35" fmla="*/ 11 h 49"/>
                <a:gd name="T36" fmla="*/ 14 w 49"/>
                <a:gd name="T37" fmla="*/ 5 h 49"/>
                <a:gd name="T38" fmla="*/ 4 w 49"/>
                <a:gd name="T39" fmla="*/ 0 h 49"/>
                <a:gd name="T40" fmla="*/ 0 w 49"/>
                <a:gd name="T41" fmla="*/ 8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9"/>
                <a:gd name="T64" fmla="*/ 0 h 49"/>
                <a:gd name="T65" fmla="*/ 49 w 49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9" h="49">
                  <a:moveTo>
                    <a:pt x="0" y="8"/>
                  </a:moveTo>
                  <a:lnTo>
                    <a:pt x="10" y="13"/>
                  </a:lnTo>
                  <a:lnTo>
                    <a:pt x="17" y="18"/>
                  </a:lnTo>
                  <a:lnTo>
                    <a:pt x="24" y="24"/>
                  </a:lnTo>
                  <a:lnTo>
                    <a:pt x="32" y="30"/>
                  </a:lnTo>
                  <a:lnTo>
                    <a:pt x="36" y="36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1"/>
                  </a:lnTo>
                  <a:lnTo>
                    <a:pt x="44" y="49"/>
                  </a:lnTo>
                  <a:lnTo>
                    <a:pt x="48" y="47"/>
                  </a:lnTo>
                  <a:lnTo>
                    <a:pt x="49" y="42"/>
                  </a:lnTo>
                  <a:lnTo>
                    <a:pt x="49" y="39"/>
                  </a:lnTo>
                  <a:lnTo>
                    <a:pt x="47" y="36"/>
                  </a:lnTo>
                  <a:lnTo>
                    <a:pt x="43" y="30"/>
                  </a:lnTo>
                  <a:lnTo>
                    <a:pt x="38" y="24"/>
                  </a:lnTo>
                  <a:lnTo>
                    <a:pt x="31" y="17"/>
                  </a:lnTo>
                  <a:lnTo>
                    <a:pt x="22" y="11"/>
                  </a:lnTo>
                  <a:lnTo>
                    <a:pt x="14" y="5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60" name="Freeform 1165"/>
            <p:cNvSpPr>
              <a:spLocks/>
            </p:cNvSpPr>
            <p:nvPr/>
          </p:nvSpPr>
          <p:spPr bwMode="auto">
            <a:xfrm>
              <a:off x="2886" y="248"/>
              <a:ext cx="59" cy="18"/>
            </a:xfrm>
            <a:custGeom>
              <a:avLst/>
              <a:gdLst>
                <a:gd name="T0" fmla="*/ 1 w 59"/>
                <a:gd name="T1" fmla="*/ 10 h 18"/>
                <a:gd name="T2" fmla="*/ 4 w 59"/>
                <a:gd name="T3" fmla="*/ 10 h 18"/>
                <a:gd name="T4" fmla="*/ 11 w 59"/>
                <a:gd name="T5" fmla="*/ 10 h 18"/>
                <a:gd name="T6" fmla="*/ 17 w 59"/>
                <a:gd name="T7" fmla="*/ 10 h 18"/>
                <a:gd name="T8" fmla="*/ 24 w 59"/>
                <a:gd name="T9" fmla="*/ 10 h 18"/>
                <a:gd name="T10" fmla="*/ 32 w 59"/>
                <a:gd name="T11" fmla="*/ 11 h 18"/>
                <a:gd name="T12" fmla="*/ 40 w 59"/>
                <a:gd name="T13" fmla="*/ 13 h 18"/>
                <a:gd name="T14" fmla="*/ 48 w 59"/>
                <a:gd name="T15" fmla="*/ 15 h 18"/>
                <a:gd name="T16" fmla="*/ 55 w 59"/>
                <a:gd name="T17" fmla="*/ 18 h 18"/>
                <a:gd name="T18" fmla="*/ 59 w 59"/>
                <a:gd name="T19" fmla="*/ 10 h 18"/>
                <a:gd name="T20" fmla="*/ 51 w 59"/>
                <a:gd name="T21" fmla="*/ 6 h 18"/>
                <a:gd name="T22" fmla="*/ 41 w 59"/>
                <a:gd name="T23" fmla="*/ 4 h 18"/>
                <a:gd name="T24" fmla="*/ 33 w 59"/>
                <a:gd name="T25" fmla="*/ 2 h 18"/>
                <a:gd name="T26" fmla="*/ 24 w 59"/>
                <a:gd name="T27" fmla="*/ 1 h 18"/>
                <a:gd name="T28" fmla="*/ 17 w 59"/>
                <a:gd name="T29" fmla="*/ 1 h 18"/>
                <a:gd name="T30" fmla="*/ 11 w 59"/>
                <a:gd name="T31" fmla="*/ 0 h 18"/>
                <a:gd name="T32" fmla="*/ 4 w 59"/>
                <a:gd name="T33" fmla="*/ 0 h 18"/>
                <a:gd name="T34" fmla="*/ 0 w 59"/>
                <a:gd name="T35" fmla="*/ 0 h 18"/>
                <a:gd name="T36" fmla="*/ 1 w 59"/>
                <a:gd name="T37" fmla="*/ 1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18"/>
                <a:gd name="T59" fmla="*/ 59 w 59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18">
                  <a:moveTo>
                    <a:pt x="1" y="10"/>
                  </a:moveTo>
                  <a:lnTo>
                    <a:pt x="4" y="10"/>
                  </a:lnTo>
                  <a:lnTo>
                    <a:pt x="11" y="10"/>
                  </a:lnTo>
                  <a:lnTo>
                    <a:pt x="17" y="10"/>
                  </a:lnTo>
                  <a:lnTo>
                    <a:pt x="24" y="10"/>
                  </a:lnTo>
                  <a:lnTo>
                    <a:pt x="32" y="11"/>
                  </a:lnTo>
                  <a:lnTo>
                    <a:pt x="40" y="13"/>
                  </a:lnTo>
                  <a:lnTo>
                    <a:pt x="48" y="15"/>
                  </a:lnTo>
                  <a:lnTo>
                    <a:pt x="55" y="18"/>
                  </a:lnTo>
                  <a:lnTo>
                    <a:pt x="59" y="10"/>
                  </a:lnTo>
                  <a:lnTo>
                    <a:pt x="51" y="6"/>
                  </a:lnTo>
                  <a:lnTo>
                    <a:pt x="41" y="4"/>
                  </a:lnTo>
                  <a:lnTo>
                    <a:pt x="33" y="2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61" name="Freeform 1166"/>
            <p:cNvSpPr>
              <a:spLocks/>
            </p:cNvSpPr>
            <p:nvPr/>
          </p:nvSpPr>
          <p:spPr bwMode="auto">
            <a:xfrm>
              <a:off x="1672" y="253"/>
              <a:ext cx="108" cy="58"/>
            </a:xfrm>
            <a:custGeom>
              <a:avLst/>
              <a:gdLst>
                <a:gd name="T0" fmla="*/ 8 w 108"/>
                <a:gd name="T1" fmla="*/ 0 h 58"/>
                <a:gd name="T2" fmla="*/ 6 w 108"/>
                <a:gd name="T3" fmla="*/ 0 h 58"/>
                <a:gd name="T4" fmla="*/ 3 w 108"/>
                <a:gd name="T5" fmla="*/ 1 h 58"/>
                <a:gd name="T6" fmla="*/ 2 w 108"/>
                <a:gd name="T7" fmla="*/ 2 h 58"/>
                <a:gd name="T8" fmla="*/ 1 w 108"/>
                <a:gd name="T9" fmla="*/ 3 h 58"/>
                <a:gd name="T10" fmla="*/ 0 w 108"/>
                <a:gd name="T11" fmla="*/ 8 h 58"/>
                <a:gd name="T12" fmla="*/ 1 w 108"/>
                <a:gd name="T13" fmla="*/ 12 h 58"/>
                <a:gd name="T14" fmla="*/ 4 w 108"/>
                <a:gd name="T15" fmla="*/ 19 h 58"/>
                <a:gd name="T16" fmla="*/ 8 w 108"/>
                <a:gd name="T17" fmla="*/ 25 h 58"/>
                <a:gd name="T18" fmla="*/ 14 w 108"/>
                <a:gd name="T19" fmla="*/ 32 h 58"/>
                <a:gd name="T20" fmla="*/ 21 w 108"/>
                <a:gd name="T21" fmla="*/ 38 h 58"/>
                <a:gd name="T22" fmla="*/ 29 w 108"/>
                <a:gd name="T23" fmla="*/ 44 h 58"/>
                <a:gd name="T24" fmla="*/ 39 w 108"/>
                <a:gd name="T25" fmla="*/ 50 h 58"/>
                <a:gd name="T26" fmla="*/ 49 w 108"/>
                <a:gd name="T27" fmla="*/ 54 h 58"/>
                <a:gd name="T28" fmla="*/ 60 w 108"/>
                <a:gd name="T29" fmla="*/ 57 h 58"/>
                <a:gd name="T30" fmla="*/ 71 w 108"/>
                <a:gd name="T31" fmla="*/ 58 h 58"/>
                <a:gd name="T32" fmla="*/ 82 w 108"/>
                <a:gd name="T33" fmla="*/ 58 h 58"/>
                <a:gd name="T34" fmla="*/ 94 w 108"/>
                <a:gd name="T35" fmla="*/ 55 h 58"/>
                <a:gd name="T36" fmla="*/ 105 w 108"/>
                <a:gd name="T37" fmla="*/ 51 h 58"/>
                <a:gd name="T38" fmla="*/ 106 w 108"/>
                <a:gd name="T39" fmla="*/ 50 h 58"/>
                <a:gd name="T40" fmla="*/ 108 w 108"/>
                <a:gd name="T41" fmla="*/ 47 h 58"/>
                <a:gd name="T42" fmla="*/ 106 w 108"/>
                <a:gd name="T43" fmla="*/ 46 h 58"/>
                <a:gd name="T44" fmla="*/ 106 w 108"/>
                <a:gd name="T45" fmla="*/ 44 h 58"/>
                <a:gd name="T46" fmla="*/ 102 w 108"/>
                <a:gd name="T47" fmla="*/ 39 h 58"/>
                <a:gd name="T48" fmla="*/ 97 w 108"/>
                <a:gd name="T49" fmla="*/ 32 h 58"/>
                <a:gd name="T50" fmla="*/ 91 w 108"/>
                <a:gd name="T51" fmla="*/ 25 h 58"/>
                <a:gd name="T52" fmla="*/ 83 w 108"/>
                <a:gd name="T53" fmla="*/ 19 h 58"/>
                <a:gd name="T54" fmla="*/ 74 w 108"/>
                <a:gd name="T55" fmla="*/ 13 h 58"/>
                <a:gd name="T56" fmla="*/ 65 w 108"/>
                <a:gd name="T57" fmla="*/ 9 h 58"/>
                <a:gd name="T58" fmla="*/ 57 w 108"/>
                <a:gd name="T59" fmla="*/ 6 h 58"/>
                <a:gd name="T60" fmla="*/ 48 w 108"/>
                <a:gd name="T61" fmla="*/ 3 h 58"/>
                <a:gd name="T62" fmla="*/ 41 w 108"/>
                <a:gd name="T63" fmla="*/ 1 h 58"/>
                <a:gd name="T64" fmla="*/ 32 w 108"/>
                <a:gd name="T65" fmla="*/ 0 h 58"/>
                <a:gd name="T66" fmla="*/ 25 w 108"/>
                <a:gd name="T67" fmla="*/ 0 h 58"/>
                <a:gd name="T68" fmla="*/ 19 w 108"/>
                <a:gd name="T69" fmla="*/ 0 h 58"/>
                <a:gd name="T70" fmla="*/ 12 w 108"/>
                <a:gd name="T71" fmla="*/ 0 h 58"/>
                <a:gd name="T72" fmla="*/ 8 w 108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58"/>
                <a:gd name="T113" fmla="*/ 108 w 108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58">
                  <a:moveTo>
                    <a:pt x="8" y="0"/>
                  </a:moveTo>
                  <a:lnTo>
                    <a:pt x="6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2"/>
                  </a:lnTo>
                  <a:lnTo>
                    <a:pt x="4" y="19"/>
                  </a:lnTo>
                  <a:lnTo>
                    <a:pt x="8" y="25"/>
                  </a:lnTo>
                  <a:lnTo>
                    <a:pt x="14" y="32"/>
                  </a:lnTo>
                  <a:lnTo>
                    <a:pt x="21" y="38"/>
                  </a:lnTo>
                  <a:lnTo>
                    <a:pt x="29" y="44"/>
                  </a:lnTo>
                  <a:lnTo>
                    <a:pt x="39" y="50"/>
                  </a:lnTo>
                  <a:lnTo>
                    <a:pt x="49" y="54"/>
                  </a:lnTo>
                  <a:lnTo>
                    <a:pt x="60" y="57"/>
                  </a:lnTo>
                  <a:lnTo>
                    <a:pt x="71" y="58"/>
                  </a:lnTo>
                  <a:lnTo>
                    <a:pt x="82" y="58"/>
                  </a:lnTo>
                  <a:lnTo>
                    <a:pt x="94" y="55"/>
                  </a:lnTo>
                  <a:lnTo>
                    <a:pt x="105" y="51"/>
                  </a:lnTo>
                  <a:lnTo>
                    <a:pt x="106" y="50"/>
                  </a:lnTo>
                  <a:lnTo>
                    <a:pt x="108" y="47"/>
                  </a:lnTo>
                  <a:lnTo>
                    <a:pt x="106" y="46"/>
                  </a:lnTo>
                  <a:lnTo>
                    <a:pt x="106" y="44"/>
                  </a:lnTo>
                  <a:lnTo>
                    <a:pt x="102" y="39"/>
                  </a:lnTo>
                  <a:lnTo>
                    <a:pt x="97" y="32"/>
                  </a:lnTo>
                  <a:lnTo>
                    <a:pt x="91" y="25"/>
                  </a:lnTo>
                  <a:lnTo>
                    <a:pt x="83" y="19"/>
                  </a:lnTo>
                  <a:lnTo>
                    <a:pt x="74" y="13"/>
                  </a:lnTo>
                  <a:lnTo>
                    <a:pt x="65" y="9"/>
                  </a:lnTo>
                  <a:lnTo>
                    <a:pt x="57" y="6"/>
                  </a:lnTo>
                  <a:lnTo>
                    <a:pt x="48" y="3"/>
                  </a:lnTo>
                  <a:lnTo>
                    <a:pt x="41" y="1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62" name="Freeform 1167"/>
            <p:cNvSpPr>
              <a:spLocks/>
            </p:cNvSpPr>
            <p:nvPr/>
          </p:nvSpPr>
          <p:spPr bwMode="auto">
            <a:xfrm>
              <a:off x="1667" y="249"/>
              <a:ext cx="113" cy="67"/>
            </a:xfrm>
            <a:custGeom>
              <a:avLst/>
              <a:gdLst>
                <a:gd name="T0" fmla="*/ 108 w 113"/>
                <a:gd name="T1" fmla="*/ 50 h 67"/>
                <a:gd name="T2" fmla="*/ 98 w 113"/>
                <a:gd name="T3" fmla="*/ 55 h 67"/>
                <a:gd name="T4" fmla="*/ 87 w 113"/>
                <a:gd name="T5" fmla="*/ 58 h 67"/>
                <a:gd name="T6" fmla="*/ 77 w 113"/>
                <a:gd name="T7" fmla="*/ 58 h 67"/>
                <a:gd name="T8" fmla="*/ 66 w 113"/>
                <a:gd name="T9" fmla="*/ 57 h 67"/>
                <a:gd name="T10" fmla="*/ 55 w 113"/>
                <a:gd name="T11" fmla="*/ 54 h 67"/>
                <a:gd name="T12" fmla="*/ 46 w 113"/>
                <a:gd name="T13" fmla="*/ 49 h 67"/>
                <a:gd name="T14" fmla="*/ 36 w 113"/>
                <a:gd name="T15" fmla="*/ 45 h 67"/>
                <a:gd name="T16" fmla="*/ 29 w 113"/>
                <a:gd name="T17" fmla="*/ 38 h 67"/>
                <a:gd name="T18" fmla="*/ 22 w 113"/>
                <a:gd name="T19" fmla="*/ 33 h 67"/>
                <a:gd name="T20" fmla="*/ 16 w 113"/>
                <a:gd name="T21" fmla="*/ 26 h 67"/>
                <a:gd name="T22" fmla="*/ 12 w 113"/>
                <a:gd name="T23" fmla="*/ 21 h 67"/>
                <a:gd name="T24" fmla="*/ 10 w 113"/>
                <a:gd name="T25" fmla="*/ 15 h 67"/>
                <a:gd name="T26" fmla="*/ 9 w 113"/>
                <a:gd name="T27" fmla="*/ 12 h 67"/>
                <a:gd name="T28" fmla="*/ 10 w 113"/>
                <a:gd name="T29" fmla="*/ 9 h 67"/>
                <a:gd name="T30" fmla="*/ 10 w 113"/>
                <a:gd name="T31" fmla="*/ 10 h 67"/>
                <a:gd name="T32" fmla="*/ 10 w 113"/>
                <a:gd name="T33" fmla="*/ 9 h 67"/>
                <a:gd name="T34" fmla="*/ 11 w 113"/>
                <a:gd name="T35" fmla="*/ 9 h 67"/>
                <a:gd name="T36" fmla="*/ 13 w 113"/>
                <a:gd name="T37" fmla="*/ 9 h 67"/>
                <a:gd name="T38" fmla="*/ 13 w 113"/>
                <a:gd name="T39" fmla="*/ 0 h 67"/>
                <a:gd name="T40" fmla="*/ 10 w 113"/>
                <a:gd name="T41" fmla="*/ 0 h 67"/>
                <a:gd name="T42" fmla="*/ 7 w 113"/>
                <a:gd name="T43" fmla="*/ 1 h 67"/>
                <a:gd name="T44" fmla="*/ 4 w 113"/>
                <a:gd name="T45" fmla="*/ 3 h 67"/>
                <a:gd name="T46" fmla="*/ 1 w 113"/>
                <a:gd name="T47" fmla="*/ 6 h 67"/>
                <a:gd name="T48" fmla="*/ 0 w 113"/>
                <a:gd name="T49" fmla="*/ 12 h 67"/>
                <a:gd name="T50" fmla="*/ 1 w 113"/>
                <a:gd name="T51" fmla="*/ 18 h 67"/>
                <a:gd name="T52" fmla="*/ 5 w 113"/>
                <a:gd name="T53" fmla="*/ 25 h 67"/>
                <a:gd name="T54" fmla="*/ 10 w 113"/>
                <a:gd name="T55" fmla="*/ 32 h 67"/>
                <a:gd name="T56" fmla="*/ 16 w 113"/>
                <a:gd name="T57" fmla="*/ 39 h 67"/>
                <a:gd name="T58" fmla="*/ 24 w 113"/>
                <a:gd name="T59" fmla="*/ 46 h 67"/>
                <a:gd name="T60" fmla="*/ 32 w 113"/>
                <a:gd name="T61" fmla="*/ 52 h 67"/>
                <a:gd name="T62" fmla="*/ 42 w 113"/>
                <a:gd name="T63" fmla="*/ 58 h 67"/>
                <a:gd name="T64" fmla="*/ 52 w 113"/>
                <a:gd name="T65" fmla="*/ 62 h 67"/>
                <a:gd name="T66" fmla="*/ 64 w 113"/>
                <a:gd name="T67" fmla="*/ 66 h 67"/>
                <a:gd name="T68" fmla="*/ 76 w 113"/>
                <a:gd name="T69" fmla="*/ 67 h 67"/>
                <a:gd name="T70" fmla="*/ 88 w 113"/>
                <a:gd name="T71" fmla="*/ 67 h 67"/>
                <a:gd name="T72" fmla="*/ 101 w 113"/>
                <a:gd name="T73" fmla="*/ 63 h 67"/>
                <a:gd name="T74" fmla="*/ 113 w 113"/>
                <a:gd name="T75" fmla="*/ 58 h 67"/>
                <a:gd name="T76" fmla="*/ 108 w 113"/>
                <a:gd name="T77" fmla="*/ 50 h 6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3"/>
                <a:gd name="T118" fmla="*/ 0 h 67"/>
                <a:gd name="T119" fmla="*/ 113 w 113"/>
                <a:gd name="T120" fmla="*/ 67 h 6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3" h="67">
                  <a:moveTo>
                    <a:pt x="108" y="50"/>
                  </a:moveTo>
                  <a:lnTo>
                    <a:pt x="98" y="55"/>
                  </a:lnTo>
                  <a:lnTo>
                    <a:pt x="87" y="58"/>
                  </a:lnTo>
                  <a:lnTo>
                    <a:pt x="77" y="58"/>
                  </a:lnTo>
                  <a:lnTo>
                    <a:pt x="66" y="57"/>
                  </a:lnTo>
                  <a:lnTo>
                    <a:pt x="55" y="54"/>
                  </a:lnTo>
                  <a:lnTo>
                    <a:pt x="46" y="49"/>
                  </a:lnTo>
                  <a:lnTo>
                    <a:pt x="36" y="45"/>
                  </a:lnTo>
                  <a:lnTo>
                    <a:pt x="29" y="38"/>
                  </a:lnTo>
                  <a:lnTo>
                    <a:pt x="22" y="33"/>
                  </a:lnTo>
                  <a:lnTo>
                    <a:pt x="16" y="26"/>
                  </a:lnTo>
                  <a:lnTo>
                    <a:pt x="12" y="21"/>
                  </a:lnTo>
                  <a:lnTo>
                    <a:pt x="10" y="15"/>
                  </a:lnTo>
                  <a:lnTo>
                    <a:pt x="9" y="12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5" y="25"/>
                  </a:lnTo>
                  <a:lnTo>
                    <a:pt x="10" y="32"/>
                  </a:lnTo>
                  <a:lnTo>
                    <a:pt x="16" y="39"/>
                  </a:lnTo>
                  <a:lnTo>
                    <a:pt x="24" y="46"/>
                  </a:lnTo>
                  <a:lnTo>
                    <a:pt x="32" y="52"/>
                  </a:lnTo>
                  <a:lnTo>
                    <a:pt x="42" y="58"/>
                  </a:lnTo>
                  <a:lnTo>
                    <a:pt x="52" y="62"/>
                  </a:lnTo>
                  <a:lnTo>
                    <a:pt x="64" y="66"/>
                  </a:lnTo>
                  <a:lnTo>
                    <a:pt x="76" y="67"/>
                  </a:lnTo>
                  <a:lnTo>
                    <a:pt x="88" y="67"/>
                  </a:lnTo>
                  <a:lnTo>
                    <a:pt x="101" y="63"/>
                  </a:lnTo>
                  <a:lnTo>
                    <a:pt x="113" y="58"/>
                  </a:lnTo>
                  <a:lnTo>
                    <a:pt x="108" y="5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63" name="Freeform 1168"/>
            <p:cNvSpPr>
              <a:spLocks/>
            </p:cNvSpPr>
            <p:nvPr/>
          </p:nvSpPr>
          <p:spPr bwMode="auto">
            <a:xfrm>
              <a:off x="1735" y="258"/>
              <a:ext cx="49" cy="49"/>
            </a:xfrm>
            <a:custGeom>
              <a:avLst/>
              <a:gdLst>
                <a:gd name="T0" fmla="*/ 0 w 49"/>
                <a:gd name="T1" fmla="*/ 8 h 49"/>
                <a:gd name="T2" fmla="*/ 9 w 49"/>
                <a:gd name="T3" fmla="*/ 13 h 49"/>
                <a:gd name="T4" fmla="*/ 17 w 49"/>
                <a:gd name="T5" fmla="*/ 18 h 49"/>
                <a:gd name="T6" fmla="*/ 24 w 49"/>
                <a:gd name="T7" fmla="*/ 24 h 49"/>
                <a:gd name="T8" fmla="*/ 31 w 49"/>
                <a:gd name="T9" fmla="*/ 30 h 49"/>
                <a:gd name="T10" fmla="*/ 36 w 49"/>
                <a:gd name="T11" fmla="*/ 36 h 49"/>
                <a:gd name="T12" fmla="*/ 39 w 49"/>
                <a:gd name="T13" fmla="*/ 41 h 49"/>
                <a:gd name="T14" fmla="*/ 39 w 49"/>
                <a:gd name="T15" fmla="*/ 42 h 49"/>
                <a:gd name="T16" fmla="*/ 40 w 49"/>
                <a:gd name="T17" fmla="*/ 42 h 49"/>
                <a:gd name="T18" fmla="*/ 40 w 49"/>
                <a:gd name="T19" fmla="*/ 41 h 49"/>
                <a:gd name="T20" fmla="*/ 45 w 49"/>
                <a:gd name="T21" fmla="*/ 49 h 49"/>
                <a:gd name="T22" fmla="*/ 48 w 49"/>
                <a:gd name="T23" fmla="*/ 47 h 49"/>
                <a:gd name="T24" fmla="*/ 49 w 49"/>
                <a:gd name="T25" fmla="*/ 42 h 49"/>
                <a:gd name="T26" fmla="*/ 48 w 49"/>
                <a:gd name="T27" fmla="*/ 39 h 49"/>
                <a:gd name="T28" fmla="*/ 47 w 49"/>
                <a:gd name="T29" fmla="*/ 36 h 49"/>
                <a:gd name="T30" fmla="*/ 43 w 49"/>
                <a:gd name="T31" fmla="*/ 30 h 49"/>
                <a:gd name="T32" fmla="*/ 37 w 49"/>
                <a:gd name="T33" fmla="*/ 24 h 49"/>
                <a:gd name="T34" fmla="*/ 31 w 49"/>
                <a:gd name="T35" fmla="*/ 17 h 49"/>
                <a:gd name="T36" fmla="*/ 22 w 49"/>
                <a:gd name="T37" fmla="*/ 11 h 49"/>
                <a:gd name="T38" fmla="*/ 14 w 49"/>
                <a:gd name="T39" fmla="*/ 5 h 49"/>
                <a:gd name="T40" fmla="*/ 4 w 49"/>
                <a:gd name="T41" fmla="*/ 0 h 49"/>
                <a:gd name="T42" fmla="*/ 0 w 49"/>
                <a:gd name="T43" fmla="*/ 8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9"/>
                <a:gd name="T67" fmla="*/ 0 h 49"/>
                <a:gd name="T68" fmla="*/ 49 w 49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9" h="49">
                  <a:moveTo>
                    <a:pt x="0" y="8"/>
                  </a:moveTo>
                  <a:lnTo>
                    <a:pt x="9" y="13"/>
                  </a:lnTo>
                  <a:lnTo>
                    <a:pt x="17" y="18"/>
                  </a:lnTo>
                  <a:lnTo>
                    <a:pt x="24" y="24"/>
                  </a:lnTo>
                  <a:lnTo>
                    <a:pt x="31" y="30"/>
                  </a:lnTo>
                  <a:lnTo>
                    <a:pt x="36" y="36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5" y="49"/>
                  </a:lnTo>
                  <a:lnTo>
                    <a:pt x="48" y="47"/>
                  </a:lnTo>
                  <a:lnTo>
                    <a:pt x="49" y="42"/>
                  </a:lnTo>
                  <a:lnTo>
                    <a:pt x="48" y="39"/>
                  </a:lnTo>
                  <a:lnTo>
                    <a:pt x="47" y="36"/>
                  </a:lnTo>
                  <a:lnTo>
                    <a:pt x="43" y="30"/>
                  </a:lnTo>
                  <a:lnTo>
                    <a:pt x="37" y="24"/>
                  </a:lnTo>
                  <a:lnTo>
                    <a:pt x="31" y="17"/>
                  </a:lnTo>
                  <a:lnTo>
                    <a:pt x="22" y="11"/>
                  </a:lnTo>
                  <a:lnTo>
                    <a:pt x="14" y="5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64" name="Freeform 1169"/>
            <p:cNvSpPr>
              <a:spLocks/>
            </p:cNvSpPr>
            <p:nvPr/>
          </p:nvSpPr>
          <p:spPr bwMode="auto">
            <a:xfrm>
              <a:off x="1680" y="248"/>
              <a:ext cx="59" cy="18"/>
            </a:xfrm>
            <a:custGeom>
              <a:avLst/>
              <a:gdLst>
                <a:gd name="T0" fmla="*/ 0 w 59"/>
                <a:gd name="T1" fmla="*/ 10 h 18"/>
                <a:gd name="T2" fmla="*/ 4 w 59"/>
                <a:gd name="T3" fmla="*/ 10 h 18"/>
                <a:gd name="T4" fmla="*/ 10 w 59"/>
                <a:gd name="T5" fmla="*/ 10 h 18"/>
                <a:gd name="T6" fmla="*/ 17 w 59"/>
                <a:gd name="T7" fmla="*/ 10 h 18"/>
                <a:gd name="T8" fmla="*/ 24 w 59"/>
                <a:gd name="T9" fmla="*/ 11 h 18"/>
                <a:gd name="T10" fmla="*/ 32 w 59"/>
                <a:gd name="T11" fmla="*/ 11 h 18"/>
                <a:gd name="T12" fmla="*/ 39 w 59"/>
                <a:gd name="T13" fmla="*/ 13 h 18"/>
                <a:gd name="T14" fmla="*/ 48 w 59"/>
                <a:gd name="T15" fmla="*/ 15 h 18"/>
                <a:gd name="T16" fmla="*/ 55 w 59"/>
                <a:gd name="T17" fmla="*/ 18 h 18"/>
                <a:gd name="T18" fmla="*/ 59 w 59"/>
                <a:gd name="T19" fmla="*/ 10 h 18"/>
                <a:gd name="T20" fmla="*/ 51 w 59"/>
                <a:gd name="T21" fmla="*/ 6 h 18"/>
                <a:gd name="T22" fmla="*/ 41 w 59"/>
                <a:gd name="T23" fmla="*/ 4 h 18"/>
                <a:gd name="T24" fmla="*/ 33 w 59"/>
                <a:gd name="T25" fmla="*/ 2 h 18"/>
                <a:gd name="T26" fmla="*/ 24 w 59"/>
                <a:gd name="T27" fmla="*/ 1 h 18"/>
                <a:gd name="T28" fmla="*/ 17 w 59"/>
                <a:gd name="T29" fmla="*/ 1 h 18"/>
                <a:gd name="T30" fmla="*/ 11 w 59"/>
                <a:gd name="T31" fmla="*/ 1 h 18"/>
                <a:gd name="T32" fmla="*/ 4 w 59"/>
                <a:gd name="T33" fmla="*/ 0 h 18"/>
                <a:gd name="T34" fmla="*/ 0 w 59"/>
                <a:gd name="T35" fmla="*/ 1 h 18"/>
                <a:gd name="T36" fmla="*/ 0 w 59"/>
                <a:gd name="T37" fmla="*/ 1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18"/>
                <a:gd name="T59" fmla="*/ 59 w 59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18">
                  <a:moveTo>
                    <a:pt x="0" y="10"/>
                  </a:moveTo>
                  <a:lnTo>
                    <a:pt x="4" y="10"/>
                  </a:lnTo>
                  <a:lnTo>
                    <a:pt x="10" y="10"/>
                  </a:lnTo>
                  <a:lnTo>
                    <a:pt x="17" y="10"/>
                  </a:lnTo>
                  <a:lnTo>
                    <a:pt x="24" y="11"/>
                  </a:lnTo>
                  <a:lnTo>
                    <a:pt x="32" y="11"/>
                  </a:lnTo>
                  <a:lnTo>
                    <a:pt x="39" y="13"/>
                  </a:lnTo>
                  <a:lnTo>
                    <a:pt x="48" y="15"/>
                  </a:lnTo>
                  <a:lnTo>
                    <a:pt x="55" y="18"/>
                  </a:lnTo>
                  <a:lnTo>
                    <a:pt x="59" y="10"/>
                  </a:lnTo>
                  <a:lnTo>
                    <a:pt x="51" y="6"/>
                  </a:lnTo>
                  <a:lnTo>
                    <a:pt x="41" y="4"/>
                  </a:lnTo>
                  <a:lnTo>
                    <a:pt x="33" y="2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1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65" name="Freeform 1170"/>
            <p:cNvSpPr>
              <a:spLocks/>
            </p:cNvSpPr>
            <p:nvPr/>
          </p:nvSpPr>
          <p:spPr bwMode="auto">
            <a:xfrm>
              <a:off x="4083" y="253"/>
              <a:ext cx="107" cy="58"/>
            </a:xfrm>
            <a:custGeom>
              <a:avLst/>
              <a:gdLst>
                <a:gd name="T0" fmla="*/ 9 w 107"/>
                <a:gd name="T1" fmla="*/ 0 h 58"/>
                <a:gd name="T2" fmla="*/ 6 w 107"/>
                <a:gd name="T3" fmla="*/ 0 h 58"/>
                <a:gd name="T4" fmla="*/ 4 w 107"/>
                <a:gd name="T5" fmla="*/ 1 h 58"/>
                <a:gd name="T6" fmla="*/ 3 w 107"/>
                <a:gd name="T7" fmla="*/ 2 h 58"/>
                <a:gd name="T8" fmla="*/ 2 w 107"/>
                <a:gd name="T9" fmla="*/ 3 h 58"/>
                <a:gd name="T10" fmla="*/ 0 w 107"/>
                <a:gd name="T11" fmla="*/ 8 h 58"/>
                <a:gd name="T12" fmla="*/ 2 w 107"/>
                <a:gd name="T13" fmla="*/ 12 h 58"/>
                <a:gd name="T14" fmla="*/ 5 w 107"/>
                <a:gd name="T15" fmla="*/ 19 h 58"/>
                <a:gd name="T16" fmla="*/ 9 w 107"/>
                <a:gd name="T17" fmla="*/ 25 h 58"/>
                <a:gd name="T18" fmla="*/ 14 w 107"/>
                <a:gd name="T19" fmla="*/ 32 h 58"/>
                <a:gd name="T20" fmla="*/ 22 w 107"/>
                <a:gd name="T21" fmla="*/ 38 h 58"/>
                <a:gd name="T22" fmla="*/ 30 w 107"/>
                <a:gd name="T23" fmla="*/ 44 h 58"/>
                <a:gd name="T24" fmla="*/ 40 w 107"/>
                <a:gd name="T25" fmla="*/ 50 h 58"/>
                <a:gd name="T26" fmla="*/ 49 w 107"/>
                <a:gd name="T27" fmla="*/ 54 h 58"/>
                <a:gd name="T28" fmla="*/ 60 w 107"/>
                <a:gd name="T29" fmla="*/ 57 h 58"/>
                <a:gd name="T30" fmla="*/ 71 w 107"/>
                <a:gd name="T31" fmla="*/ 58 h 58"/>
                <a:gd name="T32" fmla="*/ 83 w 107"/>
                <a:gd name="T33" fmla="*/ 58 h 58"/>
                <a:gd name="T34" fmla="*/ 95 w 107"/>
                <a:gd name="T35" fmla="*/ 55 h 58"/>
                <a:gd name="T36" fmla="*/ 106 w 107"/>
                <a:gd name="T37" fmla="*/ 51 h 58"/>
                <a:gd name="T38" fmla="*/ 107 w 107"/>
                <a:gd name="T39" fmla="*/ 50 h 58"/>
                <a:gd name="T40" fmla="*/ 107 w 107"/>
                <a:gd name="T41" fmla="*/ 47 h 58"/>
                <a:gd name="T42" fmla="*/ 107 w 107"/>
                <a:gd name="T43" fmla="*/ 46 h 58"/>
                <a:gd name="T44" fmla="*/ 106 w 107"/>
                <a:gd name="T45" fmla="*/ 44 h 58"/>
                <a:gd name="T46" fmla="*/ 103 w 107"/>
                <a:gd name="T47" fmla="*/ 39 h 58"/>
                <a:gd name="T48" fmla="*/ 98 w 107"/>
                <a:gd name="T49" fmla="*/ 32 h 58"/>
                <a:gd name="T50" fmla="*/ 91 w 107"/>
                <a:gd name="T51" fmla="*/ 25 h 58"/>
                <a:gd name="T52" fmla="*/ 83 w 107"/>
                <a:gd name="T53" fmla="*/ 19 h 58"/>
                <a:gd name="T54" fmla="*/ 75 w 107"/>
                <a:gd name="T55" fmla="*/ 13 h 58"/>
                <a:gd name="T56" fmla="*/ 66 w 107"/>
                <a:gd name="T57" fmla="*/ 9 h 58"/>
                <a:gd name="T58" fmla="*/ 58 w 107"/>
                <a:gd name="T59" fmla="*/ 6 h 58"/>
                <a:gd name="T60" fmla="*/ 49 w 107"/>
                <a:gd name="T61" fmla="*/ 3 h 58"/>
                <a:gd name="T62" fmla="*/ 41 w 107"/>
                <a:gd name="T63" fmla="*/ 1 h 58"/>
                <a:gd name="T64" fmla="*/ 33 w 107"/>
                <a:gd name="T65" fmla="*/ 0 h 58"/>
                <a:gd name="T66" fmla="*/ 26 w 107"/>
                <a:gd name="T67" fmla="*/ 0 h 58"/>
                <a:gd name="T68" fmla="*/ 18 w 107"/>
                <a:gd name="T69" fmla="*/ 0 h 58"/>
                <a:gd name="T70" fmla="*/ 13 w 107"/>
                <a:gd name="T71" fmla="*/ 0 h 58"/>
                <a:gd name="T72" fmla="*/ 9 w 107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7"/>
                <a:gd name="T112" fmla="*/ 0 h 58"/>
                <a:gd name="T113" fmla="*/ 107 w 107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7" h="58">
                  <a:moveTo>
                    <a:pt x="9" y="0"/>
                  </a:moveTo>
                  <a:lnTo>
                    <a:pt x="6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8"/>
                  </a:lnTo>
                  <a:lnTo>
                    <a:pt x="2" y="12"/>
                  </a:lnTo>
                  <a:lnTo>
                    <a:pt x="5" y="19"/>
                  </a:lnTo>
                  <a:lnTo>
                    <a:pt x="9" y="25"/>
                  </a:lnTo>
                  <a:lnTo>
                    <a:pt x="14" y="32"/>
                  </a:lnTo>
                  <a:lnTo>
                    <a:pt x="22" y="38"/>
                  </a:lnTo>
                  <a:lnTo>
                    <a:pt x="30" y="44"/>
                  </a:lnTo>
                  <a:lnTo>
                    <a:pt x="40" y="50"/>
                  </a:lnTo>
                  <a:lnTo>
                    <a:pt x="49" y="54"/>
                  </a:lnTo>
                  <a:lnTo>
                    <a:pt x="60" y="57"/>
                  </a:lnTo>
                  <a:lnTo>
                    <a:pt x="71" y="58"/>
                  </a:lnTo>
                  <a:lnTo>
                    <a:pt x="83" y="58"/>
                  </a:lnTo>
                  <a:lnTo>
                    <a:pt x="95" y="55"/>
                  </a:lnTo>
                  <a:lnTo>
                    <a:pt x="106" y="51"/>
                  </a:lnTo>
                  <a:lnTo>
                    <a:pt x="107" y="50"/>
                  </a:lnTo>
                  <a:lnTo>
                    <a:pt x="107" y="47"/>
                  </a:lnTo>
                  <a:lnTo>
                    <a:pt x="107" y="46"/>
                  </a:lnTo>
                  <a:lnTo>
                    <a:pt x="106" y="44"/>
                  </a:lnTo>
                  <a:lnTo>
                    <a:pt x="103" y="39"/>
                  </a:lnTo>
                  <a:lnTo>
                    <a:pt x="98" y="32"/>
                  </a:lnTo>
                  <a:lnTo>
                    <a:pt x="91" y="25"/>
                  </a:lnTo>
                  <a:lnTo>
                    <a:pt x="83" y="19"/>
                  </a:lnTo>
                  <a:lnTo>
                    <a:pt x="75" y="13"/>
                  </a:lnTo>
                  <a:lnTo>
                    <a:pt x="66" y="9"/>
                  </a:lnTo>
                  <a:lnTo>
                    <a:pt x="58" y="6"/>
                  </a:lnTo>
                  <a:lnTo>
                    <a:pt x="49" y="3"/>
                  </a:lnTo>
                  <a:lnTo>
                    <a:pt x="41" y="1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66" name="Freeform 1171"/>
            <p:cNvSpPr>
              <a:spLocks/>
            </p:cNvSpPr>
            <p:nvPr/>
          </p:nvSpPr>
          <p:spPr bwMode="auto">
            <a:xfrm>
              <a:off x="4079" y="248"/>
              <a:ext cx="112" cy="68"/>
            </a:xfrm>
            <a:custGeom>
              <a:avLst/>
              <a:gdLst>
                <a:gd name="T0" fmla="*/ 108 w 112"/>
                <a:gd name="T1" fmla="*/ 51 h 68"/>
                <a:gd name="T2" fmla="*/ 98 w 112"/>
                <a:gd name="T3" fmla="*/ 56 h 68"/>
                <a:gd name="T4" fmla="*/ 86 w 112"/>
                <a:gd name="T5" fmla="*/ 59 h 68"/>
                <a:gd name="T6" fmla="*/ 75 w 112"/>
                <a:gd name="T7" fmla="*/ 59 h 68"/>
                <a:gd name="T8" fmla="*/ 65 w 112"/>
                <a:gd name="T9" fmla="*/ 58 h 68"/>
                <a:gd name="T10" fmla="*/ 55 w 112"/>
                <a:gd name="T11" fmla="*/ 55 h 68"/>
                <a:gd name="T12" fmla="*/ 46 w 112"/>
                <a:gd name="T13" fmla="*/ 50 h 68"/>
                <a:gd name="T14" fmla="*/ 36 w 112"/>
                <a:gd name="T15" fmla="*/ 45 h 68"/>
                <a:gd name="T16" fmla="*/ 29 w 112"/>
                <a:gd name="T17" fmla="*/ 39 h 68"/>
                <a:gd name="T18" fmla="*/ 21 w 112"/>
                <a:gd name="T19" fmla="*/ 34 h 68"/>
                <a:gd name="T20" fmla="*/ 16 w 112"/>
                <a:gd name="T21" fmla="*/ 27 h 68"/>
                <a:gd name="T22" fmla="*/ 12 w 112"/>
                <a:gd name="T23" fmla="*/ 22 h 68"/>
                <a:gd name="T24" fmla="*/ 10 w 112"/>
                <a:gd name="T25" fmla="*/ 16 h 68"/>
                <a:gd name="T26" fmla="*/ 9 w 112"/>
                <a:gd name="T27" fmla="*/ 13 h 68"/>
                <a:gd name="T28" fmla="*/ 9 w 112"/>
                <a:gd name="T29" fmla="*/ 10 h 68"/>
                <a:gd name="T30" fmla="*/ 9 w 112"/>
                <a:gd name="T31" fmla="*/ 11 h 68"/>
                <a:gd name="T32" fmla="*/ 10 w 112"/>
                <a:gd name="T33" fmla="*/ 10 h 68"/>
                <a:gd name="T34" fmla="*/ 11 w 112"/>
                <a:gd name="T35" fmla="*/ 10 h 68"/>
                <a:gd name="T36" fmla="*/ 13 w 112"/>
                <a:gd name="T37" fmla="*/ 10 h 68"/>
                <a:gd name="T38" fmla="*/ 13 w 112"/>
                <a:gd name="T39" fmla="*/ 0 h 68"/>
                <a:gd name="T40" fmla="*/ 10 w 112"/>
                <a:gd name="T41" fmla="*/ 1 h 68"/>
                <a:gd name="T42" fmla="*/ 7 w 112"/>
                <a:gd name="T43" fmla="*/ 2 h 68"/>
                <a:gd name="T44" fmla="*/ 3 w 112"/>
                <a:gd name="T45" fmla="*/ 3 h 68"/>
                <a:gd name="T46" fmla="*/ 1 w 112"/>
                <a:gd name="T47" fmla="*/ 7 h 68"/>
                <a:gd name="T48" fmla="*/ 0 w 112"/>
                <a:gd name="T49" fmla="*/ 13 h 68"/>
                <a:gd name="T50" fmla="*/ 1 w 112"/>
                <a:gd name="T51" fmla="*/ 19 h 68"/>
                <a:gd name="T52" fmla="*/ 4 w 112"/>
                <a:gd name="T53" fmla="*/ 26 h 68"/>
                <a:gd name="T54" fmla="*/ 10 w 112"/>
                <a:gd name="T55" fmla="*/ 33 h 68"/>
                <a:gd name="T56" fmla="*/ 15 w 112"/>
                <a:gd name="T57" fmla="*/ 40 h 68"/>
                <a:gd name="T58" fmla="*/ 24 w 112"/>
                <a:gd name="T59" fmla="*/ 47 h 68"/>
                <a:gd name="T60" fmla="*/ 32 w 112"/>
                <a:gd name="T61" fmla="*/ 52 h 68"/>
                <a:gd name="T62" fmla="*/ 41 w 112"/>
                <a:gd name="T63" fmla="*/ 59 h 68"/>
                <a:gd name="T64" fmla="*/ 52 w 112"/>
                <a:gd name="T65" fmla="*/ 63 h 68"/>
                <a:gd name="T66" fmla="*/ 64 w 112"/>
                <a:gd name="T67" fmla="*/ 67 h 68"/>
                <a:gd name="T68" fmla="*/ 75 w 112"/>
                <a:gd name="T69" fmla="*/ 68 h 68"/>
                <a:gd name="T70" fmla="*/ 87 w 112"/>
                <a:gd name="T71" fmla="*/ 68 h 68"/>
                <a:gd name="T72" fmla="*/ 100 w 112"/>
                <a:gd name="T73" fmla="*/ 64 h 68"/>
                <a:gd name="T74" fmla="*/ 112 w 112"/>
                <a:gd name="T75" fmla="*/ 59 h 68"/>
                <a:gd name="T76" fmla="*/ 108 w 112"/>
                <a:gd name="T77" fmla="*/ 51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2"/>
                <a:gd name="T118" fmla="*/ 0 h 68"/>
                <a:gd name="T119" fmla="*/ 112 w 112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2" h="68">
                  <a:moveTo>
                    <a:pt x="108" y="51"/>
                  </a:moveTo>
                  <a:lnTo>
                    <a:pt x="98" y="56"/>
                  </a:lnTo>
                  <a:lnTo>
                    <a:pt x="86" y="59"/>
                  </a:lnTo>
                  <a:lnTo>
                    <a:pt x="75" y="59"/>
                  </a:lnTo>
                  <a:lnTo>
                    <a:pt x="65" y="58"/>
                  </a:lnTo>
                  <a:lnTo>
                    <a:pt x="55" y="55"/>
                  </a:lnTo>
                  <a:lnTo>
                    <a:pt x="46" y="50"/>
                  </a:lnTo>
                  <a:lnTo>
                    <a:pt x="36" y="45"/>
                  </a:lnTo>
                  <a:lnTo>
                    <a:pt x="29" y="39"/>
                  </a:lnTo>
                  <a:lnTo>
                    <a:pt x="21" y="34"/>
                  </a:lnTo>
                  <a:lnTo>
                    <a:pt x="16" y="27"/>
                  </a:lnTo>
                  <a:lnTo>
                    <a:pt x="12" y="22"/>
                  </a:lnTo>
                  <a:lnTo>
                    <a:pt x="10" y="16"/>
                  </a:lnTo>
                  <a:lnTo>
                    <a:pt x="9" y="13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4" y="26"/>
                  </a:lnTo>
                  <a:lnTo>
                    <a:pt x="10" y="33"/>
                  </a:lnTo>
                  <a:lnTo>
                    <a:pt x="15" y="40"/>
                  </a:lnTo>
                  <a:lnTo>
                    <a:pt x="24" y="47"/>
                  </a:lnTo>
                  <a:lnTo>
                    <a:pt x="32" y="52"/>
                  </a:lnTo>
                  <a:lnTo>
                    <a:pt x="41" y="59"/>
                  </a:lnTo>
                  <a:lnTo>
                    <a:pt x="52" y="63"/>
                  </a:lnTo>
                  <a:lnTo>
                    <a:pt x="64" y="67"/>
                  </a:lnTo>
                  <a:lnTo>
                    <a:pt x="75" y="68"/>
                  </a:lnTo>
                  <a:lnTo>
                    <a:pt x="87" y="68"/>
                  </a:lnTo>
                  <a:lnTo>
                    <a:pt x="100" y="64"/>
                  </a:lnTo>
                  <a:lnTo>
                    <a:pt x="112" y="59"/>
                  </a:lnTo>
                  <a:lnTo>
                    <a:pt x="108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67" name="Freeform 1172"/>
            <p:cNvSpPr>
              <a:spLocks/>
            </p:cNvSpPr>
            <p:nvPr/>
          </p:nvSpPr>
          <p:spPr bwMode="auto">
            <a:xfrm>
              <a:off x="4147" y="258"/>
              <a:ext cx="49" cy="49"/>
            </a:xfrm>
            <a:custGeom>
              <a:avLst/>
              <a:gdLst>
                <a:gd name="T0" fmla="*/ 0 w 49"/>
                <a:gd name="T1" fmla="*/ 8 h 49"/>
                <a:gd name="T2" fmla="*/ 8 w 49"/>
                <a:gd name="T3" fmla="*/ 13 h 49"/>
                <a:gd name="T4" fmla="*/ 17 w 49"/>
                <a:gd name="T5" fmla="*/ 18 h 49"/>
                <a:gd name="T6" fmla="*/ 24 w 49"/>
                <a:gd name="T7" fmla="*/ 24 h 49"/>
                <a:gd name="T8" fmla="*/ 31 w 49"/>
                <a:gd name="T9" fmla="*/ 30 h 49"/>
                <a:gd name="T10" fmla="*/ 36 w 49"/>
                <a:gd name="T11" fmla="*/ 36 h 49"/>
                <a:gd name="T12" fmla="*/ 39 w 49"/>
                <a:gd name="T13" fmla="*/ 41 h 49"/>
                <a:gd name="T14" fmla="*/ 39 w 49"/>
                <a:gd name="T15" fmla="*/ 42 h 49"/>
                <a:gd name="T16" fmla="*/ 40 w 49"/>
                <a:gd name="T17" fmla="*/ 42 h 49"/>
                <a:gd name="T18" fmla="*/ 40 w 49"/>
                <a:gd name="T19" fmla="*/ 41 h 49"/>
                <a:gd name="T20" fmla="*/ 44 w 49"/>
                <a:gd name="T21" fmla="*/ 49 h 49"/>
                <a:gd name="T22" fmla="*/ 48 w 49"/>
                <a:gd name="T23" fmla="*/ 47 h 49"/>
                <a:gd name="T24" fmla="*/ 49 w 49"/>
                <a:gd name="T25" fmla="*/ 42 h 49"/>
                <a:gd name="T26" fmla="*/ 48 w 49"/>
                <a:gd name="T27" fmla="*/ 39 h 49"/>
                <a:gd name="T28" fmla="*/ 46 w 49"/>
                <a:gd name="T29" fmla="*/ 36 h 49"/>
                <a:gd name="T30" fmla="*/ 42 w 49"/>
                <a:gd name="T31" fmla="*/ 30 h 49"/>
                <a:gd name="T32" fmla="*/ 37 w 49"/>
                <a:gd name="T33" fmla="*/ 24 h 49"/>
                <a:gd name="T34" fmla="*/ 30 w 49"/>
                <a:gd name="T35" fmla="*/ 17 h 49"/>
                <a:gd name="T36" fmla="*/ 22 w 49"/>
                <a:gd name="T37" fmla="*/ 11 h 49"/>
                <a:gd name="T38" fmla="*/ 13 w 49"/>
                <a:gd name="T39" fmla="*/ 5 h 49"/>
                <a:gd name="T40" fmla="*/ 3 w 49"/>
                <a:gd name="T41" fmla="*/ 0 h 49"/>
                <a:gd name="T42" fmla="*/ 0 w 49"/>
                <a:gd name="T43" fmla="*/ 8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9"/>
                <a:gd name="T67" fmla="*/ 0 h 49"/>
                <a:gd name="T68" fmla="*/ 49 w 49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9" h="49">
                  <a:moveTo>
                    <a:pt x="0" y="8"/>
                  </a:moveTo>
                  <a:lnTo>
                    <a:pt x="8" y="13"/>
                  </a:lnTo>
                  <a:lnTo>
                    <a:pt x="17" y="18"/>
                  </a:lnTo>
                  <a:lnTo>
                    <a:pt x="24" y="24"/>
                  </a:lnTo>
                  <a:lnTo>
                    <a:pt x="31" y="30"/>
                  </a:lnTo>
                  <a:lnTo>
                    <a:pt x="36" y="36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4" y="49"/>
                  </a:lnTo>
                  <a:lnTo>
                    <a:pt x="48" y="47"/>
                  </a:lnTo>
                  <a:lnTo>
                    <a:pt x="49" y="42"/>
                  </a:lnTo>
                  <a:lnTo>
                    <a:pt x="48" y="39"/>
                  </a:lnTo>
                  <a:lnTo>
                    <a:pt x="46" y="36"/>
                  </a:lnTo>
                  <a:lnTo>
                    <a:pt x="42" y="30"/>
                  </a:lnTo>
                  <a:lnTo>
                    <a:pt x="37" y="24"/>
                  </a:lnTo>
                  <a:lnTo>
                    <a:pt x="30" y="17"/>
                  </a:lnTo>
                  <a:lnTo>
                    <a:pt x="22" y="11"/>
                  </a:lnTo>
                  <a:lnTo>
                    <a:pt x="13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68" name="Freeform 1173"/>
            <p:cNvSpPr>
              <a:spLocks/>
            </p:cNvSpPr>
            <p:nvPr/>
          </p:nvSpPr>
          <p:spPr bwMode="auto">
            <a:xfrm>
              <a:off x="4092" y="248"/>
              <a:ext cx="58" cy="18"/>
            </a:xfrm>
            <a:custGeom>
              <a:avLst/>
              <a:gdLst>
                <a:gd name="T0" fmla="*/ 0 w 58"/>
                <a:gd name="T1" fmla="*/ 10 h 18"/>
                <a:gd name="T2" fmla="*/ 4 w 58"/>
                <a:gd name="T3" fmla="*/ 10 h 18"/>
                <a:gd name="T4" fmla="*/ 9 w 58"/>
                <a:gd name="T5" fmla="*/ 10 h 18"/>
                <a:gd name="T6" fmla="*/ 16 w 58"/>
                <a:gd name="T7" fmla="*/ 10 h 18"/>
                <a:gd name="T8" fmla="*/ 23 w 58"/>
                <a:gd name="T9" fmla="*/ 10 h 18"/>
                <a:gd name="T10" fmla="*/ 32 w 58"/>
                <a:gd name="T11" fmla="*/ 11 h 18"/>
                <a:gd name="T12" fmla="*/ 39 w 58"/>
                <a:gd name="T13" fmla="*/ 13 h 18"/>
                <a:gd name="T14" fmla="*/ 48 w 58"/>
                <a:gd name="T15" fmla="*/ 15 h 18"/>
                <a:gd name="T16" fmla="*/ 55 w 58"/>
                <a:gd name="T17" fmla="*/ 18 h 18"/>
                <a:gd name="T18" fmla="*/ 58 w 58"/>
                <a:gd name="T19" fmla="*/ 10 h 18"/>
                <a:gd name="T20" fmla="*/ 50 w 58"/>
                <a:gd name="T21" fmla="*/ 6 h 18"/>
                <a:gd name="T22" fmla="*/ 41 w 58"/>
                <a:gd name="T23" fmla="*/ 4 h 18"/>
                <a:gd name="T24" fmla="*/ 33 w 58"/>
                <a:gd name="T25" fmla="*/ 2 h 18"/>
                <a:gd name="T26" fmla="*/ 24 w 58"/>
                <a:gd name="T27" fmla="*/ 1 h 18"/>
                <a:gd name="T28" fmla="*/ 17 w 58"/>
                <a:gd name="T29" fmla="*/ 1 h 18"/>
                <a:gd name="T30" fmla="*/ 9 w 58"/>
                <a:gd name="T31" fmla="*/ 0 h 18"/>
                <a:gd name="T32" fmla="*/ 4 w 58"/>
                <a:gd name="T33" fmla="*/ 0 h 18"/>
                <a:gd name="T34" fmla="*/ 0 w 58"/>
                <a:gd name="T35" fmla="*/ 0 h 18"/>
                <a:gd name="T36" fmla="*/ 0 w 58"/>
                <a:gd name="T37" fmla="*/ 1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18"/>
                <a:gd name="T59" fmla="*/ 58 w 58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18">
                  <a:moveTo>
                    <a:pt x="0" y="10"/>
                  </a:moveTo>
                  <a:lnTo>
                    <a:pt x="4" y="10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23" y="10"/>
                  </a:lnTo>
                  <a:lnTo>
                    <a:pt x="32" y="11"/>
                  </a:lnTo>
                  <a:lnTo>
                    <a:pt x="39" y="13"/>
                  </a:lnTo>
                  <a:lnTo>
                    <a:pt x="48" y="15"/>
                  </a:lnTo>
                  <a:lnTo>
                    <a:pt x="55" y="18"/>
                  </a:lnTo>
                  <a:lnTo>
                    <a:pt x="58" y="10"/>
                  </a:lnTo>
                  <a:lnTo>
                    <a:pt x="50" y="6"/>
                  </a:lnTo>
                  <a:lnTo>
                    <a:pt x="41" y="4"/>
                  </a:lnTo>
                  <a:lnTo>
                    <a:pt x="33" y="2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69" name="Freeform 1174"/>
            <p:cNvSpPr>
              <a:spLocks/>
            </p:cNvSpPr>
            <p:nvPr/>
          </p:nvSpPr>
          <p:spPr bwMode="auto">
            <a:xfrm>
              <a:off x="1030" y="255"/>
              <a:ext cx="107" cy="59"/>
            </a:xfrm>
            <a:custGeom>
              <a:avLst/>
              <a:gdLst>
                <a:gd name="T0" fmla="*/ 8 w 107"/>
                <a:gd name="T1" fmla="*/ 0 h 59"/>
                <a:gd name="T2" fmla="*/ 5 w 107"/>
                <a:gd name="T3" fmla="*/ 0 h 59"/>
                <a:gd name="T4" fmla="*/ 3 w 107"/>
                <a:gd name="T5" fmla="*/ 0 h 59"/>
                <a:gd name="T6" fmla="*/ 2 w 107"/>
                <a:gd name="T7" fmla="*/ 3 h 59"/>
                <a:gd name="T8" fmla="*/ 1 w 107"/>
                <a:gd name="T9" fmla="*/ 4 h 59"/>
                <a:gd name="T10" fmla="*/ 0 w 107"/>
                <a:gd name="T11" fmla="*/ 8 h 59"/>
                <a:gd name="T12" fmla="*/ 1 w 107"/>
                <a:gd name="T13" fmla="*/ 12 h 59"/>
                <a:gd name="T14" fmla="*/ 4 w 107"/>
                <a:gd name="T15" fmla="*/ 19 h 59"/>
                <a:gd name="T16" fmla="*/ 8 w 107"/>
                <a:gd name="T17" fmla="*/ 25 h 59"/>
                <a:gd name="T18" fmla="*/ 13 w 107"/>
                <a:gd name="T19" fmla="*/ 31 h 59"/>
                <a:gd name="T20" fmla="*/ 21 w 107"/>
                <a:gd name="T21" fmla="*/ 38 h 59"/>
                <a:gd name="T22" fmla="*/ 29 w 107"/>
                <a:gd name="T23" fmla="*/ 44 h 59"/>
                <a:gd name="T24" fmla="*/ 39 w 107"/>
                <a:gd name="T25" fmla="*/ 50 h 59"/>
                <a:gd name="T26" fmla="*/ 48 w 107"/>
                <a:gd name="T27" fmla="*/ 54 h 59"/>
                <a:gd name="T28" fmla="*/ 60 w 107"/>
                <a:gd name="T29" fmla="*/ 57 h 59"/>
                <a:gd name="T30" fmla="*/ 70 w 107"/>
                <a:gd name="T31" fmla="*/ 59 h 59"/>
                <a:gd name="T32" fmla="*/ 82 w 107"/>
                <a:gd name="T33" fmla="*/ 59 h 59"/>
                <a:gd name="T34" fmla="*/ 94 w 107"/>
                <a:gd name="T35" fmla="*/ 55 h 59"/>
                <a:gd name="T36" fmla="*/ 105 w 107"/>
                <a:gd name="T37" fmla="*/ 51 h 59"/>
                <a:gd name="T38" fmla="*/ 106 w 107"/>
                <a:gd name="T39" fmla="*/ 50 h 59"/>
                <a:gd name="T40" fmla="*/ 107 w 107"/>
                <a:gd name="T41" fmla="*/ 48 h 59"/>
                <a:gd name="T42" fmla="*/ 106 w 107"/>
                <a:gd name="T43" fmla="*/ 46 h 59"/>
                <a:gd name="T44" fmla="*/ 105 w 107"/>
                <a:gd name="T45" fmla="*/ 43 h 59"/>
                <a:gd name="T46" fmla="*/ 102 w 107"/>
                <a:gd name="T47" fmla="*/ 39 h 59"/>
                <a:gd name="T48" fmla="*/ 97 w 107"/>
                <a:gd name="T49" fmla="*/ 32 h 59"/>
                <a:gd name="T50" fmla="*/ 91 w 107"/>
                <a:gd name="T51" fmla="*/ 26 h 59"/>
                <a:gd name="T52" fmla="*/ 82 w 107"/>
                <a:gd name="T53" fmla="*/ 19 h 59"/>
                <a:gd name="T54" fmla="*/ 74 w 107"/>
                <a:gd name="T55" fmla="*/ 14 h 59"/>
                <a:gd name="T56" fmla="*/ 65 w 107"/>
                <a:gd name="T57" fmla="*/ 9 h 59"/>
                <a:gd name="T58" fmla="*/ 57 w 107"/>
                <a:gd name="T59" fmla="*/ 6 h 59"/>
                <a:gd name="T60" fmla="*/ 48 w 107"/>
                <a:gd name="T61" fmla="*/ 4 h 59"/>
                <a:gd name="T62" fmla="*/ 40 w 107"/>
                <a:gd name="T63" fmla="*/ 1 h 59"/>
                <a:gd name="T64" fmla="*/ 32 w 107"/>
                <a:gd name="T65" fmla="*/ 0 h 59"/>
                <a:gd name="T66" fmla="*/ 25 w 107"/>
                <a:gd name="T67" fmla="*/ 0 h 59"/>
                <a:gd name="T68" fmla="*/ 18 w 107"/>
                <a:gd name="T69" fmla="*/ 0 h 59"/>
                <a:gd name="T70" fmla="*/ 12 w 107"/>
                <a:gd name="T71" fmla="*/ 0 h 59"/>
                <a:gd name="T72" fmla="*/ 8 w 107"/>
                <a:gd name="T73" fmla="*/ 0 h 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7"/>
                <a:gd name="T112" fmla="*/ 0 h 59"/>
                <a:gd name="T113" fmla="*/ 107 w 107"/>
                <a:gd name="T114" fmla="*/ 59 h 5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7" h="59">
                  <a:moveTo>
                    <a:pt x="8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2"/>
                  </a:lnTo>
                  <a:lnTo>
                    <a:pt x="4" y="19"/>
                  </a:lnTo>
                  <a:lnTo>
                    <a:pt x="8" y="25"/>
                  </a:lnTo>
                  <a:lnTo>
                    <a:pt x="13" y="31"/>
                  </a:lnTo>
                  <a:lnTo>
                    <a:pt x="21" y="38"/>
                  </a:lnTo>
                  <a:lnTo>
                    <a:pt x="29" y="44"/>
                  </a:lnTo>
                  <a:lnTo>
                    <a:pt x="39" y="50"/>
                  </a:lnTo>
                  <a:lnTo>
                    <a:pt x="48" y="54"/>
                  </a:lnTo>
                  <a:lnTo>
                    <a:pt x="60" y="57"/>
                  </a:lnTo>
                  <a:lnTo>
                    <a:pt x="70" y="59"/>
                  </a:lnTo>
                  <a:lnTo>
                    <a:pt x="82" y="59"/>
                  </a:lnTo>
                  <a:lnTo>
                    <a:pt x="94" y="55"/>
                  </a:lnTo>
                  <a:lnTo>
                    <a:pt x="105" y="51"/>
                  </a:lnTo>
                  <a:lnTo>
                    <a:pt x="106" y="50"/>
                  </a:lnTo>
                  <a:lnTo>
                    <a:pt x="107" y="48"/>
                  </a:lnTo>
                  <a:lnTo>
                    <a:pt x="106" y="46"/>
                  </a:lnTo>
                  <a:lnTo>
                    <a:pt x="105" y="43"/>
                  </a:lnTo>
                  <a:lnTo>
                    <a:pt x="102" y="39"/>
                  </a:lnTo>
                  <a:lnTo>
                    <a:pt x="97" y="32"/>
                  </a:lnTo>
                  <a:lnTo>
                    <a:pt x="91" y="26"/>
                  </a:lnTo>
                  <a:lnTo>
                    <a:pt x="82" y="19"/>
                  </a:lnTo>
                  <a:lnTo>
                    <a:pt x="74" y="14"/>
                  </a:lnTo>
                  <a:lnTo>
                    <a:pt x="65" y="9"/>
                  </a:lnTo>
                  <a:lnTo>
                    <a:pt x="57" y="6"/>
                  </a:lnTo>
                  <a:lnTo>
                    <a:pt x="48" y="4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70" name="Freeform 1175"/>
            <p:cNvSpPr>
              <a:spLocks/>
            </p:cNvSpPr>
            <p:nvPr/>
          </p:nvSpPr>
          <p:spPr bwMode="auto">
            <a:xfrm>
              <a:off x="1025" y="250"/>
              <a:ext cx="112" cy="68"/>
            </a:xfrm>
            <a:custGeom>
              <a:avLst/>
              <a:gdLst>
                <a:gd name="T0" fmla="*/ 108 w 112"/>
                <a:gd name="T1" fmla="*/ 51 h 68"/>
                <a:gd name="T2" fmla="*/ 98 w 112"/>
                <a:gd name="T3" fmla="*/ 56 h 68"/>
                <a:gd name="T4" fmla="*/ 87 w 112"/>
                <a:gd name="T5" fmla="*/ 58 h 68"/>
                <a:gd name="T6" fmla="*/ 75 w 112"/>
                <a:gd name="T7" fmla="*/ 59 h 68"/>
                <a:gd name="T8" fmla="*/ 65 w 112"/>
                <a:gd name="T9" fmla="*/ 58 h 68"/>
                <a:gd name="T10" fmla="*/ 55 w 112"/>
                <a:gd name="T11" fmla="*/ 55 h 68"/>
                <a:gd name="T12" fmla="*/ 46 w 112"/>
                <a:gd name="T13" fmla="*/ 50 h 68"/>
                <a:gd name="T14" fmla="*/ 36 w 112"/>
                <a:gd name="T15" fmla="*/ 45 h 68"/>
                <a:gd name="T16" fmla="*/ 29 w 112"/>
                <a:gd name="T17" fmla="*/ 39 h 68"/>
                <a:gd name="T18" fmla="*/ 21 w 112"/>
                <a:gd name="T19" fmla="*/ 33 h 68"/>
                <a:gd name="T20" fmla="*/ 16 w 112"/>
                <a:gd name="T21" fmla="*/ 27 h 68"/>
                <a:gd name="T22" fmla="*/ 12 w 112"/>
                <a:gd name="T23" fmla="*/ 21 h 68"/>
                <a:gd name="T24" fmla="*/ 10 w 112"/>
                <a:gd name="T25" fmla="*/ 16 h 68"/>
                <a:gd name="T26" fmla="*/ 9 w 112"/>
                <a:gd name="T27" fmla="*/ 12 h 68"/>
                <a:gd name="T28" fmla="*/ 10 w 112"/>
                <a:gd name="T29" fmla="*/ 10 h 68"/>
                <a:gd name="T30" fmla="*/ 9 w 112"/>
                <a:gd name="T31" fmla="*/ 11 h 68"/>
                <a:gd name="T32" fmla="*/ 10 w 112"/>
                <a:gd name="T33" fmla="*/ 10 h 68"/>
                <a:gd name="T34" fmla="*/ 11 w 112"/>
                <a:gd name="T35" fmla="*/ 10 h 68"/>
                <a:gd name="T36" fmla="*/ 13 w 112"/>
                <a:gd name="T37" fmla="*/ 10 h 68"/>
                <a:gd name="T38" fmla="*/ 13 w 112"/>
                <a:gd name="T39" fmla="*/ 0 h 68"/>
                <a:gd name="T40" fmla="*/ 10 w 112"/>
                <a:gd name="T41" fmla="*/ 1 h 68"/>
                <a:gd name="T42" fmla="*/ 7 w 112"/>
                <a:gd name="T43" fmla="*/ 2 h 68"/>
                <a:gd name="T44" fmla="*/ 3 w 112"/>
                <a:gd name="T45" fmla="*/ 3 h 68"/>
                <a:gd name="T46" fmla="*/ 1 w 112"/>
                <a:gd name="T47" fmla="*/ 6 h 68"/>
                <a:gd name="T48" fmla="*/ 0 w 112"/>
                <a:gd name="T49" fmla="*/ 13 h 68"/>
                <a:gd name="T50" fmla="*/ 1 w 112"/>
                <a:gd name="T51" fmla="*/ 20 h 68"/>
                <a:gd name="T52" fmla="*/ 5 w 112"/>
                <a:gd name="T53" fmla="*/ 26 h 68"/>
                <a:gd name="T54" fmla="*/ 10 w 112"/>
                <a:gd name="T55" fmla="*/ 33 h 68"/>
                <a:gd name="T56" fmla="*/ 16 w 112"/>
                <a:gd name="T57" fmla="*/ 39 h 68"/>
                <a:gd name="T58" fmla="*/ 24 w 112"/>
                <a:gd name="T59" fmla="*/ 47 h 68"/>
                <a:gd name="T60" fmla="*/ 32 w 112"/>
                <a:gd name="T61" fmla="*/ 53 h 68"/>
                <a:gd name="T62" fmla="*/ 42 w 112"/>
                <a:gd name="T63" fmla="*/ 59 h 68"/>
                <a:gd name="T64" fmla="*/ 52 w 112"/>
                <a:gd name="T65" fmla="*/ 64 h 68"/>
                <a:gd name="T66" fmla="*/ 64 w 112"/>
                <a:gd name="T67" fmla="*/ 67 h 68"/>
                <a:gd name="T68" fmla="*/ 75 w 112"/>
                <a:gd name="T69" fmla="*/ 68 h 68"/>
                <a:gd name="T70" fmla="*/ 88 w 112"/>
                <a:gd name="T71" fmla="*/ 68 h 68"/>
                <a:gd name="T72" fmla="*/ 100 w 112"/>
                <a:gd name="T73" fmla="*/ 65 h 68"/>
                <a:gd name="T74" fmla="*/ 112 w 112"/>
                <a:gd name="T75" fmla="*/ 59 h 68"/>
                <a:gd name="T76" fmla="*/ 108 w 112"/>
                <a:gd name="T77" fmla="*/ 51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2"/>
                <a:gd name="T118" fmla="*/ 0 h 68"/>
                <a:gd name="T119" fmla="*/ 112 w 112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2" h="68">
                  <a:moveTo>
                    <a:pt x="108" y="51"/>
                  </a:moveTo>
                  <a:lnTo>
                    <a:pt x="98" y="56"/>
                  </a:lnTo>
                  <a:lnTo>
                    <a:pt x="87" y="58"/>
                  </a:lnTo>
                  <a:lnTo>
                    <a:pt x="75" y="59"/>
                  </a:lnTo>
                  <a:lnTo>
                    <a:pt x="65" y="58"/>
                  </a:lnTo>
                  <a:lnTo>
                    <a:pt x="55" y="55"/>
                  </a:lnTo>
                  <a:lnTo>
                    <a:pt x="46" y="50"/>
                  </a:lnTo>
                  <a:lnTo>
                    <a:pt x="36" y="45"/>
                  </a:lnTo>
                  <a:lnTo>
                    <a:pt x="29" y="39"/>
                  </a:lnTo>
                  <a:lnTo>
                    <a:pt x="21" y="33"/>
                  </a:lnTo>
                  <a:lnTo>
                    <a:pt x="16" y="27"/>
                  </a:lnTo>
                  <a:lnTo>
                    <a:pt x="12" y="21"/>
                  </a:lnTo>
                  <a:lnTo>
                    <a:pt x="10" y="16"/>
                  </a:lnTo>
                  <a:lnTo>
                    <a:pt x="9" y="12"/>
                  </a:lnTo>
                  <a:lnTo>
                    <a:pt x="10" y="10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3"/>
                  </a:lnTo>
                  <a:lnTo>
                    <a:pt x="1" y="20"/>
                  </a:lnTo>
                  <a:lnTo>
                    <a:pt x="5" y="26"/>
                  </a:lnTo>
                  <a:lnTo>
                    <a:pt x="10" y="33"/>
                  </a:lnTo>
                  <a:lnTo>
                    <a:pt x="16" y="39"/>
                  </a:lnTo>
                  <a:lnTo>
                    <a:pt x="24" y="47"/>
                  </a:lnTo>
                  <a:lnTo>
                    <a:pt x="32" y="53"/>
                  </a:lnTo>
                  <a:lnTo>
                    <a:pt x="42" y="59"/>
                  </a:lnTo>
                  <a:lnTo>
                    <a:pt x="52" y="64"/>
                  </a:lnTo>
                  <a:lnTo>
                    <a:pt x="64" y="67"/>
                  </a:lnTo>
                  <a:lnTo>
                    <a:pt x="75" y="68"/>
                  </a:lnTo>
                  <a:lnTo>
                    <a:pt x="88" y="68"/>
                  </a:lnTo>
                  <a:lnTo>
                    <a:pt x="100" y="65"/>
                  </a:lnTo>
                  <a:lnTo>
                    <a:pt x="112" y="59"/>
                  </a:lnTo>
                  <a:lnTo>
                    <a:pt x="108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71" name="Freeform 1176"/>
            <p:cNvSpPr>
              <a:spLocks/>
            </p:cNvSpPr>
            <p:nvPr/>
          </p:nvSpPr>
          <p:spPr bwMode="auto">
            <a:xfrm>
              <a:off x="1093" y="260"/>
              <a:ext cx="49" cy="49"/>
            </a:xfrm>
            <a:custGeom>
              <a:avLst/>
              <a:gdLst>
                <a:gd name="T0" fmla="*/ 0 w 49"/>
                <a:gd name="T1" fmla="*/ 9 h 49"/>
                <a:gd name="T2" fmla="*/ 8 w 49"/>
                <a:gd name="T3" fmla="*/ 13 h 49"/>
                <a:gd name="T4" fmla="*/ 17 w 49"/>
                <a:gd name="T5" fmla="*/ 18 h 49"/>
                <a:gd name="T6" fmla="*/ 24 w 49"/>
                <a:gd name="T7" fmla="*/ 24 h 49"/>
                <a:gd name="T8" fmla="*/ 31 w 49"/>
                <a:gd name="T9" fmla="*/ 31 h 49"/>
                <a:gd name="T10" fmla="*/ 36 w 49"/>
                <a:gd name="T11" fmla="*/ 36 h 49"/>
                <a:gd name="T12" fmla="*/ 39 w 49"/>
                <a:gd name="T13" fmla="*/ 41 h 49"/>
                <a:gd name="T14" fmla="*/ 39 w 49"/>
                <a:gd name="T15" fmla="*/ 43 h 49"/>
                <a:gd name="T16" fmla="*/ 40 w 49"/>
                <a:gd name="T17" fmla="*/ 43 h 49"/>
                <a:gd name="T18" fmla="*/ 40 w 49"/>
                <a:gd name="T19" fmla="*/ 41 h 49"/>
                <a:gd name="T20" fmla="*/ 44 w 49"/>
                <a:gd name="T21" fmla="*/ 49 h 49"/>
                <a:gd name="T22" fmla="*/ 48 w 49"/>
                <a:gd name="T23" fmla="*/ 47 h 49"/>
                <a:gd name="T24" fmla="*/ 49 w 49"/>
                <a:gd name="T25" fmla="*/ 43 h 49"/>
                <a:gd name="T26" fmla="*/ 48 w 49"/>
                <a:gd name="T27" fmla="*/ 39 h 49"/>
                <a:gd name="T28" fmla="*/ 47 w 49"/>
                <a:gd name="T29" fmla="*/ 36 h 49"/>
                <a:gd name="T30" fmla="*/ 43 w 49"/>
                <a:gd name="T31" fmla="*/ 31 h 49"/>
                <a:gd name="T32" fmla="*/ 37 w 49"/>
                <a:gd name="T33" fmla="*/ 24 h 49"/>
                <a:gd name="T34" fmla="*/ 31 w 49"/>
                <a:gd name="T35" fmla="*/ 17 h 49"/>
                <a:gd name="T36" fmla="*/ 22 w 49"/>
                <a:gd name="T37" fmla="*/ 11 h 49"/>
                <a:gd name="T38" fmla="*/ 13 w 49"/>
                <a:gd name="T39" fmla="*/ 4 h 49"/>
                <a:gd name="T40" fmla="*/ 4 w 49"/>
                <a:gd name="T41" fmla="*/ 0 h 49"/>
                <a:gd name="T42" fmla="*/ 0 w 49"/>
                <a:gd name="T43" fmla="*/ 9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9"/>
                <a:gd name="T67" fmla="*/ 0 h 49"/>
                <a:gd name="T68" fmla="*/ 49 w 49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9" h="49">
                  <a:moveTo>
                    <a:pt x="0" y="9"/>
                  </a:moveTo>
                  <a:lnTo>
                    <a:pt x="8" y="13"/>
                  </a:lnTo>
                  <a:lnTo>
                    <a:pt x="17" y="18"/>
                  </a:lnTo>
                  <a:lnTo>
                    <a:pt x="24" y="24"/>
                  </a:lnTo>
                  <a:lnTo>
                    <a:pt x="31" y="31"/>
                  </a:lnTo>
                  <a:lnTo>
                    <a:pt x="36" y="36"/>
                  </a:lnTo>
                  <a:lnTo>
                    <a:pt x="39" y="41"/>
                  </a:lnTo>
                  <a:lnTo>
                    <a:pt x="39" y="43"/>
                  </a:lnTo>
                  <a:lnTo>
                    <a:pt x="40" y="43"/>
                  </a:lnTo>
                  <a:lnTo>
                    <a:pt x="40" y="41"/>
                  </a:lnTo>
                  <a:lnTo>
                    <a:pt x="44" y="49"/>
                  </a:lnTo>
                  <a:lnTo>
                    <a:pt x="48" y="47"/>
                  </a:lnTo>
                  <a:lnTo>
                    <a:pt x="49" y="43"/>
                  </a:lnTo>
                  <a:lnTo>
                    <a:pt x="48" y="39"/>
                  </a:lnTo>
                  <a:lnTo>
                    <a:pt x="47" y="36"/>
                  </a:lnTo>
                  <a:lnTo>
                    <a:pt x="43" y="31"/>
                  </a:lnTo>
                  <a:lnTo>
                    <a:pt x="37" y="24"/>
                  </a:lnTo>
                  <a:lnTo>
                    <a:pt x="31" y="17"/>
                  </a:lnTo>
                  <a:lnTo>
                    <a:pt x="22" y="11"/>
                  </a:lnTo>
                  <a:lnTo>
                    <a:pt x="13" y="4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72" name="Freeform 1177"/>
            <p:cNvSpPr>
              <a:spLocks/>
            </p:cNvSpPr>
            <p:nvPr/>
          </p:nvSpPr>
          <p:spPr bwMode="auto">
            <a:xfrm>
              <a:off x="1038" y="250"/>
              <a:ext cx="59" cy="19"/>
            </a:xfrm>
            <a:custGeom>
              <a:avLst/>
              <a:gdLst>
                <a:gd name="T0" fmla="*/ 0 w 59"/>
                <a:gd name="T1" fmla="*/ 10 h 19"/>
                <a:gd name="T2" fmla="*/ 4 w 59"/>
                <a:gd name="T3" fmla="*/ 10 h 19"/>
                <a:gd name="T4" fmla="*/ 10 w 59"/>
                <a:gd name="T5" fmla="*/ 10 h 19"/>
                <a:gd name="T6" fmla="*/ 16 w 59"/>
                <a:gd name="T7" fmla="*/ 10 h 19"/>
                <a:gd name="T8" fmla="*/ 23 w 59"/>
                <a:gd name="T9" fmla="*/ 10 h 19"/>
                <a:gd name="T10" fmla="*/ 32 w 59"/>
                <a:gd name="T11" fmla="*/ 11 h 19"/>
                <a:gd name="T12" fmla="*/ 39 w 59"/>
                <a:gd name="T13" fmla="*/ 13 h 19"/>
                <a:gd name="T14" fmla="*/ 48 w 59"/>
                <a:gd name="T15" fmla="*/ 15 h 19"/>
                <a:gd name="T16" fmla="*/ 55 w 59"/>
                <a:gd name="T17" fmla="*/ 19 h 19"/>
                <a:gd name="T18" fmla="*/ 59 w 59"/>
                <a:gd name="T19" fmla="*/ 10 h 19"/>
                <a:gd name="T20" fmla="*/ 50 w 59"/>
                <a:gd name="T21" fmla="*/ 6 h 19"/>
                <a:gd name="T22" fmla="*/ 41 w 59"/>
                <a:gd name="T23" fmla="*/ 4 h 19"/>
                <a:gd name="T24" fmla="*/ 33 w 59"/>
                <a:gd name="T25" fmla="*/ 2 h 19"/>
                <a:gd name="T26" fmla="*/ 24 w 59"/>
                <a:gd name="T27" fmla="*/ 1 h 19"/>
                <a:gd name="T28" fmla="*/ 17 w 59"/>
                <a:gd name="T29" fmla="*/ 1 h 19"/>
                <a:gd name="T30" fmla="*/ 10 w 59"/>
                <a:gd name="T31" fmla="*/ 0 h 19"/>
                <a:gd name="T32" fmla="*/ 4 w 59"/>
                <a:gd name="T33" fmla="*/ 0 h 19"/>
                <a:gd name="T34" fmla="*/ 0 w 59"/>
                <a:gd name="T35" fmla="*/ 0 h 19"/>
                <a:gd name="T36" fmla="*/ 0 w 59"/>
                <a:gd name="T37" fmla="*/ 10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19"/>
                <a:gd name="T59" fmla="*/ 59 w 59"/>
                <a:gd name="T60" fmla="*/ 19 h 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19">
                  <a:moveTo>
                    <a:pt x="0" y="10"/>
                  </a:moveTo>
                  <a:lnTo>
                    <a:pt x="4" y="10"/>
                  </a:lnTo>
                  <a:lnTo>
                    <a:pt x="10" y="10"/>
                  </a:lnTo>
                  <a:lnTo>
                    <a:pt x="16" y="10"/>
                  </a:lnTo>
                  <a:lnTo>
                    <a:pt x="23" y="10"/>
                  </a:lnTo>
                  <a:lnTo>
                    <a:pt x="32" y="11"/>
                  </a:lnTo>
                  <a:lnTo>
                    <a:pt x="39" y="13"/>
                  </a:lnTo>
                  <a:lnTo>
                    <a:pt x="48" y="15"/>
                  </a:lnTo>
                  <a:lnTo>
                    <a:pt x="55" y="19"/>
                  </a:lnTo>
                  <a:lnTo>
                    <a:pt x="59" y="10"/>
                  </a:lnTo>
                  <a:lnTo>
                    <a:pt x="50" y="6"/>
                  </a:lnTo>
                  <a:lnTo>
                    <a:pt x="41" y="4"/>
                  </a:lnTo>
                  <a:lnTo>
                    <a:pt x="33" y="2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73" name="Freeform 1178"/>
            <p:cNvSpPr>
              <a:spLocks/>
            </p:cNvSpPr>
            <p:nvPr/>
          </p:nvSpPr>
          <p:spPr bwMode="auto">
            <a:xfrm>
              <a:off x="3441" y="254"/>
              <a:ext cx="107" cy="60"/>
            </a:xfrm>
            <a:custGeom>
              <a:avLst/>
              <a:gdLst>
                <a:gd name="T0" fmla="*/ 9 w 107"/>
                <a:gd name="T1" fmla="*/ 1 h 60"/>
                <a:gd name="T2" fmla="*/ 6 w 107"/>
                <a:gd name="T3" fmla="*/ 1 h 60"/>
                <a:gd name="T4" fmla="*/ 4 w 107"/>
                <a:gd name="T5" fmla="*/ 1 h 60"/>
                <a:gd name="T6" fmla="*/ 1 w 107"/>
                <a:gd name="T7" fmla="*/ 2 h 60"/>
                <a:gd name="T8" fmla="*/ 0 w 107"/>
                <a:gd name="T9" fmla="*/ 5 h 60"/>
                <a:gd name="T10" fmla="*/ 0 w 107"/>
                <a:gd name="T11" fmla="*/ 9 h 60"/>
                <a:gd name="T12" fmla="*/ 1 w 107"/>
                <a:gd name="T13" fmla="*/ 13 h 60"/>
                <a:gd name="T14" fmla="*/ 4 w 107"/>
                <a:gd name="T15" fmla="*/ 20 h 60"/>
                <a:gd name="T16" fmla="*/ 9 w 107"/>
                <a:gd name="T17" fmla="*/ 26 h 60"/>
                <a:gd name="T18" fmla="*/ 14 w 107"/>
                <a:gd name="T19" fmla="*/ 32 h 60"/>
                <a:gd name="T20" fmla="*/ 22 w 107"/>
                <a:gd name="T21" fmla="*/ 39 h 60"/>
                <a:gd name="T22" fmla="*/ 30 w 107"/>
                <a:gd name="T23" fmla="*/ 45 h 60"/>
                <a:gd name="T24" fmla="*/ 40 w 107"/>
                <a:gd name="T25" fmla="*/ 51 h 60"/>
                <a:gd name="T26" fmla="*/ 49 w 107"/>
                <a:gd name="T27" fmla="*/ 55 h 60"/>
                <a:gd name="T28" fmla="*/ 60 w 107"/>
                <a:gd name="T29" fmla="*/ 58 h 60"/>
                <a:gd name="T30" fmla="*/ 71 w 107"/>
                <a:gd name="T31" fmla="*/ 60 h 60"/>
                <a:gd name="T32" fmla="*/ 83 w 107"/>
                <a:gd name="T33" fmla="*/ 60 h 60"/>
                <a:gd name="T34" fmla="*/ 95 w 107"/>
                <a:gd name="T35" fmla="*/ 56 h 60"/>
                <a:gd name="T36" fmla="*/ 106 w 107"/>
                <a:gd name="T37" fmla="*/ 52 h 60"/>
                <a:gd name="T38" fmla="*/ 107 w 107"/>
                <a:gd name="T39" fmla="*/ 51 h 60"/>
                <a:gd name="T40" fmla="*/ 107 w 107"/>
                <a:gd name="T41" fmla="*/ 49 h 60"/>
                <a:gd name="T42" fmla="*/ 107 w 107"/>
                <a:gd name="T43" fmla="*/ 46 h 60"/>
                <a:gd name="T44" fmla="*/ 106 w 107"/>
                <a:gd name="T45" fmla="*/ 44 h 60"/>
                <a:gd name="T46" fmla="*/ 103 w 107"/>
                <a:gd name="T47" fmla="*/ 40 h 60"/>
                <a:gd name="T48" fmla="*/ 98 w 107"/>
                <a:gd name="T49" fmla="*/ 33 h 60"/>
                <a:gd name="T50" fmla="*/ 91 w 107"/>
                <a:gd name="T51" fmla="*/ 27 h 60"/>
                <a:gd name="T52" fmla="*/ 83 w 107"/>
                <a:gd name="T53" fmla="*/ 20 h 60"/>
                <a:gd name="T54" fmla="*/ 74 w 107"/>
                <a:gd name="T55" fmla="*/ 15 h 60"/>
                <a:gd name="T56" fmla="*/ 66 w 107"/>
                <a:gd name="T57" fmla="*/ 10 h 60"/>
                <a:gd name="T58" fmla="*/ 57 w 107"/>
                <a:gd name="T59" fmla="*/ 7 h 60"/>
                <a:gd name="T60" fmla="*/ 49 w 107"/>
                <a:gd name="T61" fmla="*/ 5 h 60"/>
                <a:gd name="T62" fmla="*/ 41 w 107"/>
                <a:gd name="T63" fmla="*/ 2 h 60"/>
                <a:gd name="T64" fmla="*/ 33 w 107"/>
                <a:gd name="T65" fmla="*/ 1 h 60"/>
                <a:gd name="T66" fmla="*/ 25 w 107"/>
                <a:gd name="T67" fmla="*/ 1 h 60"/>
                <a:gd name="T68" fmla="*/ 18 w 107"/>
                <a:gd name="T69" fmla="*/ 1 h 60"/>
                <a:gd name="T70" fmla="*/ 13 w 107"/>
                <a:gd name="T71" fmla="*/ 0 h 60"/>
                <a:gd name="T72" fmla="*/ 9 w 107"/>
                <a:gd name="T73" fmla="*/ 1 h 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7"/>
                <a:gd name="T112" fmla="*/ 0 h 60"/>
                <a:gd name="T113" fmla="*/ 107 w 107"/>
                <a:gd name="T114" fmla="*/ 60 h 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7" h="60">
                  <a:moveTo>
                    <a:pt x="9" y="1"/>
                  </a:moveTo>
                  <a:lnTo>
                    <a:pt x="6" y="1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13"/>
                  </a:lnTo>
                  <a:lnTo>
                    <a:pt x="4" y="20"/>
                  </a:lnTo>
                  <a:lnTo>
                    <a:pt x="9" y="26"/>
                  </a:lnTo>
                  <a:lnTo>
                    <a:pt x="14" y="32"/>
                  </a:lnTo>
                  <a:lnTo>
                    <a:pt x="22" y="39"/>
                  </a:lnTo>
                  <a:lnTo>
                    <a:pt x="30" y="45"/>
                  </a:lnTo>
                  <a:lnTo>
                    <a:pt x="40" y="51"/>
                  </a:lnTo>
                  <a:lnTo>
                    <a:pt x="49" y="55"/>
                  </a:lnTo>
                  <a:lnTo>
                    <a:pt x="60" y="58"/>
                  </a:lnTo>
                  <a:lnTo>
                    <a:pt x="71" y="60"/>
                  </a:lnTo>
                  <a:lnTo>
                    <a:pt x="83" y="60"/>
                  </a:lnTo>
                  <a:lnTo>
                    <a:pt x="95" y="56"/>
                  </a:lnTo>
                  <a:lnTo>
                    <a:pt x="106" y="52"/>
                  </a:lnTo>
                  <a:lnTo>
                    <a:pt x="107" y="51"/>
                  </a:lnTo>
                  <a:lnTo>
                    <a:pt x="107" y="49"/>
                  </a:lnTo>
                  <a:lnTo>
                    <a:pt x="107" y="46"/>
                  </a:lnTo>
                  <a:lnTo>
                    <a:pt x="106" y="44"/>
                  </a:lnTo>
                  <a:lnTo>
                    <a:pt x="103" y="40"/>
                  </a:lnTo>
                  <a:lnTo>
                    <a:pt x="98" y="33"/>
                  </a:lnTo>
                  <a:lnTo>
                    <a:pt x="91" y="27"/>
                  </a:lnTo>
                  <a:lnTo>
                    <a:pt x="83" y="20"/>
                  </a:lnTo>
                  <a:lnTo>
                    <a:pt x="74" y="15"/>
                  </a:lnTo>
                  <a:lnTo>
                    <a:pt x="66" y="10"/>
                  </a:lnTo>
                  <a:lnTo>
                    <a:pt x="57" y="7"/>
                  </a:lnTo>
                  <a:lnTo>
                    <a:pt x="49" y="5"/>
                  </a:lnTo>
                  <a:lnTo>
                    <a:pt x="41" y="2"/>
                  </a:lnTo>
                  <a:lnTo>
                    <a:pt x="33" y="1"/>
                  </a:lnTo>
                  <a:lnTo>
                    <a:pt x="25" y="1"/>
                  </a:lnTo>
                  <a:lnTo>
                    <a:pt x="18" y="1"/>
                  </a:lnTo>
                  <a:lnTo>
                    <a:pt x="13" y="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74" name="Freeform 1179"/>
            <p:cNvSpPr>
              <a:spLocks/>
            </p:cNvSpPr>
            <p:nvPr/>
          </p:nvSpPr>
          <p:spPr bwMode="auto">
            <a:xfrm>
              <a:off x="3436" y="250"/>
              <a:ext cx="113" cy="68"/>
            </a:xfrm>
            <a:custGeom>
              <a:avLst/>
              <a:gdLst>
                <a:gd name="T0" fmla="*/ 109 w 113"/>
                <a:gd name="T1" fmla="*/ 51 h 68"/>
                <a:gd name="T2" fmla="*/ 98 w 113"/>
                <a:gd name="T3" fmla="*/ 56 h 68"/>
                <a:gd name="T4" fmla="*/ 87 w 113"/>
                <a:gd name="T5" fmla="*/ 58 h 68"/>
                <a:gd name="T6" fmla="*/ 76 w 113"/>
                <a:gd name="T7" fmla="*/ 59 h 68"/>
                <a:gd name="T8" fmla="*/ 66 w 113"/>
                <a:gd name="T9" fmla="*/ 57 h 68"/>
                <a:gd name="T10" fmla="*/ 56 w 113"/>
                <a:gd name="T11" fmla="*/ 55 h 68"/>
                <a:gd name="T12" fmla="*/ 46 w 113"/>
                <a:gd name="T13" fmla="*/ 50 h 68"/>
                <a:gd name="T14" fmla="*/ 37 w 113"/>
                <a:gd name="T15" fmla="*/ 45 h 68"/>
                <a:gd name="T16" fmla="*/ 30 w 113"/>
                <a:gd name="T17" fmla="*/ 39 h 68"/>
                <a:gd name="T18" fmla="*/ 22 w 113"/>
                <a:gd name="T19" fmla="*/ 33 h 68"/>
                <a:gd name="T20" fmla="*/ 17 w 113"/>
                <a:gd name="T21" fmla="*/ 27 h 68"/>
                <a:gd name="T22" fmla="*/ 13 w 113"/>
                <a:gd name="T23" fmla="*/ 21 h 68"/>
                <a:gd name="T24" fmla="*/ 11 w 113"/>
                <a:gd name="T25" fmla="*/ 16 h 68"/>
                <a:gd name="T26" fmla="*/ 10 w 113"/>
                <a:gd name="T27" fmla="*/ 12 h 68"/>
                <a:gd name="T28" fmla="*/ 10 w 113"/>
                <a:gd name="T29" fmla="*/ 10 h 68"/>
                <a:gd name="T30" fmla="*/ 10 w 113"/>
                <a:gd name="T31" fmla="*/ 11 h 68"/>
                <a:gd name="T32" fmla="*/ 11 w 113"/>
                <a:gd name="T33" fmla="*/ 10 h 68"/>
                <a:gd name="T34" fmla="*/ 12 w 113"/>
                <a:gd name="T35" fmla="*/ 10 h 68"/>
                <a:gd name="T36" fmla="*/ 14 w 113"/>
                <a:gd name="T37" fmla="*/ 10 h 68"/>
                <a:gd name="T38" fmla="*/ 14 w 113"/>
                <a:gd name="T39" fmla="*/ 0 h 68"/>
                <a:gd name="T40" fmla="*/ 10 w 113"/>
                <a:gd name="T41" fmla="*/ 1 h 68"/>
                <a:gd name="T42" fmla="*/ 6 w 113"/>
                <a:gd name="T43" fmla="*/ 2 h 68"/>
                <a:gd name="T44" fmla="*/ 4 w 113"/>
                <a:gd name="T45" fmla="*/ 3 h 68"/>
                <a:gd name="T46" fmla="*/ 1 w 113"/>
                <a:gd name="T47" fmla="*/ 6 h 68"/>
                <a:gd name="T48" fmla="*/ 0 w 113"/>
                <a:gd name="T49" fmla="*/ 13 h 68"/>
                <a:gd name="T50" fmla="*/ 2 w 113"/>
                <a:gd name="T51" fmla="*/ 20 h 68"/>
                <a:gd name="T52" fmla="*/ 5 w 113"/>
                <a:gd name="T53" fmla="*/ 26 h 68"/>
                <a:gd name="T54" fmla="*/ 10 w 113"/>
                <a:gd name="T55" fmla="*/ 33 h 68"/>
                <a:gd name="T56" fmla="*/ 16 w 113"/>
                <a:gd name="T57" fmla="*/ 39 h 68"/>
                <a:gd name="T58" fmla="*/ 23 w 113"/>
                <a:gd name="T59" fmla="*/ 47 h 68"/>
                <a:gd name="T60" fmla="*/ 33 w 113"/>
                <a:gd name="T61" fmla="*/ 53 h 68"/>
                <a:gd name="T62" fmla="*/ 42 w 113"/>
                <a:gd name="T63" fmla="*/ 59 h 68"/>
                <a:gd name="T64" fmla="*/ 53 w 113"/>
                <a:gd name="T65" fmla="*/ 64 h 68"/>
                <a:gd name="T66" fmla="*/ 65 w 113"/>
                <a:gd name="T67" fmla="*/ 67 h 68"/>
                <a:gd name="T68" fmla="*/ 76 w 113"/>
                <a:gd name="T69" fmla="*/ 68 h 68"/>
                <a:gd name="T70" fmla="*/ 88 w 113"/>
                <a:gd name="T71" fmla="*/ 68 h 68"/>
                <a:gd name="T72" fmla="*/ 101 w 113"/>
                <a:gd name="T73" fmla="*/ 65 h 68"/>
                <a:gd name="T74" fmla="*/ 113 w 113"/>
                <a:gd name="T75" fmla="*/ 59 h 68"/>
                <a:gd name="T76" fmla="*/ 109 w 113"/>
                <a:gd name="T77" fmla="*/ 51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3"/>
                <a:gd name="T118" fmla="*/ 0 h 68"/>
                <a:gd name="T119" fmla="*/ 113 w 113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3" h="68">
                  <a:moveTo>
                    <a:pt x="109" y="51"/>
                  </a:moveTo>
                  <a:lnTo>
                    <a:pt x="98" y="56"/>
                  </a:lnTo>
                  <a:lnTo>
                    <a:pt x="87" y="58"/>
                  </a:lnTo>
                  <a:lnTo>
                    <a:pt x="76" y="59"/>
                  </a:lnTo>
                  <a:lnTo>
                    <a:pt x="66" y="57"/>
                  </a:lnTo>
                  <a:lnTo>
                    <a:pt x="56" y="55"/>
                  </a:lnTo>
                  <a:lnTo>
                    <a:pt x="46" y="50"/>
                  </a:lnTo>
                  <a:lnTo>
                    <a:pt x="37" y="45"/>
                  </a:lnTo>
                  <a:lnTo>
                    <a:pt x="30" y="39"/>
                  </a:lnTo>
                  <a:lnTo>
                    <a:pt x="22" y="33"/>
                  </a:lnTo>
                  <a:lnTo>
                    <a:pt x="17" y="27"/>
                  </a:lnTo>
                  <a:lnTo>
                    <a:pt x="13" y="21"/>
                  </a:lnTo>
                  <a:lnTo>
                    <a:pt x="11" y="16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3"/>
                  </a:lnTo>
                  <a:lnTo>
                    <a:pt x="2" y="20"/>
                  </a:lnTo>
                  <a:lnTo>
                    <a:pt x="5" y="26"/>
                  </a:lnTo>
                  <a:lnTo>
                    <a:pt x="10" y="33"/>
                  </a:lnTo>
                  <a:lnTo>
                    <a:pt x="16" y="39"/>
                  </a:lnTo>
                  <a:lnTo>
                    <a:pt x="23" y="47"/>
                  </a:lnTo>
                  <a:lnTo>
                    <a:pt x="33" y="53"/>
                  </a:lnTo>
                  <a:lnTo>
                    <a:pt x="42" y="59"/>
                  </a:lnTo>
                  <a:lnTo>
                    <a:pt x="53" y="64"/>
                  </a:lnTo>
                  <a:lnTo>
                    <a:pt x="65" y="67"/>
                  </a:lnTo>
                  <a:lnTo>
                    <a:pt x="76" y="68"/>
                  </a:lnTo>
                  <a:lnTo>
                    <a:pt x="88" y="68"/>
                  </a:lnTo>
                  <a:lnTo>
                    <a:pt x="101" y="65"/>
                  </a:lnTo>
                  <a:lnTo>
                    <a:pt x="113" y="59"/>
                  </a:lnTo>
                  <a:lnTo>
                    <a:pt x="109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75" name="Freeform 1180"/>
            <p:cNvSpPr>
              <a:spLocks/>
            </p:cNvSpPr>
            <p:nvPr/>
          </p:nvSpPr>
          <p:spPr bwMode="auto">
            <a:xfrm>
              <a:off x="3505" y="260"/>
              <a:ext cx="47" cy="49"/>
            </a:xfrm>
            <a:custGeom>
              <a:avLst/>
              <a:gdLst>
                <a:gd name="T0" fmla="*/ 0 w 47"/>
                <a:gd name="T1" fmla="*/ 7 h 49"/>
                <a:gd name="T2" fmla="*/ 8 w 47"/>
                <a:gd name="T3" fmla="*/ 13 h 49"/>
                <a:gd name="T4" fmla="*/ 17 w 47"/>
                <a:gd name="T5" fmla="*/ 18 h 49"/>
                <a:gd name="T6" fmla="*/ 24 w 47"/>
                <a:gd name="T7" fmla="*/ 24 h 49"/>
                <a:gd name="T8" fmla="*/ 31 w 47"/>
                <a:gd name="T9" fmla="*/ 31 h 49"/>
                <a:gd name="T10" fmla="*/ 36 w 47"/>
                <a:gd name="T11" fmla="*/ 36 h 49"/>
                <a:gd name="T12" fmla="*/ 39 w 47"/>
                <a:gd name="T13" fmla="*/ 41 h 49"/>
                <a:gd name="T14" fmla="*/ 39 w 47"/>
                <a:gd name="T15" fmla="*/ 43 h 49"/>
                <a:gd name="T16" fmla="*/ 39 w 47"/>
                <a:gd name="T17" fmla="*/ 41 h 49"/>
                <a:gd name="T18" fmla="*/ 40 w 47"/>
                <a:gd name="T19" fmla="*/ 41 h 49"/>
                <a:gd name="T20" fmla="*/ 44 w 47"/>
                <a:gd name="T21" fmla="*/ 49 h 49"/>
                <a:gd name="T22" fmla="*/ 47 w 47"/>
                <a:gd name="T23" fmla="*/ 47 h 49"/>
                <a:gd name="T24" fmla="*/ 47 w 47"/>
                <a:gd name="T25" fmla="*/ 43 h 49"/>
                <a:gd name="T26" fmla="*/ 47 w 47"/>
                <a:gd name="T27" fmla="*/ 39 h 49"/>
                <a:gd name="T28" fmla="*/ 46 w 47"/>
                <a:gd name="T29" fmla="*/ 36 h 49"/>
                <a:gd name="T30" fmla="*/ 42 w 47"/>
                <a:gd name="T31" fmla="*/ 31 h 49"/>
                <a:gd name="T32" fmla="*/ 37 w 47"/>
                <a:gd name="T33" fmla="*/ 24 h 49"/>
                <a:gd name="T34" fmla="*/ 29 w 47"/>
                <a:gd name="T35" fmla="*/ 17 h 49"/>
                <a:gd name="T36" fmla="*/ 22 w 47"/>
                <a:gd name="T37" fmla="*/ 11 h 49"/>
                <a:gd name="T38" fmla="*/ 13 w 47"/>
                <a:gd name="T39" fmla="*/ 4 h 49"/>
                <a:gd name="T40" fmla="*/ 3 w 47"/>
                <a:gd name="T41" fmla="*/ 0 h 49"/>
                <a:gd name="T42" fmla="*/ 0 w 47"/>
                <a:gd name="T43" fmla="*/ 7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7"/>
                <a:gd name="T67" fmla="*/ 0 h 49"/>
                <a:gd name="T68" fmla="*/ 47 w 47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7" h="49">
                  <a:moveTo>
                    <a:pt x="0" y="7"/>
                  </a:moveTo>
                  <a:lnTo>
                    <a:pt x="8" y="13"/>
                  </a:lnTo>
                  <a:lnTo>
                    <a:pt x="17" y="18"/>
                  </a:lnTo>
                  <a:lnTo>
                    <a:pt x="24" y="24"/>
                  </a:lnTo>
                  <a:lnTo>
                    <a:pt x="31" y="31"/>
                  </a:lnTo>
                  <a:lnTo>
                    <a:pt x="36" y="36"/>
                  </a:lnTo>
                  <a:lnTo>
                    <a:pt x="39" y="41"/>
                  </a:lnTo>
                  <a:lnTo>
                    <a:pt x="39" y="43"/>
                  </a:lnTo>
                  <a:lnTo>
                    <a:pt x="39" y="41"/>
                  </a:lnTo>
                  <a:lnTo>
                    <a:pt x="40" y="41"/>
                  </a:lnTo>
                  <a:lnTo>
                    <a:pt x="44" y="49"/>
                  </a:lnTo>
                  <a:lnTo>
                    <a:pt x="47" y="47"/>
                  </a:lnTo>
                  <a:lnTo>
                    <a:pt x="47" y="43"/>
                  </a:lnTo>
                  <a:lnTo>
                    <a:pt x="47" y="39"/>
                  </a:lnTo>
                  <a:lnTo>
                    <a:pt x="46" y="36"/>
                  </a:lnTo>
                  <a:lnTo>
                    <a:pt x="42" y="31"/>
                  </a:lnTo>
                  <a:lnTo>
                    <a:pt x="37" y="24"/>
                  </a:lnTo>
                  <a:lnTo>
                    <a:pt x="29" y="17"/>
                  </a:lnTo>
                  <a:lnTo>
                    <a:pt x="22" y="11"/>
                  </a:lnTo>
                  <a:lnTo>
                    <a:pt x="13" y="4"/>
                  </a:lnTo>
                  <a:lnTo>
                    <a:pt x="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76" name="Freeform 1181"/>
            <p:cNvSpPr>
              <a:spLocks/>
            </p:cNvSpPr>
            <p:nvPr/>
          </p:nvSpPr>
          <p:spPr bwMode="auto">
            <a:xfrm>
              <a:off x="3450" y="250"/>
              <a:ext cx="58" cy="17"/>
            </a:xfrm>
            <a:custGeom>
              <a:avLst/>
              <a:gdLst>
                <a:gd name="T0" fmla="*/ 0 w 58"/>
                <a:gd name="T1" fmla="*/ 10 h 17"/>
                <a:gd name="T2" fmla="*/ 4 w 58"/>
                <a:gd name="T3" fmla="*/ 10 h 17"/>
                <a:gd name="T4" fmla="*/ 9 w 58"/>
                <a:gd name="T5" fmla="*/ 10 h 17"/>
                <a:gd name="T6" fmla="*/ 16 w 58"/>
                <a:gd name="T7" fmla="*/ 10 h 17"/>
                <a:gd name="T8" fmla="*/ 23 w 58"/>
                <a:gd name="T9" fmla="*/ 10 h 17"/>
                <a:gd name="T10" fmla="*/ 31 w 58"/>
                <a:gd name="T11" fmla="*/ 11 h 17"/>
                <a:gd name="T12" fmla="*/ 39 w 58"/>
                <a:gd name="T13" fmla="*/ 13 h 17"/>
                <a:gd name="T14" fmla="*/ 47 w 58"/>
                <a:gd name="T15" fmla="*/ 15 h 17"/>
                <a:gd name="T16" fmla="*/ 55 w 58"/>
                <a:gd name="T17" fmla="*/ 17 h 17"/>
                <a:gd name="T18" fmla="*/ 58 w 58"/>
                <a:gd name="T19" fmla="*/ 10 h 17"/>
                <a:gd name="T20" fmla="*/ 50 w 58"/>
                <a:gd name="T21" fmla="*/ 6 h 17"/>
                <a:gd name="T22" fmla="*/ 41 w 58"/>
                <a:gd name="T23" fmla="*/ 4 h 17"/>
                <a:gd name="T24" fmla="*/ 33 w 58"/>
                <a:gd name="T25" fmla="*/ 2 h 17"/>
                <a:gd name="T26" fmla="*/ 24 w 58"/>
                <a:gd name="T27" fmla="*/ 1 h 17"/>
                <a:gd name="T28" fmla="*/ 17 w 58"/>
                <a:gd name="T29" fmla="*/ 1 h 17"/>
                <a:gd name="T30" fmla="*/ 9 w 58"/>
                <a:gd name="T31" fmla="*/ 0 h 17"/>
                <a:gd name="T32" fmla="*/ 4 w 58"/>
                <a:gd name="T33" fmla="*/ 0 h 17"/>
                <a:gd name="T34" fmla="*/ 0 w 58"/>
                <a:gd name="T35" fmla="*/ 0 h 17"/>
                <a:gd name="T36" fmla="*/ 0 w 58"/>
                <a:gd name="T37" fmla="*/ 1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17"/>
                <a:gd name="T59" fmla="*/ 58 w 58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17">
                  <a:moveTo>
                    <a:pt x="0" y="10"/>
                  </a:moveTo>
                  <a:lnTo>
                    <a:pt x="4" y="10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23" y="10"/>
                  </a:lnTo>
                  <a:lnTo>
                    <a:pt x="31" y="11"/>
                  </a:lnTo>
                  <a:lnTo>
                    <a:pt x="39" y="13"/>
                  </a:lnTo>
                  <a:lnTo>
                    <a:pt x="47" y="15"/>
                  </a:lnTo>
                  <a:lnTo>
                    <a:pt x="55" y="17"/>
                  </a:lnTo>
                  <a:lnTo>
                    <a:pt x="58" y="10"/>
                  </a:lnTo>
                  <a:lnTo>
                    <a:pt x="50" y="6"/>
                  </a:lnTo>
                  <a:lnTo>
                    <a:pt x="41" y="4"/>
                  </a:lnTo>
                  <a:lnTo>
                    <a:pt x="33" y="2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77" name="Freeform 1182"/>
            <p:cNvSpPr>
              <a:spLocks/>
            </p:cNvSpPr>
            <p:nvPr/>
          </p:nvSpPr>
          <p:spPr bwMode="auto">
            <a:xfrm>
              <a:off x="2234" y="255"/>
              <a:ext cx="108" cy="59"/>
            </a:xfrm>
            <a:custGeom>
              <a:avLst/>
              <a:gdLst>
                <a:gd name="T0" fmla="*/ 10 w 108"/>
                <a:gd name="T1" fmla="*/ 0 h 59"/>
                <a:gd name="T2" fmla="*/ 7 w 108"/>
                <a:gd name="T3" fmla="*/ 0 h 59"/>
                <a:gd name="T4" fmla="*/ 5 w 108"/>
                <a:gd name="T5" fmla="*/ 0 h 59"/>
                <a:gd name="T6" fmla="*/ 3 w 108"/>
                <a:gd name="T7" fmla="*/ 3 h 59"/>
                <a:gd name="T8" fmla="*/ 1 w 108"/>
                <a:gd name="T9" fmla="*/ 4 h 59"/>
                <a:gd name="T10" fmla="*/ 0 w 108"/>
                <a:gd name="T11" fmla="*/ 8 h 59"/>
                <a:gd name="T12" fmla="*/ 3 w 108"/>
                <a:gd name="T13" fmla="*/ 12 h 59"/>
                <a:gd name="T14" fmla="*/ 5 w 108"/>
                <a:gd name="T15" fmla="*/ 19 h 59"/>
                <a:gd name="T16" fmla="*/ 9 w 108"/>
                <a:gd name="T17" fmla="*/ 25 h 59"/>
                <a:gd name="T18" fmla="*/ 15 w 108"/>
                <a:gd name="T19" fmla="*/ 31 h 59"/>
                <a:gd name="T20" fmla="*/ 23 w 108"/>
                <a:gd name="T21" fmla="*/ 38 h 59"/>
                <a:gd name="T22" fmla="*/ 31 w 108"/>
                <a:gd name="T23" fmla="*/ 44 h 59"/>
                <a:gd name="T24" fmla="*/ 40 w 108"/>
                <a:gd name="T25" fmla="*/ 50 h 59"/>
                <a:gd name="T26" fmla="*/ 50 w 108"/>
                <a:gd name="T27" fmla="*/ 54 h 59"/>
                <a:gd name="T28" fmla="*/ 61 w 108"/>
                <a:gd name="T29" fmla="*/ 57 h 59"/>
                <a:gd name="T30" fmla="*/ 72 w 108"/>
                <a:gd name="T31" fmla="*/ 59 h 59"/>
                <a:gd name="T32" fmla="*/ 84 w 108"/>
                <a:gd name="T33" fmla="*/ 59 h 59"/>
                <a:gd name="T34" fmla="*/ 96 w 108"/>
                <a:gd name="T35" fmla="*/ 55 h 59"/>
                <a:gd name="T36" fmla="*/ 107 w 108"/>
                <a:gd name="T37" fmla="*/ 51 h 59"/>
                <a:gd name="T38" fmla="*/ 108 w 108"/>
                <a:gd name="T39" fmla="*/ 50 h 59"/>
                <a:gd name="T40" fmla="*/ 108 w 108"/>
                <a:gd name="T41" fmla="*/ 48 h 59"/>
                <a:gd name="T42" fmla="*/ 108 w 108"/>
                <a:gd name="T43" fmla="*/ 46 h 59"/>
                <a:gd name="T44" fmla="*/ 107 w 108"/>
                <a:gd name="T45" fmla="*/ 43 h 59"/>
                <a:gd name="T46" fmla="*/ 104 w 108"/>
                <a:gd name="T47" fmla="*/ 39 h 59"/>
                <a:gd name="T48" fmla="*/ 99 w 108"/>
                <a:gd name="T49" fmla="*/ 32 h 59"/>
                <a:gd name="T50" fmla="*/ 91 w 108"/>
                <a:gd name="T51" fmla="*/ 26 h 59"/>
                <a:gd name="T52" fmla="*/ 84 w 108"/>
                <a:gd name="T53" fmla="*/ 19 h 59"/>
                <a:gd name="T54" fmla="*/ 76 w 108"/>
                <a:gd name="T55" fmla="*/ 14 h 59"/>
                <a:gd name="T56" fmla="*/ 66 w 108"/>
                <a:gd name="T57" fmla="*/ 9 h 59"/>
                <a:gd name="T58" fmla="*/ 59 w 108"/>
                <a:gd name="T59" fmla="*/ 6 h 59"/>
                <a:gd name="T60" fmla="*/ 50 w 108"/>
                <a:gd name="T61" fmla="*/ 4 h 59"/>
                <a:gd name="T62" fmla="*/ 42 w 108"/>
                <a:gd name="T63" fmla="*/ 1 h 59"/>
                <a:gd name="T64" fmla="*/ 33 w 108"/>
                <a:gd name="T65" fmla="*/ 0 h 59"/>
                <a:gd name="T66" fmla="*/ 26 w 108"/>
                <a:gd name="T67" fmla="*/ 0 h 59"/>
                <a:gd name="T68" fmla="*/ 19 w 108"/>
                <a:gd name="T69" fmla="*/ 0 h 59"/>
                <a:gd name="T70" fmla="*/ 14 w 108"/>
                <a:gd name="T71" fmla="*/ 0 h 59"/>
                <a:gd name="T72" fmla="*/ 10 w 108"/>
                <a:gd name="T73" fmla="*/ 0 h 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59"/>
                <a:gd name="T113" fmla="*/ 108 w 108"/>
                <a:gd name="T114" fmla="*/ 59 h 5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59">
                  <a:moveTo>
                    <a:pt x="10" y="0"/>
                  </a:moveTo>
                  <a:lnTo>
                    <a:pt x="7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1" y="4"/>
                  </a:lnTo>
                  <a:lnTo>
                    <a:pt x="0" y="8"/>
                  </a:lnTo>
                  <a:lnTo>
                    <a:pt x="3" y="12"/>
                  </a:lnTo>
                  <a:lnTo>
                    <a:pt x="5" y="19"/>
                  </a:lnTo>
                  <a:lnTo>
                    <a:pt x="9" y="25"/>
                  </a:lnTo>
                  <a:lnTo>
                    <a:pt x="15" y="31"/>
                  </a:lnTo>
                  <a:lnTo>
                    <a:pt x="23" y="38"/>
                  </a:lnTo>
                  <a:lnTo>
                    <a:pt x="31" y="44"/>
                  </a:lnTo>
                  <a:lnTo>
                    <a:pt x="40" y="50"/>
                  </a:lnTo>
                  <a:lnTo>
                    <a:pt x="50" y="54"/>
                  </a:lnTo>
                  <a:lnTo>
                    <a:pt x="61" y="57"/>
                  </a:lnTo>
                  <a:lnTo>
                    <a:pt x="72" y="59"/>
                  </a:lnTo>
                  <a:lnTo>
                    <a:pt x="84" y="59"/>
                  </a:lnTo>
                  <a:lnTo>
                    <a:pt x="96" y="55"/>
                  </a:lnTo>
                  <a:lnTo>
                    <a:pt x="107" y="51"/>
                  </a:lnTo>
                  <a:lnTo>
                    <a:pt x="108" y="50"/>
                  </a:lnTo>
                  <a:lnTo>
                    <a:pt x="108" y="48"/>
                  </a:lnTo>
                  <a:lnTo>
                    <a:pt x="108" y="46"/>
                  </a:lnTo>
                  <a:lnTo>
                    <a:pt x="107" y="43"/>
                  </a:lnTo>
                  <a:lnTo>
                    <a:pt x="104" y="39"/>
                  </a:lnTo>
                  <a:lnTo>
                    <a:pt x="99" y="32"/>
                  </a:lnTo>
                  <a:lnTo>
                    <a:pt x="91" y="26"/>
                  </a:lnTo>
                  <a:lnTo>
                    <a:pt x="84" y="19"/>
                  </a:lnTo>
                  <a:lnTo>
                    <a:pt x="76" y="14"/>
                  </a:lnTo>
                  <a:lnTo>
                    <a:pt x="66" y="9"/>
                  </a:lnTo>
                  <a:lnTo>
                    <a:pt x="59" y="6"/>
                  </a:lnTo>
                  <a:lnTo>
                    <a:pt x="50" y="4"/>
                  </a:lnTo>
                  <a:lnTo>
                    <a:pt x="42" y="1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78" name="Freeform 1183"/>
            <p:cNvSpPr>
              <a:spLocks/>
            </p:cNvSpPr>
            <p:nvPr/>
          </p:nvSpPr>
          <p:spPr bwMode="auto">
            <a:xfrm>
              <a:off x="2230" y="250"/>
              <a:ext cx="113" cy="68"/>
            </a:xfrm>
            <a:custGeom>
              <a:avLst/>
              <a:gdLst>
                <a:gd name="T0" fmla="*/ 109 w 113"/>
                <a:gd name="T1" fmla="*/ 51 h 68"/>
                <a:gd name="T2" fmla="*/ 97 w 113"/>
                <a:gd name="T3" fmla="*/ 56 h 68"/>
                <a:gd name="T4" fmla="*/ 87 w 113"/>
                <a:gd name="T5" fmla="*/ 58 h 68"/>
                <a:gd name="T6" fmla="*/ 76 w 113"/>
                <a:gd name="T7" fmla="*/ 59 h 68"/>
                <a:gd name="T8" fmla="*/ 66 w 113"/>
                <a:gd name="T9" fmla="*/ 58 h 68"/>
                <a:gd name="T10" fmla="*/ 55 w 113"/>
                <a:gd name="T11" fmla="*/ 55 h 68"/>
                <a:gd name="T12" fmla="*/ 46 w 113"/>
                <a:gd name="T13" fmla="*/ 50 h 68"/>
                <a:gd name="T14" fmla="*/ 37 w 113"/>
                <a:gd name="T15" fmla="*/ 45 h 68"/>
                <a:gd name="T16" fmla="*/ 29 w 113"/>
                <a:gd name="T17" fmla="*/ 39 h 68"/>
                <a:gd name="T18" fmla="*/ 22 w 113"/>
                <a:gd name="T19" fmla="*/ 33 h 68"/>
                <a:gd name="T20" fmla="*/ 17 w 113"/>
                <a:gd name="T21" fmla="*/ 27 h 68"/>
                <a:gd name="T22" fmla="*/ 13 w 113"/>
                <a:gd name="T23" fmla="*/ 21 h 68"/>
                <a:gd name="T24" fmla="*/ 10 w 113"/>
                <a:gd name="T25" fmla="*/ 16 h 68"/>
                <a:gd name="T26" fmla="*/ 10 w 113"/>
                <a:gd name="T27" fmla="*/ 12 h 68"/>
                <a:gd name="T28" fmla="*/ 10 w 113"/>
                <a:gd name="T29" fmla="*/ 10 h 68"/>
                <a:gd name="T30" fmla="*/ 10 w 113"/>
                <a:gd name="T31" fmla="*/ 11 h 68"/>
                <a:gd name="T32" fmla="*/ 11 w 113"/>
                <a:gd name="T33" fmla="*/ 10 h 68"/>
                <a:gd name="T34" fmla="*/ 12 w 113"/>
                <a:gd name="T35" fmla="*/ 10 h 68"/>
                <a:gd name="T36" fmla="*/ 14 w 113"/>
                <a:gd name="T37" fmla="*/ 10 h 68"/>
                <a:gd name="T38" fmla="*/ 14 w 113"/>
                <a:gd name="T39" fmla="*/ 0 h 68"/>
                <a:gd name="T40" fmla="*/ 10 w 113"/>
                <a:gd name="T41" fmla="*/ 1 h 68"/>
                <a:gd name="T42" fmla="*/ 7 w 113"/>
                <a:gd name="T43" fmla="*/ 2 h 68"/>
                <a:gd name="T44" fmla="*/ 4 w 113"/>
                <a:gd name="T45" fmla="*/ 3 h 68"/>
                <a:gd name="T46" fmla="*/ 1 w 113"/>
                <a:gd name="T47" fmla="*/ 6 h 68"/>
                <a:gd name="T48" fmla="*/ 0 w 113"/>
                <a:gd name="T49" fmla="*/ 13 h 68"/>
                <a:gd name="T50" fmla="*/ 2 w 113"/>
                <a:gd name="T51" fmla="*/ 20 h 68"/>
                <a:gd name="T52" fmla="*/ 5 w 113"/>
                <a:gd name="T53" fmla="*/ 26 h 68"/>
                <a:gd name="T54" fmla="*/ 10 w 113"/>
                <a:gd name="T55" fmla="*/ 33 h 68"/>
                <a:gd name="T56" fmla="*/ 16 w 113"/>
                <a:gd name="T57" fmla="*/ 39 h 68"/>
                <a:gd name="T58" fmla="*/ 23 w 113"/>
                <a:gd name="T59" fmla="*/ 47 h 68"/>
                <a:gd name="T60" fmla="*/ 33 w 113"/>
                <a:gd name="T61" fmla="*/ 53 h 68"/>
                <a:gd name="T62" fmla="*/ 42 w 113"/>
                <a:gd name="T63" fmla="*/ 59 h 68"/>
                <a:gd name="T64" fmla="*/ 53 w 113"/>
                <a:gd name="T65" fmla="*/ 64 h 68"/>
                <a:gd name="T66" fmla="*/ 64 w 113"/>
                <a:gd name="T67" fmla="*/ 67 h 68"/>
                <a:gd name="T68" fmla="*/ 76 w 113"/>
                <a:gd name="T69" fmla="*/ 68 h 68"/>
                <a:gd name="T70" fmla="*/ 88 w 113"/>
                <a:gd name="T71" fmla="*/ 68 h 68"/>
                <a:gd name="T72" fmla="*/ 101 w 113"/>
                <a:gd name="T73" fmla="*/ 65 h 68"/>
                <a:gd name="T74" fmla="*/ 113 w 113"/>
                <a:gd name="T75" fmla="*/ 59 h 68"/>
                <a:gd name="T76" fmla="*/ 109 w 113"/>
                <a:gd name="T77" fmla="*/ 51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3"/>
                <a:gd name="T118" fmla="*/ 0 h 68"/>
                <a:gd name="T119" fmla="*/ 113 w 113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3" h="68">
                  <a:moveTo>
                    <a:pt x="109" y="51"/>
                  </a:moveTo>
                  <a:lnTo>
                    <a:pt x="97" y="56"/>
                  </a:lnTo>
                  <a:lnTo>
                    <a:pt x="87" y="58"/>
                  </a:lnTo>
                  <a:lnTo>
                    <a:pt x="76" y="59"/>
                  </a:lnTo>
                  <a:lnTo>
                    <a:pt x="66" y="58"/>
                  </a:lnTo>
                  <a:lnTo>
                    <a:pt x="55" y="55"/>
                  </a:lnTo>
                  <a:lnTo>
                    <a:pt x="46" y="50"/>
                  </a:lnTo>
                  <a:lnTo>
                    <a:pt x="37" y="45"/>
                  </a:lnTo>
                  <a:lnTo>
                    <a:pt x="29" y="39"/>
                  </a:lnTo>
                  <a:lnTo>
                    <a:pt x="22" y="33"/>
                  </a:lnTo>
                  <a:lnTo>
                    <a:pt x="17" y="27"/>
                  </a:lnTo>
                  <a:lnTo>
                    <a:pt x="13" y="21"/>
                  </a:lnTo>
                  <a:lnTo>
                    <a:pt x="10" y="16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3"/>
                  </a:lnTo>
                  <a:lnTo>
                    <a:pt x="2" y="20"/>
                  </a:lnTo>
                  <a:lnTo>
                    <a:pt x="5" y="26"/>
                  </a:lnTo>
                  <a:lnTo>
                    <a:pt x="10" y="33"/>
                  </a:lnTo>
                  <a:lnTo>
                    <a:pt x="16" y="39"/>
                  </a:lnTo>
                  <a:lnTo>
                    <a:pt x="23" y="47"/>
                  </a:lnTo>
                  <a:lnTo>
                    <a:pt x="33" y="53"/>
                  </a:lnTo>
                  <a:lnTo>
                    <a:pt x="42" y="59"/>
                  </a:lnTo>
                  <a:lnTo>
                    <a:pt x="53" y="64"/>
                  </a:lnTo>
                  <a:lnTo>
                    <a:pt x="64" y="67"/>
                  </a:lnTo>
                  <a:lnTo>
                    <a:pt x="76" y="68"/>
                  </a:lnTo>
                  <a:lnTo>
                    <a:pt x="88" y="68"/>
                  </a:lnTo>
                  <a:lnTo>
                    <a:pt x="101" y="65"/>
                  </a:lnTo>
                  <a:lnTo>
                    <a:pt x="113" y="59"/>
                  </a:lnTo>
                  <a:lnTo>
                    <a:pt x="109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79" name="Freeform 1184"/>
            <p:cNvSpPr>
              <a:spLocks/>
            </p:cNvSpPr>
            <p:nvPr/>
          </p:nvSpPr>
          <p:spPr bwMode="auto">
            <a:xfrm>
              <a:off x="2299" y="260"/>
              <a:ext cx="48" cy="49"/>
            </a:xfrm>
            <a:custGeom>
              <a:avLst/>
              <a:gdLst>
                <a:gd name="T0" fmla="*/ 0 w 48"/>
                <a:gd name="T1" fmla="*/ 9 h 49"/>
                <a:gd name="T2" fmla="*/ 8 w 48"/>
                <a:gd name="T3" fmla="*/ 13 h 49"/>
                <a:gd name="T4" fmla="*/ 17 w 48"/>
                <a:gd name="T5" fmla="*/ 18 h 49"/>
                <a:gd name="T6" fmla="*/ 24 w 48"/>
                <a:gd name="T7" fmla="*/ 24 h 49"/>
                <a:gd name="T8" fmla="*/ 31 w 48"/>
                <a:gd name="T9" fmla="*/ 31 h 49"/>
                <a:gd name="T10" fmla="*/ 36 w 48"/>
                <a:gd name="T11" fmla="*/ 36 h 49"/>
                <a:gd name="T12" fmla="*/ 38 w 48"/>
                <a:gd name="T13" fmla="*/ 41 h 49"/>
                <a:gd name="T14" fmla="*/ 39 w 48"/>
                <a:gd name="T15" fmla="*/ 43 h 49"/>
                <a:gd name="T16" fmla="*/ 40 w 48"/>
                <a:gd name="T17" fmla="*/ 41 h 49"/>
                <a:gd name="T18" fmla="*/ 44 w 48"/>
                <a:gd name="T19" fmla="*/ 49 h 49"/>
                <a:gd name="T20" fmla="*/ 46 w 48"/>
                <a:gd name="T21" fmla="*/ 47 h 49"/>
                <a:gd name="T22" fmla="*/ 48 w 48"/>
                <a:gd name="T23" fmla="*/ 43 h 49"/>
                <a:gd name="T24" fmla="*/ 48 w 48"/>
                <a:gd name="T25" fmla="*/ 39 h 49"/>
                <a:gd name="T26" fmla="*/ 46 w 48"/>
                <a:gd name="T27" fmla="*/ 36 h 49"/>
                <a:gd name="T28" fmla="*/ 42 w 48"/>
                <a:gd name="T29" fmla="*/ 31 h 49"/>
                <a:gd name="T30" fmla="*/ 37 w 48"/>
                <a:gd name="T31" fmla="*/ 24 h 49"/>
                <a:gd name="T32" fmla="*/ 30 w 48"/>
                <a:gd name="T33" fmla="*/ 17 h 49"/>
                <a:gd name="T34" fmla="*/ 21 w 48"/>
                <a:gd name="T35" fmla="*/ 11 h 49"/>
                <a:gd name="T36" fmla="*/ 13 w 48"/>
                <a:gd name="T37" fmla="*/ 4 h 49"/>
                <a:gd name="T38" fmla="*/ 3 w 48"/>
                <a:gd name="T39" fmla="*/ 0 h 49"/>
                <a:gd name="T40" fmla="*/ 0 w 48"/>
                <a:gd name="T41" fmla="*/ 9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49"/>
                <a:gd name="T65" fmla="*/ 48 w 48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49">
                  <a:moveTo>
                    <a:pt x="0" y="9"/>
                  </a:moveTo>
                  <a:lnTo>
                    <a:pt x="8" y="13"/>
                  </a:lnTo>
                  <a:lnTo>
                    <a:pt x="17" y="18"/>
                  </a:lnTo>
                  <a:lnTo>
                    <a:pt x="24" y="24"/>
                  </a:lnTo>
                  <a:lnTo>
                    <a:pt x="31" y="31"/>
                  </a:lnTo>
                  <a:lnTo>
                    <a:pt x="36" y="36"/>
                  </a:lnTo>
                  <a:lnTo>
                    <a:pt x="38" y="41"/>
                  </a:lnTo>
                  <a:lnTo>
                    <a:pt x="39" y="43"/>
                  </a:lnTo>
                  <a:lnTo>
                    <a:pt x="40" y="41"/>
                  </a:lnTo>
                  <a:lnTo>
                    <a:pt x="44" y="49"/>
                  </a:lnTo>
                  <a:lnTo>
                    <a:pt x="46" y="47"/>
                  </a:lnTo>
                  <a:lnTo>
                    <a:pt x="48" y="43"/>
                  </a:lnTo>
                  <a:lnTo>
                    <a:pt x="48" y="39"/>
                  </a:lnTo>
                  <a:lnTo>
                    <a:pt x="46" y="36"/>
                  </a:lnTo>
                  <a:lnTo>
                    <a:pt x="42" y="31"/>
                  </a:lnTo>
                  <a:lnTo>
                    <a:pt x="37" y="24"/>
                  </a:lnTo>
                  <a:lnTo>
                    <a:pt x="30" y="17"/>
                  </a:lnTo>
                  <a:lnTo>
                    <a:pt x="21" y="11"/>
                  </a:lnTo>
                  <a:lnTo>
                    <a:pt x="13" y="4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80" name="Freeform 1185"/>
            <p:cNvSpPr>
              <a:spLocks/>
            </p:cNvSpPr>
            <p:nvPr/>
          </p:nvSpPr>
          <p:spPr bwMode="auto">
            <a:xfrm>
              <a:off x="2244" y="250"/>
              <a:ext cx="58" cy="19"/>
            </a:xfrm>
            <a:custGeom>
              <a:avLst/>
              <a:gdLst>
                <a:gd name="T0" fmla="*/ 0 w 58"/>
                <a:gd name="T1" fmla="*/ 10 h 19"/>
                <a:gd name="T2" fmla="*/ 4 w 58"/>
                <a:gd name="T3" fmla="*/ 10 h 19"/>
                <a:gd name="T4" fmla="*/ 9 w 58"/>
                <a:gd name="T5" fmla="*/ 10 h 19"/>
                <a:gd name="T6" fmla="*/ 16 w 58"/>
                <a:gd name="T7" fmla="*/ 10 h 19"/>
                <a:gd name="T8" fmla="*/ 23 w 58"/>
                <a:gd name="T9" fmla="*/ 10 h 19"/>
                <a:gd name="T10" fmla="*/ 31 w 58"/>
                <a:gd name="T11" fmla="*/ 11 h 19"/>
                <a:gd name="T12" fmla="*/ 39 w 58"/>
                <a:gd name="T13" fmla="*/ 13 h 19"/>
                <a:gd name="T14" fmla="*/ 46 w 58"/>
                <a:gd name="T15" fmla="*/ 15 h 19"/>
                <a:gd name="T16" fmla="*/ 55 w 58"/>
                <a:gd name="T17" fmla="*/ 19 h 19"/>
                <a:gd name="T18" fmla="*/ 58 w 58"/>
                <a:gd name="T19" fmla="*/ 10 h 19"/>
                <a:gd name="T20" fmla="*/ 50 w 58"/>
                <a:gd name="T21" fmla="*/ 6 h 19"/>
                <a:gd name="T22" fmla="*/ 41 w 58"/>
                <a:gd name="T23" fmla="*/ 4 h 19"/>
                <a:gd name="T24" fmla="*/ 33 w 58"/>
                <a:gd name="T25" fmla="*/ 2 h 19"/>
                <a:gd name="T26" fmla="*/ 24 w 58"/>
                <a:gd name="T27" fmla="*/ 1 h 19"/>
                <a:gd name="T28" fmla="*/ 16 w 58"/>
                <a:gd name="T29" fmla="*/ 1 h 19"/>
                <a:gd name="T30" fmla="*/ 9 w 58"/>
                <a:gd name="T31" fmla="*/ 0 h 19"/>
                <a:gd name="T32" fmla="*/ 4 w 58"/>
                <a:gd name="T33" fmla="*/ 0 h 19"/>
                <a:gd name="T34" fmla="*/ 0 w 58"/>
                <a:gd name="T35" fmla="*/ 0 h 19"/>
                <a:gd name="T36" fmla="*/ 0 w 58"/>
                <a:gd name="T37" fmla="*/ 10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19"/>
                <a:gd name="T59" fmla="*/ 58 w 58"/>
                <a:gd name="T60" fmla="*/ 19 h 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19">
                  <a:moveTo>
                    <a:pt x="0" y="10"/>
                  </a:moveTo>
                  <a:lnTo>
                    <a:pt x="4" y="10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23" y="10"/>
                  </a:lnTo>
                  <a:lnTo>
                    <a:pt x="31" y="11"/>
                  </a:lnTo>
                  <a:lnTo>
                    <a:pt x="39" y="13"/>
                  </a:lnTo>
                  <a:lnTo>
                    <a:pt x="46" y="15"/>
                  </a:lnTo>
                  <a:lnTo>
                    <a:pt x="55" y="19"/>
                  </a:lnTo>
                  <a:lnTo>
                    <a:pt x="58" y="10"/>
                  </a:lnTo>
                  <a:lnTo>
                    <a:pt x="50" y="6"/>
                  </a:lnTo>
                  <a:lnTo>
                    <a:pt x="41" y="4"/>
                  </a:lnTo>
                  <a:lnTo>
                    <a:pt x="33" y="2"/>
                  </a:lnTo>
                  <a:lnTo>
                    <a:pt x="24" y="1"/>
                  </a:lnTo>
                  <a:lnTo>
                    <a:pt x="16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81" name="Freeform 1186"/>
            <p:cNvSpPr>
              <a:spLocks/>
            </p:cNvSpPr>
            <p:nvPr/>
          </p:nvSpPr>
          <p:spPr bwMode="auto">
            <a:xfrm>
              <a:off x="4646" y="254"/>
              <a:ext cx="108" cy="60"/>
            </a:xfrm>
            <a:custGeom>
              <a:avLst/>
              <a:gdLst>
                <a:gd name="T0" fmla="*/ 10 w 108"/>
                <a:gd name="T1" fmla="*/ 1 h 60"/>
                <a:gd name="T2" fmla="*/ 7 w 108"/>
                <a:gd name="T3" fmla="*/ 1 h 60"/>
                <a:gd name="T4" fmla="*/ 4 w 108"/>
                <a:gd name="T5" fmla="*/ 1 h 60"/>
                <a:gd name="T6" fmla="*/ 2 w 108"/>
                <a:gd name="T7" fmla="*/ 2 h 60"/>
                <a:gd name="T8" fmla="*/ 1 w 108"/>
                <a:gd name="T9" fmla="*/ 5 h 60"/>
                <a:gd name="T10" fmla="*/ 0 w 108"/>
                <a:gd name="T11" fmla="*/ 9 h 60"/>
                <a:gd name="T12" fmla="*/ 1 w 108"/>
                <a:gd name="T13" fmla="*/ 13 h 60"/>
                <a:gd name="T14" fmla="*/ 4 w 108"/>
                <a:gd name="T15" fmla="*/ 20 h 60"/>
                <a:gd name="T16" fmla="*/ 9 w 108"/>
                <a:gd name="T17" fmla="*/ 26 h 60"/>
                <a:gd name="T18" fmla="*/ 15 w 108"/>
                <a:gd name="T19" fmla="*/ 32 h 60"/>
                <a:gd name="T20" fmla="*/ 22 w 108"/>
                <a:gd name="T21" fmla="*/ 39 h 60"/>
                <a:gd name="T22" fmla="*/ 30 w 108"/>
                <a:gd name="T23" fmla="*/ 45 h 60"/>
                <a:gd name="T24" fmla="*/ 39 w 108"/>
                <a:gd name="T25" fmla="*/ 51 h 60"/>
                <a:gd name="T26" fmla="*/ 50 w 108"/>
                <a:gd name="T27" fmla="*/ 55 h 60"/>
                <a:gd name="T28" fmla="*/ 61 w 108"/>
                <a:gd name="T29" fmla="*/ 58 h 60"/>
                <a:gd name="T30" fmla="*/ 72 w 108"/>
                <a:gd name="T31" fmla="*/ 60 h 60"/>
                <a:gd name="T32" fmla="*/ 83 w 108"/>
                <a:gd name="T33" fmla="*/ 60 h 60"/>
                <a:gd name="T34" fmla="*/ 94 w 108"/>
                <a:gd name="T35" fmla="*/ 56 h 60"/>
                <a:gd name="T36" fmla="*/ 107 w 108"/>
                <a:gd name="T37" fmla="*/ 52 h 60"/>
                <a:gd name="T38" fmla="*/ 108 w 108"/>
                <a:gd name="T39" fmla="*/ 51 h 60"/>
                <a:gd name="T40" fmla="*/ 108 w 108"/>
                <a:gd name="T41" fmla="*/ 49 h 60"/>
                <a:gd name="T42" fmla="*/ 108 w 108"/>
                <a:gd name="T43" fmla="*/ 46 h 60"/>
                <a:gd name="T44" fmla="*/ 107 w 108"/>
                <a:gd name="T45" fmla="*/ 44 h 60"/>
                <a:gd name="T46" fmla="*/ 104 w 108"/>
                <a:gd name="T47" fmla="*/ 40 h 60"/>
                <a:gd name="T48" fmla="*/ 99 w 108"/>
                <a:gd name="T49" fmla="*/ 33 h 60"/>
                <a:gd name="T50" fmla="*/ 91 w 108"/>
                <a:gd name="T51" fmla="*/ 27 h 60"/>
                <a:gd name="T52" fmla="*/ 84 w 108"/>
                <a:gd name="T53" fmla="*/ 20 h 60"/>
                <a:gd name="T54" fmla="*/ 75 w 108"/>
                <a:gd name="T55" fmla="*/ 15 h 60"/>
                <a:gd name="T56" fmla="*/ 66 w 108"/>
                <a:gd name="T57" fmla="*/ 10 h 60"/>
                <a:gd name="T58" fmla="*/ 58 w 108"/>
                <a:gd name="T59" fmla="*/ 7 h 60"/>
                <a:gd name="T60" fmla="*/ 50 w 108"/>
                <a:gd name="T61" fmla="*/ 5 h 60"/>
                <a:gd name="T62" fmla="*/ 41 w 108"/>
                <a:gd name="T63" fmla="*/ 2 h 60"/>
                <a:gd name="T64" fmla="*/ 33 w 108"/>
                <a:gd name="T65" fmla="*/ 1 h 60"/>
                <a:gd name="T66" fmla="*/ 26 w 108"/>
                <a:gd name="T67" fmla="*/ 1 h 60"/>
                <a:gd name="T68" fmla="*/ 19 w 108"/>
                <a:gd name="T69" fmla="*/ 1 h 60"/>
                <a:gd name="T70" fmla="*/ 14 w 108"/>
                <a:gd name="T71" fmla="*/ 0 h 60"/>
                <a:gd name="T72" fmla="*/ 10 w 108"/>
                <a:gd name="T73" fmla="*/ 1 h 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60"/>
                <a:gd name="T113" fmla="*/ 108 w 108"/>
                <a:gd name="T114" fmla="*/ 60 h 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60">
                  <a:moveTo>
                    <a:pt x="10" y="1"/>
                  </a:moveTo>
                  <a:lnTo>
                    <a:pt x="7" y="1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1" y="13"/>
                  </a:lnTo>
                  <a:lnTo>
                    <a:pt x="4" y="20"/>
                  </a:lnTo>
                  <a:lnTo>
                    <a:pt x="9" y="26"/>
                  </a:lnTo>
                  <a:lnTo>
                    <a:pt x="15" y="32"/>
                  </a:lnTo>
                  <a:lnTo>
                    <a:pt x="22" y="39"/>
                  </a:lnTo>
                  <a:lnTo>
                    <a:pt x="30" y="45"/>
                  </a:lnTo>
                  <a:lnTo>
                    <a:pt x="39" y="51"/>
                  </a:lnTo>
                  <a:lnTo>
                    <a:pt x="50" y="55"/>
                  </a:lnTo>
                  <a:lnTo>
                    <a:pt x="61" y="58"/>
                  </a:lnTo>
                  <a:lnTo>
                    <a:pt x="72" y="60"/>
                  </a:lnTo>
                  <a:lnTo>
                    <a:pt x="83" y="60"/>
                  </a:lnTo>
                  <a:lnTo>
                    <a:pt x="94" y="56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8" y="49"/>
                  </a:lnTo>
                  <a:lnTo>
                    <a:pt x="108" y="46"/>
                  </a:lnTo>
                  <a:lnTo>
                    <a:pt x="107" y="44"/>
                  </a:lnTo>
                  <a:lnTo>
                    <a:pt x="104" y="40"/>
                  </a:lnTo>
                  <a:lnTo>
                    <a:pt x="99" y="33"/>
                  </a:lnTo>
                  <a:lnTo>
                    <a:pt x="91" y="27"/>
                  </a:lnTo>
                  <a:lnTo>
                    <a:pt x="84" y="20"/>
                  </a:lnTo>
                  <a:lnTo>
                    <a:pt x="75" y="15"/>
                  </a:lnTo>
                  <a:lnTo>
                    <a:pt x="66" y="10"/>
                  </a:lnTo>
                  <a:lnTo>
                    <a:pt x="58" y="7"/>
                  </a:lnTo>
                  <a:lnTo>
                    <a:pt x="50" y="5"/>
                  </a:lnTo>
                  <a:lnTo>
                    <a:pt x="41" y="2"/>
                  </a:lnTo>
                  <a:lnTo>
                    <a:pt x="33" y="1"/>
                  </a:lnTo>
                  <a:lnTo>
                    <a:pt x="26" y="1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82" name="Freeform 1187"/>
            <p:cNvSpPr>
              <a:spLocks/>
            </p:cNvSpPr>
            <p:nvPr/>
          </p:nvSpPr>
          <p:spPr bwMode="auto">
            <a:xfrm>
              <a:off x="4642" y="250"/>
              <a:ext cx="112" cy="68"/>
            </a:xfrm>
            <a:custGeom>
              <a:avLst/>
              <a:gdLst>
                <a:gd name="T0" fmla="*/ 109 w 112"/>
                <a:gd name="T1" fmla="*/ 51 h 68"/>
                <a:gd name="T2" fmla="*/ 97 w 112"/>
                <a:gd name="T3" fmla="*/ 56 h 68"/>
                <a:gd name="T4" fmla="*/ 87 w 112"/>
                <a:gd name="T5" fmla="*/ 58 h 68"/>
                <a:gd name="T6" fmla="*/ 76 w 112"/>
                <a:gd name="T7" fmla="*/ 59 h 68"/>
                <a:gd name="T8" fmla="*/ 66 w 112"/>
                <a:gd name="T9" fmla="*/ 57 h 68"/>
                <a:gd name="T10" fmla="*/ 55 w 112"/>
                <a:gd name="T11" fmla="*/ 55 h 68"/>
                <a:gd name="T12" fmla="*/ 45 w 112"/>
                <a:gd name="T13" fmla="*/ 50 h 68"/>
                <a:gd name="T14" fmla="*/ 37 w 112"/>
                <a:gd name="T15" fmla="*/ 45 h 68"/>
                <a:gd name="T16" fmla="*/ 29 w 112"/>
                <a:gd name="T17" fmla="*/ 39 h 68"/>
                <a:gd name="T18" fmla="*/ 22 w 112"/>
                <a:gd name="T19" fmla="*/ 33 h 68"/>
                <a:gd name="T20" fmla="*/ 16 w 112"/>
                <a:gd name="T21" fmla="*/ 27 h 68"/>
                <a:gd name="T22" fmla="*/ 13 w 112"/>
                <a:gd name="T23" fmla="*/ 21 h 68"/>
                <a:gd name="T24" fmla="*/ 10 w 112"/>
                <a:gd name="T25" fmla="*/ 16 h 68"/>
                <a:gd name="T26" fmla="*/ 8 w 112"/>
                <a:gd name="T27" fmla="*/ 12 h 68"/>
                <a:gd name="T28" fmla="*/ 10 w 112"/>
                <a:gd name="T29" fmla="*/ 10 h 68"/>
                <a:gd name="T30" fmla="*/ 10 w 112"/>
                <a:gd name="T31" fmla="*/ 11 h 68"/>
                <a:gd name="T32" fmla="*/ 10 w 112"/>
                <a:gd name="T33" fmla="*/ 10 h 68"/>
                <a:gd name="T34" fmla="*/ 12 w 112"/>
                <a:gd name="T35" fmla="*/ 10 h 68"/>
                <a:gd name="T36" fmla="*/ 14 w 112"/>
                <a:gd name="T37" fmla="*/ 10 h 68"/>
                <a:gd name="T38" fmla="*/ 14 w 112"/>
                <a:gd name="T39" fmla="*/ 0 h 68"/>
                <a:gd name="T40" fmla="*/ 10 w 112"/>
                <a:gd name="T41" fmla="*/ 1 h 68"/>
                <a:gd name="T42" fmla="*/ 6 w 112"/>
                <a:gd name="T43" fmla="*/ 2 h 68"/>
                <a:gd name="T44" fmla="*/ 3 w 112"/>
                <a:gd name="T45" fmla="*/ 3 h 68"/>
                <a:gd name="T46" fmla="*/ 1 w 112"/>
                <a:gd name="T47" fmla="*/ 6 h 68"/>
                <a:gd name="T48" fmla="*/ 0 w 112"/>
                <a:gd name="T49" fmla="*/ 13 h 68"/>
                <a:gd name="T50" fmla="*/ 1 w 112"/>
                <a:gd name="T51" fmla="*/ 20 h 68"/>
                <a:gd name="T52" fmla="*/ 4 w 112"/>
                <a:gd name="T53" fmla="*/ 26 h 68"/>
                <a:gd name="T54" fmla="*/ 10 w 112"/>
                <a:gd name="T55" fmla="*/ 33 h 68"/>
                <a:gd name="T56" fmla="*/ 16 w 112"/>
                <a:gd name="T57" fmla="*/ 39 h 68"/>
                <a:gd name="T58" fmla="*/ 23 w 112"/>
                <a:gd name="T59" fmla="*/ 47 h 68"/>
                <a:gd name="T60" fmla="*/ 32 w 112"/>
                <a:gd name="T61" fmla="*/ 53 h 68"/>
                <a:gd name="T62" fmla="*/ 41 w 112"/>
                <a:gd name="T63" fmla="*/ 59 h 68"/>
                <a:gd name="T64" fmla="*/ 52 w 112"/>
                <a:gd name="T65" fmla="*/ 64 h 68"/>
                <a:gd name="T66" fmla="*/ 63 w 112"/>
                <a:gd name="T67" fmla="*/ 67 h 68"/>
                <a:gd name="T68" fmla="*/ 75 w 112"/>
                <a:gd name="T69" fmla="*/ 68 h 68"/>
                <a:gd name="T70" fmla="*/ 88 w 112"/>
                <a:gd name="T71" fmla="*/ 68 h 68"/>
                <a:gd name="T72" fmla="*/ 100 w 112"/>
                <a:gd name="T73" fmla="*/ 65 h 68"/>
                <a:gd name="T74" fmla="*/ 112 w 112"/>
                <a:gd name="T75" fmla="*/ 59 h 68"/>
                <a:gd name="T76" fmla="*/ 109 w 112"/>
                <a:gd name="T77" fmla="*/ 51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2"/>
                <a:gd name="T118" fmla="*/ 0 h 68"/>
                <a:gd name="T119" fmla="*/ 112 w 112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2" h="68">
                  <a:moveTo>
                    <a:pt x="109" y="51"/>
                  </a:moveTo>
                  <a:lnTo>
                    <a:pt x="97" y="56"/>
                  </a:lnTo>
                  <a:lnTo>
                    <a:pt x="87" y="58"/>
                  </a:lnTo>
                  <a:lnTo>
                    <a:pt x="76" y="59"/>
                  </a:lnTo>
                  <a:lnTo>
                    <a:pt x="66" y="57"/>
                  </a:lnTo>
                  <a:lnTo>
                    <a:pt x="55" y="55"/>
                  </a:lnTo>
                  <a:lnTo>
                    <a:pt x="45" y="50"/>
                  </a:lnTo>
                  <a:lnTo>
                    <a:pt x="37" y="45"/>
                  </a:lnTo>
                  <a:lnTo>
                    <a:pt x="29" y="39"/>
                  </a:lnTo>
                  <a:lnTo>
                    <a:pt x="22" y="33"/>
                  </a:lnTo>
                  <a:lnTo>
                    <a:pt x="16" y="27"/>
                  </a:lnTo>
                  <a:lnTo>
                    <a:pt x="13" y="21"/>
                  </a:lnTo>
                  <a:lnTo>
                    <a:pt x="10" y="16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3"/>
                  </a:lnTo>
                  <a:lnTo>
                    <a:pt x="1" y="20"/>
                  </a:lnTo>
                  <a:lnTo>
                    <a:pt x="4" y="26"/>
                  </a:lnTo>
                  <a:lnTo>
                    <a:pt x="10" y="33"/>
                  </a:lnTo>
                  <a:lnTo>
                    <a:pt x="16" y="39"/>
                  </a:lnTo>
                  <a:lnTo>
                    <a:pt x="23" y="47"/>
                  </a:lnTo>
                  <a:lnTo>
                    <a:pt x="32" y="53"/>
                  </a:lnTo>
                  <a:lnTo>
                    <a:pt x="41" y="59"/>
                  </a:lnTo>
                  <a:lnTo>
                    <a:pt x="52" y="64"/>
                  </a:lnTo>
                  <a:lnTo>
                    <a:pt x="63" y="67"/>
                  </a:lnTo>
                  <a:lnTo>
                    <a:pt x="75" y="68"/>
                  </a:lnTo>
                  <a:lnTo>
                    <a:pt x="88" y="68"/>
                  </a:lnTo>
                  <a:lnTo>
                    <a:pt x="100" y="65"/>
                  </a:lnTo>
                  <a:lnTo>
                    <a:pt x="112" y="59"/>
                  </a:lnTo>
                  <a:lnTo>
                    <a:pt x="109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83" name="Freeform 1188"/>
            <p:cNvSpPr>
              <a:spLocks/>
            </p:cNvSpPr>
            <p:nvPr/>
          </p:nvSpPr>
          <p:spPr bwMode="auto">
            <a:xfrm>
              <a:off x="4711" y="260"/>
              <a:ext cx="47" cy="49"/>
            </a:xfrm>
            <a:custGeom>
              <a:avLst/>
              <a:gdLst>
                <a:gd name="T0" fmla="*/ 0 w 47"/>
                <a:gd name="T1" fmla="*/ 7 h 49"/>
                <a:gd name="T2" fmla="*/ 8 w 47"/>
                <a:gd name="T3" fmla="*/ 13 h 49"/>
                <a:gd name="T4" fmla="*/ 16 w 47"/>
                <a:gd name="T5" fmla="*/ 18 h 49"/>
                <a:gd name="T6" fmla="*/ 24 w 47"/>
                <a:gd name="T7" fmla="*/ 24 h 49"/>
                <a:gd name="T8" fmla="*/ 30 w 47"/>
                <a:gd name="T9" fmla="*/ 31 h 49"/>
                <a:gd name="T10" fmla="*/ 35 w 47"/>
                <a:gd name="T11" fmla="*/ 36 h 49"/>
                <a:gd name="T12" fmla="*/ 38 w 47"/>
                <a:gd name="T13" fmla="*/ 41 h 49"/>
                <a:gd name="T14" fmla="*/ 39 w 47"/>
                <a:gd name="T15" fmla="*/ 43 h 49"/>
                <a:gd name="T16" fmla="*/ 39 w 47"/>
                <a:gd name="T17" fmla="*/ 41 h 49"/>
                <a:gd name="T18" fmla="*/ 40 w 47"/>
                <a:gd name="T19" fmla="*/ 41 h 49"/>
                <a:gd name="T20" fmla="*/ 43 w 47"/>
                <a:gd name="T21" fmla="*/ 49 h 49"/>
                <a:gd name="T22" fmla="*/ 46 w 47"/>
                <a:gd name="T23" fmla="*/ 47 h 49"/>
                <a:gd name="T24" fmla="*/ 47 w 47"/>
                <a:gd name="T25" fmla="*/ 43 h 49"/>
                <a:gd name="T26" fmla="*/ 47 w 47"/>
                <a:gd name="T27" fmla="*/ 39 h 49"/>
                <a:gd name="T28" fmla="*/ 45 w 47"/>
                <a:gd name="T29" fmla="*/ 36 h 49"/>
                <a:gd name="T30" fmla="*/ 42 w 47"/>
                <a:gd name="T31" fmla="*/ 31 h 49"/>
                <a:gd name="T32" fmla="*/ 37 w 47"/>
                <a:gd name="T33" fmla="*/ 24 h 49"/>
                <a:gd name="T34" fmla="*/ 29 w 47"/>
                <a:gd name="T35" fmla="*/ 17 h 49"/>
                <a:gd name="T36" fmla="*/ 21 w 47"/>
                <a:gd name="T37" fmla="*/ 11 h 49"/>
                <a:gd name="T38" fmla="*/ 12 w 47"/>
                <a:gd name="T39" fmla="*/ 4 h 49"/>
                <a:gd name="T40" fmla="*/ 3 w 47"/>
                <a:gd name="T41" fmla="*/ 0 h 49"/>
                <a:gd name="T42" fmla="*/ 0 w 47"/>
                <a:gd name="T43" fmla="*/ 7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7"/>
                <a:gd name="T67" fmla="*/ 0 h 49"/>
                <a:gd name="T68" fmla="*/ 47 w 47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7" h="49">
                  <a:moveTo>
                    <a:pt x="0" y="7"/>
                  </a:moveTo>
                  <a:lnTo>
                    <a:pt x="8" y="13"/>
                  </a:lnTo>
                  <a:lnTo>
                    <a:pt x="16" y="18"/>
                  </a:lnTo>
                  <a:lnTo>
                    <a:pt x="24" y="24"/>
                  </a:lnTo>
                  <a:lnTo>
                    <a:pt x="30" y="31"/>
                  </a:lnTo>
                  <a:lnTo>
                    <a:pt x="35" y="36"/>
                  </a:lnTo>
                  <a:lnTo>
                    <a:pt x="38" y="41"/>
                  </a:lnTo>
                  <a:lnTo>
                    <a:pt x="39" y="43"/>
                  </a:lnTo>
                  <a:lnTo>
                    <a:pt x="39" y="41"/>
                  </a:lnTo>
                  <a:lnTo>
                    <a:pt x="40" y="41"/>
                  </a:lnTo>
                  <a:lnTo>
                    <a:pt x="43" y="49"/>
                  </a:lnTo>
                  <a:lnTo>
                    <a:pt x="46" y="47"/>
                  </a:lnTo>
                  <a:lnTo>
                    <a:pt x="47" y="43"/>
                  </a:lnTo>
                  <a:lnTo>
                    <a:pt x="47" y="39"/>
                  </a:lnTo>
                  <a:lnTo>
                    <a:pt x="45" y="36"/>
                  </a:lnTo>
                  <a:lnTo>
                    <a:pt x="42" y="31"/>
                  </a:lnTo>
                  <a:lnTo>
                    <a:pt x="37" y="24"/>
                  </a:lnTo>
                  <a:lnTo>
                    <a:pt x="29" y="17"/>
                  </a:lnTo>
                  <a:lnTo>
                    <a:pt x="21" y="11"/>
                  </a:lnTo>
                  <a:lnTo>
                    <a:pt x="12" y="4"/>
                  </a:lnTo>
                  <a:lnTo>
                    <a:pt x="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84" name="Freeform 1189"/>
            <p:cNvSpPr>
              <a:spLocks/>
            </p:cNvSpPr>
            <p:nvPr/>
          </p:nvSpPr>
          <p:spPr bwMode="auto">
            <a:xfrm>
              <a:off x="4656" y="250"/>
              <a:ext cx="58" cy="17"/>
            </a:xfrm>
            <a:custGeom>
              <a:avLst/>
              <a:gdLst>
                <a:gd name="T0" fmla="*/ 0 w 58"/>
                <a:gd name="T1" fmla="*/ 10 h 17"/>
                <a:gd name="T2" fmla="*/ 4 w 58"/>
                <a:gd name="T3" fmla="*/ 10 h 17"/>
                <a:gd name="T4" fmla="*/ 9 w 58"/>
                <a:gd name="T5" fmla="*/ 10 h 17"/>
                <a:gd name="T6" fmla="*/ 16 w 58"/>
                <a:gd name="T7" fmla="*/ 10 h 17"/>
                <a:gd name="T8" fmla="*/ 23 w 58"/>
                <a:gd name="T9" fmla="*/ 10 h 17"/>
                <a:gd name="T10" fmla="*/ 30 w 58"/>
                <a:gd name="T11" fmla="*/ 11 h 17"/>
                <a:gd name="T12" fmla="*/ 39 w 58"/>
                <a:gd name="T13" fmla="*/ 13 h 17"/>
                <a:gd name="T14" fmla="*/ 46 w 58"/>
                <a:gd name="T15" fmla="*/ 15 h 17"/>
                <a:gd name="T16" fmla="*/ 55 w 58"/>
                <a:gd name="T17" fmla="*/ 17 h 17"/>
                <a:gd name="T18" fmla="*/ 58 w 58"/>
                <a:gd name="T19" fmla="*/ 10 h 17"/>
                <a:gd name="T20" fmla="*/ 49 w 58"/>
                <a:gd name="T21" fmla="*/ 6 h 17"/>
                <a:gd name="T22" fmla="*/ 41 w 58"/>
                <a:gd name="T23" fmla="*/ 4 h 17"/>
                <a:gd name="T24" fmla="*/ 31 w 58"/>
                <a:gd name="T25" fmla="*/ 2 h 17"/>
                <a:gd name="T26" fmla="*/ 24 w 58"/>
                <a:gd name="T27" fmla="*/ 1 h 17"/>
                <a:gd name="T28" fmla="*/ 16 w 58"/>
                <a:gd name="T29" fmla="*/ 1 h 17"/>
                <a:gd name="T30" fmla="*/ 9 w 58"/>
                <a:gd name="T31" fmla="*/ 0 h 17"/>
                <a:gd name="T32" fmla="*/ 4 w 58"/>
                <a:gd name="T33" fmla="*/ 0 h 17"/>
                <a:gd name="T34" fmla="*/ 0 w 58"/>
                <a:gd name="T35" fmla="*/ 0 h 17"/>
                <a:gd name="T36" fmla="*/ 0 w 58"/>
                <a:gd name="T37" fmla="*/ 1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17"/>
                <a:gd name="T59" fmla="*/ 58 w 58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17">
                  <a:moveTo>
                    <a:pt x="0" y="10"/>
                  </a:moveTo>
                  <a:lnTo>
                    <a:pt x="4" y="10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23" y="10"/>
                  </a:lnTo>
                  <a:lnTo>
                    <a:pt x="30" y="11"/>
                  </a:lnTo>
                  <a:lnTo>
                    <a:pt x="39" y="13"/>
                  </a:lnTo>
                  <a:lnTo>
                    <a:pt x="46" y="15"/>
                  </a:lnTo>
                  <a:lnTo>
                    <a:pt x="55" y="17"/>
                  </a:lnTo>
                  <a:lnTo>
                    <a:pt x="58" y="10"/>
                  </a:lnTo>
                  <a:lnTo>
                    <a:pt x="49" y="6"/>
                  </a:lnTo>
                  <a:lnTo>
                    <a:pt x="41" y="4"/>
                  </a:lnTo>
                  <a:lnTo>
                    <a:pt x="31" y="2"/>
                  </a:lnTo>
                  <a:lnTo>
                    <a:pt x="24" y="1"/>
                  </a:lnTo>
                  <a:lnTo>
                    <a:pt x="16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85" name="Freeform 1190"/>
            <p:cNvSpPr>
              <a:spLocks/>
            </p:cNvSpPr>
            <p:nvPr/>
          </p:nvSpPr>
          <p:spPr bwMode="auto">
            <a:xfrm>
              <a:off x="786" y="250"/>
              <a:ext cx="108" cy="58"/>
            </a:xfrm>
            <a:custGeom>
              <a:avLst/>
              <a:gdLst>
                <a:gd name="T0" fmla="*/ 9 w 108"/>
                <a:gd name="T1" fmla="*/ 0 h 58"/>
                <a:gd name="T2" fmla="*/ 7 w 108"/>
                <a:gd name="T3" fmla="*/ 0 h 58"/>
                <a:gd name="T4" fmla="*/ 4 w 108"/>
                <a:gd name="T5" fmla="*/ 1 h 58"/>
                <a:gd name="T6" fmla="*/ 2 w 108"/>
                <a:gd name="T7" fmla="*/ 2 h 58"/>
                <a:gd name="T8" fmla="*/ 1 w 108"/>
                <a:gd name="T9" fmla="*/ 3 h 58"/>
                <a:gd name="T10" fmla="*/ 0 w 108"/>
                <a:gd name="T11" fmla="*/ 8 h 58"/>
                <a:gd name="T12" fmla="*/ 1 w 108"/>
                <a:gd name="T13" fmla="*/ 13 h 58"/>
                <a:gd name="T14" fmla="*/ 4 w 108"/>
                <a:gd name="T15" fmla="*/ 19 h 58"/>
                <a:gd name="T16" fmla="*/ 9 w 108"/>
                <a:gd name="T17" fmla="*/ 25 h 58"/>
                <a:gd name="T18" fmla="*/ 15 w 108"/>
                <a:gd name="T19" fmla="*/ 32 h 58"/>
                <a:gd name="T20" fmla="*/ 21 w 108"/>
                <a:gd name="T21" fmla="*/ 38 h 58"/>
                <a:gd name="T22" fmla="*/ 30 w 108"/>
                <a:gd name="T23" fmla="*/ 44 h 58"/>
                <a:gd name="T24" fmla="*/ 39 w 108"/>
                <a:gd name="T25" fmla="*/ 49 h 58"/>
                <a:gd name="T26" fmla="*/ 50 w 108"/>
                <a:gd name="T27" fmla="*/ 54 h 58"/>
                <a:gd name="T28" fmla="*/ 61 w 108"/>
                <a:gd name="T29" fmla="*/ 57 h 58"/>
                <a:gd name="T30" fmla="*/ 71 w 108"/>
                <a:gd name="T31" fmla="*/ 58 h 58"/>
                <a:gd name="T32" fmla="*/ 83 w 108"/>
                <a:gd name="T33" fmla="*/ 58 h 58"/>
                <a:gd name="T34" fmla="*/ 94 w 108"/>
                <a:gd name="T35" fmla="*/ 55 h 58"/>
                <a:gd name="T36" fmla="*/ 106 w 108"/>
                <a:gd name="T37" fmla="*/ 50 h 58"/>
                <a:gd name="T38" fmla="*/ 107 w 108"/>
                <a:gd name="T39" fmla="*/ 49 h 58"/>
                <a:gd name="T40" fmla="*/ 108 w 108"/>
                <a:gd name="T41" fmla="*/ 48 h 58"/>
                <a:gd name="T42" fmla="*/ 108 w 108"/>
                <a:gd name="T43" fmla="*/ 46 h 58"/>
                <a:gd name="T44" fmla="*/ 107 w 108"/>
                <a:gd name="T45" fmla="*/ 44 h 58"/>
                <a:gd name="T46" fmla="*/ 103 w 108"/>
                <a:gd name="T47" fmla="*/ 38 h 58"/>
                <a:gd name="T48" fmla="*/ 98 w 108"/>
                <a:gd name="T49" fmla="*/ 32 h 58"/>
                <a:gd name="T50" fmla="*/ 91 w 108"/>
                <a:gd name="T51" fmla="*/ 25 h 58"/>
                <a:gd name="T52" fmla="*/ 84 w 108"/>
                <a:gd name="T53" fmla="*/ 20 h 58"/>
                <a:gd name="T54" fmla="*/ 74 w 108"/>
                <a:gd name="T55" fmla="*/ 13 h 58"/>
                <a:gd name="T56" fmla="*/ 66 w 108"/>
                <a:gd name="T57" fmla="*/ 9 h 58"/>
                <a:gd name="T58" fmla="*/ 57 w 108"/>
                <a:gd name="T59" fmla="*/ 5 h 58"/>
                <a:gd name="T60" fmla="*/ 49 w 108"/>
                <a:gd name="T61" fmla="*/ 3 h 58"/>
                <a:gd name="T62" fmla="*/ 41 w 108"/>
                <a:gd name="T63" fmla="*/ 1 h 58"/>
                <a:gd name="T64" fmla="*/ 33 w 108"/>
                <a:gd name="T65" fmla="*/ 1 h 58"/>
                <a:gd name="T66" fmla="*/ 26 w 108"/>
                <a:gd name="T67" fmla="*/ 0 h 58"/>
                <a:gd name="T68" fmla="*/ 19 w 108"/>
                <a:gd name="T69" fmla="*/ 0 h 58"/>
                <a:gd name="T70" fmla="*/ 13 w 108"/>
                <a:gd name="T71" fmla="*/ 0 h 58"/>
                <a:gd name="T72" fmla="*/ 9 w 108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58"/>
                <a:gd name="T113" fmla="*/ 108 w 108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58">
                  <a:moveTo>
                    <a:pt x="9" y="0"/>
                  </a:move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3"/>
                  </a:lnTo>
                  <a:lnTo>
                    <a:pt x="4" y="19"/>
                  </a:lnTo>
                  <a:lnTo>
                    <a:pt x="9" y="25"/>
                  </a:lnTo>
                  <a:lnTo>
                    <a:pt x="15" y="32"/>
                  </a:lnTo>
                  <a:lnTo>
                    <a:pt x="21" y="38"/>
                  </a:lnTo>
                  <a:lnTo>
                    <a:pt x="30" y="44"/>
                  </a:lnTo>
                  <a:lnTo>
                    <a:pt x="39" y="49"/>
                  </a:lnTo>
                  <a:lnTo>
                    <a:pt x="50" y="54"/>
                  </a:lnTo>
                  <a:lnTo>
                    <a:pt x="61" y="57"/>
                  </a:lnTo>
                  <a:lnTo>
                    <a:pt x="71" y="58"/>
                  </a:lnTo>
                  <a:lnTo>
                    <a:pt x="83" y="58"/>
                  </a:lnTo>
                  <a:lnTo>
                    <a:pt x="94" y="55"/>
                  </a:lnTo>
                  <a:lnTo>
                    <a:pt x="106" y="50"/>
                  </a:lnTo>
                  <a:lnTo>
                    <a:pt x="107" y="49"/>
                  </a:lnTo>
                  <a:lnTo>
                    <a:pt x="108" y="48"/>
                  </a:lnTo>
                  <a:lnTo>
                    <a:pt x="108" y="46"/>
                  </a:lnTo>
                  <a:lnTo>
                    <a:pt x="107" y="44"/>
                  </a:lnTo>
                  <a:lnTo>
                    <a:pt x="103" y="38"/>
                  </a:lnTo>
                  <a:lnTo>
                    <a:pt x="98" y="32"/>
                  </a:lnTo>
                  <a:lnTo>
                    <a:pt x="91" y="25"/>
                  </a:lnTo>
                  <a:lnTo>
                    <a:pt x="84" y="20"/>
                  </a:lnTo>
                  <a:lnTo>
                    <a:pt x="74" y="13"/>
                  </a:lnTo>
                  <a:lnTo>
                    <a:pt x="66" y="9"/>
                  </a:lnTo>
                  <a:lnTo>
                    <a:pt x="57" y="5"/>
                  </a:lnTo>
                  <a:lnTo>
                    <a:pt x="49" y="3"/>
                  </a:lnTo>
                  <a:lnTo>
                    <a:pt x="41" y="1"/>
                  </a:lnTo>
                  <a:lnTo>
                    <a:pt x="33" y="1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86" name="Freeform 1191"/>
            <p:cNvSpPr>
              <a:spLocks/>
            </p:cNvSpPr>
            <p:nvPr/>
          </p:nvSpPr>
          <p:spPr bwMode="auto">
            <a:xfrm>
              <a:off x="782" y="245"/>
              <a:ext cx="112" cy="67"/>
            </a:xfrm>
            <a:custGeom>
              <a:avLst/>
              <a:gdLst>
                <a:gd name="T0" fmla="*/ 108 w 112"/>
                <a:gd name="T1" fmla="*/ 51 h 67"/>
                <a:gd name="T2" fmla="*/ 97 w 112"/>
                <a:gd name="T3" fmla="*/ 56 h 67"/>
                <a:gd name="T4" fmla="*/ 87 w 112"/>
                <a:gd name="T5" fmla="*/ 59 h 67"/>
                <a:gd name="T6" fmla="*/ 76 w 112"/>
                <a:gd name="T7" fmla="*/ 59 h 67"/>
                <a:gd name="T8" fmla="*/ 66 w 112"/>
                <a:gd name="T9" fmla="*/ 58 h 67"/>
                <a:gd name="T10" fmla="*/ 55 w 112"/>
                <a:gd name="T11" fmla="*/ 54 h 67"/>
                <a:gd name="T12" fmla="*/ 45 w 112"/>
                <a:gd name="T13" fmla="*/ 50 h 67"/>
                <a:gd name="T14" fmla="*/ 37 w 112"/>
                <a:gd name="T15" fmla="*/ 46 h 67"/>
                <a:gd name="T16" fmla="*/ 29 w 112"/>
                <a:gd name="T17" fmla="*/ 39 h 67"/>
                <a:gd name="T18" fmla="*/ 22 w 112"/>
                <a:gd name="T19" fmla="*/ 33 h 67"/>
                <a:gd name="T20" fmla="*/ 16 w 112"/>
                <a:gd name="T21" fmla="*/ 27 h 67"/>
                <a:gd name="T22" fmla="*/ 12 w 112"/>
                <a:gd name="T23" fmla="*/ 21 h 67"/>
                <a:gd name="T24" fmla="*/ 10 w 112"/>
                <a:gd name="T25" fmla="*/ 16 h 67"/>
                <a:gd name="T26" fmla="*/ 8 w 112"/>
                <a:gd name="T27" fmla="*/ 13 h 67"/>
                <a:gd name="T28" fmla="*/ 10 w 112"/>
                <a:gd name="T29" fmla="*/ 10 h 67"/>
                <a:gd name="T30" fmla="*/ 11 w 112"/>
                <a:gd name="T31" fmla="*/ 9 h 67"/>
                <a:gd name="T32" fmla="*/ 13 w 112"/>
                <a:gd name="T33" fmla="*/ 9 h 67"/>
                <a:gd name="T34" fmla="*/ 13 w 112"/>
                <a:gd name="T35" fmla="*/ 0 h 67"/>
                <a:gd name="T36" fmla="*/ 10 w 112"/>
                <a:gd name="T37" fmla="*/ 0 h 67"/>
                <a:gd name="T38" fmla="*/ 6 w 112"/>
                <a:gd name="T39" fmla="*/ 2 h 67"/>
                <a:gd name="T40" fmla="*/ 3 w 112"/>
                <a:gd name="T41" fmla="*/ 4 h 67"/>
                <a:gd name="T42" fmla="*/ 1 w 112"/>
                <a:gd name="T43" fmla="*/ 7 h 67"/>
                <a:gd name="T44" fmla="*/ 0 w 112"/>
                <a:gd name="T45" fmla="*/ 13 h 67"/>
                <a:gd name="T46" fmla="*/ 1 w 112"/>
                <a:gd name="T47" fmla="*/ 19 h 67"/>
                <a:gd name="T48" fmla="*/ 4 w 112"/>
                <a:gd name="T49" fmla="*/ 26 h 67"/>
                <a:gd name="T50" fmla="*/ 10 w 112"/>
                <a:gd name="T51" fmla="*/ 32 h 67"/>
                <a:gd name="T52" fmla="*/ 16 w 112"/>
                <a:gd name="T53" fmla="*/ 40 h 67"/>
                <a:gd name="T54" fmla="*/ 23 w 112"/>
                <a:gd name="T55" fmla="*/ 47 h 67"/>
                <a:gd name="T56" fmla="*/ 32 w 112"/>
                <a:gd name="T57" fmla="*/ 53 h 67"/>
                <a:gd name="T58" fmla="*/ 41 w 112"/>
                <a:gd name="T59" fmla="*/ 59 h 67"/>
                <a:gd name="T60" fmla="*/ 52 w 112"/>
                <a:gd name="T61" fmla="*/ 63 h 67"/>
                <a:gd name="T62" fmla="*/ 63 w 112"/>
                <a:gd name="T63" fmla="*/ 66 h 67"/>
                <a:gd name="T64" fmla="*/ 75 w 112"/>
                <a:gd name="T65" fmla="*/ 67 h 67"/>
                <a:gd name="T66" fmla="*/ 88 w 112"/>
                <a:gd name="T67" fmla="*/ 67 h 67"/>
                <a:gd name="T68" fmla="*/ 100 w 112"/>
                <a:gd name="T69" fmla="*/ 64 h 67"/>
                <a:gd name="T70" fmla="*/ 112 w 112"/>
                <a:gd name="T71" fmla="*/ 60 h 67"/>
                <a:gd name="T72" fmla="*/ 108 w 112"/>
                <a:gd name="T73" fmla="*/ 51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2"/>
                <a:gd name="T112" fmla="*/ 0 h 67"/>
                <a:gd name="T113" fmla="*/ 112 w 112"/>
                <a:gd name="T114" fmla="*/ 67 h 6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2" h="67">
                  <a:moveTo>
                    <a:pt x="108" y="51"/>
                  </a:moveTo>
                  <a:lnTo>
                    <a:pt x="97" y="56"/>
                  </a:lnTo>
                  <a:lnTo>
                    <a:pt x="87" y="59"/>
                  </a:lnTo>
                  <a:lnTo>
                    <a:pt x="76" y="59"/>
                  </a:lnTo>
                  <a:lnTo>
                    <a:pt x="66" y="58"/>
                  </a:lnTo>
                  <a:lnTo>
                    <a:pt x="55" y="54"/>
                  </a:lnTo>
                  <a:lnTo>
                    <a:pt x="45" y="50"/>
                  </a:lnTo>
                  <a:lnTo>
                    <a:pt x="37" y="46"/>
                  </a:lnTo>
                  <a:lnTo>
                    <a:pt x="29" y="39"/>
                  </a:lnTo>
                  <a:lnTo>
                    <a:pt x="22" y="33"/>
                  </a:lnTo>
                  <a:lnTo>
                    <a:pt x="16" y="27"/>
                  </a:lnTo>
                  <a:lnTo>
                    <a:pt x="12" y="21"/>
                  </a:lnTo>
                  <a:lnTo>
                    <a:pt x="10" y="16"/>
                  </a:lnTo>
                  <a:lnTo>
                    <a:pt x="8" y="13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3" y="4"/>
                  </a:lnTo>
                  <a:lnTo>
                    <a:pt x="1" y="7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4" y="26"/>
                  </a:lnTo>
                  <a:lnTo>
                    <a:pt x="10" y="32"/>
                  </a:lnTo>
                  <a:lnTo>
                    <a:pt x="16" y="40"/>
                  </a:lnTo>
                  <a:lnTo>
                    <a:pt x="23" y="47"/>
                  </a:lnTo>
                  <a:lnTo>
                    <a:pt x="32" y="53"/>
                  </a:lnTo>
                  <a:lnTo>
                    <a:pt x="41" y="59"/>
                  </a:lnTo>
                  <a:lnTo>
                    <a:pt x="52" y="63"/>
                  </a:lnTo>
                  <a:lnTo>
                    <a:pt x="63" y="66"/>
                  </a:lnTo>
                  <a:lnTo>
                    <a:pt x="75" y="67"/>
                  </a:lnTo>
                  <a:lnTo>
                    <a:pt x="88" y="67"/>
                  </a:lnTo>
                  <a:lnTo>
                    <a:pt x="100" y="64"/>
                  </a:lnTo>
                  <a:lnTo>
                    <a:pt x="112" y="60"/>
                  </a:lnTo>
                  <a:lnTo>
                    <a:pt x="108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87" name="Freeform 1192"/>
            <p:cNvSpPr>
              <a:spLocks/>
            </p:cNvSpPr>
            <p:nvPr/>
          </p:nvSpPr>
          <p:spPr bwMode="auto">
            <a:xfrm>
              <a:off x="850" y="254"/>
              <a:ext cx="48" cy="51"/>
            </a:xfrm>
            <a:custGeom>
              <a:avLst/>
              <a:gdLst>
                <a:gd name="T0" fmla="*/ 0 w 48"/>
                <a:gd name="T1" fmla="*/ 9 h 51"/>
                <a:gd name="T2" fmla="*/ 8 w 48"/>
                <a:gd name="T3" fmla="*/ 13 h 51"/>
                <a:gd name="T4" fmla="*/ 17 w 48"/>
                <a:gd name="T5" fmla="*/ 19 h 51"/>
                <a:gd name="T6" fmla="*/ 24 w 48"/>
                <a:gd name="T7" fmla="*/ 26 h 51"/>
                <a:gd name="T8" fmla="*/ 31 w 48"/>
                <a:gd name="T9" fmla="*/ 31 h 51"/>
                <a:gd name="T10" fmla="*/ 36 w 48"/>
                <a:gd name="T11" fmla="*/ 37 h 51"/>
                <a:gd name="T12" fmla="*/ 39 w 48"/>
                <a:gd name="T13" fmla="*/ 42 h 51"/>
                <a:gd name="T14" fmla="*/ 40 w 48"/>
                <a:gd name="T15" fmla="*/ 43 h 51"/>
                <a:gd name="T16" fmla="*/ 40 w 48"/>
                <a:gd name="T17" fmla="*/ 42 h 51"/>
                <a:gd name="T18" fmla="*/ 44 w 48"/>
                <a:gd name="T19" fmla="*/ 51 h 51"/>
                <a:gd name="T20" fmla="*/ 47 w 48"/>
                <a:gd name="T21" fmla="*/ 47 h 51"/>
                <a:gd name="T22" fmla="*/ 48 w 48"/>
                <a:gd name="T23" fmla="*/ 44 h 51"/>
                <a:gd name="T24" fmla="*/ 47 w 48"/>
                <a:gd name="T25" fmla="*/ 41 h 51"/>
                <a:gd name="T26" fmla="*/ 46 w 48"/>
                <a:gd name="T27" fmla="*/ 38 h 51"/>
                <a:gd name="T28" fmla="*/ 43 w 48"/>
                <a:gd name="T29" fmla="*/ 31 h 51"/>
                <a:gd name="T30" fmla="*/ 37 w 48"/>
                <a:gd name="T31" fmla="*/ 24 h 51"/>
                <a:gd name="T32" fmla="*/ 30 w 48"/>
                <a:gd name="T33" fmla="*/ 18 h 51"/>
                <a:gd name="T34" fmla="*/ 22 w 48"/>
                <a:gd name="T35" fmla="*/ 11 h 51"/>
                <a:gd name="T36" fmla="*/ 13 w 48"/>
                <a:gd name="T37" fmla="*/ 6 h 51"/>
                <a:gd name="T38" fmla="*/ 4 w 48"/>
                <a:gd name="T39" fmla="*/ 0 h 51"/>
                <a:gd name="T40" fmla="*/ 0 w 48"/>
                <a:gd name="T41" fmla="*/ 9 h 5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51"/>
                <a:gd name="T65" fmla="*/ 48 w 48"/>
                <a:gd name="T66" fmla="*/ 51 h 5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51">
                  <a:moveTo>
                    <a:pt x="0" y="9"/>
                  </a:moveTo>
                  <a:lnTo>
                    <a:pt x="8" y="13"/>
                  </a:lnTo>
                  <a:lnTo>
                    <a:pt x="17" y="19"/>
                  </a:lnTo>
                  <a:lnTo>
                    <a:pt x="24" y="26"/>
                  </a:lnTo>
                  <a:lnTo>
                    <a:pt x="31" y="31"/>
                  </a:lnTo>
                  <a:lnTo>
                    <a:pt x="36" y="37"/>
                  </a:lnTo>
                  <a:lnTo>
                    <a:pt x="39" y="42"/>
                  </a:lnTo>
                  <a:lnTo>
                    <a:pt x="40" y="43"/>
                  </a:lnTo>
                  <a:lnTo>
                    <a:pt x="40" y="42"/>
                  </a:lnTo>
                  <a:lnTo>
                    <a:pt x="44" y="51"/>
                  </a:lnTo>
                  <a:lnTo>
                    <a:pt x="47" y="47"/>
                  </a:lnTo>
                  <a:lnTo>
                    <a:pt x="48" y="44"/>
                  </a:lnTo>
                  <a:lnTo>
                    <a:pt x="47" y="41"/>
                  </a:lnTo>
                  <a:lnTo>
                    <a:pt x="46" y="38"/>
                  </a:lnTo>
                  <a:lnTo>
                    <a:pt x="43" y="31"/>
                  </a:lnTo>
                  <a:lnTo>
                    <a:pt x="37" y="24"/>
                  </a:lnTo>
                  <a:lnTo>
                    <a:pt x="30" y="18"/>
                  </a:lnTo>
                  <a:lnTo>
                    <a:pt x="22" y="11"/>
                  </a:lnTo>
                  <a:lnTo>
                    <a:pt x="13" y="6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88" name="Freeform 1193"/>
            <p:cNvSpPr>
              <a:spLocks/>
            </p:cNvSpPr>
            <p:nvPr/>
          </p:nvSpPr>
          <p:spPr bwMode="auto">
            <a:xfrm>
              <a:off x="795" y="245"/>
              <a:ext cx="59" cy="18"/>
            </a:xfrm>
            <a:custGeom>
              <a:avLst/>
              <a:gdLst>
                <a:gd name="T0" fmla="*/ 0 w 59"/>
                <a:gd name="T1" fmla="*/ 9 h 18"/>
                <a:gd name="T2" fmla="*/ 4 w 59"/>
                <a:gd name="T3" fmla="*/ 9 h 18"/>
                <a:gd name="T4" fmla="*/ 10 w 59"/>
                <a:gd name="T5" fmla="*/ 9 h 18"/>
                <a:gd name="T6" fmla="*/ 17 w 59"/>
                <a:gd name="T7" fmla="*/ 9 h 18"/>
                <a:gd name="T8" fmla="*/ 24 w 59"/>
                <a:gd name="T9" fmla="*/ 10 h 18"/>
                <a:gd name="T10" fmla="*/ 31 w 59"/>
                <a:gd name="T11" fmla="*/ 11 h 18"/>
                <a:gd name="T12" fmla="*/ 40 w 59"/>
                <a:gd name="T13" fmla="*/ 13 h 18"/>
                <a:gd name="T14" fmla="*/ 47 w 59"/>
                <a:gd name="T15" fmla="*/ 15 h 18"/>
                <a:gd name="T16" fmla="*/ 55 w 59"/>
                <a:gd name="T17" fmla="*/ 18 h 18"/>
                <a:gd name="T18" fmla="*/ 59 w 59"/>
                <a:gd name="T19" fmla="*/ 9 h 18"/>
                <a:gd name="T20" fmla="*/ 50 w 59"/>
                <a:gd name="T21" fmla="*/ 6 h 18"/>
                <a:gd name="T22" fmla="*/ 41 w 59"/>
                <a:gd name="T23" fmla="*/ 4 h 18"/>
                <a:gd name="T24" fmla="*/ 32 w 59"/>
                <a:gd name="T25" fmla="*/ 2 h 18"/>
                <a:gd name="T26" fmla="*/ 24 w 59"/>
                <a:gd name="T27" fmla="*/ 0 h 18"/>
                <a:gd name="T28" fmla="*/ 17 w 59"/>
                <a:gd name="T29" fmla="*/ 0 h 18"/>
                <a:gd name="T30" fmla="*/ 10 w 59"/>
                <a:gd name="T31" fmla="*/ 0 h 18"/>
                <a:gd name="T32" fmla="*/ 4 w 59"/>
                <a:gd name="T33" fmla="*/ 0 h 18"/>
                <a:gd name="T34" fmla="*/ 0 w 59"/>
                <a:gd name="T35" fmla="*/ 0 h 18"/>
                <a:gd name="T36" fmla="*/ 0 w 59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18"/>
                <a:gd name="T59" fmla="*/ 59 w 59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18">
                  <a:moveTo>
                    <a:pt x="0" y="9"/>
                  </a:moveTo>
                  <a:lnTo>
                    <a:pt x="4" y="9"/>
                  </a:lnTo>
                  <a:lnTo>
                    <a:pt x="10" y="9"/>
                  </a:lnTo>
                  <a:lnTo>
                    <a:pt x="17" y="9"/>
                  </a:lnTo>
                  <a:lnTo>
                    <a:pt x="24" y="10"/>
                  </a:lnTo>
                  <a:lnTo>
                    <a:pt x="31" y="11"/>
                  </a:lnTo>
                  <a:lnTo>
                    <a:pt x="40" y="13"/>
                  </a:lnTo>
                  <a:lnTo>
                    <a:pt x="47" y="15"/>
                  </a:lnTo>
                  <a:lnTo>
                    <a:pt x="55" y="18"/>
                  </a:lnTo>
                  <a:lnTo>
                    <a:pt x="59" y="9"/>
                  </a:lnTo>
                  <a:lnTo>
                    <a:pt x="50" y="6"/>
                  </a:lnTo>
                  <a:lnTo>
                    <a:pt x="41" y="4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89" name="Freeform 1194"/>
            <p:cNvSpPr>
              <a:spLocks/>
            </p:cNvSpPr>
            <p:nvPr/>
          </p:nvSpPr>
          <p:spPr bwMode="auto">
            <a:xfrm>
              <a:off x="3198" y="250"/>
              <a:ext cx="108" cy="58"/>
            </a:xfrm>
            <a:custGeom>
              <a:avLst/>
              <a:gdLst>
                <a:gd name="T0" fmla="*/ 9 w 108"/>
                <a:gd name="T1" fmla="*/ 0 h 58"/>
                <a:gd name="T2" fmla="*/ 5 w 108"/>
                <a:gd name="T3" fmla="*/ 0 h 58"/>
                <a:gd name="T4" fmla="*/ 3 w 108"/>
                <a:gd name="T5" fmla="*/ 1 h 58"/>
                <a:gd name="T6" fmla="*/ 2 w 108"/>
                <a:gd name="T7" fmla="*/ 2 h 58"/>
                <a:gd name="T8" fmla="*/ 1 w 108"/>
                <a:gd name="T9" fmla="*/ 3 h 58"/>
                <a:gd name="T10" fmla="*/ 0 w 108"/>
                <a:gd name="T11" fmla="*/ 8 h 58"/>
                <a:gd name="T12" fmla="*/ 1 w 108"/>
                <a:gd name="T13" fmla="*/ 12 h 58"/>
                <a:gd name="T14" fmla="*/ 4 w 108"/>
                <a:gd name="T15" fmla="*/ 19 h 58"/>
                <a:gd name="T16" fmla="*/ 9 w 108"/>
                <a:gd name="T17" fmla="*/ 25 h 58"/>
                <a:gd name="T18" fmla="*/ 14 w 108"/>
                <a:gd name="T19" fmla="*/ 32 h 58"/>
                <a:gd name="T20" fmla="*/ 21 w 108"/>
                <a:gd name="T21" fmla="*/ 38 h 58"/>
                <a:gd name="T22" fmla="*/ 30 w 108"/>
                <a:gd name="T23" fmla="*/ 44 h 58"/>
                <a:gd name="T24" fmla="*/ 39 w 108"/>
                <a:gd name="T25" fmla="*/ 49 h 58"/>
                <a:gd name="T26" fmla="*/ 49 w 108"/>
                <a:gd name="T27" fmla="*/ 54 h 58"/>
                <a:gd name="T28" fmla="*/ 60 w 108"/>
                <a:gd name="T29" fmla="*/ 57 h 58"/>
                <a:gd name="T30" fmla="*/ 71 w 108"/>
                <a:gd name="T31" fmla="*/ 58 h 58"/>
                <a:gd name="T32" fmla="*/ 83 w 108"/>
                <a:gd name="T33" fmla="*/ 58 h 58"/>
                <a:gd name="T34" fmla="*/ 94 w 108"/>
                <a:gd name="T35" fmla="*/ 55 h 58"/>
                <a:gd name="T36" fmla="*/ 106 w 108"/>
                <a:gd name="T37" fmla="*/ 50 h 58"/>
                <a:gd name="T38" fmla="*/ 107 w 108"/>
                <a:gd name="T39" fmla="*/ 49 h 58"/>
                <a:gd name="T40" fmla="*/ 108 w 108"/>
                <a:gd name="T41" fmla="*/ 47 h 58"/>
                <a:gd name="T42" fmla="*/ 107 w 108"/>
                <a:gd name="T43" fmla="*/ 46 h 58"/>
                <a:gd name="T44" fmla="*/ 106 w 108"/>
                <a:gd name="T45" fmla="*/ 44 h 58"/>
                <a:gd name="T46" fmla="*/ 103 w 108"/>
                <a:gd name="T47" fmla="*/ 38 h 58"/>
                <a:gd name="T48" fmla="*/ 97 w 108"/>
                <a:gd name="T49" fmla="*/ 32 h 58"/>
                <a:gd name="T50" fmla="*/ 91 w 108"/>
                <a:gd name="T51" fmla="*/ 25 h 58"/>
                <a:gd name="T52" fmla="*/ 83 w 108"/>
                <a:gd name="T53" fmla="*/ 20 h 58"/>
                <a:gd name="T54" fmla="*/ 74 w 108"/>
                <a:gd name="T55" fmla="*/ 13 h 58"/>
                <a:gd name="T56" fmla="*/ 66 w 108"/>
                <a:gd name="T57" fmla="*/ 9 h 58"/>
                <a:gd name="T58" fmla="*/ 57 w 108"/>
                <a:gd name="T59" fmla="*/ 5 h 58"/>
                <a:gd name="T60" fmla="*/ 49 w 108"/>
                <a:gd name="T61" fmla="*/ 3 h 58"/>
                <a:gd name="T62" fmla="*/ 40 w 108"/>
                <a:gd name="T63" fmla="*/ 1 h 58"/>
                <a:gd name="T64" fmla="*/ 33 w 108"/>
                <a:gd name="T65" fmla="*/ 1 h 58"/>
                <a:gd name="T66" fmla="*/ 25 w 108"/>
                <a:gd name="T67" fmla="*/ 0 h 58"/>
                <a:gd name="T68" fmla="*/ 18 w 108"/>
                <a:gd name="T69" fmla="*/ 0 h 58"/>
                <a:gd name="T70" fmla="*/ 13 w 108"/>
                <a:gd name="T71" fmla="*/ 0 h 58"/>
                <a:gd name="T72" fmla="*/ 9 w 108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58"/>
                <a:gd name="T113" fmla="*/ 108 w 108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58">
                  <a:moveTo>
                    <a:pt x="9" y="0"/>
                  </a:move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2"/>
                  </a:lnTo>
                  <a:lnTo>
                    <a:pt x="4" y="19"/>
                  </a:lnTo>
                  <a:lnTo>
                    <a:pt x="9" y="25"/>
                  </a:lnTo>
                  <a:lnTo>
                    <a:pt x="14" y="32"/>
                  </a:lnTo>
                  <a:lnTo>
                    <a:pt x="21" y="38"/>
                  </a:lnTo>
                  <a:lnTo>
                    <a:pt x="30" y="44"/>
                  </a:lnTo>
                  <a:lnTo>
                    <a:pt x="39" y="49"/>
                  </a:lnTo>
                  <a:lnTo>
                    <a:pt x="49" y="54"/>
                  </a:lnTo>
                  <a:lnTo>
                    <a:pt x="60" y="57"/>
                  </a:lnTo>
                  <a:lnTo>
                    <a:pt x="71" y="58"/>
                  </a:lnTo>
                  <a:lnTo>
                    <a:pt x="83" y="58"/>
                  </a:lnTo>
                  <a:lnTo>
                    <a:pt x="94" y="55"/>
                  </a:lnTo>
                  <a:lnTo>
                    <a:pt x="106" y="50"/>
                  </a:lnTo>
                  <a:lnTo>
                    <a:pt x="107" y="49"/>
                  </a:lnTo>
                  <a:lnTo>
                    <a:pt x="108" y="47"/>
                  </a:lnTo>
                  <a:lnTo>
                    <a:pt x="107" y="46"/>
                  </a:lnTo>
                  <a:lnTo>
                    <a:pt x="106" y="44"/>
                  </a:lnTo>
                  <a:lnTo>
                    <a:pt x="103" y="38"/>
                  </a:lnTo>
                  <a:lnTo>
                    <a:pt x="97" y="32"/>
                  </a:lnTo>
                  <a:lnTo>
                    <a:pt x="91" y="25"/>
                  </a:lnTo>
                  <a:lnTo>
                    <a:pt x="83" y="20"/>
                  </a:lnTo>
                  <a:lnTo>
                    <a:pt x="74" y="13"/>
                  </a:lnTo>
                  <a:lnTo>
                    <a:pt x="66" y="9"/>
                  </a:lnTo>
                  <a:lnTo>
                    <a:pt x="57" y="5"/>
                  </a:lnTo>
                  <a:lnTo>
                    <a:pt x="49" y="3"/>
                  </a:lnTo>
                  <a:lnTo>
                    <a:pt x="40" y="1"/>
                  </a:lnTo>
                  <a:lnTo>
                    <a:pt x="33" y="1"/>
                  </a:lnTo>
                  <a:lnTo>
                    <a:pt x="25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90" name="Freeform 1195"/>
            <p:cNvSpPr>
              <a:spLocks/>
            </p:cNvSpPr>
            <p:nvPr/>
          </p:nvSpPr>
          <p:spPr bwMode="auto">
            <a:xfrm>
              <a:off x="3194" y="245"/>
              <a:ext cx="112" cy="67"/>
            </a:xfrm>
            <a:custGeom>
              <a:avLst/>
              <a:gdLst>
                <a:gd name="T0" fmla="*/ 108 w 112"/>
                <a:gd name="T1" fmla="*/ 51 h 67"/>
                <a:gd name="T2" fmla="*/ 97 w 112"/>
                <a:gd name="T3" fmla="*/ 55 h 67"/>
                <a:gd name="T4" fmla="*/ 87 w 112"/>
                <a:gd name="T5" fmla="*/ 59 h 67"/>
                <a:gd name="T6" fmla="*/ 75 w 112"/>
                <a:gd name="T7" fmla="*/ 59 h 67"/>
                <a:gd name="T8" fmla="*/ 64 w 112"/>
                <a:gd name="T9" fmla="*/ 58 h 67"/>
                <a:gd name="T10" fmla="*/ 55 w 112"/>
                <a:gd name="T11" fmla="*/ 54 h 67"/>
                <a:gd name="T12" fmla="*/ 45 w 112"/>
                <a:gd name="T13" fmla="*/ 50 h 67"/>
                <a:gd name="T14" fmla="*/ 36 w 112"/>
                <a:gd name="T15" fmla="*/ 46 h 67"/>
                <a:gd name="T16" fmla="*/ 28 w 112"/>
                <a:gd name="T17" fmla="*/ 39 h 67"/>
                <a:gd name="T18" fmla="*/ 21 w 112"/>
                <a:gd name="T19" fmla="*/ 33 h 67"/>
                <a:gd name="T20" fmla="*/ 16 w 112"/>
                <a:gd name="T21" fmla="*/ 27 h 67"/>
                <a:gd name="T22" fmla="*/ 11 w 112"/>
                <a:gd name="T23" fmla="*/ 21 h 67"/>
                <a:gd name="T24" fmla="*/ 9 w 112"/>
                <a:gd name="T25" fmla="*/ 16 h 67"/>
                <a:gd name="T26" fmla="*/ 8 w 112"/>
                <a:gd name="T27" fmla="*/ 13 h 67"/>
                <a:gd name="T28" fmla="*/ 8 w 112"/>
                <a:gd name="T29" fmla="*/ 10 h 67"/>
                <a:gd name="T30" fmla="*/ 9 w 112"/>
                <a:gd name="T31" fmla="*/ 10 h 67"/>
                <a:gd name="T32" fmla="*/ 10 w 112"/>
                <a:gd name="T33" fmla="*/ 9 h 67"/>
                <a:gd name="T34" fmla="*/ 13 w 112"/>
                <a:gd name="T35" fmla="*/ 9 h 67"/>
                <a:gd name="T36" fmla="*/ 13 w 112"/>
                <a:gd name="T37" fmla="*/ 0 h 67"/>
                <a:gd name="T38" fmla="*/ 9 w 112"/>
                <a:gd name="T39" fmla="*/ 0 h 67"/>
                <a:gd name="T40" fmla="*/ 6 w 112"/>
                <a:gd name="T41" fmla="*/ 2 h 67"/>
                <a:gd name="T42" fmla="*/ 3 w 112"/>
                <a:gd name="T43" fmla="*/ 4 h 67"/>
                <a:gd name="T44" fmla="*/ 1 w 112"/>
                <a:gd name="T45" fmla="*/ 7 h 67"/>
                <a:gd name="T46" fmla="*/ 0 w 112"/>
                <a:gd name="T47" fmla="*/ 13 h 67"/>
                <a:gd name="T48" fmla="*/ 1 w 112"/>
                <a:gd name="T49" fmla="*/ 19 h 67"/>
                <a:gd name="T50" fmla="*/ 4 w 112"/>
                <a:gd name="T51" fmla="*/ 26 h 67"/>
                <a:gd name="T52" fmla="*/ 9 w 112"/>
                <a:gd name="T53" fmla="*/ 32 h 67"/>
                <a:gd name="T54" fmla="*/ 16 w 112"/>
                <a:gd name="T55" fmla="*/ 40 h 67"/>
                <a:gd name="T56" fmla="*/ 23 w 112"/>
                <a:gd name="T57" fmla="*/ 47 h 67"/>
                <a:gd name="T58" fmla="*/ 32 w 112"/>
                <a:gd name="T59" fmla="*/ 53 h 67"/>
                <a:gd name="T60" fmla="*/ 41 w 112"/>
                <a:gd name="T61" fmla="*/ 59 h 67"/>
                <a:gd name="T62" fmla="*/ 52 w 112"/>
                <a:gd name="T63" fmla="*/ 63 h 67"/>
                <a:gd name="T64" fmla="*/ 63 w 112"/>
                <a:gd name="T65" fmla="*/ 66 h 67"/>
                <a:gd name="T66" fmla="*/ 75 w 112"/>
                <a:gd name="T67" fmla="*/ 67 h 67"/>
                <a:gd name="T68" fmla="*/ 88 w 112"/>
                <a:gd name="T69" fmla="*/ 67 h 67"/>
                <a:gd name="T70" fmla="*/ 99 w 112"/>
                <a:gd name="T71" fmla="*/ 64 h 67"/>
                <a:gd name="T72" fmla="*/ 112 w 112"/>
                <a:gd name="T73" fmla="*/ 60 h 67"/>
                <a:gd name="T74" fmla="*/ 108 w 112"/>
                <a:gd name="T75" fmla="*/ 51 h 6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2"/>
                <a:gd name="T115" fmla="*/ 0 h 67"/>
                <a:gd name="T116" fmla="*/ 112 w 112"/>
                <a:gd name="T117" fmla="*/ 67 h 6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2" h="67">
                  <a:moveTo>
                    <a:pt x="108" y="51"/>
                  </a:moveTo>
                  <a:lnTo>
                    <a:pt x="97" y="55"/>
                  </a:lnTo>
                  <a:lnTo>
                    <a:pt x="87" y="59"/>
                  </a:lnTo>
                  <a:lnTo>
                    <a:pt x="75" y="59"/>
                  </a:lnTo>
                  <a:lnTo>
                    <a:pt x="64" y="58"/>
                  </a:lnTo>
                  <a:lnTo>
                    <a:pt x="55" y="54"/>
                  </a:lnTo>
                  <a:lnTo>
                    <a:pt x="45" y="50"/>
                  </a:lnTo>
                  <a:lnTo>
                    <a:pt x="36" y="46"/>
                  </a:lnTo>
                  <a:lnTo>
                    <a:pt x="28" y="39"/>
                  </a:lnTo>
                  <a:lnTo>
                    <a:pt x="21" y="33"/>
                  </a:lnTo>
                  <a:lnTo>
                    <a:pt x="16" y="27"/>
                  </a:lnTo>
                  <a:lnTo>
                    <a:pt x="11" y="21"/>
                  </a:lnTo>
                  <a:lnTo>
                    <a:pt x="9" y="16"/>
                  </a:lnTo>
                  <a:lnTo>
                    <a:pt x="8" y="13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10" y="9"/>
                  </a:lnTo>
                  <a:lnTo>
                    <a:pt x="13" y="9"/>
                  </a:lnTo>
                  <a:lnTo>
                    <a:pt x="13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3" y="4"/>
                  </a:lnTo>
                  <a:lnTo>
                    <a:pt x="1" y="7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4" y="26"/>
                  </a:lnTo>
                  <a:lnTo>
                    <a:pt x="9" y="32"/>
                  </a:lnTo>
                  <a:lnTo>
                    <a:pt x="16" y="40"/>
                  </a:lnTo>
                  <a:lnTo>
                    <a:pt x="23" y="47"/>
                  </a:lnTo>
                  <a:lnTo>
                    <a:pt x="32" y="53"/>
                  </a:lnTo>
                  <a:lnTo>
                    <a:pt x="41" y="59"/>
                  </a:lnTo>
                  <a:lnTo>
                    <a:pt x="52" y="63"/>
                  </a:lnTo>
                  <a:lnTo>
                    <a:pt x="63" y="66"/>
                  </a:lnTo>
                  <a:lnTo>
                    <a:pt x="75" y="67"/>
                  </a:lnTo>
                  <a:lnTo>
                    <a:pt x="88" y="67"/>
                  </a:lnTo>
                  <a:lnTo>
                    <a:pt x="99" y="64"/>
                  </a:lnTo>
                  <a:lnTo>
                    <a:pt x="112" y="60"/>
                  </a:lnTo>
                  <a:lnTo>
                    <a:pt x="108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91" name="Freeform 1196"/>
            <p:cNvSpPr>
              <a:spLocks/>
            </p:cNvSpPr>
            <p:nvPr/>
          </p:nvSpPr>
          <p:spPr bwMode="auto">
            <a:xfrm>
              <a:off x="3262" y="254"/>
              <a:ext cx="48" cy="51"/>
            </a:xfrm>
            <a:custGeom>
              <a:avLst/>
              <a:gdLst>
                <a:gd name="T0" fmla="*/ 0 w 48"/>
                <a:gd name="T1" fmla="*/ 9 h 51"/>
                <a:gd name="T2" fmla="*/ 8 w 48"/>
                <a:gd name="T3" fmla="*/ 13 h 51"/>
                <a:gd name="T4" fmla="*/ 16 w 48"/>
                <a:gd name="T5" fmla="*/ 19 h 51"/>
                <a:gd name="T6" fmla="*/ 24 w 48"/>
                <a:gd name="T7" fmla="*/ 24 h 51"/>
                <a:gd name="T8" fmla="*/ 30 w 48"/>
                <a:gd name="T9" fmla="*/ 31 h 51"/>
                <a:gd name="T10" fmla="*/ 36 w 48"/>
                <a:gd name="T11" fmla="*/ 37 h 51"/>
                <a:gd name="T12" fmla="*/ 39 w 48"/>
                <a:gd name="T13" fmla="*/ 42 h 51"/>
                <a:gd name="T14" fmla="*/ 39 w 48"/>
                <a:gd name="T15" fmla="*/ 43 h 51"/>
                <a:gd name="T16" fmla="*/ 40 w 48"/>
                <a:gd name="T17" fmla="*/ 43 h 51"/>
                <a:gd name="T18" fmla="*/ 40 w 48"/>
                <a:gd name="T19" fmla="*/ 42 h 51"/>
                <a:gd name="T20" fmla="*/ 44 w 48"/>
                <a:gd name="T21" fmla="*/ 51 h 51"/>
                <a:gd name="T22" fmla="*/ 47 w 48"/>
                <a:gd name="T23" fmla="*/ 47 h 51"/>
                <a:gd name="T24" fmla="*/ 48 w 48"/>
                <a:gd name="T25" fmla="*/ 44 h 51"/>
                <a:gd name="T26" fmla="*/ 47 w 48"/>
                <a:gd name="T27" fmla="*/ 41 h 51"/>
                <a:gd name="T28" fmla="*/ 46 w 48"/>
                <a:gd name="T29" fmla="*/ 38 h 51"/>
                <a:gd name="T30" fmla="*/ 42 w 48"/>
                <a:gd name="T31" fmla="*/ 31 h 51"/>
                <a:gd name="T32" fmla="*/ 37 w 48"/>
                <a:gd name="T33" fmla="*/ 24 h 51"/>
                <a:gd name="T34" fmla="*/ 29 w 48"/>
                <a:gd name="T35" fmla="*/ 18 h 51"/>
                <a:gd name="T36" fmla="*/ 22 w 48"/>
                <a:gd name="T37" fmla="*/ 11 h 51"/>
                <a:gd name="T38" fmla="*/ 12 w 48"/>
                <a:gd name="T39" fmla="*/ 6 h 51"/>
                <a:gd name="T40" fmla="*/ 3 w 48"/>
                <a:gd name="T41" fmla="*/ 0 h 51"/>
                <a:gd name="T42" fmla="*/ 0 w 48"/>
                <a:gd name="T43" fmla="*/ 9 h 5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"/>
                <a:gd name="T67" fmla="*/ 0 h 51"/>
                <a:gd name="T68" fmla="*/ 48 w 48"/>
                <a:gd name="T69" fmla="*/ 51 h 5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" h="51">
                  <a:moveTo>
                    <a:pt x="0" y="9"/>
                  </a:moveTo>
                  <a:lnTo>
                    <a:pt x="8" y="13"/>
                  </a:lnTo>
                  <a:lnTo>
                    <a:pt x="16" y="19"/>
                  </a:lnTo>
                  <a:lnTo>
                    <a:pt x="24" y="24"/>
                  </a:lnTo>
                  <a:lnTo>
                    <a:pt x="30" y="31"/>
                  </a:lnTo>
                  <a:lnTo>
                    <a:pt x="36" y="37"/>
                  </a:lnTo>
                  <a:lnTo>
                    <a:pt x="39" y="42"/>
                  </a:lnTo>
                  <a:lnTo>
                    <a:pt x="39" y="43"/>
                  </a:lnTo>
                  <a:lnTo>
                    <a:pt x="40" y="43"/>
                  </a:lnTo>
                  <a:lnTo>
                    <a:pt x="40" y="42"/>
                  </a:lnTo>
                  <a:lnTo>
                    <a:pt x="44" y="51"/>
                  </a:lnTo>
                  <a:lnTo>
                    <a:pt x="47" y="47"/>
                  </a:lnTo>
                  <a:lnTo>
                    <a:pt x="48" y="44"/>
                  </a:lnTo>
                  <a:lnTo>
                    <a:pt x="47" y="41"/>
                  </a:lnTo>
                  <a:lnTo>
                    <a:pt x="46" y="38"/>
                  </a:lnTo>
                  <a:lnTo>
                    <a:pt x="42" y="31"/>
                  </a:lnTo>
                  <a:lnTo>
                    <a:pt x="37" y="24"/>
                  </a:lnTo>
                  <a:lnTo>
                    <a:pt x="29" y="18"/>
                  </a:lnTo>
                  <a:lnTo>
                    <a:pt x="22" y="11"/>
                  </a:lnTo>
                  <a:lnTo>
                    <a:pt x="12" y="6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92" name="Freeform 1197"/>
            <p:cNvSpPr>
              <a:spLocks/>
            </p:cNvSpPr>
            <p:nvPr/>
          </p:nvSpPr>
          <p:spPr bwMode="auto">
            <a:xfrm>
              <a:off x="3207" y="245"/>
              <a:ext cx="58" cy="18"/>
            </a:xfrm>
            <a:custGeom>
              <a:avLst/>
              <a:gdLst>
                <a:gd name="T0" fmla="*/ 0 w 58"/>
                <a:gd name="T1" fmla="*/ 9 h 18"/>
                <a:gd name="T2" fmla="*/ 4 w 58"/>
                <a:gd name="T3" fmla="*/ 9 h 18"/>
                <a:gd name="T4" fmla="*/ 9 w 58"/>
                <a:gd name="T5" fmla="*/ 9 h 18"/>
                <a:gd name="T6" fmla="*/ 15 w 58"/>
                <a:gd name="T7" fmla="*/ 9 h 18"/>
                <a:gd name="T8" fmla="*/ 23 w 58"/>
                <a:gd name="T9" fmla="*/ 10 h 18"/>
                <a:gd name="T10" fmla="*/ 31 w 58"/>
                <a:gd name="T11" fmla="*/ 11 h 18"/>
                <a:gd name="T12" fmla="*/ 39 w 58"/>
                <a:gd name="T13" fmla="*/ 13 h 18"/>
                <a:gd name="T14" fmla="*/ 47 w 58"/>
                <a:gd name="T15" fmla="*/ 15 h 18"/>
                <a:gd name="T16" fmla="*/ 55 w 58"/>
                <a:gd name="T17" fmla="*/ 18 h 18"/>
                <a:gd name="T18" fmla="*/ 58 w 58"/>
                <a:gd name="T19" fmla="*/ 9 h 18"/>
                <a:gd name="T20" fmla="*/ 49 w 58"/>
                <a:gd name="T21" fmla="*/ 6 h 18"/>
                <a:gd name="T22" fmla="*/ 41 w 58"/>
                <a:gd name="T23" fmla="*/ 4 h 18"/>
                <a:gd name="T24" fmla="*/ 32 w 58"/>
                <a:gd name="T25" fmla="*/ 2 h 18"/>
                <a:gd name="T26" fmla="*/ 24 w 58"/>
                <a:gd name="T27" fmla="*/ 0 h 18"/>
                <a:gd name="T28" fmla="*/ 16 w 58"/>
                <a:gd name="T29" fmla="*/ 0 h 18"/>
                <a:gd name="T30" fmla="*/ 9 w 58"/>
                <a:gd name="T31" fmla="*/ 0 h 18"/>
                <a:gd name="T32" fmla="*/ 4 w 58"/>
                <a:gd name="T33" fmla="*/ 0 h 18"/>
                <a:gd name="T34" fmla="*/ 0 w 58"/>
                <a:gd name="T35" fmla="*/ 0 h 18"/>
                <a:gd name="T36" fmla="*/ 0 w 58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18"/>
                <a:gd name="T59" fmla="*/ 58 w 58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18">
                  <a:moveTo>
                    <a:pt x="0" y="9"/>
                  </a:moveTo>
                  <a:lnTo>
                    <a:pt x="4" y="9"/>
                  </a:lnTo>
                  <a:lnTo>
                    <a:pt x="9" y="9"/>
                  </a:lnTo>
                  <a:lnTo>
                    <a:pt x="15" y="9"/>
                  </a:lnTo>
                  <a:lnTo>
                    <a:pt x="23" y="10"/>
                  </a:lnTo>
                  <a:lnTo>
                    <a:pt x="31" y="11"/>
                  </a:lnTo>
                  <a:lnTo>
                    <a:pt x="39" y="13"/>
                  </a:lnTo>
                  <a:lnTo>
                    <a:pt x="47" y="15"/>
                  </a:lnTo>
                  <a:lnTo>
                    <a:pt x="55" y="18"/>
                  </a:lnTo>
                  <a:lnTo>
                    <a:pt x="58" y="9"/>
                  </a:lnTo>
                  <a:lnTo>
                    <a:pt x="49" y="6"/>
                  </a:lnTo>
                  <a:lnTo>
                    <a:pt x="41" y="4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93" name="Freeform 1198"/>
            <p:cNvSpPr>
              <a:spLocks/>
            </p:cNvSpPr>
            <p:nvPr/>
          </p:nvSpPr>
          <p:spPr bwMode="auto">
            <a:xfrm>
              <a:off x="1992" y="250"/>
              <a:ext cx="107" cy="58"/>
            </a:xfrm>
            <a:custGeom>
              <a:avLst/>
              <a:gdLst>
                <a:gd name="T0" fmla="*/ 9 w 107"/>
                <a:gd name="T1" fmla="*/ 0 h 58"/>
                <a:gd name="T2" fmla="*/ 5 w 107"/>
                <a:gd name="T3" fmla="*/ 0 h 58"/>
                <a:gd name="T4" fmla="*/ 3 w 107"/>
                <a:gd name="T5" fmla="*/ 1 h 58"/>
                <a:gd name="T6" fmla="*/ 2 w 107"/>
                <a:gd name="T7" fmla="*/ 2 h 58"/>
                <a:gd name="T8" fmla="*/ 0 w 107"/>
                <a:gd name="T9" fmla="*/ 3 h 58"/>
                <a:gd name="T10" fmla="*/ 0 w 107"/>
                <a:gd name="T11" fmla="*/ 8 h 58"/>
                <a:gd name="T12" fmla="*/ 1 w 107"/>
                <a:gd name="T13" fmla="*/ 13 h 58"/>
                <a:gd name="T14" fmla="*/ 3 w 107"/>
                <a:gd name="T15" fmla="*/ 19 h 58"/>
                <a:gd name="T16" fmla="*/ 9 w 107"/>
                <a:gd name="T17" fmla="*/ 25 h 58"/>
                <a:gd name="T18" fmla="*/ 14 w 107"/>
                <a:gd name="T19" fmla="*/ 32 h 58"/>
                <a:gd name="T20" fmla="*/ 21 w 107"/>
                <a:gd name="T21" fmla="*/ 38 h 58"/>
                <a:gd name="T22" fmla="*/ 30 w 107"/>
                <a:gd name="T23" fmla="*/ 44 h 58"/>
                <a:gd name="T24" fmla="*/ 39 w 107"/>
                <a:gd name="T25" fmla="*/ 49 h 58"/>
                <a:gd name="T26" fmla="*/ 49 w 107"/>
                <a:gd name="T27" fmla="*/ 54 h 58"/>
                <a:gd name="T28" fmla="*/ 59 w 107"/>
                <a:gd name="T29" fmla="*/ 57 h 58"/>
                <a:gd name="T30" fmla="*/ 71 w 107"/>
                <a:gd name="T31" fmla="*/ 58 h 58"/>
                <a:gd name="T32" fmla="*/ 83 w 107"/>
                <a:gd name="T33" fmla="*/ 58 h 58"/>
                <a:gd name="T34" fmla="*/ 94 w 107"/>
                <a:gd name="T35" fmla="*/ 55 h 58"/>
                <a:gd name="T36" fmla="*/ 106 w 107"/>
                <a:gd name="T37" fmla="*/ 50 h 58"/>
                <a:gd name="T38" fmla="*/ 107 w 107"/>
                <a:gd name="T39" fmla="*/ 49 h 58"/>
                <a:gd name="T40" fmla="*/ 107 w 107"/>
                <a:gd name="T41" fmla="*/ 48 h 58"/>
                <a:gd name="T42" fmla="*/ 107 w 107"/>
                <a:gd name="T43" fmla="*/ 46 h 58"/>
                <a:gd name="T44" fmla="*/ 106 w 107"/>
                <a:gd name="T45" fmla="*/ 44 h 58"/>
                <a:gd name="T46" fmla="*/ 103 w 107"/>
                <a:gd name="T47" fmla="*/ 38 h 58"/>
                <a:gd name="T48" fmla="*/ 97 w 107"/>
                <a:gd name="T49" fmla="*/ 32 h 58"/>
                <a:gd name="T50" fmla="*/ 91 w 107"/>
                <a:gd name="T51" fmla="*/ 25 h 58"/>
                <a:gd name="T52" fmla="*/ 83 w 107"/>
                <a:gd name="T53" fmla="*/ 20 h 58"/>
                <a:gd name="T54" fmla="*/ 74 w 107"/>
                <a:gd name="T55" fmla="*/ 13 h 58"/>
                <a:gd name="T56" fmla="*/ 66 w 107"/>
                <a:gd name="T57" fmla="*/ 9 h 58"/>
                <a:gd name="T58" fmla="*/ 57 w 107"/>
                <a:gd name="T59" fmla="*/ 5 h 58"/>
                <a:gd name="T60" fmla="*/ 49 w 107"/>
                <a:gd name="T61" fmla="*/ 3 h 58"/>
                <a:gd name="T62" fmla="*/ 40 w 107"/>
                <a:gd name="T63" fmla="*/ 1 h 58"/>
                <a:gd name="T64" fmla="*/ 33 w 107"/>
                <a:gd name="T65" fmla="*/ 1 h 58"/>
                <a:gd name="T66" fmla="*/ 24 w 107"/>
                <a:gd name="T67" fmla="*/ 0 h 58"/>
                <a:gd name="T68" fmla="*/ 18 w 107"/>
                <a:gd name="T69" fmla="*/ 0 h 58"/>
                <a:gd name="T70" fmla="*/ 13 w 107"/>
                <a:gd name="T71" fmla="*/ 0 h 58"/>
                <a:gd name="T72" fmla="*/ 9 w 107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7"/>
                <a:gd name="T112" fmla="*/ 0 h 58"/>
                <a:gd name="T113" fmla="*/ 107 w 107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7" h="58">
                  <a:moveTo>
                    <a:pt x="9" y="0"/>
                  </a:move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8"/>
                  </a:lnTo>
                  <a:lnTo>
                    <a:pt x="1" y="13"/>
                  </a:lnTo>
                  <a:lnTo>
                    <a:pt x="3" y="19"/>
                  </a:lnTo>
                  <a:lnTo>
                    <a:pt x="9" y="25"/>
                  </a:lnTo>
                  <a:lnTo>
                    <a:pt x="14" y="32"/>
                  </a:lnTo>
                  <a:lnTo>
                    <a:pt x="21" y="38"/>
                  </a:lnTo>
                  <a:lnTo>
                    <a:pt x="30" y="44"/>
                  </a:lnTo>
                  <a:lnTo>
                    <a:pt x="39" y="49"/>
                  </a:lnTo>
                  <a:lnTo>
                    <a:pt x="49" y="54"/>
                  </a:lnTo>
                  <a:lnTo>
                    <a:pt x="59" y="57"/>
                  </a:lnTo>
                  <a:lnTo>
                    <a:pt x="71" y="58"/>
                  </a:lnTo>
                  <a:lnTo>
                    <a:pt x="83" y="58"/>
                  </a:lnTo>
                  <a:lnTo>
                    <a:pt x="94" y="55"/>
                  </a:lnTo>
                  <a:lnTo>
                    <a:pt x="106" y="50"/>
                  </a:lnTo>
                  <a:lnTo>
                    <a:pt x="107" y="49"/>
                  </a:lnTo>
                  <a:lnTo>
                    <a:pt x="107" y="48"/>
                  </a:lnTo>
                  <a:lnTo>
                    <a:pt x="107" y="46"/>
                  </a:lnTo>
                  <a:lnTo>
                    <a:pt x="106" y="44"/>
                  </a:lnTo>
                  <a:lnTo>
                    <a:pt x="103" y="38"/>
                  </a:lnTo>
                  <a:lnTo>
                    <a:pt x="97" y="32"/>
                  </a:lnTo>
                  <a:lnTo>
                    <a:pt x="91" y="25"/>
                  </a:lnTo>
                  <a:lnTo>
                    <a:pt x="83" y="20"/>
                  </a:lnTo>
                  <a:lnTo>
                    <a:pt x="74" y="13"/>
                  </a:lnTo>
                  <a:lnTo>
                    <a:pt x="66" y="9"/>
                  </a:lnTo>
                  <a:lnTo>
                    <a:pt x="57" y="5"/>
                  </a:lnTo>
                  <a:lnTo>
                    <a:pt x="49" y="3"/>
                  </a:lnTo>
                  <a:lnTo>
                    <a:pt x="40" y="1"/>
                  </a:lnTo>
                  <a:lnTo>
                    <a:pt x="33" y="1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94" name="Freeform 1199"/>
            <p:cNvSpPr>
              <a:spLocks/>
            </p:cNvSpPr>
            <p:nvPr/>
          </p:nvSpPr>
          <p:spPr bwMode="auto">
            <a:xfrm>
              <a:off x="1988" y="245"/>
              <a:ext cx="112" cy="67"/>
            </a:xfrm>
            <a:custGeom>
              <a:avLst/>
              <a:gdLst>
                <a:gd name="T0" fmla="*/ 108 w 112"/>
                <a:gd name="T1" fmla="*/ 51 h 67"/>
                <a:gd name="T2" fmla="*/ 97 w 112"/>
                <a:gd name="T3" fmla="*/ 56 h 67"/>
                <a:gd name="T4" fmla="*/ 86 w 112"/>
                <a:gd name="T5" fmla="*/ 59 h 67"/>
                <a:gd name="T6" fmla="*/ 75 w 112"/>
                <a:gd name="T7" fmla="*/ 59 h 67"/>
                <a:gd name="T8" fmla="*/ 64 w 112"/>
                <a:gd name="T9" fmla="*/ 58 h 67"/>
                <a:gd name="T10" fmla="*/ 55 w 112"/>
                <a:gd name="T11" fmla="*/ 54 h 67"/>
                <a:gd name="T12" fmla="*/ 45 w 112"/>
                <a:gd name="T13" fmla="*/ 50 h 67"/>
                <a:gd name="T14" fmla="*/ 36 w 112"/>
                <a:gd name="T15" fmla="*/ 46 h 67"/>
                <a:gd name="T16" fmla="*/ 28 w 112"/>
                <a:gd name="T17" fmla="*/ 39 h 67"/>
                <a:gd name="T18" fmla="*/ 21 w 112"/>
                <a:gd name="T19" fmla="*/ 33 h 67"/>
                <a:gd name="T20" fmla="*/ 16 w 112"/>
                <a:gd name="T21" fmla="*/ 27 h 67"/>
                <a:gd name="T22" fmla="*/ 12 w 112"/>
                <a:gd name="T23" fmla="*/ 21 h 67"/>
                <a:gd name="T24" fmla="*/ 9 w 112"/>
                <a:gd name="T25" fmla="*/ 16 h 67"/>
                <a:gd name="T26" fmla="*/ 8 w 112"/>
                <a:gd name="T27" fmla="*/ 13 h 67"/>
                <a:gd name="T28" fmla="*/ 8 w 112"/>
                <a:gd name="T29" fmla="*/ 10 h 67"/>
                <a:gd name="T30" fmla="*/ 9 w 112"/>
                <a:gd name="T31" fmla="*/ 10 h 67"/>
                <a:gd name="T32" fmla="*/ 11 w 112"/>
                <a:gd name="T33" fmla="*/ 9 h 67"/>
                <a:gd name="T34" fmla="*/ 13 w 112"/>
                <a:gd name="T35" fmla="*/ 9 h 67"/>
                <a:gd name="T36" fmla="*/ 13 w 112"/>
                <a:gd name="T37" fmla="*/ 0 h 67"/>
                <a:gd name="T38" fmla="*/ 9 w 112"/>
                <a:gd name="T39" fmla="*/ 0 h 67"/>
                <a:gd name="T40" fmla="*/ 5 w 112"/>
                <a:gd name="T41" fmla="*/ 2 h 67"/>
                <a:gd name="T42" fmla="*/ 3 w 112"/>
                <a:gd name="T43" fmla="*/ 4 h 67"/>
                <a:gd name="T44" fmla="*/ 1 w 112"/>
                <a:gd name="T45" fmla="*/ 7 h 67"/>
                <a:gd name="T46" fmla="*/ 0 w 112"/>
                <a:gd name="T47" fmla="*/ 13 h 67"/>
                <a:gd name="T48" fmla="*/ 1 w 112"/>
                <a:gd name="T49" fmla="*/ 19 h 67"/>
                <a:gd name="T50" fmla="*/ 4 w 112"/>
                <a:gd name="T51" fmla="*/ 26 h 67"/>
                <a:gd name="T52" fmla="*/ 8 w 112"/>
                <a:gd name="T53" fmla="*/ 32 h 67"/>
                <a:gd name="T54" fmla="*/ 15 w 112"/>
                <a:gd name="T55" fmla="*/ 40 h 67"/>
                <a:gd name="T56" fmla="*/ 23 w 112"/>
                <a:gd name="T57" fmla="*/ 47 h 67"/>
                <a:gd name="T58" fmla="*/ 32 w 112"/>
                <a:gd name="T59" fmla="*/ 53 h 67"/>
                <a:gd name="T60" fmla="*/ 41 w 112"/>
                <a:gd name="T61" fmla="*/ 59 h 67"/>
                <a:gd name="T62" fmla="*/ 52 w 112"/>
                <a:gd name="T63" fmla="*/ 63 h 67"/>
                <a:gd name="T64" fmla="*/ 63 w 112"/>
                <a:gd name="T65" fmla="*/ 66 h 67"/>
                <a:gd name="T66" fmla="*/ 75 w 112"/>
                <a:gd name="T67" fmla="*/ 67 h 67"/>
                <a:gd name="T68" fmla="*/ 87 w 112"/>
                <a:gd name="T69" fmla="*/ 67 h 67"/>
                <a:gd name="T70" fmla="*/ 99 w 112"/>
                <a:gd name="T71" fmla="*/ 64 h 67"/>
                <a:gd name="T72" fmla="*/ 112 w 112"/>
                <a:gd name="T73" fmla="*/ 60 h 67"/>
                <a:gd name="T74" fmla="*/ 108 w 112"/>
                <a:gd name="T75" fmla="*/ 51 h 6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2"/>
                <a:gd name="T115" fmla="*/ 0 h 67"/>
                <a:gd name="T116" fmla="*/ 112 w 112"/>
                <a:gd name="T117" fmla="*/ 67 h 6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2" h="67">
                  <a:moveTo>
                    <a:pt x="108" y="51"/>
                  </a:moveTo>
                  <a:lnTo>
                    <a:pt x="97" y="56"/>
                  </a:lnTo>
                  <a:lnTo>
                    <a:pt x="86" y="59"/>
                  </a:lnTo>
                  <a:lnTo>
                    <a:pt x="75" y="59"/>
                  </a:lnTo>
                  <a:lnTo>
                    <a:pt x="64" y="58"/>
                  </a:lnTo>
                  <a:lnTo>
                    <a:pt x="55" y="54"/>
                  </a:lnTo>
                  <a:lnTo>
                    <a:pt x="45" y="50"/>
                  </a:lnTo>
                  <a:lnTo>
                    <a:pt x="36" y="46"/>
                  </a:lnTo>
                  <a:lnTo>
                    <a:pt x="28" y="39"/>
                  </a:lnTo>
                  <a:lnTo>
                    <a:pt x="21" y="33"/>
                  </a:lnTo>
                  <a:lnTo>
                    <a:pt x="16" y="27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8" y="13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3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3" y="4"/>
                  </a:lnTo>
                  <a:lnTo>
                    <a:pt x="1" y="7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4" y="26"/>
                  </a:lnTo>
                  <a:lnTo>
                    <a:pt x="8" y="32"/>
                  </a:lnTo>
                  <a:lnTo>
                    <a:pt x="15" y="40"/>
                  </a:lnTo>
                  <a:lnTo>
                    <a:pt x="23" y="47"/>
                  </a:lnTo>
                  <a:lnTo>
                    <a:pt x="32" y="53"/>
                  </a:lnTo>
                  <a:lnTo>
                    <a:pt x="41" y="59"/>
                  </a:lnTo>
                  <a:lnTo>
                    <a:pt x="52" y="63"/>
                  </a:lnTo>
                  <a:lnTo>
                    <a:pt x="63" y="66"/>
                  </a:lnTo>
                  <a:lnTo>
                    <a:pt x="75" y="67"/>
                  </a:lnTo>
                  <a:lnTo>
                    <a:pt x="87" y="67"/>
                  </a:lnTo>
                  <a:lnTo>
                    <a:pt x="99" y="64"/>
                  </a:lnTo>
                  <a:lnTo>
                    <a:pt x="112" y="60"/>
                  </a:lnTo>
                  <a:lnTo>
                    <a:pt x="108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95" name="Freeform 1200"/>
            <p:cNvSpPr>
              <a:spLocks/>
            </p:cNvSpPr>
            <p:nvPr/>
          </p:nvSpPr>
          <p:spPr bwMode="auto">
            <a:xfrm>
              <a:off x="2056" y="254"/>
              <a:ext cx="48" cy="51"/>
            </a:xfrm>
            <a:custGeom>
              <a:avLst/>
              <a:gdLst>
                <a:gd name="T0" fmla="*/ 0 w 48"/>
                <a:gd name="T1" fmla="*/ 9 h 51"/>
                <a:gd name="T2" fmla="*/ 8 w 48"/>
                <a:gd name="T3" fmla="*/ 13 h 51"/>
                <a:gd name="T4" fmla="*/ 17 w 48"/>
                <a:gd name="T5" fmla="*/ 19 h 51"/>
                <a:gd name="T6" fmla="*/ 24 w 48"/>
                <a:gd name="T7" fmla="*/ 26 h 51"/>
                <a:gd name="T8" fmla="*/ 30 w 48"/>
                <a:gd name="T9" fmla="*/ 31 h 51"/>
                <a:gd name="T10" fmla="*/ 36 w 48"/>
                <a:gd name="T11" fmla="*/ 37 h 51"/>
                <a:gd name="T12" fmla="*/ 39 w 48"/>
                <a:gd name="T13" fmla="*/ 42 h 51"/>
                <a:gd name="T14" fmla="*/ 39 w 48"/>
                <a:gd name="T15" fmla="*/ 43 h 51"/>
                <a:gd name="T16" fmla="*/ 40 w 48"/>
                <a:gd name="T17" fmla="*/ 42 h 51"/>
                <a:gd name="T18" fmla="*/ 44 w 48"/>
                <a:gd name="T19" fmla="*/ 51 h 51"/>
                <a:gd name="T20" fmla="*/ 47 w 48"/>
                <a:gd name="T21" fmla="*/ 47 h 51"/>
                <a:gd name="T22" fmla="*/ 48 w 48"/>
                <a:gd name="T23" fmla="*/ 44 h 51"/>
                <a:gd name="T24" fmla="*/ 47 w 48"/>
                <a:gd name="T25" fmla="*/ 41 h 51"/>
                <a:gd name="T26" fmla="*/ 46 w 48"/>
                <a:gd name="T27" fmla="*/ 38 h 51"/>
                <a:gd name="T28" fmla="*/ 42 w 48"/>
                <a:gd name="T29" fmla="*/ 31 h 51"/>
                <a:gd name="T30" fmla="*/ 37 w 48"/>
                <a:gd name="T31" fmla="*/ 24 h 51"/>
                <a:gd name="T32" fmla="*/ 29 w 48"/>
                <a:gd name="T33" fmla="*/ 18 h 51"/>
                <a:gd name="T34" fmla="*/ 22 w 48"/>
                <a:gd name="T35" fmla="*/ 11 h 51"/>
                <a:gd name="T36" fmla="*/ 12 w 48"/>
                <a:gd name="T37" fmla="*/ 6 h 51"/>
                <a:gd name="T38" fmla="*/ 3 w 48"/>
                <a:gd name="T39" fmla="*/ 0 h 51"/>
                <a:gd name="T40" fmla="*/ 0 w 48"/>
                <a:gd name="T41" fmla="*/ 9 h 5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51"/>
                <a:gd name="T65" fmla="*/ 48 w 48"/>
                <a:gd name="T66" fmla="*/ 51 h 5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51">
                  <a:moveTo>
                    <a:pt x="0" y="9"/>
                  </a:moveTo>
                  <a:lnTo>
                    <a:pt x="8" y="13"/>
                  </a:lnTo>
                  <a:lnTo>
                    <a:pt x="17" y="19"/>
                  </a:lnTo>
                  <a:lnTo>
                    <a:pt x="24" y="26"/>
                  </a:lnTo>
                  <a:lnTo>
                    <a:pt x="30" y="31"/>
                  </a:lnTo>
                  <a:lnTo>
                    <a:pt x="36" y="37"/>
                  </a:lnTo>
                  <a:lnTo>
                    <a:pt x="39" y="42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4" y="51"/>
                  </a:lnTo>
                  <a:lnTo>
                    <a:pt x="47" y="47"/>
                  </a:lnTo>
                  <a:lnTo>
                    <a:pt x="48" y="44"/>
                  </a:lnTo>
                  <a:lnTo>
                    <a:pt x="47" y="41"/>
                  </a:lnTo>
                  <a:lnTo>
                    <a:pt x="46" y="38"/>
                  </a:lnTo>
                  <a:lnTo>
                    <a:pt x="42" y="31"/>
                  </a:lnTo>
                  <a:lnTo>
                    <a:pt x="37" y="24"/>
                  </a:lnTo>
                  <a:lnTo>
                    <a:pt x="29" y="18"/>
                  </a:lnTo>
                  <a:lnTo>
                    <a:pt x="22" y="11"/>
                  </a:lnTo>
                  <a:lnTo>
                    <a:pt x="12" y="6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96" name="Freeform 1201"/>
            <p:cNvSpPr>
              <a:spLocks/>
            </p:cNvSpPr>
            <p:nvPr/>
          </p:nvSpPr>
          <p:spPr bwMode="auto">
            <a:xfrm>
              <a:off x="2001" y="245"/>
              <a:ext cx="58" cy="18"/>
            </a:xfrm>
            <a:custGeom>
              <a:avLst/>
              <a:gdLst>
                <a:gd name="T0" fmla="*/ 0 w 58"/>
                <a:gd name="T1" fmla="*/ 9 h 18"/>
                <a:gd name="T2" fmla="*/ 4 w 58"/>
                <a:gd name="T3" fmla="*/ 9 h 18"/>
                <a:gd name="T4" fmla="*/ 9 w 58"/>
                <a:gd name="T5" fmla="*/ 9 h 18"/>
                <a:gd name="T6" fmla="*/ 15 w 58"/>
                <a:gd name="T7" fmla="*/ 9 h 18"/>
                <a:gd name="T8" fmla="*/ 23 w 58"/>
                <a:gd name="T9" fmla="*/ 10 h 18"/>
                <a:gd name="T10" fmla="*/ 31 w 58"/>
                <a:gd name="T11" fmla="*/ 11 h 18"/>
                <a:gd name="T12" fmla="*/ 39 w 58"/>
                <a:gd name="T13" fmla="*/ 13 h 18"/>
                <a:gd name="T14" fmla="*/ 47 w 58"/>
                <a:gd name="T15" fmla="*/ 15 h 18"/>
                <a:gd name="T16" fmla="*/ 55 w 58"/>
                <a:gd name="T17" fmla="*/ 18 h 18"/>
                <a:gd name="T18" fmla="*/ 58 w 58"/>
                <a:gd name="T19" fmla="*/ 9 h 18"/>
                <a:gd name="T20" fmla="*/ 49 w 58"/>
                <a:gd name="T21" fmla="*/ 6 h 18"/>
                <a:gd name="T22" fmla="*/ 41 w 58"/>
                <a:gd name="T23" fmla="*/ 4 h 18"/>
                <a:gd name="T24" fmla="*/ 32 w 58"/>
                <a:gd name="T25" fmla="*/ 2 h 18"/>
                <a:gd name="T26" fmla="*/ 24 w 58"/>
                <a:gd name="T27" fmla="*/ 0 h 18"/>
                <a:gd name="T28" fmla="*/ 17 w 58"/>
                <a:gd name="T29" fmla="*/ 0 h 18"/>
                <a:gd name="T30" fmla="*/ 9 w 58"/>
                <a:gd name="T31" fmla="*/ 0 h 18"/>
                <a:gd name="T32" fmla="*/ 4 w 58"/>
                <a:gd name="T33" fmla="*/ 0 h 18"/>
                <a:gd name="T34" fmla="*/ 0 w 58"/>
                <a:gd name="T35" fmla="*/ 0 h 18"/>
                <a:gd name="T36" fmla="*/ 0 w 58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18"/>
                <a:gd name="T59" fmla="*/ 58 w 58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18">
                  <a:moveTo>
                    <a:pt x="0" y="9"/>
                  </a:moveTo>
                  <a:lnTo>
                    <a:pt x="4" y="9"/>
                  </a:lnTo>
                  <a:lnTo>
                    <a:pt x="9" y="9"/>
                  </a:lnTo>
                  <a:lnTo>
                    <a:pt x="15" y="9"/>
                  </a:lnTo>
                  <a:lnTo>
                    <a:pt x="23" y="10"/>
                  </a:lnTo>
                  <a:lnTo>
                    <a:pt x="31" y="11"/>
                  </a:lnTo>
                  <a:lnTo>
                    <a:pt x="39" y="13"/>
                  </a:lnTo>
                  <a:lnTo>
                    <a:pt x="47" y="15"/>
                  </a:lnTo>
                  <a:lnTo>
                    <a:pt x="55" y="18"/>
                  </a:lnTo>
                  <a:lnTo>
                    <a:pt x="58" y="9"/>
                  </a:lnTo>
                  <a:lnTo>
                    <a:pt x="49" y="6"/>
                  </a:lnTo>
                  <a:lnTo>
                    <a:pt x="41" y="4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97" name="Freeform 1202"/>
            <p:cNvSpPr>
              <a:spLocks/>
            </p:cNvSpPr>
            <p:nvPr/>
          </p:nvSpPr>
          <p:spPr bwMode="auto">
            <a:xfrm>
              <a:off x="4403" y="250"/>
              <a:ext cx="108" cy="58"/>
            </a:xfrm>
            <a:custGeom>
              <a:avLst/>
              <a:gdLst>
                <a:gd name="T0" fmla="*/ 9 w 108"/>
                <a:gd name="T1" fmla="*/ 0 h 58"/>
                <a:gd name="T2" fmla="*/ 6 w 108"/>
                <a:gd name="T3" fmla="*/ 0 h 58"/>
                <a:gd name="T4" fmla="*/ 4 w 108"/>
                <a:gd name="T5" fmla="*/ 1 h 58"/>
                <a:gd name="T6" fmla="*/ 2 w 108"/>
                <a:gd name="T7" fmla="*/ 2 h 58"/>
                <a:gd name="T8" fmla="*/ 1 w 108"/>
                <a:gd name="T9" fmla="*/ 3 h 58"/>
                <a:gd name="T10" fmla="*/ 0 w 108"/>
                <a:gd name="T11" fmla="*/ 8 h 58"/>
                <a:gd name="T12" fmla="*/ 1 w 108"/>
                <a:gd name="T13" fmla="*/ 12 h 58"/>
                <a:gd name="T14" fmla="*/ 4 w 108"/>
                <a:gd name="T15" fmla="*/ 19 h 58"/>
                <a:gd name="T16" fmla="*/ 8 w 108"/>
                <a:gd name="T17" fmla="*/ 25 h 58"/>
                <a:gd name="T18" fmla="*/ 15 w 108"/>
                <a:gd name="T19" fmla="*/ 32 h 58"/>
                <a:gd name="T20" fmla="*/ 22 w 108"/>
                <a:gd name="T21" fmla="*/ 38 h 58"/>
                <a:gd name="T22" fmla="*/ 31 w 108"/>
                <a:gd name="T23" fmla="*/ 44 h 58"/>
                <a:gd name="T24" fmla="*/ 39 w 108"/>
                <a:gd name="T25" fmla="*/ 49 h 58"/>
                <a:gd name="T26" fmla="*/ 50 w 108"/>
                <a:gd name="T27" fmla="*/ 54 h 58"/>
                <a:gd name="T28" fmla="*/ 60 w 108"/>
                <a:gd name="T29" fmla="*/ 57 h 58"/>
                <a:gd name="T30" fmla="*/ 72 w 108"/>
                <a:gd name="T31" fmla="*/ 58 h 58"/>
                <a:gd name="T32" fmla="*/ 84 w 108"/>
                <a:gd name="T33" fmla="*/ 58 h 58"/>
                <a:gd name="T34" fmla="*/ 95 w 108"/>
                <a:gd name="T35" fmla="*/ 55 h 58"/>
                <a:gd name="T36" fmla="*/ 107 w 108"/>
                <a:gd name="T37" fmla="*/ 50 h 58"/>
                <a:gd name="T38" fmla="*/ 108 w 108"/>
                <a:gd name="T39" fmla="*/ 49 h 58"/>
                <a:gd name="T40" fmla="*/ 108 w 108"/>
                <a:gd name="T41" fmla="*/ 47 h 58"/>
                <a:gd name="T42" fmla="*/ 108 w 108"/>
                <a:gd name="T43" fmla="*/ 46 h 58"/>
                <a:gd name="T44" fmla="*/ 107 w 108"/>
                <a:gd name="T45" fmla="*/ 44 h 58"/>
                <a:gd name="T46" fmla="*/ 104 w 108"/>
                <a:gd name="T47" fmla="*/ 38 h 58"/>
                <a:gd name="T48" fmla="*/ 98 w 108"/>
                <a:gd name="T49" fmla="*/ 32 h 58"/>
                <a:gd name="T50" fmla="*/ 91 w 108"/>
                <a:gd name="T51" fmla="*/ 25 h 58"/>
                <a:gd name="T52" fmla="*/ 84 w 108"/>
                <a:gd name="T53" fmla="*/ 20 h 58"/>
                <a:gd name="T54" fmla="*/ 75 w 108"/>
                <a:gd name="T55" fmla="*/ 13 h 58"/>
                <a:gd name="T56" fmla="*/ 66 w 108"/>
                <a:gd name="T57" fmla="*/ 9 h 58"/>
                <a:gd name="T58" fmla="*/ 58 w 108"/>
                <a:gd name="T59" fmla="*/ 5 h 58"/>
                <a:gd name="T60" fmla="*/ 50 w 108"/>
                <a:gd name="T61" fmla="*/ 3 h 58"/>
                <a:gd name="T62" fmla="*/ 41 w 108"/>
                <a:gd name="T63" fmla="*/ 1 h 58"/>
                <a:gd name="T64" fmla="*/ 33 w 108"/>
                <a:gd name="T65" fmla="*/ 1 h 58"/>
                <a:gd name="T66" fmla="*/ 25 w 108"/>
                <a:gd name="T67" fmla="*/ 0 h 58"/>
                <a:gd name="T68" fmla="*/ 19 w 108"/>
                <a:gd name="T69" fmla="*/ 0 h 58"/>
                <a:gd name="T70" fmla="*/ 14 w 108"/>
                <a:gd name="T71" fmla="*/ 0 h 58"/>
                <a:gd name="T72" fmla="*/ 9 w 108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58"/>
                <a:gd name="T113" fmla="*/ 108 w 108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58">
                  <a:moveTo>
                    <a:pt x="9" y="0"/>
                  </a:move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2"/>
                  </a:lnTo>
                  <a:lnTo>
                    <a:pt x="4" y="19"/>
                  </a:lnTo>
                  <a:lnTo>
                    <a:pt x="8" y="25"/>
                  </a:lnTo>
                  <a:lnTo>
                    <a:pt x="15" y="32"/>
                  </a:lnTo>
                  <a:lnTo>
                    <a:pt x="22" y="38"/>
                  </a:lnTo>
                  <a:lnTo>
                    <a:pt x="31" y="44"/>
                  </a:lnTo>
                  <a:lnTo>
                    <a:pt x="39" y="49"/>
                  </a:lnTo>
                  <a:lnTo>
                    <a:pt x="50" y="54"/>
                  </a:lnTo>
                  <a:lnTo>
                    <a:pt x="60" y="57"/>
                  </a:lnTo>
                  <a:lnTo>
                    <a:pt x="72" y="58"/>
                  </a:lnTo>
                  <a:lnTo>
                    <a:pt x="84" y="58"/>
                  </a:lnTo>
                  <a:lnTo>
                    <a:pt x="95" y="55"/>
                  </a:lnTo>
                  <a:lnTo>
                    <a:pt x="107" y="50"/>
                  </a:lnTo>
                  <a:lnTo>
                    <a:pt x="108" y="49"/>
                  </a:lnTo>
                  <a:lnTo>
                    <a:pt x="108" y="47"/>
                  </a:lnTo>
                  <a:lnTo>
                    <a:pt x="108" y="46"/>
                  </a:lnTo>
                  <a:lnTo>
                    <a:pt x="107" y="44"/>
                  </a:lnTo>
                  <a:lnTo>
                    <a:pt x="104" y="38"/>
                  </a:lnTo>
                  <a:lnTo>
                    <a:pt x="98" y="32"/>
                  </a:lnTo>
                  <a:lnTo>
                    <a:pt x="91" y="25"/>
                  </a:lnTo>
                  <a:lnTo>
                    <a:pt x="84" y="20"/>
                  </a:lnTo>
                  <a:lnTo>
                    <a:pt x="75" y="13"/>
                  </a:lnTo>
                  <a:lnTo>
                    <a:pt x="66" y="9"/>
                  </a:lnTo>
                  <a:lnTo>
                    <a:pt x="58" y="5"/>
                  </a:lnTo>
                  <a:lnTo>
                    <a:pt x="50" y="3"/>
                  </a:lnTo>
                  <a:lnTo>
                    <a:pt x="41" y="1"/>
                  </a:lnTo>
                  <a:lnTo>
                    <a:pt x="33" y="1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98" name="Freeform 1203"/>
            <p:cNvSpPr>
              <a:spLocks/>
            </p:cNvSpPr>
            <p:nvPr/>
          </p:nvSpPr>
          <p:spPr bwMode="auto">
            <a:xfrm>
              <a:off x="4399" y="245"/>
              <a:ext cx="113" cy="67"/>
            </a:xfrm>
            <a:custGeom>
              <a:avLst/>
              <a:gdLst>
                <a:gd name="T0" fmla="*/ 109 w 113"/>
                <a:gd name="T1" fmla="*/ 51 h 67"/>
                <a:gd name="T2" fmla="*/ 97 w 113"/>
                <a:gd name="T3" fmla="*/ 55 h 67"/>
                <a:gd name="T4" fmla="*/ 86 w 113"/>
                <a:gd name="T5" fmla="*/ 59 h 67"/>
                <a:gd name="T6" fmla="*/ 76 w 113"/>
                <a:gd name="T7" fmla="*/ 59 h 67"/>
                <a:gd name="T8" fmla="*/ 65 w 113"/>
                <a:gd name="T9" fmla="*/ 58 h 67"/>
                <a:gd name="T10" fmla="*/ 55 w 113"/>
                <a:gd name="T11" fmla="*/ 54 h 67"/>
                <a:gd name="T12" fmla="*/ 45 w 113"/>
                <a:gd name="T13" fmla="*/ 50 h 67"/>
                <a:gd name="T14" fmla="*/ 37 w 113"/>
                <a:gd name="T15" fmla="*/ 46 h 67"/>
                <a:gd name="T16" fmla="*/ 28 w 113"/>
                <a:gd name="T17" fmla="*/ 39 h 67"/>
                <a:gd name="T18" fmla="*/ 22 w 113"/>
                <a:gd name="T19" fmla="*/ 33 h 67"/>
                <a:gd name="T20" fmla="*/ 17 w 113"/>
                <a:gd name="T21" fmla="*/ 27 h 67"/>
                <a:gd name="T22" fmla="*/ 12 w 113"/>
                <a:gd name="T23" fmla="*/ 21 h 67"/>
                <a:gd name="T24" fmla="*/ 9 w 113"/>
                <a:gd name="T25" fmla="*/ 16 h 67"/>
                <a:gd name="T26" fmla="*/ 9 w 113"/>
                <a:gd name="T27" fmla="*/ 13 h 67"/>
                <a:gd name="T28" fmla="*/ 9 w 113"/>
                <a:gd name="T29" fmla="*/ 10 h 67"/>
                <a:gd name="T30" fmla="*/ 10 w 113"/>
                <a:gd name="T31" fmla="*/ 10 h 67"/>
                <a:gd name="T32" fmla="*/ 11 w 113"/>
                <a:gd name="T33" fmla="*/ 9 h 67"/>
                <a:gd name="T34" fmla="*/ 13 w 113"/>
                <a:gd name="T35" fmla="*/ 9 h 67"/>
                <a:gd name="T36" fmla="*/ 13 w 113"/>
                <a:gd name="T37" fmla="*/ 0 h 67"/>
                <a:gd name="T38" fmla="*/ 9 w 113"/>
                <a:gd name="T39" fmla="*/ 0 h 67"/>
                <a:gd name="T40" fmla="*/ 6 w 113"/>
                <a:gd name="T41" fmla="*/ 2 h 67"/>
                <a:gd name="T42" fmla="*/ 4 w 113"/>
                <a:gd name="T43" fmla="*/ 4 h 67"/>
                <a:gd name="T44" fmla="*/ 1 w 113"/>
                <a:gd name="T45" fmla="*/ 7 h 67"/>
                <a:gd name="T46" fmla="*/ 0 w 113"/>
                <a:gd name="T47" fmla="*/ 13 h 67"/>
                <a:gd name="T48" fmla="*/ 2 w 113"/>
                <a:gd name="T49" fmla="*/ 19 h 67"/>
                <a:gd name="T50" fmla="*/ 5 w 113"/>
                <a:gd name="T51" fmla="*/ 26 h 67"/>
                <a:gd name="T52" fmla="*/ 9 w 113"/>
                <a:gd name="T53" fmla="*/ 32 h 67"/>
                <a:gd name="T54" fmla="*/ 16 w 113"/>
                <a:gd name="T55" fmla="*/ 40 h 67"/>
                <a:gd name="T56" fmla="*/ 23 w 113"/>
                <a:gd name="T57" fmla="*/ 47 h 67"/>
                <a:gd name="T58" fmla="*/ 31 w 113"/>
                <a:gd name="T59" fmla="*/ 53 h 67"/>
                <a:gd name="T60" fmla="*/ 42 w 113"/>
                <a:gd name="T61" fmla="*/ 59 h 67"/>
                <a:gd name="T62" fmla="*/ 53 w 113"/>
                <a:gd name="T63" fmla="*/ 63 h 67"/>
                <a:gd name="T64" fmla="*/ 63 w 113"/>
                <a:gd name="T65" fmla="*/ 66 h 67"/>
                <a:gd name="T66" fmla="*/ 76 w 113"/>
                <a:gd name="T67" fmla="*/ 67 h 67"/>
                <a:gd name="T68" fmla="*/ 88 w 113"/>
                <a:gd name="T69" fmla="*/ 67 h 67"/>
                <a:gd name="T70" fmla="*/ 100 w 113"/>
                <a:gd name="T71" fmla="*/ 64 h 67"/>
                <a:gd name="T72" fmla="*/ 113 w 113"/>
                <a:gd name="T73" fmla="*/ 60 h 67"/>
                <a:gd name="T74" fmla="*/ 109 w 113"/>
                <a:gd name="T75" fmla="*/ 51 h 6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3"/>
                <a:gd name="T115" fmla="*/ 0 h 67"/>
                <a:gd name="T116" fmla="*/ 113 w 113"/>
                <a:gd name="T117" fmla="*/ 67 h 6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3" h="67">
                  <a:moveTo>
                    <a:pt x="109" y="51"/>
                  </a:moveTo>
                  <a:lnTo>
                    <a:pt x="97" y="55"/>
                  </a:lnTo>
                  <a:lnTo>
                    <a:pt x="86" y="59"/>
                  </a:lnTo>
                  <a:lnTo>
                    <a:pt x="76" y="59"/>
                  </a:lnTo>
                  <a:lnTo>
                    <a:pt x="65" y="58"/>
                  </a:lnTo>
                  <a:lnTo>
                    <a:pt x="55" y="54"/>
                  </a:lnTo>
                  <a:lnTo>
                    <a:pt x="45" y="50"/>
                  </a:lnTo>
                  <a:lnTo>
                    <a:pt x="37" y="46"/>
                  </a:lnTo>
                  <a:lnTo>
                    <a:pt x="28" y="39"/>
                  </a:lnTo>
                  <a:lnTo>
                    <a:pt x="22" y="33"/>
                  </a:lnTo>
                  <a:lnTo>
                    <a:pt x="17" y="27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9" y="13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3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3"/>
                  </a:lnTo>
                  <a:lnTo>
                    <a:pt x="2" y="19"/>
                  </a:lnTo>
                  <a:lnTo>
                    <a:pt x="5" y="26"/>
                  </a:lnTo>
                  <a:lnTo>
                    <a:pt x="9" y="32"/>
                  </a:lnTo>
                  <a:lnTo>
                    <a:pt x="16" y="40"/>
                  </a:lnTo>
                  <a:lnTo>
                    <a:pt x="23" y="47"/>
                  </a:lnTo>
                  <a:lnTo>
                    <a:pt x="31" y="53"/>
                  </a:lnTo>
                  <a:lnTo>
                    <a:pt x="42" y="59"/>
                  </a:lnTo>
                  <a:lnTo>
                    <a:pt x="53" y="63"/>
                  </a:lnTo>
                  <a:lnTo>
                    <a:pt x="63" y="66"/>
                  </a:lnTo>
                  <a:lnTo>
                    <a:pt x="76" y="67"/>
                  </a:lnTo>
                  <a:lnTo>
                    <a:pt x="88" y="67"/>
                  </a:lnTo>
                  <a:lnTo>
                    <a:pt x="100" y="64"/>
                  </a:lnTo>
                  <a:lnTo>
                    <a:pt x="113" y="60"/>
                  </a:lnTo>
                  <a:lnTo>
                    <a:pt x="109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99" name="Freeform 1204"/>
            <p:cNvSpPr>
              <a:spLocks/>
            </p:cNvSpPr>
            <p:nvPr/>
          </p:nvSpPr>
          <p:spPr bwMode="auto">
            <a:xfrm>
              <a:off x="4467" y="254"/>
              <a:ext cx="48" cy="51"/>
            </a:xfrm>
            <a:custGeom>
              <a:avLst/>
              <a:gdLst>
                <a:gd name="T0" fmla="*/ 0 w 48"/>
                <a:gd name="T1" fmla="*/ 9 h 51"/>
                <a:gd name="T2" fmla="*/ 9 w 48"/>
                <a:gd name="T3" fmla="*/ 13 h 51"/>
                <a:gd name="T4" fmla="*/ 17 w 48"/>
                <a:gd name="T5" fmla="*/ 19 h 51"/>
                <a:gd name="T6" fmla="*/ 25 w 48"/>
                <a:gd name="T7" fmla="*/ 24 h 51"/>
                <a:gd name="T8" fmla="*/ 31 w 48"/>
                <a:gd name="T9" fmla="*/ 31 h 51"/>
                <a:gd name="T10" fmla="*/ 36 w 48"/>
                <a:gd name="T11" fmla="*/ 37 h 51"/>
                <a:gd name="T12" fmla="*/ 39 w 48"/>
                <a:gd name="T13" fmla="*/ 42 h 51"/>
                <a:gd name="T14" fmla="*/ 40 w 48"/>
                <a:gd name="T15" fmla="*/ 43 h 51"/>
                <a:gd name="T16" fmla="*/ 41 w 48"/>
                <a:gd name="T17" fmla="*/ 42 h 51"/>
                <a:gd name="T18" fmla="*/ 45 w 48"/>
                <a:gd name="T19" fmla="*/ 51 h 51"/>
                <a:gd name="T20" fmla="*/ 47 w 48"/>
                <a:gd name="T21" fmla="*/ 47 h 51"/>
                <a:gd name="T22" fmla="*/ 48 w 48"/>
                <a:gd name="T23" fmla="*/ 44 h 51"/>
                <a:gd name="T24" fmla="*/ 48 w 48"/>
                <a:gd name="T25" fmla="*/ 41 h 51"/>
                <a:gd name="T26" fmla="*/ 47 w 48"/>
                <a:gd name="T27" fmla="*/ 38 h 51"/>
                <a:gd name="T28" fmla="*/ 43 w 48"/>
                <a:gd name="T29" fmla="*/ 31 h 51"/>
                <a:gd name="T30" fmla="*/ 37 w 48"/>
                <a:gd name="T31" fmla="*/ 24 h 51"/>
                <a:gd name="T32" fmla="*/ 30 w 48"/>
                <a:gd name="T33" fmla="*/ 18 h 51"/>
                <a:gd name="T34" fmla="*/ 22 w 48"/>
                <a:gd name="T35" fmla="*/ 11 h 51"/>
                <a:gd name="T36" fmla="*/ 13 w 48"/>
                <a:gd name="T37" fmla="*/ 6 h 51"/>
                <a:gd name="T38" fmla="*/ 4 w 48"/>
                <a:gd name="T39" fmla="*/ 0 h 51"/>
                <a:gd name="T40" fmla="*/ 0 w 48"/>
                <a:gd name="T41" fmla="*/ 9 h 5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51"/>
                <a:gd name="T65" fmla="*/ 48 w 48"/>
                <a:gd name="T66" fmla="*/ 51 h 5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51">
                  <a:moveTo>
                    <a:pt x="0" y="9"/>
                  </a:moveTo>
                  <a:lnTo>
                    <a:pt x="9" y="13"/>
                  </a:lnTo>
                  <a:lnTo>
                    <a:pt x="17" y="19"/>
                  </a:lnTo>
                  <a:lnTo>
                    <a:pt x="25" y="24"/>
                  </a:lnTo>
                  <a:lnTo>
                    <a:pt x="31" y="31"/>
                  </a:lnTo>
                  <a:lnTo>
                    <a:pt x="36" y="37"/>
                  </a:lnTo>
                  <a:lnTo>
                    <a:pt x="39" y="42"/>
                  </a:lnTo>
                  <a:lnTo>
                    <a:pt x="40" y="43"/>
                  </a:lnTo>
                  <a:lnTo>
                    <a:pt x="41" y="42"/>
                  </a:lnTo>
                  <a:lnTo>
                    <a:pt x="45" y="51"/>
                  </a:lnTo>
                  <a:lnTo>
                    <a:pt x="47" y="47"/>
                  </a:lnTo>
                  <a:lnTo>
                    <a:pt x="48" y="44"/>
                  </a:lnTo>
                  <a:lnTo>
                    <a:pt x="48" y="41"/>
                  </a:lnTo>
                  <a:lnTo>
                    <a:pt x="47" y="38"/>
                  </a:lnTo>
                  <a:lnTo>
                    <a:pt x="43" y="31"/>
                  </a:lnTo>
                  <a:lnTo>
                    <a:pt x="37" y="24"/>
                  </a:lnTo>
                  <a:lnTo>
                    <a:pt x="30" y="18"/>
                  </a:lnTo>
                  <a:lnTo>
                    <a:pt x="22" y="11"/>
                  </a:lnTo>
                  <a:lnTo>
                    <a:pt x="13" y="6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00" name="Freeform 1205"/>
            <p:cNvSpPr>
              <a:spLocks/>
            </p:cNvSpPr>
            <p:nvPr/>
          </p:nvSpPr>
          <p:spPr bwMode="auto">
            <a:xfrm>
              <a:off x="4412" y="245"/>
              <a:ext cx="59" cy="18"/>
            </a:xfrm>
            <a:custGeom>
              <a:avLst/>
              <a:gdLst>
                <a:gd name="T0" fmla="*/ 0 w 59"/>
                <a:gd name="T1" fmla="*/ 9 h 18"/>
                <a:gd name="T2" fmla="*/ 5 w 59"/>
                <a:gd name="T3" fmla="*/ 9 h 18"/>
                <a:gd name="T4" fmla="*/ 10 w 59"/>
                <a:gd name="T5" fmla="*/ 9 h 18"/>
                <a:gd name="T6" fmla="*/ 16 w 59"/>
                <a:gd name="T7" fmla="*/ 9 h 18"/>
                <a:gd name="T8" fmla="*/ 24 w 59"/>
                <a:gd name="T9" fmla="*/ 10 h 18"/>
                <a:gd name="T10" fmla="*/ 31 w 59"/>
                <a:gd name="T11" fmla="*/ 11 h 18"/>
                <a:gd name="T12" fmla="*/ 40 w 59"/>
                <a:gd name="T13" fmla="*/ 13 h 18"/>
                <a:gd name="T14" fmla="*/ 47 w 59"/>
                <a:gd name="T15" fmla="*/ 15 h 18"/>
                <a:gd name="T16" fmla="*/ 55 w 59"/>
                <a:gd name="T17" fmla="*/ 18 h 18"/>
                <a:gd name="T18" fmla="*/ 59 w 59"/>
                <a:gd name="T19" fmla="*/ 9 h 18"/>
                <a:gd name="T20" fmla="*/ 50 w 59"/>
                <a:gd name="T21" fmla="*/ 6 h 18"/>
                <a:gd name="T22" fmla="*/ 42 w 59"/>
                <a:gd name="T23" fmla="*/ 4 h 18"/>
                <a:gd name="T24" fmla="*/ 33 w 59"/>
                <a:gd name="T25" fmla="*/ 2 h 18"/>
                <a:gd name="T26" fmla="*/ 25 w 59"/>
                <a:gd name="T27" fmla="*/ 0 h 18"/>
                <a:gd name="T28" fmla="*/ 16 w 59"/>
                <a:gd name="T29" fmla="*/ 0 h 18"/>
                <a:gd name="T30" fmla="*/ 10 w 59"/>
                <a:gd name="T31" fmla="*/ 0 h 18"/>
                <a:gd name="T32" fmla="*/ 5 w 59"/>
                <a:gd name="T33" fmla="*/ 0 h 18"/>
                <a:gd name="T34" fmla="*/ 0 w 59"/>
                <a:gd name="T35" fmla="*/ 0 h 18"/>
                <a:gd name="T36" fmla="*/ 0 w 59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18"/>
                <a:gd name="T59" fmla="*/ 59 w 59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18">
                  <a:moveTo>
                    <a:pt x="0" y="9"/>
                  </a:moveTo>
                  <a:lnTo>
                    <a:pt x="5" y="9"/>
                  </a:lnTo>
                  <a:lnTo>
                    <a:pt x="10" y="9"/>
                  </a:lnTo>
                  <a:lnTo>
                    <a:pt x="16" y="9"/>
                  </a:lnTo>
                  <a:lnTo>
                    <a:pt x="24" y="10"/>
                  </a:lnTo>
                  <a:lnTo>
                    <a:pt x="31" y="11"/>
                  </a:lnTo>
                  <a:lnTo>
                    <a:pt x="40" y="13"/>
                  </a:lnTo>
                  <a:lnTo>
                    <a:pt x="47" y="15"/>
                  </a:lnTo>
                  <a:lnTo>
                    <a:pt x="55" y="18"/>
                  </a:lnTo>
                  <a:lnTo>
                    <a:pt x="59" y="9"/>
                  </a:lnTo>
                  <a:lnTo>
                    <a:pt x="50" y="6"/>
                  </a:lnTo>
                  <a:lnTo>
                    <a:pt x="42" y="4"/>
                  </a:lnTo>
                  <a:lnTo>
                    <a:pt x="33" y="2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01" name="Freeform 1206"/>
            <p:cNvSpPr>
              <a:spLocks/>
            </p:cNvSpPr>
            <p:nvPr/>
          </p:nvSpPr>
          <p:spPr bwMode="auto">
            <a:xfrm>
              <a:off x="1349" y="252"/>
              <a:ext cx="108" cy="58"/>
            </a:xfrm>
            <a:custGeom>
              <a:avLst/>
              <a:gdLst>
                <a:gd name="T0" fmla="*/ 10 w 108"/>
                <a:gd name="T1" fmla="*/ 0 h 58"/>
                <a:gd name="T2" fmla="*/ 6 w 108"/>
                <a:gd name="T3" fmla="*/ 0 h 58"/>
                <a:gd name="T4" fmla="*/ 4 w 108"/>
                <a:gd name="T5" fmla="*/ 1 h 58"/>
                <a:gd name="T6" fmla="*/ 2 w 108"/>
                <a:gd name="T7" fmla="*/ 2 h 58"/>
                <a:gd name="T8" fmla="*/ 1 w 108"/>
                <a:gd name="T9" fmla="*/ 3 h 58"/>
                <a:gd name="T10" fmla="*/ 0 w 108"/>
                <a:gd name="T11" fmla="*/ 8 h 58"/>
                <a:gd name="T12" fmla="*/ 2 w 108"/>
                <a:gd name="T13" fmla="*/ 12 h 58"/>
                <a:gd name="T14" fmla="*/ 4 w 108"/>
                <a:gd name="T15" fmla="*/ 19 h 58"/>
                <a:gd name="T16" fmla="*/ 8 w 108"/>
                <a:gd name="T17" fmla="*/ 25 h 58"/>
                <a:gd name="T18" fmla="*/ 15 w 108"/>
                <a:gd name="T19" fmla="*/ 32 h 58"/>
                <a:gd name="T20" fmla="*/ 22 w 108"/>
                <a:gd name="T21" fmla="*/ 39 h 58"/>
                <a:gd name="T22" fmla="*/ 31 w 108"/>
                <a:gd name="T23" fmla="*/ 44 h 58"/>
                <a:gd name="T24" fmla="*/ 40 w 108"/>
                <a:gd name="T25" fmla="*/ 49 h 58"/>
                <a:gd name="T26" fmla="*/ 50 w 108"/>
                <a:gd name="T27" fmla="*/ 54 h 58"/>
                <a:gd name="T28" fmla="*/ 60 w 108"/>
                <a:gd name="T29" fmla="*/ 57 h 58"/>
                <a:gd name="T30" fmla="*/ 72 w 108"/>
                <a:gd name="T31" fmla="*/ 58 h 58"/>
                <a:gd name="T32" fmla="*/ 84 w 108"/>
                <a:gd name="T33" fmla="*/ 58 h 58"/>
                <a:gd name="T34" fmla="*/ 95 w 108"/>
                <a:gd name="T35" fmla="*/ 55 h 58"/>
                <a:gd name="T36" fmla="*/ 107 w 108"/>
                <a:gd name="T37" fmla="*/ 51 h 58"/>
                <a:gd name="T38" fmla="*/ 108 w 108"/>
                <a:gd name="T39" fmla="*/ 49 h 58"/>
                <a:gd name="T40" fmla="*/ 108 w 108"/>
                <a:gd name="T41" fmla="*/ 47 h 58"/>
                <a:gd name="T42" fmla="*/ 108 w 108"/>
                <a:gd name="T43" fmla="*/ 46 h 58"/>
                <a:gd name="T44" fmla="*/ 107 w 108"/>
                <a:gd name="T45" fmla="*/ 44 h 58"/>
                <a:gd name="T46" fmla="*/ 104 w 108"/>
                <a:gd name="T47" fmla="*/ 39 h 58"/>
                <a:gd name="T48" fmla="*/ 98 w 108"/>
                <a:gd name="T49" fmla="*/ 32 h 58"/>
                <a:gd name="T50" fmla="*/ 91 w 108"/>
                <a:gd name="T51" fmla="*/ 25 h 58"/>
                <a:gd name="T52" fmla="*/ 84 w 108"/>
                <a:gd name="T53" fmla="*/ 19 h 58"/>
                <a:gd name="T54" fmla="*/ 75 w 108"/>
                <a:gd name="T55" fmla="*/ 13 h 58"/>
                <a:gd name="T56" fmla="*/ 66 w 108"/>
                <a:gd name="T57" fmla="*/ 9 h 58"/>
                <a:gd name="T58" fmla="*/ 58 w 108"/>
                <a:gd name="T59" fmla="*/ 6 h 58"/>
                <a:gd name="T60" fmla="*/ 50 w 108"/>
                <a:gd name="T61" fmla="*/ 3 h 58"/>
                <a:gd name="T62" fmla="*/ 41 w 108"/>
                <a:gd name="T63" fmla="*/ 1 h 58"/>
                <a:gd name="T64" fmla="*/ 33 w 108"/>
                <a:gd name="T65" fmla="*/ 0 h 58"/>
                <a:gd name="T66" fmla="*/ 25 w 108"/>
                <a:gd name="T67" fmla="*/ 0 h 58"/>
                <a:gd name="T68" fmla="*/ 19 w 108"/>
                <a:gd name="T69" fmla="*/ 0 h 58"/>
                <a:gd name="T70" fmla="*/ 14 w 108"/>
                <a:gd name="T71" fmla="*/ 0 h 58"/>
                <a:gd name="T72" fmla="*/ 10 w 108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58"/>
                <a:gd name="T113" fmla="*/ 108 w 108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58">
                  <a:moveTo>
                    <a:pt x="10" y="0"/>
                  </a:move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8"/>
                  </a:lnTo>
                  <a:lnTo>
                    <a:pt x="2" y="12"/>
                  </a:lnTo>
                  <a:lnTo>
                    <a:pt x="4" y="19"/>
                  </a:lnTo>
                  <a:lnTo>
                    <a:pt x="8" y="25"/>
                  </a:lnTo>
                  <a:lnTo>
                    <a:pt x="15" y="32"/>
                  </a:lnTo>
                  <a:lnTo>
                    <a:pt x="22" y="39"/>
                  </a:lnTo>
                  <a:lnTo>
                    <a:pt x="31" y="44"/>
                  </a:lnTo>
                  <a:lnTo>
                    <a:pt x="40" y="49"/>
                  </a:lnTo>
                  <a:lnTo>
                    <a:pt x="50" y="54"/>
                  </a:lnTo>
                  <a:lnTo>
                    <a:pt x="60" y="57"/>
                  </a:lnTo>
                  <a:lnTo>
                    <a:pt x="72" y="58"/>
                  </a:lnTo>
                  <a:lnTo>
                    <a:pt x="84" y="58"/>
                  </a:lnTo>
                  <a:lnTo>
                    <a:pt x="95" y="55"/>
                  </a:lnTo>
                  <a:lnTo>
                    <a:pt x="107" y="51"/>
                  </a:lnTo>
                  <a:lnTo>
                    <a:pt x="108" y="49"/>
                  </a:lnTo>
                  <a:lnTo>
                    <a:pt x="108" y="47"/>
                  </a:lnTo>
                  <a:lnTo>
                    <a:pt x="108" y="46"/>
                  </a:lnTo>
                  <a:lnTo>
                    <a:pt x="107" y="44"/>
                  </a:lnTo>
                  <a:lnTo>
                    <a:pt x="104" y="39"/>
                  </a:lnTo>
                  <a:lnTo>
                    <a:pt x="98" y="32"/>
                  </a:lnTo>
                  <a:lnTo>
                    <a:pt x="91" y="25"/>
                  </a:lnTo>
                  <a:lnTo>
                    <a:pt x="84" y="19"/>
                  </a:lnTo>
                  <a:lnTo>
                    <a:pt x="75" y="13"/>
                  </a:lnTo>
                  <a:lnTo>
                    <a:pt x="66" y="9"/>
                  </a:lnTo>
                  <a:lnTo>
                    <a:pt x="58" y="6"/>
                  </a:lnTo>
                  <a:lnTo>
                    <a:pt x="50" y="3"/>
                  </a:lnTo>
                  <a:lnTo>
                    <a:pt x="41" y="1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02" name="Freeform 1207"/>
            <p:cNvSpPr>
              <a:spLocks/>
            </p:cNvSpPr>
            <p:nvPr/>
          </p:nvSpPr>
          <p:spPr bwMode="auto">
            <a:xfrm>
              <a:off x="1345" y="248"/>
              <a:ext cx="113" cy="67"/>
            </a:xfrm>
            <a:custGeom>
              <a:avLst/>
              <a:gdLst>
                <a:gd name="T0" fmla="*/ 109 w 113"/>
                <a:gd name="T1" fmla="*/ 50 h 67"/>
                <a:gd name="T2" fmla="*/ 98 w 113"/>
                <a:gd name="T3" fmla="*/ 55 h 67"/>
                <a:gd name="T4" fmla="*/ 87 w 113"/>
                <a:gd name="T5" fmla="*/ 58 h 67"/>
                <a:gd name="T6" fmla="*/ 76 w 113"/>
                <a:gd name="T7" fmla="*/ 58 h 67"/>
                <a:gd name="T8" fmla="*/ 65 w 113"/>
                <a:gd name="T9" fmla="*/ 57 h 67"/>
                <a:gd name="T10" fmla="*/ 55 w 113"/>
                <a:gd name="T11" fmla="*/ 53 h 67"/>
                <a:gd name="T12" fmla="*/ 45 w 113"/>
                <a:gd name="T13" fmla="*/ 49 h 67"/>
                <a:gd name="T14" fmla="*/ 37 w 113"/>
                <a:gd name="T15" fmla="*/ 45 h 67"/>
                <a:gd name="T16" fmla="*/ 28 w 113"/>
                <a:gd name="T17" fmla="*/ 38 h 67"/>
                <a:gd name="T18" fmla="*/ 22 w 113"/>
                <a:gd name="T19" fmla="*/ 33 h 67"/>
                <a:gd name="T20" fmla="*/ 17 w 113"/>
                <a:gd name="T21" fmla="*/ 26 h 67"/>
                <a:gd name="T22" fmla="*/ 12 w 113"/>
                <a:gd name="T23" fmla="*/ 21 h 67"/>
                <a:gd name="T24" fmla="*/ 9 w 113"/>
                <a:gd name="T25" fmla="*/ 15 h 67"/>
                <a:gd name="T26" fmla="*/ 9 w 113"/>
                <a:gd name="T27" fmla="*/ 12 h 67"/>
                <a:gd name="T28" fmla="*/ 9 w 113"/>
                <a:gd name="T29" fmla="*/ 10 h 67"/>
                <a:gd name="T30" fmla="*/ 10 w 113"/>
                <a:gd name="T31" fmla="*/ 8 h 67"/>
                <a:gd name="T32" fmla="*/ 11 w 113"/>
                <a:gd name="T33" fmla="*/ 8 h 67"/>
                <a:gd name="T34" fmla="*/ 14 w 113"/>
                <a:gd name="T35" fmla="*/ 8 h 67"/>
                <a:gd name="T36" fmla="*/ 14 w 113"/>
                <a:gd name="T37" fmla="*/ 0 h 67"/>
                <a:gd name="T38" fmla="*/ 9 w 113"/>
                <a:gd name="T39" fmla="*/ 0 h 67"/>
                <a:gd name="T40" fmla="*/ 6 w 113"/>
                <a:gd name="T41" fmla="*/ 1 h 67"/>
                <a:gd name="T42" fmla="*/ 4 w 113"/>
                <a:gd name="T43" fmla="*/ 3 h 67"/>
                <a:gd name="T44" fmla="*/ 1 w 113"/>
                <a:gd name="T45" fmla="*/ 6 h 67"/>
                <a:gd name="T46" fmla="*/ 0 w 113"/>
                <a:gd name="T47" fmla="*/ 12 h 67"/>
                <a:gd name="T48" fmla="*/ 2 w 113"/>
                <a:gd name="T49" fmla="*/ 18 h 67"/>
                <a:gd name="T50" fmla="*/ 5 w 113"/>
                <a:gd name="T51" fmla="*/ 25 h 67"/>
                <a:gd name="T52" fmla="*/ 9 w 113"/>
                <a:gd name="T53" fmla="*/ 32 h 67"/>
                <a:gd name="T54" fmla="*/ 16 w 113"/>
                <a:gd name="T55" fmla="*/ 39 h 67"/>
                <a:gd name="T56" fmla="*/ 23 w 113"/>
                <a:gd name="T57" fmla="*/ 46 h 67"/>
                <a:gd name="T58" fmla="*/ 33 w 113"/>
                <a:gd name="T59" fmla="*/ 52 h 67"/>
                <a:gd name="T60" fmla="*/ 42 w 113"/>
                <a:gd name="T61" fmla="*/ 58 h 67"/>
                <a:gd name="T62" fmla="*/ 53 w 113"/>
                <a:gd name="T63" fmla="*/ 62 h 67"/>
                <a:gd name="T64" fmla="*/ 63 w 113"/>
                <a:gd name="T65" fmla="*/ 66 h 67"/>
                <a:gd name="T66" fmla="*/ 76 w 113"/>
                <a:gd name="T67" fmla="*/ 67 h 67"/>
                <a:gd name="T68" fmla="*/ 88 w 113"/>
                <a:gd name="T69" fmla="*/ 67 h 67"/>
                <a:gd name="T70" fmla="*/ 100 w 113"/>
                <a:gd name="T71" fmla="*/ 63 h 67"/>
                <a:gd name="T72" fmla="*/ 113 w 113"/>
                <a:gd name="T73" fmla="*/ 58 h 67"/>
                <a:gd name="T74" fmla="*/ 109 w 113"/>
                <a:gd name="T75" fmla="*/ 50 h 6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3"/>
                <a:gd name="T115" fmla="*/ 0 h 67"/>
                <a:gd name="T116" fmla="*/ 113 w 113"/>
                <a:gd name="T117" fmla="*/ 67 h 6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3" h="67">
                  <a:moveTo>
                    <a:pt x="109" y="50"/>
                  </a:moveTo>
                  <a:lnTo>
                    <a:pt x="98" y="55"/>
                  </a:lnTo>
                  <a:lnTo>
                    <a:pt x="87" y="58"/>
                  </a:lnTo>
                  <a:lnTo>
                    <a:pt x="76" y="58"/>
                  </a:lnTo>
                  <a:lnTo>
                    <a:pt x="65" y="57"/>
                  </a:lnTo>
                  <a:lnTo>
                    <a:pt x="55" y="53"/>
                  </a:lnTo>
                  <a:lnTo>
                    <a:pt x="45" y="49"/>
                  </a:lnTo>
                  <a:lnTo>
                    <a:pt x="37" y="45"/>
                  </a:lnTo>
                  <a:lnTo>
                    <a:pt x="28" y="38"/>
                  </a:lnTo>
                  <a:lnTo>
                    <a:pt x="22" y="33"/>
                  </a:lnTo>
                  <a:lnTo>
                    <a:pt x="17" y="26"/>
                  </a:lnTo>
                  <a:lnTo>
                    <a:pt x="12" y="21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10" y="8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14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2"/>
                  </a:lnTo>
                  <a:lnTo>
                    <a:pt x="2" y="18"/>
                  </a:lnTo>
                  <a:lnTo>
                    <a:pt x="5" y="25"/>
                  </a:lnTo>
                  <a:lnTo>
                    <a:pt x="9" y="32"/>
                  </a:lnTo>
                  <a:lnTo>
                    <a:pt x="16" y="39"/>
                  </a:lnTo>
                  <a:lnTo>
                    <a:pt x="23" y="46"/>
                  </a:lnTo>
                  <a:lnTo>
                    <a:pt x="33" y="52"/>
                  </a:lnTo>
                  <a:lnTo>
                    <a:pt x="42" y="58"/>
                  </a:lnTo>
                  <a:lnTo>
                    <a:pt x="53" y="62"/>
                  </a:lnTo>
                  <a:lnTo>
                    <a:pt x="63" y="66"/>
                  </a:lnTo>
                  <a:lnTo>
                    <a:pt x="76" y="67"/>
                  </a:lnTo>
                  <a:lnTo>
                    <a:pt x="88" y="67"/>
                  </a:lnTo>
                  <a:lnTo>
                    <a:pt x="100" y="63"/>
                  </a:lnTo>
                  <a:lnTo>
                    <a:pt x="113" y="58"/>
                  </a:lnTo>
                  <a:lnTo>
                    <a:pt x="109" y="5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03" name="Freeform 1208"/>
            <p:cNvSpPr>
              <a:spLocks/>
            </p:cNvSpPr>
            <p:nvPr/>
          </p:nvSpPr>
          <p:spPr bwMode="auto">
            <a:xfrm>
              <a:off x="1414" y="256"/>
              <a:ext cx="47" cy="50"/>
            </a:xfrm>
            <a:custGeom>
              <a:avLst/>
              <a:gdLst>
                <a:gd name="T0" fmla="*/ 0 w 47"/>
                <a:gd name="T1" fmla="*/ 9 h 50"/>
                <a:gd name="T2" fmla="*/ 8 w 47"/>
                <a:gd name="T3" fmla="*/ 14 h 50"/>
                <a:gd name="T4" fmla="*/ 16 w 47"/>
                <a:gd name="T5" fmla="*/ 19 h 50"/>
                <a:gd name="T6" fmla="*/ 24 w 47"/>
                <a:gd name="T7" fmla="*/ 25 h 50"/>
                <a:gd name="T8" fmla="*/ 30 w 47"/>
                <a:gd name="T9" fmla="*/ 31 h 50"/>
                <a:gd name="T10" fmla="*/ 35 w 47"/>
                <a:gd name="T11" fmla="*/ 37 h 50"/>
                <a:gd name="T12" fmla="*/ 39 w 47"/>
                <a:gd name="T13" fmla="*/ 42 h 50"/>
                <a:gd name="T14" fmla="*/ 39 w 47"/>
                <a:gd name="T15" fmla="*/ 43 h 50"/>
                <a:gd name="T16" fmla="*/ 40 w 47"/>
                <a:gd name="T17" fmla="*/ 42 h 50"/>
                <a:gd name="T18" fmla="*/ 44 w 47"/>
                <a:gd name="T19" fmla="*/ 50 h 50"/>
                <a:gd name="T20" fmla="*/ 46 w 47"/>
                <a:gd name="T21" fmla="*/ 48 h 50"/>
                <a:gd name="T22" fmla="*/ 47 w 47"/>
                <a:gd name="T23" fmla="*/ 44 h 50"/>
                <a:gd name="T24" fmla="*/ 47 w 47"/>
                <a:gd name="T25" fmla="*/ 41 h 50"/>
                <a:gd name="T26" fmla="*/ 46 w 47"/>
                <a:gd name="T27" fmla="*/ 38 h 50"/>
                <a:gd name="T28" fmla="*/ 42 w 47"/>
                <a:gd name="T29" fmla="*/ 31 h 50"/>
                <a:gd name="T30" fmla="*/ 37 w 47"/>
                <a:gd name="T31" fmla="*/ 25 h 50"/>
                <a:gd name="T32" fmla="*/ 29 w 47"/>
                <a:gd name="T33" fmla="*/ 18 h 50"/>
                <a:gd name="T34" fmla="*/ 21 w 47"/>
                <a:gd name="T35" fmla="*/ 11 h 50"/>
                <a:gd name="T36" fmla="*/ 12 w 47"/>
                <a:gd name="T37" fmla="*/ 6 h 50"/>
                <a:gd name="T38" fmla="*/ 3 w 47"/>
                <a:gd name="T39" fmla="*/ 0 h 50"/>
                <a:gd name="T40" fmla="*/ 0 w 47"/>
                <a:gd name="T41" fmla="*/ 9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"/>
                <a:gd name="T64" fmla="*/ 0 h 50"/>
                <a:gd name="T65" fmla="*/ 47 w 47"/>
                <a:gd name="T66" fmla="*/ 50 h 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" h="50">
                  <a:moveTo>
                    <a:pt x="0" y="9"/>
                  </a:moveTo>
                  <a:lnTo>
                    <a:pt x="8" y="14"/>
                  </a:lnTo>
                  <a:lnTo>
                    <a:pt x="16" y="19"/>
                  </a:lnTo>
                  <a:lnTo>
                    <a:pt x="24" y="25"/>
                  </a:lnTo>
                  <a:lnTo>
                    <a:pt x="30" y="31"/>
                  </a:lnTo>
                  <a:lnTo>
                    <a:pt x="35" y="37"/>
                  </a:lnTo>
                  <a:lnTo>
                    <a:pt x="39" y="42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4" y="50"/>
                  </a:lnTo>
                  <a:lnTo>
                    <a:pt x="46" y="48"/>
                  </a:lnTo>
                  <a:lnTo>
                    <a:pt x="47" y="44"/>
                  </a:lnTo>
                  <a:lnTo>
                    <a:pt x="47" y="41"/>
                  </a:lnTo>
                  <a:lnTo>
                    <a:pt x="46" y="38"/>
                  </a:lnTo>
                  <a:lnTo>
                    <a:pt x="42" y="31"/>
                  </a:lnTo>
                  <a:lnTo>
                    <a:pt x="37" y="25"/>
                  </a:lnTo>
                  <a:lnTo>
                    <a:pt x="29" y="18"/>
                  </a:lnTo>
                  <a:lnTo>
                    <a:pt x="21" y="11"/>
                  </a:lnTo>
                  <a:lnTo>
                    <a:pt x="12" y="6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04" name="Freeform 1209"/>
            <p:cNvSpPr>
              <a:spLocks/>
            </p:cNvSpPr>
            <p:nvPr/>
          </p:nvSpPr>
          <p:spPr bwMode="auto">
            <a:xfrm>
              <a:off x="1359" y="248"/>
              <a:ext cx="58" cy="17"/>
            </a:xfrm>
            <a:custGeom>
              <a:avLst/>
              <a:gdLst>
                <a:gd name="T0" fmla="*/ 0 w 58"/>
                <a:gd name="T1" fmla="*/ 8 h 17"/>
                <a:gd name="T2" fmla="*/ 4 w 58"/>
                <a:gd name="T3" fmla="*/ 8 h 17"/>
                <a:gd name="T4" fmla="*/ 9 w 58"/>
                <a:gd name="T5" fmla="*/ 8 h 17"/>
                <a:gd name="T6" fmla="*/ 15 w 58"/>
                <a:gd name="T7" fmla="*/ 8 h 17"/>
                <a:gd name="T8" fmla="*/ 23 w 58"/>
                <a:gd name="T9" fmla="*/ 10 h 17"/>
                <a:gd name="T10" fmla="*/ 30 w 58"/>
                <a:gd name="T11" fmla="*/ 10 h 17"/>
                <a:gd name="T12" fmla="*/ 39 w 58"/>
                <a:gd name="T13" fmla="*/ 12 h 17"/>
                <a:gd name="T14" fmla="*/ 47 w 58"/>
                <a:gd name="T15" fmla="*/ 14 h 17"/>
                <a:gd name="T16" fmla="*/ 55 w 58"/>
                <a:gd name="T17" fmla="*/ 17 h 17"/>
                <a:gd name="T18" fmla="*/ 58 w 58"/>
                <a:gd name="T19" fmla="*/ 8 h 17"/>
                <a:gd name="T20" fmla="*/ 49 w 58"/>
                <a:gd name="T21" fmla="*/ 5 h 17"/>
                <a:gd name="T22" fmla="*/ 41 w 58"/>
                <a:gd name="T23" fmla="*/ 3 h 17"/>
                <a:gd name="T24" fmla="*/ 32 w 58"/>
                <a:gd name="T25" fmla="*/ 1 h 17"/>
                <a:gd name="T26" fmla="*/ 24 w 58"/>
                <a:gd name="T27" fmla="*/ 0 h 17"/>
                <a:gd name="T28" fmla="*/ 16 w 58"/>
                <a:gd name="T29" fmla="*/ 0 h 17"/>
                <a:gd name="T30" fmla="*/ 9 w 58"/>
                <a:gd name="T31" fmla="*/ 0 h 17"/>
                <a:gd name="T32" fmla="*/ 4 w 58"/>
                <a:gd name="T33" fmla="*/ 0 h 17"/>
                <a:gd name="T34" fmla="*/ 0 w 58"/>
                <a:gd name="T35" fmla="*/ 0 h 17"/>
                <a:gd name="T36" fmla="*/ 0 w 58"/>
                <a:gd name="T37" fmla="*/ 8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17"/>
                <a:gd name="T59" fmla="*/ 58 w 58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17">
                  <a:moveTo>
                    <a:pt x="0" y="8"/>
                  </a:moveTo>
                  <a:lnTo>
                    <a:pt x="4" y="8"/>
                  </a:lnTo>
                  <a:lnTo>
                    <a:pt x="9" y="8"/>
                  </a:lnTo>
                  <a:lnTo>
                    <a:pt x="15" y="8"/>
                  </a:lnTo>
                  <a:lnTo>
                    <a:pt x="23" y="10"/>
                  </a:lnTo>
                  <a:lnTo>
                    <a:pt x="30" y="10"/>
                  </a:lnTo>
                  <a:lnTo>
                    <a:pt x="39" y="12"/>
                  </a:lnTo>
                  <a:lnTo>
                    <a:pt x="47" y="14"/>
                  </a:lnTo>
                  <a:lnTo>
                    <a:pt x="55" y="17"/>
                  </a:lnTo>
                  <a:lnTo>
                    <a:pt x="58" y="8"/>
                  </a:lnTo>
                  <a:lnTo>
                    <a:pt x="49" y="5"/>
                  </a:lnTo>
                  <a:lnTo>
                    <a:pt x="41" y="3"/>
                  </a:lnTo>
                  <a:lnTo>
                    <a:pt x="32" y="1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05" name="Freeform 1210"/>
            <p:cNvSpPr>
              <a:spLocks/>
            </p:cNvSpPr>
            <p:nvPr/>
          </p:nvSpPr>
          <p:spPr bwMode="auto">
            <a:xfrm>
              <a:off x="3761" y="252"/>
              <a:ext cx="108" cy="58"/>
            </a:xfrm>
            <a:custGeom>
              <a:avLst/>
              <a:gdLst>
                <a:gd name="T0" fmla="*/ 9 w 108"/>
                <a:gd name="T1" fmla="*/ 0 h 58"/>
                <a:gd name="T2" fmla="*/ 6 w 108"/>
                <a:gd name="T3" fmla="*/ 0 h 58"/>
                <a:gd name="T4" fmla="*/ 4 w 108"/>
                <a:gd name="T5" fmla="*/ 1 h 58"/>
                <a:gd name="T6" fmla="*/ 2 w 108"/>
                <a:gd name="T7" fmla="*/ 2 h 58"/>
                <a:gd name="T8" fmla="*/ 1 w 108"/>
                <a:gd name="T9" fmla="*/ 3 h 58"/>
                <a:gd name="T10" fmla="*/ 0 w 108"/>
                <a:gd name="T11" fmla="*/ 8 h 58"/>
                <a:gd name="T12" fmla="*/ 1 w 108"/>
                <a:gd name="T13" fmla="*/ 12 h 58"/>
                <a:gd name="T14" fmla="*/ 4 w 108"/>
                <a:gd name="T15" fmla="*/ 19 h 58"/>
                <a:gd name="T16" fmla="*/ 8 w 108"/>
                <a:gd name="T17" fmla="*/ 25 h 58"/>
                <a:gd name="T18" fmla="*/ 15 w 108"/>
                <a:gd name="T19" fmla="*/ 32 h 58"/>
                <a:gd name="T20" fmla="*/ 22 w 108"/>
                <a:gd name="T21" fmla="*/ 37 h 58"/>
                <a:gd name="T22" fmla="*/ 31 w 108"/>
                <a:gd name="T23" fmla="*/ 44 h 58"/>
                <a:gd name="T24" fmla="*/ 39 w 108"/>
                <a:gd name="T25" fmla="*/ 49 h 58"/>
                <a:gd name="T26" fmla="*/ 50 w 108"/>
                <a:gd name="T27" fmla="*/ 54 h 58"/>
                <a:gd name="T28" fmla="*/ 60 w 108"/>
                <a:gd name="T29" fmla="*/ 57 h 58"/>
                <a:gd name="T30" fmla="*/ 72 w 108"/>
                <a:gd name="T31" fmla="*/ 58 h 58"/>
                <a:gd name="T32" fmla="*/ 82 w 108"/>
                <a:gd name="T33" fmla="*/ 58 h 58"/>
                <a:gd name="T34" fmla="*/ 95 w 108"/>
                <a:gd name="T35" fmla="*/ 55 h 58"/>
                <a:gd name="T36" fmla="*/ 107 w 108"/>
                <a:gd name="T37" fmla="*/ 51 h 58"/>
                <a:gd name="T38" fmla="*/ 108 w 108"/>
                <a:gd name="T39" fmla="*/ 49 h 58"/>
                <a:gd name="T40" fmla="*/ 108 w 108"/>
                <a:gd name="T41" fmla="*/ 47 h 58"/>
                <a:gd name="T42" fmla="*/ 108 w 108"/>
                <a:gd name="T43" fmla="*/ 46 h 58"/>
                <a:gd name="T44" fmla="*/ 107 w 108"/>
                <a:gd name="T45" fmla="*/ 44 h 58"/>
                <a:gd name="T46" fmla="*/ 104 w 108"/>
                <a:gd name="T47" fmla="*/ 39 h 58"/>
                <a:gd name="T48" fmla="*/ 98 w 108"/>
                <a:gd name="T49" fmla="*/ 32 h 58"/>
                <a:gd name="T50" fmla="*/ 91 w 108"/>
                <a:gd name="T51" fmla="*/ 25 h 58"/>
                <a:gd name="T52" fmla="*/ 83 w 108"/>
                <a:gd name="T53" fmla="*/ 19 h 58"/>
                <a:gd name="T54" fmla="*/ 75 w 108"/>
                <a:gd name="T55" fmla="*/ 13 h 58"/>
                <a:gd name="T56" fmla="*/ 65 w 108"/>
                <a:gd name="T57" fmla="*/ 9 h 58"/>
                <a:gd name="T58" fmla="*/ 58 w 108"/>
                <a:gd name="T59" fmla="*/ 6 h 58"/>
                <a:gd name="T60" fmla="*/ 50 w 108"/>
                <a:gd name="T61" fmla="*/ 3 h 58"/>
                <a:gd name="T62" fmla="*/ 41 w 108"/>
                <a:gd name="T63" fmla="*/ 1 h 58"/>
                <a:gd name="T64" fmla="*/ 33 w 108"/>
                <a:gd name="T65" fmla="*/ 0 h 58"/>
                <a:gd name="T66" fmla="*/ 25 w 108"/>
                <a:gd name="T67" fmla="*/ 0 h 58"/>
                <a:gd name="T68" fmla="*/ 19 w 108"/>
                <a:gd name="T69" fmla="*/ 0 h 58"/>
                <a:gd name="T70" fmla="*/ 14 w 108"/>
                <a:gd name="T71" fmla="*/ 0 h 58"/>
                <a:gd name="T72" fmla="*/ 9 w 108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58"/>
                <a:gd name="T113" fmla="*/ 108 w 108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58">
                  <a:moveTo>
                    <a:pt x="9" y="0"/>
                  </a:move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2"/>
                  </a:lnTo>
                  <a:lnTo>
                    <a:pt x="4" y="19"/>
                  </a:lnTo>
                  <a:lnTo>
                    <a:pt x="8" y="25"/>
                  </a:lnTo>
                  <a:lnTo>
                    <a:pt x="15" y="32"/>
                  </a:lnTo>
                  <a:lnTo>
                    <a:pt x="22" y="37"/>
                  </a:lnTo>
                  <a:lnTo>
                    <a:pt x="31" y="44"/>
                  </a:lnTo>
                  <a:lnTo>
                    <a:pt x="39" y="49"/>
                  </a:lnTo>
                  <a:lnTo>
                    <a:pt x="50" y="54"/>
                  </a:lnTo>
                  <a:lnTo>
                    <a:pt x="60" y="57"/>
                  </a:lnTo>
                  <a:lnTo>
                    <a:pt x="72" y="58"/>
                  </a:lnTo>
                  <a:lnTo>
                    <a:pt x="82" y="58"/>
                  </a:lnTo>
                  <a:lnTo>
                    <a:pt x="95" y="55"/>
                  </a:lnTo>
                  <a:lnTo>
                    <a:pt x="107" y="51"/>
                  </a:lnTo>
                  <a:lnTo>
                    <a:pt x="108" y="49"/>
                  </a:lnTo>
                  <a:lnTo>
                    <a:pt x="108" y="47"/>
                  </a:lnTo>
                  <a:lnTo>
                    <a:pt x="108" y="46"/>
                  </a:lnTo>
                  <a:lnTo>
                    <a:pt x="107" y="44"/>
                  </a:lnTo>
                  <a:lnTo>
                    <a:pt x="104" y="39"/>
                  </a:lnTo>
                  <a:lnTo>
                    <a:pt x="98" y="32"/>
                  </a:lnTo>
                  <a:lnTo>
                    <a:pt x="91" y="25"/>
                  </a:lnTo>
                  <a:lnTo>
                    <a:pt x="83" y="19"/>
                  </a:lnTo>
                  <a:lnTo>
                    <a:pt x="75" y="13"/>
                  </a:lnTo>
                  <a:lnTo>
                    <a:pt x="65" y="9"/>
                  </a:lnTo>
                  <a:lnTo>
                    <a:pt x="58" y="6"/>
                  </a:lnTo>
                  <a:lnTo>
                    <a:pt x="50" y="3"/>
                  </a:lnTo>
                  <a:lnTo>
                    <a:pt x="41" y="1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06" name="Freeform 1211"/>
            <p:cNvSpPr>
              <a:spLocks/>
            </p:cNvSpPr>
            <p:nvPr/>
          </p:nvSpPr>
          <p:spPr bwMode="auto">
            <a:xfrm>
              <a:off x="3757" y="248"/>
              <a:ext cx="113" cy="67"/>
            </a:xfrm>
            <a:custGeom>
              <a:avLst/>
              <a:gdLst>
                <a:gd name="T0" fmla="*/ 109 w 113"/>
                <a:gd name="T1" fmla="*/ 50 h 67"/>
                <a:gd name="T2" fmla="*/ 97 w 113"/>
                <a:gd name="T3" fmla="*/ 55 h 67"/>
                <a:gd name="T4" fmla="*/ 86 w 113"/>
                <a:gd name="T5" fmla="*/ 58 h 67"/>
                <a:gd name="T6" fmla="*/ 76 w 113"/>
                <a:gd name="T7" fmla="*/ 58 h 67"/>
                <a:gd name="T8" fmla="*/ 65 w 113"/>
                <a:gd name="T9" fmla="*/ 57 h 67"/>
                <a:gd name="T10" fmla="*/ 55 w 113"/>
                <a:gd name="T11" fmla="*/ 53 h 67"/>
                <a:gd name="T12" fmla="*/ 45 w 113"/>
                <a:gd name="T13" fmla="*/ 49 h 67"/>
                <a:gd name="T14" fmla="*/ 37 w 113"/>
                <a:gd name="T15" fmla="*/ 45 h 67"/>
                <a:gd name="T16" fmla="*/ 28 w 113"/>
                <a:gd name="T17" fmla="*/ 38 h 67"/>
                <a:gd name="T18" fmla="*/ 22 w 113"/>
                <a:gd name="T19" fmla="*/ 33 h 67"/>
                <a:gd name="T20" fmla="*/ 15 w 113"/>
                <a:gd name="T21" fmla="*/ 26 h 67"/>
                <a:gd name="T22" fmla="*/ 12 w 113"/>
                <a:gd name="T23" fmla="*/ 21 h 67"/>
                <a:gd name="T24" fmla="*/ 9 w 113"/>
                <a:gd name="T25" fmla="*/ 15 h 67"/>
                <a:gd name="T26" fmla="*/ 8 w 113"/>
                <a:gd name="T27" fmla="*/ 12 h 67"/>
                <a:gd name="T28" fmla="*/ 9 w 113"/>
                <a:gd name="T29" fmla="*/ 8 h 67"/>
                <a:gd name="T30" fmla="*/ 9 w 113"/>
                <a:gd name="T31" fmla="*/ 10 h 67"/>
                <a:gd name="T32" fmla="*/ 9 w 113"/>
                <a:gd name="T33" fmla="*/ 8 h 67"/>
                <a:gd name="T34" fmla="*/ 11 w 113"/>
                <a:gd name="T35" fmla="*/ 8 h 67"/>
                <a:gd name="T36" fmla="*/ 13 w 113"/>
                <a:gd name="T37" fmla="*/ 8 h 67"/>
                <a:gd name="T38" fmla="*/ 13 w 113"/>
                <a:gd name="T39" fmla="*/ 0 h 67"/>
                <a:gd name="T40" fmla="*/ 9 w 113"/>
                <a:gd name="T41" fmla="*/ 0 h 67"/>
                <a:gd name="T42" fmla="*/ 6 w 113"/>
                <a:gd name="T43" fmla="*/ 1 h 67"/>
                <a:gd name="T44" fmla="*/ 3 w 113"/>
                <a:gd name="T45" fmla="*/ 3 h 67"/>
                <a:gd name="T46" fmla="*/ 1 w 113"/>
                <a:gd name="T47" fmla="*/ 6 h 67"/>
                <a:gd name="T48" fmla="*/ 0 w 113"/>
                <a:gd name="T49" fmla="*/ 12 h 67"/>
                <a:gd name="T50" fmla="*/ 1 w 113"/>
                <a:gd name="T51" fmla="*/ 18 h 67"/>
                <a:gd name="T52" fmla="*/ 4 w 113"/>
                <a:gd name="T53" fmla="*/ 25 h 67"/>
                <a:gd name="T54" fmla="*/ 9 w 113"/>
                <a:gd name="T55" fmla="*/ 32 h 67"/>
                <a:gd name="T56" fmla="*/ 15 w 113"/>
                <a:gd name="T57" fmla="*/ 39 h 67"/>
                <a:gd name="T58" fmla="*/ 23 w 113"/>
                <a:gd name="T59" fmla="*/ 46 h 67"/>
                <a:gd name="T60" fmla="*/ 31 w 113"/>
                <a:gd name="T61" fmla="*/ 52 h 67"/>
                <a:gd name="T62" fmla="*/ 41 w 113"/>
                <a:gd name="T63" fmla="*/ 58 h 67"/>
                <a:gd name="T64" fmla="*/ 51 w 113"/>
                <a:gd name="T65" fmla="*/ 62 h 67"/>
                <a:gd name="T66" fmla="*/ 63 w 113"/>
                <a:gd name="T67" fmla="*/ 66 h 67"/>
                <a:gd name="T68" fmla="*/ 75 w 113"/>
                <a:gd name="T69" fmla="*/ 67 h 67"/>
                <a:gd name="T70" fmla="*/ 87 w 113"/>
                <a:gd name="T71" fmla="*/ 67 h 67"/>
                <a:gd name="T72" fmla="*/ 100 w 113"/>
                <a:gd name="T73" fmla="*/ 63 h 67"/>
                <a:gd name="T74" fmla="*/ 113 w 113"/>
                <a:gd name="T75" fmla="*/ 58 h 67"/>
                <a:gd name="T76" fmla="*/ 109 w 113"/>
                <a:gd name="T77" fmla="*/ 50 h 6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3"/>
                <a:gd name="T118" fmla="*/ 0 h 67"/>
                <a:gd name="T119" fmla="*/ 113 w 113"/>
                <a:gd name="T120" fmla="*/ 67 h 6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3" h="67">
                  <a:moveTo>
                    <a:pt x="109" y="50"/>
                  </a:moveTo>
                  <a:lnTo>
                    <a:pt x="97" y="55"/>
                  </a:lnTo>
                  <a:lnTo>
                    <a:pt x="86" y="58"/>
                  </a:lnTo>
                  <a:lnTo>
                    <a:pt x="76" y="58"/>
                  </a:lnTo>
                  <a:lnTo>
                    <a:pt x="65" y="57"/>
                  </a:lnTo>
                  <a:lnTo>
                    <a:pt x="55" y="53"/>
                  </a:lnTo>
                  <a:lnTo>
                    <a:pt x="45" y="49"/>
                  </a:lnTo>
                  <a:lnTo>
                    <a:pt x="37" y="45"/>
                  </a:lnTo>
                  <a:lnTo>
                    <a:pt x="28" y="38"/>
                  </a:lnTo>
                  <a:lnTo>
                    <a:pt x="22" y="33"/>
                  </a:lnTo>
                  <a:lnTo>
                    <a:pt x="15" y="26"/>
                  </a:lnTo>
                  <a:lnTo>
                    <a:pt x="12" y="21"/>
                  </a:lnTo>
                  <a:lnTo>
                    <a:pt x="9" y="15"/>
                  </a:lnTo>
                  <a:lnTo>
                    <a:pt x="8" y="12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5"/>
                  </a:lnTo>
                  <a:lnTo>
                    <a:pt x="9" y="32"/>
                  </a:lnTo>
                  <a:lnTo>
                    <a:pt x="15" y="39"/>
                  </a:lnTo>
                  <a:lnTo>
                    <a:pt x="23" y="46"/>
                  </a:lnTo>
                  <a:lnTo>
                    <a:pt x="31" y="52"/>
                  </a:lnTo>
                  <a:lnTo>
                    <a:pt x="41" y="58"/>
                  </a:lnTo>
                  <a:lnTo>
                    <a:pt x="51" y="62"/>
                  </a:lnTo>
                  <a:lnTo>
                    <a:pt x="63" y="66"/>
                  </a:lnTo>
                  <a:lnTo>
                    <a:pt x="75" y="67"/>
                  </a:lnTo>
                  <a:lnTo>
                    <a:pt x="87" y="67"/>
                  </a:lnTo>
                  <a:lnTo>
                    <a:pt x="100" y="63"/>
                  </a:lnTo>
                  <a:lnTo>
                    <a:pt x="113" y="58"/>
                  </a:lnTo>
                  <a:lnTo>
                    <a:pt x="109" y="5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07" name="Freeform 1212"/>
            <p:cNvSpPr>
              <a:spLocks/>
            </p:cNvSpPr>
            <p:nvPr/>
          </p:nvSpPr>
          <p:spPr bwMode="auto">
            <a:xfrm>
              <a:off x="3825" y="256"/>
              <a:ext cx="48" cy="50"/>
            </a:xfrm>
            <a:custGeom>
              <a:avLst/>
              <a:gdLst>
                <a:gd name="T0" fmla="*/ 0 w 48"/>
                <a:gd name="T1" fmla="*/ 9 h 50"/>
                <a:gd name="T2" fmla="*/ 9 w 48"/>
                <a:gd name="T3" fmla="*/ 14 h 50"/>
                <a:gd name="T4" fmla="*/ 16 w 48"/>
                <a:gd name="T5" fmla="*/ 19 h 50"/>
                <a:gd name="T6" fmla="*/ 25 w 48"/>
                <a:gd name="T7" fmla="*/ 25 h 50"/>
                <a:gd name="T8" fmla="*/ 31 w 48"/>
                <a:gd name="T9" fmla="*/ 31 h 50"/>
                <a:gd name="T10" fmla="*/ 35 w 48"/>
                <a:gd name="T11" fmla="*/ 37 h 50"/>
                <a:gd name="T12" fmla="*/ 38 w 48"/>
                <a:gd name="T13" fmla="*/ 42 h 50"/>
                <a:gd name="T14" fmla="*/ 40 w 48"/>
                <a:gd name="T15" fmla="*/ 43 h 50"/>
                <a:gd name="T16" fmla="*/ 41 w 48"/>
                <a:gd name="T17" fmla="*/ 42 h 50"/>
                <a:gd name="T18" fmla="*/ 45 w 48"/>
                <a:gd name="T19" fmla="*/ 50 h 50"/>
                <a:gd name="T20" fmla="*/ 47 w 48"/>
                <a:gd name="T21" fmla="*/ 48 h 50"/>
                <a:gd name="T22" fmla="*/ 48 w 48"/>
                <a:gd name="T23" fmla="*/ 43 h 50"/>
                <a:gd name="T24" fmla="*/ 48 w 48"/>
                <a:gd name="T25" fmla="*/ 40 h 50"/>
                <a:gd name="T26" fmla="*/ 46 w 48"/>
                <a:gd name="T27" fmla="*/ 37 h 50"/>
                <a:gd name="T28" fmla="*/ 43 w 48"/>
                <a:gd name="T29" fmla="*/ 31 h 50"/>
                <a:gd name="T30" fmla="*/ 37 w 48"/>
                <a:gd name="T31" fmla="*/ 25 h 50"/>
                <a:gd name="T32" fmla="*/ 30 w 48"/>
                <a:gd name="T33" fmla="*/ 18 h 50"/>
                <a:gd name="T34" fmla="*/ 22 w 48"/>
                <a:gd name="T35" fmla="*/ 11 h 50"/>
                <a:gd name="T36" fmla="*/ 13 w 48"/>
                <a:gd name="T37" fmla="*/ 6 h 50"/>
                <a:gd name="T38" fmla="*/ 4 w 48"/>
                <a:gd name="T39" fmla="*/ 0 h 50"/>
                <a:gd name="T40" fmla="*/ 0 w 48"/>
                <a:gd name="T41" fmla="*/ 9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50"/>
                <a:gd name="T65" fmla="*/ 48 w 48"/>
                <a:gd name="T66" fmla="*/ 50 h 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50">
                  <a:moveTo>
                    <a:pt x="0" y="9"/>
                  </a:moveTo>
                  <a:lnTo>
                    <a:pt x="9" y="14"/>
                  </a:lnTo>
                  <a:lnTo>
                    <a:pt x="16" y="19"/>
                  </a:lnTo>
                  <a:lnTo>
                    <a:pt x="25" y="25"/>
                  </a:lnTo>
                  <a:lnTo>
                    <a:pt x="31" y="31"/>
                  </a:lnTo>
                  <a:lnTo>
                    <a:pt x="35" y="37"/>
                  </a:lnTo>
                  <a:lnTo>
                    <a:pt x="38" y="42"/>
                  </a:lnTo>
                  <a:lnTo>
                    <a:pt x="40" y="43"/>
                  </a:lnTo>
                  <a:lnTo>
                    <a:pt x="41" y="42"/>
                  </a:lnTo>
                  <a:lnTo>
                    <a:pt x="45" y="50"/>
                  </a:lnTo>
                  <a:lnTo>
                    <a:pt x="47" y="48"/>
                  </a:lnTo>
                  <a:lnTo>
                    <a:pt x="48" y="43"/>
                  </a:lnTo>
                  <a:lnTo>
                    <a:pt x="48" y="40"/>
                  </a:lnTo>
                  <a:lnTo>
                    <a:pt x="46" y="37"/>
                  </a:lnTo>
                  <a:lnTo>
                    <a:pt x="43" y="31"/>
                  </a:lnTo>
                  <a:lnTo>
                    <a:pt x="37" y="25"/>
                  </a:lnTo>
                  <a:lnTo>
                    <a:pt x="30" y="18"/>
                  </a:lnTo>
                  <a:lnTo>
                    <a:pt x="22" y="11"/>
                  </a:lnTo>
                  <a:lnTo>
                    <a:pt x="13" y="6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08" name="Freeform 1213"/>
            <p:cNvSpPr>
              <a:spLocks/>
            </p:cNvSpPr>
            <p:nvPr/>
          </p:nvSpPr>
          <p:spPr bwMode="auto">
            <a:xfrm>
              <a:off x="3770" y="247"/>
              <a:ext cx="59" cy="18"/>
            </a:xfrm>
            <a:custGeom>
              <a:avLst/>
              <a:gdLst>
                <a:gd name="T0" fmla="*/ 0 w 59"/>
                <a:gd name="T1" fmla="*/ 9 h 18"/>
                <a:gd name="T2" fmla="*/ 5 w 59"/>
                <a:gd name="T3" fmla="*/ 9 h 18"/>
                <a:gd name="T4" fmla="*/ 10 w 59"/>
                <a:gd name="T5" fmla="*/ 9 h 18"/>
                <a:gd name="T6" fmla="*/ 16 w 59"/>
                <a:gd name="T7" fmla="*/ 9 h 18"/>
                <a:gd name="T8" fmla="*/ 24 w 59"/>
                <a:gd name="T9" fmla="*/ 11 h 18"/>
                <a:gd name="T10" fmla="*/ 31 w 59"/>
                <a:gd name="T11" fmla="*/ 11 h 18"/>
                <a:gd name="T12" fmla="*/ 39 w 59"/>
                <a:gd name="T13" fmla="*/ 13 h 18"/>
                <a:gd name="T14" fmla="*/ 47 w 59"/>
                <a:gd name="T15" fmla="*/ 15 h 18"/>
                <a:gd name="T16" fmla="*/ 55 w 59"/>
                <a:gd name="T17" fmla="*/ 18 h 18"/>
                <a:gd name="T18" fmla="*/ 59 w 59"/>
                <a:gd name="T19" fmla="*/ 9 h 18"/>
                <a:gd name="T20" fmla="*/ 50 w 59"/>
                <a:gd name="T21" fmla="*/ 6 h 18"/>
                <a:gd name="T22" fmla="*/ 42 w 59"/>
                <a:gd name="T23" fmla="*/ 4 h 18"/>
                <a:gd name="T24" fmla="*/ 32 w 59"/>
                <a:gd name="T25" fmla="*/ 2 h 18"/>
                <a:gd name="T26" fmla="*/ 25 w 59"/>
                <a:gd name="T27" fmla="*/ 1 h 18"/>
                <a:gd name="T28" fmla="*/ 16 w 59"/>
                <a:gd name="T29" fmla="*/ 1 h 18"/>
                <a:gd name="T30" fmla="*/ 10 w 59"/>
                <a:gd name="T31" fmla="*/ 1 h 18"/>
                <a:gd name="T32" fmla="*/ 5 w 59"/>
                <a:gd name="T33" fmla="*/ 0 h 18"/>
                <a:gd name="T34" fmla="*/ 0 w 59"/>
                <a:gd name="T35" fmla="*/ 1 h 18"/>
                <a:gd name="T36" fmla="*/ 0 w 59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18"/>
                <a:gd name="T59" fmla="*/ 59 w 59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18">
                  <a:moveTo>
                    <a:pt x="0" y="9"/>
                  </a:moveTo>
                  <a:lnTo>
                    <a:pt x="5" y="9"/>
                  </a:lnTo>
                  <a:lnTo>
                    <a:pt x="10" y="9"/>
                  </a:lnTo>
                  <a:lnTo>
                    <a:pt x="16" y="9"/>
                  </a:lnTo>
                  <a:lnTo>
                    <a:pt x="24" y="11"/>
                  </a:lnTo>
                  <a:lnTo>
                    <a:pt x="31" y="11"/>
                  </a:lnTo>
                  <a:lnTo>
                    <a:pt x="39" y="13"/>
                  </a:lnTo>
                  <a:lnTo>
                    <a:pt x="47" y="15"/>
                  </a:lnTo>
                  <a:lnTo>
                    <a:pt x="55" y="18"/>
                  </a:lnTo>
                  <a:lnTo>
                    <a:pt x="59" y="9"/>
                  </a:lnTo>
                  <a:lnTo>
                    <a:pt x="50" y="6"/>
                  </a:lnTo>
                  <a:lnTo>
                    <a:pt x="42" y="4"/>
                  </a:lnTo>
                  <a:lnTo>
                    <a:pt x="32" y="2"/>
                  </a:lnTo>
                  <a:lnTo>
                    <a:pt x="25" y="1"/>
                  </a:lnTo>
                  <a:lnTo>
                    <a:pt x="16" y="1"/>
                  </a:lnTo>
                  <a:lnTo>
                    <a:pt x="10" y="1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09" name="Freeform 1214"/>
            <p:cNvSpPr>
              <a:spLocks/>
            </p:cNvSpPr>
            <p:nvPr/>
          </p:nvSpPr>
          <p:spPr bwMode="auto">
            <a:xfrm>
              <a:off x="2555" y="252"/>
              <a:ext cx="108" cy="58"/>
            </a:xfrm>
            <a:custGeom>
              <a:avLst/>
              <a:gdLst>
                <a:gd name="T0" fmla="*/ 8 w 108"/>
                <a:gd name="T1" fmla="*/ 0 h 58"/>
                <a:gd name="T2" fmla="*/ 6 w 108"/>
                <a:gd name="T3" fmla="*/ 0 h 58"/>
                <a:gd name="T4" fmla="*/ 4 w 108"/>
                <a:gd name="T5" fmla="*/ 1 h 58"/>
                <a:gd name="T6" fmla="*/ 2 w 108"/>
                <a:gd name="T7" fmla="*/ 2 h 58"/>
                <a:gd name="T8" fmla="*/ 1 w 108"/>
                <a:gd name="T9" fmla="*/ 3 h 58"/>
                <a:gd name="T10" fmla="*/ 0 w 108"/>
                <a:gd name="T11" fmla="*/ 8 h 58"/>
                <a:gd name="T12" fmla="*/ 1 w 108"/>
                <a:gd name="T13" fmla="*/ 12 h 58"/>
                <a:gd name="T14" fmla="*/ 4 w 108"/>
                <a:gd name="T15" fmla="*/ 19 h 58"/>
                <a:gd name="T16" fmla="*/ 8 w 108"/>
                <a:gd name="T17" fmla="*/ 25 h 58"/>
                <a:gd name="T18" fmla="*/ 15 w 108"/>
                <a:gd name="T19" fmla="*/ 32 h 58"/>
                <a:gd name="T20" fmla="*/ 22 w 108"/>
                <a:gd name="T21" fmla="*/ 39 h 58"/>
                <a:gd name="T22" fmla="*/ 30 w 108"/>
                <a:gd name="T23" fmla="*/ 44 h 58"/>
                <a:gd name="T24" fmla="*/ 39 w 108"/>
                <a:gd name="T25" fmla="*/ 49 h 58"/>
                <a:gd name="T26" fmla="*/ 50 w 108"/>
                <a:gd name="T27" fmla="*/ 54 h 58"/>
                <a:gd name="T28" fmla="*/ 60 w 108"/>
                <a:gd name="T29" fmla="*/ 57 h 58"/>
                <a:gd name="T30" fmla="*/ 71 w 108"/>
                <a:gd name="T31" fmla="*/ 58 h 58"/>
                <a:gd name="T32" fmla="*/ 82 w 108"/>
                <a:gd name="T33" fmla="*/ 58 h 58"/>
                <a:gd name="T34" fmla="*/ 94 w 108"/>
                <a:gd name="T35" fmla="*/ 55 h 58"/>
                <a:gd name="T36" fmla="*/ 106 w 108"/>
                <a:gd name="T37" fmla="*/ 51 h 58"/>
                <a:gd name="T38" fmla="*/ 107 w 108"/>
                <a:gd name="T39" fmla="*/ 49 h 58"/>
                <a:gd name="T40" fmla="*/ 108 w 108"/>
                <a:gd name="T41" fmla="*/ 47 h 58"/>
                <a:gd name="T42" fmla="*/ 108 w 108"/>
                <a:gd name="T43" fmla="*/ 46 h 58"/>
                <a:gd name="T44" fmla="*/ 107 w 108"/>
                <a:gd name="T45" fmla="*/ 44 h 58"/>
                <a:gd name="T46" fmla="*/ 103 w 108"/>
                <a:gd name="T47" fmla="*/ 39 h 58"/>
                <a:gd name="T48" fmla="*/ 98 w 108"/>
                <a:gd name="T49" fmla="*/ 32 h 58"/>
                <a:gd name="T50" fmla="*/ 91 w 108"/>
                <a:gd name="T51" fmla="*/ 25 h 58"/>
                <a:gd name="T52" fmla="*/ 83 w 108"/>
                <a:gd name="T53" fmla="*/ 19 h 58"/>
                <a:gd name="T54" fmla="*/ 75 w 108"/>
                <a:gd name="T55" fmla="*/ 13 h 58"/>
                <a:gd name="T56" fmla="*/ 66 w 108"/>
                <a:gd name="T57" fmla="*/ 9 h 58"/>
                <a:gd name="T58" fmla="*/ 57 w 108"/>
                <a:gd name="T59" fmla="*/ 6 h 58"/>
                <a:gd name="T60" fmla="*/ 49 w 108"/>
                <a:gd name="T61" fmla="*/ 3 h 58"/>
                <a:gd name="T62" fmla="*/ 41 w 108"/>
                <a:gd name="T63" fmla="*/ 1 h 58"/>
                <a:gd name="T64" fmla="*/ 33 w 108"/>
                <a:gd name="T65" fmla="*/ 0 h 58"/>
                <a:gd name="T66" fmla="*/ 25 w 108"/>
                <a:gd name="T67" fmla="*/ 0 h 58"/>
                <a:gd name="T68" fmla="*/ 19 w 108"/>
                <a:gd name="T69" fmla="*/ 0 h 58"/>
                <a:gd name="T70" fmla="*/ 13 w 108"/>
                <a:gd name="T71" fmla="*/ 0 h 58"/>
                <a:gd name="T72" fmla="*/ 8 w 108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58"/>
                <a:gd name="T113" fmla="*/ 108 w 108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58">
                  <a:moveTo>
                    <a:pt x="8" y="0"/>
                  </a:move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2"/>
                  </a:lnTo>
                  <a:lnTo>
                    <a:pt x="4" y="19"/>
                  </a:lnTo>
                  <a:lnTo>
                    <a:pt x="8" y="25"/>
                  </a:lnTo>
                  <a:lnTo>
                    <a:pt x="15" y="32"/>
                  </a:lnTo>
                  <a:lnTo>
                    <a:pt x="22" y="39"/>
                  </a:lnTo>
                  <a:lnTo>
                    <a:pt x="30" y="44"/>
                  </a:lnTo>
                  <a:lnTo>
                    <a:pt x="39" y="49"/>
                  </a:lnTo>
                  <a:lnTo>
                    <a:pt x="50" y="54"/>
                  </a:lnTo>
                  <a:lnTo>
                    <a:pt x="60" y="57"/>
                  </a:lnTo>
                  <a:lnTo>
                    <a:pt x="71" y="58"/>
                  </a:lnTo>
                  <a:lnTo>
                    <a:pt x="82" y="58"/>
                  </a:lnTo>
                  <a:lnTo>
                    <a:pt x="94" y="55"/>
                  </a:lnTo>
                  <a:lnTo>
                    <a:pt x="106" y="51"/>
                  </a:lnTo>
                  <a:lnTo>
                    <a:pt x="107" y="49"/>
                  </a:lnTo>
                  <a:lnTo>
                    <a:pt x="108" y="47"/>
                  </a:lnTo>
                  <a:lnTo>
                    <a:pt x="108" y="46"/>
                  </a:lnTo>
                  <a:lnTo>
                    <a:pt x="107" y="44"/>
                  </a:lnTo>
                  <a:lnTo>
                    <a:pt x="103" y="39"/>
                  </a:lnTo>
                  <a:lnTo>
                    <a:pt x="98" y="32"/>
                  </a:lnTo>
                  <a:lnTo>
                    <a:pt x="91" y="25"/>
                  </a:lnTo>
                  <a:lnTo>
                    <a:pt x="83" y="19"/>
                  </a:lnTo>
                  <a:lnTo>
                    <a:pt x="75" y="13"/>
                  </a:lnTo>
                  <a:lnTo>
                    <a:pt x="66" y="9"/>
                  </a:lnTo>
                  <a:lnTo>
                    <a:pt x="57" y="6"/>
                  </a:lnTo>
                  <a:lnTo>
                    <a:pt x="49" y="3"/>
                  </a:lnTo>
                  <a:lnTo>
                    <a:pt x="41" y="1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10" name="Freeform 1215"/>
            <p:cNvSpPr>
              <a:spLocks/>
            </p:cNvSpPr>
            <p:nvPr/>
          </p:nvSpPr>
          <p:spPr bwMode="auto">
            <a:xfrm>
              <a:off x="2551" y="248"/>
              <a:ext cx="112" cy="67"/>
            </a:xfrm>
            <a:custGeom>
              <a:avLst/>
              <a:gdLst>
                <a:gd name="T0" fmla="*/ 109 w 112"/>
                <a:gd name="T1" fmla="*/ 50 h 67"/>
                <a:gd name="T2" fmla="*/ 97 w 112"/>
                <a:gd name="T3" fmla="*/ 55 h 67"/>
                <a:gd name="T4" fmla="*/ 86 w 112"/>
                <a:gd name="T5" fmla="*/ 58 h 67"/>
                <a:gd name="T6" fmla="*/ 76 w 112"/>
                <a:gd name="T7" fmla="*/ 58 h 67"/>
                <a:gd name="T8" fmla="*/ 65 w 112"/>
                <a:gd name="T9" fmla="*/ 57 h 67"/>
                <a:gd name="T10" fmla="*/ 55 w 112"/>
                <a:gd name="T11" fmla="*/ 53 h 67"/>
                <a:gd name="T12" fmla="*/ 45 w 112"/>
                <a:gd name="T13" fmla="*/ 49 h 67"/>
                <a:gd name="T14" fmla="*/ 37 w 112"/>
                <a:gd name="T15" fmla="*/ 45 h 67"/>
                <a:gd name="T16" fmla="*/ 28 w 112"/>
                <a:gd name="T17" fmla="*/ 38 h 67"/>
                <a:gd name="T18" fmla="*/ 22 w 112"/>
                <a:gd name="T19" fmla="*/ 33 h 67"/>
                <a:gd name="T20" fmla="*/ 16 w 112"/>
                <a:gd name="T21" fmla="*/ 26 h 67"/>
                <a:gd name="T22" fmla="*/ 11 w 112"/>
                <a:gd name="T23" fmla="*/ 21 h 67"/>
                <a:gd name="T24" fmla="*/ 9 w 112"/>
                <a:gd name="T25" fmla="*/ 15 h 67"/>
                <a:gd name="T26" fmla="*/ 8 w 112"/>
                <a:gd name="T27" fmla="*/ 12 h 67"/>
                <a:gd name="T28" fmla="*/ 9 w 112"/>
                <a:gd name="T29" fmla="*/ 10 h 67"/>
                <a:gd name="T30" fmla="*/ 9 w 112"/>
                <a:gd name="T31" fmla="*/ 8 h 67"/>
                <a:gd name="T32" fmla="*/ 10 w 112"/>
                <a:gd name="T33" fmla="*/ 8 h 67"/>
                <a:gd name="T34" fmla="*/ 12 w 112"/>
                <a:gd name="T35" fmla="*/ 8 h 67"/>
                <a:gd name="T36" fmla="*/ 12 w 112"/>
                <a:gd name="T37" fmla="*/ 0 h 67"/>
                <a:gd name="T38" fmla="*/ 9 w 112"/>
                <a:gd name="T39" fmla="*/ 0 h 67"/>
                <a:gd name="T40" fmla="*/ 6 w 112"/>
                <a:gd name="T41" fmla="*/ 1 h 67"/>
                <a:gd name="T42" fmla="*/ 3 w 112"/>
                <a:gd name="T43" fmla="*/ 3 h 67"/>
                <a:gd name="T44" fmla="*/ 1 w 112"/>
                <a:gd name="T45" fmla="*/ 6 h 67"/>
                <a:gd name="T46" fmla="*/ 0 w 112"/>
                <a:gd name="T47" fmla="*/ 12 h 67"/>
                <a:gd name="T48" fmla="*/ 1 w 112"/>
                <a:gd name="T49" fmla="*/ 18 h 67"/>
                <a:gd name="T50" fmla="*/ 4 w 112"/>
                <a:gd name="T51" fmla="*/ 25 h 67"/>
                <a:gd name="T52" fmla="*/ 9 w 112"/>
                <a:gd name="T53" fmla="*/ 32 h 67"/>
                <a:gd name="T54" fmla="*/ 16 w 112"/>
                <a:gd name="T55" fmla="*/ 39 h 67"/>
                <a:gd name="T56" fmla="*/ 23 w 112"/>
                <a:gd name="T57" fmla="*/ 46 h 67"/>
                <a:gd name="T58" fmla="*/ 31 w 112"/>
                <a:gd name="T59" fmla="*/ 52 h 67"/>
                <a:gd name="T60" fmla="*/ 41 w 112"/>
                <a:gd name="T61" fmla="*/ 58 h 67"/>
                <a:gd name="T62" fmla="*/ 52 w 112"/>
                <a:gd name="T63" fmla="*/ 62 h 67"/>
                <a:gd name="T64" fmla="*/ 63 w 112"/>
                <a:gd name="T65" fmla="*/ 66 h 67"/>
                <a:gd name="T66" fmla="*/ 75 w 112"/>
                <a:gd name="T67" fmla="*/ 67 h 67"/>
                <a:gd name="T68" fmla="*/ 87 w 112"/>
                <a:gd name="T69" fmla="*/ 67 h 67"/>
                <a:gd name="T70" fmla="*/ 100 w 112"/>
                <a:gd name="T71" fmla="*/ 63 h 67"/>
                <a:gd name="T72" fmla="*/ 112 w 112"/>
                <a:gd name="T73" fmla="*/ 58 h 67"/>
                <a:gd name="T74" fmla="*/ 109 w 112"/>
                <a:gd name="T75" fmla="*/ 50 h 6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2"/>
                <a:gd name="T115" fmla="*/ 0 h 67"/>
                <a:gd name="T116" fmla="*/ 112 w 112"/>
                <a:gd name="T117" fmla="*/ 67 h 6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2" h="67">
                  <a:moveTo>
                    <a:pt x="109" y="50"/>
                  </a:moveTo>
                  <a:lnTo>
                    <a:pt x="97" y="55"/>
                  </a:lnTo>
                  <a:lnTo>
                    <a:pt x="86" y="58"/>
                  </a:lnTo>
                  <a:lnTo>
                    <a:pt x="76" y="58"/>
                  </a:lnTo>
                  <a:lnTo>
                    <a:pt x="65" y="57"/>
                  </a:lnTo>
                  <a:lnTo>
                    <a:pt x="55" y="53"/>
                  </a:lnTo>
                  <a:lnTo>
                    <a:pt x="45" y="49"/>
                  </a:lnTo>
                  <a:lnTo>
                    <a:pt x="37" y="45"/>
                  </a:lnTo>
                  <a:lnTo>
                    <a:pt x="28" y="38"/>
                  </a:lnTo>
                  <a:lnTo>
                    <a:pt x="22" y="33"/>
                  </a:lnTo>
                  <a:lnTo>
                    <a:pt x="16" y="26"/>
                  </a:lnTo>
                  <a:lnTo>
                    <a:pt x="11" y="21"/>
                  </a:lnTo>
                  <a:lnTo>
                    <a:pt x="9" y="15"/>
                  </a:lnTo>
                  <a:lnTo>
                    <a:pt x="8" y="12"/>
                  </a:lnTo>
                  <a:lnTo>
                    <a:pt x="9" y="10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5"/>
                  </a:lnTo>
                  <a:lnTo>
                    <a:pt x="9" y="32"/>
                  </a:lnTo>
                  <a:lnTo>
                    <a:pt x="16" y="39"/>
                  </a:lnTo>
                  <a:lnTo>
                    <a:pt x="23" y="46"/>
                  </a:lnTo>
                  <a:lnTo>
                    <a:pt x="31" y="52"/>
                  </a:lnTo>
                  <a:lnTo>
                    <a:pt x="41" y="58"/>
                  </a:lnTo>
                  <a:lnTo>
                    <a:pt x="52" y="62"/>
                  </a:lnTo>
                  <a:lnTo>
                    <a:pt x="63" y="66"/>
                  </a:lnTo>
                  <a:lnTo>
                    <a:pt x="75" y="67"/>
                  </a:lnTo>
                  <a:lnTo>
                    <a:pt x="87" y="67"/>
                  </a:lnTo>
                  <a:lnTo>
                    <a:pt x="100" y="63"/>
                  </a:lnTo>
                  <a:lnTo>
                    <a:pt x="112" y="58"/>
                  </a:lnTo>
                  <a:lnTo>
                    <a:pt x="109" y="5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11" name="Freeform 1216"/>
            <p:cNvSpPr>
              <a:spLocks/>
            </p:cNvSpPr>
            <p:nvPr/>
          </p:nvSpPr>
          <p:spPr bwMode="auto">
            <a:xfrm>
              <a:off x="2618" y="256"/>
              <a:ext cx="49" cy="50"/>
            </a:xfrm>
            <a:custGeom>
              <a:avLst/>
              <a:gdLst>
                <a:gd name="T0" fmla="*/ 0 w 49"/>
                <a:gd name="T1" fmla="*/ 9 h 50"/>
                <a:gd name="T2" fmla="*/ 9 w 49"/>
                <a:gd name="T3" fmla="*/ 14 h 50"/>
                <a:gd name="T4" fmla="*/ 17 w 49"/>
                <a:gd name="T5" fmla="*/ 19 h 50"/>
                <a:gd name="T6" fmla="*/ 25 w 49"/>
                <a:gd name="T7" fmla="*/ 25 h 50"/>
                <a:gd name="T8" fmla="*/ 32 w 49"/>
                <a:gd name="T9" fmla="*/ 31 h 50"/>
                <a:gd name="T10" fmla="*/ 36 w 49"/>
                <a:gd name="T11" fmla="*/ 37 h 50"/>
                <a:gd name="T12" fmla="*/ 40 w 49"/>
                <a:gd name="T13" fmla="*/ 42 h 50"/>
                <a:gd name="T14" fmla="*/ 41 w 49"/>
                <a:gd name="T15" fmla="*/ 43 h 50"/>
                <a:gd name="T16" fmla="*/ 42 w 49"/>
                <a:gd name="T17" fmla="*/ 42 h 50"/>
                <a:gd name="T18" fmla="*/ 45 w 49"/>
                <a:gd name="T19" fmla="*/ 50 h 50"/>
                <a:gd name="T20" fmla="*/ 48 w 49"/>
                <a:gd name="T21" fmla="*/ 48 h 50"/>
                <a:gd name="T22" fmla="*/ 49 w 49"/>
                <a:gd name="T23" fmla="*/ 44 h 50"/>
                <a:gd name="T24" fmla="*/ 49 w 49"/>
                <a:gd name="T25" fmla="*/ 41 h 50"/>
                <a:gd name="T26" fmla="*/ 47 w 49"/>
                <a:gd name="T27" fmla="*/ 38 h 50"/>
                <a:gd name="T28" fmla="*/ 44 w 49"/>
                <a:gd name="T29" fmla="*/ 31 h 50"/>
                <a:gd name="T30" fmla="*/ 37 w 49"/>
                <a:gd name="T31" fmla="*/ 25 h 50"/>
                <a:gd name="T32" fmla="*/ 31 w 49"/>
                <a:gd name="T33" fmla="*/ 18 h 50"/>
                <a:gd name="T34" fmla="*/ 23 w 49"/>
                <a:gd name="T35" fmla="*/ 11 h 50"/>
                <a:gd name="T36" fmla="*/ 14 w 49"/>
                <a:gd name="T37" fmla="*/ 6 h 50"/>
                <a:gd name="T38" fmla="*/ 5 w 49"/>
                <a:gd name="T39" fmla="*/ 0 h 50"/>
                <a:gd name="T40" fmla="*/ 0 w 49"/>
                <a:gd name="T41" fmla="*/ 9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9"/>
                <a:gd name="T64" fmla="*/ 0 h 50"/>
                <a:gd name="T65" fmla="*/ 49 w 49"/>
                <a:gd name="T66" fmla="*/ 50 h 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9" h="50">
                  <a:moveTo>
                    <a:pt x="0" y="9"/>
                  </a:moveTo>
                  <a:lnTo>
                    <a:pt x="9" y="14"/>
                  </a:lnTo>
                  <a:lnTo>
                    <a:pt x="17" y="19"/>
                  </a:lnTo>
                  <a:lnTo>
                    <a:pt x="25" y="25"/>
                  </a:lnTo>
                  <a:lnTo>
                    <a:pt x="32" y="31"/>
                  </a:lnTo>
                  <a:lnTo>
                    <a:pt x="36" y="37"/>
                  </a:lnTo>
                  <a:lnTo>
                    <a:pt x="40" y="42"/>
                  </a:lnTo>
                  <a:lnTo>
                    <a:pt x="41" y="43"/>
                  </a:lnTo>
                  <a:lnTo>
                    <a:pt x="42" y="42"/>
                  </a:lnTo>
                  <a:lnTo>
                    <a:pt x="45" y="50"/>
                  </a:lnTo>
                  <a:lnTo>
                    <a:pt x="48" y="48"/>
                  </a:lnTo>
                  <a:lnTo>
                    <a:pt x="49" y="44"/>
                  </a:lnTo>
                  <a:lnTo>
                    <a:pt x="49" y="41"/>
                  </a:lnTo>
                  <a:lnTo>
                    <a:pt x="47" y="38"/>
                  </a:lnTo>
                  <a:lnTo>
                    <a:pt x="44" y="31"/>
                  </a:lnTo>
                  <a:lnTo>
                    <a:pt x="37" y="25"/>
                  </a:lnTo>
                  <a:lnTo>
                    <a:pt x="31" y="18"/>
                  </a:lnTo>
                  <a:lnTo>
                    <a:pt x="23" y="11"/>
                  </a:lnTo>
                  <a:lnTo>
                    <a:pt x="14" y="6"/>
                  </a:lnTo>
                  <a:lnTo>
                    <a:pt x="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12" name="Freeform 1217"/>
            <p:cNvSpPr>
              <a:spLocks/>
            </p:cNvSpPr>
            <p:nvPr/>
          </p:nvSpPr>
          <p:spPr bwMode="auto">
            <a:xfrm>
              <a:off x="2563" y="248"/>
              <a:ext cx="60" cy="17"/>
            </a:xfrm>
            <a:custGeom>
              <a:avLst/>
              <a:gdLst>
                <a:gd name="T0" fmla="*/ 0 w 60"/>
                <a:gd name="T1" fmla="*/ 8 h 17"/>
                <a:gd name="T2" fmla="*/ 5 w 60"/>
                <a:gd name="T3" fmla="*/ 8 h 17"/>
                <a:gd name="T4" fmla="*/ 11 w 60"/>
                <a:gd name="T5" fmla="*/ 8 h 17"/>
                <a:gd name="T6" fmla="*/ 17 w 60"/>
                <a:gd name="T7" fmla="*/ 8 h 17"/>
                <a:gd name="T8" fmla="*/ 25 w 60"/>
                <a:gd name="T9" fmla="*/ 10 h 17"/>
                <a:gd name="T10" fmla="*/ 32 w 60"/>
                <a:gd name="T11" fmla="*/ 10 h 17"/>
                <a:gd name="T12" fmla="*/ 41 w 60"/>
                <a:gd name="T13" fmla="*/ 12 h 17"/>
                <a:gd name="T14" fmla="*/ 48 w 60"/>
                <a:gd name="T15" fmla="*/ 14 h 17"/>
                <a:gd name="T16" fmla="*/ 55 w 60"/>
                <a:gd name="T17" fmla="*/ 17 h 17"/>
                <a:gd name="T18" fmla="*/ 60 w 60"/>
                <a:gd name="T19" fmla="*/ 8 h 17"/>
                <a:gd name="T20" fmla="*/ 51 w 60"/>
                <a:gd name="T21" fmla="*/ 5 h 17"/>
                <a:gd name="T22" fmla="*/ 42 w 60"/>
                <a:gd name="T23" fmla="*/ 3 h 17"/>
                <a:gd name="T24" fmla="*/ 33 w 60"/>
                <a:gd name="T25" fmla="*/ 1 h 17"/>
                <a:gd name="T26" fmla="*/ 25 w 60"/>
                <a:gd name="T27" fmla="*/ 0 h 17"/>
                <a:gd name="T28" fmla="*/ 17 w 60"/>
                <a:gd name="T29" fmla="*/ 0 h 17"/>
                <a:gd name="T30" fmla="*/ 11 w 60"/>
                <a:gd name="T31" fmla="*/ 0 h 17"/>
                <a:gd name="T32" fmla="*/ 5 w 60"/>
                <a:gd name="T33" fmla="*/ 0 h 17"/>
                <a:gd name="T34" fmla="*/ 0 w 60"/>
                <a:gd name="T35" fmla="*/ 0 h 17"/>
                <a:gd name="T36" fmla="*/ 0 w 60"/>
                <a:gd name="T37" fmla="*/ 8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"/>
                <a:gd name="T58" fmla="*/ 0 h 17"/>
                <a:gd name="T59" fmla="*/ 60 w 60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" h="17">
                  <a:moveTo>
                    <a:pt x="0" y="8"/>
                  </a:moveTo>
                  <a:lnTo>
                    <a:pt x="5" y="8"/>
                  </a:lnTo>
                  <a:lnTo>
                    <a:pt x="11" y="8"/>
                  </a:lnTo>
                  <a:lnTo>
                    <a:pt x="17" y="8"/>
                  </a:lnTo>
                  <a:lnTo>
                    <a:pt x="25" y="10"/>
                  </a:lnTo>
                  <a:lnTo>
                    <a:pt x="32" y="10"/>
                  </a:lnTo>
                  <a:lnTo>
                    <a:pt x="41" y="12"/>
                  </a:lnTo>
                  <a:lnTo>
                    <a:pt x="48" y="14"/>
                  </a:lnTo>
                  <a:lnTo>
                    <a:pt x="55" y="17"/>
                  </a:lnTo>
                  <a:lnTo>
                    <a:pt x="60" y="8"/>
                  </a:lnTo>
                  <a:lnTo>
                    <a:pt x="51" y="5"/>
                  </a:lnTo>
                  <a:lnTo>
                    <a:pt x="42" y="3"/>
                  </a:lnTo>
                  <a:lnTo>
                    <a:pt x="33" y="1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13" name="Freeform 1218"/>
            <p:cNvSpPr>
              <a:spLocks/>
            </p:cNvSpPr>
            <p:nvPr/>
          </p:nvSpPr>
          <p:spPr bwMode="auto">
            <a:xfrm>
              <a:off x="4967" y="252"/>
              <a:ext cx="108" cy="58"/>
            </a:xfrm>
            <a:custGeom>
              <a:avLst/>
              <a:gdLst>
                <a:gd name="T0" fmla="*/ 8 w 108"/>
                <a:gd name="T1" fmla="*/ 0 h 58"/>
                <a:gd name="T2" fmla="*/ 5 w 108"/>
                <a:gd name="T3" fmla="*/ 0 h 58"/>
                <a:gd name="T4" fmla="*/ 3 w 108"/>
                <a:gd name="T5" fmla="*/ 1 h 58"/>
                <a:gd name="T6" fmla="*/ 2 w 108"/>
                <a:gd name="T7" fmla="*/ 2 h 58"/>
                <a:gd name="T8" fmla="*/ 1 w 108"/>
                <a:gd name="T9" fmla="*/ 3 h 58"/>
                <a:gd name="T10" fmla="*/ 0 w 108"/>
                <a:gd name="T11" fmla="*/ 8 h 58"/>
                <a:gd name="T12" fmla="*/ 1 w 108"/>
                <a:gd name="T13" fmla="*/ 12 h 58"/>
                <a:gd name="T14" fmla="*/ 4 w 108"/>
                <a:gd name="T15" fmla="*/ 19 h 58"/>
                <a:gd name="T16" fmla="*/ 8 w 108"/>
                <a:gd name="T17" fmla="*/ 25 h 58"/>
                <a:gd name="T18" fmla="*/ 14 w 108"/>
                <a:gd name="T19" fmla="*/ 32 h 58"/>
                <a:gd name="T20" fmla="*/ 21 w 108"/>
                <a:gd name="T21" fmla="*/ 37 h 58"/>
                <a:gd name="T22" fmla="*/ 29 w 108"/>
                <a:gd name="T23" fmla="*/ 44 h 58"/>
                <a:gd name="T24" fmla="*/ 39 w 108"/>
                <a:gd name="T25" fmla="*/ 49 h 58"/>
                <a:gd name="T26" fmla="*/ 48 w 108"/>
                <a:gd name="T27" fmla="*/ 54 h 58"/>
                <a:gd name="T28" fmla="*/ 60 w 108"/>
                <a:gd name="T29" fmla="*/ 57 h 58"/>
                <a:gd name="T30" fmla="*/ 71 w 108"/>
                <a:gd name="T31" fmla="*/ 58 h 58"/>
                <a:gd name="T32" fmla="*/ 82 w 108"/>
                <a:gd name="T33" fmla="*/ 58 h 58"/>
                <a:gd name="T34" fmla="*/ 94 w 108"/>
                <a:gd name="T35" fmla="*/ 55 h 58"/>
                <a:gd name="T36" fmla="*/ 106 w 108"/>
                <a:gd name="T37" fmla="*/ 51 h 58"/>
                <a:gd name="T38" fmla="*/ 107 w 108"/>
                <a:gd name="T39" fmla="*/ 49 h 58"/>
                <a:gd name="T40" fmla="*/ 108 w 108"/>
                <a:gd name="T41" fmla="*/ 47 h 58"/>
                <a:gd name="T42" fmla="*/ 107 w 108"/>
                <a:gd name="T43" fmla="*/ 46 h 58"/>
                <a:gd name="T44" fmla="*/ 106 w 108"/>
                <a:gd name="T45" fmla="*/ 44 h 58"/>
                <a:gd name="T46" fmla="*/ 102 w 108"/>
                <a:gd name="T47" fmla="*/ 39 h 58"/>
                <a:gd name="T48" fmla="*/ 97 w 108"/>
                <a:gd name="T49" fmla="*/ 32 h 58"/>
                <a:gd name="T50" fmla="*/ 91 w 108"/>
                <a:gd name="T51" fmla="*/ 25 h 58"/>
                <a:gd name="T52" fmla="*/ 82 w 108"/>
                <a:gd name="T53" fmla="*/ 19 h 58"/>
                <a:gd name="T54" fmla="*/ 74 w 108"/>
                <a:gd name="T55" fmla="*/ 13 h 58"/>
                <a:gd name="T56" fmla="*/ 65 w 108"/>
                <a:gd name="T57" fmla="*/ 9 h 58"/>
                <a:gd name="T58" fmla="*/ 57 w 108"/>
                <a:gd name="T59" fmla="*/ 6 h 58"/>
                <a:gd name="T60" fmla="*/ 48 w 108"/>
                <a:gd name="T61" fmla="*/ 3 h 58"/>
                <a:gd name="T62" fmla="*/ 40 w 108"/>
                <a:gd name="T63" fmla="*/ 1 h 58"/>
                <a:gd name="T64" fmla="*/ 33 w 108"/>
                <a:gd name="T65" fmla="*/ 0 h 58"/>
                <a:gd name="T66" fmla="*/ 25 w 108"/>
                <a:gd name="T67" fmla="*/ 0 h 58"/>
                <a:gd name="T68" fmla="*/ 18 w 108"/>
                <a:gd name="T69" fmla="*/ 0 h 58"/>
                <a:gd name="T70" fmla="*/ 12 w 108"/>
                <a:gd name="T71" fmla="*/ 0 h 58"/>
                <a:gd name="T72" fmla="*/ 8 w 108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58"/>
                <a:gd name="T113" fmla="*/ 108 w 108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58">
                  <a:moveTo>
                    <a:pt x="8" y="0"/>
                  </a:move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2"/>
                  </a:lnTo>
                  <a:lnTo>
                    <a:pt x="4" y="19"/>
                  </a:lnTo>
                  <a:lnTo>
                    <a:pt x="8" y="25"/>
                  </a:lnTo>
                  <a:lnTo>
                    <a:pt x="14" y="32"/>
                  </a:lnTo>
                  <a:lnTo>
                    <a:pt x="21" y="37"/>
                  </a:lnTo>
                  <a:lnTo>
                    <a:pt x="29" y="44"/>
                  </a:lnTo>
                  <a:lnTo>
                    <a:pt x="39" y="49"/>
                  </a:lnTo>
                  <a:lnTo>
                    <a:pt x="48" y="54"/>
                  </a:lnTo>
                  <a:lnTo>
                    <a:pt x="60" y="57"/>
                  </a:lnTo>
                  <a:lnTo>
                    <a:pt x="71" y="58"/>
                  </a:lnTo>
                  <a:lnTo>
                    <a:pt x="82" y="58"/>
                  </a:lnTo>
                  <a:lnTo>
                    <a:pt x="94" y="55"/>
                  </a:lnTo>
                  <a:lnTo>
                    <a:pt x="106" y="51"/>
                  </a:lnTo>
                  <a:lnTo>
                    <a:pt x="107" y="49"/>
                  </a:lnTo>
                  <a:lnTo>
                    <a:pt x="108" y="47"/>
                  </a:lnTo>
                  <a:lnTo>
                    <a:pt x="107" y="46"/>
                  </a:lnTo>
                  <a:lnTo>
                    <a:pt x="106" y="44"/>
                  </a:lnTo>
                  <a:lnTo>
                    <a:pt x="102" y="39"/>
                  </a:lnTo>
                  <a:lnTo>
                    <a:pt x="97" y="32"/>
                  </a:lnTo>
                  <a:lnTo>
                    <a:pt x="91" y="25"/>
                  </a:lnTo>
                  <a:lnTo>
                    <a:pt x="82" y="19"/>
                  </a:lnTo>
                  <a:lnTo>
                    <a:pt x="74" y="13"/>
                  </a:lnTo>
                  <a:lnTo>
                    <a:pt x="65" y="9"/>
                  </a:lnTo>
                  <a:lnTo>
                    <a:pt x="57" y="6"/>
                  </a:lnTo>
                  <a:lnTo>
                    <a:pt x="48" y="3"/>
                  </a:lnTo>
                  <a:lnTo>
                    <a:pt x="40" y="1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14" name="Freeform 1219"/>
            <p:cNvSpPr>
              <a:spLocks/>
            </p:cNvSpPr>
            <p:nvPr/>
          </p:nvSpPr>
          <p:spPr bwMode="auto">
            <a:xfrm>
              <a:off x="4963" y="248"/>
              <a:ext cx="112" cy="67"/>
            </a:xfrm>
            <a:custGeom>
              <a:avLst/>
              <a:gdLst>
                <a:gd name="T0" fmla="*/ 107 w 112"/>
                <a:gd name="T1" fmla="*/ 50 h 67"/>
                <a:gd name="T2" fmla="*/ 97 w 112"/>
                <a:gd name="T3" fmla="*/ 55 h 67"/>
                <a:gd name="T4" fmla="*/ 86 w 112"/>
                <a:gd name="T5" fmla="*/ 58 h 67"/>
                <a:gd name="T6" fmla="*/ 75 w 112"/>
                <a:gd name="T7" fmla="*/ 58 h 67"/>
                <a:gd name="T8" fmla="*/ 64 w 112"/>
                <a:gd name="T9" fmla="*/ 57 h 67"/>
                <a:gd name="T10" fmla="*/ 55 w 112"/>
                <a:gd name="T11" fmla="*/ 53 h 67"/>
                <a:gd name="T12" fmla="*/ 45 w 112"/>
                <a:gd name="T13" fmla="*/ 49 h 67"/>
                <a:gd name="T14" fmla="*/ 35 w 112"/>
                <a:gd name="T15" fmla="*/ 45 h 67"/>
                <a:gd name="T16" fmla="*/ 28 w 112"/>
                <a:gd name="T17" fmla="*/ 38 h 67"/>
                <a:gd name="T18" fmla="*/ 21 w 112"/>
                <a:gd name="T19" fmla="*/ 33 h 67"/>
                <a:gd name="T20" fmla="*/ 15 w 112"/>
                <a:gd name="T21" fmla="*/ 26 h 67"/>
                <a:gd name="T22" fmla="*/ 11 w 112"/>
                <a:gd name="T23" fmla="*/ 21 h 67"/>
                <a:gd name="T24" fmla="*/ 9 w 112"/>
                <a:gd name="T25" fmla="*/ 15 h 67"/>
                <a:gd name="T26" fmla="*/ 8 w 112"/>
                <a:gd name="T27" fmla="*/ 12 h 67"/>
                <a:gd name="T28" fmla="*/ 9 w 112"/>
                <a:gd name="T29" fmla="*/ 8 h 67"/>
                <a:gd name="T30" fmla="*/ 8 w 112"/>
                <a:gd name="T31" fmla="*/ 10 h 67"/>
                <a:gd name="T32" fmla="*/ 9 w 112"/>
                <a:gd name="T33" fmla="*/ 8 h 67"/>
                <a:gd name="T34" fmla="*/ 10 w 112"/>
                <a:gd name="T35" fmla="*/ 8 h 67"/>
                <a:gd name="T36" fmla="*/ 12 w 112"/>
                <a:gd name="T37" fmla="*/ 8 h 67"/>
                <a:gd name="T38" fmla="*/ 12 w 112"/>
                <a:gd name="T39" fmla="*/ 0 h 67"/>
                <a:gd name="T40" fmla="*/ 9 w 112"/>
                <a:gd name="T41" fmla="*/ 0 h 67"/>
                <a:gd name="T42" fmla="*/ 6 w 112"/>
                <a:gd name="T43" fmla="*/ 1 h 67"/>
                <a:gd name="T44" fmla="*/ 3 w 112"/>
                <a:gd name="T45" fmla="*/ 3 h 67"/>
                <a:gd name="T46" fmla="*/ 1 w 112"/>
                <a:gd name="T47" fmla="*/ 6 h 67"/>
                <a:gd name="T48" fmla="*/ 0 w 112"/>
                <a:gd name="T49" fmla="*/ 12 h 67"/>
                <a:gd name="T50" fmla="*/ 1 w 112"/>
                <a:gd name="T51" fmla="*/ 18 h 67"/>
                <a:gd name="T52" fmla="*/ 4 w 112"/>
                <a:gd name="T53" fmla="*/ 25 h 67"/>
                <a:gd name="T54" fmla="*/ 9 w 112"/>
                <a:gd name="T55" fmla="*/ 32 h 67"/>
                <a:gd name="T56" fmla="*/ 15 w 112"/>
                <a:gd name="T57" fmla="*/ 39 h 67"/>
                <a:gd name="T58" fmla="*/ 23 w 112"/>
                <a:gd name="T59" fmla="*/ 46 h 67"/>
                <a:gd name="T60" fmla="*/ 31 w 112"/>
                <a:gd name="T61" fmla="*/ 52 h 67"/>
                <a:gd name="T62" fmla="*/ 41 w 112"/>
                <a:gd name="T63" fmla="*/ 58 h 67"/>
                <a:gd name="T64" fmla="*/ 51 w 112"/>
                <a:gd name="T65" fmla="*/ 62 h 67"/>
                <a:gd name="T66" fmla="*/ 63 w 112"/>
                <a:gd name="T67" fmla="*/ 66 h 67"/>
                <a:gd name="T68" fmla="*/ 75 w 112"/>
                <a:gd name="T69" fmla="*/ 67 h 67"/>
                <a:gd name="T70" fmla="*/ 87 w 112"/>
                <a:gd name="T71" fmla="*/ 67 h 67"/>
                <a:gd name="T72" fmla="*/ 99 w 112"/>
                <a:gd name="T73" fmla="*/ 63 h 67"/>
                <a:gd name="T74" fmla="*/ 112 w 112"/>
                <a:gd name="T75" fmla="*/ 58 h 67"/>
                <a:gd name="T76" fmla="*/ 107 w 112"/>
                <a:gd name="T77" fmla="*/ 50 h 6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2"/>
                <a:gd name="T118" fmla="*/ 0 h 67"/>
                <a:gd name="T119" fmla="*/ 112 w 112"/>
                <a:gd name="T120" fmla="*/ 67 h 6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2" h="67">
                  <a:moveTo>
                    <a:pt x="107" y="50"/>
                  </a:moveTo>
                  <a:lnTo>
                    <a:pt x="97" y="55"/>
                  </a:lnTo>
                  <a:lnTo>
                    <a:pt x="86" y="58"/>
                  </a:lnTo>
                  <a:lnTo>
                    <a:pt x="75" y="58"/>
                  </a:lnTo>
                  <a:lnTo>
                    <a:pt x="64" y="57"/>
                  </a:lnTo>
                  <a:lnTo>
                    <a:pt x="55" y="53"/>
                  </a:lnTo>
                  <a:lnTo>
                    <a:pt x="45" y="49"/>
                  </a:lnTo>
                  <a:lnTo>
                    <a:pt x="35" y="45"/>
                  </a:lnTo>
                  <a:lnTo>
                    <a:pt x="28" y="38"/>
                  </a:lnTo>
                  <a:lnTo>
                    <a:pt x="21" y="33"/>
                  </a:lnTo>
                  <a:lnTo>
                    <a:pt x="15" y="26"/>
                  </a:lnTo>
                  <a:lnTo>
                    <a:pt x="11" y="21"/>
                  </a:lnTo>
                  <a:lnTo>
                    <a:pt x="9" y="15"/>
                  </a:lnTo>
                  <a:lnTo>
                    <a:pt x="8" y="12"/>
                  </a:lnTo>
                  <a:lnTo>
                    <a:pt x="9" y="8"/>
                  </a:lnTo>
                  <a:lnTo>
                    <a:pt x="8" y="10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5"/>
                  </a:lnTo>
                  <a:lnTo>
                    <a:pt x="9" y="32"/>
                  </a:lnTo>
                  <a:lnTo>
                    <a:pt x="15" y="39"/>
                  </a:lnTo>
                  <a:lnTo>
                    <a:pt x="23" y="46"/>
                  </a:lnTo>
                  <a:lnTo>
                    <a:pt x="31" y="52"/>
                  </a:lnTo>
                  <a:lnTo>
                    <a:pt x="41" y="58"/>
                  </a:lnTo>
                  <a:lnTo>
                    <a:pt x="51" y="62"/>
                  </a:lnTo>
                  <a:lnTo>
                    <a:pt x="63" y="66"/>
                  </a:lnTo>
                  <a:lnTo>
                    <a:pt x="75" y="67"/>
                  </a:lnTo>
                  <a:lnTo>
                    <a:pt x="87" y="67"/>
                  </a:lnTo>
                  <a:lnTo>
                    <a:pt x="99" y="63"/>
                  </a:lnTo>
                  <a:lnTo>
                    <a:pt x="112" y="58"/>
                  </a:lnTo>
                  <a:lnTo>
                    <a:pt x="107" y="5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15" name="Freeform 1220"/>
            <p:cNvSpPr>
              <a:spLocks/>
            </p:cNvSpPr>
            <p:nvPr/>
          </p:nvSpPr>
          <p:spPr bwMode="auto">
            <a:xfrm>
              <a:off x="5030" y="256"/>
              <a:ext cx="49" cy="50"/>
            </a:xfrm>
            <a:custGeom>
              <a:avLst/>
              <a:gdLst>
                <a:gd name="T0" fmla="*/ 0 w 49"/>
                <a:gd name="T1" fmla="*/ 9 h 50"/>
                <a:gd name="T2" fmla="*/ 9 w 49"/>
                <a:gd name="T3" fmla="*/ 14 h 50"/>
                <a:gd name="T4" fmla="*/ 17 w 49"/>
                <a:gd name="T5" fmla="*/ 19 h 50"/>
                <a:gd name="T6" fmla="*/ 25 w 49"/>
                <a:gd name="T7" fmla="*/ 25 h 50"/>
                <a:gd name="T8" fmla="*/ 31 w 49"/>
                <a:gd name="T9" fmla="*/ 31 h 50"/>
                <a:gd name="T10" fmla="*/ 36 w 49"/>
                <a:gd name="T11" fmla="*/ 37 h 50"/>
                <a:gd name="T12" fmla="*/ 39 w 49"/>
                <a:gd name="T13" fmla="*/ 42 h 50"/>
                <a:gd name="T14" fmla="*/ 39 w 49"/>
                <a:gd name="T15" fmla="*/ 43 h 50"/>
                <a:gd name="T16" fmla="*/ 40 w 49"/>
                <a:gd name="T17" fmla="*/ 43 h 50"/>
                <a:gd name="T18" fmla="*/ 40 w 49"/>
                <a:gd name="T19" fmla="*/ 42 h 50"/>
                <a:gd name="T20" fmla="*/ 45 w 49"/>
                <a:gd name="T21" fmla="*/ 50 h 50"/>
                <a:gd name="T22" fmla="*/ 48 w 49"/>
                <a:gd name="T23" fmla="*/ 48 h 50"/>
                <a:gd name="T24" fmla="*/ 49 w 49"/>
                <a:gd name="T25" fmla="*/ 43 h 50"/>
                <a:gd name="T26" fmla="*/ 48 w 49"/>
                <a:gd name="T27" fmla="*/ 40 h 50"/>
                <a:gd name="T28" fmla="*/ 47 w 49"/>
                <a:gd name="T29" fmla="*/ 37 h 50"/>
                <a:gd name="T30" fmla="*/ 44 w 49"/>
                <a:gd name="T31" fmla="*/ 31 h 50"/>
                <a:gd name="T32" fmla="*/ 37 w 49"/>
                <a:gd name="T33" fmla="*/ 25 h 50"/>
                <a:gd name="T34" fmla="*/ 31 w 49"/>
                <a:gd name="T35" fmla="*/ 18 h 50"/>
                <a:gd name="T36" fmla="*/ 22 w 49"/>
                <a:gd name="T37" fmla="*/ 11 h 50"/>
                <a:gd name="T38" fmla="*/ 13 w 49"/>
                <a:gd name="T39" fmla="*/ 6 h 50"/>
                <a:gd name="T40" fmla="*/ 4 w 49"/>
                <a:gd name="T41" fmla="*/ 0 h 50"/>
                <a:gd name="T42" fmla="*/ 0 w 49"/>
                <a:gd name="T43" fmla="*/ 9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9"/>
                <a:gd name="T67" fmla="*/ 0 h 50"/>
                <a:gd name="T68" fmla="*/ 49 w 49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9" h="50">
                  <a:moveTo>
                    <a:pt x="0" y="9"/>
                  </a:moveTo>
                  <a:lnTo>
                    <a:pt x="9" y="14"/>
                  </a:lnTo>
                  <a:lnTo>
                    <a:pt x="17" y="19"/>
                  </a:lnTo>
                  <a:lnTo>
                    <a:pt x="25" y="25"/>
                  </a:lnTo>
                  <a:lnTo>
                    <a:pt x="31" y="31"/>
                  </a:lnTo>
                  <a:lnTo>
                    <a:pt x="36" y="37"/>
                  </a:lnTo>
                  <a:lnTo>
                    <a:pt x="39" y="42"/>
                  </a:lnTo>
                  <a:lnTo>
                    <a:pt x="39" y="43"/>
                  </a:lnTo>
                  <a:lnTo>
                    <a:pt x="40" y="43"/>
                  </a:lnTo>
                  <a:lnTo>
                    <a:pt x="40" y="42"/>
                  </a:lnTo>
                  <a:lnTo>
                    <a:pt x="45" y="50"/>
                  </a:lnTo>
                  <a:lnTo>
                    <a:pt x="48" y="48"/>
                  </a:lnTo>
                  <a:lnTo>
                    <a:pt x="49" y="43"/>
                  </a:lnTo>
                  <a:lnTo>
                    <a:pt x="48" y="40"/>
                  </a:lnTo>
                  <a:lnTo>
                    <a:pt x="47" y="37"/>
                  </a:lnTo>
                  <a:lnTo>
                    <a:pt x="44" y="31"/>
                  </a:lnTo>
                  <a:lnTo>
                    <a:pt x="37" y="25"/>
                  </a:lnTo>
                  <a:lnTo>
                    <a:pt x="31" y="18"/>
                  </a:lnTo>
                  <a:lnTo>
                    <a:pt x="22" y="11"/>
                  </a:lnTo>
                  <a:lnTo>
                    <a:pt x="13" y="6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16" name="Freeform 1221"/>
            <p:cNvSpPr>
              <a:spLocks/>
            </p:cNvSpPr>
            <p:nvPr/>
          </p:nvSpPr>
          <p:spPr bwMode="auto">
            <a:xfrm>
              <a:off x="4975" y="247"/>
              <a:ext cx="59" cy="18"/>
            </a:xfrm>
            <a:custGeom>
              <a:avLst/>
              <a:gdLst>
                <a:gd name="T0" fmla="*/ 0 w 59"/>
                <a:gd name="T1" fmla="*/ 9 h 18"/>
                <a:gd name="T2" fmla="*/ 4 w 59"/>
                <a:gd name="T3" fmla="*/ 9 h 18"/>
                <a:gd name="T4" fmla="*/ 10 w 59"/>
                <a:gd name="T5" fmla="*/ 9 h 18"/>
                <a:gd name="T6" fmla="*/ 16 w 59"/>
                <a:gd name="T7" fmla="*/ 9 h 18"/>
                <a:gd name="T8" fmla="*/ 23 w 59"/>
                <a:gd name="T9" fmla="*/ 11 h 18"/>
                <a:gd name="T10" fmla="*/ 32 w 59"/>
                <a:gd name="T11" fmla="*/ 11 h 18"/>
                <a:gd name="T12" fmla="*/ 39 w 59"/>
                <a:gd name="T13" fmla="*/ 13 h 18"/>
                <a:gd name="T14" fmla="*/ 48 w 59"/>
                <a:gd name="T15" fmla="*/ 15 h 18"/>
                <a:gd name="T16" fmla="*/ 55 w 59"/>
                <a:gd name="T17" fmla="*/ 18 h 18"/>
                <a:gd name="T18" fmla="*/ 59 w 59"/>
                <a:gd name="T19" fmla="*/ 9 h 18"/>
                <a:gd name="T20" fmla="*/ 50 w 59"/>
                <a:gd name="T21" fmla="*/ 6 h 18"/>
                <a:gd name="T22" fmla="*/ 41 w 59"/>
                <a:gd name="T23" fmla="*/ 4 h 18"/>
                <a:gd name="T24" fmla="*/ 33 w 59"/>
                <a:gd name="T25" fmla="*/ 2 h 18"/>
                <a:gd name="T26" fmla="*/ 25 w 59"/>
                <a:gd name="T27" fmla="*/ 1 h 18"/>
                <a:gd name="T28" fmla="*/ 17 w 59"/>
                <a:gd name="T29" fmla="*/ 1 h 18"/>
                <a:gd name="T30" fmla="*/ 10 w 59"/>
                <a:gd name="T31" fmla="*/ 1 h 18"/>
                <a:gd name="T32" fmla="*/ 4 w 59"/>
                <a:gd name="T33" fmla="*/ 0 h 18"/>
                <a:gd name="T34" fmla="*/ 0 w 59"/>
                <a:gd name="T35" fmla="*/ 1 h 18"/>
                <a:gd name="T36" fmla="*/ 0 w 59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18"/>
                <a:gd name="T59" fmla="*/ 59 w 59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18">
                  <a:moveTo>
                    <a:pt x="0" y="9"/>
                  </a:moveTo>
                  <a:lnTo>
                    <a:pt x="4" y="9"/>
                  </a:lnTo>
                  <a:lnTo>
                    <a:pt x="10" y="9"/>
                  </a:lnTo>
                  <a:lnTo>
                    <a:pt x="16" y="9"/>
                  </a:lnTo>
                  <a:lnTo>
                    <a:pt x="23" y="11"/>
                  </a:lnTo>
                  <a:lnTo>
                    <a:pt x="32" y="11"/>
                  </a:lnTo>
                  <a:lnTo>
                    <a:pt x="39" y="13"/>
                  </a:lnTo>
                  <a:lnTo>
                    <a:pt x="48" y="15"/>
                  </a:lnTo>
                  <a:lnTo>
                    <a:pt x="55" y="18"/>
                  </a:lnTo>
                  <a:lnTo>
                    <a:pt x="59" y="9"/>
                  </a:lnTo>
                  <a:lnTo>
                    <a:pt x="50" y="6"/>
                  </a:lnTo>
                  <a:lnTo>
                    <a:pt x="41" y="4"/>
                  </a:lnTo>
                  <a:lnTo>
                    <a:pt x="33" y="2"/>
                  </a:lnTo>
                  <a:lnTo>
                    <a:pt x="25" y="1"/>
                  </a:lnTo>
                  <a:lnTo>
                    <a:pt x="17" y="1"/>
                  </a:lnTo>
                  <a:lnTo>
                    <a:pt x="10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17" name="Freeform 1222"/>
            <p:cNvSpPr>
              <a:spLocks/>
            </p:cNvSpPr>
            <p:nvPr/>
          </p:nvSpPr>
          <p:spPr bwMode="auto">
            <a:xfrm>
              <a:off x="5285" y="252"/>
              <a:ext cx="107" cy="58"/>
            </a:xfrm>
            <a:custGeom>
              <a:avLst/>
              <a:gdLst>
                <a:gd name="T0" fmla="*/ 9 w 107"/>
                <a:gd name="T1" fmla="*/ 0 h 58"/>
                <a:gd name="T2" fmla="*/ 5 w 107"/>
                <a:gd name="T3" fmla="*/ 0 h 58"/>
                <a:gd name="T4" fmla="*/ 3 w 107"/>
                <a:gd name="T5" fmla="*/ 1 h 58"/>
                <a:gd name="T6" fmla="*/ 1 w 107"/>
                <a:gd name="T7" fmla="*/ 2 h 58"/>
                <a:gd name="T8" fmla="*/ 0 w 107"/>
                <a:gd name="T9" fmla="*/ 3 h 58"/>
                <a:gd name="T10" fmla="*/ 0 w 107"/>
                <a:gd name="T11" fmla="*/ 8 h 58"/>
                <a:gd name="T12" fmla="*/ 1 w 107"/>
                <a:gd name="T13" fmla="*/ 12 h 58"/>
                <a:gd name="T14" fmla="*/ 3 w 107"/>
                <a:gd name="T15" fmla="*/ 19 h 58"/>
                <a:gd name="T16" fmla="*/ 9 w 107"/>
                <a:gd name="T17" fmla="*/ 25 h 58"/>
                <a:gd name="T18" fmla="*/ 14 w 107"/>
                <a:gd name="T19" fmla="*/ 32 h 58"/>
                <a:gd name="T20" fmla="*/ 21 w 107"/>
                <a:gd name="T21" fmla="*/ 37 h 58"/>
                <a:gd name="T22" fmla="*/ 30 w 107"/>
                <a:gd name="T23" fmla="*/ 44 h 58"/>
                <a:gd name="T24" fmla="*/ 39 w 107"/>
                <a:gd name="T25" fmla="*/ 49 h 58"/>
                <a:gd name="T26" fmla="*/ 49 w 107"/>
                <a:gd name="T27" fmla="*/ 54 h 58"/>
                <a:gd name="T28" fmla="*/ 59 w 107"/>
                <a:gd name="T29" fmla="*/ 57 h 58"/>
                <a:gd name="T30" fmla="*/ 71 w 107"/>
                <a:gd name="T31" fmla="*/ 58 h 58"/>
                <a:gd name="T32" fmla="*/ 83 w 107"/>
                <a:gd name="T33" fmla="*/ 58 h 58"/>
                <a:gd name="T34" fmla="*/ 94 w 107"/>
                <a:gd name="T35" fmla="*/ 55 h 58"/>
                <a:gd name="T36" fmla="*/ 106 w 107"/>
                <a:gd name="T37" fmla="*/ 51 h 58"/>
                <a:gd name="T38" fmla="*/ 107 w 107"/>
                <a:gd name="T39" fmla="*/ 49 h 58"/>
                <a:gd name="T40" fmla="*/ 107 w 107"/>
                <a:gd name="T41" fmla="*/ 47 h 58"/>
                <a:gd name="T42" fmla="*/ 107 w 107"/>
                <a:gd name="T43" fmla="*/ 46 h 58"/>
                <a:gd name="T44" fmla="*/ 106 w 107"/>
                <a:gd name="T45" fmla="*/ 44 h 58"/>
                <a:gd name="T46" fmla="*/ 103 w 107"/>
                <a:gd name="T47" fmla="*/ 39 h 58"/>
                <a:gd name="T48" fmla="*/ 97 w 107"/>
                <a:gd name="T49" fmla="*/ 32 h 58"/>
                <a:gd name="T50" fmla="*/ 91 w 107"/>
                <a:gd name="T51" fmla="*/ 25 h 58"/>
                <a:gd name="T52" fmla="*/ 83 w 107"/>
                <a:gd name="T53" fmla="*/ 19 h 58"/>
                <a:gd name="T54" fmla="*/ 74 w 107"/>
                <a:gd name="T55" fmla="*/ 13 h 58"/>
                <a:gd name="T56" fmla="*/ 66 w 107"/>
                <a:gd name="T57" fmla="*/ 9 h 58"/>
                <a:gd name="T58" fmla="*/ 57 w 107"/>
                <a:gd name="T59" fmla="*/ 6 h 58"/>
                <a:gd name="T60" fmla="*/ 49 w 107"/>
                <a:gd name="T61" fmla="*/ 3 h 58"/>
                <a:gd name="T62" fmla="*/ 40 w 107"/>
                <a:gd name="T63" fmla="*/ 1 h 58"/>
                <a:gd name="T64" fmla="*/ 33 w 107"/>
                <a:gd name="T65" fmla="*/ 0 h 58"/>
                <a:gd name="T66" fmla="*/ 24 w 107"/>
                <a:gd name="T67" fmla="*/ 0 h 58"/>
                <a:gd name="T68" fmla="*/ 18 w 107"/>
                <a:gd name="T69" fmla="*/ 0 h 58"/>
                <a:gd name="T70" fmla="*/ 13 w 107"/>
                <a:gd name="T71" fmla="*/ 0 h 58"/>
                <a:gd name="T72" fmla="*/ 9 w 107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7"/>
                <a:gd name="T112" fmla="*/ 0 h 58"/>
                <a:gd name="T113" fmla="*/ 107 w 107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7" h="58">
                  <a:moveTo>
                    <a:pt x="9" y="0"/>
                  </a:moveTo>
                  <a:lnTo>
                    <a:pt x="5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8"/>
                  </a:lnTo>
                  <a:lnTo>
                    <a:pt x="1" y="12"/>
                  </a:lnTo>
                  <a:lnTo>
                    <a:pt x="3" y="19"/>
                  </a:lnTo>
                  <a:lnTo>
                    <a:pt x="9" y="25"/>
                  </a:lnTo>
                  <a:lnTo>
                    <a:pt x="14" y="32"/>
                  </a:lnTo>
                  <a:lnTo>
                    <a:pt x="21" y="37"/>
                  </a:lnTo>
                  <a:lnTo>
                    <a:pt x="30" y="44"/>
                  </a:lnTo>
                  <a:lnTo>
                    <a:pt x="39" y="49"/>
                  </a:lnTo>
                  <a:lnTo>
                    <a:pt x="49" y="54"/>
                  </a:lnTo>
                  <a:lnTo>
                    <a:pt x="59" y="57"/>
                  </a:lnTo>
                  <a:lnTo>
                    <a:pt x="71" y="58"/>
                  </a:lnTo>
                  <a:lnTo>
                    <a:pt x="83" y="58"/>
                  </a:lnTo>
                  <a:lnTo>
                    <a:pt x="94" y="55"/>
                  </a:lnTo>
                  <a:lnTo>
                    <a:pt x="106" y="51"/>
                  </a:lnTo>
                  <a:lnTo>
                    <a:pt x="107" y="49"/>
                  </a:lnTo>
                  <a:lnTo>
                    <a:pt x="107" y="47"/>
                  </a:lnTo>
                  <a:lnTo>
                    <a:pt x="107" y="46"/>
                  </a:lnTo>
                  <a:lnTo>
                    <a:pt x="106" y="44"/>
                  </a:lnTo>
                  <a:lnTo>
                    <a:pt x="103" y="39"/>
                  </a:lnTo>
                  <a:lnTo>
                    <a:pt x="97" y="32"/>
                  </a:lnTo>
                  <a:lnTo>
                    <a:pt x="91" y="25"/>
                  </a:lnTo>
                  <a:lnTo>
                    <a:pt x="83" y="19"/>
                  </a:lnTo>
                  <a:lnTo>
                    <a:pt x="74" y="13"/>
                  </a:lnTo>
                  <a:lnTo>
                    <a:pt x="66" y="9"/>
                  </a:lnTo>
                  <a:lnTo>
                    <a:pt x="57" y="6"/>
                  </a:lnTo>
                  <a:lnTo>
                    <a:pt x="49" y="3"/>
                  </a:lnTo>
                  <a:lnTo>
                    <a:pt x="40" y="1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18" name="Freeform 1223"/>
            <p:cNvSpPr>
              <a:spLocks/>
            </p:cNvSpPr>
            <p:nvPr/>
          </p:nvSpPr>
          <p:spPr bwMode="auto">
            <a:xfrm>
              <a:off x="5280" y="248"/>
              <a:ext cx="113" cy="67"/>
            </a:xfrm>
            <a:custGeom>
              <a:avLst/>
              <a:gdLst>
                <a:gd name="T0" fmla="*/ 109 w 113"/>
                <a:gd name="T1" fmla="*/ 50 h 67"/>
                <a:gd name="T2" fmla="*/ 98 w 113"/>
                <a:gd name="T3" fmla="*/ 55 h 67"/>
                <a:gd name="T4" fmla="*/ 87 w 113"/>
                <a:gd name="T5" fmla="*/ 58 h 67"/>
                <a:gd name="T6" fmla="*/ 76 w 113"/>
                <a:gd name="T7" fmla="*/ 58 h 67"/>
                <a:gd name="T8" fmla="*/ 65 w 113"/>
                <a:gd name="T9" fmla="*/ 57 h 67"/>
                <a:gd name="T10" fmla="*/ 56 w 113"/>
                <a:gd name="T11" fmla="*/ 53 h 67"/>
                <a:gd name="T12" fmla="*/ 45 w 113"/>
                <a:gd name="T13" fmla="*/ 49 h 67"/>
                <a:gd name="T14" fmla="*/ 37 w 113"/>
                <a:gd name="T15" fmla="*/ 45 h 67"/>
                <a:gd name="T16" fmla="*/ 29 w 113"/>
                <a:gd name="T17" fmla="*/ 38 h 67"/>
                <a:gd name="T18" fmla="*/ 22 w 113"/>
                <a:gd name="T19" fmla="*/ 33 h 67"/>
                <a:gd name="T20" fmla="*/ 17 w 113"/>
                <a:gd name="T21" fmla="*/ 26 h 67"/>
                <a:gd name="T22" fmla="*/ 13 w 113"/>
                <a:gd name="T23" fmla="*/ 21 h 67"/>
                <a:gd name="T24" fmla="*/ 10 w 113"/>
                <a:gd name="T25" fmla="*/ 15 h 67"/>
                <a:gd name="T26" fmla="*/ 9 w 113"/>
                <a:gd name="T27" fmla="*/ 12 h 67"/>
                <a:gd name="T28" fmla="*/ 9 w 113"/>
                <a:gd name="T29" fmla="*/ 8 h 67"/>
                <a:gd name="T30" fmla="*/ 9 w 113"/>
                <a:gd name="T31" fmla="*/ 10 h 67"/>
                <a:gd name="T32" fmla="*/ 10 w 113"/>
                <a:gd name="T33" fmla="*/ 8 h 67"/>
                <a:gd name="T34" fmla="*/ 12 w 113"/>
                <a:gd name="T35" fmla="*/ 8 h 67"/>
                <a:gd name="T36" fmla="*/ 14 w 113"/>
                <a:gd name="T37" fmla="*/ 8 h 67"/>
                <a:gd name="T38" fmla="*/ 14 w 113"/>
                <a:gd name="T39" fmla="*/ 0 h 67"/>
                <a:gd name="T40" fmla="*/ 9 w 113"/>
                <a:gd name="T41" fmla="*/ 0 h 67"/>
                <a:gd name="T42" fmla="*/ 6 w 113"/>
                <a:gd name="T43" fmla="*/ 1 h 67"/>
                <a:gd name="T44" fmla="*/ 4 w 113"/>
                <a:gd name="T45" fmla="*/ 3 h 67"/>
                <a:gd name="T46" fmla="*/ 1 w 113"/>
                <a:gd name="T47" fmla="*/ 6 h 67"/>
                <a:gd name="T48" fmla="*/ 0 w 113"/>
                <a:gd name="T49" fmla="*/ 12 h 67"/>
                <a:gd name="T50" fmla="*/ 2 w 113"/>
                <a:gd name="T51" fmla="*/ 18 h 67"/>
                <a:gd name="T52" fmla="*/ 5 w 113"/>
                <a:gd name="T53" fmla="*/ 25 h 67"/>
                <a:gd name="T54" fmla="*/ 9 w 113"/>
                <a:gd name="T55" fmla="*/ 32 h 67"/>
                <a:gd name="T56" fmla="*/ 16 w 113"/>
                <a:gd name="T57" fmla="*/ 39 h 67"/>
                <a:gd name="T58" fmla="*/ 23 w 113"/>
                <a:gd name="T59" fmla="*/ 46 h 67"/>
                <a:gd name="T60" fmla="*/ 33 w 113"/>
                <a:gd name="T61" fmla="*/ 52 h 67"/>
                <a:gd name="T62" fmla="*/ 42 w 113"/>
                <a:gd name="T63" fmla="*/ 58 h 67"/>
                <a:gd name="T64" fmla="*/ 53 w 113"/>
                <a:gd name="T65" fmla="*/ 62 h 67"/>
                <a:gd name="T66" fmla="*/ 64 w 113"/>
                <a:gd name="T67" fmla="*/ 66 h 67"/>
                <a:gd name="T68" fmla="*/ 76 w 113"/>
                <a:gd name="T69" fmla="*/ 67 h 67"/>
                <a:gd name="T70" fmla="*/ 88 w 113"/>
                <a:gd name="T71" fmla="*/ 67 h 67"/>
                <a:gd name="T72" fmla="*/ 100 w 113"/>
                <a:gd name="T73" fmla="*/ 63 h 67"/>
                <a:gd name="T74" fmla="*/ 113 w 113"/>
                <a:gd name="T75" fmla="*/ 58 h 67"/>
                <a:gd name="T76" fmla="*/ 109 w 113"/>
                <a:gd name="T77" fmla="*/ 50 h 6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3"/>
                <a:gd name="T118" fmla="*/ 0 h 67"/>
                <a:gd name="T119" fmla="*/ 113 w 113"/>
                <a:gd name="T120" fmla="*/ 67 h 6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3" h="67">
                  <a:moveTo>
                    <a:pt x="109" y="50"/>
                  </a:moveTo>
                  <a:lnTo>
                    <a:pt x="98" y="55"/>
                  </a:lnTo>
                  <a:lnTo>
                    <a:pt x="87" y="58"/>
                  </a:lnTo>
                  <a:lnTo>
                    <a:pt x="76" y="58"/>
                  </a:lnTo>
                  <a:lnTo>
                    <a:pt x="65" y="57"/>
                  </a:lnTo>
                  <a:lnTo>
                    <a:pt x="56" y="53"/>
                  </a:lnTo>
                  <a:lnTo>
                    <a:pt x="45" y="49"/>
                  </a:lnTo>
                  <a:lnTo>
                    <a:pt x="37" y="45"/>
                  </a:lnTo>
                  <a:lnTo>
                    <a:pt x="29" y="38"/>
                  </a:lnTo>
                  <a:lnTo>
                    <a:pt x="22" y="33"/>
                  </a:lnTo>
                  <a:lnTo>
                    <a:pt x="17" y="26"/>
                  </a:lnTo>
                  <a:lnTo>
                    <a:pt x="13" y="21"/>
                  </a:lnTo>
                  <a:lnTo>
                    <a:pt x="10" y="15"/>
                  </a:lnTo>
                  <a:lnTo>
                    <a:pt x="9" y="12"/>
                  </a:lnTo>
                  <a:lnTo>
                    <a:pt x="9" y="8"/>
                  </a:lnTo>
                  <a:lnTo>
                    <a:pt x="9" y="10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4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2"/>
                  </a:lnTo>
                  <a:lnTo>
                    <a:pt x="2" y="18"/>
                  </a:lnTo>
                  <a:lnTo>
                    <a:pt x="5" y="25"/>
                  </a:lnTo>
                  <a:lnTo>
                    <a:pt x="9" y="32"/>
                  </a:lnTo>
                  <a:lnTo>
                    <a:pt x="16" y="39"/>
                  </a:lnTo>
                  <a:lnTo>
                    <a:pt x="23" y="46"/>
                  </a:lnTo>
                  <a:lnTo>
                    <a:pt x="33" y="52"/>
                  </a:lnTo>
                  <a:lnTo>
                    <a:pt x="42" y="58"/>
                  </a:lnTo>
                  <a:lnTo>
                    <a:pt x="53" y="62"/>
                  </a:lnTo>
                  <a:lnTo>
                    <a:pt x="64" y="66"/>
                  </a:lnTo>
                  <a:lnTo>
                    <a:pt x="76" y="67"/>
                  </a:lnTo>
                  <a:lnTo>
                    <a:pt x="88" y="67"/>
                  </a:lnTo>
                  <a:lnTo>
                    <a:pt x="100" y="63"/>
                  </a:lnTo>
                  <a:lnTo>
                    <a:pt x="113" y="58"/>
                  </a:lnTo>
                  <a:lnTo>
                    <a:pt x="109" y="5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19" name="Freeform 1224"/>
            <p:cNvSpPr>
              <a:spLocks/>
            </p:cNvSpPr>
            <p:nvPr/>
          </p:nvSpPr>
          <p:spPr bwMode="auto">
            <a:xfrm>
              <a:off x="5349" y="256"/>
              <a:ext cx="47" cy="50"/>
            </a:xfrm>
            <a:custGeom>
              <a:avLst/>
              <a:gdLst>
                <a:gd name="T0" fmla="*/ 0 w 47"/>
                <a:gd name="T1" fmla="*/ 9 h 50"/>
                <a:gd name="T2" fmla="*/ 8 w 47"/>
                <a:gd name="T3" fmla="*/ 14 h 50"/>
                <a:gd name="T4" fmla="*/ 17 w 47"/>
                <a:gd name="T5" fmla="*/ 19 h 50"/>
                <a:gd name="T6" fmla="*/ 24 w 47"/>
                <a:gd name="T7" fmla="*/ 25 h 50"/>
                <a:gd name="T8" fmla="*/ 30 w 47"/>
                <a:gd name="T9" fmla="*/ 31 h 50"/>
                <a:gd name="T10" fmla="*/ 36 w 47"/>
                <a:gd name="T11" fmla="*/ 37 h 50"/>
                <a:gd name="T12" fmla="*/ 39 w 47"/>
                <a:gd name="T13" fmla="*/ 42 h 50"/>
                <a:gd name="T14" fmla="*/ 39 w 47"/>
                <a:gd name="T15" fmla="*/ 43 h 50"/>
                <a:gd name="T16" fmla="*/ 40 w 47"/>
                <a:gd name="T17" fmla="*/ 42 h 50"/>
                <a:gd name="T18" fmla="*/ 44 w 47"/>
                <a:gd name="T19" fmla="*/ 50 h 50"/>
                <a:gd name="T20" fmla="*/ 47 w 47"/>
                <a:gd name="T21" fmla="*/ 48 h 50"/>
                <a:gd name="T22" fmla="*/ 47 w 47"/>
                <a:gd name="T23" fmla="*/ 43 h 50"/>
                <a:gd name="T24" fmla="*/ 47 w 47"/>
                <a:gd name="T25" fmla="*/ 40 h 50"/>
                <a:gd name="T26" fmla="*/ 46 w 47"/>
                <a:gd name="T27" fmla="*/ 37 h 50"/>
                <a:gd name="T28" fmla="*/ 42 w 47"/>
                <a:gd name="T29" fmla="*/ 31 h 50"/>
                <a:gd name="T30" fmla="*/ 37 w 47"/>
                <a:gd name="T31" fmla="*/ 25 h 50"/>
                <a:gd name="T32" fmla="*/ 29 w 47"/>
                <a:gd name="T33" fmla="*/ 18 h 50"/>
                <a:gd name="T34" fmla="*/ 22 w 47"/>
                <a:gd name="T35" fmla="*/ 11 h 50"/>
                <a:gd name="T36" fmla="*/ 12 w 47"/>
                <a:gd name="T37" fmla="*/ 6 h 50"/>
                <a:gd name="T38" fmla="*/ 3 w 47"/>
                <a:gd name="T39" fmla="*/ 0 h 50"/>
                <a:gd name="T40" fmla="*/ 0 w 47"/>
                <a:gd name="T41" fmla="*/ 9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"/>
                <a:gd name="T64" fmla="*/ 0 h 50"/>
                <a:gd name="T65" fmla="*/ 47 w 47"/>
                <a:gd name="T66" fmla="*/ 50 h 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" h="50">
                  <a:moveTo>
                    <a:pt x="0" y="9"/>
                  </a:moveTo>
                  <a:lnTo>
                    <a:pt x="8" y="14"/>
                  </a:lnTo>
                  <a:lnTo>
                    <a:pt x="17" y="19"/>
                  </a:lnTo>
                  <a:lnTo>
                    <a:pt x="24" y="25"/>
                  </a:lnTo>
                  <a:lnTo>
                    <a:pt x="30" y="31"/>
                  </a:lnTo>
                  <a:lnTo>
                    <a:pt x="36" y="37"/>
                  </a:lnTo>
                  <a:lnTo>
                    <a:pt x="39" y="42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4" y="50"/>
                  </a:lnTo>
                  <a:lnTo>
                    <a:pt x="47" y="48"/>
                  </a:lnTo>
                  <a:lnTo>
                    <a:pt x="47" y="43"/>
                  </a:lnTo>
                  <a:lnTo>
                    <a:pt x="47" y="40"/>
                  </a:lnTo>
                  <a:lnTo>
                    <a:pt x="46" y="37"/>
                  </a:lnTo>
                  <a:lnTo>
                    <a:pt x="42" y="31"/>
                  </a:lnTo>
                  <a:lnTo>
                    <a:pt x="37" y="25"/>
                  </a:lnTo>
                  <a:lnTo>
                    <a:pt x="29" y="18"/>
                  </a:lnTo>
                  <a:lnTo>
                    <a:pt x="22" y="11"/>
                  </a:lnTo>
                  <a:lnTo>
                    <a:pt x="12" y="6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20" name="Freeform 1225"/>
            <p:cNvSpPr>
              <a:spLocks/>
            </p:cNvSpPr>
            <p:nvPr/>
          </p:nvSpPr>
          <p:spPr bwMode="auto">
            <a:xfrm>
              <a:off x="5294" y="247"/>
              <a:ext cx="58" cy="18"/>
            </a:xfrm>
            <a:custGeom>
              <a:avLst/>
              <a:gdLst>
                <a:gd name="T0" fmla="*/ 0 w 58"/>
                <a:gd name="T1" fmla="*/ 9 h 18"/>
                <a:gd name="T2" fmla="*/ 4 w 58"/>
                <a:gd name="T3" fmla="*/ 9 h 18"/>
                <a:gd name="T4" fmla="*/ 9 w 58"/>
                <a:gd name="T5" fmla="*/ 9 h 18"/>
                <a:gd name="T6" fmla="*/ 15 w 58"/>
                <a:gd name="T7" fmla="*/ 9 h 18"/>
                <a:gd name="T8" fmla="*/ 23 w 58"/>
                <a:gd name="T9" fmla="*/ 11 h 18"/>
                <a:gd name="T10" fmla="*/ 30 w 58"/>
                <a:gd name="T11" fmla="*/ 11 h 18"/>
                <a:gd name="T12" fmla="*/ 39 w 58"/>
                <a:gd name="T13" fmla="*/ 13 h 18"/>
                <a:gd name="T14" fmla="*/ 47 w 58"/>
                <a:gd name="T15" fmla="*/ 15 h 18"/>
                <a:gd name="T16" fmla="*/ 55 w 58"/>
                <a:gd name="T17" fmla="*/ 18 h 18"/>
                <a:gd name="T18" fmla="*/ 58 w 58"/>
                <a:gd name="T19" fmla="*/ 9 h 18"/>
                <a:gd name="T20" fmla="*/ 49 w 58"/>
                <a:gd name="T21" fmla="*/ 6 h 18"/>
                <a:gd name="T22" fmla="*/ 41 w 58"/>
                <a:gd name="T23" fmla="*/ 4 h 18"/>
                <a:gd name="T24" fmla="*/ 32 w 58"/>
                <a:gd name="T25" fmla="*/ 2 h 18"/>
                <a:gd name="T26" fmla="*/ 24 w 58"/>
                <a:gd name="T27" fmla="*/ 1 h 18"/>
                <a:gd name="T28" fmla="*/ 17 w 58"/>
                <a:gd name="T29" fmla="*/ 1 h 18"/>
                <a:gd name="T30" fmla="*/ 9 w 58"/>
                <a:gd name="T31" fmla="*/ 1 h 18"/>
                <a:gd name="T32" fmla="*/ 4 w 58"/>
                <a:gd name="T33" fmla="*/ 0 h 18"/>
                <a:gd name="T34" fmla="*/ 0 w 58"/>
                <a:gd name="T35" fmla="*/ 1 h 18"/>
                <a:gd name="T36" fmla="*/ 0 w 58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18"/>
                <a:gd name="T59" fmla="*/ 58 w 58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18">
                  <a:moveTo>
                    <a:pt x="0" y="9"/>
                  </a:moveTo>
                  <a:lnTo>
                    <a:pt x="4" y="9"/>
                  </a:lnTo>
                  <a:lnTo>
                    <a:pt x="9" y="9"/>
                  </a:lnTo>
                  <a:lnTo>
                    <a:pt x="15" y="9"/>
                  </a:lnTo>
                  <a:lnTo>
                    <a:pt x="23" y="11"/>
                  </a:lnTo>
                  <a:lnTo>
                    <a:pt x="30" y="11"/>
                  </a:lnTo>
                  <a:lnTo>
                    <a:pt x="39" y="13"/>
                  </a:lnTo>
                  <a:lnTo>
                    <a:pt x="47" y="15"/>
                  </a:lnTo>
                  <a:lnTo>
                    <a:pt x="55" y="18"/>
                  </a:lnTo>
                  <a:lnTo>
                    <a:pt x="58" y="9"/>
                  </a:lnTo>
                  <a:lnTo>
                    <a:pt x="49" y="6"/>
                  </a:lnTo>
                  <a:lnTo>
                    <a:pt x="41" y="4"/>
                  </a:lnTo>
                  <a:lnTo>
                    <a:pt x="32" y="2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9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21" name="Freeform 1226"/>
            <p:cNvSpPr>
              <a:spLocks/>
            </p:cNvSpPr>
            <p:nvPr/>
          </p:nvSpPr>
          <p:spPr bwMode="auto">
            <a:xfrm>
              <a:off x="5363" y="250"/>
              <a:ext cx="95" cy="57"/>
            </a:xfrm>
            <a:custGeom>
              <a:avLst/>
              <a:gdLst>
                <a:gd name="T0" fmla="*/ 6 w 95"/>
                <a:gd name="T1" fmla="*/ 0 h 57"/>
                <a:gd name="T2" fmla="*/ 3 w 95"/>
                <a:gd name="T3" fmla="*/ 0 h 57"/>
                <a:gd name="T4" fmla="*/ 0 w 95"/>
                <a:gd name="T5" fmla="*/ 2 h 57"/>
                <a:gd name="T6" fmla="*/ 0 w 95"/>
                <a:gd name="T7" fmla="*/ 5 h 57"/>
                <a:gd name="T8" fmla="*/ 3 w 95"/>
                <a:gd name="T9" fmla="*/ 10 h 57"/>
                <a:gd name="T10" fmla="*/ 5 w 95"/>
                <a:gd name="T11" fmla="*/ 15 h 57"/>
                <a:gd name="T12" fmla="*/ 10 w 95"/>
                <a:gd name="T13" fmla="*/ 22 h 57"/>
                <a:gd name="T14" fmla="*/ 15 w 95"/>
                <a:gd name="T15" fmla="*/ 28 h 57"/>
                <a:gd name="T16" fmla="*/ 22 w 95"/>
                <a:gd name="T17" fmla="*/ 35 h 57"/>
                <a:gd name="T18" fmla="*/ 29 w 95"/>
                <a:gd name="T19" fmla="*/ 41 h 57"/>
                <a:gd name="T20" fmla="*/ 36 w 95"/>
                <a:gd name="T21" fmla="*/ 46 h 57"/>
                <a:gd name="T22" fmla="*/ 45 w 95"/>
                <a:gd name="T23" fmla="*/ 51 h 57"/>
                <a:gd name="T24" fmla="*/ 54 w 95"/>
                <a:gd name="T25" fmla="*/ 55 h 57"/>
                <a:gd name="T26" fmla="*/ 64 w 95"/>
                <a:gd name="T27" fmla="*/ 57 h 57"/>
                <a:gd name="T28" fmla="*/ 73 w 95"/>
                <a:gd name="T29" fmla="*/ 57 h 57"/>
                <a:gd name="T30" fmla="*/ 83 w 95"/>
                <a:gd name="T31" fmla="*/ 55 h 57"/>
                <a:gd name="T32" fmla="*/ 92 w 95"/>
                <a:gd name="T33" fmla="*/ 50 h 57"/>
                <a:gd name="T34" fmla="*/ 94 w 95"/>
                <a:gd name="T35" fmla="*/ 49 h 57"/>
                <a:gd name="T36" fmla="*/ 95 w 95"/>
                <a:gd name="T37" fmla="*/ 48 h 57"/>
                <a:gd name="T38" fmla="*/ 94 w 95"/>
                <a:gd name="T39" fmla="*/ 46 h 57"/>
                <a:gd name="T40" fmla="*/ 94 w 95"/>
                <a:gd name="T41" fmla="*/ 44 h 57"/>
                <a:gd name="T42" fmla="*/ 90 w 95"/>
                <a:gd name="T43" fmla="*/ 38 h 57"/>
                <a:gd name="T44" fmla="*/ 85 w 95"/>
                <a:gd name="T45" fmla="*/ 32 h 57"/>
                <a:gd name="T46" fmla="*/ 79 w 95"/>
                <a:gd name="T47" fmla="*/ 25 h 57"/>
                <a:gd name="T48" fmla="*/ 72 w 95"/>
                <a:gd name="T49" fmla="*/ 20 h 57"/>
                <a:gd name="T50" fmla="*/ 65 w 95"/>
                <a:gd name="T51" fmla="*/ 13 h 57"/>
                <a:gd name="T52" fmla="*/ 57 w 95"/>
                <a:gd name="T53" fmla="*/ 9 h 57"/>
                <a:gd name="T54" fmla="*/ 49 w 95"/>
                <a:gd name="T55" fmla="*/ 5 h 57"/>
                <a:gd name="T56" fmla="*/ 42 w 95"/>
                <a:gd name="T57" fmla="*/ 3 h 57"/>
                <a:gd name="T58" fmla="*/ 34 w 95"/>
                <a:gd name="T59" fmla="*/ 2 h 57"/>
                <a:gd name="T60" fmla="*/ 27 w 95"/>
                <a:gd name="T61" fmla="*/ 1 h 57"/>
                <a:gd name="T62" fmla="*/ 21 w 95"/>
                <a:gd name="T63" fmla="*/ 1 h 57"/>
                <a:gd name="T64" fmla="*/ 14 w 95"/>
                <a:gd name="T65" fmla="*/ 0 h 57"/>
                <a:gd name="T66" fmla="*/ 10 w 95"/>
                <a:gd name="T67" fmla="*/ 0 h 57"/>
                <a:gd name="T68" fmla="*/ 6 w 95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5"/>
                <a:gd name="T106" fmla="*/ 0 h 57"/>
                <a:gd name="T107" fmla="*/ 95 w 95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5" h="57">
                  <a:moveTo>
                    <a:pt x="6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10"/>
                  </a:lnTo>
                  <a:lnTo>
                    <a:pt x="5" y="15"/>
                  </a:lnTo>
                  <a:lnTo>
                    <a:pt x="10" y="22"/>
                  </a:lnTo>
                  <a:lnTo>
                    <a:pt x="15" y="28"/>
                  </a:lnTo>
                  <a:lnTo>
                    <a:pt x="22" y="35"/>
                  </a:lnTo>
                  <a:lnTo>
                    <a:pt x="29" y="41"/>
                  </a:lnTo>
                  <a:lnTo>
                    <a:pt x="36" y="46"/>
                  </a:lnTo>
                  <a:lnTo>
                    <a:pt x="45" y="51"/>
                  </a:lnTo>
                  <a:lnTo>
                    <a:pt x="54" y="55"/>
                  </a:lnTo>
                  <a:lnTo>
                    <a:pt x="64" y="57"/>
                  </a:lnTo>
                  <a:lnTo>
                    <a:pt x="73" y="57"/>
                  </a:lnTo>
                  <a:lnTo>
                    <a:pt x="83" y="55"/>
                  </a:lnTo>
                  <a:lnTo>
                    <a:pt x="92" y="50"/>
                  </a:lnTo>
                  <a:lnTo>
                    <a:pt x="94" y="49"/>
                  </a:lnTo>
                  <a:lnTo>
                    <a:pt x="95" y="48"/>
                  </a:lnTo>
                  <a:lnTo>
                    <a:pt x="94" y="46"/>
                  </a:lnTo>
                  <a:lnTo>
                    <a:pt x="94" y="44"/>
                  </a:lnTo>
                  <a:lnTo>
                    <a:pt x="90" y="38"/>
                  </a:lnTo>
                  <a:lnTo>
                    <a:pt x="85" y="32"/>
                  </a:lnTo>
                  <a:lnTo>
                    <a:pt x="79" y="25"/>
                  </a:lnTo>
                  <a:lnTo>
                    <a:pt x="72" y="20"/>
                  </a:lnTo>
                  <a:lnTo>
                    <a:pt x="65" y="13"/>
                  </a:lnTo>
                  <a:lnTo>
                    <a:pt x="57" y="9"/>
                  </a:lnTo>
                  <a:lnTo>
                    <a:pt x="49" y="5"/>
                  </a:lnTo>
                  <a:lnTo>
                    <a:pt x="42" y="3"/>
                  </a:lnTo>
                  <a:lnTo>
                    <a:pt x="34" y="2"/>
                  </a:lnTo>
                  <a:lnTo>
                    <a:pt x="27" y="1"/>
                  </a:lnTo>
                  <a:lnTo>
                    <a:pt x="21" y="1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22" name="Freeform 1227"/>
            <p:cNvSpPr>
              <a:spLocks/>
            </p:cNvSpPr>
            <p:nvPr/>
          </p:nvSpPr>
          <p:spPr bwMode="auto">
            <a:xfrm>
              <a:off x="5359" y="245"/>
              <a:ext cx="99" cy="66"/>
            </a:xfrm>
            <a:custGeom>
              <a:avLst/>
              <a:gdLst>
                <a:gd name="T0" fmla="*/ 94 w 99"/>
                <a:gd name="T1" fmla="*/ 51 h 66"/>
                <a:gd name="T2" fmla="*/ 86 w 99"/>
                <a:gd name="T3" fmla="*/ 55 h 66"/>
                <a:gd name="T4" fmla="*/ 77 w 99"/>
                <a:gd name="T5" fmla="*/ 56 h 66"/>
                <a:gd name="T6" fmla="*/ 68 w 99"/>
                <a:gd name="T7" fmla="*/ 56 h 66"/>
                <a:gd name="T8" fmla="*/ 59 w 99"/>
                <a:gd name="T9" fmla="*/ 55 h 66"/>
                <a:gd name="T10" fmla="*/ 51 w 99"/>
                <a:gd name="T11" fmla="*/ 52 h 66"/>
                <a:gd name="T12" fmla="*/ 43 w 99"/>
                <a:gd name="T13" fmla="*/ 48 h 66"/>
                <a:gd name="T14" fmla="*/ 35 w 99"/>
                <a:gd name="T15" fmla="*/ 42 h 66"/>
                <a:gd name="T16" fmla="*/ 28 w 99"/>
                <a:gd name="T17" fmla="*/ 37 h 66"/>
                <a:gd name="T18" fmla="*/ 22 w 99"/>
                <a:gd name="T19" fmla="*/ 30 h 66"/>
                <a:gd name="T20" fmla="*/ 17 w 99"/>
                <a:gd name="T21" fmla="*/ 24 h 66"/>
                <a:gd name="T22" fmla="*/ 13 w 99"/>
                <a:gd name="T23" fmla="*/ 18 h 66"/>
                <a:gd name="T24" fmla="*/ 10 w 99"/>
                <a:gd name="T25" fmla="*/ 14 h 66"/>
                <a:gd name="T26" fmla="*/ 9 w 99"/>
                <a:gd name="T27" fmla="*/ 9 h 66"/>
                <a:gd name="T28" fmla="*/ 9 w 99"/>
                <a:gd name="T29" fmla="*/ 8 h 66"/>
                <a:gd name="T30" fmla="*/ 8 w 99"/>
                <a:gd name="T31" fmla="*/ 9 h 66"/>
                <a:gd name="T32" fmla="*/ 10 w 99"/>
                <a:gd name="T33" fmla="*/ 9 h 66"/>
                <a:gd name="T34" fmla="*/ 11 w 99"/>
                <a:gd name="T35" fmla="*/ 0 h 66"/>
                <a:gd name="T36" fmla="*/ 4 w 99"/>
                <a:gd name="T37" fmla="*/ 0 h 66"/>
                <a:gd name="T38" fmla="*/ 0 w 99"/>
                <a:gd name="T39" fmla="*/ 6 h 66"/>
                <a:gd name="T40" fmla="*/ 0 w 99"/>
                <a:gd name="T41" fmla="*/ 11 h 66"/>
                <a:gd name="T42" fmla="*/ 2 w 99"/>
                <a:gd name="T43" fmla="*/ 17 h 66"/>
                <a:gd name="T44" fmla="*/ 5 w 99"/>
                <a:gd name="T45" fmla="*/ 24 h 66"/>
                <a:gd name="T46" fmla="*/ 10 w 99"/>
                <a:gd name="T47" fmla="*/ 30 h 66"/>
                <a:gd name="T48" fmla="*/ 16 w 99"/>
                <a:gd name="T49" fmla="*/ 37 h 66"/>
                <a:gd name="T50" fmla="*/ 22 w 99"/>
                <a:gd name="T51" fmla="*/ 43 h 66"/>
                <a:gd name="T52" fmla="*/ 30 w 99"/>
                <a:gd name="T53" fmla="*/ 50 h 66"/>
                <a:gd name="T54" fmla="*/ 38 w 99"/>
                <a:gd name="T55" fmla="*/ 55 h 66"/>
                <a:gd name="T56" fmla="*/ 48 w 99"/>
                <a:gd name="T57" fmla="*/ 60 h 66"/>
                <a:gd name="T58" fmla="*/ 57 w 99"/>
                <a:gd name="T59" fmla="*/ 64 h 66"/>
                <a:gd name="T60" fmla="*/ 68 w 99"/>
                <a:gd name="T61" fmla="*/ 66 h 66"/>
                <a:gd name="T62" fmla="*/ 77 w 99"/>
                <a:gd name="T63" fmla="*/ 66 h 66"/>
                <a:gd name="T64" fmla="*/ 88 w 99"/>
                <a:gd name="T65" fmla="*/ 64 h 66"/>
                <a:gd name="T66" fmla="*/ 99 w 99"/>
                <a:gd name="T67" fmla="*/ 59 h 66"/>
                <a:gd name="T68" fmla="*/ 94 w 99"/>
                <a:gd name="T69" fmla="*/ 51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94" y="51"/>
                  </a:moveTo>
                  <a:lnTo>
                    <a:pt x="86" y="55"/>
                  </a:lnTo>
                  <a:lnTo>
                    <a:pt x="77" y="56"/>
                  </a:lnTo>
                  <a:lnTo>
                    <a:pt x="68" y="56"/>
                  </a:lnTo>
                  <a:lnTo>
                    <a:pt x="59" y="55"/>
                  </a:lnTo>
                  <a:lnTo>
                    <a:pt x="51" y="52"/>
                  </a:lnTo>
                  <a:lnTo>
                    <a:pt x="43" y="48"/>
                  </a:lnTo>
                  <a:lnTo>
                    <a:pt x="35" y="42"/>
                  </a:lnTo>
                  <a:lnTo>
                    <a:pt x="28" y="37"/>
                  </a:lnTo>
                  <a:lnTo>
                    <a:pt x="22" y="30"/>
                  </a:lnTo>
                  <a:lnTo>
                    <a:pt x="17" y="24"/>
                  </a:lnTo>
                  <a:lnTo>
                    <a:pt x="13" y="18"/>
                  </a:lnTo>
                  <a:lnTo>
                    <a:pt x="10" y="14"/>
                  </a:lnTo>
                  <a:lnTo>
                    <a:pt x="9" y="9"/>
                  </a:lnTo>
                  <a:lnTo>
                    <a:pt x="9" y="8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1" y="0"/>
                  </a:lnTo>
                  <a:lnTo>
                    <a:pt x="4" y="0"/>
                  </a:lnTo>
                  <a:lnTo>
                    <a:pt x="0" y="6"/>
                  </a:lnTo>
                  <a:lnTo>
                    <a:pt x="0" y="11"/>
                  </a:lnTo>
                  <a:lnTo>
                    <a:pt x="2" y="17"/>
                  </a:lnTo>
                  <a:lnTo>
                    <a:pt x="5" y="24"/>
                  </a:lnTo>
                  <a:lnTo>
                    <a:pt x="10" y="30"/>
                  </a:lnTo>
                  <a:lnTo>
                    <a:pt x="16" y="37"/>
                  </a:lnTo>
                  <a:lnTo>
                    <a:pt x="22" y="43"/>
                  </a:lnTo>
                  <a:lnTo>
                    <a:pt x="30" y="50"/>
                  </a:lnTo>
                  <a:lnTo>
                    <a:pt x="38" y="55"/>
                  </a:lnTo>
                  <a:lnTo>
                    <a:pt x="48" y="60"/>
                  </a:lnTo>
                  <a:lnTo>
                    <a:pt x="57" y="64"/>
                  </a:lnTo>
                  <a:lnTo>
                    <a:pt x="68" y="66"/>
                  </a:lnTo>
                  <a:lnTo>
                    <a:pt x="77" y="66"/>
                  </a:lnTo>
                  <a:lnTo>
                    <a:pt x="88" y="64"/>
                  </a:lnTo>
                  <a:lnTo>
                    <a:pt x="99" y="59"/>
                  </a:lnTo>
                  <a:lnTo>
                    <a:pt x="94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364" name="Group 1228"/>
          <p:cNvGrpSpPr>
            <a:grpSpLocks/>
          </p:cNvGrpSpPr>
          <p:nvPr/>
        </p:nvGrpSpPr>
        <p:grpSpPr bwMode="auto">
          <a:xfrm>
            <a:off x="481013" y="388938"/>
            <a:ext cx="8188325" cy="5953125"/>
            <a:chOff x="351" y="245"/>
            <a:chExt cx="5158" cy="3750"/>
          </a:xfrm>
        </p:grpSpPr>
        <p:sp>
          <p:nvSpPr>
            <p:cNvPr id="16223" name="Freeform 1229"/>
            <p:cNvSpPr>
              <a:spLocks/>
            </p:cNvSpPr>
            <p:nvPr/>
          </p:nvSpPr>
          <p:spPr bwMode="auto">
            <a:xfrm>
              <a:off x="5417" y="254"/>
              <a:ext cx="45" cy="50"/>
            </a:xfrm>
            <a:custGeom>
              <a:avLst/>
              <a:gdLst>
                <a:gd name="T0" fmla="*/ 0 w 45"/>
                <a:gd name="T1" fmla="*/ 9 h 50"/>
                <a:gd name="T2" fmla="*/ 8 w 45"/>
                <a:gd name="T3" fmla="*/ 13 h 50"/>
                <a:gd name="T4" fmla="*/ 15 w 45"/>
                <a:gd name="T5" fmla="*/ 19 h 50"/>
                <a:gd name="T6" fmla="*/ 23 w 45"/>
                <a:gd name="T7" fmla="*/ 24 h 50"/>
                <a:gd name="T8" fmla="*/ 28 w 45"/>
                <a:gd name="T9" fmla="*/ 31 h 50"/>
                <a:gd name="T10" fmla="*/ 32 w 45"/>
                <a:gd name="T11" fmla="*/ 37 h 50"/>
                <a:gd name="T12" fmla="*/ 35 w 45"/>
                <a:gd name="T13" fmla="*/ 42 h 50"/>
                <a:gd name="T14" fmla="*/ 35 w 45"/>
                <a:gd name="T15" fmla="*/ 43 h 50"/>
                <a:gd name="T16" fmla="*/ 36 w 45"/>
                <a:gd name="T17" fmla="*/ 43 h 50"/>
                <a:gd name="T18" fmla="*/ 36 w 45"/>
                <a:gd name="T19" fmla="*/ 42 h 50"/>
                <a:gd name="T20" fmla="*/ 41 w 45"/>
                <a:gd name="T21" fmla="*/ 50 h 50"/>
                <a:gd name="T22" fmla="*/ 44 w 45"/>
                <a:gd name="T23" fmla="*/ 47 h 50"/>
                <a:gd name="T24" fmla="*/ 45 w 45"/>
                <a:gd name="T25" fmla="*/ 44 h 50"/>
                <a:gd name="T26" fmla="*/ 44 w 45"/>
                <a:gd name="T27" fmla="*/ 41 h 50"/>
                <a:gd name="T28" fmla="*/ 43 w 45"/>
                <a:gd name="T29" fmla="*/ 38 h 50"/>
                <a:gd name="T30" fmla="*/ 40 w 45"/>
                <a:gd name="T31" fmla="*/ 31 h 50"/>
                <a:gd name="T32" fmla="*/ 34 w 45"/>
                <a:gd name="T33" fmla="*/ 24 h 50"/>
                <a:gd name="T34" fmla="*/ 28 w 45"/>
                <a:gd name="T35" fmla="*/ 18 h 50"/>
                <a:gd name="T36" fmla="*/ 20 w 45"/>
                <a:gd name="T37" fmla="*/ 11 h 50"/>
                <a:gd name="T38" fmla="*/ 13 w 45"/>
                <a:gd name="T39" fmla="*/ 6 h 50"/>
                <a:gd name="T40" fmla="*/ 5 w 45"/>
                <a:gd name="T41" fmla="*/ 0 h 50"/>
                <a:gd name="T42" fmla="*/ 0 w 45"/>
                <a:gd name="T43" fmla="*/ 9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5"/>
                <a:gd name="T67" fmla="*/ 0 h 50"/>
                <a:gd name="T68" fmla="*/ 45 w 45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5" h="50">
                  <a:moveTo>
                    <a:pt x="0" y="9"/>
                  </a:moveTo>
                  <a:lnTo>
                    <a:pt x="8" y="13"/>
                  </a:lnTo>
                  <a:lnTo>
                    <a:pt x="15" y="19"/>
                  </a:lnTo>
                  <a:lnTo>
                    <a:pt x="23" y="24"/>
                  </a:lnTo>
                  <a:lnTo>
                    <a:pt x="28" y="31"/>
                  </a:lnTo>
                  <a:lnTo>
                    <a:pt x="32" y="37"/>
                  </a:lnTo>
                  <a:lnTo>
                    <a:pt x="35" y="42"/>
                  </a:lnTo>
                  <a:lnTo>
                    <a:pt x="35" y="43"/>
                  </a:lnTo>
                  <a:lnTo>
                    <a:pt x="36" y="43"/>
                  </a:lnTo>
                  <a:lnTo>
                    <a:pt x="36" y="42"/>
                  </a:lnTo>
                  <a:lnTo>
                    <a:pt x="41" y="50"/>
                  </a:lnTo>
                  <a:lnTo>
                    <a:pt x="44" y="47"/>
                  </a:lnTo>
                  <a:lnTo>
                    <a:pt x="45" y="44"/>
                  </a:lnTo>
                  <a:lnTo>
                    <a:pt x="44" y="41"/>
                  </a:lnTo>
                  <a:lnTo>
                    <a:pt x="43" y="38"/>
                  </a:lnTo>
                  <a:lnTo>
                    <a:pt x="40" y="31"/>
                  </a:lnTo>
                  <a:lnTo>
                    <a:pt x="34" y="24"/>
                  </a:lnTo>
                  <a:lnTo>
                    <a:pt x="28" y="18"/>
                  </a:lnTo>
                  <a:lnTo>
                    <a:pt x="20" y="11"/>
                  </a:lnTo>
                  <a:lnTo>
                    <a:pt x="13" y="6"/>
                  </a:lnTo>
                  <a:lnTo>
                    <a:pt x="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24" name="Freeform 1230"/>
            <p:cNvSpPr>
              <a:spLocks/>
            </p:cNvSpPr>
            <p:nvPr/>
          </p:nvSpPr>
          <p:spPr bwMode="auto">
            <a:xfrm>
              <a:off x="5369" y="245"/>
              <a:ext cx="53" cy="18"/>
            </a:xfrm>
            <a:custGeom>
              <a:avLst/>
              <a:gdLst>
                <a:gd name="T0" fmla="*/ 0 w 53"/>
                <a:gd name="T1" fmla="*/ 9 h 18"/>
                <a:gd name="T2" fmla="*/ 3 w 53"/>
                <a:gd name="T3" fmla="*/ 9 h 18"/>
                <a:gd name="T4" fmla="*/ 8 w 53"/>
                <a:gd name="T5" fmla="*/ 10 h 18"/>
                <a:gd name="T6" fmla="*/ 15 w 53"/>
                <a:gd name="T7" fmla="*/ 10 h 18"/>
                <a:gd name="T8" fmla="*/ 21 w 53"/>
                <a:gd name="T9" fmla="*/ 10 h 18"/>
                <a:gd name="T10" fmla="*/ 27 w 53"/>
                <a:gd name="T11" fmla="*/ 11 h 18"/>
                <a:gd name="T12" fmla="*/ 35 w 53"/>
                <a:gd name="T13" fmla="*/ 13 h 18"/>
                <a:gd name="T14" fmla="*/ 42 w 53"/>
                <a:gd name="T15" fmla="*/ 15 h 18"/>
                <a:gd name="T16" fmla="*/ 48 w 53"/>
                <a:gd name="T17" fmla="*/ 18 h 18"/>
                <a:gd name="T18" fmla="*/ 53 w 53"/>
                <a:gd name="T19" fmla="*/ 9 h 18"/>
                <a:gd name="T20" fmla="*/ 45 w 53"/>
                <a:gd name="T21" fmla="*/ 6 h 18"/>
                <a:gd name="T22" fmla="*/ 37 w 53"/>
                <a:gd name="T23" fmla="*/ 4 h 18"/>
                <a:gd name="T24" fmla="*/ 29 w 53"/>
                <a:gd name="T25" fmla="*/ 3 h 18"/>
                <a:gd name="T26" fmla="*/ 22 w 53"/>
                <a:gd name="T27" fmla="*/ 2 h 18"/>
                <a:gd name="T28" fmla="*/ 15 w 53"/>
                <a:gd name="T29" fmla="*/ 0 h 18"/>
                <a:gd name="T30" fmla="*/ 9 w 53"/>
                <a:gd name="T31" fmla="*/ 0 h 18"/>
                <a:gd name="T32" fmla="*/ 4 w 53"/>
                <a:gd name="T33" fmla="*/ 0 h 18"/>
                <a:gd name="T34" fmla="*/ 1 w 53"/>
                <a:gd name="T35" fmla="*/ 0 h 18"/>
                <a:gd name="T36" fmla="*/ 0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0" y="9"/>
                  </a:moveTo>
                  <a:lnTo>
                    <a:pt x="3" y="9"/>
                  </a:lnTo>
                  <a:lnTo>
                    <a:pt x="8" y="10"/>
                  </a:lnTo>
                  <a:lnTo>
                    <a:pt x="15" y="10"/>
                  </a:lnTo>
                  <a:lnTo>
                    <a:pt x="21" y="10"/>
                  </a:lnTo>
                  <a:lnTo>
                    <a:pt x="27" y="11"/>
                  </a:lnTo>
                  <a:lnTo>
                    <a:pt x="35" y="13"/>
                  </a:lnTo>
                  <a:lnTo>
                    <a:pt x="42" y="15"/>
                  </a:lnTo>
                  <a:lnTo>
                    <a:pt x="48" y="18"/>
                  </a:lnTo>
                  <a:lnTo>
                    <a:pt x="53" y="9"/>
                  </a:lnTo>
                  <a:lnTo>
                    <a:pt x="45" y="6"/>
                  </a:lnTo>
                  <a:lnTo>
                    <a:pt x="37" y="4"/>
                  </a:lnTo>
                  <a:lnTo>
                    <a:pt x="29" y="3"/>
                  </a:lnTo>
                  <a:lnTo>
                    <a:pt x="22" y="2"/>
                  </a:lnTo>
                  <a:lnTo>
                    <a:pt x="15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25" name="Freeform 1231"/>
            <p:cNvSpPr>
              <a:spLocks/>
            </p:cNvSpPr>
            <p:nvPr/>
          </p:nvSpPr>
          <p:spPr bwMode="auto">
            <a:xfrm>
              <a:off x="627" y="253"/>
              <a:ext cx="106" cy="58"/>
            </a:xfrm>
            <a:custGeom>
              <a:avLst/>
              <a:gdLst>
                <a:gd name="T0" fmla="*/ 8 w 106"/>
                <a:gd name="T1" fmla="*/ 0 h 58"/>
                <a:gd name="T2" fmla="*/ 5 w 106"/>
                <a:gd name="T3" fmla="*/ 0 h 58"/>
                <a:gd name="T4" fmla="*/ 3 w 106"/>
                <a:gd name="T5" fmla="*/ 1 h 58"/>
                <a:gd name="T6" fmla="*/ 1 w 106"/>
                <a:gd name="T7" fmla="*/ 2 h 58"/>
                <a:gd name="T8" fmla="*/ 0 w 106"/>
                <a:gd name="T9" fmla="*/ 3 h 58"/>
                <a:gd name="T10" fmla="*/ 0 w 106"/>
                <a:gd name="T11" fmla="*/ 8 h 58"/>
                <a:gd name="T12" fmla="*/ 1 w 106"/>
                <a:gd name="T13" fmla="*/ 12 h 58"/>
                <a:gd name="T14" fmla="*/ 3 w 106"/>
                <a:gd name="T15" fmla="*/ 19 h 58"/>
                <a:gd name="T16" fmla="*/ 8 w 106"/>
                <a:gd name="T17" fmla="*/ 25 h 58"/>
                <a:gd name="T18" fmla="*/ 13 w 106"/>
                <a:gd name="T19" fmla="*/ 32 h 58"/>
                <a:gd name="T20" fmla="*/ 21 w 106"/>
                <a:gd name="T21" fmla="*/ 38 h 58"/>
                <a:gd name="T22" fmla="*/ 29 w 106"/>
                <a:gd name="T23" fmla="*/ 44 h 58"/>
                <a:gd name="T24" fmla="*/ 39 w 106"/>
                <a:gd name="T25" fmla="*/ 50 h 58"/>
                <a:gd name="T26" fmla="*/ 48 w 106"/>
                <a:gd name="T27" fmla="*/ 54 h 58"/>
                <a:gd name="T28" fmla="*/ 59 w 106"/>
                <a:gd name="T29" fmla="*/ 57 h 58"/>
                <a:gd name="T30" fmla="*/ 70 w 106"/>
                <a:gd name="T31" fmla="*/ 58 h 58"/>
                <a:gd name="T32" fmla="*/ 82 w 106"/>
                <a:gd name="T33" fmla="*/ 58 h 58"/>
                <a:gd name="T34" fmla="*/ 94 w 106"/>
                <a:gd name="T35" fmla="*/ 55 h 58"/>
                <a:gd name="T36" fmla="*/ 105 w 106"/>
                <a:gd name="T37" fmla="*/ 51 h 58"/>
                <a:gd name="T38" fmla="*/ 106 w 106"/>
                <a:gd name="T39" fmla="*/ 50 h 58"/>
                <a:gd name="T40" fmla="*/ 106 w 106"/>
                <a:gd name="T41" fmla="*/ 47 h 58"/>
                <a:gd name="T42" fmla="*/ 106 w 106"/>
                <a:gd name="T43" fmla="*/ 46 h 58"/>
                <a:gd name="T44" fmla="*/ 105 w 106"/>
                <a:gd name="T45" fmla="*/ 44 h 58"/>
                <a:gd name="T46" fmla="*/ 102 w 106"/>
                <a:gd name="T47" fmla="*/ 39 h 58"/>
                <a:gd name="T48" fmla="*/ 97 w 106"/>
                <a:gd name="T49" fmla="*/ 32 h 58"/>
                <a:gd name="T50" fmla="*/ 90 w 106"/>
                <a:gd name="T51" fmla="*/ 25 h 58"/>
                <a:gd name="T52" fmla="*/ 82 w 106"/>
                <a:gd name="T53" fmla="*/ 19 h 58"/>
                <a:gd name="T54" fmla="*/ 74 w 106"/>
                <a:gd name="T55" fmla="*/ 13 h 58"/>
                <a:gd name="T56" fmla="*/ 65 w 106"/>
                <a:gd name="T57" fmla="*/ 9 h 58"/>
                <a:gd name="T58" fmla="*/ 57 w 106"/>
                <a:gd name="T59" fmla="*/ 6 h 58"/>
                <a:gd name="T60" fmla="*/ 48 w 106"/>
                <a:gd name="T61" fmla="*/ 3 h 58"/>
                <a:gd name="T62" fmla="*/ 40 w 106"/>
                <a:gd name="T63" fmla="*/ 1 h 58"/>
                <a:gd name="T64" fmla="*/ 32 w 106"/>
                <a:gd name="T65" fmla="*/ 0 h 58"/>
                <a:gd name="T66" fmla="*/ 24 w 106"/>
                <a:gd name="T67" fmla="*/ 0 h 58"/>
                <a:gd name="T68" fmla="*/ 17 w 106"/>
                <a:gd name="T69" fmla="*/ 0 h 58"/>
                <a:gd name="T70" fmla="*/ 12 w 106"/>
                <a:gd name="T71" fmla="*/ 0 h 58"/>
                <a:gd name="T72" fmla="*/ 8 w 106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6"/>
                <a:gd name="T112" fmla="*/ 0 h 58"/>
                <a:gd name="T113" fmla="*/ 106 w 106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6" h="58">
                  <a:moveTo>
                    <a:pt x="8" y="0"/>
                  </a:moveTo>
                  <a:lnTo>
                    <a:pt x="5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8"/>
                  </a:lnTo>
                  <a:lnTo>
                    <a:pt x="1" y="12"/>
                  </a:lnTo>
                  <a:lnTo>
                    <a:pt x="3" y="19"/>
                  </a:lnTo>
                  <a:lnTo>
                    <a:pt x="8" y="25"/>
                  </a:lnTo>
                  <a:lnTo>
                    <a:pt x="13" y="32"/>
                  </a:lnTo>
                  <a:lnTo>
                    <a:pt x="21" y="38"/>
                  </a:lnTo>
                  <a:lnTo>
                    <a:pt x="29" y="44"/>
                  </a:lnTo>
                  <a:lnTo>
                    <a:pt x="39" y="50"/>
                  </a:lnTo>
                  <a:lnTo>
                    <a:pt x="48" y="54"/>
                  </a:lnTo>
                  <a:lnTo>
                    <a:pt x="59" y="57"/>
                  </a:lnTo>
                  <a:lnTo>
                    <a:pt x="70" y="58"/>
                  </a:lnTo>
                  <a:lnTo>
                    <a:pt x="82" y="58"/>
                  </a:lnTo>
                  <a:lnTo>
                    <a:pt x="94" y="55"/>
                  </a:lnTo>
                  <a:lnTo>
                    <a:pt x="105" y="51"/>
                  </a:lnTo>
                  <a:lnTo>
                    <a:pt x="106" y="50"/>
                  </a:lnTo>
                  <a:lnTo>
                    <a:pt x="106" y="47"/>
                  </a:lnTo>
                  <a:lnTo>
                    <a:pt x="106" y="46"/>
                  </a:lnTo>
                  <a:lnTo>
                    <a:pt x="105" y="44"/>
                  </a:lnTo>
                  <a:lnTo>
                    <a:pt x="102" y="39"/>
                  </a:lnTo>
                  <a:lnTo>
                    <a:pt x="97" y="32"/>
                  </a:lnTo>
                  <a:lnTo>
                    <a:pt x="90" y="25"/>
                  </a:lnTo>
                  <a:lnTo>
                    <a:pt x="82" y="19"/>
                  </a:lnTo>
                  <a:lnTo>
                    <a:pt x="74" y="13"/>
                  </a:lnTo>
                  <a:lnTo>
                    <a:pt x="65" y="9"/>
                  </a:lnTo>
                  <a:lnTo>
                    <a:pt x="57" y="6"/>
                  </a:lnTo>
                  <a:lnTo>
                    <a:pt x="48" y="3"/>
                  </a:lnTo>
                  <a:lnTo>
                    <a:pt x="40" y="1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26" name="Freeform 1232"/>
            <p:cNvSpPr>
              <a:spLocks/>
            </p:cNvSpPr>
            <p:nvPr/>
          </p:nvSpPr>
          <p:spPr bwMode="auto">
            <a:xfrm>
              <a:off x="621" y="249"/>
              <a:ext cx="113" cy="67"/>
            </a:xfrm>
            <a:custGeom>
              <a:avLst/>
              <a:gdLst>
                <a:gd name="T0" fmla="*/ 109 w 113"/>
                <a:gd name="T1" fmla="*/ 50 h 67"/>
                <a:gd name="T2" fmla="*/ 99 w 113"/>
                <a:gd name="T3" fmla="*/ 55 h 67"/>
                <a:gd name="T4" fmla="*/ 87 w 113"/>
                <a:gd name="T5" fmla="*/ 58 h 67"/>
                <a:gd name="T6" fmla="*/ 76 w 113"/>
                <a:gd name="T7" fmla="*/ 58 h 67"/>
                <a:gd name="T8" fmla="*/ 66 w 113"/>
                <a:gd name="T9" fmla="*/ 57 h 67"/>
                <a:gd name="T10" fmla="*/ 56 w 113"/>
                <a:gd name="T11" fmla="*/ 54 h 67"/>
                <a:gd name="T12" fmla="*/ 46 w 113"/>
                <a:gd name="T13" fmla="*/ 49 h 67"/>
                <a:gd name="T14" fmla="*/ 37 w 113"/>
                <a:gd name="T15" fmla="*/ 45 h 67"/>
                <a:gd name="T16" fmla="*/ 30 w 113"/>
                <a:gd name="T17" fmla="*/ 38 h 67"/>
                <a:gd name="T18" fmla="*/ 22 w 113"/>
                <a:gd name="T19" fmla="*/ 33 h 67"/>
                <a:gd name="T20" fmla="*/ 17 w 113"/>
                <a:gd name="T21" fmla="*/ 26 h 67"/>
                <a:gd name="T22" fmla="*/ 13 w 113"/>
                <a:gd name="T23" fmla="*/ 21 h 67"/>
                <a:gd name="T24" fmla="*/ 11 w 113"/>
                <a:gd name="T25" fmla="*/ 15 h 67"/>
                <a:gd name="T26" fmla="*/ 10 w 113"/>
                <a:gd name="T27" fmla="*/ 12 h 67"/>
                <a:gd name="T28" fmla="*/ 10 w 113"/>
                <a:gd name="T29" fmla="*/ 9 h 67"/>
                <a:gd name="T30" fmla="*/ 10 w 113"/>
                <a:gd name="T31" fmla="*/ 10 h 67"/>
                <a:gd name="T32" fmla="*/ 11 w 113"/>
                <a:gd name="T33" fmla="*/ 9 h 67"/>
                <a:gd name="T34" fmla="*/ 12 w 113"/>
                <a:gd name="T35" fmla="*/ 9 h 67"/>
                <a:gd name="T36" fmla="*/ 14 w 113"/>
                <a:gd name="T37" fmla="*/ 9 h 67"/>
                <a:gd name="T38" fmla="*/ 14 w 113"/>
                <a:gd name="T39" fmla="*/ 0 h 67"/>
                <a:gd name="T40" fmla="*/ 10 w 113"/>
                <a:gd name="T41" fmla="*/ 0 h 67"/>
                <a:gd name="T42" fmla="*/ 7 w 113"/>
                <a:gd name="T43" fmla="*/ 1 h 67"/>
                <a:gd name="T44" fmla="*/ 4 w 113"/>
                <a:gd name="T45" fmla="*/ 3 h 67"/>
                <a:gd name="T46" fmla="*/ 1 w 113"/>
                <a:gd name="T47" fmla="*/ 6 h 67"/>
                <a:gd name="T48" fmla="*/ 0 w 113"/>
                <a:gd name="T49" fmla="*/ 12 h 67"/>
                <a:gd name="T50" fmla="*/ 2 w 113"/>
                <a:gd name="T51" fmla="*/ 18 h 67"/>
                <a:gd name="T52" fmla="*/ 6 w 113"/>
                <a:gd name="T53" fmla="*/ 25 h 67"/>
                <a:gd name="T54" fmla="*/ 10 w 113"/>
                <a:gd name="T55" fmla="*/ 32 h 67"/>
                <a:gd name="T56" fmla="*/ 16 w 113"/>
                <a:gd name="T57" fmla="*/ 39 h 67"/>
                <a:gd name="T58" fmla="*/ 23 w 113"/>
                <a:gd name="T59" fmla="*/ 46 h 67"/>
                <a:gd name="T60" fmla="*/ 33 w 113"/>
                <a:gd name="T61" fmla="*/ 52 h 67"/>
                <a:gd name="T62" fmla="*/ 43 w 113"/>
                <a:gd name="T63" fmla="*/ 58 h 67"/>
                <a:gd name="T64" fmla="*/ 53 w 113"/>
                <a:gd name="T65" fmla="*/ 62 h 67"/>
                <a:gd name="T66" fmla="*/ 65 w 113"/>
                <a:gd name="T67" fmla="*/ 66 h 67"/>
                <a:gd name="T68" fmla="*/ 76 w 113"/>
                <a:gd name="T69" fmla="*/ 67 h 67"/>
                <a:gd name="T70" fmla="*/ 88 w 113"/>
                <a:gd name="T71" fmla="*/ 67 h 67"/>
                <a:gd name="T72" fmla="*/ 101 w 113"/>
                <a:gd name="T73" fmla="*/ 63 h 67"/>
                <a:gd name="T74" fmla="*/ 113 w 113"/>
                <a:gd name="T75" fmla="*/ 58 h 67"/>
                <a:gd name="T76" fmla="*/ 109 w 113"/>
                <a:gd name="T77" fmla="*/ 50 h 6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3"/>
                <a:gd name="T118" fmla="*/ 0 h 67"/>
                <a:gd name="T119" fmla="*/ 113 w 113"/>
                <a:gd name="T120" fmla="*/ 67 h 6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3" h="67">
                  <a:moveTo>
                    <a:pt x="109" y="50"/>
                  </a:moveTo>
                  <a:lnTo>
                    <a:pt x="99" y="55"/>
                  </a:lnTo>
                  <a:lnTo>
                    <a:pt x="87" y="58"/>
                  </a:lnTo>
                  <a:lnTo>
                    <a:pt x="76" y="58"/>
                  </a:lnTo>
                  <a:lnTo>
                    <a:pt x="66" y="57"/>
                  </a:lnTo>
                  <a:lnTo>
                    <a:pt x="56" y="54"/>
                  </a:lnTo>
                  <a:lnTo>
                    <a:pt x="46" y="49"/>
                  </a:lnTo>
                  <a:lnTo>
                    <a:pt x="37" y="45"/>
                  </a:lnTo>
                  <a:lnTo>
                    <a:pt x="30" y="38"/>
                  </a:lnTo>
                  <a:lnTo>
                    <a:pt x="22" y="33"/>
                  </a:lnTo>
                  <a:lnTo>
                    <a:pt x="17" y="26"/>
                  </a:lnTo>
                  <a:lnTo>
                    <a:pt x="13" y="21"/>
                  </a:lnTo>
                  <a:lnTo>
                    <a:pt x="11" y="15"/>
                  </a:lnTo>
                  <a:lnTo>
                    <a:pt x="10" y="12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2"/>
                  </a:lnTo>
                  <a:lnTo>
                    <a:pt x="2" y="18"/>
                  </a:lnTo>
                  <a:lnTo>
                    <a:pt x="6" y="25"/>
                  </a:lnTo>
                  <a:lnTo>
                    <a:pt x="10" y="32"/>
                  </a:lnTo>
                  <a:lnTo>
                    <a:pt x="16" y="39"/>
                  </a:lnTo>
                  <a:lnTo>
                    <a:pt x="23" y="46"/>
                  </a:lnTo>
                  <a:lnTo>
                    <a:pt x="33" y="52"/>
                  </a:lnTo>
                  <a:lnTo>
                    <a:pt x="43" y="58"/>
                  </a:lnTo>
                  <a:lnTo>
                    <a:pt x="53" y="62"/>
                  </a:lnTo>
                  <a:lnTo>
                    <a:pt x="65" y="66"/>
                  </a:lnTo>
                  <a:lnTo>
                    <a:pt x="76" y="67"/>
                  </a:lnTo>
                  <a:lnTo>
                    <a:pt x="88" y="67"/>
                  </a:lnTo>
                  <a:lnTo>
                    <a:pt x="101" y="63"/>
                  </a:lnTo>
                  <a:lnTo>
                    <a:pt x="113" y="58"/>
                  </a:lnTo>
                  <a:lnTo>
                    <a:pt x="109" y="5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27" name="Freeform 1233"/>
            <p:cNvSpPr>
              <a:spLocks/>
            </p:cNvSpPr>
            <p:nvPr/>
          </p:nvSpPr>
          <p:spPr bwMode="auto">
            <a:xfrm>
              <a:off x="690" y="258"/>
              <a:ext cx="49" cy="49"/>
            </a:xfrm>
            <a:custGeom>
              <a:avLst/>
              <a:gdLst>
                <a:gd name="T0" fmla="*/ 0 w 49"/>
                <a:gd name="T1" fmla="*/ 8 h 49"/>
                <a:gd name="T2" fmla="*/ 8 w 49"/>
                <a:gd name="T3" fmla="*/ 13 h 49"/>
                <a:gd name="T4" fmla="*/ 17 w 49"/>
                <a:gd name="T5" fmla="*/ 18 h 49"/>
                <a:gd name="T6" fmla="*/ 24 w 49"/>
                <a:gd name="T7" fmla="*/ 24 h 49"/>
                <a:gd name="T8" fmla="*/ 31 w 49"/>
                <a:gd name="T9" fmla="*/ 30 h 49"/>
                <a:gd name="T10" fmla="*/ 36 w 49"/>
                <a:gd name="T11" fmla="*/ 36 h 49"/>
                <a:gd name="T12" fmla="*/ 39 w 49"/>
                <a:gd name="T13" fmla="*/ 41 h 49"/>
                <a:gd name="T14" fmla="*/ 39 w 49"/>
                <a:gd name="T15" fmla="*/ 42 h 49"/>
                <a:gd name="T16" fmla="*/ 40 w 49"/>
                <a:gd name="T17" fmla="*/ 41 h 49"/>
                <a:gd name="T18" fmla="*/ 44 w 49"/>
                <a:gd name="T19" fmla="*/ 49 h 49"/>
                <a:gd name="T20" fmla="*/ 48 w 49"/>
                <a:gd name="T21" fmla="*/ 47 h 49"/>
                <a:gd name="T22" fmla="*/ 49 w 49"/>
                <a:gd name="T23" fmla="*/ 42 h 49"/>
                <a:gd name="T24" fmla="*/ 48 w 49"/>
                <a:gd name="T25" fmla="*/ 39 h 49"/>
                <a:gd name="T26" fmla="*/ 47 w 49"/>
                <a:gd name="T27" fmla="*/ 36 h 49"/>
                <a:gd name="T28" fmla="*/ 42 w 49"/>
                <a:gd name="T29" fmla="*/ 30 h 49"/>
                <a:gd name="T30" fmla="*/ 37 w 49"/>
                <a:gd name="T31" fmla="*/ 24 h 49"/>
                <a:gd name="T32" fmla="*/ 30 w 49"/>
                <a:gd name="T33" fmla="*/ 17 h 49"/>
                <a:gd name="T34" fmla="*/ 22 w 49"/>
                <a:gd name="T35" fmla="*/ 11 h 49"/>
                <a:gd name="T36" fmla="*/ 13 w 49"/>
                <a:gd name="T37" fmla="*/ 5 h 49"/>
                <a:gd name="T38" fmla="*/ 3 w 49"/>
                <a:gd name="T39" fmla="*/ 0 h 49"/>
                <a:gd name="T40" fmla="*/ 0 w 49"/>
                <a:gd name="T41" fmla="*/ 8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9"/>
                <a:gd name="T64" fmla="*/ 0 h 49"/>
                <a:gd name="T65" fmla="*/ 49 w 49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9" h="49">
                  <a:moveTo>
                    <a:pt x="0" y="8"/>
                  </a:moveTo>
                  <a:lnTo>
                    <a:pt x="8" y="13"/>
                  </a:lnTo>
                  <a:lnTo>
                    <a:pt x="17" y="18"/>
                  </a:lnTo>
                  <a:lnTo>
                    <a:pt x="24" y="24"/>
                  </a:lnTo>
                  <a:lnTo>
                    <a:pt x="31" y="30"/>
                  </a:lnTo>
                  <a:lnTo>
                    <a:pt x="36" y="36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40" y="41"/>
                  </a:lnTo>
                  <a:lnTo>
                    <a:pt x="44" y="49"/>
                  </a:lnTo>
                  <a:lnTo>
                    <a:pt x="48" y="47"/>
                  </a:lnTo>
                  <a:lnTo>
                    <a:pt x="49" y="42"/>
                  </a:lnTo>
                  <a:lnTo>
                    <a:pt x="48" y="39"/>
                  </a:lnTo>
                  <a:lnTo>
                    <a:pt x="47" y="36"/>
                  </a:lnTo>
                  <a:lnTo>
                    <a:pt x="42" y="30"/>
                  </a:lnTo>
                  <a:lnTo>
                    <a:pt x="37" y="24"/>
                  </a:lnTo>
                  <a:lnTo>
                    <a:pt x="30" y="17"/>
                  </a:lnTo>
                  <a:lnTo>
                    <a:pt x="22" y="11"/>
                  </a:lnTo>
                  <a:lnTo>
                    <a:pt x="13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28" name="Freeform 1234"/>
            <p:cNvSpPr>
              <a:spLocks/>
            </p:cNvSpPr>
            <p:nvPr/>
          </p:nvSpPr>
          <p:spPr bwMode="auto">
            <a:xfrm>
              <a:off x="635" y="248"/>
              <a:ext cx="58" cy="18"/>
            </a:xfrm>
            <a:custGeom>
              <a:avLst/>
              <a:gdLst>
                <a:gd name="T0" fmla="*/ 0 w 58"/>
                <a:gd name="T1" fmla="*/ 10 h 18"/>
                <a:gd name="T2" fmla="*/ 4 w 58"/>
                <a:gd name="T3" fmla="*/ 10 h 18"/>
                <a:gd name="T4" fmla="*/ 9 w 58"/>
                <a:gd name="T5" fmla="*/ 10 h 18"/>
                <a:gd name="T6" fmla="*/ 16 w 58"/>
                <a:gd name="T7" fmla="*/ 10 h 18"/>
                <a:gd name="T8" fmla="*/ 23 w 58"/>
                <a:gd name="T9" fmla="*/ 11 h 18"/>
                <a:gd name="T10" fmla="*/ 31 w 58"/>
                <a:gd name="T11" fmla="*/ 11 h 18"/>
                <a:gd name="T12" fmla="*/ 39 w 58"/>
                <a:gd name="T13" fmla="*/ 13 h 18"/>
                <a:gd name="T14" fmla="*/ 48 w 58"/>
                <a:gd name="T15" fmla="*/ 15 h 18"/>
                <a:gd name="T16" fmla="*/ 55 w 58"/>
                <a:gd name="T17" fmla="*/ 18 h 18"/>
                <a:gd name="T18" fmla="*/ 58 w 58"/>
                <a:gd name="T19" fmla="*/ 10 h 18"/>
                <a:gd name="T20" fmla="*/ 50 w 58"/>
                <a:gd name="T21" fmla="*/ 6 h 18"/>
                <a:gd name="T22" fmla="*/ 41 w 58"/>
                <a:gd name="T23" fmla="*/ 4 h 18"/>
                <a:gd name="T24" fmla="*/ 33 w 58"/>
                <a:gd name="T25" fmla="*/ 2 h 18"/>
                <a:gd name="T26" fmla="*/ 24 w 58"/>
                <a:gd name="T27" fmla="*/ 1 h 18"/>
                <a:gd name="T28" fmla="*/ 17 w 58"/>
                <a:gd name="T29" fmla="*/ 1 h 18"/>
                <a:gd name="T30" fmla="*/ 9 w 58"/>
                <a:gd name="T31" fmla="*/ 1 h 18"/>
                <a:gd name="T32" fmla="*/ 4 w 58"/>
                <a:gd name="T33" fmla="*/ 0 h 18"/>
                <a:gd name="T34" fmla="*/ 0 w 58"/>
                <a:gd name="T35" fmla="*/ 1 h 18"/>
                <a:gd name="T36" fmla="*/ 0 w 58"/>
                <a:gd name="T37" fmla="*/ 1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18"/>
                <a:gd name="T59" fmla="*/ 58 w 58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18">
                  <a:moveTo>
                    <a:pt x="0" y="10"/>
                  </a:moveTo>
                  <a:lnTo>
                    <a:pt x="4" y="10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23" y="11"/>
                  </a:lnTo>
                  <a:lnTo>
                    <a:pt x="31" y="11"/>
                  </a:lnTo>
                  <a:lnTo>
                    <a:pt x="39" y="13"/>
                  </a:lnTo>
                  <a:lnTo>
                    <a:pt x="48" y="15"/>
                  </a:lnTo>
                  <a:lnTo>
                    <a:pt x="55" y="18"/>
                  </a:lnTo>
                  <a:lnTo>
                    <a:pt x="58" y="10"/>
                  </a:lnTo>
                  <a:lnTo>
                    <a:pt x="50" y="6"/>
                  </a:lnTo>
                  <a:lnTo>
                    <a:pt x="41" y="4"/>
                  </a:lnTo>
                  <a:lnTo>
                    <a:pt x="33" y="2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9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29" name="Freeform 1235"/>
            <p:cNvSpPr>
              <a:spLocks/>
            </p:cNvSpPr>
            <p:nvPr/>
          </p:nvSpPr>
          <p:spPr bwMode="auto">
            <a:xfrm>
              <a:off x="3037" y="253"/>
              <a:ext cx="108" cy="58"/>
            </a:xfrm>
            <a:custGeom>
              <a:avLst/>
              <a:gdLst>
                <a:gd name="T0" fmla="*/ 10 w 108"/>
                <a:gd name="T1" fmla="*/ 0 h 58"/>
                <a:gd name="T2" fmla="*/ 7 w 108"/>
                <a:gd name="T3" fmla="*/ 0 h 58"/>
                <a:gd name="T4" fmla="*/ 5 w 108"/>
                <a:gd name="T5" fmla="*/ 1 h 58"/>
                <a:gd name="T6" fmla="*/ 2 w 108"/>
                <a:gd name="T7" fmla="*/ 2 h 58"/>
                <a:gd name="T8" fmla="*/ 1 w 108"/>
                <a:gd name="T9" fmla="*/ 3 h 58"/>
                <a:gd name="T10" fmla="*/ 0 w 108"/>
                <a:gd name="T11" fmla="*/ 8 h 58"/>
                <a:gd name="T12" fmla="*/ 1 w 108"/>
                <a:gd name="T13" fmla="*/ 12 h 58"/>
                <a:gd name="T14" fmla="*/ 5 w 108"/>
                <a:gd name="T15" fmla="*/ 19 h 58"/>
                <a:gd name="T16" fmla="*/ 9 w 108"/>
                <a:gd name="T17" fmla="*/ 25 h 58"/>
                <a:gd name="T18" fmla="*/ 15 w 108"/>
                <a:gd name="T19" fmla="*/ 32 h 58"/>
                <a:gd name="T20" fmla="*/ 23 w 108"/>
                <a:gd name="T21" fmla="*/ 38 h 58"/>
                <a:gd name="T22" fmla="*/ 31 w 108"/>
                <a:gd name="T23" fmla="*/ 44 h 58"/>
                <a:gd name="T24" fmla="*/ 39 w 108"/>
                <a:gd name="T25" fmla="*/ 50 h 58"/>
                <a:gd name="T26" fmla="*/ 50 w 108"/>
                <a:gd name="T27" fmla="*/ 54 h 58"/>
                <a:gd name="T28" fmla="*/ 61 w 108"/>
                <a:gd name="T29" fmla="*/ 57 h 58"/>
                <a:gd name="T30" fmla="*/ 72 w 108"/>
                <a:gd name="T31" fmla="*/ 58 h 58"/>
                <a:gd name="T32" fmla="*/ 84 w 108"/>
                <a:gd name="T33" fmla="*/ 58 h 58"/>
                <a:gd name="T34" fmla="*/ 95 w 108"/>
                <a:gd name="T35" fmla="*/ 55 h 58"/>
                <a:gd name="T36" fmla="*/ 107 w 108"/>
                <a:gd name="T37" fmla="*/ 51 h 58"/>
                <a:gd name="T38" fmla="*/ 108 w 108"/>
                <a:gd name="T39" fmla="*/ 50 h 58"/>
                <a:gd name="T40" fmla="*/ 108 w 108"/>
                <a:gd name="T41" fmla="*/ 47 h 58"/>
                <a:gd name="T42" fmla="*/ 108 w 108"/>
                <a:gd name="T43" fmla="*/ 46 h 58"/>
                <a:gd name="T44" fmla="*/ 107 w 108"/>
                <a:gd name="T45" fmla="*/ 44 h 58"/>
                <a:gd name="T46" fmla="*/ 104 w 108"/>
                <a:gd name="T47" fmla="*/ 39 h 58"/>
                <a:gd name="T48" fmla="*/ 99 w 108"/>
                <a:gd name="T49" fmla="*/ 32 h 58"/>
                <a:gd name="T50" fmla="*/ 91 w 108"/>
                <a:gd name="T51" fmla="*/ 25 h 58"/>
                <a:gd name="T52" fmla="*/ 84 w 108"/>
                <a:gd name="T53" fmla="*/ 19 h 58"/>
                <a:gd name="T54" fmla="*/ 75 w 108"/>
                <a:gd name="T55" fmla="*/ 13 h 58"/>
                <a:gd name="T56" fmla="*/ 66 w 108"/>
                <a:gd name="T57" fmla="*/ 9 h 58"/>
                <a:gd name="T58" fmla="*/ 58 w 108"/>
                <a:gd name="T59" fmla="*/ 6 h 58"/>
                <a:gd name="T60" fmla="*/ 50 w 108"/>
                <a:gd name="T61" fmla="*/ 3 h 58"/>
                <a:gd name="T62" fmla="*/ 42 w 108"/>
                <a:gd name="T63" fmla="*/ 1 h 58"/>
                <a:gd name="T64" fmla="*/ 33 w 108"/>
                <a:gd name="T65" fmla="*/ 0 h 58"/>
                <a:gd name="T66" fmla="*/ 26 w 108"/>
                <a:gd name="T67" fmla="*/ 0 h 58"/>
                <a:gd name="T68" fmla="*/ 19 w 108"/>
                <a:gd name="T69" fmla="*/ 0 h 58"/>
                <a:gd name="T70" fmla="*/ 14 w 108"/>
                <a:gd name="T71" fmla="*/ 0 h 58"/>
                <a:gd name="T72" fmla="*/ 10 w 108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58"/>
                <a:gd name="T113" fmla="*/ 108 w 108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58">
                  <a:moveTo>
                    <a:pt x="10" y="0"/>
                  </a:moveTo>
                  <a:lnTo>
                    <a:pt x="7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2"/>
                  </a:lnTo>
                  <a:lnTo>
                    <a:pt x="5" y="19"/>
                  </a:lnTo>
                  <a:lnTo>
                    <a:pt x="9" y="25"/>
                  </a:lnTo>
                  <a:lnTo>
                    <a:pt x="15" y="32"/>
                  </a:lnTo>
                  <a:lnTo>
                    <a:pt x="23" y="38"/>
                  </a:lnTo>
                  <a:lnTo>
                    <a:pt x="31" y="44"/>
                  </a:lnTo>
                  <a:lnTo>
                    <a:pt x="39" y="50"/>
                  </a:lnTo>
                  <a:lnTo>
                    <a:pt x="50" y="54"/>
                  </a:lnTo>
                  <a:lnTo>
                    <a:pt x="61" y="57"/>
                  </a:lnTo>
                  <a:lnTo>
                    <a:pt x="72" y="58"/>
                  </a:lnTo>
                  <a:lnTo>
                    <a:pt x="84" y="58"/>
                  </a:lnTo>
                  <a:lnTo>
                    <a:pt x="95" y="55"/>
                  </a:lnTo>
                  <a:lnTo>
                    <a:pt x="107" y="51"/>
                  </a:lnTo>
                  <a:lnTo>
                    <a:pt x="108" y="50"/>
                  </a:lnTo>
                  <a:lnTo>
                    <a:pt x="108" y="47"/>
                  </a:lnTo>
                  <a:lnTo>
                    <a:pt x="108" y="46"/>
                  </a:lnTo>
                  <a:lnTo>
                    <a:pt x="107" y="44"/>
                  </a:lnTo>
                  <a:lnTo>
                    <a:pt x="104" y="39"/>
                  </a:lnTo>
                  <a:lnTo>
                    <a:pt x="99" y="32"/>
                  </a:lnTo>
                  <a:lnTo>
                    <a:pt x="91" y="25"/>
                  </a:lnTo>
                  <a:lnTo>
                    <a:pt x="84" y="19"/>
                  </a:lnTo>
                  <a:lnTo>
                    <a:pt x="75" y="13"/>
                  </a:lnTo>
                  <a:lnTo>
                    <a:pt x="66" y="9"/>
                  </a:lnTo>
                  <a:lnTo>
                    <a:pt x="58" y="6"/>
                  </a:lnTo>
                  <a:lnTo>
                    <a:pt x="50" y="3"/>
                  </a:lnTo>
                  <a:lnTo>
                    <a:pt x="42" y="1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30" name="Freeform 1236"/>
            <p:cNvSpPr>
              <a:spLocks/>
            </p:cNvSpPr>
            <p:nvPr/>
          </p:nvSpPr>
          <p:spPr bwMode="auto">
            <a:xfrm>
              <a:off x="3033" y="248"/>
              <a:ext cx="113" cy="68"/>
            </a:xfrm>
            <a:custGeom>
              <a:avLst/>
              <a:gdLst>
                <a:gd name="T0" fmla="*/ 109 w 113"/>
                <a:gd name="T1" fmla="*/ 51 h 68"/>
                <a:gd name="T2" fmla="*/ 97 w 113"/>
                <a:gd name="T3" fmla="*/ 56 h 68"/>
                <a:gd name="T4" fmla="*/ 87 w 113"/>
                <a:gd name="T5" fmla="*/ 59 h 68"/>
                <a:gd name="T6" fmla="*/ 76 w 113"/>
                <a:gd name="T7" fmla="*/ 59 h 68"/>
                <a:gd name="T8" fmla="*/ 66 w 113"/>
                <a:gd name="T9" fmla="*/ 58 h 68"/>
                <a:gd name="T10" fmla="*/ 55 w 113"/>
                <a:gd name="T11" fmla="*/ 55 h 68"/>
                <a:gd name="T12" fmla="*/ 46 w 113"/>
                <a:gd name="T13" fmla="*/ 50 h 68"/>
                <a:gd name="T14" fmla="*/ 37 w 113"/>
                <a:gd name="T15" fmla="*/ 45 h 68"/>
                <a:gd name="T16" fmla="*/ 29 w 113"/>
                <a:gd name="T17" fmla="*/ 39 h 68"/>
                <a:gd name="T18" fmla="*/ 22 w 113"/>
                <a:gd name="T19" fmla="*/ 34 h 68"/>
                <a:gd name="T20" fmla="*/ 17 w 113"/>
                <a:gd name="T21" fmla="*/ 27 h 68"/>
                <a:gd name="T22" fmla="*/ 13 w 113"/>
                <a:gd name="T23" fmla="*/ 22 h 68"/>
                <a:gd name="T24" fmla="*/ 10 w 113"/>
                <a:gd name="T25" fmla="*/ 16 h 68"/>
                <a:gd name="T26" fmla="*/ 10 w 113"/>
                <a:gd name="T27" fmla="*/ 13 h 68"/>
                <a:gd name="T28" fmla="*/ 10 w 113"/>
                <a:gd name="T29" fmla="*/ 10 h 68"/>
                <a:gd name="T30" fmla="*/ 10 w 113"/>
                <a:gd name="T31" fmla="*/ 11 h 68"/>
                <a:gd name="T32" fmla="*/ 11 w 113"/>
                <a:gd name="T33" fmla="*/ 10 h 68"/>
                <a:gd name="T34" fmla="*/ 12 w 113"/>
                <a:gd name="T35" fmla="*/ 10 h 68"/>
                <a:gd name="T36" fmla="*/ 14 w 113"/>
                <a:gd name="T37" fmla="*/ 10 h 68"/>
                <a:gd name="T38" fmla="*/ 14 w 113"/>
                <a:gd name="T39" fmla="*/ 0 h 68"/>
                <a:gd name="T40" fmla="*/ 10 w 113"/>
                <a:gd name="T41" fmla="*/ 1 h 68"/>
                <a:gd name="T42" fmla="*/ 6 w 113"/>
                <a:gd name="T43" fmla="*/ 2 h 68"/>
                <a:gd name="T44" fmla="*/ 3 w 113"/>
                <a:gd name="T45" fmla="*/ 3 h 68"/>
                <a:gd name="T46" fmla="*/ 1 w 113"/>
                <a:gd name="T47" fmla="*/ 7 h 68"/>
                <a:gd name="T48" fmla="*/ 0 w 113"/>
                <a:gd name="T49" fmla="*/ 13 h 68"/>
                <a:gd name="T50" fmla="*/ 2 w 113"/>
                <a:gd name="T51" fmla="*/ 19 h 68"/>
                <a:gd name="T52" fmla="*/ 5 w 113"/>
                <a:gd name="T53" fmla="*/ 26 h 68"/>
                <a:gd name="T54" fmla="*/ 10 w 113"/>
                <a:gd name="T55" fmla="*/ 33 h 68"/>
                <a:gd name="T56" fmla="*/ 16 w 113"/>
                <a:gd name="T57" fmla="*/ 40 h 68"/>
                <a:gd name="T58" fmla="*/ 23 w 113"/>
                <a:gd name="T59" fmla="*/ 47 h 68"/>
                <a:gd name="T60" fmla="*/ 32 w 113"/>
                <a:gd name="T61" fmla="*/ 52 h 68"/>
                <a:gd name="T62" fmla="*/ 42 w 113"/>
                <a:gd name="T63" fmla="*/ 59 h 68"/>
                <a:gd name="T64" fmla="*/ 53 w 113"/>
                <a:gd name="T65" fmla="*/ 63 h 68"/>
                <a:gd name="T66" fmla="*/ 64 w 113"/>
                <a:gd name="T67" fmla="*/ 67 h 68"/>
                <a:gd name="T68" fmla="*/ 76 w 113"/>
                <a:gd name="T69" fmla="*/ 68 h 68"/>
                <a:gd name="T70" fmla="*/ 88 w 113"/>
                <a:gd name="T71" fmla="*/ 68 h 68"/>
                <a:gd name="T72" fmla="*/ 101 w 113"/>
                <a:gd name="T73" fmla="*/ 64 h 68"/>
                <a:gd name="T74" fmla="*/ 113 w 113"/>
                <a:gd name="T75" fmla="*/ 59 h 68"/>
                <a:gd name="T76" fmla="*/ 109 w 113"/>
                <a:gd name="T77" fmla="*/ 51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3"/>
                <a:gd name="T118" fmla="*/ 0 h 68"/>
                <a:gd name="T119" fmla="*/ 113 w 113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3" h="68">
                  <a:moveTo>
                    <a:pt x="109" y="51"/>
                  </a:moveTo>
                  <a:lnTo>
                    <a:pt x="97" y="56"/>
                  </a:lnTo>
                  <a:lnTo>
                    <a:pt x="87" y="59"/>
                  </a:lnTo>
                  <a:lnTo>
                    <a:pt x="76" y="59"/>
                  </a:lnTo>
                  <a:lnTo>
                    <a:pt x="66" y="58"/>
                  </a:lnTo>
                  <a:lnTo>
                    <a:pt x="55" y="55"/>
                  </a:lnTo>
                  <a:lnTo>
                    <a:pt x="46" y="50"/>
                  </a:lnTo>
                  <a:lnTo>
                    <a:pt x="37" y="45"/>
                  </a:lnTo>
                  <a:lnTo>
                    <a:pt x="29" y="39"/>
                  </a:lnTo>
                  <a:lnTo>
                    <a:pt x="22" y="34"/>
                  </a:lnTo>
                  <a:lnTo>
                    <a:pt x="17" y="27"/>
                  </a:lnTo>
                  <a:lnTo>
                    <a:pt x="13" y="22"/>
                  </a:lnTo>
                  <a:lnTo>
                    <a:pt x="10" y="16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3"/>
                  </a:lnTo>
                  <a:lnTo>
                    <a:pt x="2" y="19"/>
                  </a:lnTo>
                  <a:lnTo>
                    <a:pt x="5" y="26"/>
                  </a:lnTo>
                  <a:lnTo>
                    <a:pt x="10" y="33"/>
                  </a:lnTo>
                  <a:lnTo>
                    <a:pt x="16" y="40"/>
                  </a:lnTo>
                  <a:lnTo>
                    <a:pt x="23" y="47"/>
                  </a:lnTo>
                  <a:lnTo>
                    <a:pt x="32" y="52"/>
                  </a:lnTo>
                  <a:lnTo>
                    <a:pt x="42" y="59"/>
                  </a:lnTo>
                  <a:lnTo>
                    <a:pt x="53" y="63"/>
                  </a:lnTo>
                  <a:lnTo>
                    <a:pt x="64" y="67"/>
                  </a:lnTo>
                  <a:lnTo>
                    <a:pt x="76" y="68"/>
                  </a:lnTo>
                  <a:lnTo>
                    <a:pt x="88" y="68"/>
                  </a:lnTo>
                  <a:lnTo>
                    <a:pt x="101" y="64"/>
                  </a:lnTo>
                  <a:lnTo>
                    <a:pt x="113" y="59"/>
                  </a:lnTo>
                  <a:lnTo>
                    <a:pt x="109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31" name="Freeform 1237"/>
            <p:cNvSpPr>
              <a:spLocks/>
            </p:cNvSpPr>
            <p:nvPr/>
          </p:nvSpPr>
          <p:spPr bwMode="auto">
            <a:xfrm>
              <a:off x="3102" y="258"/>
              <a:ext cx="47" cy="49"/>
            </a:xfrm>
            <a:custGeom>
              <a:avLst/>
              <a:gdLst>
                <a:gd name="T0" fmla="*/ 0 w 47"/>
                <a:gd name="T1" fmla="*/ 8 h 49"/>
                <a:gd name="T2" fmla="*/ 8 w 47"/>
                <a:gd name="T3" fmla="*/ 13 h 49"/>
                <a:gd name="T4" fmla="*/ 17 w 47"/>
                <a:gd name="T5" fmla="*/ 18 h 49"/>
                <a:gd name="T6" fmla="*/ 24 w 47"/>
                <a:gd name="T7" fmla="*/ 24 h 49"/>
                <a:gd name="T8" fmla="*/ 30 w 47"/>
                <a:gd name="T9" fmla="*/ 30 h 49"/>
                <a:gd name="T10" fmla="*/ 36 w 47"/>
                <a:gd name="T11" fmla="*/ 36 h 49"/>
                <a:gd name="T12" fmla="*/ 38 w 47"/>
                <a:gd name="T13" fmla="*/ 41 h 49"/>
                <a:gd name="T14" fmla="*/ 39 w 47"/>
                <a:gd name="T15" fmla="*/ 42 h 49"/>
                <a:gd name="T16" fmla="*/ 40 w 47"/>
                <a:gd name="T17" fmla="*/ 41 h 49"/>
                <a:gd name="T18" fmla="*/ 44 w 47"/>
                <a:gd name="T19" fmla="*/ 49 h 49"/>
                <a:gd name="T20" fmla="*/ 46 w 47"/>
                <a:gd name="T21" fmla="*/ 47 h 49"/>
                <a:gd name="T22" fmla="*/ 47 w 47"/>
                <a:gd name="T23" fmla="*/ 42 h 49"/>
                <a:gd name="T24" fmla="*/ 47 w 47"/>
                <a:gd name="T25" fmla="*/ 39 h 49"/>
                <a:gd name="T26" fmla="*/ 46 w 47"/>
                <a:gd name="T27" fmla="*/ 36 h 49"/>
                <a:gd name="T28" fmla="*/ 42 w 47"/>
                <a:gd name="T29" fmla="*/ 30 h 49"/>
                <a:gd name="T30" fmla="*/ 37 w 47"/>
                <a:gd name="T31" fmla="*/ 24 h 49"/>
                <a:gd name="T32" fmla="*/ 29 w 47"/>
                <a:gd name="T33" fmla="*/ 17 h 49"/>
                <a:gd name="T34" fmla="*/ 21 w 47"/>
                <a:gd name="T35" fmla="*/ 11 h 49"/>
                <a:gd name="T36" fmla="*/ 13 w 47"/>
                <a:gd name="T37" fmla="*/ 5 h 49"/>
                <a:gd name="T38" fmla="*/ 3 w 47"/>
                <a:gd name="T39" fmla="*/ 0 h 49"/>
                <a:gd name="T40" fmla="*/ 0 w 47"/>
                <a:gd name="T41" fmla="*/ 8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"/>
                <a:gd name="T64" fmla="*/ 0 h 49"/>
                <a:gd name="T65" fmla="*/ 47 w 47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" h="49">
                  <a:moveTo>
                    <a:pt x="0" y="8"/>
                  </a:moveTo>
                  <a:lnTo>
                    <a:pt x="8" y="13"/>
                  </a:lnTo>
                  <a:lnTo>
                    <a:pt x="17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8" y="41"/>
                  </a:lnTo>
                  <a:lnTo>
                    <a:pt x="39" y="42"/>
                  </a:lnTo>
                  <a:lnTo>
                    <a:pt x="40" y="41"/>
                  </a:lnTo>
                  <a:lnTo>
                    <a:pt x="44" y="49"/>
                  </a:lnTo>
                  <a:lnTo>
                    <a:pt x="46" y="47"/>
                  </a:lnTo>
                  <a:lnTo>
                    <a:pt x="47" y="42"/>
                  </a:lnTo>
                  <a:lnTo>
                    <a:pt x="47" y="39"/>
                  </a:lnTo>
                  <a:lnTo>
                    <a:pt x="46" y="36"/>
                  </a:lnTo>
                  <a:lnTo>
                    <a:pt x="42" y="30"/>
                  </a:lnTo>
                  <a:lnTo>
                    <a:pt x="37" y="24"/>
                  </a:lnTo>
                  <a:lnTo>
                    <a:pt x="29" y="17"/>
                  </a:lnTo>
                  <a:lnTo>
                    <a:pt x="21" y="11"/>
                  </a:lnTo>
                  <a:lnTo>
                    <a:pt x="13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32" name="Freeform 1238"/>
            <p:cNvSpPr>
              <a:spLocks/>
            </p:cNvSpPr>
            <p:nvPr/>
          </p:nvSpPr>
          <p:spPr bwMode="auto">
            <a:xfrm>
              <a:off x="3047" y="248"/>
              <a:ext cx="58" cy="18"/>
            </a:xfrm>
            <a:custGeom>
              <a:avLst/>
              <a:gdLst>
                <a:gd name="T0" fmla="*/ 0 w 58"/>
                <a:gd name="T1" fmla="*/ 10 h 18"/>
                <a:gd name="T2" fmla="*/ 4 w 58"/>
                <a:gd name="T3" fmla="*/ 10 h 18"/>
                <a:gd name="T4" fmla="*/ 9 w 58"/>
                <a:gd name="T5" fmla="*/ 10 h 18"/>
                <a:gd name="T6" fmla="*/ 16 w 58"/>
                <a:gd name="T7" fmla="*/ 10 h 18"/>
                <a:gd name="T8" fmla="*/ 23 w 58"/>
                <a:gd name="T9" fmla="*/ 10 h 18"/>
                <a:gd name="T10" fmla="*/ 30 w 58"/>
                <a:gd name="T11" fmla="*/ 11 h 18"/>
                <a:gd name="T12" fmla="*/ 39 w 58"/>
                <a:gd name="T13" fmla="*/ 13 h 18"/>
                <a:gd name="T14" fmla="*/ 46 w 58"/>
                <a:gd name="T15" fmla="*/ 15 h 18"/>
                <a:gd name="T16" fmla="*/ 55 w 58"/>
                <a:gd name="T17" fmla="*/ 18 h 18"/>
                <a:gd name="T18" fmla="*/ 58 w 58"/>
                <a:gd name="T19" fmla="*/ 10 h 18"/>
                <a:gd name="T20" fmla="*/ 50 w 58"/>
                <a:gd name="T21" fmla="*/ 6 h 18"/>
                <a:gd name="T22" fmla="*/ 41 w 58"/>
                <a:gd name="T23" fmla="*/ 4 h 18"/>
                <a:gd name="T24" fmla="*/ 33 w 58"/>
                <a:gd name="T25" fmla="*/ 2 h 18"/>
                <a:gd name="T26" fmla="*/ 24 w 58"/>
                <a:gd name="T27" fmla="*/ 1 h 18"/>
                <a:gd name="T28" fmla="*/ 16 w 58"/>
                <a:gd name="T29" fmla="*/ 1 h 18"/>
                <a:gd name="T30" fmla="*/ 9 w 58"/>
                <a:gd name="T31" fmla="*/ 0 h 18"/>
                <a:gd name="T32" fmla="*/ 4 w 58"/>
                <a:gd name="T33" fmla="*/ 0 h 18"/>
                <a:gd name="T34" fmla="*/ 0 w 58"/>
                <a:gd name="T35" fmla="*/ 0 h 18"/>
                <a:gd name="T36" fmla="*/ 0 w 58"/>
                <a:gd name="T37" fmla="*/ 1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18"/>
                <a:gd name="T59" fmla="*/ 58 w 58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18">
                  <a:moveTo>
                    <a:pt x="0" y="10"/>
                  </a:moveTo>
                  <a:lnTo>
                    <a:pt x="4" y="10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23" y="10"/>
                  </a:lnTo>
                  <a:lnTo>
                    <a:pt x="30" y="11"/>
                  </a:lnTo>
                  <a:lnTo>
                    <a:pt x="39" y="13"/>
                  </a:lnTo>
                  <a:lnTo>
                    <a:pt x="46" y="15"/>
                  </a:lnTo>
                  <a:lnTo>
                    <a:pt x="55" y="18"/>
                  </a:lnTo>
                  <a:lnTo>
                    <a:pt x="58" y="10"/>
                  </a:lnTo>
                  <a:lnTo>
                    <a:pt x="50" y="6"/>
                  </a:lnTo>
                  <a:lnTo>
                    <a:pt x="41" y="4"/>
                  </a:lnTo>
                  <a:lnTo>
                    <a:pt x="33" y="2"/>
                  </a:lnTo>
                  <a:lnTo>
                    <a:pt x="24" y="1"/>
                  </a:lnTo>
                  <a:lnTo>
                    <a:pt x="16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33" name="Freeform 1239"/>
            <p:cNvSpPr>
              <a:spLocks/>
            </p:cNvSpPr>
            <p:nvPr/>
          </p:nvSpPr>
          <p:spPr bwMode="auto">
            <a:xfrm>
              <a:off x="1831" y="253"/>
              <a:ext cx="108" cy="58"/>
            </a:xfrm>
            <a:custGeom>
              <a:avLst/>
              <a:gdLst>
                <a:gd name="T0" fmla="*/ 10 w 108"/>
                <a:gd name="T1" fmla="*/ 0 h 58"/>
                <a:gd name="T2" fmla="*/ 7 w 108"/>
                <a:gd name="T3" fmla="*/ 0 h 58"/>
                <a:gd name="T4" fmla="*/ 5 w 108"/>
                <a:gd name="T5" fmla="*/ 1 h 58"/>
                <a:gd name="T6" fmla="*/ 2 w 108"/>
                <a:gd name="T7" fmla="*/ 2 h 58"/>
                <a:gd name="T8" fmla="*/ 1 w 108"/>
                <a:gd name="T9" fmla="*/ 3 h 58"/>
                <a:gd name="T10" fmla="*/ 0 w 108"/>
                <a:gd name="T11" fmla="*/ 8 h 58"/>
                <a:gd name="T12" fmla="*/ 1 w 108"/>
                <a:gd name="T13" fmla="*/ 12 h 58"/>
                <a:gd name="T14" fmla="*/ 5 w 108"/>
                <a:gd name="T15" fmla="*/ 19 h 58"/>
                <a:gd name="T16" fmla="*/ 9 w 108"/>
                <a:gd name="T17" fmla="*/ 25 h 58"/>
                <a:gd name="T18" fmla="*/ 15 w 108"/>
                <a:gd name="T19" fmla="*/ 32 h 58"/>
                <a:gd name="T20" fmla="*/ 23 w 108"/>
                <a:gd name="T21" fmla="*/ 38 h 58"/>
                <a:gd name="T22" fmla="*/ 31 w 108"/>
                <a:gd name="T23" fmla="*/ 44 h 58"/>
                <a:gd name="T24" fmla="*/ 40 w 108"/>
                <a:gd name="T25" fmla="*/ 50 h 58"/>
                <a:gd name="T26" fmla="*/ 50 w 108"/>
                <a:gd name="T27" fmla="*/ 54 h 58"/>
                <a:gd name="T28" fmla="*/ 61 w 108"/>
                <a:gd name="T29" fmla="*/ 57 h 58"/>
                <a:gd name="T30" fmla="*/ 72 w 108"/>
                <a:gd name="T31" fmla="*/ 58 h 58"/>
                <a:gd name="T32" fmla="*/ 83 w 108"/>
                <a:gd name="T33" fmla="*/ 58 h 58"/>
                <a:gd name="T34" fmla="*/ 96 w 108"/>
                <a:gd name="T35" fmla="*/ 55 h 58"/>
                <a:gd name="T36" fmla="*/ 107 w 108"/>
                <a:gd name="T37" fmla="*/ 51 h 58"/>
                <a:gd name="T38" fmla="*/ 108 w 108"/>
                <a:gd name="T39" fmla="*/ 50 h 58"/>
                <a:gd name="T40" fmla="*/ 108 w 108"/>
                <a:gd name="T41" fmla="*/ 47 h 58"/>
                <a:gd name="T42" fmla="*/ 108 w 108"/>
                <a:gd name="T43" fmla="*/ 46 h 58"/>
                <a:gd name="T44" fmla="*/ 107 w 108"/>
                <a:gd name="T45" fmla="*/ 44 h 58"/>
                <a:gd name="T46" fmla="*/ 104 w 108"/>
                <a:gd name="T47" fmla="*/ 39 h 58"/>
                <a:gd name="T48" fmla="*/ 99 w 108"/>
                <a:gd name="T49" fmla="*/ 32 h 58"/>
                <a:gd name="T50" fmla="*/ 91 w 108"/>
                <a:gd name="T51" fmla="*/ 25 h 58"/>
                <a:gd name="T52" fmla="*/ 84 w 108"/>
                <a:gd name="T53" fmla="*/ 19 h 58"/>
                <a:gd name="T54" fmla="*/ 75 w 108"/>
                <a:gd name="T55" fmla="*/ 13 h 58"/>
                <a:gd name="T56" fmla="*/ 66 w 108"/>
                <a:gd name="T57" fmla="*/ 9 h 58"/>
                <a:gd name="T58" fmla="*/ 59 w 108"/>
                <a:gd name="T59" fmla="*/ 6 h 58"/>
                <a:gd name="T60" fmla="*/ 50 w 108"/>
                <a:gd name="T61" fmla="*/ 3 h 58"/>
                <a:gd name="T62" fmla="*/ 42 w 108"/>
                <a:gd name="T63" fmla="*/ 1 h 58"/>
                <a:gd name="T64" fmla="*/ 33 w 108"/>
                <a:gd name="T65" fmla="*/ 0 h 58"/>
                <a:gd name="T66" fmla="*/ 26 w 108"/>
                <a:gd name="T67" fmla="*/ 0 h 58"/>
                <a:gd name="T68" fmla="*/ 19 w 108"/>
                <a:gd name="T69" fmla="*/ 0 h 58"/>
                <a:gd name="T70" fmla="*/ 14 w 108"/>
                <a:gd name="T71" fmla="*/ 0 h 58"/>
                <a:gd name="T72" fmla="*/ 10 w 108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58"/>
                <a:gd name="T113" fmla="*/ 108 w 108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58">
                  <a:moveTo>
                    <a:pt x="10" y="0"/>
                  </a:moveTo>
                  <a:lnTo>
                    <a:pt x="7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2"/>
                  </a:lnTo>
                  <a:lnTo>
                    <a:pt x="5" y="19"/>
                  </a:lnTo>
                  <a:lnTo>
                    <a:pt x="9" y="25"/>
                  </a:lnTo>
                  <a:lnTo>
                    <a:pt x="15" y="32"/>
                  </a:lnTo>
                  <a:lnTo>
                    <a:pt x="23" y="38"/>
                  </a:lnTo>
                  <a:lnTo>
                    <a:pt x="31" y="44"/>
                  </a:lnTo>
                  <a:lnTo>
                    <a:pt x="40" y="50"/>
                  </a:lnTo>
                  <a:lnTo>
                    <a:pt x="50" y="54"/>
                  </a:lnTo>
                  <a:lnTo>
                    <a:pt x="61" y="57"/>
                  </a:lnTo>
                  <a:lnTo>
                    <a:pt x="72" y="58"/>
                  </a:lnTo>
                  <a:lnTo>
                    <a:pt x="83" y="58"/>
                  </a:lnTo>
                  <a:lnTo>
                    <a:pt x="96" y="55"/>
                  </a:lnTo>
                  <a:lnTo>
                    <a:pt x="107" y="51"/>
                  </a:lnTo>
                  <a:lnTo>
                    <a:pt x="108" y="50"/>
                  </a:lnTo>
                  <a:lnTo>
                    <a:pt x="108" y="47"/>
                  </a:lnTo>
                  <a:lnTo>
                    <a:pt x="108" y="46"/>
                  </a:lnTo>
                  <a:lnTo>
                    <a:pt x="107" y="44"/>
                  </a:lnTo>
                  <a:lnTo>
                    <a:pt x="104" y="39"/>
                  </a:lnTo>
                  <a:lnTo>
                    <a:pt x="99" y="32"/>
                  </a:lnTo>
                  <a:lnTo>
                    <a:pt x="91" y="25"/>
                  </a:lnTo>
                  <a:lnTo>
                    <a:pt x="84" y="19"/>
                  </a:lnTo>
                  <a:lnTo>
                    <a:pt x="75" y="13"/>
                  </a:lnTo>
                  <a:lnTo>
                    <a:pt x="66" y="9"/>
                  </a:lnTo>
                  <a:lnTo>
                    <a:pt x="59" y="6"/>
                  </a:lnTo>
                  <a:lnTo>
                    <a:pt x="50" y="3"/>
                  </a:lnTo>
                  <a:lnTo>
                    <a:pt x="42" y="1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34" name="Freeform 1240"/>
            <p:cNvSpPr>
              <a:spLocks/>
            </p:cNvSpPr>
            <p:nvPr/>
          </p:nvSpPr>
          <p:spPr bwMode="auto">
            <a:xfrm>
              <a:off x="1827" y="249"/>
              <a:ext cx="113" cy="67"/>
            </a:xfrm>
            <a:custGeom>
              <a:avLst/>
              <a:gdLst>
                <a:gd name="T0" fmla="*/ 109 w 113"/>
                <a:gd name="T1" fmla="*/ 50 h 67"/>
                <a:gd name="T2" fmla="*/ 97 w 113"/>
                <a:gd name="T3" fmla="*/ 55 h 67"/>
                <a:gd name="T4" fmla="*/ 87 w 113"/>
                <a:gd name="T5" fmla="*/ 58 h 67"/>
                <a:gd name="T6" fmla="*/ 76 w 113"/>
                <a:gd name="T7" fmla="*/ 58 h 67"/>
                <a:gd name="T8" fmla="*/ 66 w 113"/>
                <a:gd name="T9" fmla="*/ 57 h 67"/>
                <a:gd name="T10" fmla="*/ 55 w 113"/>
                <a:gd name="T11" fmla="*/ 54 h 67"/>
                <a:gd name="T12" fmla="*/ 46 w 113"/>
                <a:gd name="T13" fmla="*/ 49 h 67"/>
                <a:gd name="T14" fmla="*/ 37 w 113"/>
                <a:gd name="T15" fmla="*/ 45 h 67"/>
                <a:gd name="T16" fmla="*/ 29 w 113"/>
                <a:gd name="T17" fmla="*/ 38 h 67"/>
                <a:gd name="T18" fmla="*/ 22 w 113"/>
                <a:gd name="T19" fmla="*/ 33 h 67"/>
                <a:gd name="T20" fmla="*/ 16 w 113"/>
                <a:gd name="T21" fmla="*/ 26 h 67"/>
                <a:gd name="T22" fmla="*/ 13 w 113"/>
                <a:gd name="T23" fmla="*/ 21 h 67"/>
                <a:gd name="T24" fmla="*/ 10 w 113"/>
                <a:gd name="T25" fmla="*/ 15 h 67"/>
                <a:gd name="T26" fmla="*/ 9 w 113"/>
                <a:gd name="T27" fmla="*/ 12 h 67"/>
                <a:gd name="T28" fmla="*/ 10 w 113"/>
                <a:gd name="T29" fmla="*/ 9 h 67"/>
                <a:gd name="T30" fmla="*/ 10 w 113"/>
                <a:gd name="T31" fmla="*/ 10 h 67"/>
                <a:gd name="T32" fmla="*/ 10 w 113"/>
                <a:gd name="T33" fmla="*/ 9 h 67"/>
                <a:gd name="T34" fmla="*/ 12 w 113"/>
                <a:gd name="T35" fmla="*/ 9 h 67"/>
                <a:gd name="T36" fmla="*/ 14 w 113"/>
                <a:gd name="T37" fmla="*/ 9 h 67"/>
                <a:gd name="T38" fmla="*/ 14 w 113"/>
                <a:gd name="T39" fmla="*/ 0 h 67"/>
                <a:gd name="T40" fmla="*/ 10 w 113"/>
                <a:gd name="T41" fmla="*/ 0 h 67"/>
                <a:gd name="T42" fmla="*/ 6 w 113"/>
                <a:gd name="T43" fmla="*/ 1 h 67"/>
                <a:gd name="T44" fmla="*/ 3 w 113"/>
                <a:gd name="T45" fmla="*/ 3 h 67"/>
                <a:gd name="T46" fmla="*/ 1 w 113"/>
                <a:gd name="T47" fmla="*/ 6 h 67"/>
                <a:gd name="T48" fmla="*/ 0 w 113"/>
                <a:gd name="T49" fmla="*/ 12 h 67"/>
                <a:gd name="T50" fmla="*/ 1 w 113"/>
                <a:gd name="T51" fmla="*/ 18 h 67"/>
                <a:gd name="T52" fmla="*/ 4 w 113"/>
                <a:gd name="T53" fmla="*/ 25 h 67"/>
                <a:gd name="T54" fmla="*/ 10 w 113"/>
                <a:gd name="T55" fmla="*/ 32 h 67"/>
                <a:gd name="T56" fmla="*/ 16 w 113"/>
                <a:gd name="T57" fmla="*/ 39 h 67"/>
                <a:gd name="T58" fmla="*/ 23 w 113"/>
                <a:gd name="T59" fmla="*/ 46 h 67"/>
                <a:gd name="T60" fmla="*/ 32 w 113"/>
                <a:gd name="T61" fmla="*/ 52 h 67"/>
                <a:gd name="T62" fmla="*/ 41 w 113"/>
                <a:gd name="T63" fmla="*/ 58 h 67"/>
                <a:gd name="T64" fmla="*/ 52 w 113"/>
                <a:gd name="T65" fmla="*/ 62 h 67"/>
                <a:gd name="T66" fmla="*/ 64 w 113"/>
                <a:gd name="T67" fmla="*/ 66 h 67"/>
                <a:gd name="T68" fmla="*/ 75 w 113"/>
                <a:gd name="T69" fmla="*/ 67 h 67"/>
                <a:gd name="T70" fmla="*/ 88 w 113"/>
                <a:gd name="T71" fmla="*/ 67 h 67"/>
                <a:gd name="T72" fmla="*/ 101 w 113"/>
                <a:gd name="T73" fmla="*/ 63 h 67"/>
                <a:gd name="T74" fmla="*/ 113 w 113"/>
                <a:gd name="T75" fmla="*/ 58 h 67"/>
                <a:gd name="T76" fmla="*/ 109 w 113"/>
                <a:gd name="T77" fmla="*/ 50 h 6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3"/>
                <a:gd name="T118" fmla="*/ 0 h 67"/>
                <a:gd name="T119" fmla="*/ 113 w 113"/>
                <a:gd name="T120" fmla="*/ 67 h 6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3" h="67">
                  <a:moveTo>
                    <a:pt x="109" y="50"/>
                  </a:moveTo>
                  <a:lnTo>
                    <a:pt x="97" y="55"/>
                  </a:lnTo>
                  <a:lnTo>
                    <a:pt x="87" y="58"/>
                  </a:lnTo>
                  <a:lnTo>
                    <a:pt x="76" y="58"/>
                  </a:lnTo>
                  <a:lnTo>
                    <a:pt x="66" y="57"/>
                  </a:lnTo>
                  <a:lnTo>
                    <a:pt x="55" y="54"/>
                  </a:lnTo>
                  <a:lnTo>
                    <a:pt x="46" y="49"/>
                  </a:lnTo>
                  <a:lnTo>
                    <a:pt x="37" y="45"/>
                  </a:lnTo>
                  <a:lnTo>
                    <a:pt x="29" y="38"/>
                  </a:lnTo>
                  <a:lnTo>
                    <a:pt x="22" y="33"/>
                  </a:lnTo>
                  <a:lnTo>
                    <a:pt x="16" y="26"/>
                  </a:lnTo>
                  <a:lnTo>
                    <a:pt x="13" y="21"/>
                  </a:lnTo>
                  <a:lnTo>
                    <a:pt x="10" y="15"/>
                  </a:lnTo>
                  <a:lnTo>
                    <a:pt x="9" y="12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5"/>
                  </a:lnTo>
                  <a:lnTo>
                    <a:pt x="10" y="32"/>
                  </a:lnTo>
                  <a:lnTo>
                    <a:pt x="16" y="39"/>
                  </a:lnTo>
                  <a:lnTo>
                    <a:pt x="23" y="46"/>
                  </a:lnTo>
                  <a:lnTo>
                    <a:pt x="32" y="52"/>
                  </a:lnTo>
                  <a:lnTo>
                    <a:pt x="41" y="58"/>
                  </a:lnTo>
                  <a:lnTo>
                    <a:pt x="52" y="62"/>
                  </a:lnTo>
                  <a:lnTo>
                    <a:pt x="64" y="66"/>
                  </a:lnTo>
                  <a:lnTo>
                    <a:pt x="75" y="67"/>
                  </a:lnTo>
                  <a:lnTo>
                    <a:pt x="88" y="67"/>
                  </a:lnTo>
                  <a:lnTo>
                    <a:pt x="101" y="63"/>
                  </a:lnTo>
                  <a:lnTo>
                    <a:pt x="113" y="58"/>
                  </a:lnTo>
                  <a:lnTo>
                    <a:pt x="109" y="5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35" name="Freeform 1241"/>
            <p:cNvSpPr>
              <a:spLocks/>
            </p:cNvSpPr>
            <p:nvPr/>
          </p:nvSpPr>
          <p:spPr bwMode="auto">
            <a:xfrm>
              <a:off x="1896" y="258"/>
              <a:ext cx="47" cy="49"/>
            </a:xfrm>
            <a:custGeom>
              <a:avLst/>
              <a:gdLst>
                <a:gd name="T0" fmla="*/ 0 w 47"/>
                <a:gd name="T1" fmla="*/ 8 h 49"/>
                <a:gd name="T2" fmla="*/ 8 w 47"/>
                <a:gd name="T3" fmla="*/ 13 h 49"/>
                <a:gd name="T4" fmla="*/ 16 w 47"/>
                <a:gd name="T5" fmla="*/ 18 h 49"/>
                <a:gd name="T6" fmla="*/ 24 w 47"/>
                <a:gd name="T7" fmla="*/ 24 h 49"/>
                <a:gd name="T8" fmla="*/ 31 w 47"/>
                <a:gd name="T9" fmla="*/ 30 h 49"/>
                <a:gd name="T10" fmla="*/ 35 w 47"/>
                <a:gd name="T11" fmla="*/ 36 h 49"/>
                <a:gd name="T12" fmla="*/ 38 w 47"/>
                <a:gd name="T13" fmla="*/ 41 h 49"/>
                <a:gd name="T14" fmla="*/ 39 w 47"/>
                <a:gd name="T15" fmla="*/ 42 h 49"/>
                <a:gd name="T16" fmla="*/ 40 w 47"/>
                <a:gd name="T17" fmla="*/ 41 h 49"/>
                <a:gd name="T18" fmla="*/ 44 w 47"/>
                <a:gd name="T19" fmla="*/ 49 h 49"/>
                <a:gd name="T20" fmla="*/ 46 w 47"/>
                <a:gd name="T21" fmla="*/ 47 h 49"/>
                <a:gd name="T22" fmla="*/ 47 w 47"/>
                <a:gd name="T23" fmla="*/ 42 h 49"/>
                <a:gd name="T24" fmla="*/ 47 w 47"/>
                <a:gd name="T25" fmla="*/ 39 h 49"/>
                <a:gd name="T26" fmla="*/ 45 w 47"/>
                <a:gd name="T27" fmla="*/ 36 h 49"/>
                <a:gd name="T28" fmla="*/ 42 w 47"/>
                <a:gd name="T29" fmla="*/ 30 h 49"/>
                <a:gd name="T30" fmla="*/ 37 w 47"/>
                <a:gd name="T31" fmla="*/ 24 h 49"/>
                <a:gd name="T32" fmla="*/ 30 w 47"/>
                <a:gd name="T33" fmla="*/ 17 h 49"/>
                <a:gd name="T34" fmla="*/ 21 w 47"/>
                <a:gd name="T35" fmla="*/ 11 h 49"/>
                <a:gd name="T36" fmla="*/ 13 w 47"/>
                <a:gd name="T37" fmla="*/ 5 h 49"/>
                <a:gd name="T38" fmla="*/ 3 w 47"/>
                <a:gd name="T39" fmla="*/ 0 h 49"/>
                <a:gd name="T40" fmla="*/ 0 w 47"/>
                <a:gd name="T41" fmla="*/ 8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"/>
                <a:gd name="T64" fmla="*/ 0 h 49"/>
                <a:gd name="T65" fmla="*/ 47 w 47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" h="49">
                  <a:moveTo>
                    <a:pt x="0" y="8"/>
                  </a:moveTo>
                  <a:lnTo>
                    <a:pt x="8" y="13"/>
                  </a:lnTo>
                  <a:lnTo>
                    <a:pt x="16" y="18"/>
                  </a:lnTo>
                  <a:lnTo>
                    <a:pt x="24" y="24"/>
                  </a:lnTo>
                  <a:lnTo>
                    <a:pt x="31" y="30"/>
                  </a:lnTo>
                  <a:lnTo>
                    <a:pt x="35" y="36"/>
                  </a:lnTo>
                  <a:lnTo>
                    <a:pt x="38" y="41"/>
                  </a:lnTo>
                  <a:lnTo>
                    <a:pt x="39" y="42"/>
                  </a:lnTo>
                  <a:lnTo>
                    <a:pt x="40" y="41"/>
                  </a:lnTo>
                  <a:lnTo>
                    <a:pt x="44" y="49"/>
                  </a:lnTo>
                  <a:lnTo>
                    <a:pt x="46" y="47"/>
                  </a:lnTo>
                  <a:lnTo>
                    <a:pt x="47" y="42"/>
                  </a:lnTo>
                  <a:lnTo>
                    <a:pt x="47" y="39"/>
                  </a:lnTo>
                  <a:lnTo>
                    <a:pt x="45" y="36"/>
                  </a:lnTo>
                  <a:lnTo>
                    <a:pt x="42" y="30"/>
                  </a:lnTo>
                  <a:lnTo>
                    <a:pt x="37" y="24"/>
                  </a:lnTo>
                  <a:lnTo>
                    <a:pt x="30" y="17"/>
                  </a:lnTo>
                  <a:lnTo>
                    <a:pt x="21" y="11"/>
                  </a:lnTo>
                  <a:lnTo>
                    <a:pt x="13" y="5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36" name="Freeform 1242"/>
            <p:cNvSpPr>
              <a:spLocks/>
            </p:cNvSpPr>
            <p:nvPr/>
          </p:nvSpPr>
          <p:spPr bwMode="auto">
            <a:xfrm>
              <a:off x="1841" y="248"/>
              <a:ext cx="58" cy="18"/>
            </a:xfrm>
            <a:custGeom>
              <a:avLst/>
              <a:gdLst>
                <a:gd name="T0" fmla="*/ 0 w 58"/>
                <a:gd name="T1" fmla="*/ 10 h 18"/>
                <a:gd name="T2" fmla="*/ 4 w 58"/>
                <a:gd name="T3" fmla="*/ 10 h 18"/>
                <a:gd name="T4" fmla="*/ 9 w 58"/>
                <a:gd name="T5" fmla="*/ 10 h 18"/>
                <a:gd name="T6" fmla="*/ 16 w 58"/>
                <a:gd name="T7" fmla="*/ 10 h 18"/>
                <a:gd name="T8" fmla="*/ 23 w 58"/>
                <a:gd name="T9" fmla="*/ 11 h 18"/>
                <a:gd name="T10" fmla="*/ 31 w 58"/>
                <a:gd name="T11" fmla="*/ 11 h 18"/>
                <a:gd name="T12" fmla="*/ 39 w 58"/>
                <a:gd name="T13" fmla="*/ 13 h 18"/>
                <a:gd name="T14" fmla="*/ 46 w 58"/>
                <a:gd name="T15" fmla="*/ 15 h 18"/>
                <a:gd name="T16" fmla="*/ 55 w 58"/>
                <a:gd name="T17" fmla="*/ 18 h 18"/>
                <a:gd name="T18" fmla="*/ 58 w 58"/>
                <a:gd name="T19" fmla="*/ 10 h 18"/>
                <a:gd name="T20" fmla="*/ 50 w 58"/>
                <a:gd name="T21" fmla="*/ 6 h 18"/>
                <a:gd name="T22" fmla="*/ 41 w 58"/>
                <a:gd name="T23" fmla="*/ 4 h 18"/>
                <a:gd name="T24" fmla="*/ 32 w 58"/>
                <a:gd name="T25" fmla="*/ 2 h 18"/>
                <a:gd name="T26" fmla="*/ 24 w 58"/>
                <a:gd name="T27" fmla="*/ 1 h 18"/>
                <a:gd name="T28" fmla="*/ 16 w 58"/>
                <a:gd name="T29" fmla="*/ 1 h 18"/>
                <a:gd name="T30" fmla="*/ 9 w 58"/>
                <a:gd name="T31" fmla="*/ 1 h 18"/>
                <a:gd name="T32" fmla="*/ 4 w 58"/>
                <a:gd name="T33" fmla="*/ 0 h 18"/>
                <a:gd name="T34" fmla="*/ 0 w 58"/>
                <a:gd name="T35" fmla="*/ 1 h 18"/>
                <a:gd name="T36" fmla="*/ 0 w 58"/>
                <a:gd name="T37" fmla="*/ 1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18"/>
                <a:gd name="T59" fmla="*/ 58 w 58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18">
                  <a:moveTo>
                    <a:pt x="0" y="10"/>
                  </a:moveTo>
                  <a:lnTo>
                    <a:pt x="4" y="10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23" y="11"/>
                  </a:lnTo>
                  <a:lnTo>
                    <a:pt x="31" y="11"/>
                  </a:lnTo>
                  <a:lnTo>
                    <a:pt x="39" y="13"/>
                  </a:lnTo>
                  <a:lnTo>
                    <a:pt x="46" y="15"/>
                  </a:lnTo>
                  <a:lnTo>
                    <a:pt x="55" y="18"/>
                  </a:lnTo>
                  <a:lnTo>
                    <a:pt x="58" y="10"/>
                  </a:lnTo>
                  <a:lnTo>
                    <a:pt x="50" y="6"/>
                  </a:lnTo>
                  <a:lnTo>
                    <a:pt x="41" y="4"/>
                  </a:lnTo>
                  <a:lnTo>
                    <a:pt x="32" y="2"/>
                  </a:lnTo>
                  <a:lnTo>
                    <a:pt x="24" y="1"/>
                  </a:lnTo>
                  <a:lnTo>
                    <a:pt x="16" y="1"/>
                  </a:lnTo>
                  <a:lnTo>
                    <a:pt x="9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37" name="Freeform 1243"/>
            <p:cNvSpPr>
              <a:spLocks/>
            </p:cNvSpPr>
            <p:nvPr/>
          </p:nvSpPr>
          <p:spPr bwMode="auto">
            <a:xfrm>
              <a:off x="4243" y="253"/>
              <a:ext cx="108" cy="58"/>
            </a:xfrm>
            <a:custGeom>
              <a:avLst/>
              <a:gdLst>
                <a:gd name="T0" fmla="*/ 9 w 108"/>
                <a:gd name="T1" fmla="*/ 0 h 58"/>
                <a:gd name="T2" fmla="*/ 7 w 108"/>
                <a:gd name="T3" fmla="*/ 0 h 58"/>
                <a:gd name="T4" fmla="*/ 3 w 108"/>
                <a:gd name="T5" fmla="*/ 1 h 58"/>
                <a:gd name="T6" fmla="*/ 2 w 108"/>
                <a:gd name="T7" fmla="*/ 2 h 58"/>
                <a:gd name="T8" fmla="*/ 1 w 108"/>
                <a:gd name="T9" fmla="*/ 3 h 58"/>
                <a:gd name="T10" fmla="*/ 0 w 108"/>
                <a:gd name="T11" fmla="*/ 8 h 58"/>
                <a:gd name="T12" fmla="*/ 1 w 108"/>
                <a:gd name="T13" fmla="*/ 12 h 58"/>
                <a:gd name="T14" fmla="*/ 4 w 108"/>
                <a:gd name="T15" fmla="*/ 19 h 58"/>
                <a:gd name="T16" fmla="*/ 9 w 108"/>
                <a:gd name="T17" fmla="*/ 25 h 58"/>
                <a:gd name="T18" fmla="*/ 15 w 108"/>
                <a:gd name="T19" fmla="*/ 32 h 58"/>
                <a:gd name="T20" fmla="*/ 21 w 108"/>
                <a:gd name="T21" fmla="*/ 38 h 58"/>
                <a:gd name="T22" fmla="*/ 30 w 108"/>
                <a:gd name="T23" fmla="*/ 44 h 58"/>
                <a:gd name="T24" fmla="*/ 39 w 108"/>
                <a:gd name="T25" fmla="*/ 50 h 58"/>
                <a:gd name="T26" fmla="*/ 50 w 108"/>
                <a:gd name="T27" fmla="*/ 54 h 58"/>
                <a:gd name="T28" fmla="*/ 61 w 108"/>
                <a:gd name="T29" fmla="*/ 57 h 58"/>
                <a:gd name="T30" fmla="*/ 71 w 108"/>
                <a:gd name="T31" fmla="*/ 58 h 58"/>
                <a:gd name="T32" fmla="*/ 83 w 108"/>
                <a:gd name="T33" fmla="*/ 58 h 58"/>
                <a:gd name="T34" fmla="*/ 94 w 108"/>
                <a:gd name="T35" fmla="*/ 55 h 58"/>
                <a:gd name="T36" fmla="*/ 106 w 108"/>
                <a:gd name="T37" fmla="*/ 51 h 58"/>
                <a:gd name="T38" fmla="*/ 107 w 108"/>
                <a:gd name="T39" fmla="*/ 50 h 58"/>
                <a:gd name="T40" fmla="*/ 108 w 108"/>
                <a:gd name="T41" fmla="*/ 47 h 58"/>
                <a:gd name="T42" fmla="*/ 107 w 108"/>
                <a:gd name="T43" fmla="*/ 46 h 58"/>
                <a:gd name="T44" fmla="*/ 107 w 108"/>
                <a:gd name="T45" fmla="*/ 44 h 58"/>
                <a:gd name="T46" fmla="*/ 103 w 108"/>
                <a:gd name="T47" fmla="*/ 39 h 58"/>
                <a:gd name="T48" fmla="*/ 98 w 108"/>
                <a:gd name="T49" fmla="*/ 32 h 58"/>
                <a:gd name="T50" fmla="*/ 91 w 108"/>
                <a:gd name="T51" fmla="*/ 25 h 58"/>
                <a:gd name="T52" fmla="*/ 84 w 108"/>
                <a:gd name="T53" fmla="*/ 19 h 58"/>
                <a:gd name="T54" fmla="*/ 74 w 108"/>
                <a:gd name="T55" fmla="*/ 13 h 58"/>
                <a:gd name="T56" fmla="*/ 66 w 108"/>
                <a:gd name="T57" fmla="*/ 9 h 58"/>
                <a:gd name="T58" fmla="*/ 57 w 108"/>
                <a:gd name="T59" fmla="*/ 6 h 58"/>
                <a:gd name="T60" fmla="*/ 49 w 108"/>
                <a:gd name="T61" fmla="*/ 3 h 58"/>
                <a:gd name="T62" fmla="*/ 41 w 108"/>
                <a:gd name="T63" fmla="*/ 1 h 58"/>
                <a:gd name="T64" fmla="*/ 33 w 108"/>
                <a:gd name="T65" fmla="*/ 0 h 58"/>
                <a:gd name="T66" fmla="*/ 26 w 108"/>
                <a:gd name="T67" fmla="*/ 0 h 58"/>
                <a:gd name="T68" fmla="*/ 19 w 108"/>
                <a:gd name="T69" fmla="*/ 0 h 58"/>
                <a:gd name="T70" fmla="*/ 13 w 108"/>
                <a:gd name="T71" fmla="*/ 0 h 58"/>
                <a:gd name="T72" fmla="*/ 9 w 108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58"/>
                <a:gd name="T113" fmla="*/ 108 w 108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58">
                  <a:moveTo>
                    <a:pt x="9" y="0"/>
                  </a:moveTo>
                  <a:lnTo>
                    <a:pt x="7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2"/>
                  </a:lnTo>
                  <a:lnTo>
                    <a:pt x="4" y="19"/>
                  </a:lnTo>
                  <a:lnTo>
                    <a:pt x="9" y="25"/>
                  </a:lnTo>
                  <a:lnTo>
                    <a:pt x="15" y="32"/>
                  </a:lnTo>
                  <a:lnTo>
                    <a:pt x="21" y="38"/>
                  </a:lnTo>
                  <a:lnTo>
                    <a:pt x="30" y="44"/>
                  </a:lnTo>
                  <a:lnTo>
                    <a:pt x="39" y="50"/>
                  </a:lnTo>
                  <a:lnTo>
                    <a:pt x="50" y="54"/>
                  </a:lnTo>
                  <a:lnTo>
                    <a:pt x="61" y="57"/>
                  </a:lnTo>
                  <a:lnTo>
                    <a:pt x="71" y="58"/>
                  </a:lnTo>
                  <a:lnTo>
                    <a:pt x="83" y="58"/>
                  </a:lnTo>
                  <a:lnTo>
                    <a:pt x="94" y="55"/>
                  </a:lnTo>
                  <a:lnTo>
                    <a:pt x="106" y="51"/>
                  </a:lnTo>
                  <a:lnTo>
                    <a:pt x="107" y="50"/>
                  </a:lnTo>
                  <a:lnTo>
                    <a:pt x="108" y="47"/>
                  </a:lnTo>
                  <a:lnTo>
                    <a:pt x="107" y="46"/>
                  </a:lnTo>
                  <a:lnTo>
                    <a:pt x="107" y="44"/>
                  </a:lnTo>
                  <a:lnTo>
                    <a:pt x="103" y="39"/>
                  </a:lnTo>
                  <a:lnTo>
                    <a:pt x="98" y="32"/>
                  </a:lnTo>
                  <a:lnTo>
                    <a:pt x="91" y="25"/>
                  </a:lnTo>
                  <a:lnTo>
                    <a:pt x="84" y="19"/>
                  </a:lnTo>
                  <a:lnTo>
                    <a:pt x="74" y="13"/>
                  </a:lnTo>
                  <a:lnTo>
                    <a:pt x="66" y="9"/>
                  </a:lnTo>
                  <a:lnTo>
                    <a:pt x="57" y="6"/>
                  </a:lnTo>
                  <a:lnTo>
                    <a:pt x="49" y="3"/>
                  </a:lnTo>
                  <a:lnTo>
                    <a:pt x="41" y="1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38" name="Freeform 1244"/>
            <p:cNvSpPr>
              <a:spLocks/>
            </p:cNvSpPr>
            <p:nvPr/>
          </p:nvSpPr>
          <p:spPr bwMode="auto">
            <a:xfrm>
              <a:off x="4239" y="248"/>
              <a:ext cx="112" cy="68"/>
            </a:xfrm>
            <a:custGeom>
              <a:avLst/>
              <a:gdLst>
                <a:gd name="T0" fmla="*/ 108 w 112"/>
                <a:gd name="T1" fmla="*/ 51 h 68"/>
                <a:gd name="T2" fmla="*/ 97 w 112"/>
                <a:gd name="T3" fmla="*/ 56 h 68"/>
                <a:gd name="T4" fmla="*/ 87 w 112"/>
                <a:gd name="T5" fmla="*/ 59 h 68"/>
                <a:gd name="T6" fmla="*/ 75 w 112"/>
                <a:gd name="T7" fmla="*/ 59 h 68"/>
                <a:gd name="T8" fmla="*/ 66 w 112"/>
                <a:gd name="T9" fmla="*/ 58 h 68"/>
                <a:gd name="T10" fmla="*/ 55 w 112"/>
                <a:gd name="T11" fmla="*/ 55 h 68"/>
                <a:gd name="T12" fmla="*/ 45 w 112"/>
                <a:gd name="T13" fmla="*/ 50 h 68"/>
                <a:gd name="T14" fmla="*/ 36 w 112"/>
                <a:gd name="T15" fmla="*/ 45 h 68"/>
                <a:gd name="T16" fmla="*/ 29 w 112"/>
                <a:gd name="T17" fmla="*/ 39 h 68"/>
                <a:gd name="T18" fmla="*/ 21 w 112"/>
                <a:gd name="T19" fmla="*/ 34 h 68"/>
                <a:gd name="T20" fmla="*/ 16 w 112"/>
                <a:gd name="T21" fmla="*/ 27 h 68"/>
                <a:gd name="T22" fmla="*/ 12 w 112"/>
                <a:gd name="T23" fmla="*/ 22 h 68"/>
                <a:gd name="T24" fmla="*/ 9 w 112"/>
                <a:gd name="T25" fmla="*/ 16 h 68"/>
                <a:gd name="T26" fmla="*/ 8 w 112"/>
                <a:gd name="T27" fmla="*/ 13 h 68"/>
                <a:gd name="T28" fmla="*/ 9 w 112"/>
                <a:gd name="T29" fmla="*/ 10 h 68"/>
                <a:gd name="T30" fmla="*/ 9 w 112"/>
                <a:gd name="T31" fmla="*/ 11 h 68"/>
                <a:gd name="T32" fmla="*/ 9 w 112"/>
                <a:gd name="T33" fmla="*/ 10 h 68"/>
                <a:gd name="T34" fmla="*/ 11 w 112"/>
                <a:gd name="T35" fmla="*/ 10 h 68"/>
                <a:gd name="T36" fmla="*/ 13 w 112"/>
                <a:gd name="T37" fmla="*/ 10 h 68"/>
                <a:gd name="T38" fmla="*/ 13 w 112"/>
                <a:gd name="T39" fmla="*/ 0 h 68"/>
                <a:gd name="T40" fmla="*/ 9 w 112"/>
                <a:gd name="T41" fmla="*/ 1 h 68"/>
                <a:gd name="T42" fmla="*/ 6 w 112"/>
                <a:gd name="T43" fmla="*/ 2 h 68"/>
                <a:gd name="T44" fmla="*/ 3 w 112"/>
                <a:gd name="T45" fmla="*/ 3 h 68"/>
                <a:gd name="T46" fmla="*/ 1 w 112"/>
                <a:gd name="T47" fmla="*/ 7 h 68"/>
                <a:gd name="T48" fmla="*/ 0 w 112"/>
                <a:gd name="T49" fmla="*/ 13 h 68"/>
                <a:gd name="T50" fmla="*/ 1 w 112"/>
                <a:gd name="T51" fmla="*/ 19 h 68"/>
                <a:gd name="T52" fmla="*/ 4 w 112"/>
                <a:gd name="T53" fmla="*/ 26 h 68"/>
                <a:gd name="T54" fmla="*/ 9 w 112"/>
                <a:gd name="T55" fmla="*/ 33 h 68"/>
                <a:gd name="T56" fmla="*/ 16 w 112"/>
                <a:gd name="T57" fmla="*/ 40 h 68"/>
                <a:gd name="T58" fmla="*/ 23 w 112"/>
                <a:gd name="T59" fmla="*/ 47 h 68"/>
                <a:gd name="T60" fmla="*/ 32 w 112"/>
                <a:gd name="T61" fmla="*/ 52 h 68"/>
                <a:gd name="T62" fmla="*/ 41 w 112"/>
                <a:gd name="T63" fmla="*/ 59 h 68"/>
                <a:gd name="T64" fmla="*/ 52 w 112"/>
                <a:gd name="T65" fmla="*/ 63 h 68"/>
                <a:gd name="T66" fmla="*/ 63 w 112"/>
                <a:gd name="T67" fmla="*/ 67 h 68"/>
                <a:gd name="T68" fmla="*/ 75 w 112"/>
                <a:gd name="T69" fmla="*/ 68 h 68"/>
                <a:gd name="T70" fmla="*/ 88 w 112"/>
                <a:gd name="T71" fmla="*/ 68 h 68"/>
                <a:gd name="T72" fmla="*/ 100 w 112"/>
                <a:gd name="T73" fmla="*/ 64 h 68"/>
                <a:gd name="T74" fmla="*/ 112 w 112"/>
                <a:gd name="T75" fmla="*/ 59 h 68"/>
                <a:gd name="T76" fmla="*/ 108 w 112"/>
                <a:gd name="T77" fmla="*/ 51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2"/>
                <a:gd name="T118" fmla="*/ 0 h 68"/>
                <a:gd name="T119" fmla="*/ 112 w 112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2" h="68">
                  <a:moveTo>
                    <a:pt x="108" y="51"/>
                  </a:moveTo>
                  <a:lnTo>
                    <a:pt x="97" y="56"/>
                  </a:lnTo>
                  <a:lnTo>
                    <a:pt x="87" y="59"/>
                  </a:lnTo>
                  <a:lnTo>
                    <a:pt x="75" y="59"/>
                  </a:lnTo>
                  <a:lnTo>
                    <a:pt x="66" y="58"/>
                  </a:lnTo>
                  <a:lnTo>
                    <a:pt x="55" y="55"/>
                  </a:lnTo>
                  <a:lnTo>
                    <a:pt x="45" y="50"/>
                  </a:lnTo>
                  <a:lnTo>
                    <a:pt x="36" y="45"/>
                  </a:lnTo>
                  <a:lnTo>
                    <a:pt x="29" y="39"/>
                  </a:lnTo>
                  <a:lnTo>
                    <a:pt x="21" y="34"/>
                  </a:lnTo>
                  <a:lnTo>
                    <a:pt x="16" y="27"/>
                  </a:lnTo>
                  <a:lnTo>
                    <a:pt x="12" y="22"/>
                  </a:lnTo>
                  <a:lnTo>
                    <a:pt x="9" y="16"/>
                  </a:lnTo>
                  <a:lnTo>
                    <a:pt x="8" y="13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4" y="26"/>
                  </a:lnTo>
                  <a:lnTo>
                    <a:pt x="9" y="33"/>
                  </a:lnTo>
                  <a:lnTo>
                    <a:pt x="16" y="40"/>
                  </a:lnTo>
                  <a:lnTo>
                    <a:pt x="23" y="47"/>
                  </a:lnTo>
                  <a:lnTo>
                    <a:pt x="32" y="52"/>
                  </a:lnTo>
                  <a:lnTo>
                    <a:pt x="41" y="59"/>
                  </a:lnTo>
                  <a:lnTo>
                    <a:pt x="52" y="63"/>
                  </a:lnTo>
                  <a:lnTo>
                    <a:pt x="63" y="67"/>
                  </a:lnTo>
                  <a:lnTo>
                    <a:pt x="75" y="68"/>
                  </a:lnTo>
                  <a:lnTo>
                    <a:pt x="88" y="68"/>
                  </a:lnTo>
                  <a:lnTo>
                    <a:pt x="100" y="64"/>
                  </a:lnTo>
                  <a:lnTo>
                    <a:pt x="112" y="59"/>
                  </a:lnTo>
                  <a:lnTo>
                    <a:pt x="108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39" name="Freeform 1245"/>
            <p:cNvSpPr>
              <a:spLocks/>
            </p:cNvSpPr>
            <p:nvPr/>
          </p:nvSpPr>
          <p:spPr bwMode="auto">
            <a:xfrm>
              <a:off x="4307" y="258"/>
              <a:ext cx="48" cy="49"/>
            </a:xfrm>
            <a:custGeom>
              <a:avLst/>
              <a:gdLst>
                <a:gd name="T0" fmla="*/ 0 w 48"/>
                <a:gd name="T1" fmla="*/ 8 h 49"/>
                <a:gd name="T2" fmla="*/ 8 w 48"/>
                <a:gd name="T3" fmla="*/ 13 h 49"/>
                <a:gd name="T4" fmla="*/ 17 w 48"/>
                <a:gd name="T5" fmla="*/ 18 h 49"/>
                <a:gd name="T6" fmla="*/ 24 w 48"/>
                <a:gd name="T7" fmla="*/ 24 h 49"/>
                <a:gd name="T8" fmla="*/ 30 w 48"/>
                <a:gd name="T9" fmla="*/ 30 h 49"/>
                <a:gd name="T10" fmla="*/ 36 w 48"/>
                <a:gd name="T11" fmla="*/ 36 h 49"/>
                <a:gd name="T12" fmla="*/ 39 w 48"/>
                <a:gd name="T13" fmla="*/ 41 h 49"/>
                <a:gd name="T14" fmla="*/ 39 w 48"/>
                <a:gd name="T15" fmla="*/ 42 h 49"/>
                <a:gd name="T16" fmla="*/ 40 w 48"/>
                <a:gd name="T17" fmla="*/ 42 h 49"/>
                <a:gd name="T18" fmla="*/ 40 w 48"/>
                <a:gd name="T19" fmla="*/ 41 h 49"/>
                <a:gd name="T20" fmla="*/ 44 w 48"/>
                <a:gd name="T21" fmla="*/ 49 h 49"/>
                <a:gd name="T22" fmla="*/ 47 w 48"/>
                <a:gd name="T23" fmla="*/ 47 h 49"/>
                <a:gd name="T24" fmla="*/ 48 w 48"/>
                <a:gd name="T25" fmla="*/ 42 h 49"/>
                <a:gd name="T26" fmla="*/ 47 w 48"/>
                <a:gd name="T27" fmla="*/ 39 h 49"/>
                <a:gd name="T28" fmla="*/ 46 w 48"/>
                <a:gd name="T29" fmla="*/ 36 h 49"/>
                <a:gd name="T30" fmla="*/ 43 w 48"/>
                <a:gd name="T31" fmla="*/ 30 h 49"/>
                <a:gd name="T32" fmla="*/ 37 w 48"/>
                <a:gd name="T33" fmla="*/ 24 h 49"/>
                <a:gd name="T34" fmla="*/ 30 w 48"/>
                <a:gd name="T35" fmla="*/ 17 h 49"/>
                <a:gd name="T36" fmla="*/ 22 w 48"/>
                <a:gd name="T37" fmla="*/ 11 h 49"/>
                <a:gd name="T38" fmla="*/ 13 w 48"/>
                <a:gd name="T39" fmla="*/ 5 h 49"/>
                <a:gd name="T40" fmla="*/ 4 w 48"/>
                <a:gd name="T41" fmla="*/ 0 h 49"/>
                <a:gd name="T42" fmla="*/ 0 w 48"/>
                <a:gd name="T43" fmla="*/ 8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"/>
                <a:gd name="T67" fmla="*/ 0 h 49"/>
                <a:gd name="T68" fmla="*/ 48 w 48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" h="49">
                  <a:moveTo>
                    <a:pt x="0" y="8"/>
                  </a:moveTo>
                  <a:lnTo>
                    <a:pt x="8" y="13"/>
                  </a:lnTo>
                  <a:lnTo>
                    <a:pt x="17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4" y="49"/>
                  </a:lnTo>
                  <a:lnTo>
                    <a:pt x="47" y="47"/>
                  </a:lnTo>
                  <a:lnTo>
                    <a:pt x="48" y="42"/>
                  </a:lnTo>
                  <a:lnTo>
                    <a:pt x="47" y="39"/>
                  </a:lnTo>
                  <a:lnTo>
                    <a:pt x="46" y="36"/>
                  </a:lnTo>
                  <a:lnTo>
                    <a:pt x="43" y="30"/>
                  </a:lnTo>
                  <a:lnTo>
                    <a:pt x="37" y="24"/>
                  </a:lnTo>
                  <a:lnTo>
                    <a:pt x="30" y="17"/>
                  </a:lnTo>
                  <a:lnTo>
                    <a:pt x="22" y="11"/>
                  </a:lnTo>
                  <a:lnTo>
                    <a:pt x="13" y="5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40" name="Freeform 1246"/>
            <p:cNvSpPr>
              <a:spLocks/>
            </p:cNvSpPr>
            <p:nvPr/>
          </p:nvSpPr>
          <p:spPr bwMode="auto">
            <a:xfrm>
              <a:off x="4252" y="248"/>
              <a:ext cx="59" cy="18"/>
            </a:xfrm>
            <a:custGeom>
              <a:avLst/>
              <a:gdLst>
                <a:gd name="T0" fmla="*/ 0 w 59"/>
                <a:gd name="T1" fmla="*/ 10 h 18"/>
                <a:gd name="T2" fmla="*/ 4 w 59"/>
                <a:gd name="T3" fmla="*/ 10 h 18"/>
                <a:gd name="T4" fmla="*/ 9 w 59"/>
                <a:gd name="T5" fmla="*/ 10 h 18"/>
                <a:gd name="T6" fmla="*/ 17 w 59"/>
                <a:gd name="T7" fmla="*/ 10 h 18"/>
                <a:gd name="T8" fmla="*/ 24 w 59"/>
                <a:gd name="T9" fmla="*/ 10 h 18"/>
                <a:gd name="T10" fmla="*/ 31 w 59"/>
                <a:gd name="T11" fmla="*/ 11 h 18"/>
                <a:gd name="T12" fmla="*/ 39 w 59"/>
                <a:gd name="T13" fmla="*/ 13 h 18"/>
                <a:gd name="T14" fmla="*/ 47 w 59"/>
                <a:gd name="T15" fmla="*/ 15 h 18"/>
                <a:gd name="T16" fmla="*/ 55 w 59"/>
                <a:gd name="T17" fmla="*/ 18 h 18"/>
                <a:gd name="T18" fmla="*/ 59 w 59"/>
                <a:gd name="T19" fmla="*/ 10 h 18"/>
                <a:gd name="T20" fmla="*/ 50 w 59"/>
                <a:gd name="T21" fmla="*/ 6 h 18"/>
                <a:gd name="T22" fmla="*/ 41 w 59"/>
                <a:gd name="T23" fmla="*/ 4 h 18"/>
                <a:gd name="T24" fmla="*/ 32 w 59"/>
                <a:gd name="T25" fmla="*/ 2 h 18"/>
                <a:gd name="T26" fmla="*/ 24 w 59"/>
                <a:gd name="T27" fmla="*/ 1 h 18"/>
                <a:gd name="T28" fmla="*/ 17 w 59"/>
                <a:gd name="T29" fmla="*/ 1 h 18"/>
                <a:gd name="T30" fmla="*/ 10 w 59"/>
                <a:gd name="T31" fmla="*/ 0 h 18"/>
                <a:gd name="T32" fmla="*/ 4 w 59"/>
                <a:gd name="T33" fmla="*/ 0 h 18"/>
                <a:gd name="T34" fmla="*/ 0 w 59"/>
                <a:gd name="T35" fmla="*/ 0 h 18"/>
                <a:gd name="T36" fmla="*/ 0 w 59"/>
                <a:gd name="T37" fmla="*/ 1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18"/>
                <a:gd name="T59" fmla="*/ 59 w 59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18">
                  <a:moveTo>
                    <a:pt x="0" y="10"/>
                  </a:moveTo>
                  <a:lnTo>
                    <a:pt x="4" y="10"/>
                  </a:lnTo>
                  <a:lnTo>
                    <a:pt x="9" y="10"/>
                  </a:lnTo>
                  <a:lnTo>
                    <a:pt x="17" y="10"/>
                  </a:lnTo>
                  <a:lnTo>
                    <a:pt x="24" y="10"/>
                  </a:lnTo>
                  <a:lnTo>
                    <a:pt x="31" y="11"/>
                  </a:lnTo>
                  <a:lnTo>
                    <a:pt x="39" y="13"/>
                  </a:lnTo>
                  <a:lnTo>
                    <a:pt x="47" y="15"/>
                  </a:lnTo>
                  <a:lnTo>
                    <a:pt x="55" y="18"/>
                  </a:lnTo>
                  <a:lnTo>
                    <a:pt x="59" y="10"/>
                  </a:lnTo>
                  <a:lnTo>
                    <a:pt x="50" y="6"/>
                  </a:lnTo>
                  <a:lnTo>
                    <a:pt x="41" y="4"/>
                  </a:lnTo>
                  <a:lnTo>
                    <a:pt x="32" y="2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41" name="Freeform 1247"/>
            <p:cNvSpPr>
              <a:spLocks/>
            </p:cNvSpPr>
            <p:nvPr/>
          </p:nvSpPr>
          <p:spPr bwMode="auto">
            <a:xfrm>
              <a:off x="1189" y="255"/>
              <a:ext cx="108" cy="59"/>
            </a:xfrm>
            <a:custGeom>
              <a:avLst/>
              <a:gdLst>
                <a:gd name="T0" fmla="*/ 9 w 108"/>
                <a:gd name="T1" fmla="*/ 0 h 59"/>
                <a:gd name="T2" fmla="*/ 7 w 108"/>
                <a:gd name="T3" fmla="*/ 0 h 59"/>
                <a:gd name="T4" fmla="*/ 4 w 108"/>
                <a:gd name="T5" fmla="*/ 0 h 59"/>
                <a:gd name="T6" fmla="*/ 2 w 108"/>
                <a:gd name="T7" fmla="*/ 3 h 59"/>
                <a:gd name="T8" fmla="*/ 1 w 108"/>
                <a:gd name="T9" fmla="*/ 4 h 59"/>
                <a:gd name="T10" fmla="*/ 0 w 108"/>
                <a:gd name="T11" fmla="*/ 8 h 59"/>
                <a:gd name="T12" fmla="*/ 1 w 108"/>
                <a:gd name="T13" fmla="*/ 12 h 59"/>
                <a:gd name="T14" fmla="*/ 4 w 108"/>
                <a:gd name="T15" fmla="*/ 19 h 59"/>
                <a:gd name="T16" fmla="*/ 9 w 108"/>
                <a:gd name="T17" fmla="*/ 25 h 59"/>
                <a:gd name="T18" fmla="*/ 15 w 108"/>
                <a:gd name="T19" fmla="*/ 31 h 59"/>
                <a:gd name="T20" fmla="*/ 21 w 108"/>
                <a:gd name="T21" fmla="*/ 38 h 59"/>
                <a:gd name="T22" fmla="*/ 30 w 108"/>
                <a:gd name="T23" fmla="*/ 44 h 59"/>
                <a:gd name="T24" fmla="*/ 39 w 108"/>
                <a:gd name="T25" fmla="*/ 50 h 59"/>
                <a:gd name="T26" fmla="*/ 50 w 108"/>
                <a:gd name="T27" fmla="*/ 54 h 59"/>
                <a:gd name="T28" fmla="*/ 61 w 108"/>
                <a:gd name="T29" fmla="*/ 57 h 59"/>
                <a:gd name="T30" fmla="*/ 71 w 108"/>
                <a:gd name="T31" fmla="*/ 59 h 59"/>
                <a:gd name="T32" fmla="*/ 83 w 108"/>
                <a:gd name="T33" fmla="*/ 59 h 59"/>
                <a:gd name="T34" fmla="*/ 94 w 108"/>
                <a:gd name="T35" fmla="*/ 55 h 59"/>
                <a:gd name="T36" fmla="*/ 106 w 108"/>
                <a:gd name="T37" fmla="*/ 51 h 59"/>
                <a:gd name="T38" fmla="*/ 107 w 108"/>
                <a:gd name="T39" fmla="*/ 50 h 59"/>
                <a:gd name="T40" fmla="*/ 108 w 108"/>
                <a:gd name="T41" fmla="*/ 48 h 59"/>
                <a:gd name="T42" fmla="*/ 108 w 108"/>
                <a:gd name="T43" fmla="*/ 46 h 59"/>
                <a:gd name="T44" fmla="*/ 107 w 108"/>
                <a:gd name="T45" fmla="*/ 43 h 59"/>
                <a:gd name="T46" fmla="*/ 103 w 108"/>
                <a:gd name="T47" fmla="*/ 39 h 59"/>
                <a:gd name="T48" fmla="*/ 98 w 108"/>
                <a:gd name="T49" fmla="*/ 32 h 59"/>
                <a:gd name="T50" fmla="*/ 91 w 108"/>
                <a:gd name="T51" fmla="*/ 26 h 59"/>
                <a:gd name="T52" fmla="*/ 84 w 108"/>
                <a:gd name="T53" fmla="*/ 19 h 59"/>
                <a:gd name="T54" fmla="*/ 75 w 108"/>
                <a:gd name="T55" fmla="*/ 14 h 59"/>
                <a:gd name="T56" fmla="*/ 66 w 108"/>
                <a:gd name="T57" fmla="*/ 9 h 59"/>
                <a:gd name="T58" fmla="*/ 57 w 108"/>
                <a:gd name="T59" fmla="*/ 6 h 59"/>
                <a:gd name="T60" fmla="*/ 49 w 108"/>
                <a:gd name="T61" fmla="*/ 4 h 59"/>
                <a:gd name="T62" fmla="*/ 42 w 108"/>
                <a:gd name="T63" fmla="*/ 1 h 59"/>
                <a:gd name="T64" fmla="*/ 33 w 108"/>
                <a:gd name="T65" fmla="*/ 0 h 59"/>
                <a:gd name="T66" fmla="*/ 26 w 108"/>
                <a:gd name="T67" fmla="*/ 0 h 59"/>
                <a:gd name="T68" fmla="*/ 19 w 108"/>
                <a:gd name="T69" fmla="*/ 0 h 59"/>
                <a:gd name="T70" fmla="*/ 13 w 108"/>
                <a:gd name="T71" fmla="*/ 0 h 59"/>
                <a:gd name="T72" fmla="*/ 9 w 108"/>
                <a:gd name="T73" fmla="*/ 0 h 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59"/>
                <a:gd name="T113" fmla="*/ 108 w 108"/>
                <a:gd name="T114" fmla="*/ 59 h 5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59">
                  <a:moveTo>
                    <a:pt x="9" y="0"/>
                  </a:moveTo>
                  <a:lnTo>
                    <a:pt x="7" y="0"/>
                  </a:lnTo>
                  <a:lnTo>
                    <a:pt x="4" y="0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2"/>
                  </a:lnTo>
                  <a:lnTo>
                    <a:pt x="4" y="19"/>
                  </a:lnTo>
                  <a:lnTo>
                    <a:pt x="9" y="25"/>
                  </a:lnTo>
                  <a:lnTo>
                    <a:pt x="15" y="31"/>
                  </a:lnTo>
                  <a:lnTo>
                    <a:pt x="21" y="38"/>
                  </a:lnTo>
                  <a:lnTo>
                    <a:pt x="30" y="44"/>
                  </a:lnTo>
                  <a:lnTo>
                    <a:pt x="39" y="50"/>
                  </a:lnTo>
                  <a:lnTo>
                    <a:pt x="50" y="54"/>
                  </a:lnTo>
                  <a:lnTo>
                    <a:pt x="61" y="57"/>
                  </a:lnTo>
                  <a:lnTo>
                    <a:pt x="71" y="59"/>
                  </a:lnTo>
                  <a:lnTo>
                    <a:pt x="83" y="59"/>
                  </a:lnTo>
                  <a:lnTo>
                    <a:pt x="94" y="55"/>
                  </a:lnTo>
                  <a:lnTo>
                    <a:pt x="106" y="51"/>
                  </a:lnTo>
                  <a:lnTo>
                    <a:pt x="107" y="50"/>
                  </a:lnTo>
                  <a:lnTo>
                    <a:pt x="108" y="48"/>
                  </a:lnTo>
                  <a:lnTo>
                    <a:pt x="108" y="46"/>
                  </a:lnTo>
                  <a:lnTo>
                    <a:pt x="107" y="43"/>
                  </a:lnTo>
                  <a:lnTo>
                    <a:pt x="103" y="39"/>
                  </a:lnTo>
                  <a:lnTo>
                    <a:pt x="98" y="32"/>
                  </a:lnTo>
                  <a:lnTo>
                    <a:pt x="91" y="26"/>
                  </a:lnTo>
                  <a:lnTo>
                    <a:pt x="84" y="19"/>
                  </a:lnTo>
                  <a:lnTo>
                    <a:pt x="75" y="14"/>
                  </a:lnTo>
                  <a:lnTo>
                    <a:pt x="66" y="9"/>
                  </a:lnTo>
                  <a:lnTo>
                    <a:pt x="57" y="6"/>
                  </a:lnTo>
                  <a:lnTo>
                    <a:pt x="49" y="4"/>
                  </a:lnTo>
                  <a:lnTo>
                    <a:pt x="42" y="1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42" name="Freeform 1248"/>
            <p:cNvSpPr>
              <a:spLocks/>
            </p:cNvSpPr>
            <p:nvPr/>
          </p:nvSpPr>
          <p:spPr bwMode="auto">
            <a:xfrm>
              <a:off x="1185" y="250"/>
              <a:ext cx="112" cy="68"/>
            </a:xfrm>
            <a:custGeom>
              <a:avLst/>
              <a:gdLst>
                <a:gd name="T0" fmla="*/ 108 w 112"/>
                <a:gd name="T1" fmla="*/ 51 h 68"/>
                <a:gd name="T2" fmla="*/ 97 w 112"/>
                <a:gd name="T3" fmla="*/ 56 h 68"/>
                <a:gd name="T4" fmla="*/ 87 w 112"/>
                <a:gd name="T5" fmla="*/ 58 h 68"/>
                <a:gd name="T6" fmla="*/ 76 w 112"/>
                <a:gd name="T7" fmla="*/ 59 h 68"/>
                <a:gd name="T8" fmla="*/ 66 w 112"/>
                <a:gd name="T9" fmla="*/ 58 h 68"/>
                <a:gd name="T10" fmla="*/ 55 w 112"/>
                <a:gd name="T11" fmla="*/ 55 h 68"/>
                <a:gd name="T12" fmla="*/ 46 w 112"/>
                <a:gd name="T13" fmla="*/ 50 h 68"/>
                <a:gd name="T14" fmla="*/ 37 w 112"/>
                <a:gd name="T15" fmla="*/ 45 h 68"/>
                <a:gd name="T16" fmla="*/ 29 w 112"/>
                <a:gd name="T17" fmla="*/ 39 h 68"/>
                <a:gd name="T18" fmla="*/ 22 w 112"/>
                <a:gd name="T19" fmla="*/ 33 h 68"/>
                <a:gd name="T20" fmla="*/ 16 w 112"/>
                <a:gd name="T21" fmla="*/ 27 h 68"/>
                <a:gd name="T22" fmla="*/ 12 w 112"/>
                <a:gd name="T23" fmla="*/ 21 h 68"/>
                <a:gd name="T24" fmla="*/ 10 w 112"/>
                <a:gd name="T25" fmla="*/ 16 h 68"/>
                <a:gd name="T26" fmla="*/ 8 w 112"/>
                <a:gd name="T27" fmla="*/ 12 h 68"/>
                <a:gd name="T28" fmla="*/ 10 w 112"/>
                <a:gd name="T29" fmla="*/ 10 h 68"/>
                <a:gd name="T30" fmla="*/ 10 w 112"/>
                <a:gd name="T31" fmla="*/ 11 h 68"/>
                <a:gd name="T32" fmla="*/ 10 w 112"/>
                <a:gd name="T33" fmla="*/ 10 h 68"/>
                <a:gd name="T34" fmla="*/ 11 w 112"/>
                <a:gd name="T35" fmla="*/ 10 h 68"/>
                <a:gd name="T36" fmla="*/ 13 w 112"/>
                <a:gd name="T37" fmla="*/ 10 h 68"/>
                <a:gd name="T38" fmla="*/ 13 w 112"/>
                <a:gd name="T39" fmla="*/ 0 h 68"/>
                <a:gd name="T40" fmla="*/ 10 w 112"/>
                <a:gd name="T41" fmla="*/ 1 h 68"/>
                <a:gd name="T42" fmla="*/ 6 w 112"/>
                <a:gd name="T43" fmla="*/ 2 h 68"/>
                <a:gd name="T44" fmla="*/ 3 w 112"/>
                <a:gd name="T45" fmla="*/ 3 h 68"/>
                <a:gd name="T46" fmla="*/ 1 w 112"/>
                <a:gd name="T47" fmla="*/ 6 h 68"/>
                <a:gd name="T48" fmla="*/ 0 w 112"/>
                <a:gd name="T49" fmla="*/ 13 h 68"/>
                <a:gd name="T50" fmla="*/ 1 w 112"/>
                <a:gd name="T51" fmla="*/ 20 h 68"/>
                <a:gd name="T52" fmla="*/ 4 w 112"/>
                <a:gd name="T53" fmla="*/ 26 h 68"/>
                <a:gd name="T54" fmla="*/ 10 w 112"/>
                <a:gd name="T55" fmla="*/ 33 h 68"/>
                <a:gd name="T56" fmla="*/ 16 w 112"/>
                <a:gd name="T57" fmla="*/ 39 h 68"/>
                <a:gd name="T58" fmla="*/ 23 w 112"/>
                <a:gd name="T59" fmla="*/ 47 h 68"/>
                <a:gd name="T60" fmla="*/ 32 w 112"/>
                <a:gd name="T61" fmla="*/ 53 h 68"/>
                <a:gd name="T62" fmla="*/ 41 w 112"/>
                <a:gd name="T63" fmla="*/ 59 h 68"/>
                <a:gd name="T64" fmla="*/ 52 w 112"/>
                <a:gd name="T65" fmla="*/ 64 h 68"/>
                <a:gd name="T66" fmla="*/ 64 w 112"/>
                <a:gd name="T67" fmla="*/ 67 h 68"/>
                <a:gd name="T68" fmla="*/ 75 w 112"/>
                <a:gd name="T69" fmla="*/ 68 h 68"/>
                <a:gd name="T70" fmla="*/ 88 w 112"/>
                <a:gd name="T71" fmla="*/ 68 h 68"/>
                <a:gd name="T72" fmla="*/ 101 w 112"/>
                <a:gd name="T73" fmla="*/ 65 h 68"/>
                <a:gd name="T74" fmla="*/ 112 w 112"/>
                <a:gd name="T75" fmla="*/ 59 h 68"/>
                <a:gd name="T76" fmla="*/ 108 w 112"/>
                <a:gd name="T77" fmla="*/ 51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2"/>
                <a:gd name="T118" fmla="*/ 0 h 68"/>
                <a:gd name="T119" fmla="*/ 112 w 112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2" h="68">
                  <a:moveTo>
                    <a:pt x="108" y="51"/>
                  </a:moveTo>
                  <a:lnTo>
                    <a:pt x="97" y="56"/>
                  </a:lnTo>
                  <a:lnTo>
                    <a:pt x="87" y="58"/>
                  </a:lnTo>
                  <a:lnTo>
                    <a:pt x="76" y="59"/>
                  </a:lnTo>
                  <a:lnTo>
                    <a:pt x="66" y="58"/>
                  </a:lnTo>
                  <a:lnTo>
                    <a:pt x="55" y="55"/>
                  </a:lnTo>
                  <a:lnTo>
                    <a:pt x="46" y="50"/>
                  </a:lnTo>
                  <a:lnTo>
                    <a:pt x="37" y="45"/>
                  </a:lnTo>
                  <a:lnTo>
                    <a:pt x="29" y="39"/>
                  </a:lnTo>
                  <a:lnTo>
                    <a:pt x="22" y="33"/>
                  </a:lnTo>
                  <a:lnTo>
                    <a:pt x="16" y="27"/>
                  </a:lnTo>
                  <a:lnTo>
                    <a:pt x="12" y="21"/>
                  </a:lnTo>
                  <a:lnTo>
                    <a:pt x="10" y="16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3"/>
                  </a:lnTo>
                  <a:lnTo>
                    <a:pt x="1" y="20"/>
                  </a:lnTo>
                  <a:lnTo>
                    <a:pt x="4" y="26"/>
                  </a:lnTo>
                  <a:lnTo>
                    <a:pt x="10" y="33"/>
                  </a:lnTo>
                  <a:lnTo>
                    <a:pt x="16" y="39"/>
                  </a:lnTo>
                  <a:lnTo>
                    <a:pt x="23" y="47"/>
                  </a:lnTo>
                  <a:lnTo>
                    <a:pt x="32" y="53"/>
                  </a:lnTo>
                  <a:lnTo>
                    <a:pt x="41" y="59"/>
                  </a:lnTo>
                  <a:lnTo>
                    <a:pt x="52" y="64"/>
                  </a:lnTo>
                  <a:lnTo>
                    <a:pt x="64" y="67"/>
                  </a:lnTo>
                  <a:lnTo>
                    <a:pt x="75" y="68"/>
                  </a:lnTo>
                  <a:lnTo>
                    <a:pt x="88" y="68"/>
                  </a:lnTo>
                  <a:lnTo>
                    <a:pt x="101" y="65"/>
                  </a:lnTo>
                  <a:lnTo>
                    <a:pt x="112" y="59"/>
                  </a:lnTo>
                  <a:lnTo>
                    <a:pt x="108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43" name="Freeform 1249"/>
            <p:cNvSpPr>
              <a:spLocks/>
            </p:cNvSpPr>
            <p:nvPr/>
          </p:nvSpPr>
          <p:spPr bwMode="auto">
            <a:xfrm>
              <a:off x="1253" y="260"/>
              <a:ext cx="48" cy="49"/>
            </a:xfrm>
            <a:custGeom>
              <a:avLst/>
              <a:gdLst>
                <a:gd name="T0" fmla="*/ 0 w 48"/>
                <a:gd name="T1" fmla="*/ 9 h 49"/>
                <a:gd name="T2" fmla="*/ 8 w 48"/>
                <a:gd name="T3" fmla="*/ 13 h 49"/>
                <a:gd name="T4" fmla="*/ 17 w 48"/>
                <a:gd name="T5" fmla="*/ 18 h 49"/>
                <a:gd name="T6" fmla="*/ 24 w 48"/>
                <a:gd name="T7" fmla="*/ 24 h 49"/>
                <a:gd name="T8" fmla="*/ 31 w 48"/>
                <a:gd name="T9" fmla="*/ 31 h 49"/>
                <a:gd name="T10" fmla="*/ 36 w 48"/>
                <a:gd name="T11" fmla="*/ 36 h 49"/>
                <a:gd name="T12" fmla="*/ 39 w 48"/>
                <a:gd name="T13" fmla="*/ 41 h 49"/>
                <a:gd name="T14" fmla="*/ 40 w 48"/>
                <a:gd name="T15" fmla="*/ 43 h 49"/>
                <a:gd name="T16" fmla="*/ 40 w 48"/>
                <a:gd name="T17" fmla="*/ 41 h 49"/>
                <a:gd name="T18" fmla="*/ 44 w 48"/>
                <a:gd name="T19" fmla="*/ 49 h 49"/>
                <a:gd name="T20" fmla="*/ 47 w 48"/>
                <a:gd name="T21" fmla="*/ 47 h 49"/>
                <a:gd name="T22" fmla="*/ 48 w 48"/>
                <a:gd name="T23" fmla="*/ 43 h 49"/>
                <a:gd name="T24" fmla="*/ 48 w 48"/>
                <a:gd name="T25" fmla="*/ 39 h 49"/>
                <a:gd name="T26" fmla="*/ 46 w 48"/>
                <a:gd name="T27" fmla="*/ 36 h 49"/>
                <a:gd name="T28" fmla="*/ 43 w 48"/>
                <a:gd name="T29" fmla="*/ 31 h 49"/>
                <a:gd name="T30" fmla="*/ 37 w 48"/>
                <a:gd name="T31" fmla="*/ 24 h 49"/>
                <a:gd name="T32" fmla="*/ 30 w 48"/>
                <a:gd name="T33" fmla="*/ 17 h 49"/>
                <a:gd name="T34" fmla="*/ 22 w 48"/>
                <a:gd name="T35" fmla="*/ 11 h 49"/>
                <a:gd name="T36" fmla="*/ 13 w 48"/>
                <a:gd name="T37" fmla="*/ 4 h 49"/>
                <a:gd name="T38" fmla="*/ 4 w 48"/>
                <a:gd name="T39" fmla="*/ 0 h 49"/>
                <a:gd name="T40" fmla="*/ 0 w 48"/>
                <a:gd name="T41" fmla="*/ 9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49"/>
                <a:gd name="T65" fmla="*/ 48 w 48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49">
                  <a:moveTo>
                    <a:pt x="0" y="9"/>
                  </a:moveTo>
                  <a:lnTo>
                    <a:pt x="8" y="13"/>
                  </a:lnTo>
                  <a:lnTo>
                    <a:pt x="17" y="18"/>
                  </a:lnTo>
                  <a:lnTo>
                    <a:pt x="24" y="24"/>
                  </a:lnTo>
                  <a:lnTo>
                    <a:pt x="31" y="31"/>
                  </a:lnTo>
                  <a:lnTo>
                    <a:pt x="36" y="36"/>
                  </a:lnTo>
                  <a:lnTo>
                    <a:pt x="39" y="41"/>
                  </a:lnTo>
                  <a:lnTo>
                    <a:pt x="40" y="43"/>
                  </a:lnTo>
                  <a:lnTo>
                    <a:pt x="40" y="41"/>
                  </a:lnTo>
                  <a:lnTo>
                    <a:pt x="44" y="49"/>
                  </a:lnTo>
                  <a:lnTo>
                    <a:pt x="47" y="47"/>
                  </a:lnTo>
                  <a:lnTo>
                    <a:pt x="48" y="43"/>
                  </a:lnTo>
                  <a:lnTo>
                    <a:pt x="48" y="39"/>
                  </a:lnTo>
                  <a:lnTo>
                    <a:pt x="46" y="36"/>
                  </a:lnTo>
                  <a:lnTo>
                    <a:pt x="43" y="31"/>
                  </a:lnTo>
                  <a:lnTo>
                    <a:pt x="37" y="24"/>
                  </a:lnTo>
                  <a:lnTo>
                    <a:pt x="30" y="17"/>
                  </a:lnTo>
                  <a:lnTo>
                    <a:pt x="22" y="11"/>
                  </a:lnTo>
                  <a:lnTo>
                    <a:pt x="13" y="4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44" name="Freeform 1250"/>
            <p:cNvSpPr>
              <a:spLocks/>
            </p:cNvSpPr>
            <p:nvPr/>
          </p:nvSpPr>
          <p:spPr bwMode="auto">
            <a:xfrm>
              <a:off x="1198" y="250"/>
              <a:ext cx="59" cy="19"/>
            </a:xfrm>
            <a:custGeom>
              <a:avLst/>
              <a:gdLst>
                <a:gd name="T0" fmla="*/ 0 w 59"/>
                <a:gd name="T1" fmla="*/ 10 h 19"/>
                <a:gd name="T2" fmla="*/ 4 w 59"/>
                <a:gd name="T3" fmla="*/ 10 h 19"/>
                <a:gd name="T4" fmla="*/ 10 w 59"/>
                <a:gd name="T5" fmla="*/ 10 h 19"/>
                <a:gd name="T6" fmla="*/ 17 w 59"/>
                <a:gd name="T7" fmla="*/ 10 h 19"/>
                <a:gd name="T8" fmla="*/ 24 w 59"/>
                <a:gd name="T9" fmla="*/ 10 h 19"/>
                <a:gd name="T10" fmla="*/ 31 w 59"/>
                <a:gd name="T11" fmla="*/ 11 h 19"/>
                <a:gd name="T12" fmla="*/ 40 w 59"/>
                <a:gd name="T13" fmla="*/ 13 h 19"/>
                <a:gd name="T14" fmla="*/ 47 w 59"/>
                <a:gd name="T15" fmla="*/ 15 h 19"/>
                <a:gd name="T16" fmla="*/ 55 w 59"/>
                <a:gd name="T17" fmla="*/ 19 h 19"/>
                <a:gd name="T18" fmla="*/ 59 w 59"/>
                <a:gd name="T19" fmla="*/ 10 h 19"/>
                <a:gd name="T20" fmla="*/ 51 w 59"/>
                <a:gd name="T21" fmla="*/ 6 h 19"/>
                <a:gd name="T22" fmla="*/ 41 w 59"/>
                <a:gd name="T23" fmla="*/ 4 h 19"/>
                <a:gd name="T24" fmla="*/ 33 w 59"/>
                <a:gd name="T25" fmla="*/ 2 h 19"/>
                <a:gd name="T26" fmla="*/ 24 w 59"/>
                <a:gd name="T27" fmla="*/ 1 h 19"/>
                <a:gd name="T28" fmla="*/ 17 w 59"/>
                <a:gd name="T29" fmla="*/ 1 h 19"/>
                <a:gd name="T30" fmla="*/ 10 w 59"/>
                <a:gd name="T31" fmla="*/ 0 h 19"/>
                <a:gd name="T32" fmla="*/ 4 w 59"/>
                <a:gd name="T33" fmla="*/ 0 h 19"/>
                <a:gd name="T34" fmla="*/ 0 w 59"/>
                <a:gd name="T35" fmla="*/ 0 h 19"/>
                <a:gd name="T36" fmla="*/ 0 w 59"/>
                <a:gd name="T37" fmla="*/ 10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19"/>
                <a:gd name="T59" fmla="*/ 59 w 59"/>
                <a:gd name="T60" fmla="*/ 19 h 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19">
                  <a:moveTo>
                    <a:pt x="0" y="10"/>
                  </a:moveTo>
                  <a:lnTo>
                    <a:pt x="4" y="10"/>
                  </a:lnTo>
                  <a:lnTo>
                    <a:pt x="10" y="10"/>
                  </a:lnTo>
                  <a:lnTo>
                    <a:pt x="17" y="10"/>
                  </a:lnTo>
                  <a:lnTo>
                    <a:pt x="24" y="10"/>
                  </a:lnTo>
                  <a:lnTo>
                    <a:pt x="31" y="11"/>
                  </a:lnTo>
                  <a:lnTo>
                    <a:pt x="40" y="13"/>
                  </a:lnTo>
                  <a:lnTo>
                    <a:pt x="47" y="15"/>
                  </a:lnTo>
                  <a:lnTo>
                    <a:pt x="55" y="19"/>
                  </a:lnTo>
                  <a:lnTo>
                    <a:pt x="59" y="10"/>
                  </a:lnTo>
                  <a:lnTo>
                    <a:pt x="51" y="6"/>
                  </a:lnTo>
                  <a:lnTo>
                    <a:pt x="41" y="4"/>
                  </a:lnTo>
                  <a:lnTo>
                    <a:pt x="33" y="2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45" name="Freeform 1251"/>
            <p:cNvSpPr>
              <a:spLocks/>
            </p:cNvSpPr>
            <p:nvPr/>
          </p:nvSpPr>
          <p:spPr bwMode="auto">
            <a:xfrm>
              <a:off x="3601" y="254"/>
              <a:ext cx="108" cy="60"/>
            </a:xfrm>
            <a:custGeom>
              <a:avLst/>
              <a:gdLst>
                <a:gd name="T0" fmla="*/ 9 w 108"/>
                <a:gd name="T1" fmla="*/ 1 h 60"/>
                <a:gd name="T2" fmla="*/ 5 w 108"/>
                <a:gd name="T3" fmla="*/ 1 h 60"/>
                <a:gd name="T4" fmla="*/ 3 w 108"/>
                <a:gd name="T5" fmla="*/ 1 h 60"/>
                <a:gd name="T6" fmla="*/ 2 w 108"/>
                <a:gd name="T7" fmla="*/ 2 h 60"/>
                <a:gd name="T8" fmla="*/ 1 w 108"/>
                <a:gd name="T9" fmla="*/ 5 h 60"/>
                <a:gd name="T10" fmla="*/ 0 w 108"/>
                <a:gd name="T11" fmla="*/ 9 h 60"/>
                <a:gd name="T12" fmla="*/ 1 w 108"/>
                <a:gd name="T13" fmla="*/ 13 h 60"/>
                <a:gd name="T14" fmla="*/ 4 w 108"/>
                <a:gd name="T15" fmla="*/ 20 h 60"/>
                <a:gd name="T16" fmla="*/ 9 w 108"/>
                <a:gd name="T17" fmla="*/ 26 h 60"/>
                <a:gd name="T18" fmla="*/ 14 w 108"/>
                <a:gd name="T19" fmla="*/ 32 h 60"/>
                <a:gd name="T20" fmla="*/ 21 w 108"/>
                <a:gd name="T21" fmla="*/ 39 h 60"/>
                <a:gd name="T22" fmla="*/ 30 w 108"/>
                <a:gd name="T23" fmla="*/ 45 h 60"/>
                <a:gd name="T24" fmla="*/ 39 w 108"/>
                <a:gd name="T25" fmla="*/ 51 h 60"/>
                <a:gd name="T26" fmla="*/ 49 w 108"/>
                <a:gd name="T27" fmla="*/ 55 h 60"/>
                <a:gd name="T28" fmla="*/ 60 w 108"/>
                <a:gd name="T29" fmla="*/ 58 h 60"/>
                <a:gd name="T30" fmla="*/ 71 w 108"/>
                <a:gd name="T31" fmla="*/ 60 h 60"/>
                <a:gd name="T32" fmla="*/ 83 w 108"/>
                <a:gd name="T33" fmla="*/ 60 h 60"/>
                <a:gd name="T34" fmla="*/ 94 w 108"/>
                <a:gd name="T35" fmla="*/ 56 h 60"/>
                <a:gd name="T36" fmla="*/ 106 w 108"/>
                <a:gd name="T37" fmla="*/ 52 h 60"/>
                <a:gd name="T38" fmla="*/ 107 w 108"/>
                <a:gd name="T39" fmla="*/ 51 h 60"/>
                <a:gd name="T40" fmla="*/ 108 w 108"/>
                <a:gd name="T41" fmla="*/ 49 h 60"/>
                <a:gd name="T42" fmla="*/ 107 w 108"/>
                <a:gd name="T43" fmla="*/ 46 h 60"/>
                <a:gd name="T44" fmla="*/ 106 w 108"/>
                <a:gd name="T45" fmla="*/ 44 h 60"/>
                <a:gd name="T46" fmla="*/ 103 w 108"/>
                <a:gd name="T47" fmla="*/ 40 h 60"/>
                <a:gd name="T48" fmla="*/ 97 w 108"/>
                <a:gd name="T49" fmla="*/ 33 h 60"/>
                <a:gd name="T50" fmla="*/ 91 w 108"/>
                <a:gd name="T51" fmla="*/ 27 h 60"/>
                <a:gd name="T52" fmla="*/ 83 w 108"/>
                <a:gd name="T53" fmla="*/ 20 h 60"/>
                <a:gd name="T54" fmla="*/ 74 w 108"/>
                <a:gd name="T55" fmla="*/ 15 h 60"/>
                <a:gd name="T56" fmla="*/ 66 w 108"/>
                <a:gd name="T57" fmla="*/ 10 h 60"/>
                <a:gd name="T58" fmla="*/ 57 w 108"/>
                <a:gd name="T59" fmla="*/ 7 h 60"/>
                <a:gd name="T60" fmla="*/ 49 w 108"/>
                <a:gd name="T61" fmla="*/ 5 h 60"/>
                <a:gd name="T62" fmla="*/ 40 w 108"/>
                <a:gd name="T63" fmla="*/ 2 h 60"/>
                <a:gd name="T64" fmla="*/ 33 w 108"/>
                <a:gd name="T65" fmla="*/ 1 h 60"/>
                <a:gd name="T66" fmla="*/ 25 w 108"/>
                <a:gd name="T67" fmla="*/ 1 h 60"/>
                <a:gd name="T68" fmla="*/ 18 w 108"/>
                <a:gd name="T69" fmla="*/ 1 h 60"/>
                <a:gd name="T70" fmla="*/ 13 w 108"/>
                <a:gd name="T71" fmla="*/ 0 h 60"/>
                <a:gd name="T72" fmla="*/ 9 w 108"/>
                <a:gd name="T73" fmla="*/ 1 h 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60"/>
                <a:gd name="T113" fmla="*/ 108 w 108"/>
                <a:gd name="T114" fmla="*/ 60 h 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60">
                  <a:moveTo>
                    <a:pt x="9" y="1"/>
                  </a:moveTo>
                  <a:lnTo>
                    <a:pt x="5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1" y="13"/>
                  </a:lnTo>
                  <a:lnTo>
                    <a:pt x="4" y="20"/>
                  </a:lnTo>
                  <a:lnTo>
                    <a:pt x="9" y="26"/>
                  </a:lnTo>
                  <a:lnTo>
                    <a:pt x="14" y="32"/>
                  </a:lnTo>
                  <a:lnTo>
                    <a:pt x="21" y="39"/>
                  </a:lnTo>
                  <a:lnTo>
                    <a:pt x="30" y="45"/>
                  </a:lnTo>
                  <a:lnTo>
                    <a:pt x="39" y="51"/>
                  </a:lnTo>
                  <a:lnTo>
                    <a:pt x="49" y="55"/>
                  </a:lnTo>
                  <a:lnTo>
                    <a:pt x="60" y="58"/>
                  </a:lnTo>
                  <a:lnTo>
                    <a:pt x="71" y="60"/>
                  </a:lnTo>
                  <a:lnTo>
                    <a:pt x="83" y="60"/>
                  </a:lnTo>
                  <a:lnTo>
                    <a:pt x="94" y="56"/>
                  </a:lnTo>
                  <a:lnTo>
                    <a:pt x="106" y="52"/>
                  </a:lnTo>
                  <a:lnTo>
                    <a:pt x="107" y="51"/>
                  </a:lnTo>
                  <a:lnTo>
                    <a:pt x="108" y="49"/>
                  </a:lnTo>
                  <a:lnTo>
                    <a:pt x="107" y="46"/>
                  </a:lnTo>
                  <a:lnTo>
                    <a:pt x="106" y="44"/>
                  </a:lnTo>
                  <a:lnTo>
                    <a:pt x="103" y="40"/>
                  </a:lnTo>
                  <a:lnTo>
                    <a:pt x="97" y="33"/>
                  </a:lnTo>
                  <a:lnTo>
                    <a:pt x="91" y="27"/>
                  </a:lnTo>
                  <a:lnTo>
                    <a:pt x="83" y="20"/>
                  </a:lnTo>
                  <a:lnTo>
                    <a:pt x="74" y="15"/>
                  </a:lnTo>
                  <a:lnTo>
                    <a:pt x="66" y="10"/>
                  </a:lnTo>
                  <a:lnTo>
                    <a:pt x="57" y="7"/>
                  </a:lnTo>
                  <a:lnTo>
                    <a:pt x="49" y="5"/>
                  </a:lnTo>
                  <a:lnTo>
                    <a:pt x="40" y="2"/>
                  </a:lnTo>
                  <a:lnTo>
                    <a:pt x="33" y="1"/>
                  </a:lnTo>
                  <a:lnTo>
                    <a:pt x="25" y="1"/>
                  </a:lnTo>
                  <a:lnTo>
                    <a:pt x="18" y="1"/>
                  </a:lnTo>
                  <a:lnTo>
                    <a:pt x="13" y="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46" name="Freeform 1252"/>
            <p:cNvSpPr>
              <a:spLocks/>
            </p:cNvSpPr>
            <p:nvPr/>
          </p:nvSpPr>
          <p:spPr bwMode="auto">
            <a:xfrm>
              <a:off x="3597" y="250"/>
              <a:ext cx="112" cy="68"/>
            </a:xfrm>
            <a:custGeom>
              <a:avLst/>
              <a:gdLst>
                <a:gd name="T0" fmla="*/ 108 w 112"/>
                <a:gd name="T1" fmla="*/ 51 h 68"/>
                <a:gd name="T2" fmla="*/ 97 w 112"/>
                <a:gd name="T3" fmla="*/ 56 h 68"/>
                <a:gd name="T4" fmla="*/ 87 w 112"/>
                <a:gd name="T5" fmla="*/ 58 h 68"/>
                <a:gd name="T6" fmla="*/ 75 w 112"/>
                <a:gd name="T7" fmla="*/ 59 h 68"/>
                <a:gd name="T8" fmla="*/ 64 w 112"/>
                <a:gd name="T9" fmla="*/ 57 h 68"/>
                <a:gd name="T10" fmla="*/ 55 w 112"/>
                <a:gd name="T11" fmla="*/ 55 h 68"/>
                <a:gd name="T12" fmla="*/ 45 w 112"/>
                <a:gd name="T13" fmla="*/ 50 h 68"/>
                <a:gd name="T14" fmla="*/ 36 w 112"/>
                <a:gd name="T15" fmla="*/ 45 h 68"/>
                <a:gd name="T16" fmla="*/ 28 w 112"/>
                <a:gd name="T17" fmla="*/ 39 h 68"/>
                <a:gd name="T18" fmla="*/ 21 w 112"/>
                <a:gd name="T19" fmla="*/ 33 h 68"/>
                <a:gd name="T20" fmla="*/ 16 w 112"/>
                <a:gd name="T21" fmla="*/ 27 h 68"/>
                <a:gd name="T22" fmla="*/ 12 w 112"/>
                <a:gd name="T23" fmla="*/ 21 h 68"/>
                <a:gd name="T24" fmla="*/ 9 w 112"/>
                <a:gd name="T25" fmla="*/ 16 h 68"/>
                <a:gd name="T26" fmla="*/ 8 w 112"/>
                <a:gd name="T27" fmla="*/ 12 h 68"/>
                <a:gd name="T28" fmla="*/ 8 w 112"/>
                <a:gd name="T29" fmla="*/ 10 h 68"/>
                <a:gd name="T30" fmla="*/ 8 w 112"/>
                <a:gd name="T31" fmla="*/ 11 h 68"/>
                <a:gd name="T32" fmla="*/ 9 w 112"/>
                <a:gd name="T33" fmla="*/ 10 h 68"/>
                <a:gd name="T34" fmla="*/ 10 w 112"/>
                <a:gd name="T35" fmla="*/ 10 h 68"/>
                <a:gd name="T36" fmla="*/ 13 w 112"/>
                <a:gd name="T37" fmla="*/ 10 h 68"/>
                <a:gd name="T38" fmla="*/ 13 w 112"/>
                <a:gd name="T39" fmla="*/ 0 h 68"/>
                <a:gd name="T40" fmla="*/ 9 w 112"/>
                <a:gd name="T41" fmla="*/ 1 h 68"/>
                <a:gd name="T42" fmla="*/ 6 w 112"/>
                <a:gd name="T43" fmla="*/ 2 h 68"/>
                <a:gd name="T44" fmla="*/ 3 w 112"/>
                <a:gd name="T45" fmla="*/ 3 h 68"/>
                <a:gd name="T46" fmla="*/ 1 w 112"/>
                <a:gd name="T47" fmla="*/ 6 h 68"/>
                <a:gd name="T48" fmla="*/ 0 w 112"/>
                <a:gd name="T49" fmla="*/ 13 h 68"/>
                <a:gd name="T50" fmla="*/ 1 w 112"/>
                <a:gd name="T51" fmla="*/ 20 h 68"/>
                <a:gd name="T52" fmla="*/ 4 w 112"/>
                <a:gd name="T53" fmla="*/ 26 h 68"/>
                <a:gd name="T54" fmla="*/ 9 w 112"/>
                <a:gd name="T55" fmla="*/ 33 h 68"/>
                <a:gd name="T56" fmla="*/ 16 w 112"/>
                <a:gd name="T57" fmla="*/ 39 h 68"/>
                <a:gd name="T58" fmla="*/ 23 w 112"/>
                <a:gd name="T59" fmla="*/ 47 h 68"/>
                <a:gd name="T60" fmla="*/ 32 w 112"/>
                <a:gd name="T61" fmla="*/ 53 h 68"/>
                <a:gd name="T62" fmla="*/ 41 w 112"/>
                <a:gd name="T63" fmla="*/ 59 h 68"/>
                <a:gd name="T64" fmla="*/ 52 w 112"/>
                <a:gd name="T65" fmla="*/ 64 h 68"/>
                <a:gd name="T66" fmla="*/ 63 w 112"/>
                <a:gd name="T67" fmla="*/ 67 h 68"/>
                <a:gd name="T68" fmla="*/ 75 w 112"/>
                <a:gd name="T69" fmla="*/ 68 h 68"/>
                <a:gd name="T70" fmla="*/ 88 w 112"/>
                <a:gd name="T71" fmla="*/ 68 h 68"/>
                <a:gd name="T72" fmla="*/ 99 w 112"/>
                <a:gd name="T73" fmla="*/ 65 h 68"/>
                <a:gd name="T74" fmla="*/ 112 w 112"/>
                <a:gd name="T75" fmla="*/ 59 h 68"/>
                <a:gd name="T76" fmla="*/ 108 w 112"/>
                <a:gd name="T77" fmla="*/ 51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2"/>
                <a:gd name="T118" fmla="*/ 0 h 68"/>
                <a:gd name="T119" fmla="*/ 112 w 112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2" h="68">
                  <a:moveTo>
                    <a:pt x="108" y="51"/>
                  </a:moveTo>
                  <a:lnTo>
                    <a:pt x="97" y="56"/>
                  </a:lnTo>
                  <a:lnTo>
                    <a:pt x="87" y="58"/>
                  </a:lnTo>
                  <a:lnTo>
                    <a:pt x="75" y="59"/>
                  </a:lnTo>
                  <a:lnTo>
                    <a:pt x="64" y="57"/>
                  </a:lnTo>
                  <a:lnTo>
                    <a:pt x="55" y="55"/>
                  </a:lnTo>
                  <a:lnTo>
                    <a:pt x="45" y="50"/>
                  </a:lnTo>
                  <a:lnTo>
                    <a:pt x="36" y="45"/>
                  </a:lnTo>
                  <a:lnTo>
                    <a:pt x="28" y="39"/>
                  </a:lnTo>
                  <a:lnTo>
                    <a:pt x="21" y="33"/>
                  </a:lnTo>
                  <a:lnTo>
                    <a:pt x="16" y="27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3"/>
                  </a:lnTo>
                  <a:lnTo>
                    <a:pt x="1" y="20"/>
                  </a:lnTo>
                  <a:lnTo>
                    <a:pt x="4" y="26"/>
                  </a:lnTo>
                  <a:lnTo>
                    <a:pt x="9" y="33"/>
                  </a:lnTo>
                  <a:lnTo>
                    <a:pt x="16" y="39"/>
                  </a:lnTo>
                  <a:lnTo>
                    <a:pt x="23" y="47"/>
                  </a:lnTo>
                  <a:lnTo>
                    <a:pt x="32" y="53"/>
                  </a:lnTo>
                  <a:lnTo>
                    <a:pt x="41" y="59"/>
                  </a:lnTo>
                  <a:lnTo>
                    <a:pt x="52" y="64"/>
                  </a:lnTo>
                  <a:lnTo>
                    <a:pt x="63" y="67"/>
                  </a:lnTo>
                  <a:lnTo>
                    <a:pt x="75" y="68"/>
                  </a:lnTo>
                  <a:lnTo>
                    <a:pt x="88" y="68"/>
                  </a:lnTo>
                  <a:lnTo>
                    <a:pt x="99" y="65"/>
                  </a:lnTo>
                  <a:lnTo>
                    <a:pt x="112" y="59"/>
                  </a:lnTo>
                  <a:lnTo>
                    <a:pt x="108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47" name="Freeform 1253"/>
            <p:cNvSpPr>
              <a:spLocks/>
            </p:cNvSpPr>
            <p:nvPr/>
          </p:nvSpPr>
          <p:spPr bwMode="auto">
            <a:xfrm>
              <a:off x="3665" y="260"/>
              <a:ext cx="48" cy="49"/>
            </a:xfrm>
            <a:custGeom>
              <a:avLst/>
              <a:gdLst>
                <a:gd name="T0" fmla="*/ 0 w 48"/>
                <a:gd name="T1" fmla="*/ 7 h 49"/>
                <a:gd name="T2" fmla="*/ 8 w 48"/>
                <a:gd name="T3" fmla="*/ 13 h 49"/>
                <a:gd name="T4" fmla="*/ 17 w 48"/>
                <a:gd name="T5" fmla="*/ 18 h 49"/>
                <a:gd name="T6" fmla="*/ 24 w 48"/>
                <a:gd name="T7" fmla="*/ 24 h 49"/>
                <a:gd name="T8" fmla="*/ 30 w 48"/>
                <a:gd name="T9" fmla="*/ 31 h 49"/>
                <a:gd name="T10" fmla="*/ 36 w 48"/>
                <a:gd name="T11" fmla="*/ 36 h 49"/>
                <a:gd name="T12" fmla="*/ 39 w 48"/>
                <a:gd name="T13" fmla="*/ 41 h 49"/>
                <a:gd name="T14" fmla="*/ 39 w 48"/>
                <a:gd name="T15" fmla="*/ 43 h 49"/>
                <a:gd name="T16" fmla="*/ 40 w 48"/>
                <a:gd name="T17" fmla="*/ 41 h 49"/>
                <a:gd name="T18" fmla="*/ 44 w 48"/>
                <a:gd name="T19" fmla="*/ 49 h 49"/>
                <a:gd name="T20" fmla="*/ 47 w 48"/>
                <a:gd name="T21" fmla="*/ 47 h 49"/>
                <a:gd name="T22" fmla="*/ 48 w 48"/>
                <a:gd name="T23" fmla="*/ 43 h 49"/>
                <a:gd name="T24" fmla="*/ 47 w 48"/>
                <a:gd name="T25" fmla="*/ 39 h 49"/>
                <a:gd name="T26" fmla="*/ 46 w 48"/>
                <a:gd name="T27" fmla="*/ 36 h 49"/>
                <a:gd name="T28" fmla="*/ 42 w 48"/>
                <a:gd name="T29" fmla="*/ 31 h 49"/>
                <a:gd name="T30" fmla="*/ 37 w 48"/>
                <a:gd name="T31" fmla="*/ 24 h 49"/>
                <a:gd name="T32" fmla="*/ 30 w 48"/>
                <a:gd name="T33" fmla="*/ 17 h 49"/>
                <a:gd name="T34" fmla="*/ 22 w 48"/>
                <a:gd name="T35" fmla="*/ 11 h 49"/>
                <a:gd name="T36" fmla="*/ 12 w 48"/>
                <a:gd name="T37" fmla="*/ 4 h 49"/>
                <a:gd name="T38" fmla="*/ 3 w 48"/>
                <a:gd name="T39" fmla="*/ 0 h 49"/>
                <a:gd name="T40" fmla="*/ 0 w 48"/>
                <a:gd name="T41" fmla="*/ 7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49"/>
                <a:gd name="T65" fmla="*/ 48 w 48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49">
                  <a:moveTo>
                    <a:pt x="0" y="7"/>
                  </a:moveTo>
                  <a:lnTo>
                    <a:pt x="8" y="13"/>
                  </a:lnTo>
                  <a:lnTo>
                    <a:pt x="17" y="18"/>
                  </a:lnTo>
                  <a:lnTo>
                    <a:pt x="24" y="24"/>
                  </a:lnTo>
                  <a:lnTo>
                    <a:pt x="30" y="31"/>
                  </a:lnTo>
                  <a:lnTo>
                    <a:pt x="36" y="36"/>
                  </a:lnTo>
                  <a:lnTo>
                    <a:pt x="39" y="41"/>
                  </a:lnTo>
                  <a:lnTo>
                    <a:pt x="39" y="43"/>
                  </a:lnTo>
                  <a:lnTo>
                    <a:pt x="40" y="41"/>
                  </a:lnTo>
                  <a:lnTo>
                    <a:pt x="44" y="49"/>
                  </a:lnTo>
                  <a:lnTo>
                    <a:pt x="47" y="47"/>
                  </a:lnTo>
                  <a:lnTo>
                    <a:pt x="48" y="43"/>
                  </a:lnTo>
                  <a:lnTo>
                    <a:pt x="47" y="39"/>
                  </a:lnTo>
                  <a:lnTo>
                    <a:pt x="46" y="36"/>
                  </a:lnTo>
                  <a:lnTo>
                    <a:pt x="42" y="31"/>
                  </a:lnTo>
                  <a:lnTo>
                    <a:pt x="37" y="24"/>
                  </a:lnTo>
                  <a:lnTo>
                    <a:pt x="30" y="17"/>
                  </a:lnTo>
                  <a:lnTo>
                    <a:pt x="22" y="11"/>
                  </a:lnTo>
                  <a:lnTo>
                    <a:pt x="12" y="4"/>
                  </a:lnTo>
                  <a:lnTo>
                    <a:pt x="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48" name="Freeform 1254"/>
            <p:cNvSpPr>
              <a:spLocks/>
            </p:cNvSpPr>
            <p:nvPr/>
          </p:nvSpPr>
          <p:spPr bwMode="auto">
            <a:xfrm>
              <a:off x="3610" y="250"/>
              <a:ext cx="58" cy="17"/>
            </a:xfrm>
            <a:custGeom>
              <a:avLst/>
              <a:gdLst>
                <a:gd name="T0" fmla="*/ 0 w 58"/>
                <a:gd name="T1" fmla="*/ 10 h 17"/>
                <a:gd name="T2" fmla="*/ 4 w 58"/>
                <a:gd name="T3" fmla="*/ 10 h 17"/>
                <a:gd name="T4" fmla="*/ 9 w 58"/>
                <a:gd name="T5" fmla="*/ 10 h 17"/>
                <a:gd name="T6" fmla="*/ 15 w 58"/>
                <a:gd name="T7" fmla="*/ 10 h 17"/>
                <a:gd name="T8" fmla="*/ 23 w 58"/>
                <a:gd name="T9" fmla="*/ 10 h 17"/>
                <a:gd name="T10" fmla="*/ 31 w 58"/>
                <a:gd name="T11" fmla="*/ 11 h 17"/>
                <a:gd name="T12" fmla="*/ 39 w 58"/>
                <a:gd name="T13" fmla="*/ 13 h 17"/>
                <a:gd name="T14" fmla="*/ 47 w 58"/>
                <a:gd name="T15" fmla="*/ 15 h 17"/>
                <a:gd name="T16" fmla="*/ 55 w 58"/>
                <a:gd name="T17" fmla="*/ 17 h 17"/>
                <a:gd name="T18" fmla="*/ 58 w 58"/>
                <a:gd name="T19" fmla="*/ 10 h 17"/>
                <a:gd name="T20" fmla="*/ 49 w 58"/>
                <a:gd name="T21" fmla="*/ 6 h 17"/>
                <a:gd name="T22" fmla="*/ 41 w 58"/>
                <a:gd name="T23" fmla="*/ 4 h 17"/>
                <a:gd name="T24" fmla="*/ 32 w 58"/>
                <a:gd name="T25" fmla="*/ 2 h 17"/>
                <a:gd name="T26" fmla="*/ 24 w 58"/>
                <a:gd name="T27" fmla="*/ 1 h 17"/>
                <a:gd name="T28" fmla="*/ 16 w 58"/>
                <a:gd name="T29" fmla="*/ 1 h 17"/>
                <a:gd name="T30" fmla="*/ 9 w 58"/>
                <a:gd name="T31" fmla="*/ 0 h 17"/>
                <a:gd name="T32" fmla="*/ 4 w 58"/>
                <a:gd name="T33" fmla="*/ 0 h 17"/>
                <a:gd name="T34" fmla="*/ 0 w 58"/>
                <a:gd name="T35" fmla="*/ 0 h 17"/>
                <a:gd name="T36" fmla="*/ 0 w 58"/>
                <a:gd name="T37" fmla="*/ 1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17"/>
                <a:gd name="T59" fmla="*/ 58 w 58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17">
                  <a:moveTo>
                    <a:pt x="0" y="10"/>
                  </a:moveTo>
                  <a:lnTo>
                    <a:pt x="4" y="10"/>
                  </a:lnTo>
                  <a:lnTo>
                    <a:pt x="9" y="10"/>
                  </a:lnTo>
                  <a:lnTo>
                    <a:pt x="15" y="10"/>
                  </a:lnTo>
                  <a:lnTo>
                    <a:pt x="23" y="10"/>
                  </a:lnTo>
                  <a:lnTo>
                    <a:pt x="31" y="11"/>
                  </a:lnTo>
                  <a:lnTo>
                    <a:pt x="39" y="13"/>
                  </a:lnTo>
                  <a:lnTo>
                    <a:pt x="47" y="15"/>
                  </a:lnTo>
                  <a:lnTo>
                    <a:pt x="55" y="17"/>
                  </a:lnTo>
                  <a:lnTo>
                    <a:pt x="58" y="10"/>
                  </a:lnTo>
                  <a:lnTo>
                    <a:pt x="49" y="6"/>
                  </a:lnTo>
                  <a:lnTo>
                    <a:pt x="41" y="4"/>
                  </a:lnTo>
                  <a:lnTo>
                    <a:pt x="32" y="2"/>
                  </a:lnTo>
                  <a:lnTo>
                    <a:pt x="24" y="1"/>
                  </a:lnTo>
                  <a:lnTo>
                    <a:pt x="16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49" name="Freeform 1255"/>
            <p:cNvSpPr>
              <a:spLocks/>
            </p:cNvSpPr>
            <p:nvPr/>
          </p:nvSpPr>
          <p:spPr bwMode="auto">
            <a:xfrm>
              <a:off x="2395" y="255"/>
              <a:ext cx="107" cy="59"/>
            </a:xfrm>
            <a:custGeom>
              <a:avLst/>
              <a:gdLst>
                <a:gd name="T0" fmla="*/ 9 w 107"/>
                <a:gd name="T1" fmla="*/ 0 h 59"/>
                <a:gd name="T2" fmla="*/ 5 w 107"/>
                <a:gd name="T3" fmla="*/ 0 h 59"/>
                <a:gd name="T4" fmla="*/ 3 w 107"/>
                <a:gd name="T5" fmla="*/ 0 h 59"/>
                <a:gd name="T6" fmla="*/ 2 w 107"/>
                <a:gd name="T7" fmla="*/ 3 h 59"/>
                <a:gd name="T8" fmla="*/ 0 w 107"/>
                <a:gd name="T9" fmla="*/ 4 h 59"/>
                <a:gd name="T10" fmla="*/ 0 w 107"/>
                <a:gd name="T11" fmla="*/ 8 h 59"/>
                <a:gd name="T12" fmla="*/ 1 w 107"/>
                <a:gd name="T13" fmla="*/ 12 h 59"/>
                <a:gd name="T14" fmla="*/ 3 w 107"/>
                <a:gd name="T15" fmla="*/ 19 h 59"/>
                <a:gd name="T16" fmla="*/ 9 w 107"/>
                <a:gd name="T17" fmla="*/ 25 h 59"/>
                <a:gd name="T18" fmla="*/ 14 w 107"/>
                <a:gd name="T19" fmla="*/ 31 h 59"/>
                <a:gd name="T20" fmla="*/ 21 w 107"/>
                <a:gd name="T21" fmla="*/ 38 h 59"/>
                <a:gd name="T22" fmla="*/ 30 w 107"/>
                <a:gd name="T23" fmla="*/ 44 h 59"/>
                <a:gd name="T24" fmla="*/ 39 w 107"/>
                <a:gd name="T25" fmla="*/ 50 h 59"/>
                <a:gd name="T26" fmla="*/ 49 w 107"/>
                <a:gd name="T27" fmla="*/ 54 h 59"/>
                <a:gd name="T28" fmla="*/ 59 w 107"/>
                <a:gd name="T29" fmla="*/ 57 h 59"/>
                <a:gd name="T30" fmla="*/ 71 w 107"/>
                <a:gd name="T31" fmla="*/ 59 h 59"/>
                <a:gd name="T32" fmla="*/ 83 w 107"/>
                <a:gd name="T33" fmla="*/ 59 h 59"/>
                <a:gd name="T34" fmla="*/ 94 w 107"/>
                <a:gd name="T35" fmla="*/ 55 h 59"/>
                <a:gd name="T36" fmla="*/ 106 w 107"/>
                <a:gd name="T37" fmla="*/ 51 h 59"/>
                <a:gd name="T38" fmla="*/ 107 w 107"/>
                <a:gd name="T39" fmla="*/ 50 h 59"/>
                <a:gd name="T40" fmla="*/ 107 w 107"/>
                <a:gd name="T41" fmla="*/ 48 h 59"/>
                <a:gd name="T42" fmla="*/ 107 w 107"/>
                <a:gd name="T43" fmla="*/ 46 h 59"/>
                <a:gd name="T44" fmla="*/ 106 w 107"/>
                <a:gd name="T45" fmla="*/ 43 h 59"/>
                <a:gd name="T46" fmla="*/ 103 w 107"/>
                <a:gd name="T47" fmla="*/ 39 h 59"/>
                <a:gd name="T48" fmla="*/ 98 w 107"/>
                <a:gd name="T49" fmla="*/ 32 h 59"/>
                <a:gd name="T50" fmla="*/ 91 w 107"/>
                <a:gd name="T51" fmla="*/ 26 h 59"/>
                <a:gd name="T52" fmla="*/ 83 w 107"/>
                <a:gd name="T53" fmla="*/ 19 h 59"/>
                <a:gd name="T54" fmla="*/ 74 w 107"/>
                <a:gd name="T55" fmla="*/ 14 h 59"/>
                <a:gd name="T56" fmla="*/ 66 w 107"/>
                <a:gd name="T57" fmla="*/ 9 h 59"/>
                <a:gd name="T58" fmla="*/ 57 w 107"/>
                <a:gd name="T59" fmla="*/ 6 h 59"/>
                <a:gd name="T60" fmla="*/ 49 w 107"/>
                <a:gd name="T61" fmla="*/ 4 h 59"/>
                <a:gd name="T62" fmla="*/ 40 w 107"/>
                <a:gd name="T63" fmla="*/ 1 h 59"/>
                <a:gd name="T64" fmla="*/ 33 w 107"/>
                <a:gd name="T65" fmla="*/ 0 h 59"/>
                <a:gd name="T66" fmla="*/ 26 w 107"/>
                <a:gd name="T67" fmla="*/ 0 h 59"/>
                <a:gd name="T68" fmla="*/ 18 w 107"/>
                <a:gd name="T69" fmla="*/ 0 h 59"/>
                <a:gd name="T70" fmla="*/ 13 w 107"/>
                <a:gd name="T71" fmla="*/ 0 h 59"/>
                <a:gd name="T72" fmla="*/ 9 w 107"/>
                <a:gd name="T73" fmla="*/ 0 h 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7"/>
                <a:gd name="T112" fmla="*/ 0 h 59"/>
                <a:gd name="T113" fmla="*/ 107 w 107"/>
                <a:gd name="T114" fmla="*/ 59 h 5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7" h="59">
                  <a:moveTo>
                    <a:pt x="9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8"/>
                  </a:lnTo>
                  <a:lnTo>
                    <a:pt x="1" y="12"/>
                  </a:lnTo>
                  <a:lnTo>
                    <a:pt x="3" y="19"/>
                  </a:lnTo>
                  <a:lnTo>
                    <a:pt x="9" y="25"/>
                  </a:lnTo>
                  <a:lnTo>
                    <a:pt x="14" y="31"/>
                  </a:lnTo>
                  <a:lnTo>
                    <a:pt x="21" y="38"/>
                  </a:lnTo>
                  <a:lnTo>
                    <a:pt x="30" y="44"/>
                  </a:lnTo>
                  <a:lnTo>
                    <a:pt x="39" y="50"/>
                  </a:lnTo>
                  <a:lnTo>
                    <a:pt x="49" y="54"/>
                  </a:lnTo>
                  <a:lnTo>
                    <a:pt x="59" y="57"/>
                  </a:lnTo>
                  <a:lnTo>
                    <a:pt x="71" y="59"/>
                  </a:lnTo>
                  <a:lnTo>
                    <a:pt x="83" y="59"/>
                  </a:lnTo>
                  <a:lnTo>
                    <a:pt x="94" y="55"/>
                  </a:lnTo>
                  <a:lnTo>
                    <a:pt x="106" y="51"/>
                  </a:lnTo>
                  <a:lnTo>
                    <a:pt x="107" y="50"/>
                  </a:lnTo>
                  <a:lnTo>
                    <a:pt x="107" y="48"/>
                  </a:lnTo>
                  <a:lnTo>
                    <a:pt x="107" y="46"/>
                  </a:lnTo>
                  <a:lnTo>
                    <a:pt x="106" y="43"/>
                  </a:lnTo>
                  <a:lnTo>
                    <a:pt x="103" y="39"/>
                  </a:lnTo>
                  <a:lnTo>
                    <a:pt x="98" y="32"/>
                  </a:lnTo>
                  <a:lnTo>
                    <a:pt x="91" y="26"/>
                  </a:lnTo>
                  <a:lnTo>
                    <a:pt x="83" y="19"/>
                  </a:lnTo>
                  <a:lnTo>
                    <a:pt x="74" y="14"/>
                  </a:lnTo>
                  <a:lnTo>
                    <a:pt x="66" y="9"/>
                  </a:lnTo>
                  <a:lnTo>
                    <a:pt x="57" y="6"/>
                  </a:lnTo>
                  <a:lnTo>
                    <a:pt x="49" y="4"/>
                  </a:lnTo>
                  <a:lnTo>
                    <a:pt x="40" y="1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50" name="Freeform 1256"/>
            <p:cNvSpPr>
              <a:spLocks/>
            </p:cNvSpPr>
            <p:nvPr/>
          </p:nvSpPr>
          <p:spPr bwMode="auto">
            <a:xfrm>
              <a:off x="2391" y="250"/>
              <a:ext cx="112" cy="68"/>
            </a:xfrm>
            <a:custGeom>
              <a:avLst/>
              <a:gdLst>
                <a:gd name="T0" fmla="*/ 108 w 112"/>
                <a:gd name="T1" fmla="*/ 51 h 68"/>
                <a:gd name="T2" fmla="*/ 97 w 112"/>
                <a:gd name="T3" fmla="*/ 56 h 68"/>
                <a:gd name="T4" fmla="*/ 86 w 112"/>
                <a:gd name="T5" fmla="*/ 58 h 68"/>
                <a:gd name="T6" fmla="*/ 75 w 112"/>
                <a:gd name="T7" fmla="*/ 59 h 68"/>
                <a:gd name="T8" fmla="*/ 64 w 112"/>
                <a:gd name="T9" fmla="*/ 58 h 68"/>
                <a:gd name="T10" fmla="*/ 55 w 112"/>
                <a:gd name="T11" fmla="*/ 55 h 68"/>
                <a:gd name="T12" fmla="*/ 45 w 112"/>
                <a:gd name="T13" fmla="*/ 50 h 68"/>
                <a:gd name="T14" fmla="*/ 36 w 112"/>
                <a:gd name="T15" fmla="*/ 45 h 68"/>
                <a:gd name="T16" fmla="*/ 29 w 112"/>
                <a:gd name="T17" fmla="*/ 39 h 68"/>
                <a:gd name="T18" fmla="*/ 21 w 112"/>
                <a:gd name="T19" fmla="*/ 33 h 68"/>
                <a:gd name="T20" fmla="*/ 16 w 112"/>
                <a:gd name="T21" fmla="*/ 27 h 68"/>
                <a:gd name="T22" fmla="*/ 12 w 112"/>
                <a:gd name="T23" fmla="*/ 21 h 68"/>
                <a:gd name="T24" fmla="*/ 9 w 112"/>
                <a:gd name="T25" fmla="*/ 16 h 68"/>
                <a:gd name="T26" fmla="*/ 8 w 112"/>
                <a:gd name="T27" fmla="*/ 12 h 68"/>
                <a:gd name="T28" fmla="*/ 8 w 112"/>
                <a:gd name="T29" fmla="*/ 10 h 68"/>
                <a:gd name="T30" fmla="*/ 8 w 112"/>
                <a:gd name="T31" fmla="*/ 11 h 68"/>
                <a:gd name="T32" fmla="*/ 9 w 112"/>
                <a:gd name="T33" fmla="*/ 10 h 68"/>
                <a:gd name="T34" fmla="*/ 11 w 112"/>
                <a:gd name="T35" fmla="*/ 10 h 68"/>
                <a:gd name="T36" fmla="*/ 13 w 112"/>
                <a:gd name="T37" fmla="*/ 10 h 68"/>
                <a:gd name="T38" fmla="*/ 13 w 112"/>
                <a:gd name="T39" fmla="*/ 0 h 68"/>
                <a:gd name="T40" fmla="*/ 9 w 112"/>
                <a:gd name="T41" fmla="*/ 1 h 68"/>
                <a:gd name="T42" fmla="*/ 5 w 112"/>
                <a:gd name="T43" fmla="*/ 2 h 68"/>
                <a:gd name="T44" fmla="*/ 3 w 112"/>
                <a:gd name="T45" fmla="*/ 3 h 68"/>
                <a:gd name="T46" fmla="*/ 1 w 112"/>
                <a:gd name="T47" fmla="*/ 6 h 68"/>
                <a:gd name="T48" fmla="*/ 0 w 112"/>
                <a:gd name="T49" fmla="*/ 13 h 68"/>
                <a:gd name="T50" fmla="*/ 1 w 112"/>
                <a:gd name="T51" fmla="*/ 20 h 68"/>
                <a:gd name="T52" fmla="*/ 4 w 112"/>
                <a:gd name="T53" fmla="*/ 26 h 68"/>
                <a:gd name="T54" fmla="*/ 8 w 112"/>
                <a:gd name="T55" fmla="*/ 33 h 68"/>
                <a:gd name="T56" fmla="*/ 15 w 112"/>
                <a:gd name="T57" fmla="*/ 39 h 68"/>
                <a:gd name="T58" fmla="*/ 23 w 112"/>
                <a:gd name="T59" fmla="*/ 47 h 68"/>
                <a:gd name="T60" fmla="*/ 32 w 112"/>
                <a:gd name="T61" fmla="*/ 53 h 68"/>
                <a:gd name="T62" fmla="*/ 41 w 112"/>
                <a:gd name="T63" fmla="*/ 59 h 68"/>
                <a:gd name="T64" fmla="*/ 52 w 112"/>
                <a:gd name="T65" fmla="*/ 64 h 68"/>
                <a:gd name="T66" fmla="*/ 63 w 112"/>
                <a:gd name="T67" fmla="*/ 67 h 68"/>
                <a:gd name="T68" fmla="*/ 75 w 112"/>
                <a:gd name="T69" fmla="*/ 68 h 68"/>
                <a:gd name="T70" fmla="*/ 87 w 112"/>
                <a:gd name="T71" fmla="*/ 68 h 68"/>
                <a:gd name="T72" fmla="*/ 99 w 112"/>
                <a:gd name="T73" fmla="*/ 65 h 68"/>
                <a:gd name="T74" fmla="*/ 112 w 112"/>
                <a:gd name="T75" fmla="*/ 59 h 68"/>
                <a:gd name="T76" fmla="*/ 108 w 112"/>
                <a:gd name="T77" fmla="*/ 51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2"/>
                <a:gd name="T118" fmla="*/ 0 h 68"/>
                <a:gd name="T119" fmla="*/ 112 w 112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2" h="68">
                  <a:moveTo>
                    <a:pt x="108" y="51"/>
                  </a:moveTo>
                  <a:lnTo>
                    <a:pt x="97" y="56"/>
                  </a:lnTo>
                  <a:lnTo>
                    <a:pt x="86" y="58"/>
                  </a:lnTo>
                  <a:lnTo>
                    <a:pt x="75" y="59"/>
                  </a:lnTo>
                  <a:lnTo>
                    <a:pt x="64" y="58"/>
                  </a:lnTo>
                  <a:lnTo>
                    <a:pt x="55" y="55"/>
                  </a:lnTo>
                  <a:lnTo>
                    <a:pt x="45" y="50"/>
                  </a:lnTo>
                  <a:lnTo>
                    <a:pt x="36" y="45"/>
                  </a:lnTo>
                  <a:lnTo>
                    <a:pt x="29" y="39"/>
                  </a:lnTo>
                  <a:lnTo>
                    <a:pt x="21" y="33"/>
                  </a:lnTo>
                  <a:lnTo>
                    <a:pt x="16" y="27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3"/>
                  </a:lnTo>
                  <a:lnTo>
                    <a:pt x="1" y="20"/>
                  </a:lnTo>
                  <a:lnTo>
                    <a:pt x="4" y="26"/>
                  </a:lnTo>
                  <a:lnTo>
                    <a:pt x="8" y="33"/>
                  </a:lnTo>
                  <a:lnTo>
                    <a:pt x="15" y="39"/>
                  </a:lnTo>
                  <a:lnTo>
                    <a:pt x="23" y="47"/>
                  </a:lnTo>
                  <a:lnTo>
                    <a:pt x="32" y="53"/>
                  </a:lnTo>
                  <a:lnTo>
                    <a:pt x="41" y="59"/>
                  </a:lnTo>
                  <a:lnTo>
                    <a:pt x="52" y="64"/>
                  </a:lnTo>
                  <a:lnTo>
                    <a:pt x="63" y="67"/>
                  </a:lnTo>
                  <a:lnTo>
                    <a:pt x="75" y="68"/>
                  </a:lnTo>
                  <a:lnTo>
                    <a:pt x="87" y="68"/>
                  </a:lnTo>
                  <a:lnTo>
                    <a:pt x="99" y="65"/>
                  </a:lnTo>
                  <a:lnTo>
                    <a:pt x="112" y="59"/>
                  </a:lnTo>
                  <a:lnTo>
                    <a:pt x="108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51" name="Freeform 1257"/>
            <p:cNvSpPr>
              <a:spLocks/>
            </p:cNvSpPr>
            <p:nvPr/>
          </p:nvSpPr>
          <p:spPr bwMode="auto">
            <a:xfrm>
              <a:off x="2459" y="260"/>
              <a:ext cx="48" cy="49"/>
            </a:xfrm>
            <a:custGeom>
              <a:avLst/>
              <a:gdLst>
                <a:gd name="T0" fmla="*/ 0 w 48"/>
                <a:gd name="T1" fmla="*/ 9 h 49"/>
                <a:gd name="T2" fmla="*/ 8 w 48"/>
                <a:gd name="T3" fmla="*/ 13 h 49"/>
                <a:gd name="T4" fmla="*/ 17 w 48"/>
                <a:gd name="T5" fmla="*/ 18 h 49"/>
                <a:gd name="T6" fmla="*/ 24 w 48"/>
                <a:gd name="T7" fmla="*/ 24 h 49"/>
                <a:gd name="T8" fmla="*/ 30 w 48"/>
                <a:gd name="T9" fmla="*/ 31 h 49"/>
                <a:gd name="T10" fmla="*/ 36 w 48"/>
                <a:gd name="T11" fmla="*/ 36 h 49"/>
                <a:gd name="T12" fmla="*/ 39 w 48"/>
                <a:gd name="T13" fmla="*/ 41 h 49"/>
                <a:gd name="T14" fmla="*/ 39 w 48"/>
                <a:gd name="T15" fmla="*/ 43 h 49"/>
                <a:gd name="T16" fmla="*/ 40 w 48"/>
                <a:gd name="T17" fmla="*/ 41 h 49"/>
                <a:gd name="T18" fmla="*/ 44 w 48"/>
                <a:gd name="T19" fmla="*/ 49 h 49"/>
                <a:gd name="T20" fmla="*/ 47 w 48"/>
                <a:gd name="T21" fmla="*/ 47 h 49"/>
                <a:gd name="T22" fmla="*/ 48 w 48"/>
                <a:gd name="T23" fmla="*/ 43 h 49"/>
                <a:gd name="T24" fmla="*/ 47 w 48"/>
                <a:gd name="T25" fmla="*/ 39 h 49"/>
                <a:gd name="T26" fmla="*/ 46 w 48"/>
                <a:gd name="T27" fmla="*/ 36 h 49"/>
                <a:gd name="T28" fmla="*/ 42 w 48"/>
                <a:gd name="T29" fmla="*/ 31 h 49"/>
                <a:gd name="T30" fmla="*/ 37 w 48"/>
                <a:gd name="T31" fmla="*/ 24 h 49"/>
                <a:gd name="T32" fmla="*/ 29 w 48"/>
                <a:gd name="T33" fmla="*/ 17 h 49"/>
                <a:gd name="T34" fmla="*/ 22 w 48"/>
                <a:gd name="T35" fmla="*/ 11 h 49"/>
                <a:gd name="T36" fmla="*/ 12 w 48"/>
                <a:gd name="T37" fmla="*/ 4 h 49"/>
                <a:gd name="T38" fmla="*/ 3 w 48"/>
                <a:gd name="T39" fmla="*/ 0 h 49"/>
                <a:gd name="T40" fmla="*/ 0 w 48"/>
                <a:gd name="T41" fmla="*/ 9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49"/>
                <a:gd name="T65" fmla="*/ 48 w 48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49">
                  <a:moveTo>
                    <a:pt x="0" y="9"/>
                  </a:moveTo>
                  <a:lnTo>
                    <a:pt x="8" y="13"/>
                  </a:lnTo>
                  <a:lnTo>
                    <a:pt x="17" y="18"/>
                  </a:lnTo>
                  <a:lnTo>
                    <a:pt x="24" y="24"/>
                  </a:lnTo>
                  <a:lnTo>
                    <a:pt x="30" y="31"/>
                  </a:lnTo>
                  <a:lnTo>
                    <a:pt x="36" y="36"/>
                  </a:lnTo>
                  <a:lnTo>
                    <a:pt x="39" y="41"/>
                  </a:lnTo>
                  <a:lnTo>
                    <a:pt x="39" y="43"/>
                  </a:lnTo>
                  <a:lnTo>
                    <a:pt x="40" y="41"/>
                  </a:lnTo>
                  <a:lnTo>
                    <a:pt x="44" y="49"/>
                  </a:lnTo>
                  <a:lnTo>
                    <a:pt x="47" y="47"/>
                  </a:lnTo>
                  <a:lnTo>
                    <a:pt x="48" y="43"/>
                  </a:lnTo>
                  <a:lnTo>
                    <a:pt x="47" y="39"/>
                  </a:lnTo>
                  <a:lnTo>
                    <a:pt x="46" y="36"/>
                  </a:lnTo>
                  <a:lnTo>
                    <a:pt x="42" y="31"/>
                  </a:lnTo>
                  <a:lnTo>
                    <a:pt x="37" y="24"/>
                  </a:lnTo>
                  <a:lnTo>
                    <a:pt x="29" y="17"/>
                  </a:lnTo>
                  <a:lnTo>
                    <a:pt x="22" y="11"/>
                  </a:lnTo>
                  <a:lnTo>
                    <a:pt x="12" y="4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52" name="Freeform 1258"/>
            <p:cNvSpPr>
              <a:spLocks/>
            </p:cNvSpPr>
            <p:nvPr/>
          </p:nvSpPr>
          <p:spPr bwMode="auto">
            <a:xfrm>
              <a:off x="2404" y="250"/>
              <a:ext cx="58" cy="19"/>
            </a:xfrm>
            <a:custGeom>
              <a:avLst/>
              <a:gdLst>
                <a:gd name="T0" fmla="*/ 0 w 58"/>
                <a:gd name="T1" fmla="*/ 10 h 19"/>
                <a:gd name="T2" fmla="*/ 4 w 58"/>
                <a:gd name="T3" fmla="*/ 10 h 19"/>
                <a:gd name="T4" fmla="*/ 9 w 58"/>
                <a:gd name="T5" fmla="*/ 10 h 19"/>
                <a:gd name="T6" fmla="*/ 16 w 58"/>
                <a:gd name="T7" fmla="*/ 10 h 19"/>
                <a:gd name="T8" fmla="*/ 23 w 58"/>
                <a:gd name="T9" fmla="*/ 10 h 19"/>
                <a:gd name="T10" fmla="*/ 31 w 58"/>
                <a:gd name="T11" fmla="*/ 11 h 19"/>
                <a:gd name="T12" fmla="*/ 39 w 58"/>
                <a:gd name="T13" fmla="*/ 13 h 19"/>
                <a:gd name="T14" fmla="*/ 47 w 58"/>
                <a:gd name="T15" fmla="*/ 15 h 19"/>
                <a:gd name="T16" fmla="*/ 55 w 58"/>
                <a:gd name="T17" fmla="*/ 19 h 19"/>
                <a:gd name="T18" fmla="*/ 58 w 58"/>
                <a:gd name="T19" fmla="*/ 10 h 19"/>
                <a:gd name="T20" fmla="*/ 49 w 58"/>
                <a:gd name="T21" fmla="*/ 6 h 19"/>
                <a:gd name="T22" fmla="*/ 41 w 58"/>
                <a:gd name="T23" fmla="*/ 4 h 19"/>
                <a:gd name="T24" fmla="*/ 32 w 58"/>
                <a:gd name="T25" fmla="*/ 2 h 19"/>
                <a:gd name="T26" fmla="*/ 24 w 58"/>
                <a:gd name="T27" fmla="*/ 1 h 19"/>
                <a:gd name="T28" fmla="*/ 17 w 58"/>
                <a:gd name="T29" fmla="*/ 1 h 19"/>
                <a:gd name="T30" fmla="*/ 9 w 58"/>
                <a:gd name="T31" fmla="*/ 0 h 19"/>
                <a:gd name="T32" fmla="*/ 4 w 58"/>
                <a:gd name="T33" fmla="*/ 0 h 19"/>
                <a:gd name="T34" fmla="*/ 0 w 58"/>
                <a:gd name="T35" fmla="*/ 0 h 19"/>
                <a:gd name="T36" fmla="*/ 0 w 58"/>
                <a:gd name="T37" fmla="*/ 10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19"/>
                <a:gd name="T59" fmla="*/ 58 w 58"/>
                <a:gd name="T60" fmla="*/ 19 h 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19">
                  <a:moveTo>
                    <a:pt x="0" y="10"/>
                  </a:moveTo>
                  <a:lnTo>
                    <a:pt x="4" y="10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23" y="10"/>
                  </a:lnTo>
                  <a:lnTo>
                    <a:pt x="31" y="11"/>
                  </a:lnTo>
                  <a:lnTo>
                    <a:pt x="39" y="13"/>
                  </a:lnTo>
                  <a:lnTo>
                    <a:pt x="47" y="15"/>
                  </a:lnTo>
                  <a:lnTo>
                    <a:pt x="55" y="19"/>
                  </a:lnTo>
                  <a:lnTo>
                    <a:pt x="58" y="10"/>
                  </a:lnTo>
                  <a:lnTo>
                    <a:pt x="49" y="6"/>
                  </a:lnTo>
                  <a:lnTo>
                    <a:pt x="41" y="4"/>
                  </a:lnTo>
                  <a:lnTo>
                    <a:pt x="32" y="2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53" name="Freeform 1259"/>
            <p:cNvSpPr>
              <a:spLocks/>
            </p:cNvSpPr>
            <p:nvPr/>
          </p:nvSpPr>
          <p:spPr bwMode="auto">
            <a:xfrm>
              <a:off x="4806" y="254"/>
              <a:ext cx="108" cy="60"/>
            </a:xfrm>
            <a:custGeom>
              <a:avLst/>
              <a:gdLst>
                <a:gd name="T0" fmla="*/ 9 w 108"/>
                <a:gd name="T1" fmla="*/ 1 h 60"/>
                <a:gd name="T2" fmla="*/ 6 w 108"/>
                <a:gd name="T3" fmla="*/ 1 h 60"/>
                <a:gd name="T4" fmla="*/ 4 w 108"/>
                <a:gd name="T5" fmla="*/ 1 h 60"/>
                <a:gd name="T6" fmla="*/ 2 w 108"/>
                <a:gd name="T7" fmla="*/ 2 h 60"/>
                <a:gd name="T8" fmla="*/ 1 w 108"/>
                <a:gd name="T9" fmla="*/ 5 h 60"/>
                <a:gd name="T10" fmla="*/ 0 w 108"/>
                <a:gd name="T11" fmla="*/ 9 h 60"/>
                <a:gd name="T12" fmla="*/ 1 w 108"/>
                <a:gd name="T13" fmla="*/ 13 h 60"/>
                <a:gd name="T14" fmla="*/ 4 w 108"/>
                <a:gd name="T15" fmla="*/ 20 h 60"/>
                <a:gd name="T16" fmla="*/ 8 w 108"/>
                <a:gd name="T17" fmla="*/ 26 h 60"/>
                <a:gd name="T18" fmla="*/ 15 w 108"/>
                <a:gd name="T19" fmla="*/ 32 h 60"/>
                <a:gd name="T20" fmla="*/ 22 w 108"/>
                <a:gd name="T21" fmla="*/ 39 h 60"/>
                <a:gd name="T22" fmla="*/ 31 w 108"/>
                <a:gd name="T23" fmla="*/ 45 h 60"/>
                <a:gd name="T24" fmla="*/ 39 w 108"/>
                <a:gd name="T25" fmla="*/ 51 h 60"/>
                <a:gd name="T26" fmla="*/ 50 w 108"/>
                <a:gd name="T27" fmla="*/ 55 h 60"/>
                <a:gd name="T28" fmla="*/ 60 w 108"/>
                <a:gd name="T29" fmla="*/ 58 h 60"/>
                <a:gd name="T30" fmla="*/ 72 w 108"/>
                <a:gd name="T31" fmla="*/ 60 h 60"/>
                <a:gd name="T32" fmla="*/ 84 w 108"/>
                <a:gd name="T33" fmla="*/ 60 h 60"/>
                <a:gd name="T34" fmla="*/ 95 w 108"/>
                <a:gd name="T35" fmla="*/ 56 h 60"/>
                <a:gd name="T36" fmla="*/ 107 w 108"/>
                <a:gd name="T37" fmla="*/ 52 h 60"/>
                <a:gd name="T38" fmla="*/ 108 w 108"/>
                <a:gd name="T39" fmla="*/ 51 h 60"/>
                <a:gd name="T40" fmla="*/ 108 w 108"/>
                <a:gd name="T41" fmla="*/ 49 h 60"/>
                <a:gd name="T42" fmla="*/ 108 w 108"/>
                <a:gd name="T43" fmla="*/ 46 h 60"/>
                <a:gd name="T44" fmla="*/ 107 w 108"/>
                <a:gd name="T45" fmla="*/ 44 h 60"/>
                <a:gd name="T46" fmla="*/ 104 w 108"/>
                <a:gd name="T47" fmla="*/ 40 h 60"/>
                <a:gd name="T48" fmla="*/ 98 w 108"/>
                <a:gd name="T49" fmla="*/ 33 h 60"/>
                <a:gd name="T50" fmla="*/ 91 w 108"/>
                <a:gd name="T51" fmla="*/ 27 h 60"/>
                <a:gd name="T52" fmla="*/ 84 w 108"/>
                <a:gd name="T53" fmla="*/ 20 h 60"/>
                <a:gd name="T54" fmla="*/ 75 w 108"/>
                <a:gd name="T55" fmla="*/ 15 h 60"/>
                <a:gd name="T56" fmla="*/ 66 w 108"/>
                <a:gd name="T57" fmla="*/ 10 h 60"/>
                <a:gd name="T58" fmla="*/ 58 w 108"/>
                <a:gd name="T59" fmla="*/ 7 h 60"/>
                <a:gd name="T60" fmla="*/ 50 w 108"/>
                <a:gd name="T61" fmla="*/ 5 h 60"/>
                <a:gd name="T62" fmla="*/ 41 w 108"/>
                <a:gd name="T63" fmla="*/ 2 h 60"/>
                <a:gd name="T64" fmla="*/ 33 w 108"/>
                <a:gd name="T65" fmla="*/ 1 h 60"/>
                <a:gd name="T66" fmla="*/ 25 w 108"/>
                <a:gd name="T67" fmla="*/ 1 h 60"/>
                <a:gd name="T68" fmla="*/ 19 w 108"/>
                <a:gd name="T69" fmla="*/ 1 h 60"/>
                <a:gd name="T70" fmla="*/ 14 w 108"/>
                <a:gd name="T71" fmla="*/ 0 h 60"/>
                <a:gd name="T72" fmla="*/ 9 w 108"/>
                <a:gd name="T73" fmla="*/ 1 h 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60"/>
                <a:gd name="T113" fmla="*/ 108 w 108"/>
                <a:gd name="T114" fmla="*/ 60 h 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60">
                  <a:moveTo>
                    <a:pt x="9" y="1"/>
                  </a:moveTo>
                  <a:lnTo>
                    <a:pt x="6" y="1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1" y="13"/>
                  </a:lnTo>
                  <a:lnTo>
                    <a:pt x="4" y="20"/>
                  </a:lnTo>
                  <a:lnTo>
                    <a:pt x="8" y="26"/>
                  </a:lnTo>
                  <a:lnTo>
                    <a:pt x="15" y="32"/>
                  </a:lnTo>
                  <a:lnTo>
                    <a:pt x="22" y="39"/>
                  </a:lnTo>
                  <a:lnTo>
                    <a:pt x="31" y="45"/>
                  </a:lnTo>
                  <a:lnTo>
                    <a:pt x="39" y="51"/>
                  </a:lnTo>
                  <a:lnTo>
                    <a:pt x="50" y="55"/>
                  </a:lnTo>
                  <a:lnTo>
                    <a:pt x="60" y="58"/>
                  </a:lnTo>
                  <a:lnTo>
                    <a:pt x="72" y="60"/>
                  </a:lnTo>
                  <a:lnTo>
                    <a:pt x="84" y="60"/>
                  </a:lnTo>
                  <a:lnTo>
                    <a:pt x="95" y="56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8" y="49"/>
                  </a:lnTo>
                  <a:lnTo>
                    <a:pt x="108" y="46"/>
                  </a:lnTo>
                  <a:lnTo>
                    <a:pt x="107" y="44"/>
                  </a:lnTo>
                  <a:lnTo>
                    <a:pt x="104" y="40"/>
                  </a:lnTo>
                  <a:lnTo>
                    <a:pt x="98" y="33"/>
                  </a:lnTo>
                  <a:lnTo>
                    <a:pt x="91" y="27"/>
                  </a:lnTo>
                  <a:lnTo>
                    <a:pt x="84" y="20"/>
                  </a:lnTo>
                  <a:lnTo>
                    <a:pt x="75" y="15"/>
                  </a:lnTo>
                  <a:lnTo>
                    <a:pt x="66" y="10"/>
                  </a:lnTo>
                  <a:lnTo>
                    <a:pt x="58" y="7"/>
                  </a:lnTo>
                  <a:lnTo>
                    <a:pt x="50" y="5"/>
                  </a:lnTo>
                  <a:lnTo>
                    <a:pt x="41" y="2"/>
                  </a:lnTo>
                  <a:lnTo>
                    <a:pt x="33" y="1"/>
                  </a:lnTo>
                  <a:lnTo>
                    <a:pt x="25" y="1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54" name="Freeform 1260"/>
            <p:cNvSpPr>
              <a:spLocks/>
            </p:cNvSpPr>
            <p:nvPr/>
          </p:nvSpPr>
          <p:spPr bwMode="auto">
            <a:xfrm>
              <a:off x="4802" y="250"/>
              <a:ext cx="113" cy="68"/>
            </a:xfrm>
            <a:custGeom>
              <a:avLst/>
              <a:gdLst>
                <a:gd name="T0" fmla="*/ 109 w 113"/>
                <a:gd name="T1" fmla="*/ 51 h 68"/>
                <a:gd name="T2" fmla="*/ 97 w 113"/>
                <a:gd name="T3" fmla="*/ 56 h 68"/>
                <a:gd name="T4" fmla="*/ 86 w 113"/>
                <a:gd name="T5" fmla="*/ 58 h 68"/>
                <a:gd name="T6" fmla="*/ 76 w 113"/>
                <a:gd name="T7" fmla="*/ 59 h 68"/>
                <a:gd name="T8" fmla="*/ 65 w 113"/>
                <a:gd name="T9" fmla="*/ 57 h 68"/>
                <a:gd name="T10" fmla="*/ 55 w 113"/>
                <a:gd name="T11" fmla="*/ 55 h 68"/>
                <a:gd name="T12" fmla="*/ 45 w 113"/>
                <a:gd name="T13" fmla="*/ 50 h 68"/>
                <a:gd name="T14" fmla="*/ 37 w 113"/>
                <a:gd name="T15" fmla="*/ 45 h 68"/>
                <a:gd name="T16" fmla="*/ 28 w 113"/>
                <a:gd name="T17" fmla="*/ 39 h 68"/>
                <a:gd name="T18" fmla="*/ 22 w 113"/>
                <a:gd name="T19" fmla="*/ 33 h 68"/>
                <a:gd name="T20" fmla="*/ 17 w 113"/>
                <a:gd name="T21" fmla="*/ 27 h 68"/>
                <a:gd name="T22" fmla="*/ 12 w 113"/>
                <a:gd name="T23" fmla="*/ 21 h 68"/>
                <a:gd name="T24" fmla="*/ 9 w 113"/>
                <a:gd name="T25" fmla="*/ 16 h 68"/>
                <a:gd name="T26" fmla="*/ 9 w 113"/>
                <a:gd name="T27" fmla="*/ 12 h 68"/>
                <a:gd name="T28" fmla="*/ 9 w 113"/>
                <a:gd name="T29" fmla="*/ 10 h 68"/>
                <a:gd name="T30" fmla="*/ 9 w 113"/>
                <a:gd name="T31" fmla="*/ 11 h 68"/>
                <a:gd name="T32" fmla="*/ 10 w 113"/>
                <a:gd name="T33" fmla="*/ 10 h 68"/>
                <a:gd name="T34" fmla="*/ 11 w 113"/>
                <a:gd name="T35" fmla="*/ 10 h 68"/>
                <a:gd name="T36" fmla="*/ 13 w 113"/>
                <a:gd name="T37" fmla="*/ 10 h 68"/>
                <a:gd name="T38" fmla="*/ 13 w 113"/>
                <a:gd name="T39" fmla="*/ 0 h 68"/>
                <a:gd name="T40" fmla="*/ 9 w 113"/>
                <a:gd name="T41" fmla="*/ 1 h 68"/>
                <a:gd name="T42" fmla="*/ 6 w 113"/>
                <a:gd name="T43" fmla="*/ 2 h 68"/>
                <a:gd name="T44" fmla="*/ 4 w 113"/>
                <a:gd name="T45" fmla="*/ 3 h 68"/>
                <a:gd name="T46" fmla="*/ 1 w 113"/>
                <a:gd name="T47" fmla="*/ 6 h 68"/>
                <a:gd name="T48" fmla="*/ 0 w 113"/>
                <a:gd name="T49" fmla="*/ 13 h 68"/>
                <a:gd name="T50" fmla="*/ 2 w 113"/>
                <a:gd name="T51" fmla="*/ 20 h 68"/>
                <a:gd name="T52" fmla="*/ 5 w 113"/>
                <a:gd name="T53" fmla="*/ 26 h 68"/>
                <a:gd name="T54" fmla="*/ 9 w 113"/>
                <a:gd name="T55" fmla="*/ 33 h 68"/>
                <a:gd name="T56" fmla="*/ 16 w 113"/>
                <a:gd name="T57" fmla="*/ 39 h 68"/>
                <a:gd name="T58" fmla="*/ 23 w 113"/>
                <a:gd name="T59" fmla="*/ 47 h 68"/>
                <a:gd name="T60" fmla="*/ 33 w 113"/>
                <a:gd name="T61" fmla="*/ 53 h 68"/>
                <a:gd name="T62" fmla="*/ 42 w 113"/>
                <a:gd name="T63" fmla="*/ 59 h 68"/>
                <a:gd name="T64" fmla="*/ 53 w 113"/>
                <a:gd name="T65" fmla="*/ 64 h 68"/>
                <a:gd name="T66" fmla="*/ 63 w 113"/>
                <a:gd name="T67" fmla="*/ 67 h 68"/>
                <a:gd name="T68" fmla="*/ 76 w 113"/>
                <a:gd name="T69" fmla="*/ 68 h 68"/>
                <a:gd name="T70" fmla="*/ 88 w 113"/>
                <a:gd name="T71" fmla="*/ 68 h 68"/>
                <a:gd name="T72" fmla="*/ 100 w 113"/>
                <a:gd name="T73" fmla="*/ 65 h 68"/>
                <a:gd name="T74" fmla="*/ 113 w 113"/>
                <a:gd name="T75" fmla="*/ 59 h 68"/>
                <a:gd name="T76" fmla="*/ 109 w 113"/>
                <a:gd name="T77" fmla="*/ 51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3"/>
                <a:gd name="T118" fmla="*/ 0 h 68"/>
                <a:gd name="T119" fmla="*/ 113 w 113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3" h="68">
                  <a:moveTo>
                    <a:pt x="109" y="51"/>
                  </a:moveTo>
                  <a:lnTo>
                    <a:pt x="97" y="56"/>
                  </a:lnTo>
                  <a:lnTo>
                    <a:pt x="86" y="58"/>
                  </a:lnTo>
                  <a:lnTo>
                    <a:pt x="76" y="59"/>
                  </a:lnTo>
                  <a:lnTo>
                    <a:pt x="65" y="57"/>
                  </a:lnTo>
                  <a:lnTo>
                    <a:pt x="55" y="55"/>
                  </a:lnTo>
                  <a:lnTo>
                    <a:pt x="45" y="50"/>
                  </a:lnTo>
                  <a:lnTo>
                    <a:pt x="37" y="45"/>
                  </a:lnTo>
                  <a:lnTo>
                    <a:pt x="28" y="39"/>
                  </a:lnTo>
                  <a:lnTo>
                    <a:pt x="22" y="33"/>
                  </a:lnTo>
                  <a:lnTo>
                    <a:pt x="17" y="27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3"/>
                  </a:lnTo>
                  <a:lnTo>
                    <a:pt x="2" y="20"/>
                  </a:lnTo>
                  <a:lnTo>
                    <a:pt x="5" y="26"/>
                  </a:lnTo>
                  <a:lnTo>
                    <a:pt x="9" y="33"/>
                  </a:lnTo>
                  <a:lnTo>
                    <a:pt x="16" y="39"/>
                  </a:lnTo>
                  <a:lnTo>
                    <a:pt x="23" y="47"/>
                  </a:lnTo>
                  <a:lnTo>
                    <a:pt x="33" y="53"/>
                  </a:lnTo>
                  <a:lnTo>
                    <a:pt x="42" y="59"/>
                  </a:lnTo>
                  <a:lnTo>
                    <a:pt x="53" y="64"/>
                  </a:lnTo>
                  <a:lnTo>
                    <a:pt x="63" y="67"/>
                  </a:lnTo>
                  <a:lnTo>
                    <a:pt x="76" y="68"/>
                  </a:lnTo>
                  <a:lnTo>
                    <a:pt x="88" y="68"/>
                  </a:lnTo>
                  <a:lnTo>
                    <a:pt x="100" y="65"/>
                  </a:lnTo>
                  <a:lnTo>
                    <a:pt x="113" y="59"/>
                  </a:lnTo>
                  <a:lnTo>
                    <a:pt x="109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55" name="Freeform 1261"/>
            <p:cNvSpPr>
              <a:spLocks/>
            </p:cNvSpPr>
            <p:nvPr/>
          </p:nvSpPr>
          <p:spPr bwMode="auto">
            <a:xfrm>
              <a:off x="4870" y="260"/>
              <a:ext cx="48" cy="49"/>
            </a:xfrm>
            <a:custGeom>
              <a:avLst/>
              <a:gdLst>
                <a:gd name="T0" fmla="*/ 0 w 48"/>
                <a:gd name="T1" fmla="*/ 7 h 49"/>
                <a:gd name="T2" fmla="*/ 9 w 48"/>
                <a:gd name="T3" fmla="*/ 13 h 49"/>
                <a:gd name="T4" fmla="*/ 17 w 48"/>
                <a:gd name="T5" fmla="*/ 18 h 49"/>
                <a:gd name="T6" fmla="*/ 25 w 48"/>
                <a:gd name="T7" fmla="*/ 24 h 49"/>
                <a:gd name="T8" fmla="*/ 31 w 48"/>
                <a:gd name="T9" fmla="*/ 31 h 49"/>
                <a:gd name="T10" fmla="*/ 36 w 48"/>
                <a:gd name="T11" fmla="*/ 36 h 49"/>
                <a:gd name="T12" fmla="*/ 39 w 48"/>
                <a:gd name="T13" fmla="*/ 41 h 49"/>
                <a:gd name="T14" fmla="*/ 40 w 48"/>
                <a:gd name="T15" fmla="*/ 43 h 49"/>
                <a:gd name="T16" fmla="*/ 40 w 48"/>
                <a:gd name="T17" fmla="*/ 41 h 49"/>
                <a:gd name="T18" fmla="*/ 41 w 48"/>
                <a:gd name="T19" fmla="*/ 41 h 49"/>
                <a:gd name="T20" fmla="*/ 45 w 48"/>
                <a:gd name="T21" fmla="*/ 49 h 49"/>
                <a:gd name="T22" fmla="*/ 47 w 48"/>
                <a:gd name="T23" fmla="*/ 47 h 49"/>
                <a:gd name="T24" fmla="*/ 48 w 48"/>
                <a:gd name="T25" fmla="*/ 43 h 49"/>
                <a:gd name="T26" fmla="*/ 48 w 48"/>
                <a:gd name="T27" fmla="*/ 39 h 49"/>
                <a:gd name="T28" fmla="*/ 47 w 48"/>
                <a:gd name="T29" fmla="*/ 36 h 49"/>
                <a:gd name="T30" fmla="*/ 43 w 48"/>
                <a:gd name="T31" fmla="*/ 31 h 49"/>
                <a:gd name="T32" fmla="*/ 38 w 48"/>
                <a:gd name="T33" fmla="*/ 24 h 49"/>
                <a:gd name="T34" fmla="*/ 30 w 48"/>
                <a:gd name="T35" fmla="*/ 17 h 49"/>
                <a:gd name="T36" fmla="*/ 22 w 48"/>
                <a:gd name="T37" fmla="*/ 11 h 49"/>
                <a:gd name="T38" fmla="*/ 13 w 48"/>
                <a:gd name="T39" fmla="*/ 4 h 49"/>
                <a:gd name="T40" fmla="*/ 4 w 48"/>
                <a:gd name="T41" fmla="*/ 0 h 49"/>
                <a:gd name="T42" fmla="*/ 0 w 48"/>
                <a:gd name="T43" fmla="*/ 7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"/>
                <a:gd name="T67" fmla="*/ 0 h 49"/>
                <a:gd name="T68" fmla="*/ 48 w 48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" h="49">
                  <a:moveTo>
                    <a:pt x="0" y="7"/>
                  </a:moveTo>
                  <a:lnTo>
                    <a:pt x="9" y="13"/>
                  </a:lnTo>
                  <a:lnTo>
                    <a:pt x="17" y="18"/>
                  </a:lnTo>
                  <a:lnTo>
                    <a:pt x="25" y="24"/>
                  </a:lnTo>
                  <a:lnTo>
                    <a:pt x="31" y="31"/>
                  </a:lnTo>
                  <a:lnTo>
                    <a:pt x="36" y="36"/>
                  </a:lnTo>
                  <a:lnTo>
                    <a:pt x="39" y="41"/>
                  </a:lnTo>
                  <a:lnTo>
                    <a:pt x="40" y="43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5" y="49"/>
                  </a:lnTo>
                  <a:lnTo>
                    <a:pt x="47" y="47"/>
                  </a:lnTo>
                  <a:lnTo>
                    <a:pt x="48" y="43"/>
                  </a:lnTo>
                  <a:lnTo>
                    <a:pt x="48" y="39"/>
                  </a:lnTo>
                  <a:lnTo>
                    <a:pt x="47" y="36"/>
                  </a:lnTo>
                  <a:lnTo>
                    <a:pt x="43" y="31"/>
                  </a:lnTo>
                  <a:lnTo>
                    <a:pt x="38" y="24"/>
                  </a:lnTo>
                  <a:lnTo>
                    <a:pt x="30" y="17"/>
                  </a:lnTo>
                  <a:lnTo>
                    <a:pt x="22" y="11"/>
                  </a:lnTo>
                  <a:lnTo>
                    <a:pt x="13" y="4"/>
                  </a:lnTo>
                  <a:lnTo>
                    <a:pt x="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56" name="Freeform 1262"/>
            <p:cNvSpPr>
              <a:spLocks/>
            </p:cNvSpPr>
            <p:nvPr/>
          </p:nvSpPr>
          <p:spPr bwMode="auto">
            <a:xfrm>
              <a:off x="4815" y="250"/>
              <a:ext cx="59" cy="17"/>
            </a:xfrm>
            <a:custGeom>
              <a:avLst/>
              <a:gdLst>
                <a:gd name="T0" fmla="*/ 0 w 59"/>
                <a:gd name="T1" fmla="*/ 10 h 17"/>
                <a:gd name="T2" fmla="*/ 5 w 59"/>
                <a:gd name="T3" fmla="*/ 10 h 17"/>
                <a:gd name="T4" fmla="*/ 10 w 59"/>
                <a:gd name="T5" fmla="*/ 10 h 17"/>
                <a:gd name="T6" fmla="*/ 16 w 59"/>
                <a:gd name="T7" fmla="*/ 10 h 17"/>
                <a:gd name="T8" fmla="*/ 24 w 59"/>
                <a:gd name="T9" fmla="*/ 10 h 17"/>
                <a:gd name="T10" fmla="*/ 31 w 59"/>
                <a:gd name="T11" fmla="*/ 11 h 17"/>
                <a:gd name="T12" fmla="*/ 40 w 59"/>
                <a:gd name="T13" fmla="*/ 13 h 17"/>
                <a:gd name="T14" fmla="*/ 47 w 59"/>
                <a:gd name="T15" fmla="*/ 15 h 17"/>
                <a:gd name="T16" fmla="*/ 55 w 59"/>
                <a:gd name="T17" fmla="*/ 17 h 17"/>
                <a:gd name="T18" fmla="*/ 59 w 59"/>
                <a:gd name="T19" fmla="*/ 10 h 17"/>
                <a:gd name="T20" fmla="*/ 50 w 59"/>
                <a:gd name="T21" fmla="*/ 6 h 17"/>
                <a:gd name="T22" fmla="*/ 42 w 59"/>
                <a:gd name="T23" fmla="*/ 4 h 17"/>
                <a:gd name="T24" fmla="*/ 33 w 59"/>
                <a:gd name="T25" fmla="*/ 2 h 17"/>
                <a:gd name="T26" fmla="*/ 25 w 59"/>
                <a:gd name="T27" fmla="*/ 1 h 17"/>
                <a:gd name="T28" fmla="*/ 16 w 59"/>
                <a:gd name="T29" fmla="*/ 1 h 17"/>
                <a:gd name="T30" fmla="*/ 10 w 59"/>
                <a:gd name="T31" fmla="*/ 0 h 17"/>
                <a:gd name="T32" fmla="*/ 5 w 59"/>
                <a:gd name="T33" fmla="*/ 0 h 17"/>
                <a:gd name="T34" fmla="*/ 0 w 59"/>
                <a:gd name="T35" fmla="*/ 0 h 17"/>
                <a:gd name="T36" fmla="*/ 0 w 59"/>
                <a:gd name="T37" fmla="*/ 1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17"/>
                <a:gd name="T59" fmla="*/ 59 w 59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17">
                  <a:moveTo>
                    <a:pt x="0" y="10"/>
                  </a:moveTo>
                  <a:lnTo>
                    <a:pt x="5" y="10"/>
                  </a:lnTo>
                  <a:lnTo>
                    <a:pt x="10" y="10"/>
                  </a:lnTo>
                  <a:lnTo>
                    <a:pt x="16" y="10"/>
                  </a:lnTo>
                  <a:lnTo>
                    <a:pt x="24" y="10"/>
                  </a:lnTo>
                  <a:lnTo>
                    <a:pt x="31" y="11"/>
                  </a:lnTo>
                  <a:lnTo>
                    <a:pt x="40" y="13"/>
                  </a:lnTo>
                  <a:lnTo>
                    <a:pt x="47" y="15"/>
                  </a:lnTo>
                  <a:lnTo>
                    <a:pt x="55" y="17"/>
                  </a:lnTo>
                  <a:lnTo>
                    <a:pt x="59" y="10"/>
                  </a:lnTo>
                  <a:lnTo>
                    <a:pt x="50" y="6"/>
                  </a:lnTo>
                  <a:lnTo>
                    <a:pt x="42" y="4"/>
                  </a:lnTo>
                  <a:lnTo>
                    <a:pt x="33" y="2"/>
                  </a:lnTo>
                  <a:lnTo>
                    <a:pt x="25" y="1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57" name="Freeform 1263"/>
            <p:cNvSpPr>
              <a:spLocks/>
            </p:cNvSpPr>
            <p:nvPr/>
          </p:nvSpPr>
          <p:spPr bwMode="auto">
            <a:xfrm>
              <a:off x="946" y="250"/>
              <a:ext cx="108" cy="58"/>
            </a:xfrm>
            <a:custGeom>
              <a:avLst/>
              <a:gdLst>
                <a:gd name="T0" fmla="*/ 9 w 108"/>
                <a:gd name="T1" fmla="*/ 0 h 58"/>
                <a:gd name="T2" fmla="*/ 6 w 108"/>
                <a:gd name="T3" fmla="*/ 0 h 58"/>
                <a:gd name="T4" fmla="*/ 4 w 108"/>
                <a:gd name="T5" fmla="*/ 1 h 58"/>
                <a:gd name="T6" fmla="*/ 2 w 108"/>
                <a:gd name="T7" fmla="*/ 2 h 58"/>
                <a:gd name="T8" fmla="*/ 1 w 108"/>
                <a:gd name="T9" fmla="*/ 3 h 58"/>
                <a:gd name="T10" fmla="*/ 0 w 108"/>
                <a:gd name="T11" fmla="*/ 8 h 58"/>
                <a:gd name="T12" fmla="*/ 1 w 108"/>
                <a:gd name="T13" fmla="*/ 13 h 58"/>
                <a:gd name="T14" fmla="*/ 4 w 108"/>
                <a:gd name="T15" fmla="*/ 19 h 58"/>
                <a:gd name="T16" fmla="*/ 8 w 108"/>
                <a:gd name="T17" fmla="*/ 25 h 58"/>
                <a:gd name="T18" fmla="*/ 15 w 108"/>
                <a:gd name="T19" fmla="*/ 32 h 58"/>
                <a:gd name="T20" fmla="*/ 22 w 108"/>
                <a:gd name="T21" fmla="*/ 38 h 58"/>
                <a:gd name="T22" fmla="*/ 31 w 108"/>
                <a:gd name="T23" fmla="*/ 44 h 58"/>
                <a:gd name="T24" fmla="*/ 39 w 108"/>
                <a:gd name="T25" fmla="*/ 49 h 58"/>
                <a:gd name="T26" fmla="*/ 50 w 108"/>
                <a:gd name="T27" fmla="*/ 54 h 58"/>
                <a:gd name="T28" fmla="*/ 60 w 108"/>
                <a:gd name="T29" fmla="*/ 57 h 58"/>
                <a:gd name="T30" fmla="*/ 72 w 108"/>
                <a:gd name="T31" fmla="*/ 58 h 58"/>
                <a:gd name="T32" fmla="*/ 82 w 108"/>
                <a:gd name="T33" fmla="*/ 58 h 58"/>
                <a:gd name="T34" fmla="*/ 95 w 108"/>
                <a:gd name="T35" fmla="*/ 55 h 58"/>
                <a:gd name="T36" fmla="*/ 107 w 108"/>
                <a:gd name="T37" fmla="*/ 50 h 58"/>
                <a:gd name="T38" fmla="*/ 108 w 108"/>
                <a:gd name="T39" fmla="*/ 49 h 58"/>
                <a:gd name="T40" fmla="*/ 108 w 108"/>
                <a:gd name="T41" fmla="*/ 48 h 58"/>
                <a:gd name="T42" fmla="*/ 108 w 108"/>
                <a:gd name="T43" fmla="*/ 46 h 58"/>
                <a:gd name="T44" fmla="*/ 107 w 108"/>
                <a:gd name="T45" fmla="*/ 44 h 58"/>
                <a:gd name="T46" fmla="*/ 104 w 108"/>
                <a:gd name="T47" fmla="*/ 38 h 58"/>
                <a:gd name="T48" fmla="*/ 98 w 108"/>
                <a:gd name="T49" fmla="*/ 32 h 58"/>
                <a:gd name="T50" fmla="*/ 91 w 108"/>
                <a:gd name="T51" fmla="*/ 25 h 58"/>
                <a:gd name="T52" fmla="*/ 84 w 108"/>
                <a:gd name="T53" fmla="*/ 20 h 58"/>
                <a:gd name="T54" fmla="*/ 75 w 108"/>
                <a:gd name="T55" fmla="*/ 13 h 58"/>
                <a:gd name="T56" fmla="*/ 66 w 108"/>
                <a:gd name="T57" fmla="*/ 9 h 58"/>
                <a:gd name="T58" fmla="*/ 58 w 108"/>
                <a:gd name="T59" fmla="*/ 5 h 58"/>
                <a:gd name="T60" fmla="*/ 50 w 108"/>
                <a:gd name="T61" fmla="*/ 3 h 58"/>
                <a:gd name="T62" fmla="*/ 41 w 108"/>
                <a:gd name="T63" fmla="*/ 1 h 58"/>
                <a:gd name="T64" fmla="*/ 33 w 108"/>
                <a:gd name="T65" fmla="*/ 1 h 58"/>
                <a:gd name="T66" fmla="*/ 25 w 108"/>
                <a:gd name="T67" fmla="*/ 0 h 58"/>
                <a:gd name="T68" fmla="*/ 19 w 108"/>
                <a:gd name="T69" fmla="*/ 0 h 58"/>
                <a:gd name="T70" fmla="*/ 14 w 108"/>
                <a:gd name="T71" fmla="*/ 0 h 58"/>
                <a:gd name="T72" fmla="*/ 9 w 108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58"/>
                <a:gd name="T113" fmla="*/ 108 w 108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58">
                  <a:moveTo>
                    <a:pt x="9" y="0"/>
                  </a:move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3"/>
                  </a:lnTo>
                  <a:lnTo>
                    <a:pt x="4" y="19"/>
                  </a:lnTo>
                  <a:lnTo>
                    <a:pt x="8" y="25"/>
                  </a:lnTo>
                  <a:lnTo>
                    <a:pt x="15" y="32"/>
                  </a:lnTo>
                  <a:lnTo>
                    <a:pt x="22" y="38"/>
                  </a:lnTo>
                  <a:lnTo>
                    <a:pt x="31" y="44"/>
                  </a:lnTo>
                  <a:lnTo>
                    <a:pt x="39" y="49"/>
                  </a:lnTo>
                  <a:lnTo>
                    <a:pt x="50" y="54"/>
                  </a:lnTo>
                  <a:lnTo>
                    <a:pt x="60" y="57"/>
                  </a:lnTo>
                  <a:lnTo>
                    <a:pt x="72" y="58"/>
                  </a:lnTo>
                  <a:lnTo>
                    <a:pt x="82" y="58"/>
                  </a:lnTo>
                  <a:lnTo>
                    <a:pt x="95" y="55"/>
                  </a:lnTo>
                  <a:lnTo>
                    <a:pt x="107" y="50"/>
                  </a:lnTo>
                  <a:lnTo>
                    <a:pt x="108" y="49"/>
                  </a:lnTo>
                  <a:lnTo>
                    <a:pt x="108" y="48"/>
                  </a:lnTo>
                  <a:lnTo>
                    <a:pt x="108" y="46"/>
                  </a:lnTo>
                  <a:lnTo>
                    <a:pt x="107" y="44"/>
                  </a:lnTo>
                  <a:lnTo>
                    <a:pt x="104" y="38"/>
                  </a:lnTo>
                  <a:lnTo>
                    <a:pt x="98" y="32"/>
                  </a:lnTo>
                  <a:lnTo>
                    <a:pt x="91" y="25"/>
                  </a:lnTo>
                  <a:lnTo>
                    <a:pt x="84" y="20"/>
                  </a:lnTo>
                  <a:lnTo>
                    <a:pt x="75" y="13"/>
                  </a:lnTo>
                  <a:lnTo>
                    <a:pt x="66" y="9"/>
                  </a:lnTo>
                  <a:lnTo>
                    <a:pt x="58" y="5"/>
                  </a:lnTo>
                  <a:lnTo>
                    <a:pt x="50" y="3"/>
                  </a:lnTo>
                  <a:lnTo>
                    <a:pt x="41" y="1"/>
                  </a:lnTo>
                  <a:lnTo>
                    <a:pt x="33" y="1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58" name="Freeform 1264"/>
            <p:cNvSpPr>
              <a:spLocks/>
            </p:cNvSpPr>
            <p:nvPr/>
          </p:nvSpPr>
          <p:spPr bwMode="auto">
            <a:xfrm>
              <a:off x="942" y="245"/>
              <a:ext cx="113" cy="67"/>
            </a:xfrm>
            <a:custGeom>
              <a:avLst/>
              <a:gdLst>
                <a:gd name="T0" fmla="*/ 109 w 113"/>
                <a:gd name="T1" fmla="*/ 51 h 67"/>
                <a:gd name="T2" fmla="*/ 97 w 113"/>
                <a:gd name="T3" fmla="*/ 56 h 67"/>
                <a:gd name="T4" fmla="*/ 86 w 113"/>
                <a:gd name="T5" fmla="*/ 59 h 67"/>
                <a:gd name="T6" fmla="*/ 76 w 113"/>
                <a:gd name="T7" fmla="*/ 59 h 67"/>
                <a:gd name="T8" fmla="*/ 65 w 113"/>
                <a:gd name="T9" fmla="*/ 58 h 67"/>
                <a:gd name="T10" fmla="*/ 55 w 113"/>
                <a:gd name="T11" fmla="*/ 54 h 67"/>
                <a:gd name="T12" fmla="*/ 45 w 113"/>
                <a:gd name="T13" fmla="*/ 50 h 67"/>
                <a:gd name="T14" fmla="*/ 37 w 113"/>
                <a:gd name="T15" fmla="*/ 46 h 67"/>
                <a:gd name="T16" fmla="*/ 28 w 113"/>
                <a:gd name="T17" fmla="*/ 39 h 67"/>
                <a:gd name="T18" fmla="*/ 22 w 113"/>
                <a:gd name="T19" fmla="*/ 33 h 67"/>
                <a:gd name="T20" fmla="*/ 16 w 113"/>
                <a:gd name="T21" fmla="*/ 27 h 67"/>
                <a:gd name="T22" fmla="*/ 12 w 113"/>
                <a:gd name="T23" fmla="*/ 21 h 67"/>
                <a:gd name="T24" fmla="*/ 9 w 113"/>
                <a:gd name="T25" fmla="*/ 16 h 67"/>
                <a:gd name="T26" fmla="*/ 8 w 113"/>
                <a:gd name="T27" fmla="*/ 13 h 67"/>
                <a:gd name="T28" fmla="*/ 9 w 113"/>
                <a:gd name="T29" fmla="*/ 10 h 67"/>
                <a:gd name="T30" fmla="*/ 11 w 113"/>
                <a:gd name="T31" fmla="*/ 9 h 67"/>
                <a:gd name="T32" fmla="*/ 13 w 113"/>
                <a:gd name="T33" fmla="*/ 9 h 67"/>
                <a:gd name="T34" fmla="*/ 13 w 113"/>
                <a:gd name="T35" fmla="*/ 0 h 67"/>
                <a:gd name="T36" fmla="*/ 9 w 113"/>
                <a:gd name="T37" fmla="*/ 0 h 67"/>
                <a:gd name="T38" fmla="*/ 6 w 113"/>
                <a:gd name="T39" fmla="*/ 2 h 67"/>
                <a:gd name="T40" fmla="*/ 3 w 113"/>
                <a:gd name="T41" fmla="*/ 4 h 67"/>
                <a:gd name="T42" fmla="*/ 1 w 113"/>
                <a:gd name="T43" fmla="*/ 7 h 67"/>
                <a:gd name="T44" fmla="*/ 0 w 113"/>
                <a:gd name="T45" fmla="*/ 13 h 67"/>
                <a:gd name="T46" fmla="*/ 1 w 113"/>
                <a:gd name="T47" fmla="*/ 19 h 67"/>
                <a:gd name="T48" fmla="*/ 5 w 113"/>
                <a:gd name="T49" fmla="*/ 26 h 67"/>
                <a:gd name="T50" fmla="*/ 9 w 113"/>
                <a:gd name="T51" fmla="*/ 32 h 67"/>
                <a:gd name="T52" fmla="*/ 16 w 113"/>
                <a:gd name="T53" fmla="*/ 40 h 67"/>
                <a:gd name="T54" fmla="*/ 23 w 113"/>
                <a:gd name="T55" fmla="*/ 47 h 67"/>
                <a:gd name="T56" fmla="*/ 31 w 113"/>
                <a:gd name="T57" fmla="*/ 53 h 67"/>
                <a:gd name="T58" fmla="*/ 42 w 113"/>
                <a:gd name="T59" fmla="*/ 59 h 67"/>
                <a:gd name="T60" fmla="*/ 53 w 113"/>
                <a:gd name="T61" fmla="*/ 63 h 67"/>
                <a:gd name="T62" fmla="*/ 63 w 113"/>
                <a:gd name="T63" fmla="*/ 66 h 67"/>
                <a:gd name="T64" fmla="*/ 75 w 113"/>
                <a:gd name="T65" fmla="*/ 67 h 67"/>
                <a:gd name="T66" fmla="*/ 88 w 113"/>
                <a:gd name="T67" fmla="*/ 67 h 67"/>
                <a:gd name="T68" fmla="*/ 100 w 113"/>
                <a:gd name="T69" fmla="*/ 64 h 67"/>
                <a:gd name="T70" fmla="*/ 113 w 113"/>
                <a:gd name="T71" fmla="*/ 60 h 67"/>
                <a:gd name="T72" fmla="*/ 109 w 113"/>
                <a:gd name="T73" fmla="*/ 51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3"/>
                <a:gd name="T112" fmla="*/ 0 h 67"/>
                <a:gd name="T113" fmla="*/ 113 w 113"/>
                <a:gd name="T114" fmla="*/ 67 h 6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3" h="67">
                  <a:moveTo>
                    <a:pt x="109" y="51"/>
                  </a:moveTo>
                  <a:lnTo>
                    <a:pt x="97" y="56"/>
                  </a:lnTo>
                  <a:lnTo>
                    <a:pt x="86" y="59"/>
                  </a:lnTo>
                  <a:lnTo>
                    <a:pt x="76" y="59"/>
                  </a:lnTo>
                  <a:lnTo>
                    <a:pt x="65" y="58"/>
                  </a:lnTo>
                  <a:lnTo>
                    <a:pt x="55" y="54"/>
                  </a:lnTo>
                  <a:lnTo>
                    <a:pt x="45" y="50"/>
                  </a:lnTo>
                  <a:lnTo>
                    <a:pt x="37" y="46"/>
                  </a:lnTo>
                  <a:lnTo>
                    <a:pt x="28" y="39"/>
                  </a:lnTo>
                  <a:lnTo>
                    <a:pt x="22" y="33"/>
                  </a:lnTo>
                  <a:lnTo>
                    <a:pt x="16" y="27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8" y="13"/>
                  </a:lnTo>
                  <a:lnTo>
                    <a:pt x="9" y="10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3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3" y="4"/>
                  </a:lnTo>
                  <a:lnTo>
                    <a:pt x="1" y="7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5" y="26"/>
                  </a:lnTo>
                  <a:lnTo>
                    <a:pt x="9" y="32"/>
                  </a:lnTo>
                  <a:lnTo>
                    <a:pt x="16" y="40"/>
                  </a:lnTo>
                  <a:lnTo>
                    <a:pt x="23" y="47"/>
                  </a:lnTo>
                  <a:lnTo>
                    <a:pt x="31" y="53"/>
                  </a:lnTo>
                  <a:lnTo>
                    <a:pt x="42" y="59"/>
                  </a:lnTo>
                  <a:lnTo>
                    <a:pt x="53" y="63"/>
                  </a:lnTo>
                  <a:lnTo>
                    <a:pt x="63" y="66"/>
                  </a:lnTo>
                  <a:lnTo>
                    <a:pt x="75" y="67"/>
                  </a:lnTo>
                  <a:lnTo>
                    <a:pt x="88" y="67"/>
                  </a:lnTo>
                  <a:lnTo>
                    <a:pt x="100" y="64"/>
                  </a:lnTo>
                  <a:lnTo>
                    <a:pt x="113" y="60"/>
                  </a:lnTo>
                  <a:lnTo>
                    <a:pt x="109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59" name="Freeform 1265"/>
            <p:cNvSpPr>
              <a:spLocks/>
            </p:cNvSpPr>
            <p:nvPr/>
          </p:nvSpPr>
          <p:spPr bwMode="auto">
            <a:xfrm>
              <a:off x="1010" y="254"/>
              <a:ext cx="48" cy="51"/>
            </a:xfrm>
            <a:custGeom>
              <a:avLst/>
              <a:gdLst>
                <a:gd name="T0" fmla="*/ 0 w 48"/>
                <a:gd name="T1" fmla="*/ 9 h 51"/>
                <a:gd name="T2" fmla="*/ 9 w 48"/>
                <a:gd name="T3" fmla="*/ 13 h 51"/>
                <a:gd name="T4" fmla="*/ 16 w 48"/>
                <a:gd name="T5" fmla="*/ 19 h 51"/>
                <a:gd name="T6" fmla="*/ 25 w 48"/>
                <a:gd name="T7" fmla="*/ 26 h 51"/>
                <a:gd name="T8" fmla="*/ 31 w 48"/>
                <a:gd name="T9" fmla="*/ 31 h 51"/>
                <a:gd name="T10" fmla="*/ 35 w 48"/>
                <a:gd name="T11" fmla="*/ 37 h 51"/>
                <a:gd name="T12" fmla="*/ 39 w 48"/>
                <a:gd name="T13" fmla="*/ 42 h 51"/>
                <a:gd name="T14" fmla="*/ 40 w 48"/>
                <a:gd name="T15" fmla="*/ 43 h 51"/>
                <a:gd name="T16" fmla="*/ 41 w 48"/>
                <a:gd name="T17" fmla="*/ 42 h 51"/>
                <a:gd name="T18" fmla="*/ 45 w 48"/>
                <a:gd name="T19" fmla="*/ 51 h 51"/>
                <a:gd name="T20" fmla="*/ 47 w 48"/>
                <a:gd name="T21" fmla="*/ 47 h 51"/>
                <a:gd name="T22" fmla="*/ 48 w 48"/>
                <a:gd name="T23" fmla="*/ 44 h 51"/>
                <a:gd name="T24" fmla="*/ 48 w 48"/>
                <a:gd name="T25" fmla="*/ 41 h 51"/>
                <a:gd name="T26" fmla="*/ 46 w 48"/>
                <a:gd name="T27" fmla="*/ 38 h 51"/>
                <a:gd name="T28" fmla="*/ 43 w 48"/>
                <a:gd name="T29" fmla="*/ 31 h 51"/>
                <a:gd name="T30" fmla="*/ 38 w 48"/>
                <a:gd name="T31" fmla="*/ 24 h 51"/>
                <a:gd name="T32" fmla="*/ 30 w 48"/>
                <a:gd name="T33" fmla="*/ 18 h 51"/>
                <a:gd name="T34" fmla="*/ 22 w 48"/>
                <a:gd name="T35" fmla="*/ 11 h 51"/>
                <a:gd name="T36" fmla="*/ 13 w 48"/>
                <a:gd name="T37" fmla="*/ 6 h 51"/>
                <a:gd name="T38" fmla="*/ 4 w 48"/>
                <a:gd name="T39" fmla="*/ 0 h 51"/>
                <a:gd name="T40" fmla="*/ 0 w 48"/>
                <a:gd name="T41" fmla="*/ 9 h 5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51"/>
                <a:gd name="T65" fmla="*/ 48 w 48"/>
                <a:gd name="T66" fmla="*/ 51 h 5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51">
                  <a:moveTo>
                    <a:pt x="0" y="9"/>
                  </a:moveTo>
                  <a:lnTo>
                    <a:pt x="9" y="13"/>
                  </a:lnTo>
                  <a:lnTo>
                    <a:pt x="16" y="19"/>
                  </a:lnTo>
                  <a:lnTo>
                    <a:pt x="25" y="26"/>
                  </a:lnTo>
                  <a:lnTo>
                    <a:pt x="31" y="31"/>
                  </a:lnTo>
                  <a:lnTo>
                    <a:pt x="35" y="37"/>
                  </a:lnTo>
                  <a:lnTo>
                    <a:pt x="39" y="42"/>
                  </a:lnTo>
                  <a:lnTo>
                    <a:pt x="40" y="43"/>
                  </a:lnTo>
                  <a:lnTo>
                    <a:pt x="41" y="42"/>
                  </a:lnTo>
                  <a:lnTo>
                    <a:pt x="45" y="51"/>
                  </a:lnTo>
                  <a:lnTo>
                    <a:pt x="47" y="47"/>
                  </a:lnTo>
                  <a:lnTo>
                    <a:pt x="48" y="44"/>
                  </a:lnTo>
                  <a:lnTo>
                    <a:pt x="48" y="41"/>
                  </a:lnTo>
                  <a:lnTo>
                    <a:pt x="46" y="38"/>
                  </a:lnTo>
                  <a:lnTo>
                    <a:pt x="43" y="31"/>
                  </a:lnTo>
                  <a:lnTo>
                    <a:pt x="38" y="24"/>
                  </a:lnTo>
                  <a:lnTo>
                    <a:pt x="30" y="18"/>
                  </a:lnTo>
                  <a:lnTo>
                    <a:pt x="22" y="11"/>
                  </a:lnTo>
                  <a:lnTo>
                    <a:pt x="13" y="6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60" name="Freeform 1266"/>
            <p:cNvSpPr>
              <a:spLocks/>
            </p:cNvSpPr>
            <p:nvPr/>
          </p:nvSpPr>
          <p:spPr bwMode="auto">
            <a:xfrm>
              <a:off x="955" y="245"/>
              <a:ext cx="59" cy="18"/>
            </a:xfrm>
            <a:custGeom>
              <a:avLst/>
              <a:gdLst>
                <a:gd name="T0" fmla="*/ 0 w 59"/>
                <a:gd name="T1" fmla="*/ 9 h 18"/>
                <a:gd name="T2" fmla="*/ 5 w 59"/>
                <a:gd name="T3" fmla="*/ 9 h 18"/>
                <a:gd name="T4" fmla="*/ 10 w 59"/>
                <a:gd name="T5" fmla="*/ 9 h 18"/>
                <a:gd name="T6" fmla="*/ 16 w 59"/>
                <a:gd name="T7" fmla="*/ 9 h 18"/>
                <a:gd name="T8" fmla="*/ 24 w 59"/>
                <a:gd name="T9" fmla="*/ 10 h 18"/>
                <a:gd name="T10" fmla="*/ 31 w 59"/>
                <a:gd name="T11" fmla="*/ 11 h 18"/>
                <a:gd name="T12" fmla="*/ 40 w 59"/>
                <a:gd name="T13" fmla="*/ 13 h 18"/>
                <a:gd name="T14" fmla="*/ 47 w 59"/>
                <a:gd name="T15" fmla="*/ 15 h 18"/>
                <a:gd name="T16" fmla="*/ 55 w 59"/>
                <a:gd name="T17" fmla="*/ 18 h 18"/>
                <a:gd name="T18" fmla="*/ 59 w 59"/>
                <a:gd name="T19" fmla="*/ 9 h 18"/>
                <a:gd name="T20" fmla="*/ 50 w 59"/>
                <a:gd name="T21" fmla="*/ 6 h 18"/>
                <a:gd name="T22" fmla="*/ 42 w 59"/>
                <a:gd name="T23" fmla="*/ 4 h 18"/>
                <a:gd name="T24" fmla="*/ 32 w 59"/>
                <a:gd name="T25" fmla="*/ 2 h 18"/>
                <a:gd name="T26" fmla="*/ 25 w 59"/>
                <a:gd name="T27" fmla="*/ 0 h 18"/>
                <a:gd name="T28" fmla="*/ 16 w 59"/>
                <a:gd name="T29" fmla="*/ 0 h 18"/>
                <a:gd name="T30" fmla="*/ 10 w 59"/>
                <a:gd name="T31" fmla="*/ 0 h 18"/>
                <a:gd name="T32" fmla="*/ 5 w 59"/>
                <a:gd name="T33" fmla="*/ 0 h 18"/>
                <a:gd name="T34" fmla="*/ 0 w 59"/>
                <a:gd name="T35" fmla="*/ 0 h 18"/>
                <a:gd name="T36" fmla="*/ 0 w 59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18"/>
                <a:gd name="T59" fmla="*/ 59 w 59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18">
                  <a:moveTo>
                    <a:pt x="0" y="9"/>
                  </a:moveTo>
                  <a:lnTo>
                    <a:pt x="5" y="9"/>
                  </a:lnTo>
                  <a:lnTo>
                    <a:pt x="10" y="9"/>
                  </a:lnTo>
                  <a:lnTo>
                    <a:pt x="16" y="9"/>
                  </a:lnTo>
                  <a:lnTo>
                    <a:pt x="24" y="10"/>
                  </a:lnTo>
                  <a:lnTo>
                    <a:pt x="31" y="11"/>
                  </a:lnTo>
                  <a:lnTo>
                    <a:pt x="40" y="13"/>
                  </a:lnTo>
                  <a:lnTo>
                    <a:pt x="47" y="15"/>
                  </a:lnTo>
                  <a:lnTo>
                    <a:pt x="55" y="18"/>
                  </a:lnTo>
                  <a:lnTo>
                    <a:pt x="59" y="9"/>
                  </a:lnTo>
                  <a:lnTo>
                    <a:pt x="50" y="6"/>
                  </a:lnTo>
                  <a:lnTo>
                    <a:pt x="42" y="4"/>
                  </a:lnTo>
                  <a:lnTo>
                    <a:pt x="32" y="2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61" name="Freeform 1267"/>
            <p:cNvSpPr>
              <a:spLocks/>
            </p:cNvSpPr>
            <p:nvPr/>
          </p:nvSpPr>
          <p:spPr bwMode="auto">
            <a:xfrm>
              <a:off x="3358" y="250"/>
              <a:ext cx="108" cy="58"/>
            </a:xfrm>
            <a:custGeom>
              <a:avLst/>
              <a:gdLst>
                <a:gd name="T0" fmla="*/ 8 w 108"/>
                <a:gd name="T1" fmla="*/ 0 h 58"/>
                <a:gd name="T2" fmla="*/ 6 w 108"/>
                <a:gd name="T3" fmla="*/ 0 h 58"/>
                <a:gd name="T4" fmla="*/ 4 w 108"/>
                <a:gd name="T5" fmla="*/ 1 h 58"/>
                <a:gd name="T6" fmla="*/ 2 w 108"/>
                <a:gd name="T7" fmla="*/ 2 h 58"/>
                <a:gd name="T8" fmla="*/ 1 w 108"/>
                <a:gd name="T9" fmla="*/ 3 h 58"/>
                <a:gd name="T10" fmla="*/ 0 w 108"/>
                <a:gd name="T11" fmla="*/ 8 h 58"/>
                <a:gd name="T12" fmla="*/ 1 w 108"/>
                <a:gd name="T13" fmla="*/ 12 h 58"/>
                <a:gd name="T14" fmla="*/ 4 w 108"/>
                <a:gd name="T15" fmla="*/ 19 h 58"/>
                <a:gd name="T16" fmla="*/ 8 w 108"/>
                <a:gd name="T17" fmla="*/ 25 h 58"/>
                <a:gd name="T18" fmla="*/ 15 w 108"/>
                <a:gd name="T19" fmla="*/ 32 h 58"/>
                <a:gd name="T20" fmla="*/ 21 w 108"/>
                <a:gd name="T21" fmla="*/ 38 h 58"/>
                <a:gd name="T22" fmla="*/ 29 w 108"/>
                <a:gd name="T23" fmla="*/ 44 h 58"/>
                <a:gd name="T24" fmla="*/ 39 w 108"/>
                <a:gd name="T25" fmla="*/ 49 h 58"/>
                <a:gd name="T26" fmla="*/ 50 w 108"/>
                <a:gd name="T27" fmla="*/ 54 h 58"/>
                <a:gd name="T28" fmla="*/ 60 w 108"/>
                <a:gd name="T29" fmla="*/ 57 h 58"/>
                <a:gd name="T30" fmla="*/ 71 w 108"/>
                <a:gd name="T31" fmla="*/ 58 h 58"/>
                <a:gd name="T32" fmla="*/ 82 w 108"/>
                <a:gd name="T33" fmla="*/ 58 h 58"/>
                <a:gd name="T34" fmla="*/ 94 w 108"/>
                <a:gd name="T35" fmla="*/ 55 h 58"/>
                <a:gd name="T36" fmla="*/ 106 w 108"/>
                <a:gd name="T37" fmla="*/ 50 h 58"/>
                <a:gd name="T38" fmla="*/ 107 w 108"/>
                <a:gd name="T39" fmla="*/ 49 h 58"/>
                <a:gd name="T40" fmla="*/ 108 w 108"/>
                <a:gd name="T41" fmla="*/ 47 h 58"/>
                <a:gd name="T42" fmla="*/ 107 w 108"/>
                <a:gd name="T43" fmla="*/ 46 h 58"/>
                <a:gd name="T44" fmla="*/ 107 w 108"/>
                <a:gd name="T45" fmla="*/ 44 h 58"/>
                <a:gd name="T46" fmla="*/ 102 w 108"/>
                <a:gd name="T47" fmla="*/ 38 h 58"/>
                <a:gd name="T48" fmla="*/ 97 w 108"/>
                <a:gd name="T49" fmla="*/ 32 h 58"/>
                <a:gd name="T50" fmla="*/ 91 w 108"/>
                <a:gd name="T51" fmla="*/ 25 h 58"/>
                <a:gd name="T52" fmla="*/ 83 w 108"/>
                <a:gd name="T53" fmla="*/ 20 h 58"/>
                <a:gd name="T54" fmla="*/ 74 w 108"/>
                <a:gd name="T55" fmla="*/ 13 h 58"/>
                <a:gd name="T56" fmla="*/ 65 w 108"/>
                <a:gd name="T57" fmla="*/ 9 h 58"/>
                <a:gd name="T58" fmla="*/ 57 w 108"/>
                <a:gd name="T59" fmla="*/ 5 h 58"/>
                <a:gd name="T60" fmla="*/ 48 w 108"/>
                <a:gd name="T61" fmla="*/ 3 h 58"/>
                <a:gd name="T62" fmla="*/ 41 w 108"/>
                <a:gd name="T63" fmla="*/ 1 h 58"/>
                <a:gd name="T64" fmla="*/ 33 w 108"/>
                <a:gd name="T65" fmla="*/ 1 h 58"/>
                <a:gd name="T66" fmla="*/ 25 w 108"/>
                <a:gd name="T67" fmla="*/ 0 h 58"/>
                <a:gd name="T68" fmla="*/ 19 w 108"/>
                <a:gd name="T69" fmla="*/ 0 h 58"/>
                <a:gd name="T70" fmla="*/ 13 w 108"/>
                <a:gd name="T71" fmla="*/ 0 h 58"/>
                <a:gd name="T72" fmla="*/ 8 w 108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58"/>
                <a:gd name="T113" fmla="*/ 108 w 108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58">
                  <a:moveTo>
                    <a:pt x="8" y="0"/>
                  </a:move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2"/>
                  </a:lnTo>
                  <a:lnTo>
                    <a:pt x="4" y="19"/>
                  </a:lnTo>
                  <a:lnTo>
                    <a:pt x="8" y="25"/>
                  </a:lnTo>
                  <a:lnTo>
                    <a:pt x="15" y="32"/>
                  </a:lnTo>
                  <a:lnTo>
                    <a:pt x="21" y="38"/>
                  </a:lnTo>
                  <a:lnTo>
                    <a:pt x="29" y="44"/>
                  </a:lnTo>
                  <a:lnTo>
                    <a:pt x="39" y="49"/>
                  </a:lnTo>
                  <a:lnTo>
                    <a:pt x="50" y="54"/>
                  </a:lnTo>
                  <a:lnTo>
                    <a:pt x="60" y="57"/>
                  </a:lnTo>
                  <a:lnTo>
                    <a:pt x="71" y="58"/>
                  </a:lnTo>
                  <a:lnTo>
                    <a:pt x="82" y="58"/>
                  </a:lnTo>
                  <a:lnTo>
                    <a:pt x="94" y="55"/>
                  </a:lnTo>
                  <a:lnTo>
                    <a:pt x="106" y="50"/>
                  </a:lnTo>
                  <a:lnTo>
                    <a:pt x="107" y="49"/>
                  </a:lnTo>
                  <a:lnTo>
                    <a:pt x="108" y="47"/>
                  </a:lnTo>
                  <a:lnTo>
                    <a:pt x="107" y="46"/>
                  </a:lnTo>
                  <a:lnTo>
                    <a:pt x="107" y="44"/>
                  </a:lnTo>
                  <a:lnTo>
                    <a:pt x="102" y="38"/>
                  </a:lnTo>
                  <a:lnTo>
                    <a:pt x="97" y="32"/>
                  </a:lnTo>
                  <a:lnTo>
                    <a:pt x="91" y="25"/>
                  </a:lnTo>
                  <a:lnTo>
                    <a:pt x="83" y="20"/>
                  </a:lnTo>
                  <a:lnTo>
                    <a:pt x="74" y="13"/>
                  </a:lnTo>
                  <a:lnTo>
                    <a:pt x="65" y="9"/>
                  </a:lnTo>
                  <a:lnTo>
                    <a:pt x="57" y="5"/>
                  </a:lnTo>
                  <a:lnTo>
                    <a:pt x="48" y="3"/>
                  </a:lnTo>
                  <a:lnTo>
                    <a:pt x="41" y="1"/>
                  </a:lnTo>
                  <a:lnTo>
                    <a:pt x="33" y="1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62" name="Freeform 1268"/>
            <p:cNvSpPr>
              <a:spLocks/>
            </p:cNvSpPr>
            <p:nvPr/>
          </p:nvSpPr>
          <p:spPr bwMode="auto">
            <a:xfrm>
              <a:off x="3354" y="245"/>
              <a:ext cx="112" cy="67"/>
            </a:xfrm>
            <a:custGeom>
              <a:avLst/>
              <a:gdLst>
                <a:gd name="T0" fmla="*/ 107 w 112"/>
                <a:gd name="T1" fmla="*/ 51 h 67"/>
                <a:gd name="T2" fmla="*/ 97 w 112"/>
                <a:gd name="T3" fmla="*/ 55 h 67"/>
                <a:gd name="T4" fmla="*/ 86 w 112"/>
                <a:gd name="T5" fmla="*/ 59 h 67"/>
                <a:gd name="T6" fmla="*/ 76 w 112"/>
                <a:gd name="T7" fmla="*/ 59 h 67"/>
                <a:gd name="T8" fmla="*/ 65 w 112"/>
                <a:gd name="T9" fmla="*/ 58 h 67"/>
                <a:gd name="T10" fmla="*/ 55 w 112"/>
                <a:gd name="T11" fmla="*/ 54 h 67"/>
                <a:gd name="T12" fmla="*/ 45 w 112"/>
                <a:gd name="T13" fmla="*/ 50 h 67"/>
                <a:gd name="T14" fmla="*/ 37 w 112"/>
                <a:gd name="T15" fmla="*/ 46 h 67"/>
                <a:gd name="T16" fmla="*/ 28 w 112"/>
                <a:gd name="T17" fmla="*/ 39 h 67"/>
                <a:gd name="T18" fmla="*/ 22 w 112"/>
                <a:gd name="T19" fmla="*/ 33 h 67"/>
                <a:gd name="T20" fmla="*/ 15 w 112"/>
                <a:gd name="T21" fmla="*/ 27 h 67"/>
                <a:gd name="T22" fmla="*/ 11 w 112"/>
                <a:gd name="T23" fmla="*/ 21 h 67"/>
                <a:gd name="T24" fmla="*/ 9 w 112"/>
                <a:gd name="T25" fmla="*/ 16 h 67"/>
                <a:gd name="T26" fmla="*/ 8 w 112"/>
                <a:gd name="T27" fmla="*/ 13 h 67"/>
                <a:gd name="T28" fmla="*/ 9 w 112"/>
                <a:gd name="T29" fmla="*/ 10 h 67"/>
                <a:gd name="T30" fmla="*/ 10 w 112"/>
                <a:gd name="T31" fmla="*/ 9 h 67"/>
                <a:gd name="T32" fmla="*/ 12 w 112"/>
                <a:gd name="T33" fmla="*/ 9 h 67"/>
                <a:gd name="T34" fmla="*/ 12 w 112"/>
                <a:gd name="T35" fmla="*/ 0 h 67"/>
                <a:gd name="T36" fmla="*/ 9 w 112"/>
                <a:gd name="T37" fmla="*/ 0 h 67"/>
                <a:gd name="T38" fmla="*/ 6 w 112"/>
                <a:gd name="T39" fmla="*/ 2 h 67"/>
                <a:gd name="T40" fmla="*/ 3 w 112"/>
                <a:gd name="T41" fmla="*/ 4 h 67"/>
                <a:gd name="T42" fmla="*/ 1 w 112"/>
                <a:gd name="T43" fmla="*/ 7 h 67"/>
                <a:gd name="T44" fmla="*/ 0 w 112"/>
                <a:gd name="T45" fmla="*/ 13 h 67"/>
                <a:gd name="T46" fmla="*/ 1 w 112"/>
                <a:gd name="T47" fmla="*/ 19 h 67"/>
                <a:gd name="T48" fmla="*/ 4 w 112"/>
                <a:gd name="T49" fmla="*/ 26 h 67"/>
                <a:gd name="T50" fmla="*/ 9 w 112"/>
                <a:gd name="T51" fmla="*/ 32 h 67"/>
                <a:gd name="T52" fmla="*/ 15 w 112"/>
                <a:gd name="T53" fmla="*/ 40 h 67"/>
                <a:gd name="T54" fmla="*/ 23 w 112"/>
                <a:gd name="T55" fmla="*/ 47 h 67"/>
                <a:gd name="T56" fmla="*/ 31 w 112"/>
                <a:gd name="T57" fmla="*/ 53 h 67"/>
                <a:gd name="T58" fmla="*/ 41 w 112"/>
                <a:gd name="T59" fmla="*/ 59 h 67"/>
                <a:gd name="T60" fmla="*/ 51 w 112"/>
                <a:gd name="T61" fmla="*/ 63 h 67"/>
                <a:gd name="T62" fmla="*/ 63 w 112"/>
                <a:gd name="T63" fmla="*/ 66 h 67"/>
                <a:gd name="T64" fmla="*/ 75 w 112"/>
                <a:gd name="T65" fmla="*/ 67 h 67"/>
                <a:gd name="T66" fmla="*/ 87 w 112"/>
                <a:gd name="T67" fmla="*/ 67 h 67"/>
                <a:gd name="T68" fmla="*/ 100 w 112"/>
                <a:gd name="T69" fmla="*/ 64 h 67"/>
                <a:gd name="T70" fmla="*/ 112 w 112"/>
                <a:gd name="T71" fmla="*/ 60 h 67"/>
                <a:gd name="T72" fmla="*/ 107 w 112"/>
                <a:gd name="T73" fmla="*/ 51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2"/>
                <a:gd name="T112" fmla="*/ 0 h 67"/>
                <a:gd name="T113" fmla="*/ 112 w 112"/>
                <a:gd name="T114" fmla="*/ 67 h 6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2" h="67">
                  <a:moveTo>
                    <a:pt x="107" y="51"/>
                  </a:moveTo>
                  <a:lnTo>
                    <a:pt x="97" y="55"/>
                  </a:lnTo>
                  <a:lnTo>
                    <a:pt x="86" y="59"/>
                  </a:lnTo>
                  <a:lnTo>
                    <a:pt x="76" y="59"/>
                  </a:lnTo>
                  <a:lnTo>
                    <a:pt x="65" y="58"/>
                  </a:lnTo>
                  <a:lnTo>
                    <a:pt x="55" y="54"/>
                  </a:lnTo>
                  <a:lnTo>
                    <a:pt x="45" y="50"/>
                  </a:lnTo>
                  <a:lnTo>
                    <a:pt x="37" y="46"/>
                  </a:lnTo>
                  <a:lnTo>
                    <a:pt x="28" y="39"/>
                  </a:lnTo>
                  <a:lnTo>
                    <a:pt x="22" y="33"/>
                  </a:lnTo>
                  <a:lnTo>
                    <a:pt x="15" y="27"/>
                  </a:lnTo>
                  <a:lnTo>
                    <a:pt x="11" y="21"/>
                  </a:lnTo>
                  <a:lnTo>
                    <a:pt x="9" y="16"/>
                  </a:lnTo>
                  <a:lnTo>
                    <a:pt x="8" y="13"/>
                  </a:lnTo>
                  <a:lnTo>
                    <a:pt x="9" y="10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3" y="4"/>
                  </a:lnTo>
                  <a:lnTo>
                    <a:pt x="1" y="7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4" y="26"/>
                  </a:lnTo>
                  <a:lnTo>
                    <a:pt x="9" y="32"/>
                  </a:lnTo>
                  <a:lnTo>
                    <a:pt x="15" y="40"/>
                  </a:lnTo>
                  <a:lnTo>
                    <a:pt x="23" y="47"/>
                  </a:lnTo>
                  <a:lnTo>
                    <a:pt x="31" y="53"/>
                  </a:lnTo>
                  <a:lnTo>
                    <a:pt x="41" y="59"/>
                  </a:lnTo>
                  <a:lnTo>
                    <a:pt x="51" y="63"/>
                  </a:lnTo>
                  <a:lnTo>
                    <a:pt x="63" y="66"/>
                  </a:lnTo>
                  <a:lnTo>
                    <a:pt x="75" y="67"/>
                  </a:lnTo>
                  <a:lnTo>
                    <a:pt x="87" y="67"/>
                  </a:lnTo>
                  <a:lnTo>
                    <a:pt x="100" y="64"/>
                  </a:lnTo>
                  <a:lnTo>
                    <a:pt x="112" y="60"/>
                  </a:lnTo>
                  <a:lnTo>
                    <a:pt x="107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63" name="Freeform 1269"/>
            <p:cNvSpPr>
              <a:spLocks/>
            </p:cNvSpPr>
            <p:nvPr/>
          </p:nvSpPr>
          <p:spPr bwMode="auto">
            <a:xfrm>
              <a:off x="3421" y="254"/>
              <a:ext cx="49" cy="51"/>
            </a:xfrm>
            <a:custGeom>
              <a:avLst/>
              <a:gdLst>
                <a:gd name="T0" fmla="*/ 0 w 49"/>
                <a:gd name="T1" fmla="*/ 9 h 51"/>
                <a:gd name="T2" fmla="*/ 9 w 49"/>
                <a:gd name="T3" fmla="*/ 13 h 51"/>
                <a:gd name="T4" fmla="*/ 17 w 49"/>
                <a:gd name="T5" fmla="*/ 19 h 51"/>
                <a:gd name="T6" fmla="*/ 25 w 49"/>
                <a:gd name="T7" fmla="*/ 24 h 51"/>
                <a:gd name="T8" fmla="*/ 31 w 49"/>
                <a:gd name="T9" fmla="*/ 31 h 51"/>
                <a:gd name="T10" fmla="*/ 36 w 49"/>
                <a:gd name="T11" fmla="*/ 37 h 51"/>
                <a:gd name="T12" fmla="*/ 39 w 49"/>
                <a:gd name="T13" fmla="*/ 42 h 51"/>
                <a:gd name="T14" fmla="*/ 40 w 49"/>
                <a:gd name="T15" fmla="*/ 43 h 51"/>
                <a:gd name="T16" fmla="*/ 40 w 49"/>
                <a:gd name="T17" fmla="*/ 42 h 51"/>
                <a:gd name="T18" fmla="*/ 45 w 49"/>
                <a:gd name="T19" fmla="*/ 51 h 51"/>
                <a:gd name="T20" fmla="*/ 48 w 49"/>
                <a:gd name="T21" fmla="*/ 47 h 51"/>
                <a:gd name="T22" fmla="*/ 49 w 49"/>
                <a:gd name="T23" fmla="*/ 44 h 51"/>
                <a:gd name="T24" fmla="*/ 48 w 49"/>
                <a:gd name="T25" fmla="*/ 41 h 51"/>
                <a:gd name="T26" fmla="*/ 47 w 49"/>
                <a:gd name="T27" fmla="*/ 38 h 51"/>
                <a:gd name="T28" fmla="*/ 44 w 49"/>
                <a:gd name="T29" fmla="*/ 31 h 51"/>
                <a:gd name="T30" fmla="*/ 37 w 49"/>
                <a:gd name="T31" fmla="*/ 24 h 51"/>
                <a:gd name="T32" fmla="*/ 31 w 49"/>
                <a:gd name="T33" fmla="*/ 18 h 51"/>
                <a:gd name="T34" fmla="*/ 22 w 49"/>
                <a:gd name="T35" fmla="*/ 11 h 51"/>
                <a:gd name="T36" fmla="*/ 14 w 49"/>
                <a:gd name="T37" fmla="*/ 6 h 51"/>
                <a:gd name="T38" fmla="*/ 5 w 49"/>
                <a:gd name="T39" fmla="*/ 0 h 51"/>
                <a:gd name="T40" fmla="*/ 0 w 49"/>
                <a:gd name="T41" fmla="*/ 9 h 5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9"/>
                <a:gd name="T64" fmla="*/ 0 h 51"/>
                <a:gd name="T65" fmla="*/ 49 w 49"/>
                <a:gd name="T66" fmla="*/ 51 h 5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9" h="51">
                  <a:moveTo>
                    <a:pt x="0" y="9"/>
                  </a:moveTo>
                  <a:lnTo>
                    <a:pt x="9" y="13"/>
                  </a:lnTo>
                  <a:lnTo>
                    <a:pt x="17" y="19"/>
                  </a:lnTo>
                  <a:lnTo>
                    <a:pt x="25" y="24"/>
                  </a:lnTo>
                  <a:lnTo>
                    <a:pt x="31" y="31"/>
                  </a:lnTo>
                  <a:lnTo>
                    <a:pt x="36" y="37"/>
                  </a:lnTo>
                  <a:lnTo>
                    <a:pt x="39" y="42"/>
                  </a:lnTo>
                  <a:lnTo>
                    <a:pt x="40" y="43"/>
                  </a:lnTo>
                  <a:lnTo>
                    <a:pt x="40" y="42"/>
                  </a:lnTo>
                  <a:lnTo>
                    <a:pt x="45" y="51"/>
                  </a:lnTo>
                  <a:lnTo>
                    <a:pt x="48" y="47"/>
                  </a:lnTo>
                  <a:lnTo>
                    <a:pt x="49" y="44"/>
                  </a:lnTo>
                  <a:lnTo>
                    <a:pt x="48" y="41"/>
                  </a:lnTo>
                  <a:lnTo>
                    <a:pt x="47" y="38"/>
                  </a:lnTo>
                  <a:lnTo>
                    <a:pt x="44" y="31"/>
                  </a:lnTo>
                  <a:lnTo>
                    <a:pt x="37" y="24"/>
                  </a:lnTo>
                  <a:lnTo>
                    <a:pt x="31" y="18"/>
                  </a:lnTo>
                  <a:lnTo>
                    <a:pt x="22" y="11"/>
                  </a:lnTo>
                  <a:lnTo>
                    <a:pt x="14" y="6"/>
                  </a:lnTo>
                  <a:lnTo>
                    <a:pt x="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64" name="Freeform 1270"/>
            <p:cNvSpPr>
              <a:spLocks/>
            </p:cNvSpPr>
            <p:nvPr/>
          </p:nvSpPr>
          <p:spPr bwMode="auto">
            <a:xfrm>
              <a:off x="3366" y="245"/>
              <a:ext cx="60" cy="18"/>
            </a:xfrm>
            <a:custGeom>
              <a:avLst/>
              <a:gdLst>
                <a:gd name="T0" fmla="*/ 0 w 60"/>
                <a:gd name="T1" fmla="*/ 9 h 18"/>
                <a:gd name="T2" fmla="*/ 5 w 60"/>
                <a:gd name="T3" fmla="*/ 9 h 18"/>
                <a:gd name="T4" fmla="*/ 10 w 60"/>
                <a:gd name="T5" fmla="*/ 9 h 18"/>
                <a:gd name="T6" fmla="*/ 17 w 60"/>
                <a:gd name="T7" fmla="*/ 9 h 18"/>
                <a:gd name="T8" fmla="*/ 25 w 60"/>
                <a:gd name="T9" fmla="*/ 10 h 18"/>
                <a:gd name="T10" fmla="*/ 32 w 60"/>
                <a:gd name="T11" fmla="*/ 11 h 18"/>
                <a:gd name="T12" fmla="*/ 40 w 60"/>
                <a:gd name="T13" fmla="*/ 13 h 18"/>
                <a:gd name="T14" fmla="*/ 48 w 60"/>
                <a:gd name="T15" fmla="*/ 15 h 18"/>
                <a:gd name="T16" fmla="*/ 55 w 60"/>
                <a:gd name="T17" fmla="*/ 18 h 18"/>
                <a:gd name="T18" fmla="*/ 60 w 60"/>
                <a:gd name="T19" fmla="*/ 9 h 18"/>
                <a:gd name="T20" fmla="*/ 51 w 60"/>
                <a:gd name="T21" fmla="*/ 6 h 18"/>
                <a:gd name="T22" fmla="*/ 42 w 60"/>
                <a:gd name="T23" fmla="*/ 4 h 18"/>
                <a:gd name="T24" fmla="*/ 33 w 60"/>
                <a:gd name="T25" fmla="*/ 2 h 18"/>
                <a:gd name="T26" fmla="*/ 25 w 60"/>
                <a:gd name="T27" fmla="*/ 0 h 18"/>
                <a:gd name="T28" fmla="*/ 17 w 60"/>
                <a:gd name="T29" fmla="*/ 0 h 18"/>
                <a:gd name="T30" fmla="*/ 11 w 60"/>
                <a:gd name="T31" fmla="*/ 0 h 18"/>
                <a:gd name="T32" fmla="*/ 5 w 60"/>
                <a:gd name="T33" fmla="*/ 0 h 18"/>
                <a:gd name="T34" fmla="*/ 0 w 60"/>
                <a:gd name="T35" fmla="*/ 0 h 18"/>
                <a:gd name="T36" fmla="*/ 0 w 60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"/>
                <a:gd name="T58" fmla="*/ 0 h 18"/>
                <a:gd name="T59" fmla="*/ 60 w 60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" h="18">
                  <a:moveTo>
                    <a:pt x="0" y="9"/>
                  </a:moveTo>
                  <a:lnTo>
                    <a:pt x="5" y="9"/>
                  </a:lnTo>
                  <a:lnTo>
                    <a:pt x="10" y="9"/>
                  </a:lnTo>
                  <a:lnTo>
                    <a:pt x="17" y="9"/>
                  </a:lnTo>
                  <a:lnTo>
                    <a:pt x="25" y="10"/>
                  </a:lnTo>
                  <a:lnTo>
                    <a:pt x="32" y="11"/>
                  </a:lnTo>
                  <a:lnTo>
                    <a:pt x="40" y="13"/>
                  </a:lnTo>
                  <a:lnTo>
                    <a:pt x="48" y="15"/>
                  </a:lnTo>
                  <a:lnTo>
                    <a:pt x="55" y="18"/>
                  </a:lnTo>
                  <a:lnTo>
                    <a:pt x="60" y="9"/>
                  </a:lnTo>
                  <a:lnTo>
                    <a:pt x="51" y="6"/>
                  </a:lnTo>
                  <a:lnTo>
                    <a:pt x="42" y="4"/>
                  </a:lnTo>
                  <a:lnTo>
                    <a:pt x="33" y="2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65" name="Freeform 1271"/>
            <p:cNvSpPr>
              <a:spLocks/>
            </p:cNvSpPr>
            <p:nvPr/>
          </p:nvSpPr>
          <p:spPr bwMode="auto">
            <a:xfrm>
              <a:off x="2152" y="250"/>
              <a:ext cx="108" cy="58"/>
            </a:xfrm>
            <a:custGeom>
              <a:avLst/>
              <a:gdLst>
                <a:gd name="T0" fmla="*/ 8 w 108"/>
                <a:gd name="T1" fmla="*/ 0 h 58"/>
                <a:gd name="T2" fmla="*/ 6 w 108"/>
                <a:gd name="T3" fmla="*/ 0 h 58"/>
                <a:gd name="T4" fmla="*/ 3 w 108"/>
                <a:gd name="T5" fmla="*/ 1 h 58"/>
                <a:gd name="T6" fmla="*/ 2 w 108"/>
                <a:gd name="T7" fmla="*/ 2 h 58"/>
                <a:gd name="T8" fmla="*/ 1 w 108"/>
                <a:gd name="T9" fmla="*/ 3 h 58"/>
                <a:gd name="T10" fmla="*/ 0 w 108"/>
                <a:gd name="T11" fmla="*/ 8 h 58"/>
                <a:gd name="T12" fmla="*/ 1 w 108"/>
                <a:gd name="T13" fmla="*/ 13 h 58"/>
                <a:gd name="T14" fmla="*/ 4 w 108"/>
                <a:gd name="T15" fmla="*/ 19 h 58"/>
                <a:gd name="T16" fmla="*/ 8 w 108"/>
                <a:gd name="T17" fmla="*/ 25 h 58"/>
                <a:gd name="T18" fmla="*/ 14 w 108"/>
                <a:gd name="T19" fmla="*/ 32 h 58"/>
                <a:gd name="T20" fmla="*/ 21 w 108"/>
                <a:gd name="T21" fmla="*/ 38 h 58"/>
                <a:gd name="T22" fmla="*/ 30 w 108"/>
                <a:gd name="T23" fmla="*/ 44 h 58"/>
                <a:gd name="T24" fmla="*/ 39 w 108"/>
                <a:gd name="T25" fmla="*/ 49 h 58"/>
                <a:gd name="T26" fmla="*/ 49 w 108"/>
                <a:gd name="T27" fmla="*/ 54 h 58"/>
                <a:gd name="T28" fmla="*/ 60 w 108"/>
                <a:gd name="T29" fmla="*/ 57 h 58"/>
                <a:gd name="T30" fmla="*/ 71 w 108"/>
                <a:gd name="T31" fmla="*/ 58 h 58"/>
                <a:gd name="T32" fmla="*/ 82 w 108"/>
                <a:gd name="T33" fmla="*/ 58 h 58"/>
                <a:gd name="T34" fmla="*/ 94 w 108"/>
                <a:gd name="T35" fmla="*/ 55 h 58"/>
                <a:gd name="T36" fmla="*/ 106 w 108"/>
                <a:gd name="T37" fmla="*/ 50 h 58"/>
                <a:gd name="T38" fmla="*/ 107 w 108"/>
                <a:gd name="T39" fmla="*/ 49 h 58"/>
                <a:gd name="T40" fmla="*/ 108 w 108"/>
                <a:gd name="T41" fmla="*/ 48 h 58"/>
                <a:gd name="T42" fmla="*/ 107 w 108"/>
                <a:gd name="T43" fmla="*/ 46 h 58"/>
                <a:gd name="T44" fmla="*/ 107 w 108"/>
                <a:gd name="T45" fmla="*/ 44 h 58"/>
                <a:gd name="T46" fmla="*/ 102 w 108"/>
                <a:gd name="T47" fmla="*/ 38 h 58"/>
                <a:gd name="T48" fmla="*/ 97 w 108"/>
                <a:gd name="T49" fmla="*/ 32 h 58"/>
                <a:gd name="T50" fmla="*/ 91 w 108"/>
                <a:gd name="T51" fmla="*/ 25 h 58"/>
                <a:gd name="T52" fmla="*/ 82 w 108"/>
                <a:gd name="T53" fmla="*/ 20 h 58"/>
                <a:gd name="T54" fmla="*/ 74 w 108"/>
                <a:gd name="T55" fmla="*/ 13 h 58"/>
                <a:gd name="T56" fmla="*/ 65 w 108"/>
                <a:gd name="T57" fmla="*/ 9 h 58"/>
                <a:gd name="T58" fmla="*/ 57 w 108"/>
                <a:gd name="T59" fmla="*/ 5 h 58"/>
                <a:gd name="T60" fmla="*/ 49 w 108"/>
                <a:gd name="T61" fmla="*/ 3 h 58"/>
                <a:gd name="T62" fmla="*/ 40 w 108"/>
                <a:gd name="T63" fmla="*/ 1 h 58"/>
                <a:gd name="T64" fmla="*/ 33 w 108"/>
                <a:gd name="T65" fmla="*/ 1 h 58"/>
                <a:gd name="T66" fmla="*/ 25 w 108"/>
                <a:gd name="T67" fmla="*/ 0 h 58"/>
                <a:gd name="T68" fmla="*/ 18 w 108"/>
                <a:gd name="T69" fmla="*/ 0 h 58"/>
                <a:gd name="T70" fmla="*/ 13 w 108"/>
                <a:gd name="T71" fmla="*/ 0 h 58"/>
                <a:gd name="T72" fmla="*/ 8 w 108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58"/>
                <a:gd name="T113" fmla="*/ 108 w 108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58">
                  <a:moveTo>
                    <a:pt x="8" y="0"/>
                  </a:moveTo>
                  <a:lnTo>
                    <a:pt x="6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3"/>
                  </a:lnTo>
                  <a:lnTo>
                    <a:pt x="4" y="19"/>
                  </a:lnTo>
                  <a:lnTo>
                    <a:pt x="8" y="25"/>
                  </a:lnTo>
                  <a:lnTo>
                    <a:pt x="14" y="32"/>
                  </a:lnTo>
                  <a:lnTo>
                    <a:pt x="21" y="38"/>
                  </a:lnTo>
                  <a:lnTo>
                    <a:pt x="30" y="44"/>
                  </a:lnTo>
                  <a:lnTo>
                    <a:pt x="39" y="49"/>
                  </a:lnTo>
                  <a:lnTo>
                    <a:pt x="49" y="54"/>
                  </a:lnTo>
                  <a:lnTo>
                    <a:pt x="60" y="57"/>
                  </a:lnTo>
                  <a:lnTo>
                    <a:pt x="71" y="58"/>
                  </a:lnTo>
                  <a:lnTo>
                    <a:pt x="82" y="58"/>
                  </a:lnTo>
                  <a:lnTo>
                    <a:pt x="94" y="55"/>
                  </a:lnTo>
                  <a:lnTo>
                    <a:pt x="106" y="50"/>
                  </a:lnTo>
                  <a:lnTo>
                    <a:pt x="107" y="49"/>
                  </a:lnTo>
                  <a:lnTo>
                    <a:pt x="108" y="48"/>
                  </a:lnTo>
                  <a:lnTo>
                    <a:pt x="107" y="46"/>
                  </a:lnTo>
                  <a:lnTo>
                    <a:pt x="107" y="44"/>
                  </a:lnTo>
                  <a:lnTo>
                    <a:pt x="102" y="38"/>
                  </a:lnTo>
                  <a:lnTo>
                    <a:pt x="97" y="32"/>
                  </a:lnTo>
                  <a:lnTo>
                    <a:pt x="91" y="25"/>
                  </a:lnTo>
                  <a:lnTo>
                    <a:pt x="82" y="20"/>
                  </a:lnTo>
                  <a:lnTo>
                    <a:pt x="74" y="13"/>
                  </a:lnTo>
                  <a:lnTo>
                    <a:pt x="65" y="9"/>
                  </a:lnTo>
                  <a:lnTo>
                    <a:pt x="57" y="5"/>
                  </a:lnTo>
                  <a:lnTo>
                    <a:pt x="49" y="3"/>
                  </a:lnTo>
                  <a:lnTo>
                    <a:pt x="40" y="1"/>
                  </a:lnTo>
                  <a:lnTo>
                    <a:pt x="33" y="1"/>
                  </a:lnTo>
                  <a:lnTo>
                    <a:pt x="25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66" name="Freeform 1272"/>
            <p:cNvSpPr>
              <a:spLocks/>
            </p:cNvSpPr>
            <p:nvPr/>
          </p:nvSpPr>
          <p:spPr bwMode="auto">
            <a:xfrm>
              <a:off x="2148" y="245"/>
              <a:ext cx="112" cy="67"/>
            </a:xfrm>
            <a:custGeom>
              <a:avLst/>
              <a:gdLst>
                <a:gd name="T0" fmla="*/ 108 w 112"/>
                <a:gd name="T1" fmla="*/ 51 h 67"/>
                <a:gd name="T2" fmla="*/ 97 w 112"/>
                <a:gd name="T3" fmla="*/ 56 h 67"/>
                <a:gd name="T4" fmla="*/ 86 w 112"/>
                <a:gd name="T5" fmla="*/ 59 h 67"/>
                <a:gd name="T6" fmla="*/ 75 w 112"/>
                <a:gd name="T7" fmla="*/ 59 h 67"/>
                <a:gd name="T8" fmla="*/ 64 w 112"/>
                <a:gd name="T9" fmla="*/ 58 h 67"/>
                <a:gd name="T10" fmla="*/ 55 w 112"/>
                <a:gd name="T11" fmla="*/ 54 h 67"/>
                <a:gd name="T12" fmla="*/ 45 w 112"/>
                <a:gd name="T13" fmla="*/ 50 h 67"/>
                <a:gd name="T14" fmla="*/ 36 w 112"/>
                <a:gd name="T15" fmla="*/ 46 h 67"/>
                <a:gd name="T16" fmla="*/ 28 w 112"/>
                <a:gd name="T17" fmla="*/ 39 h 67"/>
                <a:gd name="T18" fmla="*/ 21 w 112"/>
                <a:gd name="T19" fmla="*/ 33 h 67"/>
                <a:gd name="T20" fmla="*/ 16 w 112"/>
                <a:gd name="T21" fmla="*/ 27 h 67"/>
                <a:gd name="T22" fmla="*/ 11 w 112"/>
                <a:gd name="T23" fmla="*/ 21 h 67"/>
                <a:gd name="T24" fmla="*/ 9 w 112"/>
                <a:gd name="T25" fmla="*/ 16 h 67"/>
                <a:gd name="T26" fmla="*/ 8 w 112"/>
                <a:gd name="T27" fmla="*/ 13 h 67"/>
                <a:gd name="T28" fmla="*/ 9 w 112"/>
                <a:gd name="T29" fmla="*/ 10 h 67"/>
                <a:gd name="T30" fmla="*/ 10 w 112"/>
                <a:gd name="T31" fmla="*/ 9 h 67"/>
                <a:gd name="T32" fmla="*/ 12 w 112"/>
                <a:gd name="T33" fmla="*/ 9 h 67"/>
                <a:gd name="T34" fmla="*/ 12 w 112"/>
                <a:gd name="T35" fmla="*/ 0 h 67"/>
                <a:gd name="T36" fmla="*/ 9 w 112"/>
                <a:gd name="T37" fmla="*/ 0 h 67"/>
                <a:gd name="T38" fmla="*/ 6 w 112"/>
                <a:gd name="T39" fmla="*/ 2 h 67"/>
                <a:gd name="T40" fmla="*/ 3 w 112"/>
                <a:gd name="T41" fmla="*/ 4 h 67"/>
                <a:gd name="T42" fmla="*/ 1 w 112"/>
                <a:gd name="T43" fmla="*/ 7 h 67"/>
                <a:gd name="T44" fmla="*/ 0 w 112"/>
                <a:gd name="T45" fmla="*/ 13 h 67"/>
                <a:gd name="T46" fmla="*/ 1 w 112"/>
                <a:gd name="T47" fmla="*/ 19 h 67"/>
                <a:gd name="T48" fmla="*/ 4 w 112"/>
                <a:gd name="T49" fmla="*/ 26 h 67"/>
                <a:gd name="T50" fmla="*/ 9 w 112"/>
                <a:gd name="T51" fmla="*/ 32 h 67"/>
                <a:gd name="T52" fmla="*/ 16 w 112"/>
                <a:gd name="T53" fmla="*/ 40 h 67"/>
                <a:gd name="T54" fmla="*/ 23 w 112"/>
                <a:gd name="T55" fmla="*/ 47 h 67"/>
                <a:gd name="T56" fmla="*/ 31 w 112"/>
                <a:gd name="T57" fmla="*/ 53 h 67"/>
                <a:gd name="T58" fmla="*/ 41 w 112"/>
                <a:gd name="T59" fmla="*/ 59 h 67"/>
                <a:gd name="T60" fmla="*/ 51 w 112"/>
                <a:gd name="T61" fmla="*/ 63 h 67"/>
                <a:gd name="T62" fmla="*/ 63 w 112"/>
                <a:gd name="T63" fmla="*/ 66 h 67"/>
                <a:gd name="T64" fmla="*/ 75 w 112"/>
                <a:gd name="T65" fmla="*/ 67 h 67"/>
                <a:gd name="T66" fmla="*/ 87 w 112"/>
                <a:gd name="T67" fmla="*/ 67 h 67"/>
                <a:gd name="T68" fmla="*/ 99 w 112"/>
                <a:gd name="T69" fmla="*/ 64 h 67"/>
                <a:gd name="T70" fmla="*/ 112 w 112"/>
                <a:gd name="T71" fmla="*/ 60 h 67"/>
                <a:gd name="T72" fmla="*/ 108 w 112"/>
                <a:gd name="T73" fmla="*/ 51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2"/>
                <a:gd name="T112" fmla="*/ 0 h 67"/>
                <a:gd name="T113" fmla="*/ 112 w 112"/>
                <a:gd name="T114" fmla="*/ 67 h 6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2" h="67">
                  <a:moveTo>
                    <a:pt x="108" y="51"/>
                  </a:moveTo>
                  <a:lnTo>
                    <a:pt x="97" y="56"/>
                  </a:lnTo>
                  <a:lnTo>
                    <a:pt x="86" y="59"/>
                  </a:lnTo>
                  <a:lnTo>
                    <a:pt x="75" y="59"/>
                  </a:lnTo>
                  <a:lnTo>
                    <a:pt x="64" y="58"/>
                  </a:lnTo>
                  <a:lnTo>
                    <a:pt x="55" y="54"/>
                  </a:lnTo>
                  <a:lnTo>
                    <a:pt x="45" y="50"/>
                  </a:lnTo>
                  <a:lnTo>
                    <a:pt x="36" y="46"/>
                  </a:lnTo>
                  <a:lnTo>
                    <a:pt x="28" y="39"/>
                  </a:lnTo>
                  <a:lnTo>
                    <a:pt x="21" y="33"/>
                  </a:lnTo>
                  <a:lnTo>
                    <a:pt x="16" y="27"/>
                  </a:lnTo>
                  <a:lnTo>
                    <a:pt x="11" y="21"/>
                  </a:lnTo>
                  <a:lnTo>
                    <a:pt x="9" y="16"/>
                  </a:lnTo>
                  <a:lnTo>
                    <a:pt x="8" y="13"/>
                  </a:lnTo>
                  <a:lnTo>
                    <a:pt x="9" y="10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3" y="4"/>
                  </a:lnTo>
                  <a:lnTo>
                    <a:pt x="1" y="7"/>
                  </a:lnTo>
                  <a:lnTo>
                    <a:pt x="0" y="13"/>
                  </a:lnTo>
                  <a:lnTo>
                    <a:pt x="1" y="19"/>
                  </a:lnTo>
                  <a:lnTo>
                    <a:pt x="4" y="26"/>
                  </a:lnTo>
                  <a:lnTo>
                    <a:pt x="9" y="32"/>
                  </a:lnTo>
                  <a:lnTo>
                    <a:pt x="16" y="40"/>
                  </a:lnTo>
                  <a:lnTo>
                    <a:pt x="23" y="47"/>
                  </a:lnTo>
                  <a:lnTo>
                    <a:pt x="31" y="53"/>
                  </a:lnTo>
                  <a:lnTo>
                    <a:pt x="41" y="59"/>
                  </a:lnTo>
                  <a:lnTo>
                    <a:pt x="51" y="63"/>
                  </a:lnTo>
                  <a:lnTo>
                    <a:pt x="63" y="66"/>
                  </a:lnTo>
                  <a:lnTo>
                    <a:pt x="75" y="67"/>
                  </a:lnTo>
                  <a:lnTo>
                    <a:pt x="87" y="67"/>
                  </a:lnTo>
                  <a:lnTo>
                    <a:pt x="99" y="64"/>
                  </a:lnTo>
                  <a:lnTo>
                    <a:pt x="112" y="60"/>
                  </a:lnTo>
                  <a:lnTo>
                    <a:pt x="108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67" name="Freeform 1273"/>
            <p:cNvSpPr>
              <a:spLocks/>
            </p:cNvSpPr>
            <p:nvPr/>
          </p:nvSpPr>
          <p:spPr bwMode="auto">
            <a:xfrm>
              <a:off x="2215" y="254"/>
              <a:ext cx="49" cy="51"/>
            </a:xfrm>
            <a:custGeom>
              <a:avLst/>
              <a:gdLst>
                <a:gd name="T0" fmla="*/ 0 w 49"/>
                <a:gd name="T1" fmla="*/ 9 h 51"/>
                <a:gd name="T2" fmla="*/ 9 w 49"/>
                <a:gd name="T3" fmla="*/ 13 h 51"/>
                <a:gd name="T4" fmla="*/ 17 w 49"/>
                <a:gd name="T5" fmla="*/ 19 h 51"/>
                <a:gd name="T6" fmla="*/ 25 w 49"/>
                <a:gd name="T7" fmla="*/ 26 h 51"/>
                <a:gd name="T8" fmla="*/ 31 w 49"/>
                <a:gd name="T9" fmla="*/ 31 h 51"/>
                <a:gd name="T10" fmla="*/ 36 w 49"/>
                <a:gd name="T11" fmla="*/ 37 h 51"/>
                <a:gd name="T12" fmla="*/ 39 w 49"/>
                <a:gd name="T13" fmla="*/ 42 h 51"/>
                <a:gd name="T14" fmla="*/ 39 w 49"/>
                <a:gd name="T15" fmla="*/ 43 h 51"/>
                <a:gd name="T16" fmla="*/ 41 w 49"/>
                <a:gd name="T17" fmla="*/ 43 h 51"/>
                <a:gd name="T18" fmla="*/ 41 w 49"/>
                <a:gd name="T19" fmla="*/ 42 h 51"/>
                <a:gd name="T20" fmla="*/ 45 w 49"/>
                <a:gd name="T21" fmla="*/ 51 h 51"/>
                <a:gd name="T22" fmla="*/ 48 w 49"/>
                <a:gd name="T23" fmla="*/ 47 h 51"/>
                <a:gd name="T24" fmla="*/ 49 w 49"/>
                <a:gd name="T25" fmla="*/ 44 h 51"/>
                <a:gd name="T26" fmla="*/ 48 w 49"/>
                <a:gd name="T27" fmla="*/ 41 h 51"/>
                <a:gd name="T28" fmla="*/ 47 w 49"/>
                <a:gd name="T29" fmla="*/ 38 h 51"/>
                <a:gd name="T30" fmla="*/ 44 w 49"/>
                <a:gd name="T31" fmla="*/ 31 h 51"/>
                <a:gd name="T32" fmla="*/ 37 w 49"/>
                <a:gd name="T33" fmla="*/ 24 h 51"/>
                <a:gd name="T34" fmla="*/ 31 w 49"/>
                <a:gd name="T35" fmla="*/ 18 h 51"/>
                <a:gd name="T36" fmla="*/ 23 w 49"/>
                <a:gd name="T37" fmla="*/ 11 h 51"/>
                <a:gd name="T38" fmla="*/ 13 w 49"/>
                <a:gd name="T39" fmla="*/ 6 h 51"/>
                <a:gd name="T40" fmla="*/ 5 w 49"/>
                <a:gd name="T41" fmla="*/ 0 h 51"/>
                <a:gd name="T42" fmla="*/ 0 w 49"/>
                <a:gd name="T43" fmla="*/ 9 h 5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9"/>
                <a:gd name="T67" fmla="*/ 0 h 51"/>
                <a:gd name="T68" fmla="*/ 49 w 49"/>
                <a:gd name="T69" fmla="*/ 51 h 5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9" h="51">
                  <a:moveTo>
                    <a:pt x="0" y="9"/>
                  </a:moveTo>
                  <a:lnTo>
                    <a:pt x="9" y="13"/>
                  </a:lnTo>
                  <a:lnTo>
                    <a:pt x="17" y="19"/>
                  </a:lnTo>
                  <a:lnTo>
                    <a:pt x="25" y="26"/>
                  </a:lnTo>
                  <a:lnTo>
                    <a:pt x="31" y="31"/>
                  </a:lnTo>
                  <a:lnTo>
                    <a:pt x="36" y="37"/>
                  </a:lnTo>
                  <a:lnTo>
                    <a:pt x="39" y="42"/>
                  </a:lnTo>
                  <a:lnTo>
                    <a:pt x="39" y="43"/>
                  </a:lnTo>
                  <a:lnTo>
                    <a:pt x="41" y="43"/>
                  </a:lnTo>
                  <a:lnTo>
                    <a:pt x="41" y="42"/>
                  </a:lnTo>
                  <a:lnTo>
                    <a:pt x="45" y="51"/>
                  </a:lnTo>
                  <a:lnTo>
                    <a:pt x="48" y="47"/>
                  </a:lnTo>
                  <a:lnTo>
                    <a:pt x="49" y="44"/>
                  </a:lnTo>
                  <a:lnTo>
                    <a:pt x="48" y="41"/>
                  </a:lnTo>
                  <a:lnTo>
                    <a:pt x="47" y="38"/>
                  </a:lnTo>
                  <a:lnTo>
                    <a:pt x="44" y="31"/>
                  </a:lnTo>
                  <a:lnTo>
                    <a:pt x="37" y="24"/>
                  </a:lnTo>
                  <a:lnTo>
                    <a:pt x="31" y="18"/>
                  </a:lnTo>
                  <a:lnTo>
                    <a:pt x="23" y="11"/>
                  </a:lnTo>
                  <a:lnTo>
                    <a:pt x="13" y="6"/>
                  </a:lnTo>
                  <a:lnTo>
                    <a:pt x="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68" name="Freeform 1274"/>
            <p:cNvSpPr>
              <a:spLocks/>
            </p:cNvSpPr>
            <p:nvPr/>
          </p:nvSpPr>
          <p:spPr bwMode="auto">
            <a:xfrm>
              <a:off x="2160" y="245"/>
              <a:ext cx="60" cy="18"/>
            </a:xfrm>
            <a:custGeom>
              <a:avLst/>
              <a:gdLst>
                <a:gd name="T0" fmla="*/ 0 w 60"/>
                <a:gd name="T1" fmla="*/ 9 h 18"/>
                <a:gd name="T2" fmla="*/ 5 w 60"/>
                <a:gd name="T3" fmla="*/ 9 h 18"/>
                <a:gd name="T4" fmla="*/ 10 w 60"/>
                <a:gd name="T5" fmla="*/ 9 h 18"/>
                <a:gd name="T6" fmla="*/ 17 w 60"/>
                <a:gd name="T7" fmla="*/ 9 h 18"/>
                <a:gd name="T8" fmla="*/ 24 w 60"/>
                <a:gd name="T9" fmla="*/ 10 h 18"/>
                <a:gd name="T10" fmla="*/ 32 w 60"/>
                <a:gd name="T11" fmla="*/ 11 h 18"/>
                <a:gd name="T12" fmla="*/ 39 w 60"/>
                <a:gd name="T13" fmla="*/ 13 h 18"/>
                <a:gd name="T14" fmla="*/ 48 w 60"/>
                <a:gd name="T15" fmla="*/ 15 h 18"/>
                <a:gd name="T16" fmla="*/ 55 w 60"/>
                <a:gd name="T17" fmla="*/ 18 h 18"/>
                <a:gd name="T18" fmla="*/ 60 w 60"/>
                <a:gd name="T19" fmla="*/ 9 h 18"/>
                <a:gd name="T20" fmla="*/ 50 w 60"/>
                <a:gd name="T21" fmla="*/ 6 h 18"/>
                <a:gd name="T22" fmla="*/ 42 w 60"/>
                <a:gd name="T23" fmla="*/ 4 h 18"/>
                <a:gd name="T24" fmla="*/ 33 w 60"/>
                <a:gd name="T25" fmla="*/ 2 h 18"/>
                <a:gd name="T26" fmla="*/ 25 w 60"/>
                <a:gd name="T27" fmla="*/ 0 h 18"/>
                <a:gd name="T28" fmla="*/ 17 w 60"/>
                <a:gd name="T29" fmla="*/ 0 h 18"/>
                <a:gd name="T30" fmla="*/ 11 w 60"/>
                <a:gd name="T31" fmla="*/ 0 h 18"/>
                <a:gd name="T32" fmla="*/ 5 w 60"/>
                <a:gd name="T33" fmla="*/ 0 h 18"/>
                <a:gd name="T34" fmla="*/ 0 w 60"/>
                <a:gd name="T35" fmla="*/ 0 h 18"/>
                <a:gd name="T36" fmla="*/ 0 w 60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"/>
                <a:gd name="T58" fmla="*/ 0 h 18"/>
                <a:gd name="T59" fmla="*/ 60 w 60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" h="18">
                  <a:moveTo>
                    <a:pt x="0" y="9"/>
                  </a:moveTo>
                  <a:lnTo>
                    <a:pt x="5" y="9"/>
                  </a:lnTo>
                  <a:lnTo>
                    <a:pt x="10" y="9"/>
                  </a:lnTo>
                  <a:lnTo>
                    <a:pt x="17" y="9"/>
                  </a:lnTo>
                  <a:lnTo>
                    <a:pt x="24" y="10"/>
                  </a:lnTo>
                  <a:lnTo>
                    <a:pt x="32" y="11"/>
                  </a:lnTo>
                  <a:lnTo>
                    <a:pt x="39" y="13"/>
                  </a:lnTo>
                  <a:lnTo>
                    <a:pt x="48" y="15"/>
                  </a:lnTo>
                  <a:lnTo>
                    <a:pt x="55" y="18"/>
                  </a:lnTo>
                  <a:lnTo>
                    <a:pt x="60" y="9"/>
                  </a:lnTo>
                  <a:lnTo>
                    <a:pt x="50" y="6"/>
                  </a:lnTo>
                  <a:lnTo>
                    <a:pt x="42" y="4"/>
                  </a:lnTo>
                  <a:lnTo>
                    <a:pt x="33" y="2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69" name="Freeform 1275"/>
            <p:cNvSpPr>
              <a:spLocks/>
            </p:cNvSpPr>
            <p:nvPr/>
          </p:nvSpPr>
          <p:spPr bwMode="auto">
            <a:xfrm>
              <a:off x="4564" y="250"/>
              <a:ext cx="107" cy="58"/>
            </a:xfrm>
            <a:custGeom>
              <a:avLst/>
              <a:gdLst>
                <a:gd name="T0" fmla="*/ 8 w 107"/>
                <a:gd name="T1" fmla="*/ 0 h 58"/>
                <a:gd name="T2" fmla="*/ 5 w 107"/>
                <a:gd name="T3" fmla="*/ 0 h 58"/>
                <a:gd name="T4" fmla="*/ 3 w 107"/>
                <a:gd name="T5" fmla="*/ 1 h 58"/>
                <a:gd name="T6" fmla="*/ 2 w 107"/>
                <a:gd name="T7" fmla="*/ 2 h 58"/>
                <a:gd name="T8" fmla="*/ 0 w 107"/>
                <a:gd name="T9" fmla="*/ 3 h 58"/>
                <a:gd name="T10" fmla="*/ 0 w 107"/>
                <a:gd name="T11" fmla="*/ 8 h 58"/>
                <a:gd name="T12" fmla="*/ 1 w 107"/>
                <a:gd name="T13" fmla="*/ 12 h 58"/>
                <a:gd name="T14" fmla="*/ 3 w 107"/>
                <a:gd name="T15" fmla="*/ 19 h 58"/>
                <a:gd name="T16" fmla="*/ 8 w 107"/>
                <a:gd name="T17" fmla="*/ 25 h 58"/>
                <a:gd name="T18" fmla="*/ 13 w 107"/>
                <a:gd name="T19" fmla="*/ 32 h 58"/>
                <a:gd name="T20" fmla="*/ 21 w 107"/>
                <a:gd name="T21" fmla="*/ 38 h 58"/>
                <a:gd name="T22" fmla="*/ 29 w 107"/>
                <a:gd name="T23" fmla="*/ 44 h 58"/>
                <a:gd name="T24" fmla="*/ 39 w 107"/>
                <a:gd name="T25" fmla="*/ 49 h 58"/>
                <a:gd name="T26" fmla="*/ 48 w 107"/>
                <a:gd name="T27" fmla="*/ 54 h 58"/>
                <a:gd name="T28" fmla="*/ 59 w 107"/>
                <a:gd name="T29" fmla="*/ 57 h 58"/>
                <a:gd name="T30" fmla="*/ 71 w 107"/>
                <a:gd name="T31" fmla="*/ 58 h 58"/>
                <a:gd name="T32" fmla="*/ 82 w 107"/>
                <a:gd name="T33" fmla="*/ 58 h 58"/>
                <a:gd name="T34" fmla="*/ 94 w 107"/>
                <a:gd name="T35" fmla="*/ 55 h 58"/>
                <a:gd name="T36" fmla="*/ 106 w 107"/>
                <a:gd name="T37" fmla="*/ 50 h 58"/>
                <a:gd name="T38" fmla="*/ 107 w 107"/>
                <a:gd name="T39" fmla="*/ 49 h 58"/>
                <a:gd name="T40" fmla="*/ 107 w 107"/>
                <a:gd name="T41" fmla="*/ 47 h 58"/>
                <a:gd name="T42" fmla="*/ 107 w 107"/>
                <a:gd name="T43" fmla="*/ 46 h 58"/>
                <a:gd name="T44" fmla="*/ 106 w 107"/>
                <a:gd name="T45" fmla="*/ 44 h 58"/>
                <a:gd name="T46" fmla="*/ 102 w 107"/>
                <a:gd name="T47" fmla="*/ 38 h 58"/>
                <a:gd name="T48" fmla="*/ 97 w 107"/>
                <a:gd name="T49" fmla="*/ 32 h 58"/>
                <a:gd name="T50" fmla="*/ 91 w 107"/>
                <a:gd name="T51" fmla="*/ 25 h 58"/>
                <a:gd name="T52" fmla="*/ 82 w 107"/>
                <a:gd name="T53" fmla="*/ 20 h 58"/>
                <a:gd name="T54" fmla="*/ 74 w 107"/>
                <a:gd name="T55" fmla="*/ 13 h 58"/>
                <a:gd name="T56" fmla="*/ 65 w 107"/>
                <a:gd name="T57" fmla="*/ 9 h 58"/>
                <a:gd name="T58" fmla="*/ 57 w 107"/>
                <a:gd name="T59" fmla="*/ 5 h 58"/>
                <a:gd name="T60" fmla="*/ 48 w 107"/>
                <a:gd name="T61" fmla="*/ 3 h 58"/>
                <a:gd name="T62" fmla="*/ 40 w 107"/>
                <a:gd name="T63" fmla="*/ 1 h 58"/>
                <a:gd name="T64" fmla="*/ 33 w 107"/>
                <a:gd name="T65" fmla="*/ 1 h 58"/>
                <a:gd name="T66" fmla="*/ 24 w 107"/>
                <a:gd name="T67" fmla="*/ 0 h 58"/>
                <a:gd name="T68" fmla="*/ 18 w 107"/>
                <a:gd name="T69" fmla="*/ 0 h 58"/>
                <a:gd name="T70" fmla="*/ 12 w 107"/>
                <a:gd name="T71" fmla="*/ 0 h 58"/>
                <a:gd name="T72" fmla="*/ 8 w 107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7"/>
                <a:gd name="T112" fmla="*/ 0 h 58"/>
                <a:gd name="T113" fmla="*/ 107 w 107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7" h="58">
                  <a:moveTo>
                    <a:pt x="8" y="0"/>
                  </a:move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8"/>
                  </a:lnTo>
                  <a:lnTo>
                    <a:pt x="1" y="12"/>
                  </a:lnTo>
                  <a:lnTo>
                    <a:pt x="3" y="19"/>
                  </a:lnTo>
                  <a:lnTo>
                    <a:pt x="8" y="25"/>
                  </a:lnTo>
                  <a:lnTo>
                    <a:pt x="13" y="32"/>
                  </a:lnTo>
                  <a:lnTo>
                    <a:pt x="21" y="38"/>
                  </a:lnTo>
                  <a:lnTo>
                    <a:pt x="29" y="44"/>
                  </a:lnTo>
                  <a:lnTo>
                    <a:pt x="39" y="49"/>
                  </a:lnTo>
                  <a:lnTo>
                    <a:pt x="48" y="54"/>
                  </a:lnTo>
                  <a:lnTo>
                    <a:pt x="59" y="57"/>
                  </a:lnTo>
                  <a:lnTo>
                    <a:pt x="71" y="58"/>
                  </a:lnTo>
                  <a:lnTo>
                    <a:pt x="82" y="58"/>
                  </a:lnTo>
                  <a:lnTo>
                    <a:pt x="94" y="55"/>
                  </a:lnTo>
                  <a:lnTo>
                    <a:pt x="106" y="50"/>
                  </a:lnTo>
                  <a:lnTo>
                    <a:pt x="107" y="49"/>
                  </a:lnTo>
                  <a:lnTo>
                    <a:pt x="107" y="47"/>
                  </a:lnTo>
                  <a:lnTo>
                    <a:pt x="107" y="46"/>
                  </a:lnTo>
                  <a:lnTo>
                    <a:pt x="106" y="44"/>
                  </a:lnTo>
                  <a:lnTo>
                    <a:pt x="102" y="38"/>
                  </a:lnTo>
                  <a:lnTo>
                    <a:pt x="97" y="32"/>
                  </a:lnTo>
                  <a:lnTo>
                    <a:pt x="91" y="25"/>
                  </a:lnTo>
                  <a:lnTo>
                    <a:pt x="82" y="20"/>
                  </a:lnTo>
                  <a:lnTo>
                    <a:pt x="74" y="13"/>
                  </a:lnTo>
                  <a:lnTo>
                    <a:pt x="65" y="9"/>
                  </a:lnTo>
                  <a:lnTo>
                    <a:pt x="57" y="5"/>
                  </a:lnTo>
                  <a:lnTo>
                    <a:pt x="48" y="3"/>
                  </a:lnTo>
                  <a:lnTo>
                    <a:pt x="40" y="1"/>
                  </a:lnTo>
                  <a:lnTo>
                    <a:pt x="33" y="1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70" name="Freeform 1276"/>
            <p:cNvSpPr>
              <a:spLocks/>
            </p:cNvSpPr>
            <p:nvPr/>
          </p:nvSpPr>
          <p:spPr bwMode="auto">
            <a:xfrm>
              <a:off x="4558" y="245"/>
              <a:ext cx="114" cy="67"/>
            </a:xfrm>
            <a:custGeom>
              <a:avLst/>
              <a:gdLst>
                <a:gd name="T0" fmla="*/ 109 w 114"/>
                <a:gd name="T1" fmla="*/ 51 h 67"/>
                <a:gd name="T2" fmla="*/ 99 w 114"/>
                <a:gd name="T3" fmla="*/ 55 h 67"/>
                <a:gd name="T4" fmla="*/ 87 w 114"/>
                <a:gd name="T5" fmla="*/ 59 h 67"/>
                <a:gd name="T6" fmla="*/ 77 w 114"/>
                <a:gd name="T7" fmla="*/ 59 h 67"/>
                <a:gd name="T8" fmla="*/ 66 w 114"/>
                <a:gd name="T9" fmla="*/ 58 h 67"/>
                <a:gd name="T10" fmla="*/ 57 w 114"/>
                <a:gd name="T11" fmla="*/ 54 h 67"/>
                <a:gd name="T12" fmla="*/ 47 w 114"/>
                <a:gd name="T13" fmla="*/ 50 h 67"/>
                <a:gd name="T14" fmla="*/ 37 w 114"/>
                <a:gd name="T15" fmla="*/ 46 h 67"/>
                <a:gd name="T16" fmla="*/ 30 w 114"/>
                <a:gd name="T17" fmla="*/ 39 h 67"/>
                <a:gd name="T18" fmla="*/ 23 w 114"/>
                <a:gd name="T19" fmla="*/ 33 h 67"/>
                <a:gd name="T20" fmla="*/ 17 w 114"/>
                <a:gd name="T21" fmla="*/ 27 h 67"/>
                <a:gd name="T22" fmla="*/ 13 w 114"/>
                <a:gd name="T23" fmla="*/ 21 h 67"/>
                <a:gd name="T24" fmla="*/ 11 w 114"/>
                <a:gd name="T25" fmla="*/ 16 h 67"/>
                <a:gd name="T26" fmla="*/ 10 w 114"/>
                <a:gd name="T27" fmla="*/ 13 h 67"/>
                <a:gd name="T28" fmla="*/ 10 w 114"/>
                <a:gd name="T29" fmla="*/ 10 h 67"/>
                <a:gd name="T30" fmla="*/ 11 w 114"/>
                <a:gd name="T31" fmla="*/ 10 h 67"/>
                <a:gd name="T32" fmla="*/ 12 w 114"/>
                <a:gd name="T33" fmla="*/ 9 h 67"/>
                <a:gd name="T34" fmla="*/ 14 w 114"/>
                <a:gd name="T35" fmla="*/ 9 h 67"/>
                <a:gd name="T36" fmla="*/ 14 w 114"/>
                <a:gd name="T37" fmla="*/ 0 h 67"/>
                <a:gd name="T38" fmla="*/ 11 w 114"/>
                <a:gd name="T39" fmla="*/ 0 h 67"/>
                <a:gd name="T40" fmla="*/ 7 w 114"/>
                <a:gd name="T41" fmla="*/ 2 h 67"/>
                <a:gd name="T42" fmla="*/ 5 w 114"/>
                <a:gd name="T43" fmla="*/ 4 h 67"/>
                <a:gd name="T44" fmla="*/ 3 w 114"/>
                <a:gd name="T45" fmla="*/ 7 h 67"/>
                <a:gd name="T46" fmla="*/ 0 w 114"/>
                <a:gd name="T47" fmla="*/ 13 h 67"/>
                <a:gd name="T48" fmla="*/ 3 w 114"/>
                <a:gd name="T49" fmla="*/ 19 h 67"/>
                <a:gd name="T50" fmla="*/ 6 w 114"/>
                <a:gd name="T51" fmla="*/ 26 h 67"/>
                <a:gd name="T52" fmla="*/ 10 w 114"/>
                <a:gd name="T53" fmla="*/ 32 h 67"/>
                <a:gd name="T54" fmla="*/ 16 w 114"/>
                <a:gd name="T55" fmla="*/ 40 h 67"/>
                <a:gd name="T56" fmla="*/ 24 w 114"/>
                <a:gd name="T57" fmla="*/ 47 h 67"/>
                <a:gd name="T58" fmla="*/ 33 w 114"/>
                <a:gd name="T59" fmla="*/ 53 h 67"/>
                <a:gd name="T60" fmla="*/ 43 w 114"/>
                <a:gd name="T61" fmla="*/ 59 h 67"/>
                <a:gd name="T62" fmla="*/ 53 w 114"/>
                <a:gd name="T63" fmla="*/ 63 h 67"/>
                <a:gd name="T64" fmla="*/ 65 w 114"/>
                <a:gd name="T65" fmla="*/ 66 h 67"/>
                <a:gd name="T66" fmla="*/ 77 w 114"/>
                <a:gd name="T67" fmla="*/ 67 h 67"/>
                <a:gd name="T68" fmla="*/ 88 w 114"/>
                <a:gd name="T69" fmla="*/ 67 h 67"/>
                <a:gd name="T70" fmla="*/ 101 w 114"/>
                <a:gd name="T71" fmla="*/ 64 h 67"/>
                <a:gd name="T72" fmla="*/ 114 w 114"/>
                <a:gd name="T73" fmla="*/ 60 h 67"/>
                <a:gd name="T74" fmla="*/ 109 w 114"/>
                <a:gd name="T75" fmla="*/ 51 h 6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4"/>
                <a:gd name="T115" fmla="*/ 0 h 67"/>
                <a:gd name="T116" fmla="*/ 114 w 114"/>
                <a:gd name="T117" fmla="*/ 67 h 6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4" h="67">
                  <a:moveTo>
                    <a:pt x="109" y="51"/>
                  </a:moveTo>
                  <a:lnTo>
                    <a:pt x="99" y="55"/>
                  </a:lnTo>
                  <a:lnTo>
                    <a:pt x="87" y="59"/>
                  </a:lnTo>
                  <a:lnTo>
                    <a:pt x="77" y="59"/>
                  </a:lnTo>
                  <a:lnTo>
                    <a:pt x="66" y="58"/>
                  </a:lnTo>
                  <a:lnTo>
                    <a:pt x="57" y="54"/>
                  </a:lnTo>
                  <a:lnTo>
                    <a:pt x="47" y="50"/>
                  </a:lnTo>
                  <a:lnTo>
                    <a:pt x="37" y="46"/>
                  </a:lnTo>
                  <a:lnTo>
                    <a:pt x="30" y="39"/>
                  </a:lnTo>
                  <a:lnTo>
                    <a:pt x="23" y="33"/>
                  </a:lnTo>
                  <a:lnTo>
                    <a:pt x="17" y="27"/>
                  </a:lnTo>
                  <a:lnTo>
                    <a:pt x="13" y="21"/>
                  </a:lnTo>
                  <a:lnTo>
                    <a:pt x="11" y="16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7"/>
                  </a:lnTo>
                  <a:lnTo>
                    <a:pt x="0" y="13"/>
                  </a:lnTo>
                  <a:lnTo>
                    <a:pt x="3" y="19"/>
                  </a:lnTo>
                  <a:lnTo>
                    <a:pt x="6" y="26"/>
                  </a:lnTo>
                  <a:lnTo>
                    <a:pt x="10" y="32"/>
                  </a:lnTo>
                  <a:lnTo>
                    <a:pt x="16" y="40"/>
                  </a:lnTo>
                  <a:lnTo>
                    <a:pt x="24" y="47"/>
                  </a:lnTo>
                  <a:lnTo>
                    <a:pt x="33" y="53"/>
                  </a:lnTo>
                  <a:lnTo>
                    <a:pt x="43" y="59"/>
                  </a:lnTo>
                  <a:lnTo>
                    <a:pt x="53" y="63"/>
                  </a:lnTo>
                  <a:lnTo>
                    <a:pt x="65" y="66"/>
                  </a:lnTo>
                  <a:lnTo>
                    <a:pt x="77" y="67"/>
                  </a:lnTo>
                  <a:lnTo>
                    <a:pt x="88" y="67"/>
                  </a:lnTo>
                  <a:lnTo>
                    <a:pt x="101" y="64"/>
                  </a:lnTo>
                  <a:lnTo>
                    <a:pt x="114" y="60"/>
                  </a:lnTo>
                  <a:lnTo>
                    <a:pt x="109" y="5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71" name="Freeform 1277"/>
            <p:cNvSpPr>
              <a:spLocks/>
            </p:cNvSpPr>
            <p:nvPr/>
          </p:nvSpPr>
          <p:spPr bwMode="auto">
            <a:xfrm>
              <a:off x="4627" y="254"/>
              <a:ext cx="49" cy="51"/>
            </a:xfrm>
            <a:custGeom>
              <a:avLst/>
              <a:gdLst>
                <a:gd name="T0" fmla="*/ 0 w 49"/>
                <a:gd name="T1" fmla="*/ 9 h 51"/>
                <a:gd name="T2" fmla="*/ 9 w 49"/>
                <a:gd name="T3" fmla="*/ 13 h 51"/>
                <a:gd name="T4" fmla="*/ 17 w 49"/>
                <a:gd name="T5" fmla="*/ 19 h 51"/>
                <a:gd name="T6" fmla="*/ 25 w 49"/>
                <a:gd name="T7" fmla="*/ 24 h 51"/>
                <a:gd name="T8" fmla="*/ 31 w 49"/>
                <a:gd name="T9" fmla="*/ 31 h 51"/>
                <a:gd name="T10" fmla="*/ 36 w 49"/>
                <a:gd name="T11" fmla="*/ 37 h 51"/>
                <a:gd name="T12" fmla="*/ 39 w 49"/>
                <a:gd name="T13" fmla="*/ 42 h 51"/>
                <a:gd name="T14" fmla="*/ 39 w 49"/>
                <a:gd name="T15" fmla="*/ 43 h 51"/>
                <a:gd name="T16" fmla="*/ 40 w 49"/>
                <a:gd name="T17" fmla="*/ 42 h 51"/>
                <a:gd name="T18" fmla="*/ 45 w 49"/>
                <a:gd name="T19" fmla="*/ 51 h 51"/>
                <a:gd name="T20" fmla="*/ 48 w 49"/>
                <a:gd name="T21" fmla="*/ 47 h 51"/>
                <a:gd name="T22" fmla="*/ 49 w 49"/>
                <a:gd name="T23" fmla="*/ 44 h 51"/>
                <a:gd name="T24" fmla="*/ 48 w 49"/>
                <a:gd name="T25" fmla="*/ 41 h 51"/>
                <a:gd name="T26" fmla="*/ 47 w 49"/>
                <a:gd name="T27" fmla="*/ 38 h 51"/>
                <a:gd name="T28" fmla="*/ 43 w 49"/>
                <a:gd name="T29" fmla="*/ 31 h 51"/>
                <a:gd name="T30" fmla="*/ 37 w 49"/>
                <a:gd name="T31" fmla="*/ 24 h 51"/>
                <a:gd name="T32" fmla="*/ 30 w 49"/>
                <a:gd name="T33" fmla="*/ 18 h 51"/>
                <a:gd name="T34" fmla="*/ 22 w 49"/>
                <a:gd name="T35" fmla="*/ 11 h 51"/>
                <a:gd name="T36" fmla="*/ 13 w 49"/>
                <a:gd name="T37" fmla="*/ 6 h 51"/>
                <a:gd name="T38" fmla="*/ 3 w 49"/>
                <a:gd name="T39" fmla="*/ 0 h 51"/>
                <a:gd name="T40" fmla="*/ 0 w 49"/>
                <a:gd name="T41" fmla="*/ 9 h 5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9"/>
                <a:gd name="T64" fmla="*/ 0 h 51"/>
                <a:gd name="T65" fmla="*/ 49 w 49"/>
                <a:gd name="T66" fmla="*/ 51 h 5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9" h="51">
                  <a:moveTo>
                    <a:pt x="0" y="9"/>
                  </a:moveTo>
                  <a:lnTo>
                    <a:pt x="9" y="13"/>
                  </a:lnTo>
                  <a:lnTo>
                    <a:pt x="17" y="19"/>
                  </a:lnTo>
                  <a:lnTo>
                    <a:pt x="25" y="24"/>
                  </a:lnTo>
                  <a:lnTo>
                    <a:pt x="31" y="31"/>
                  </a:lnTo>
                  <a:lnTo>
                    <a:pt x="36" y="37"/>
                  </a:lnTo>
                  <a:lnTo>
                    <a:pt x="39" y="42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5" y="51"/>
                  </a:lnTo>
                  <a:lnTo>
                    <a:pt x="48" y="47"/>
                  </a:lnTo>
                  <a:lnTo>
                    <a:pt x="49" y="44"/>
                  </a:lnTo>
                  <a:lnTo>
                    <a:pt x="48" y="41"/>
                  </a:lnTo>
                  <a:lnTo>
                    <a:pt x="47" y="38"/>
                  </a:lnTo>
                  <a:lnTo>
                    <a:pt x="43" y="31"/>
                  </a:lnTo>
                  <a:lnTo>
                    <a:pt x="37" y="24"/>
                  </a:lnTo>
                  <a:lnTo>
                    <a:pt x="30" y="18"/>
                  </a:lnTo>
                  <a:lnTo>
                    <a:pt x="22" y="11"/>
                  </a:lnTo>
                  <a:lnTo>
                    <a:pt x="13" y="6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72" name="Freeform 1278"/>
            <p:cNvSpPr>
              <a:spLocks/>
            </p:cNvSpPr>
            <p:nvPr/>
          </p:nvSpPr>
          <p:spPr bwMode="auto">
            <a:xfrm>
              <a:off x="4572" y="245"/>
              <a:ext cx="58" cy="18"/>
            </a:xfrm>
            <a:custGeom>
              <a:avLst/>
              <a:gdLst>
                <a:gd name="T0" fmla="*/ 0 w 58"/>
                <a:gd name="T1" fmla="*/ 9 h 18"/>
                <a:gd name="T2" fmla="*/ 4 w 58"/>
                <a:gd name="T3" fmla="*/ 9 h 18"/>
                <a:gd name="T4" fmla="*/ 10 w 58"/>
                <a:gd name="T5" fmla="*/ 9 h 18"/>
                <a:gd name="T6" fmla="*/ 16 w 58"/>
                <a:gd name="T7" fmla="*/ 9 h 18"/>
                <a:gd name="T8" fmla="*/ 23 w 58"/>
                <a:gd name="T9" fmla="*/ 10 h 18"/>
                <a:gd name="T10" fmla="*/ 32 w 58"/>
                <a:gd name="T11" fmla="*/ 11 h 18"/>
                <a:gd name="T12" fmla="*/ 39 w 58"/>
                <a:gd name="T13" fmla="*/ 13 h 18"/>
                <a:gd name="T14" fmla="*/ 48 w 58"/>
                <a:gd name="T15" fmla="*/ 15 h 18"/>
                <a:gd name="T16" fmla="*/ 55 w 58"/>
                <a:gd name="T17" fmla="*/ 18 h 18"/>
                <a:gd name="T18" fmla="*/ 58 w 58"/>
                <a:gd name="T19" fmla="*/ 9 h 18"/>
                <a:gd name="T20" fmla="*/ 50 w 58"/>
                <a:gd name="T21" fmla="*/ 6 h 18"/>
                <a:gd name="T22" fmla="*/ 41 w 58"/>
                <a:gd name="T23" fmla="*/ 4 h 18"/>
                <a:gd name="T24" fmla="*/ 33 w 58"/>
                <a:gd name="T25" fmla="*/ 2 h 18"/>
                <a:gd name="T26" fmla="*/ 25 w 58"/>
                <a:gd name="T27" fmla="*/ 0 h 18"/>
                <a:gd name="T28" fmla="*/ 17 w 58"/>
                <a:gd name="T29" fmla="*/ 0 h 18"/>
                <a:gd name="T30" fmla="*/ 10 w 58"/>
                <a:gd name="T31" fmla="*/ 0 h 18"/>
                <a:gd name="T32" fmla="*/ 4 w 58"/>
                <a:gd name="T33" fmla="*/ 0 h 18"/>
                <a:gd name="T34" fmla="*/ 0 w 58"/>
                <a:gd name="T35" fmla="*/ 0 h 18"/>
                <a:gd name="T36" fmla="*/ 0 w 58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18"/>
                <a:gd name="T59" fmla="*/ 58 w 58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18">
                  <a:moveTo>
                    <a:pt x="0" y="9"/>
                  </a:moveTo>
                  <a:lnTo>
                    <a:pt x="4" y="9"/>
                  </a:lnTo>
                  <a:lnTo>
                    <a:pt x="10" y="9"/>
                  </a:lnTo>
                  <a:lnTo>
                    <a:pt x="16" y="9"/>
                  </a:lnTo>
                  <a:lnTo>
                    <a:pt x="23" y="10"/>
                  </a:lnTo>
                  <a:lnTo>
                    <a:pt x="32" y="11"/>
                  </a:lnTo>
                  <a:lnTo>
                    <a:pt x="39" y="13"/>
                  </a:lnTo>
                  <a:lnTo>
                    <a:pt x="48" y="15"/>
                  </a:lnTo>
                  <a:lnTo>
                    <a:pt x="55" y="18"/>
                  </a:lnTo>
                  <a:lnTo>
                    <a:pt x="58" y="9"/>
                  </a:lnTo>
                  <a:lnTo>
                    <a:pt x="50" y="6"/>
                  </a:lnTo>
                  <a:lnTo>
                    <a:pt x="41" y="4"/>
                  </a:lnTo>
                  <a:lnTo>
                    <a:pt x="33" y="2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73" name="Freeform 1279"/>
            <p:cNvSpPr>
              <a:spLocks/>
            </p:cNvSpPr>
            <p:nvPr/>
          </p:nvSpPr>
          <p:spPr bwMode="auto">
            <a:xfrm>
              <a:off x="1510" y="252"/>
              <a:ext cx="107" cy="58"/>
            </a:xfrm>
            <a:custGeom>
              <a:avLst/>
              <a:gdLst>
                <a:gd name="T0" fmla="*/ 8 w 107"/>
                <a:gd name="T1" fmla="*/ 0 h 58"/>
                <a:gd name="T2" fmla="*/ 5 w 107"/>
                <a:gd name="T3" fmla="*/ 0 h 58"/>
                <a:gd name="T4" fmla="*/ 3 w 107"/>
                <a:gd name="T5" fmla="*/ 1 h 58"/>
                <a:gd name="T6" fmla="*/ 2 w 107"/>
                <a:gd name="T7" fmla="*/ 2 h 58"/>
                <a:gd name="T8" fmla="*/ 0 w 107"/>
                <a:gd name="T9" fmla="*/ 3 h 58"/>
                <a:gd name="T10" fmla="*/ 0 w 107"/>
                <a:gd name="T11" fmla="*/ 8 h 58"/>
                <a:gd name="T12" fmla="*/ 1 w 107"/>
                <a:gd name="T13" fmla="*/ 12 h 58"/>
                <a:gd name="T14" fmla="*/ 3 w 107"/>
                <a:gd name="T15" fmla="*/ 19 h 58"/>
                <a:gd name="T16" fmla="*/ 8 w 107"/>
                <a:gd name="T17" fmla="*/ 25 h 58"/>
                <a:gd name="T18" fmla="*/ 14 w 107"/>
                <a:gd name="T19" fmla="*/ 32 h 58"/>
                <a:gd name="T20" fmla="*/ 21 w 107"/>
                <a:gd name="T21" fmla="*/ 39 h 58"/>
                <a:gd name="T22" fmla="*/ 29 w 107"/>
                <a:gd name="T23" fmla="*/ 44 h 58"/>
                <a:gd name="T24" fmla="*/ 39 w 107"/>
                <a:gd name="T25" fmla="*/ 49 h 58"/>
                <a:gd name="T26" fmla="*/ 48 w 107"/>
                <a:gd name="T27" fmla="*/ 54 h 58"/>
                <a:gd name="T28" fmla="*/ 59 w 107"/>
                <a:gd name="T29" fmla="*/ 57 h 58"/>
                <a:gd name="T30" fmla="*/ 71 w 107"/>
                <a:gd name="T31" fmla="*/ 58 h 58"/>
                <a:gd name="T32" fmla="*/ 82 w 107"/>
                <a:gd name="T33" fmla="*/ 58 h 58"/>
                <a:gd name="T34" fmla="*/ 94 w 107"/>
                <a:gd name="T35" fmla="*/ 55 h 58"/>
                <a:gd name="T36" fmla="*/ 106 w 107"/>
                <a:gd name="T37" fmla="*/ 51 h 58"/>
                <a:gd name="T38" fmla="*/ 107 w 107"/>
                <a:gd name="T39" fmla="*/ 49 h 58"/>
                <a:gd name="T40" fmla="*/ 107 w 107"/>
                <a:gd name="T41" fmla="*/ 47 h 58"/>
                <a:gd name="T42" fmla="*/ 107 w 107"/>
                <a:gd name="T43" fmla="*/ 46 h 58"/>
                <a:gd name="T44" fmla="*/ 106 w 107"/>
                <a:gd name="T45" fmla="*/ 44 h 58"/>
                <a:gd name="T46" fmla="*/ 102 w 107"/>
                <a:gd name="T47" fmla="*/ 39 h 58"/>
                <a:gd name="T48" fmla="*/ 97 w 107"/>
                <a:gd name="T49" fmla="*/ 32 h 58"/>
                <a:gd name="T50" fmla="*/ 91 w 107"/>
                <a:gd name="T51" fmla="*/ 25 h 58"/>
                <a:gd name="T52" fmla="*/ 82 w 107"/>
                <a:gd name="T53" fmla="*/ 19 h 58"/>
                <a:gd name="T54" fmla="*/ 74 w 107"/>
                <a:gd name="T55" fmla="*/ 13 h 58"/>
                <a:gd name="T56" fmla="*/ 65 w 107"/>
                <a:gd name="T57" fmla="*/ 9 h 58"/>
                <a:gd name="T58" fmla="*/ 57 w 107"/>
                <a:gd name="T59" fmla="*/ 6 h 58"/>
                <a:gd name="T60" fmla="*/ 48 w 107"/>
                <a:gd name="T61" fmla="*/ 3 h 58"/>
                <a:gd name="T62" fmla="*/ 40 w 107"/>
                <a:gd name="T63" fmla="*/ 1 h 58"/>
                <a:gd name="T64" fmla="*/ 33 w 107"/>
                <a:gd name="T65" fmla="*/ 0 h 58"/>
                <a:gd name="T66" fmla="*/ 25 w 107"/>
                <a:gd name="T67" fmla="*/ 0 h 58"/>
                <a:gd name="T68" fmla="*/ 18 w 107"/>
                <a:gd name="T69" fmla="*/ 0 h 58"/>
                <a:gd name="T70" fmla="*/ 12 w 107"/>
                <a:gd name="T71" fmla="*/ 0 h 58"/>
                <a:gd name="T72" fmla="*/ 8 w 107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7"/>
                <a:gd name="T112" fmla="*/ 0 h 58"/>
                <a:gd name="T113" fmla="*/ 107 w 107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7" h="58">
                  <a:moveTo>
                    <a:pt x="8" y="0"/>
                  </a:move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8"/>
                  </a:lnTo>
                  <a:lnTo>
                    <a:pt x="1" y="12"/>
                  </a:lnTo>
                  <a:lnTo>
                    <a:pt x="3" y="19"/>
                  </a:lnTo>
                  <a:lnTo>
                    <a:pt x="8" y="25"/>
                  </a:lnTo>
                  <a:lnTo>
                    <a:pt x="14" y="32"/>
                  </a:lnTo>
                  <a:lnTo>
                    <a:pt x="21" y="39"/>
                  </a:lnTo>
                  <a:lnTo>
                    <a:pt x="29" y="44"/>
                  </a:lnTo>
                  <a:lnTo>
                    <a:pt x="39" y="49"/>
                  </a:lnTo>
                  <a:lnTo>
                    <a:pt x="48" y="54"/>
                  </a:lnTo>
                  <a:lnTo>
                    <a:pt x="59" y="57"/>
                  </a:lnTo>
                  <a:lnTo>
                    <a:pt x="71" y="58"/>
                  </a:lnTo>
                  <a:lnTo>
                    <a:pt x="82" y="58"/>
                  </a:lnTo>
                  <a:lnTo>
                    <a:pt x="94" y="55"/>
                  </a:lnTo>
                  <a:lnTo>
                    <a:pt x="106" y="51"/>
                  </a:lnTo>
                  <a:lnTo>
                    <a:pt x="107" y="49"/>
                  </a:lnTo>
                  <a:lnTo>
                    <a:pt x="107" y="47"/>
                  </a:lnTo>
                  <a:lnTo>
                    <a:pt x="107" y="46"/>
                  </a:lnTo>
                  <a:lnTo>
                    <a:pt x="106" y="44"/>
                  </a:lnTo>
                  <a:lnTo>
                    <a:pt x="102" y="39"/>
                  </a:lnTo>
                  <a:lnTo>
                    <a:pt x="97" y="32"/>
                  </a:lnTo>
                  <a:lnTo>
                    <a:pt x="91" y="25"/>
                  </a:lnTo>
                  <a:lnTo>
                    <a:pt x="82" y="19"/>
                  </a:lnTo>
                  <a:lnTo>
                    <a:pt x="74" y="13"/>
                  </a:lnTo>
                  <a:lnTo>
                    <a:pt x="65" y="9"/>
                  </a:lnTo>
                  <a:lnTo>
                    <a:pt x="57" y="6"/>
                  </a:lnTo>
                  <a:lnTo>
                    <a:pt x="48" y="3"/>
                  </a:lnTo>
                  <a:lnTo>
                    <a:pt x="40" y="1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74" name="Freeform 1280"/>
            <p:cNvSpPr>
              <a:spLocks/>
            </p:cNvSpPr>
            <p:nvPr/>
          </p:nvSpPr>
          <p:spPr bwMode="auto">
            <a:xfrm>
              <a:off x="1506" y="248"/>
              <a:ext cx="112" cy="67"/>
            </a:xfrm>
            <a:custGeom>
              <a:avLst/>
              <a:gdLst>
                <a:gd name="T0" fmla="*/ 107 w 112"/>
                <a:gd name="T1" fmla="*/ 50 h 67"/>
                <a:gd name="T2" fmla="*/ 97 w 112"/>
                <a:gd name="T3" fmla="*/ 55 h 67"/>
                <a:gd name="T4" fmla="*/ 85 w 112"/>
                <a:gd name="T5" fmla="*/ 58 h 67"/>
                <a:gd name="T6" fmla="*/ 75 w 112"/>
                <a:gd name="T7" fmla="*/ 58 h 67"/>
                <a:gd name="T8" fmla="*/ 64 w 112"/>
                <a:gd name="T9" fmla="*/ 57 h 67"/>
                <a:gd name="T10" fmla="*/ 55 w 112"/>
                <a:gd name="T11" fmla="*/ 53 h 67"/>
                <a:gd name="T12" fmla="*/ 45 w 112"/>
                <a:gd name="T13" fmla="*/ 49 h 67"/>
                <a:gd name="T14" fmla="*/ 36 w 112"/>
                <a:gd name="T15" fmla="*/ 45 h 67"/>
                <a:gd name="T16" fmla="*/ 28 w 112"/>
                <a:gd name="T17" fmla="*/ 38 h 67"/>
                <a:gd name="T18" fmla="*/ 21 w 112"/>
                <a:gd name="T19" fmla="*/ 33 h 67"/>
                <a:gd name="T20" fmla="*/ 15 w 112"/>
                <a:gd name="T21" fmla="*/ 26 h 67"/>
                <a:gd name="T22" fmla="*/ 11 w 112"/>
                <a:gd name="T23" fmla="*/ 21 h 67"/>
                <a:gd name="T24" fmla="*/ 9 w 112"/>
                <a:gd name="T25" fmla="*/ 15 h 67"/>
                <a:gd name="T26" fmla="*/ 8 w 112"/>
                <a:gd name="T27" fmla="*/ 12 h 67"/>
                <a:gd name="T28" fmla="*/ 8 w 112"/>
                <a:gd name="T29" fmla="*/ 10 h 67"/>
                <a:gd name="T30" fmla="*/ 9 w 112"/>
                <a:gd name="T31" fmla="*/ 8 h 67"/>
                <a:gd name="T32" fmla="*/ 10 w 112"/>
                <a:gd name="T33" fmla="*/ 8 h 67"/>
                <a:gd name="T34" fmla="*/ 12 w 112"/>
                <a:gd name="T35" fmla="*/ 8 h 67"/>
                <a:gd name="T36" fmla="*/ 12 w 112"/>
                <a:gd name="T37" fmla="*/ 0 h 67"/>
                <a:gd name="T38" fmla="*/ 9 w 112"/>
                <a:gd name="T39" fmla="*/ 0 h 67"/>
                <a:gd name="T40" fmla="*/ 5 w 112"/>
                <a:gd name="T41" fmla="*/ 1 h 67"/>
                <a:gd name="T42" fmla="*/ 3 w 112"/>
                <a:gd name="T43" fmla="*/ 3 h 67"/>
                <a:gd name="T44" fmla="*/ 1 w 112"/>
                <a:gd name="T45" fmla="*/ 6 h 67"/>
                <a:gd name="T46" fmla="*/ 0 w 112"/>
                <a:gd name="T47" fmla="*/ 12 h 67"/>
                <a:gd name="T48" fmla="*/ 1 w 112"/>
                <a:gd name="T49" fmla="*/ 18 h 67"/>
                <a:gd name="T50" fmla="*/ 4 w 112"/>
                <a:gd name="T51" fmla="*/ 25 h 67"/>
                <a:gd name="T52" fmla="*/ 9 w 112"/>
                <a:gd name="T53" fmla="*/ 32 h 67"/>
                <a:gd name="T54" fmla="*/ 14 w 112"/>
                <a:gd name="T55" fmla="*/ 39 h 67"/>
                <a:gd name="T56" fmla="*/ 23 w 112"/>
                <a:gd name="T57" fmla="*/ 46 h 67"/>
                <a:gd name="T58" fmla="*/ 31 w 112"/>
                <a:gd name="T59" fmla="*/ 52 h 67"/>
                <a:gd name="T60" fmla="*/ 41 w 112"/>
                <a:gd name="T61" fmla="*/ 58 h 67"/>
                <a:gd name="T62" fmla="*/ 51 w 112"/>
                <a:gd name="T63" fmla="*/ 62 h 67"/>
                <a:gd name="T64" fmla="*/ 63 w 112"/>
                <a:gd name="T65" fmla="*/ 66 h 67"/>
                <a:gd name="T66" fmla="*/ 75 w 112"/>
                <a:gd name="T67" fmla="*/ 67 h 67"/>
                <a:gd name="T68" fmla="*/ 86 w 112"/>
                <a:gd name="T69" fmla="*/ 67 h 67"/>
                <a:gd name="T70" fmla="*/ 99 w 112"/>
                <a:gd name="T71" fmla="*/ 63 h 67"/>
                <a:gd name="T72" fmla="*/ 112 w 112"/>
                <a:gd name="T73" fmla="*/ 58 h 67"/>
                <a:gd name="T74" fmla="*/ 107 w 112"/>
                <a:gd name="T75" fmla="*/ 50 h 6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2"/>
                <a:gd name="T115" fmla="*/ 0 h 67"/>
                <a:gd name="T116" fmla="*/ 112 w 112"/>
                <a:gd name="T117" fmla="*/ 67 h 6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2" h="67">
                  <a:moveTo>
                    <a:pt x="107" y="50"/>
                  </a:moveTo>
                  <a:lnTo>
                    <a:pt x="97" y="55"/>
                  </a:lnTo>
                  <a:lnTo>
                    <a:pt x="85" y="58"/>
                  </a:lnTo>
                  <a:lnTo>
                    <a:pt x="75" y="58"/>
                  </a:lnTo>
                  <a:lnTo>
                    <a:pt x="64" y="57"/>
                  </a:lnTo>
                  <a:lnTo>
                    <a:pt x="55" y="53"/>
                  </a:lnTo>
                  <a:lnTo>
                    <a:pt x="45" y="49"/>
                  </a:lnTo>
                  <a:lnTo>
                    <a:pt x="36" y="45"/>
                  </a:lnTo>
                  <a:lnTo>
                    <a:pt x="28" y="38"/>
                  </a:lnTo>
                  <a:lnTo>
                    <a:pt x="21" y="33"/>
                  </a:lnTo>
                  <a:lnTo>
                    <a:pt x="15" y="26"/>
                  </a:lnTo>
                  <a:lnTo>
                    <a:pt x="11" y="21"/>
                  </a:lnTo>
                  <a:lnTo>
                    <a:pt x="9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5"/>
                  </a:lnTo>
                  <a:lnTo>
                    <a:pt x="9" y="32"/>
                  </a:lnTo>
                  <a:lnTo>
                    <a:pt x="14" y="39"/>
                  </a:lnTo>
                  <a:lnTo>
                    <a:pt x="23" y="46"/>
                  </a:lnTo>
                  <a:lnTo>
                    <a:pt x="31" y="52"/>
                  </a:lnTo>
                  <a:lnTo>
                    <a:pt x="41" y="58"/>
                  </a:lnTo>
                  <a:lnTo>
                    <a:pt x="51" y="62"/>
                  </a:lnTo>
                  <a:lnTo>
                    <a:pt x="63" y="66"/>
                  </a:lnTo>
                  <a:lnTo>
                    <a:pt x="75" y="67"/>
                  </a:lnTo>
                  <a:lnTo>
                    <a:pt x="86" y="67"/>
                  </a:lnTo>
                  <a:lnTo>
                    <a:pt x="99" y="63"/>
                  </a:lnTo>
                  <a:lnTo>
                    <a:pt x="112" y="58"/>
                  </a:lnTo>
                  <a:lnTo>
                    <a:pt x="107" y="5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75" name="Freeform 1281"/>
            <p:cNvSpPr>
              <a:spLocks/>
            </p:cNvSpPr>
            <p:nvPr/>
          </p:nvSpPr>
          <p:spPr bwMode="auto">
            <a:xfrm>
              <a:off x="1573" y="256"/>
              <a:ext cx="49" cy="50"/>
            </a:xfrm>
            <a:custGeom>
              <a:avLst/>
              <a:gdLst>
                <a:gd name="T0" fmla="*/ 0 w 49"/>
                <a:gd name="T1" fmla="*/ 9 h 50"/>
                <a:gd name="T2" fmla="*/ 9 w 49"/>
                <a:gd name="T3" fmla="*/ 14 h 50"/>
                <a:gd name="T4" fmla="*/ 17 w 49"/>
                <a:gd name="T5" fmla="*/ 19 h 50"/>
                <a:gd name="T6" fmla="*/ 25 w 49"/>
                <a:gd name="T7" fmla="*/ 25 h 50"/>
                <a:gd name="T8" fmla="*/ 31 w 49"/>
                <a:gd name="T9" fmla="*/ 31 h 50"/>
                <a:gd name="T10" fmla="*/ 36 w 49"/>
                <a:gd name="T11" fmla="*/ 37 h 50"/>
                <a:gd name="T12" fmla="*/ 39 w 49"/>
                <a:gd name="T13" fmla="*/ 42 h 50"/>
                <a:gd name="T14" fmla="*/ 39 w 49"/>
                <a:gd name="T15" fmla="*/ 43 h 50"/>
                <a:gd name="T16" fmla="*/ 40 w 49"/>
                <a:gd name="T17" fmla="*/ 43 h 50"/>
                <a:gd name="T18" fmla="*/ 40 w 49"/>
                <a:gd name="T19" fmla="*/ 42 h 50"/>
                <a:gd name="T20" fmla="*/ 45 w 49"/>
                <a:gd name="T21" fmla="*/ 50 h 50"/>
                <a:gd name="T22" fmla="*/ 48 w 49"/>
                <a:gd name="T23" fmla="*/ 48 h 50"/>
                <a:gd name="T24" fmla="*/ 49 w 49"/>
                <a:gd name="T25" fmla="*/ 44 h 50"/>
                <a:gd name="T26" fmla="*/ 48 w 49"/>
                <a:gd name="T27" fmla="*/ 41 h 50"/>
                <a:gd name="T28" fmla="*/ 47 w 49"/>
                <a:gd name="T29" fmla="*/ 38 h 50"/>
                <a:gd name="T30" fmla="*/ 43 w 49"/>
                <a:gd name="T31" fmla="*/ 31 h 50"/>
                <a:gd name="T32" fmla="*/ 37 w 49"/>
                <a:gd name="T33" fmla="*/ 25 h 50"/>
                <a:gd name="T34" fmla="*/ 30 w 49"/>
                <a:gd name="T35" fmla="*/ 18 h 50"/>
                <a:gd name="T36" fmla="*/ 22 w 49"/>
                <a:gd name="T37" fmla="*/ 11 h 50"/>
                <a:gd name="T38" fmla="*/ 13 w 49"/>
                <a:gd name="T39" fmla="*/ 6 h 50"/>
                <a:gd name="T40" fmla="*/ 3 w 49"/>
                <a:gd name="T41" fmla="*/ 0 h 50"/>
                <a:gd name="T42" fmla="*/ 0 w 49"/>
                <a:gd name="T43" fmla="*/ 9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9"/>
                <a:gd name="T67" fmla="*/ 0 h 50"/>
                <a:gd name="T68" fmla="*/ 49 w 49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9" h="50">
                  <a:moveTo>
                    <a:pt x="0" y="9"/>
                  </a:moveTo>
                  <a:lnTo>
                    <a:pt x="9" y="14"/>
                  </a:lnTo>
                  <a:lnTo>
                    <a:pt x="17" y="19"/>
                  </a:lnTo>
                  <a:lnTo>
                    <a:pt x="25" y="25"/>
                  </a:lnTo>
                  <a:lnTo>
                    <a:pt x="31" y="31"/>
                  </a:lnTo>
                  <a:lnTo>
                    <a:pt x="36" y="37"/>
                  </a:lnTo>
                  <a:lnTo>
                    <a:pt x="39" y="42"/>
                  </a:lnTo>
                  <a:lnTo>
                    <a:pt x="39" y="43"/>
                  </a:lnTo>
                  <a:lnTo>
                    <a:pt x="40" y="43"/>
                  </a:lnTo>
                  <a:lnTo>
                    <a:pt x="40" y="42"/>
                  </a:lnTo>
                  <a:lnTo>
                    <a:pt x="45" y="50"/>
                  </a:lnTo>
                  <a:lnTo>
                    <a:pt x="48" y="48"/>
                  </a:lnTo>
                  <a:lnTo>
                    <a:pt x="49" y="44"/>
                  </a:lnTo>
                  <a:lnTo>
                    <a:pt x="48" y="41"/>
                  </a:lnTo>
                  <a:lnTo>
                    <a:pt x="47" y="38"/>
                  </a:lnTo>
                  <a:lnTo>
                    <a:pt x="43" y="31"/>
                  </a:lnTo>
                  <a:lnTo>
                    <a:pt x="37" y="25"/>
                  </a:lnTo>
                  <a:lnTo>
                    <a:pt x="30" y="18"/>
                  </a:lnTo>
                  <a:lnTo>
                    <a:pt x="22" y="11"/>
                  </a:lnTo>
                  <a:lnTo>
                    <a:pt x="13" y="6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76" name="Freeform 1282"/>
            <p:cNvSpPr>
              <a:spLocks/>
            </p:cNvSpPr>
            <p:nvPr/>
          </p:nvSpPr>
          <p:spPr bwMode="auto">
            <a:xfrm>
              <a:off x="1518" y="248"/>
              <a:ext cx="58" cy="17"/>
            </a:xfrm>
            <a:custGeom>
              <a:avLst/>
              <a:gdLst>
                <a:gd name="T0" fmla="*/ 0 w 58"/>
                <a:gd name="T1" fmla="*/ 8 h 17"/>
                <a:gd name="T2" fmla="*/ 4 w 58"/>
                <a:gd name="T3" fmla="*/ 8 h 17"/>
                <a:gd name="T4" fmla="*/ 10 w 58"/>
                <a:gd name="T5" fmla="*/ 8 h 17"/>
                <a:gd name="T6" fmla="*/ 16 w 58"/>
                <a:gd name="T7" fmla="*/ 8 h 17"/>
                <a:gd name="T8" fmla="*/ 24 w 58"/>
                <a:gd name="T9" fmla="*/ 10 h 17"/>
                <a:gd name="T10" fmla="*/ 32 w 58"/>
                <a:gd name="T11" fmla="*/ 10 h 17"/>
                <a:gd name="T12" fmla="*/ 39 w 58"/>
                <a:gd name="T13" fmla="*/ 12 h 17"/>
                <a:gd name="T14" fmla="*/ 48 w 58"/>
                <a:gd name="T15" fmla="*/ 14 h 17"/>
                <a:gd name="T16" fmla="*/ 55 w 58"/>
                <a:gd name="T17" fmla="*/ 17 h 17"/>
                <a:gd name="T18" fmla="*/ 58 w 58"/>
                <a:gd name="T19" fmla="*/ 8 h 17"/>
                <a:gd name="T20" fmla="*/ 50 w 58"/>
                <a:gd name="T21" fmla="*/ 5 h 17"/>
                <a:gd name="T22" fmla="*/ 42 w 58"/>
                <a:gd name="T23" fmla="*/ 3 h 17"/>
                <a:gd name="T24" fmla="*/ 33 w 58"/>
                <a:gd name="T25" fmla="*/ 1 h 17"/>
                <a:gd name="T26" fmla="*/ 25 w 58"/>
                <a:gd name="T27" fmla="*/ 0 h 17"/>
                <a:gd name="T28" fmla="*/ 17 w 58"/>
                <a:gd name="T29" fmla="*/ 0 h 17"/>
                <a:gd name="T30" fmla="*/ 10 w 58"/>
                <a:gd name="T31" fmla="*/ 0 h 17"/>
                <a:gd name="T32" fmla="*/ 4 w 58"/>
                <a:gd name="T33" fmla="*/ 0 h 17"/>
                <a:gd name="T34" fmla="*/ 0 w 58"/>
                <a:gd name="T35" fmla="*/ 0 h 17"/>
                <a:gd name="T36" fmla="*/ 0 w 58"/>
                <a:gd name="T37" fmla="*/ 8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17"/>
                <a:gd name="T59" fmla="*/ 58 w 58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17">
                  <a:moveTo>
                    <a:pt x="0" y="8"/>
                  </a:moveTo>
                  <a:lnTo>
                    <a:pt x="4" y="8"/>
                  </a:lnTo>
                  <a:lnTo>
                    <a:pt x="10" y="8"/>
                  </a:lnTo>
                  <a:lnTo>
                    <a:pt x="16" y="8"/>
                  </a:lnTo>
                  <a:lnTo>
                    <a:pt x="24" y="10"/>
                  </a:lnTo>
                  <a:lnTo>
                    <a:pt x="32" y="10"/>
                  </a:lnTo>
                  <a:lnTo>
                    <a:pt x="39" y="12"/>
                  </a:lnTo>
                  <a:lnTo>
                    <a:pt x="48" y="14"/>
                  </a:lnTo>
                  <a:lnTo>
                    <a:pt x="55" y="17"/>
                  </a:lnTo>
                  <a:lnTo>
                    <a:pt x="58" y="8"/>
                  </a:lnTo>
                  <a:lnTo>
                    <a:pt x="50" y="5"/>
                  </a:lnTo>
                  <a:lnTo>
                    <a:pt x="42" y="3"/>
                  </a:lnTo>
                  <a:lnTo>
                    <a:pt x="33" y="1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77" name="Freeform 1283"/>
            <p:cNvSpPr>
              <a:spLocks/>
            </p:cNvSpPr>
            <p:nvPr/>
          </p:nvSpPr>
          <p:spPr bwMode="auto">
            <a:xfrm>
              <a:off x="3921" y="252"/>
              <a:ext cx="107" cy="58"/>
            </a:xfrm>
            <a:custGeom>
              <a:avLst/>
              <a:gdLst>
                <a:gd name="T0" fmla="*/ 9 w 107"/>
                <a:gd name="T1" fmla="*/ 0 h 58"/>
                <a:gd name="T2" fmla="*/ 6 w 107"/>
                <a:gd name="T3" fmla="*/ 0 h 58"/>
                <a:gd name="T4" fmla="*/ 4 w 107"/>
                <a:gd name="T5" fmla="*/ 1 h 58"/>
                <a:gd name="T6" fmla="*/ 2 w 107"/>
                <a:gd name="T7" fmla="*/ 2 h 58"/>
                <a:gd name="T8" fmla="*/ 1 w 107"/>
                <a:gd name="T9" fmla="*/ 3 h 58"/>
                <a:gd name="T10" fmla="*/ 0 w 107"/>
                <a:gd name="T11" fmla="*/ 8 h 58"/>
                <a:gd name="T12" fmla="*/ 2 w 107"/>
                <a:gd name="T13" fmla="*/ 12 h 58"/>
                <a:gd name="T14" fmla="*/ 4 w 107"/>
                <a:gd name="T15" fmla="*/ 19 h 58"/>
                <a:gd name="T16" fmla="*/ 8 w 107"/>
                <a:gd name="T17" fmla="*/ 25 h 58"/>
                <a:gd name="T18" fmla="*/ 14 w 107"/>
                <a:gd name="T19" fmla="*/ 32 h 58"/>
                <a:gd name="T20" fmla="*/ 22 w 107"/>
                <a:gd name="T21" fmla="*/ 37 h 58"/>
                <a:gd name="T22" fmla="*/ 30 w 107"/>
                <a:gd name="T23" fmla="*/ 44 h 58"/>
                <a:gd name="T24" fmla="*/ 40 w 107"/>
                <a:gd name="T25" fmla="*/ 49 h 58"/>
                <a:gd name="T26" fmla="*/ 49 w 107"/>
                <a:gd name="T27" fmla="*/ 54 h 58"/>
                <a:gd name="T28" fmla="*/ 60 w 107"/>
                <a:gd name="T29" fmla="*/ 57 h 58"/>
                <a:gd name="T30" fmla="*/ 72 w 107"/>
                <a:gd name="T31" fmla="*/ 58 h 58"/>
                <a:gd name="T32" fmla="*/ 83 w 107"/>
                <a:gd name="T33" fmla="*/ 58 h 58"/>
                <a:gd name="T34" fmla="*/ 95 w 107"/>
                <a:gd name="T35" fmla="*/ 55 h 58"/>
                <a:gd name="T36" fmla="*/ 106 w 107"/>
                <a:gd name="T37" fmla="*/ 51 h 58"/>
                <a:gd name="T38" fmla="*/ 107 w 107"/>
                <a:gd name="T39" fmla="*/ 49 h 58"/>
                <a:gd name="T40" fmla="*/ 107 w 107"/>
                <a:gd name="T41" fmla="*/ 47 h 58"/>
                <a:gd name="T42" fmla="*/ 107 w 107"/>
                <a:gd name="T43" fmla="*/ 46 h 58"/>
                <a:gd name="T44" fmla="*/ 106 w 107"/>
                <a:gd name="T45" fmla="*/ 44 h 58"/>
                <a:gd name="T46" fmla="*/ 103 w 107"/>
                <a:gd name="T47" fmla="*/ 39 h 58"/>
                <a:gd name="T48" fmla="*/ 98 w 107"/>
                <a:gd name="T49" fmla="*/ 32 h 58"/>
                <a:gd name="T50" fmla="*/ 91 w 107"/>
                <a:gd name="T51" fmla="*/ 25 h 58"/>
                <a:gd name="T52" fmla="*/ 83 w 107"/>
                <a:gd name="T53" fmla="*/ 19 h 58"/>
                <a:gd name="T54" fmla="*/ 75 w 107"/>
                <a:gd name="T55" fmla="*/ 13 h 58"/>
                <a:gd name="T56" fmla="*/ 65 w 107"/>
                <a:gd name="T57" fmla="*/ 9 h 58"/>
                <a:gd name="T58" fmla="*/ 58 w 107"/>
                <a:gd name="T59" fmla="*/ 6 h 58"/>
                <a:gd name="T60" fmla="*/ 49 w 107"/>
                <a:gd name="T61" fmla="*/ 3 h 58"/>
                <a:gd name="T62" fmla="*/ 41 w 107"/>
                <a:gd name="T63" fmla="*/ 1 h 58"/>
                <a:gd name="T64" fmla="*/ 32 w 107"/>
                <a:gd name="T65" fmla="*/ 0 h 58"/>
                <a:gd name="T66" fmla="*/ 25 w 107"/>
                <a:gd name="T67" fmla="*/ 0 h 58"/>
                <a:gd name="T68" fmla="*/ 19 w 107"/>
                <a:gd name="T69" fmla="*/ 0 h 58"/>
                <a:gd name="T70" fmla="*/ 13 w 107"/>
                <a:gd name="T71" fmla="*/ 0 h 58"/>
                <a:gd name="T72" fmla="*/ 9 w 107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7"/>
                <a:gd name="T112" fmla="*/ 0 h 58"/>
                <a:gd name="T113" fmla="*/ 107 w 107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7" h="58">
                  <a:moveTo>
                    <a:pt x="9" y="0"/>
                  </a:move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8"/>
                  </a:lnTo>
                  <a:lnTo>
                    <a:pt x="2" y="12"/>
                  </a:lnTo>
                  <a:lnTo>
                    <a:pt x="4" y="19"/>
                  </a:lnTo>
                  <a:lnTo>
                    <a:pt x="8" y="25"/>
                  </a:lnTo>
                  <a:lnTo>
                    <a:pt x="14" y="32"/>
                  </a:lnTo>
                  <a:lnTo>
                    <a:pt x="22" y="37"/>
                  </a:lnTo>
                  <a:lnTo>
                    <a:pt x="30" y="44"/>
                  </a:lnTo>
                  <a:lnTo>
                    <a:pt x="40" y="49"/>
                  </a:lnTo>
                  <a:lnTo>
                    <a:pt x="49" y="54"/>
                  </a:lnTo>
                  <a:lnTo>
                    <a:pt x="60" y="57"/>
                  </a:lnTo>
                  <a:lnTo>
                    <a:pt x="72" y="58"/>
                  </a:lnTo>
                  <a:lnTo>
                    <a:pt x="83" y="58"/>
                  </a:lnTo>
                  <a:lnTo>
                    <a:pt x="95" y="55"/>
                  </a:lnTo>
                  <a:lnTo>
                    <a:pt x="106" y="51"/>
                  </a:lnTo>
                  <a:lnTo>
                    <a:pt x="107" y="49"/>
                  </a:lnTo>
                  <a:lnTo>
                    <a:pt x="107" y="47"/>
                  </a:lnTo>
                  <a:lnTo>
                    <a:pt x="107" y="46"/>
                  </a:lnTo>
                  <a:lnTo>
                    <a:pt x="106" y="44"/>
                  </a:lnTo>
                  <a:lnTo>
                    <a:pt x="103" y="39"/>
                  </a:lnTo>
                  <a:lnTo>
                    <a:pt x="98" y="32"/>
                  </a:lnTo>
                  <a:lnTo>
                    <a:pt x="91" y="25"/>
                  </a:lnTo>
                  <a:lnTo>
                    <a:pt x="83" y="19"/>
                  </a:lnTo>
                  <a:lnTo>
                    <a:pt x="75" y="13"/>
                  </a:lnTo>
                  <a:lnTo>
                    <a:pt x="65" y="9"/>
                  </a:lnTo>
                  <a:lnTo>
                    <a:pt x="58" y="6"/>
                  </a:lnTo>
                  <a:lnTo>
                    <a:pt x="49" y="3"/>
                  </a:lnTo>
                  <a:lnTo>
                    <a:pt x="41" y="1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78" name="Freeform 1284"/>
            <p:cNvSpPr>
              <a:spLocks/>
            </p:cNvSpPr>
            <p:nvPr/>
          </p:nvSpPr>
          <p:spPr bwMode="auto">
            <a:xfrm>
              <a:off x="3916" y="248"/>
              <a:ext cx="114" cy="67"/>
            </a:xfrm>
            <a:custGeom>
              <a:avLst/>
              <a:gdLst>
                <a:gd name="T0" fmla="*/ 109 w 114"/>
                <a:gd name="T1" fmla="*/ 50 h 67"/>
                <a:gd name="T2" fmla="*/ 99 w 114"/>
                <a:gd name="T3" fmla="*/ 55 h 67"/>
                <a:gd name="T4" fmla="*/ 87 w 114"/>
                <a:gd name="T5" fmla="*/ 58 h 67"/>
                <a:gd name="T6" fmla="*/ 77 w 114"/>
                <a:gd name="T7" fmla="*/ 58 h 67"/>
                <a:gd name="T8" fmla="*/ 66 w 114"/>
                <a:gd name="T9" fmla="*/ 57 h 67"/>
                <a:gd name="T10" fmla="*/ 55 w 114"/>
                <a:gd name="T11" fmla="*/ 53 h 67"/>
                <a:gd name="T12" fmla="*/ 46 w 114"/>
                <a:gd name="T13" fmla="*/ 49 h 67"/>
                <a:gd name="T14" fmla="*/ 37 w 114"/>
                <a:gd name="T15" fmla="*/ 45 h 67"/>
                <a:gd name="T16" fmla="*/ 29 w 114"/>
                <a:gd name="T17" fmla="*/ 38 h 67"/>
                <a:gd name="T18" fmla="*/ 23 w 114"/>
                <a:gd name="T19" fmla="*/ 33 h 67"/>
                <a:gd name="T20" fmla="*/ 17 w 114"/>
                <a:gd name="T21" fmla="*/ 26 h 67"/>
                <a:gd name="T22" fmla="*/ 13 w 114"/>
                <a:gd name="T23" fmla="*/ 21 h 67"/>
                <a:gd name="T24" fmla="*/ 10 w 114"/>
                <a:gd name="T25" fmla="*/ 15 h 67"/>
                <a:gd name="T26" fmla="*/ 10 w 114"/>
                <a:gd name="T27" fmla="*/ 12 h 67"/>
                <a:gd name="T28" fmla="*/ 10 w 114"/>
                <a:gd name="T29" fmla="*/ 8 h 67"/>
                <a:gd name="T30" fmla="*/ 10 w 114"/>
                <a:gd name="T31" fmla="*/ 10 h 67"/>
                <a:gd name="T32" fmla="*/ 11 w 114"/>
                <a:gd name="T33" fmla="*/ 8 h 67"/>
                <a:gd name="T34" fmla="*/ 12 w 114"/>
                <a:gd name="T35" fmla="*/ 8 h 67"/>
                <a:gd name="T36" fmla="*/ 14 w 114"/>
                <a:gd name="T37" fmla="*/ 8 h 67"/>
                <a:gd name="T38" fmla="*/ 14 w 114"/>
                <a:gd name="T39" fmla="*/ 0 h 67"/>
                <a:gd name="T40" fmla="*/ 10 w 114"/>
                <a:gd name="T41" fmla="*/ 0 h 67"/>
                <a:gd name="T42" fmla="*/ 7 w 114"/>
                <a:gd name="T43" fmla="*/ 1 h 67"/>
                <a:gd name="T44" fmla="*/ 5 w 114"/>
                <a:gd name="T45" fmla="*/ 3 h 67"/>
                <a:gd name="T46" fmla="*/ 1 w 114"/>
                <a:gd name="T47" fmla="*/ 6 h 67"/>
                <a:gd name="T48" fmla="*/ 0 w 114"/>
                <a:gd name="T49" fmla="*/ 12 h 67"/>
                <a:gd name="T50" fmla="*/ 2 w 114"/>
                <a:gd name="T51" fmla="*/ 18 h 67"/>
                <a:gd name="T52" fmla="*/ 6 w 114"/>
                <a:gd name="T53" fmla="*/ 25 h 67"/>
                <a:gd name="T54" fmla="*/ 10 w 114"/>
                <a:gd name="T55" fmla="*/ 32 h 67"/>
                <a:gd name="T56" fmla="*/ 16 w 114"/>
                <a:gd name="T57" fmla="*/ 39 h 67"/>
                <a:gd name="T58" fmla="*/ 24 w 114"/>
                <a:gd name="T59" fmla="*/ 46 h 67"/>
                <a:gd name="T60" fmla="*/ 33 w 114"/>
                <a:gd name="T61" fmla="*/ 52 h 67"/>
                <a:gd name="T62" fmla="*/ 43 w 114"/>
                <a:gd name="T63" fmla="*/ 58 h 67"/>
                <a:gd name="T64" fmla="*/ 53 w 114"/>
                <a:gd name="T65" fmla="*/ 62 h 67"/>
                <a:gd name="T66" fmla="*/ 64 w 114"/>
                <a:gd name="T67" fmla="*/ 66 h 67"/>
                <a:gd name="T68" fmla="*/ 77 w 114"/>
                <a:gd name="T69" fmla="*/ 67 h 67"/>
                <a:gd name="T70" fmla="*/ 88 w 114"/>
                <a:gd name="T71" fmla="*/ 67 h 67"/>
                <a:gd name="T72" fmla="*/ 101 w 114"/>
                <a:gd name="T73" fmla="*/ 63 h 67"/>
                <a:gd name="T74" fmla="*/ 114 w 114"/>
                <a:gd name="T75" fmla="*/ 58 h 67"/>
                <a:gd name="T76" fmla="*/ 109 w 114"/>
                <a:gd name="T77" fmla="*/ 50 h 6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4"/>
                <a:gd name="T118" fmla="*/ 0 h 67"/>
                <a:gd name="T119" fmla="*/ 114 w 114"/>
                <a:gd name="T120" fmla="*/ 67 h 6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4" h="67">
                  <a:moveTo>
                    <a:pt x="109" y="50"/>
                  </a:moveTo>
                  <a:lnTo>
                    <a:pt x="99" y="55"/>
                  </a:lnTo>
                  <a:lnTo>
                    <a:pt x="87" y="58"/>
                  </a:lnTo>
                  <a:lnTo>
                    <a:pt x="77" y="58"/>
                  </a:lnTo>
                  <a:lnTo>
                    <a:pt x="66" y="57"/>
                  </a:lnTo>
                  <a:lnTo>
                    <a:pt x="55" y="53"/>
                  </a:lnTo>
                  <a:lnTo>
                    <a:pt x="46" y="49"/>
                  </a:lnTo>
                  <a:lnTo>
                    <a:pt x="37" y="45"/>
                  </a:lnTo>
                  <a:lnTo>
                    <a:pt x="29" y="38"/>
                  </a:lnTo>
                  <a:lnTo>
                    <a:pt x="23" y="33"/>
                  </a:lnTo>
                  <a:lnTo>
                    <a:pt x="17" y="26"/>
                  </a:lnTo>
                  <a:lnTo>
                    <a:pt x="13" y="21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5" y="3"/>
                  </a:lnTo>
                  <a:lnTo>
                    <a:pt x="1" y="6"/>
                  </a:lnTo>
                  <a:lnTo>
                    <a:pt x="0" y="12"/>
                  </a:lnTo>
                  <a:lnTo>
                    <a:pt x="2" y="18"/>
                  </a:lnTo>
                  <a:lnTo>
                    <a:pt x="6" y="25"/>
                  </a:lnTo>
                  <a:lnTo>
                    <a:pt x="10" y="32"/>
                  </a:lnTo>
                  <a:lnTo>
                    <a:pt x="16" y="39"/>
                  </a:lnTo>
                  <a:lnTo>
                    <a:pt x="24" y="46"/>
                  </a:lnTo>
                  <a:lnTo>
                    <a:pt x="33" y="52"/>
                  </a:lnTo>
                  <a:lnTo>
                    <a:pt x="43" y="58"/>
                  </a:lnTo>
                  <a:lnTo>
                    <a:pt x="53" y="62"/>
                  </a:lnTo>
                  <a:lnTo>
                    <a:pt x="64" y="66"/>
                  </a:lnTo>
                  <a:lnTo>
                    <a:pt x="77" y="67"/>
                  </a:lnTo>
                  <a:lnTo>
                    <a:pt x="88" y="67"/>
                  </a:lnTo>
                  <a:lnTo>
                    <a:pt x="101" y="63"/>
                  </a:lnTo>
                  <a:lnTo>
                    <a:pt x="114" y="58"/>
                  </a:lnTo>
                  <a:lnTo>
                    <a:pt x="109" y="5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79" name="Freeform 1285"/>
            <p:cNvSpPr>
              <a:spLocks/>
            </p:cNvSpPr>
            <p:nvPr/>
          </p:nvSpPr>
          <p:spPr bwMode="auto">
            <a:xfrm>
              <a:off x="3985" y="256"/>
              <a:ext cx="48" cy="50"/>
            </a:xfrm>
            <a:custGeom>
              <a:avLst/>
              <a:gdLst>
                <a:gd name="T0" fmla="*/ 0 w 48"/>
                <a:gd name="T1" fmla="*/ 9 h 50"/>
                <a:gd name="T2" fmla="*/ 9 w 48"/>
                <a:gd name="T3" fmla="*/ 14 h 50"/>
                <a:gd name="T4" fmla="*/ 17 w 48"/>
                <a:gd name="T5" fmla="*/ 19 h 50"/>
                <a:gd name="T6" fmla="*/ 24 w 48"/>
                <a:gd name="T7" fmla="*/ 25 h 50"/>
                <a:gd name="T8" fmla="*/ 31 w 48"/>
                <a:gd name="T9" fmla="*/ 31 h 50"/>
                <a:gd name="T10" fmla="*/ 36 w 48"/>
                <a:gd name="T11" fmla="*/ 37 h 50"/>
                <a:gd name="T12" fmla="*/ 38 w 48"/>
                <a:gd name="T13" fmla="*/ 42 h 50"/>
                <a:gd name="T14" fmla="*/ 39 w 48"/>
                <a:gd name="T15" fmla="*/ 43 h 50"/>
                <a:gd name="T16" fmla="*/ 40 w 48"/>
                <a:gd name="T17" fmla="*/ 42 h 50"/>
                <a:gd name="T18" fmla="*/ 45 w 48"/>
                <a:gd name="T19" fmla="*/ 50 h 50"/>
                <a:gd name="T20" fmla="*/ 47 w 48"/>
                <a:gd name="T21" fmla="*/ 48 h 50"/>
                <a:gd name="T22" fmla="*/ 48 w 48"/>
                <a:gd name="T23" fmla="*/ 43 h 50"/>
                <a:gd name="T24" fmla="*/ 48 w 48"/>
                <a:gd name="T25" fmla="*/ 40 h 50"/>
                <a:gd name="T26" fmla="*/ 47 w 48"/>
                <a:gd name="T27" fmla="*/ 37 h 50"/>
                <a:gd name="T28" fmla="*/ 42 w 48"/>
                <a:gd name="T29" fmla="*/ 31 h 50"/>
                <a:gd name="T30" fmla="*/ 37 w 48"/>
                <a:gd name="T31" fmla="*/ 25 h 50"/>
                <a:gd name="T32" fmla="*/ 30 w 48"/>
                <a:gd name="T33" fmla="*/ 18 h 50"/>
                <a:gd name="T34" fmla="*/ 21 w 48"/>
                <a:gd name="T35" fmla="*/ 11 h 50"/>
                <a:gd name="T36" fmla="*/ 13 w 48"/>
                <a:gd name="T37" fmla="*/ 6 h 50"/>
                <a:gd name="T38" fmla="*/ 3 w 48"/>
                <a:gd name="T39" fmla="*/ 0 h 50"/>
                <a:gd name="T40" fmla="*/ 0 w 48"/>
                <a:gd name="T41" fmla="*/ 9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50"/>
                <a:gd name="T65" fmla="*/ 48 w 48"/>
                <a:gd name="T66" fmla="*/ 50 h 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50">
                  <a:moveTo>
                    <a:pt x="0" y="9"/>
                  </a:moveTo>
                  <a:lnTo>
                    <a:pt x="9" y="14"/>
                  </a:lnTo>
                  <a:lnTo>
                    <a:pt x="17" y="19"/>
                  </a:lnTo>
                  <a:lnTo>
                    <a:pt x="24" y="25"/>
                  </a:lnTo>
                  <a:lnTo>
                    <a:pt x="31" y="31"/>
                  </a:lnTo>
                  <a:lnTo>
                    <a:pt x="36" y="37"/>
                  </a:lnTo>
                  <a:lnTo>
                    <a:pt x="38" y="42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5" y="50"/>
                  </a:lnTo>
                  <a:lnTo>
                    <a:pt x="47" y="48"/>
                  </a:lnTo>
                  <a:lnTo>
                    <a:pt x="48" y="43"/>
                  </a:lnTo>
                  <a:lnTo>
                    <a:pt x="48" y="40"/>
                  </a:lnTo>
                  <a:lnTo>
                    <a:pt x="47" y="37"/>
                  </a:lnTo>
                  <a:lnTo>
                    <a:pt x="42" y="31"/>
                  </a:lnTo>
                  <a:lnTo>
                    <a:pt x="37" y="25"/>
                  </a:lnTo>
                  <a:lnTo>
                    <a:pt x="30" y="18"/>
                  </a:lnTo>
                  <a:lnTo>
                    <a:pt x="21" y="11"/>
                  </a:lnTo>
                  <a:lnTo>
                    <a:pt x="13" y="6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80" name="Freeform 1286"/>
            <p:cNvSpPr>
              <a:spLocks/>
            </p:cNvSpPr>
            <p:nvPr/>
          </p:nvSpPr>
          <p:spPr bwMode="auto">
            <a:xfrm>
              <a:off x="3930" y="247"/>
              <a:ext cx="58" cy="18"/>
            </a:xfrm>
            <a:custGeom>
              <a:avLst/>
              <a:gdLst>
                <a:gd name="T0" fmla="*/ 0 w 58"/>
                <a:gd name="T1" fmla="*/ 9 h 18"/>
                <a:gd name="T2" fmla="*/ 4 w 58"/>
                <a:gd name="T3" fmla="*/ 9 h 18"/>
                <a:gd name="T4" fmla="*/ 10 w 58"/>
                <a:gd name="T5" fmla="*/ 9 h 18"/>
                <a:gd name="T6" fmla="*/ 16 w 58"/>
                <a:gd name="T7" fmla="*/ 9 h 18"/>
                <a:gd name="T8" fmla="*/ 23 w 58"/>
                <a:gd name="T9" fmla="*/ 11 h 18"/>
                <a:gd name="T10" fmla="*/ 31 w 58"/>
                <a:gd name="T11" fmla="*/ 11 h 18"/>
                <a:gd name="T12" fmla="*/ 39 w 58"/>
                <a:gd name="T13" fmla="*/ 13 h 18"/>
                <a:gd name="T14" fmla="*/ 48 w 58"/>
                <a:gd name="T15" fmla="*/ 15 h 18"/>
                <a:gd name="T16" fmla="*/ 55 w 58"/>
                <a:gd name="T17" fmla="*/ 18 h 18"/>
                <a:gd name="T18" fmla="*/ 58 w 58"/>
                <a:gd name="T19" fmla="*/ 9 h 18"/>
                <a:gd name="T20" fmla="*/ 50 w 58"/>
                <a:gd name="T21" fmla="*/ 6 h 18"/>
                <a:gd name="T22" fmla="*/ 41 w 58"/>
                <a:gd name="T23" fmla="*/ 4 h 18"/>
                <a:gd name="T24" fmla="*/ 33 w 58"/>
                <a:gd name="T25" fmla="*/ 2 h 18"/>
                <a:gd name="T26" fmla="*/ 24 w 58"/>
                <a:gd name="T27" fmla="*/ 1 h 18"/>
                <a:gd name="T28" fmla="*/ 17 w 58"/>
                <a:gd name="T29" fmla="*/ 1 h 18"/>
                <a:gd name="T30" fmla="*/ 10 w 58"/>
                <a:gd name="T31" fmla="*/ 1 h 18"/>
                <a:gd name="T32" fmla="*/ 4 w 58"/>
                <a:gd name="T33" fmla="*/ 0 h 18"/>
                <a:gd name="T34" fmla="*/ 0 w 58"/>
                <a:gd name="T35" fmla="*/ 1 h 18"/>
                <a:gd name="T36" fmla="*/ 0 w 58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18"/>
                <a:gd name="T59" fmla="*/ 58 w 58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18">
                  <a:moveTo>
                    <a:pt x="0" y="9"/>
                  </a:moveTo>
                  <a:lnTo>
                    <a:pt x="4" y="9"/>
                  </a:lnTo>
                  <a:lnTo>
                    <a:pt x="10" y="9"/>
                  </a:lnTo>
                  <a:lnTo>
                    <a:pt x="16" y="9"/>
                  </a:lnTo>
                  <a:lnTo>
                    <a:pt x="23" y="11"/>
                  </a:lnTo>
                  <a:lnTo>
                    <a:pt x="31" y="11"/>
                  </a:lnTo>
                  <a:lnTo>
                    <a:pt x="39" y="13"/>
                  </a:lnTo>
                  <a:lnTo>
                    <a:pt x="48" y="15"/>
                  </a:lnTo>
                  <a:lnTo>
                    <a:pt x="55" y="18"/>
                  </a:lnTo>
                  <a:lnTo>
                    <a:pt x="58" y="9"/>
                  </a:lnTo>
                  <a:lnTo>
                    <a:pt x="50" y="6"/>
                  </a:lnTo>
                  <a:lnTo>
                    <a:pt x="41" y="4"/>
                  </a:lnTo>
                  <a:lnTo>
                    <a:pt x="33" y="2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0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81" name="Freeform 1287"/>
            <p:cNvSpPr>
              <a:spLocks/>
            </p:cNvSpPr>
            <p:nvPr/>
          </p:nvSpPr>
          <p:spPr bwMode="auto">
            <a:xfrm>
              <a:off x="2715" y="252"/>
              <a:ext cx="108" cy="58"/>
            </a:xfrm>
            <a:custGeom>
              <a:avLst/>
              <a:gdLst>
                <a:gd name="T0" fmla="*/ 9 w 108"/>
                <a:gd name="T1" fmla="*/ 0 h 58"/>
                <a:gd name="T2" fmla="*/ 6 w 108"/>
                <a:gd name="T3" fmla="*/ 0 h 58"/>
                <a:gd name="T4" fmla="*/ 4 w 108"/>
                <a:gd name="T5" fmla="*/ 1 h 58"/>
                <a:gd name="T6" fmla="*/ 2 w 108"/>
                <a:gd name="T7" fmla="*/ 2 h 58"/>
                <a:gd name="T8" fmla="*/ 1 w 108"/>
                <a:gd name="T9" fmla="*/ 3 h 58"/>
                <a:gd name="T10" fmla="*/ 0 w 108"/>
                <a:gd name="T11" fmla="*/ 8 h 58"/>
                <a:gd name="T12" fmla="*/ 1 w 108"/>
                <a:gd name="T13" fmla="*/ 12 h 58"/>
                <a:gd name="T14" fmla="*/ 4 w 108"/>
                <a:gd name="T15" fmla="*/ 19 h 58"/>
                <a:gd name="T16" fmla="*/ 8 w 108"/>
                <a:gd name="T17" fmla="*/ 25 h 58"/>
                <a:gd name="T18" fmla="*/ 14 w 108"/>
                <a:gd name="T19" fmla="*/ 32 h 58"/>
                <a:gd name="T20" fmla="*/ 22 w 108"/>
                <a:gd name="T21" fmla="*/ 39 h 58"/>
                <a:gd name="T22" fmla="*/ 30 w 108"/>
                <a:gd name="T23" fmla="*/ 44 h 58"/>
                <a:gd name="T24" fmla="*/ 39 w 108"/>
                <a:gd name="T25" fmla="*/ 49 h 58"/>
                <a:gd name="T26" fmla="*/ 49 w 108"/>
                <a:gd name="T27" fmla="*/ 54 h 58"/>
                <a:gd name="T28" fmla="*/ 60 w 108"/>
                <a:gd name="T29" fmla="*/ 57 h 58"/>
                <a:gd name="T30" fmla="*/ 72 w 108"/>
                <a:gd name="T31" fmla="*/ 58 h 58"/>
                <a:gd name="T32" fmla="*/ 83 w 108"/>
                <a:gd name="T33" fmla="*/ 58 h 58"/>
                <a:gd name="T34" fmla="*/ 95 w 108"/>
                <a:gd name="T35" fmla="*/ 55 h 58"/>
                <a:gd name="T36" fmla="*/ 106 w 108"/>
                <a:gd name="T37" fmla="*/ 51 h 58"/>
                <a:gd name="T38" fmla="*/ 108 w 108"/>
                <a:gd name="T39" fmla="*/ 49 h 58"/>
                <a:gd name="T40" fmla="*/ 108 w 108"/>
                <a:gd name="T41" fmla="*/ 47 h 58"/>
                <a:gd name="T42" fmla="*/ 108 w 108"/>
                <a:gd name="T43" fmla="*/ 46 h 58"/>
                <a:gd name="T44" fmla="*/ 106 w 108"/>
                <a:gd name="T45" fmla="*/ 44 h 58"/>
                <a:gd name="T46" fmla="*/ 103 w 108"/>
                <a:gd name="T47" fmla="*/ 39 h 58"/>
                <a:gd name="T48" fmla="*/ 98 w 108"/>
                <a:gd name="T49" fmla="*/ 32 h 58"/>
                <a:gd name="T50" fmla="*/ 91 w 108"/>
                <a:gd name="T51" fmla="*/ 25 h 58"/>
                <a:gd name="T52" fmla="*/ 83 w 108"/>
                <a:gd name="T53" fmla="*/ 19 h 58"/>
                <a:gd name="T54" fmla="*/ 75 w 108"/>
                <a:gd name="T55" fmla="*/ 13 h 58"/>
                <a:gd name="T56" fmla="*/ 65 w 108"/>
                <a:gd name="T57" fmla="*/ 9 h 58"/>
                <a:gd name="T58" fmla="*/ 58 w 108"/>
                <a:gd name="T59" fmla="*/ 6 h 58"/>
                <a:gd name="T60" fmla="*/ 49 w 108"/>
                <a:gd name="T61" fmla="*/ 3 h 58"/>
                <a:gd name="T62" fmla="*/ 41 w 108"/>
                <a:gd name="T63" fmla="*/ 1 h 58"/>
                <a:gd name="T64" fmla="*/ 32 w 108"/>
                <a:gd name="T65" fmla="*/ 0 h 58"/>
                <a:gd name="T66" fmla="*/ 25 w 108"/>
                <a:gd name="T67" fmla="*/ 0 h 58"/>
                <a:gd name="T68" fmla="*/ 19 w 108"/>
                <a:gd name="T69" fmla="*/ 0 h 58"/>
                <a:gd name="T70" fmla="*/ 13 w 108"/>
                <a:gd name="T71" fmla="*/ 0 h 58"/>
                <a:gd name="T72" fmla="*/ 9 w 108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58"/>
                <a:gd name="T113" fmla="*/ 108 w 108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58">
                  <a:moveTo>
                    <a:pt x="9" y="0"/>
                  </a:move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8"/>
                  </a:lnTo>
                  <a:lnTo>
                    <a:pt x="1" y="12"/>
                  </a:lnTo>
                  <a:lnTo>
                    <a:pt x="4" y="19"/>
                  </a:lnTo>
                  <a:lnTo>
                    <a:pt x="8" y="25"/>
                  </a:lnTo>
                  <a:lnTo>
                    <a:pt x="14" y="32"/>
                  </a:lnTo>
                  <a:lnTo>
                    <a:pt x="22" y="39"/>
                  </a:lnTo>
                  <a:lnTo>
                    <a:pt x="30" y="44"/>
                  </a:lnTo>
                  <a:lnTo>
                    <a:pt x="39" y="49"/>
                  </a:lnTo>
                  <a:lnTo>
                    <a:pt x="49" y="54"/>
                  </a:lnTo>
                  <a:lnTo>
                    <a:pt x="60" y="57"/>
                  </a:lnTo>
                  <a:lnTo>
                    <a:pt x="72" y="58"/>
                  </a:lnTo>
                  <a:lnTo>
                    <a:pt x="83" y="58"/>
                  </a:lnTo>
                  <a:lnTo>
                    <a:pt x="95" y="55"/>
                  </a:lnTo>
                  <a:lnTo>
                    <a:pt x="106" y="51"/>
                  </a:lnTo>
                  <a:lnTo>
                    <a:pt x="108" y="49"/>
                  </a:lnTo>
                  <a:lnTo>
                    <a:pt x="108" y="47"/>
                  </a:lnTo>
                  <a:lnTo>
                    <a:pt x="108" y="46"/>
                  </a:lnTo>
                  <a:lnTo>
                    <a:pt x="106" y="44"/>
                  </a:lnTo>
                  <a:lnTo>
                    <a:pt x="103" y="39"/>
                  </a:lnTo>
                  <a:lnTo>
                    <a:pt x="98" y="32"/>
                  </a:lnTo>
                  <a:lnTo>
                    <a:pt x="91" y="25"/>
                  </a:lnTo>
                  <a:lnTo>
                    <a:pt x="83" y="19"/>
                  </a:lnTo>
                  <a:lnTo>
                    <a:pt x="75" y="13"/>
                  </a:lnTo>
                  <a:lnTo>
                    <a:pt x="65" y="9"/>
                  </a:lnTo>
                  <a:lnTo>
                    <a:pt x="58" y="6"/>
                  </a:lnTo>
                  <a:lnTo>
                    <a:pt x="49" y="3"/>
                  </a:lnTo>
                  <a:lnTo>
                    <a:pt x="41" y="1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82" name="Freeform 1288"/>
            <p:cNvSpPr>
              <a:spLocks/>
            </p:cNvSpPr>
            <p:nvPr/>
          </p:nvSpPr>
          <p:spPr bwMode="auto">
            <a:xfrm>
              <a:off x="2710" y="248"/>
              <a:ext cx="114" cy="67"/>
            </a:xfrm>
            <a:custGeom>
              <a:avLst/>
              <a:gdLst>
                <a:gd name="T0" fmla="*/ 109 w 114"/>
                <a:gd name="T1" fmla="*/ 50 h 67"/>
                <a:gd name="T2" fmla="*/ 98 w 114"/>
                <a:gd name="T3" fmla="*/ 55 h 67"/>
                <a:gd name="T4" fmla="*/ 87 w 114"/>
                <a:gd name="T5" fmla="*/ 58 h 67"/>
                <a:gd name="T6" fmla="*/ 77 w 114"/>
                <a:gd name="T7" fmla="*/ 58 h 67"/>
                <a:gd name="T8" fmla="*/ 66 w 114"/>
                <a:gd name="T9" fmla="*/ 57 h 67"/>
                <a:gd name="T10" fmla="*/ 55 w 114"/>
                <a:gd name="T11" fmla="*/ 53 h 67"/>
                <a:gd name="T12" fmla="*/ 46 w 114"/>
                <a:gd name="T13" fmla="*/ 49 h 67"/>
                <a:gd name="T14" fmla="*/ 37 w 114"/>
                <a:gd name="T15" fmla="*/ 45 h 67"/>
                <a:gd name="T16" fmla="*/ 29 w 114"/>
                <a:gd name="T17" fmla="*/ 38 h 67"/>
                <a:gd name="T18" fmla="*/ 23 w 114"/>
                <a:gd name="T19" fmla="*/ 33 h 67"/>
                <a:gd name="T20" fmla="*/ 17 w 114"/>
                <a:gd name="T21" fmla="*/ 26 h 67"/>
                <a:gd name="T22" fmla="*/ 13 w 114"/>
                <a:gd name="T23" fmla="*/ 21 h 67"/>
                <a:gd name="T24" fmla="*/ 10 w 114"/>
                <a:gd name="T25" fmla="*/ 15 h 67"/>
                <a:gd name="T26" fmla="*/ 9 w 114"/>
                <a:gd name="T27" fmla="*/ 12 h 67"/>
                <a:gd name="T28" fmla="*/ 10 w 114"/>
                <a:gd name="T29" fmla="*/ 10 h 67"/>
                <a:gd name="T30" fmla="*/ 11 w 114"/>
                <a:gd name="T31" fmla="*/ 8 h 67"/>
                <a:gd name="T32" fmla="*/ 12 w 114"/>
                <a:gd name="T33" fmla="*/ 8 h 67"/>
                <a:gd name="T34" fmla="*/ 14 w 114"/>
                <a:gd name="T35" fmla="*/ 8 h 67"/>
                <a:gd name="T36" fmla="*/ 14 w 114"/>
                <a:gd name="T37" fmla="*/ 0 h 67"/>
                <a:gd name="T38" fmla="*/ 10 w 114"/>
                <a:gd name="T39" fmla="*/ 0 h 67"/>
                <a:gd name="T40" fmla="*/ 7 w 114"/>
                <a:gd name="T41" fmla="*/ 1 h 67"/>
                <a:gd name="T42" fmla="*/ 4 w 114"/>
                <a:gd name="T43" fmla="*/ 3 h 67"/>
                <a:gd name="T44" fmla="*/ 1 w 114"/>
                <a:gd name="T45" fmla="*/ 6 h 67"/>
                <a:gd name="T46" fmla="*/ 0 w 114"/>
                <a:gd name="T47" fmla="*/ 12 h 67"/>
                <a:gd name="T48" fmla="*/ 1 w 114"/>
                <a:gd name="T49" fmla="*/ 18 h 67"/>
                <a:gd name="T50" fmla="*/ 6 w 114"/>
                <a:gd name="T51" fmla="*/ 25 h 67"/>
                <a:gd name="T52" fmla="*/ 10 w 114"/>
                <a:gd name="T53" fmla="*/ 32 h 67"/>
                <a:gd name="T54" fmla="*/ 16 w 114"/>
                <a:gd name="T55" fmla="*/ 39 h 67"/>
                <a:gd name="T56" fmla="*/ 24 w 114"/>
                <a:gd name="T57" fmla="*/ 46 h 67"/>
                <a:gd name="T58" fmla="*/ 32 w 114"/>
                <a:gd name="T59" fmla="*/ 52 h 67"/>
                <a:gd name="T60" fmla="*/ 43 w 114"/>
                <a:gd name="T61" fmla="*/ 58 h 67"/>
                <a:gd name="T62" fmla="*/ 53 w 114"/>
                <a:gd name="T63" fmla="*/ 62 h 67"/>
                <a:gd name="T64" fmla="*/ 64 w 114"/>
                <a:gd name="T65" fmla="*/ 66 h 67"/>
                <a:gd name="T66" fmla="*/ 76 w 114"/>
                <a:gd name="T67" fmla="*/ 67 h 67"/>
                <a:gd name="T68" fmla="*/ 88 w 114"/>
                <a:gd name="T69" fmla="*/ 67 h 67"/>
                <a:gd name="T70" fmla="*/ 101 w 114"/>
                <a:gd name="T71" fmla="*/ 63 h 67"/>
                <a:gd name="T72" fmla="*/ 114 w 114"/>
                <a:gd name="T73" fmla="*/ 58 h 67"/>
                <a:gd name="T74" fmla="*/ 109 w 114"/>
                <a:gd name="T75" fmla="*/ 50 h 6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4"/>
                <a:gd name="T115" fmla="*/ 0 h 67"/>
                <a:gd name="T116" fmla="*/ 114 w 114"/>
                <a:gd name="T117" fmla="*/ 67 h 6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4" h="67">
                  <a:moveTo>
                    <a:pt x="109" y="50"/>
                  </a:moveTo>
                  <a:lnTo>
                    <a:pt x="98" y="55"/>
                  </a:lnTo>
                  <a:lnTo>
                    <a:pt x="87" y="58"/>
                  </a:lnTo>
                  <a:lnTo>
                    <a:pt x="77" y="58"/>
                  </a:lnTo>
                  <a:lnTo>
                    <a:pt x="66" y="57"/>
                  </a:lnTo>
                  <a:lnTo>
                    <a:pt x="55" y="53"/>
                  </a:lnTo>
                  <a:lnTo>
                    <a:pt x="46" y="49"/>
                  </a:lnTo>
                  <a:lnTo>
                    <a:pt x="37" y="45"/>
                  </a:lnTo>
                  <a:lnTo>
                    <a:pt x="29" y="38"/>
                  </a:lnTo>
                  <a:lnTo>
                    <a:pt x="23" y="33"/>
                  </a:lnTo>
                  <a:lnTo>
                    <a:pt x="17" y="26"/>
                  </a:lnTo>
                  <a:lnTo>
                    <a:pt x="13" y="21"/>
                  </a:lnTo>
                  <a:lnTo>
                    <a:pt x="10" y="15"/>
                  </a:lnTo>
                  <a:lnTo>
                    <a:pt x="9" y="12"/>
                  </a:lnTo>
                  <a:lnTo>
                    <a:pt x="10" y="10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6" y="25"/>
                  </a:lnTo>
                  <a:lnTo>
                    <a:pt x="10" y="32"/>
                  </a:lnTo>
                  <a:lnTo>
                    <a:pt x="16" y="39"/>
                  </a:lnTo>
                  <a:lnTo>
                    <a:pt x="24" y="46"/>
                  </a:lnTo>
                  <a:lnTo>
                    <a:pt x="32" y="52"/>
                  </a:lnTo>
                  <a:lnTo>
                    <a:pt x="43" y="58"/>
                  </a:lnTo>
                  <a:lnTo>
                    <a:pt x="53" y="62"/>
                  </a:lnTo>
                  <a:lnTo>
                    <a:pt x="64" y="66"/>
                  </a:lnTo>
                  <a:lnTo>
                    <a:pt x="76" y="67"/>
                  </a:lnTo>
                  <a:lnTo>
                    <a:pt x="88" y="67"/>
                  </a:lnTo>
                  <a:lnTo>
                    <a:pt x="101" y="63"/>
                  </a:lnTo>
                  <a:lnTo>
                    <a:pt x="114" y="58"/>
                  </a:lnTo>
                  <a:lnTo>
                    <a:pt x="109" y="5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83" name="Freeform 1289"/>
            <p:cNvSpPr>
              <a:spLocks/>
            </p:cNvSpPr>
            <p:nvPr/>
          </p:nvSpPr>
          <p:spPr bwMode="auto">
            <a:xfrm>
              <a:off x="2779" y="256"/>
              <a:ext cx="48" cy="50"/>
            </a:xfrm>
            <a:custGeom>
              <a:avLst/>
              <a:gdLst>
                <a:gd name="T0" fmla="*/ 0 w 48"/>
                <a:gd name="T1" fmla="*/ 9 h 50"/>
                <a:gd name="T2" fmla="*/ 9 w 48"/>
                <a:gd name="T3" fmla="*/ 14 h 50"/>
                <a:gd name="T4" fmla="*/ 16 w 48"/>
                <a:gd name="T5" fmla="*/ 19 h 50"/>
                <a:gd name="T6" fmla="*/ 25 w 48"/>
                <a:gd name="T7" fmla="*/ 25 h 50"/>
                <a:gd name="T8" fmla="*/ 31 w 48"/>
                <a:gd name="T9" fmla="*/ 31 h 50"/>
                <a:gd name="T10" fmla="*/ 35 w 48"/>
                <a:gd name="T11" fmla="*/ 37 h 50"/>
                <a:gd name="T12" fmla="*/ 38 w 48"/>
                <a:gd name="T13" fmla="*/ 42 h 50"/>
                <a:gd name="T14" fmla="*/ 39 w 48"/>
                <a:gd name="T15" fmla="*/ 43 h 50"/>
                <a:gd name="T16" fmla="*/ 40 w 48"/>
                <a:gd name="T17" fmla="*/ 42 h 50"/>
                <a:gd name="T18" fmla="*/ 45 w 48"/>
                <a:gd name="T19" fmla="*/ 50 h 50"/>
                <a:gd name="T20" fmla="*/ 47 w 48"/>
                <a:gd name="T21" fmla="*/ 48 h 50"/>
                <a:gd name="T22" fmla="*/ 48 w 48"/>
                <a:gd name="T23" fmla="*/ 44 h 50"/>
                <a:gd name="T24" fmla="*/ 48 w 48"/>
                <a:gd name="T25" fmla="*/ 41 h 50"/>
                <a:gd name="T26" fmla="*/ 47 w 48"/>
                <a:gd name="T27" fmla="*/ 38 h 50"/>
                <a:gd name="T28" fmla="*/ 42 w 48"/>
                <a:gd name="T29" fmla="*/ 31 h 50"/>
                <a:gd name="T30" fmla="*/ 37 w 48"/>
                <a:gd name="T31" fmla="*/ 25 h 50"/>
                <a:gd name="T32" fmla="*/ 30 w 48"/>
                <a:gd name="T33" fmla="*/ 18 h 50"/>
                <a:gd name="T34" fmla="*/ 21 w 48"/>
                <a:gd name="T35" fmla="*/ 11 h 50"/>
                <a:gd name="T36" fmla="*/ 13 w 48"/>
                <a:gd name="T37" fmla="*/ 6 h 50"/>
                <a:gd name="T38" fmla="*/ 3 w 48"/>
                <a:gd name="T39" fmla="*/ 0 h 50"/>
                <a:gd name="T40" fmla="*/ 0 w 48"/>
                <a:gd name="T41" fmla="*/ 9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50"/>
                <a:gd name="T65" fmla="*/ 48 w 48"/>
                <a:gd name="T66" fmla="*/ 50 h 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50">
                  <a:moveTo>
                    <a:pt x="0" y="9"/>
                  </a:moveTo>
                  <a:lnTo>
                    <a:pt x="9" y="14"/>
                  </a:lnTo>
                  <a:lnTo>
                    <a:pt x="16" y="19"/>
                  </a:lnTo>
                  <a:lnTo>
                    <a:pt x="25" y="25"/>
                  </a:lnTo>
                  <a:lnTo>
                    <a:pt x="31" y="31"/>
                  </a:lnTo>
                  <a:lnTo>
                    <a:pt x="35" y="37"/>
                  </a:lnTo>
                  <a:lnTo>
                    <a:pt x="38" y="42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5" y="50"/>
                  </a:lnTo>
                  <a:lnTo>
                    <a:pt x="47" y="48"/>
                  </a:lnTo>
                  <a:lnTo>
                    <a:pt x="48" y="44"/>
                  </a:lnTo>
                  <a:lnTo>
                    <a:pt x="48" y="41"/>
                  </a:lnTo>
                  <a:lnTo>
                    <a:pt x="47" y="38"/>
                  </a:lnTo>
                  <a:lnTo>
                    <a:pt x="42" y="31"/>
                  </a:lnTo>
                  <a:lnTo>
                    <a:pt x="37" y="25"/>
                  </a:lnTo>
                  <a:lnTo>
                    <a:pt x="30" y="18"/>
                  </a:lnTo>
                  <a:lnTo>
                    <a:pt x="21" y="11"/>
                  </a:lnTo>
                  <a:lnTo>
                    <a:pt x="13" y="6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84" name="Freeform 1290"/>
            <p:cNvSpPr>
              <a:spLocks/>
            </p:cNvSpPr>
            <p:nvPr/>
          </p:nvSpPr>
          <p:spPr bwMode="auto">
            <a:xfrm>
              <a:off x="2724" y="248"/>
              <a:ext cx="58" cy="17"/>
            </a:xfrm>
            <a:custGeom>
              <a:avLst/>
              <a:gdLst>
                <a:gd name="T0" fmla="*/ 0 w 58"/>
                <a:gd name="T1" fmla="*/ 8 h 17"/>
                <a:gd name="T2" fmla="*/ 4 w 58"/>
                <a:gd name="T3" fmla="*/ 8 h 17"/>
                <a:gd name="T4" fmla="*/ 10 w 58"/>
                <a:gd name="T5" fmla="*/ 8 h 17"/>
                <a:gd name="T6" fmla="*/ 16 w 58"/>
                <a:gd name="T7" fmla="*/ 8 h 17"/>
                <a:gd name="T8" fmla="*/ 23 w 58"/>
                <a:gd name="T9" fmla="*/ 10 h 17"/>
                <a:gd name="T10" fmla="*/ 31 w 58"/>
                <a:gd name="T11" fmla="*/ 10 h 17"/>
                <a:gd name="T12" fmla="*/ 39 w 58"/>
                <a:gd name="T13" fmla="*/ 12 h 17"/>
                <a:gd name="T14" fmla="*/ 47 w 58"/>
                <a:gd name="T15" fmla="*/ 14 h 17"/>
                <a:gd name="T16" fmla="*/ 55 w 58"/>
                <a:gd name="T17" fmla="*/ 17 h 17"/>
                <a:gd name="T18" fmla="*/ 58 w 58"/>
                <a:gd name="T19" fmla="*/ 8 h 17"/>
                <a:gd name="T20" fmla="*/ 50 w 58"/>
                <a:gd name="T21" fmla="*/ 5 h 17"/>
                <a:gd name="T22" fmla="*/ 41 w 58"/>
                <a:gd name="T23" fmla="*/ 3 h 17"/>
                <a:gd name="T24" fmla="*/ 32 w 58"/>
                <a:gd name="T25" fmla="*/ 1 h 17"/>
                <a:gd name="T26" fmla="*/ 24 w 58"/>
                <a:gd name="T27" fmla="*/ 0 h 17"/>
                <a:gd name="T28" fmla="*/ 16 w 58"/>
                <a:gd name="T29" fmla="*/ 0 h 17"/>
                <a:gd name="T30" fmla="*/ 10 w 58"/>
                <a:gd name="T31" fmla="*/ 0 h 17"/>
                <a:gd name="T32" fmla="*/ 4 w 58"/>
                <a:gd name="T33" fmla="*/ 0 h 17"/>
                <a:gd name="T34" fmla="*/ 0 w 58"/>
                <a:gd name="T35" fmla="*/ 0 h 17"/>
                <a:gd name="T36" fmla="*/ 0 w 58"/>
                <a:gd name="T37" fmla="*/ 8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17"/>
                <a:gd name="T59" fmla="*/ 58 w 58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17">
                  <a:moveTo>
                    <a:pt x="0" y="8"/>
                  </a:moveTo>
                  <a:lnTo>
                    <a:pt x="4" y="8"/>
                  </a:lnTo>
                  <a:lnTo>
                    <a:pt x="10" y="8"/>
                  </a:lnTo>
                  <a:lnTo>
                    <a:pt x="16" y="8"/>
                  </a:lnTo>
                  <a:lnTo>
                    <a:pt x="23" y="10"/>
                  </a:lnTo>
                  <a:lnTo>
                    <a:pt x="31" y="10"/>
                  </a:lnTo>
                  <a:lnTo>
                    <a:pt x="39" y="12"/>
                  </a:lnTo>
                  <a:lnTo>
                    <a:pt x="47" y="14"/>
                  </a:lnTo>
                  <a:lnTo>
                    <a:pt x="55" y="17"/>
                  </a:lnTo>
                  <a:lnTo>
                    <a:pt x="58" y="8"/>
                  </a:lnTo>
                  <a:lnTo>
                    <a:pt x="50" y="5"/>
                  </a:lnTo>
                  <a:lnTo>
                    <a:pt x="41" y="3"/>
                  </a:lnTo>
                  <a:lnTo>
                    <a:pt x="32" y="1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85" name="Freeform 1291"/>
            <p:cNvSpPr>
              <a:spLocks/>
            </p:cNvSpPr>
            <p:nvPr/>
          </p:nvSpPr>
          <p:spPr bwMode="auto">
            <a:xfrm>
              <a:off x="5126" y="252"/>
              <a:ext cx="108" cy="58"/>
            </a:xfrm>
            <a:custGeom>
              <a:avLst/>
              <a:gdLst>
                <a:gd name="T0" fmla="*/ 9 w 108"/>
                <a:gd name="T1" fmla="*/ 0 h 58"/>
                <a:gd name="T2" fmla="*/ 7 w 108"/>
                <a:gd name="T3" fmla="*/ 0 h 58"/>
                <a:gd name="T4" fmla="*/ 5 w 108"/>
                <a:gd name="T5" fmla="*/ 1 h 58"/>
                <a:gd name="T6" fmla="*/ 3 w 108"/>
                <a:gd name="T7" fmla="*/ 2 h 58"/>
                <a:gd name="T8" fmla="*/ 2 w 108"/>
                <a:gd name="T9" fmla="*/ 3 h 58"/>
                <a:gd name="T10" fmla="*/ 0 w 108"/>
                <a:gd name="T11" fmla="*/ 8 h 58"/>
                <a:gd name="T12" fmla="*/ 2 w 108"/>
                <a:gd name="T13" fmla="*/ 12 h 58"/>
                <a:gd name="T14" fmla="*/ 5 w 108"/>
                <a:gd name="T15" fmla="*/ 19 h 58"/>
                <a:gd name="T16" fmla="*/ 9 w 108"/>
                <a:gd name="T17" fmla="*/ 25 h 58"/>
                <a:gd name="T18" fmla="*/ 15 w 108"/>
                <a:gd name="T19" fmla="*/ 32 h 58"/>
                <a:gd name="T20" fmla="*/ 22 w 108"/>
                <a:gd name="T21" fmla="*/ 37 h 58"/>
                <a:gd name="T22" fmla="*/ 30 w 108"/>
                <a:gd name="T23" fmla="*/ 44 h 58"/>
                <a:gd name="T24" fmla="*/ 40 w 108"/>
                <a:gd name="T25" fmla="*/ 49 h 58"/>
                <a:gd name="T26" fmla="*/ 50 w 108"/>
                <a:gd name="T27" fmla="*/ 54 h 58"/>
                <a:gd name="T28" fmla="*/ 61 w 108"/>
                <a:gd name="T29" fmla="*/ 57 h 58"/>
                <a:gd name="T30" fmla="*/ 71 w 108"/>
                <a:gd name="T31" fmla="*/ 58 h 58"/>
                <a:gd name="T32" fmla="*/ 83 w 108"/>
                <a:gd name="T33" fmla="*/ 58 h 58"/>
                <a:gd name="T34" fmla="*/ 95 w 108"/>
                <a:gd name="T35" fmla="*/ 55 h 58"/>
                <a:gd name="T36" fmla="*/ 106 w 108"/>
                <a:gd name="T37" fmla="*/ 51 h 58"/>
                <a:gd name="T38" fmla="*/ 107 w 108"/>
                <a:gd name="T39" fmla="*/ 49 h 58"/>
                <a:gd name="T40" fmla="*/ 108 w 108"/>
                <a:gd name="T41" fmla="*/ 47 h 58"/>
                <a:gd name="T42" fmla="*/ 108 w 108"/>
                <a:gd name="T43" fmla="*/ 46 h 58"/>
                <a:gd name="T44" fmla="*/ 107 w 108"/>
                <a:gd name="T45" fmla="*/ 44 h 58"/>
                <a:gd name="T46" fmla="*/ 103 w 108"/>
                <a:gd name="T47" fmla="*/ 39 h 58"/>
                <a:gd name="T48" fmla="*/ 98 w 108"/>
                <a:gd name="T49" fmla="*/ 32 h 58"/>
                <a:gd name="T50" fmla="*/ 91 w 108"/>
                <a:gd name="T51" fmla="*/ 25 h 58"/>
                <a:gd name="T52" fmla="*/ 84 w 108"/>
                <a:gd name="T53" fmla="*/ 19 h 58"/>
                <a:gd name="T54" fmla="*/ 76 w 108"/>
                <a:gd name="T55" fmla="*/ 13 h 58"/>
                <a:gd name="T56" fmla="*/ 66 w 108"/>
                <a:gd name="T57" fmla="*/ 9 h 58"/>
                <a:gd name="T58" fmla="*/ 58 w 108"/>
                <a:gd name="T59" fmla="*/ 6 h 58"/>
                <a:gd name="T60" fmla="*/ 49 w 108"/>
                <a:gd name="T61" fmla="*/ 3 h 58"/>
                <a:gd name="T62" fmla="*/ 42 w 108"/>
                <a:gd name="T63" fmla="*/ 1 h 58"/>
                <a:gd name="T64" fmla="*/ 33 w 108"/>
                <a:gd name="T65" fmla="*/ 0 h 58"/>
                <a:gd name="T66" fmla="*/ 26 w 108"/>
                <a:gd name="T67" fmla="*/ 0 h 58"/>
                <a:gd name="T68" fmla="*/ 20 w 108"/>
                <a:gd name="T69" fmla="*/ 0 h 58"/>
                <a:gd name="T70" fmla="*/ 13 w 108"/>
                <a:gd name="T71" fmla="*/ 0 h 58"/>
                <a:gd name="T72" fmla="*/ 9 w 108"/>
                <a:gd name="T73" fmla="*/ 0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58"/>
                <a:gd name="T113" fmla="*/ 108 w 108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58">
                  <a:moveTo>
                    <a:pt x="9" y="0"/>
                  </a:move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8"/>
                  </a:lnTo>
                  <a:lnTo>
                    <a:pt x="2" y="12"/>
                  </a:lnTo>
                  <a:lnTo>
                    <a:pt x="5" y="19"/>
                  </a:lnTo>
                  <a:lnTo>
                    <a:pt x="9" y="25"/>
                  </a:lnTo>
                  <a:lnTo>
                    <a:pt x="15" y="32"/>
                  </a:lnTo>
                  <a:lnTo>
                    <a:pt x="22" y="37"/>
                  </a:lnTo>
                  <a:lnTo>
                    <a:pt x="30" y="44"/>
                  </a:lnTo>
                  <a:lnTo>
                    <a:pt x="40" y="49"/>
                  </a:lnTo>
                  <a:lnTo>
                    <a:pt x="50" y="54"/>
                  </a:lnTo>
                  <a:lnTo>
                    <a:pt x="61" y="57"/>
                  </a:lnTo>
                  <a:lnTo>
                    <a:pt x="71" y="58"/>
                  </a:lnTo>
                  <a:lnTo>
                    <a:pt x="83" y="58"/>
                  </a:lnTo>
                  <a:lnTo>
                    <a:pt x="95" y="55"/>
                  </a:lnTo>
                  <a:lnTo>
                    <a:pt x="106" y="51"/>
                  </a:lnTo>
                  <a:lnTo>
                    <a:pt x="107" y="49"/>
                  </a:lnTo>
                  <a:lnTo>
                    <a:pt x="108" y="47"/>
                  </a:lnTo>
                  <a:lnTo>
                    <a:pt x="108" y="46"/>
                  </a:lnTo>
                  <a:lnTo>
                    <a:pt x="107" y="44"/>
                  </a:lnTo>
                  <a:lnTo>
                    <a:pt x="103" y="39"/>
                  </a:lnTo>
                  <a:lnTo>
                    <a:pt x="98" y="32"/>
                  </a:lnTo>
                  <a:lnTo>
                    <a:pt x="91" y="25"/>
                  </a:lnTo>
                  <a:lnTo>
                    <a:pt x="84" y="19"/>
                  </a:lnTo>
                  <a:lnTo>
                    <a:pt x="76" y="13"/>
                  </a:lnTo>
                  <a:lnTo>
                    <a:pt x="66" y="9"/>
                  </a:lnTo>
                  <a:lnTo>
                    <a:pt x="58" y="6"/>
                  </a:lnTo>
                  <a:lnTo>
                    <a:pt x="49" y="3"/>
                  </a:lnTo>
                  <a:lnTo>
                    <a:pt x="42" y="1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86" name="Freeform 1292"/>
            <p:cNvSpPr>
              <a:spLocks/>
            </p:cNvSpPr>
            <p:nvPr/>
          </p:nvSpPr>
          <p:spPr bwMode="auto">
            <a:xfrm>
              <a:off x="5122" y="248"/>
              <a:ext cx="112" cy="67"/>
            </a:xfrm>
            <a:custGeom>
              <a:avLst/>
              <a:gdLst>
                <a:gd name="T0" fmla="*/ 109 w 112"/>
                <a:gd name="T1" fmla="*/ 50 h 67"/>
                <a:gd name="T2" fmla="*/ 98 w 112"/>
                <a:gd name="T3" fmla="*/ 55 h 67"/>
                <a:gd name="T4" fmla="*/ 87 w 112"/>
                <a:gd name="T5" fmla="*/ 58 h 67"/>
                <a:gd name="T6" fmla="*/ 76 w 112"/>
                <a:gd name="T7" fmla="*/ 58 h 67"/>
                <a:gd name="T8" fmla="*/ 66 w 112"/>
                <a:gd name="T9" fmla="*/ 57 h 67"/>
                <a:gd name="T10" fmla="*/ 55 w 112"/>
                <a:gd name="T11" fmla="*/ 53 h 67"/>
                <a:gd name="T12" fmla="*/ 46 w 112"/>
                <a:gd name="T13" fmla="*/ 49 h 67"/>
                <a:gd name="T14" fmla="*/ 37 w 112"/>
                <a:gd name="T15" fmla="*/ 45 h 67"/>
                <a:gd name="T16" fmla="*/ 29 w 112"/>
                <a:gd name="T17" fmla="*/ 38 h 67"/>
                <a:gd name="T18" fmla="*/ 22 w 112"/>
                <a:gd name="T19" fmla="*/ 33 h 67"/>
                <a:gd name="T20" fmla="*/ 16 w 112"/>
                <a:gd name="T21" fmla="*/ 26 h 67"/>
                <a:gd name="T22" fmla="*/ 12 w 112"/>
                <a:gd name="T23" fmla="*/ 21 h 67"/>
                <a:gd name="T24" fmla="*/ 10 w 112"/>
                <a:gd name="T25" fmla="*/ 15 h 67"/>
                <a:gd name="T26" fmla="*/ 9 w 112"/>
                <a:gd name="T27" fmla="*/ 12 h 67"/>
                <a:gd name="T28" fmla="*/ 10 w 112"/>
                <a:gd name="T29" fmla="*/ 8 h 67"/>
                <a:gd name="T30" fmla="*/ 10 w 112"/>
                <a:gd name="T31" fmla="*/ 10 h 67"/>
                <a:gd name="T32" fmla="*/ 10 w 112"/>
                <a:gd name="T33" fmla="*/ 8 h 67"/>
                <a:gd name="T34" fmla="*/ 11 w 112"/>
                <a:gd name="T35" fmla="*/ 8 h 67"/>
                <a:gd name="T36" fmla="*/ 13 w 112"/>
                <a:gd name="T37" fmla="*/ 8 h 67"/>
                <a:gd name="T38" fmla="*/ 13 w 112"/>
                <a:gd name="T39" fmla="*/ 0 h 67"/>
                <a:gd name="T40" fmla="*/ 10 w 112"/>
                <a:gd name="T41" fmla="*/ 0 h 67"/>
                <a:gd name="T42" fmla="*/ 7 w 112"/>
                <a:gd name="T43" fmla="*/ 1 h 67"/>
                <a:gd name="T44" fmla="*/ 3 w 112"/>
                <a:gd name="T45" fmla="*/ 3 h 67"/>
                <a:gd name="T46" fmla="*/ 1 w 112"/>
                <a:gd name="T47" fmla="*/ 6 h 67"/>
                <a:gd name="T48" fmla="*/ 0 w 112"/>
                <a:gd name="T49" fmla="*/ 12 h 67"/>
                <a:gd name="T50" fmla="*/ 1 w 112"/>
                <a:gd name="T51" fmla="*/ 18 h 67"/>
                <a:gd name="T52" fmla="*/ 4 w 112"/>
                <a:gd name="T53" fmla="*/ 25 h 67"/>
                <a:gd name="T54" fmla="*/ 10 w 112"/>
                <a:gd name="T55" fmla="*/ 32 h 67"/>
                <a:gd name="T56" fmla="*/ 16 w 112"/>
                <a:gd name="T57" fmla="*/ 39 h 67"/>
                <a:gd name="T58" fmla="*/ 24 w 112"/>
                <a:gd name="T59" fmla="*/ 46 h 67"/>
                <a:gd name="T60" fmla="*/ 32 w 112"/>
                <a:gd name="T61" fmla="*/ 52 h 67"/>
                <a:gd name="T62" fmla="*/ 42 w 112"/>
                <a:gd name="T63" fmla="*/ 58 h 67"/>
                <a:gd name="T64" fmla="*/ 52 w 112"/>
                <a:gd name="T65" fmla="*/ 62 h 67"/>
                <a:gd name="T66" fmla="*/ 64 w 112"/>
                <a:gd name="T67" fmla="*/ 66 h 67"/>
                <a:gd name="T68" fmla="*/ 75 w 112"/>
                <a:gd name="T69" fmla="*/ 67 h 67"/>
                <a:gd name="T70" fmla="*/ 88 w 112"/>
                <a:gd name="T71" fmla="*/ 67 h 67"/>
                <a:gd name="T72" fmla="*/ 101 w 112"/>
                <a:gd name="T73" fmla="*/ 63 h 67"/>
                <a:gd name="T74" fmla="*/ 112 w 112"/>
                <a:gd name="T75" fmla="*/ 58 h 67"/>
                <a:gd name="T76" fmla="*/ 109 w 112"/>
                <a:gd name="T77" fmla="*/ 50 h 6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12"/>
                <a:gd name="T118" fmla="*/ 0 h 67"/>
                <a:gd name="T119" fmla="*/ 112 w 112"/>
                <a:gd name="T120" fmla="*/ 67 h 6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12" h="67">
                  <a:moveTo>
                    <a:pt x="109" y="50"/>
                  </a:moveTo>
                  <a:lnTo>
                    <a:pt x="98" y="55"/>
                  </a:lnTo>
                  <a:lnTo>
                    <a:pt x="87" y="58"/>
                  </a:lnTo>
                  <a:lnTo>
                    <a:pt x="76" y="58"/>
                  </a:lnTo>
                  <a:lnTo>
                    <a:pt x="66" y="57"/>
                  </a:lnTo>
                  <a:lnTo>
                    <a:pt x="55" y="53"/>
                  </a:lnTo>
                  <a:lnTo>
                    <a:pt x="46" y="49"/>
                  </a:lnTo>
                  <a:lnTo>
                    <a:pt x="37" y="45"/>
                  </a:lnTo>
                  <a:lnTo>
                    <a:pt x="29" y="38"/>
                  </a:lnTo>
                  <a:lnTo>
                    <a:pt x="22" y="33"/>
                  </a:lnTo>
                  <a:lnTo>
                    <a:pt x="16" y="26"/>
                  </a:lnTo>
                  <a:lnTo>
                    <a:pt x="12" y="21"/>
                  </a:lnTo>
                  <a:lnTo>
                    <a:pt x="10" y="15"/>
                  </a:lnTo>
                  <a:lnTo>
                    <a:pt x="9" y="12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5"/>
                  </a:lnTo>
                  <a:lnTo>
                    <a:pt x="10" y="32"/>
                  </a:lnTo>
                  <a:lnTo>
                    <a:pt x="16" y="39"/>
                  </a:lnTo>
                  <a:lnTo>
                    <a:pt x="24" y="46"/>
                  </a:lnTo>
                  <a:lnTo>
                    <a:pt x="32" y="52"/>
                  </a:lnTo>
                  <a:lnTo>
                    <a:pt x="42" y="58"/>
                  </a:lnTo>
                  <a:lnTo>
                    <a:pt x="52" y="62"/>
                  </a:lnTo>
                  <a:lnTo>
                    <a:pt x="64" y="66"/>
                  </a:lnTo>
                  <a:lnTo>
                    <a:pt x="75" y="67"/>
                  </a:lnTo>
                  <a:lnTo>
                    <a:pt x="88" y="67"/>
                  </a:lnTo>
                  <a:lnTo>
                    <a:pt x="101" y="63"/>
                  </a:lnTo>
                  <a:lnTo>
                    <a:pt x="112" y="58"/>
                  </a:lnTo>
                  <a:lnTo>
                    <a:pt x="109" y="5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87" name="Freeform 1293"/>
            <p:cNvSpPr>
              <a:spLocks/>
            </p:cNvSpPr>
            <p:nvPr/>
          </p:nvSpPr>
          <p:spPr bwMode="auto">
            <a:xfrm>
              <a:off x="5190" y="256"/>
              <a:ext cx="49" cy="50"/>
            </a:xfrm>
            <a:custGeom>
              <a:avLst/>
              <a:gdLst>
                <a:gd name="T0" fmla="*/ 0 w 49"/>
                <a:gd name="T1" fmla="*/ 9 h 50"/>
                <a:gd name="T2" fmla="*/ 8 w 49"/>
                <a:gd name="T3" fmla="*/ 14 h 50"/>
                <a:gd name="T4" fmla="*/ 17 w 49"/>
                <a:gd name="T5" fmla="*/ 19 h 50"/>
                <a:gd name="T6" fmla="*/ 24 w 49"/>
                <a:gd name="T7" fmla="*/ 25 h 50"/>
                <a:gd name="T8" fmla="*/ 32 w 49"/>
                <a:gd name="T9" fmla="*/ 31 h 50"/>
                <a:gd name="T10" fmla="*/ 36 w 49"/>
                <a:gd name="T11" fmla="*/ 37 h 50"/>
                <a:gd name="T12" fmla="*/ 39 w 49"/>
                <a:gd name="T13" fmla="*/ 42 h 50"/>
                <a:gd name="T14" fmla="*/ 40 w 49"/>
                <a:gd name="T15" fmla="*/ 43 h 50"/>
                <a:gd name="T16" fmla="*/ 41 w 49"/>
                <a:gd name="T17" fmla="*/ 42 h 50"/>
                <a:gd name="T18" fmla="*/ 44 w 49"/>
                <a:gd name="T19" fmla="*/ 50 h 50"/>
                <a:gd name="T20" fmla="*/ 48 w 49"/>
                <a:gd name="T21" fmla="*/ 48 h 50"/>
                <a:gd name="T22" fmla="*/ 49 w 49"/>
                <a:gd name="T23" fmla="*/ 43 h 50"/>
                <a:gd name="T24" fmla="*/ 49 w 49"/>
                <a:gd name="T25" fmla="*/ 40 h 50"/>
                <a:gd name="T26" fmla="*/ 47 w 49"/>
                <a:gd name="T27" fmla="*/ 37 h 50"/>
                <a:gd name="T28" fmla="*/ 43 w 49"/>
                <a:gd name="T29" fmla="*/ 31 h 50"/>
                <a:gd name="T30" fmla="*/ 37 w 49"/>
                <a:gd name="T31" fmla="*/ 25 h 50"/>
                <a:gd name="T32" fmla="*/ 31 w 49"/>
                <a:gd name="T33" fmla="*/ 18 h 50"/>
                <a:gd name="T34" fmla="*/ 22 w 49"/>
                <a:gd name="T35" fmla="*/ 11 h 50"/>
                <a:gd name="T36" fmla="*/ 14 w 49"/>
                <a:gd name="T37" fmla="*/ 6 h 50"/>
                <a:gd name="T38" fmla="*/ 4 w 49"/>
                <a:gd name="T39" fmla="*/ 0 h 50"/>
                <a:gd name="T40" fmla="*/ 0 w 49"/>
                <a:gd name="T41" fmla="*/ 9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9"/>
                <a:gd name="T64" fmla="*/ 0 h 50"/>
                <a:gd name="T65" fmla="*/ 49 w 49"/>
                <a:gd name="T66" fmla="*/ 50 h 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9" h="50">
                  <a:moveTo>
                    <a:pt x="0" y="9"/>
                  </a:moveTo>
                  <a:lnTo>
                    <a:pt x="8" y="14"/>
                  </a:lnTo>
                  <a:lnTo>
                    <a:pt x="17" y="19"/>
                  </a:lnTo>
                  <a:lnTo>
                    <a:pt x="24" y="25"/>
                  </a:lnTo>
                  <a:lnTo>
                    <a:pt x="32" y="31"/>
                  </a:lnTo>
                  <a:lnTo>
                    <a:pt x="36" y="37"/>
                  </a:lnTo>
                  <a:lnTo>
                    <a:pt x="39" y="42"/>
                  </a:lnTo>
                  <a:lnTo>
                    <a:pt x="40" y="43"/>
                  </a:lnTo>
                  <a:lnTo>
                    <a:pt x="41" y="42"/>
                  </a:lnTo>
                  <a:lnTo>
                    <a:pt x="44" y="50"/>
                  </a:lnTo>
                  <a:lnTo>
                    <a:pt x="48" y="48"/>
                  </a:lnTo>
                  <a:lnTo>
                    <a:pt x="49" y="43"/>
                  </a:lnTo>
                  <a:lnTo>
                    <a:pt x="49" y="40"/>
                  </a:lnTo>
                  <a:lnTo>
                    <a:pt x="47" y="37"/>
                  </a:lnTo>
                  <a:lnTo>
                    <a:pt x="43" y="31"/>
                  </a:lnTo>
                  <a:lnTo>
                    <a:pt x="37" y="25"/>
                  </a:lnTo>
                  <a:lnTo>
                    <a:pt x="31" y="18"/>
                  </a:lnTo>
                  <a:lnTo>
                    <a:pt x="22" y="11"/>
                  </a:lnTo>
                  <a:lnTo>
                    <a:pt x="14" y="6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88" name="Freeform 1294"/>
            <p:cNvSpPr>
              <a:spLocks/>
            </p:cNvSpPr>
            <p:nvPr/>
          </p:nvSpPr>
          <p:spPr bwMode="auto">
            <a:xfrm>
              <a:off x="5135" y="247"/>
              <a:ext cx="59" cy="18"/>
            </a:xfrm>
            <a:custGeom>
              <a:avLst/>
              <a:gdLst>
                <a:gd name="T0" fmla="*/ 0 w 59"/>
                <a:gd name="T1" fmla="*/ 9 h 18"/>
                <a:gd name="T2" fmla="*/ 4 w 59"/>
                <a:gd name="T3" fmla="*/ 9 h 18"/>
                <a:gd name="T4" fmla="*/ 11 w 59"/>
                <a:gd name="T5" fmla="*/ 9 h 18"/>
                <a:gd name="T6" fmla="*/ 17 w 59"/>
                <a:gd name="T7" fmla="*/ 9 h 18"/>
                <a:gd name="T8" fmla="*/ 24 w 59"/>
                <a:gd name="T9" fmla="*/ 11 h 18"/>
                <a:gd name="T10" fmla="*/ 32 w 59"/>
                <a:gd name="T11" fmla="*/ 11 h 18"/>
                <a:gd name="T12" fmla="*/ 40 w 59"/>
                <a:gd name="T13" fmla="*/ 13 h 18"/>
                <a:gd name="T14" fmla="*/ 48 w 59"/>
                <a:gd name="T15" fmla="*/ 15 h 18"/>
                <a:gd name="T16" fmla="*/ 55 w 59"/>
                <a:gd name="T17" fmla="*/ 18 h 18"/>
                <a:gd name="T18" fmla="*/ 59 w 59"/>
                <a:gd name="T19" fmla="*/ 9 h 18"/>
                <a:gd name="T20" fmla="*/ 51 w 59"/>
                <a:gd name="T21" fmla="*/ 6 h 18"/>
                <a:gd name="T22" fmla="*/ 41 w 59"/>
                <a:gd name="T23" fmla="*/ 4 h 18"/>
                <a:gd name="T24" fmla="*/ 33 w 59"/>
                <a:gd name="T25" fmla="*/ 2 h 18"/>
                <a:gd name="T26" fmla="*/ 24 w 59"/>
                <a:gd name="T27" fmla="*/ 1 h 18"/>
                <a:gd name="T28" fmla="*/ 17 w 59"/>
                <a:gd name="T29" fmla="*/ 1 h 18"/>
                <a:gd name="T30" fmla="*/ 11 w 59"/>
                <a:gd name="T31" fmla="*/ 1 h 18"/>
                <a:gd name="T32" fmla="*/ 4 w 59"/>
                <a:gd name="T33" fmla="*/ 0 h 18"/>
                <a:gd name="T34" fmla="*/ 0 w 59"/>
                <a:gd name="T35" fmla="*/ 1 h 18"/>
                <a:gd name="T36" fmla="*/ 0 w 59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18"/>
                <a:gd name="T59" fmla="*/ 59 w 59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18">
                  <a:moveTo>
                    <a:pt x="0" y="9"/>
                  </a:moveTo>
                  <a:lnTo>
                    <a:pt x="4" y="9"/>
                  </a:lnTo>
                  <a:lnTo>
                    <a:pt x="11" y="9"/>
                  </a:lnTo>
                  <a:lnTo>
                    <a:pt x="17" y="9"/>
                  </a:lnTo>
                  <a:lnTo>
                    <a:pt x="24" y="11"/>
                  </a:lnTo>
                  <a:lnTo>
                    <a:pt x="32" y="11"/>
                  </a:lnTo>
                  <a:lnTo>
                    <a:pt x="40" y="13"/>
                  </a:lnTo>
                  <a:lnTo>
                    <a:pt x="48" y="15"/>
                  </a:lnTo>
                  <a:lnTo>
                    <a:pt x="55" y="18"/>
                  </a:lnTo>
                  <a:lnTo>
                    <a:pt x="59" y="9"/>
                  </a:lnTo>
                  <a:lnTo>
                    <a:pt x="51" y="6"/>
                  </a:lnTo>
                  <a:lnTo>
                    <a:pt x="41" y="4"/>
                  </a:lnTo>
                  <a:lnTo>
                    <a:pt x="33" y="2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1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89" name="Freeform 1295"/>
            <p:cNvSpPr>
              <a:spLocks/>
            </p:cNvSpPr>
            <p:nvPr/>
          </p:nvSpPr>
          <p:spPr bwMode="auto">
            <a:xfrm>
              <a:off x="5449" y="253"/>
              <a:ext cx="56" cy="113"/>
            </a:xfrm>
            <a:custGeom>
              <a:avLst/>
              <a:gdLst>
                <a:gd name="T0" fmla="*/ 0 w 56"/>
                <a:gd name="T1" fmla="*/ 103 h 113"/>
                <a:gd name="T2" fmla="*/ 1 w 56"/>
                <a:gd name="T3" fmla="*/ 109 h 113"/>
                <a:gd name="T4" fmla="*/ 3 w 56"/>
                <a:gd name="T5" fmla="*/ 112 h 113"/>
                <a:gd name="T6" fmla="*/ 8 w 56"/>
                <a:gd name="T7" fmla="*/ 113 h 113"/>
                <a:gd name="T8" fmla="*/ 12 w 56"/>
                <a:gd name="T9" fmla="*/ 112 h 113"/>
                <a:gd name="T10" fmla="*/ 18 w 56"/>
                <a:gd name="T11" fmla="*/ 109 h 113"/>
                <a:gd name="T12" fmla="*/ 23 w 56"/>
                <a:gd name="T13" fmla="*/ 104 h 113"/>
                <a:gd name="T14" fmla="*/ 30 w 56"/>
                <a:gd name="T15" fmla="*/ 98 h 113"/>
                <a:gd name="T16" fmla="*/ 36 w 56"/>
                <a:gd name="T17" fmla="*/ 90 h 113"/>
                <a:gd name="T18" fmla="*/ 42 w 56"/>
                <a:gd name="T19" fmla="*/ 81 h 113"/>
                <a:gd name="T20" fmla="*/ 47 w 56"/>
                <a:gd name="T21" fmla="*/ 72 h 113"/>
                <a:gd name="T22" fmla="*/ 51 w 56"/>
                <a:gd name="T23" fmla="*/ 62 h 113"/>
                <a:gd name="T24" fmla="*/ 54 w 56"/>
                <a:gd name="T25" fmla="*/ 50 h 113"/>
                <a:gd name="T26" fmla="*/ 56 w 56"/>
                <a:gd name="T27" fmla="*/ 39 h 113"/>
                <a:gd name="T28" fmla="*/ 55 w 56"/>
                <a:gd name="T29" fmla="*/ 27 h 113"/>
                <a:gd name="T30" fmla="*/ 53 w 56"/>
                <a:gd name="T31" fmla="*/ 13 h 113"/>
                <a:gd name="T32" fmla="*/ 48 w 56"/>
                <a:gd name="T33" fmla="*/ 1 h 113"/>
                <a:gd name="T34" fmla="*/ 47 w 56"/>
                <a:gd name="T35" fmla="*/ 0 h 113"/>
                <a:gd name="T36" fmla="*/ 46 w 56"/>
                <a:gd name="T37" fmla="*/ 0 h 113"/>
                <a:gd name="T38" fmla="*/ 43 w 56"/>
                <a:gd name="T39" fmla="*/ 0 h 113"/>
                <a:gd name="T40" fmla="*/ 41 w 56"/>
                <a:gd name="T41" fmla="*/ 1 h 113"/>
                <a:gd name="T42" fmla="*/ 36 w 56"/>
                <a:gd name="T43" fmla="*/ 5 h 113"/>
                <a:gd name="T44" fmla="*/ 31 w 56"/>
                <a:gd name="T45" fmla="*/ 10 h 113"/>
                <a:gd name="T46" fmla="*/ 24 w 56"/>
                <a:gd name="T47" fmla="*/ 18 h 113"/>
                <a:gd name="T48" fmla="*/ 18 w 56"/>
                <a:gd name="T49" fmla="*/ 25 h 113"/>
                <a:gd name="T50" fmla="*/ 13 w 56"/>
                <a:gd name="T51" fmla="*/ 34 h 113"/>
                <a:gd name="T52" fmla="*/ 9 w 56"/>
                <a:gd name="T53" fmla="*/ 44 h 113"/>
                <a:gd name="T54" fmla="*/ 5 w 56"/>
                <a:gd name="T55" fmla="*/ 53 h 113"/>
                <a:gd name="T56" fmla="*/ 3 w 56"/>
                <a:gd name="T57" fmla="*/ 62 h 113"/>
                <a:gd name="T58" fmla="*/ 1 w 56"/>
                <a:gd name="T59" fmla="*/ 70 h 113"/>
                <a:gd name="T60" fmla="*/ 0 w 56"/>
                <a:gd name="T61" fmla="*/ 78 h 113"/>
                <a:gd name="T62" fmla="*/ 0 w 56"/>
                <a:gd name="T63" fmla="*/ 87 h 113"/>
                <a:gd name="T64" fmla="*/ 0 w 56"/>
                <a:gd name="T65" fmla="*/ 94 h 113"/>
                <a:gd name="T66" fmla="*/ 0 w 56"/>
                <a:gd name="T67" fmla="*/ 99 h 113"/>
                <a:gd name="T68" fmla="*/ 0 w 56"/>
                <a:gd name="T69" fmla="*/ 103 h 1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6"/>
                <a:gd name="T106" fmla="*/ 0 h 113"/>
                <a:gd name="T107" fmla="*/ 56 w 56"/>
                <a:gd name="T108" fmla="*/ 113 h 1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6" h="113">
                  <a:moveTo>
                    <a:pt x="0" y="103"/>
                  </a:moveTo>
                  <a:lnTo>
                    <a:pt x="1" y="109"/>
                  </a:lnTo>
                  <a:lnTo>
                    <a:pt x="3" y="112"/>
                  </a:lnTo>
                  <a:lnTo>
                    <a:pt x="8" y="113"/>
                  </a:lnTo>
                  <a:lnTo>
                    <a:pt x="12" y="112"/>
                  </a:lnTo>
                  <a:lnTo>
                    <a:pt x="18" y="109"/>
                  </a:lnTo>
                  <a:lnTo>
                    <a:pt x="23" y="104"/>
                  </a:lnTo>
                  <a:lnTo>
                    <a:pt x="30" y="98"/>
                  </a:lnTo>
                  <a:lnTo>
                    <a:pt x="36" y="90"/>
                  </a:lnTo>
                  <a:lnTo>
                    <a:pt x="42" y="81"/>
                  </a:lnTo>
                  <a:lnTo>
                    <a:pt x="47" y="72"/>
                  </a:lnTo>
                  <a:lnTo>
                    <a:pt x="51" y="62"/>
                  </a:lnTo>
                  <a:lnTo>
                    <a:pt x="54" y="50"/>
                  </a:lnTo>
                  <a:lnTo>
                    <a:pt x="56" y="39"/>
                  </a:lnTo>
                  <a:lnTo>
                    <a:pt x="55" y="27"/>
                  </a:lnTo>
                  <a:lnTo>
                    <a:pt x="53" y="13"/>
                  </a:lnTo>
                  <a:lnTo>
                    <a:pt x="48" y="1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1" y="1"/>
                  </a:lnTo>
                  <a:lnTo>
                    <a:pt x="36" y="5"/>
                  </a:lnTo>
                  <a:lnTo>
                    <a:pt x="31" y="10"/>
                  </a:lnTo>
                  <a:lnTo>
                    <a:pt x="24" y="18"/>
                  </a:lnTo>
                  <a:lnTo>
                    <a:pt x="18" y="25"/>
                  </a:lnTo>
                  <a:lnTo>
                    <a:pt x="13" y="34"/>
                  </a:lnTo>
                  <a:lnTo>
                    <a:pt x="9" y="44"/>
                  </a:lnTo>
                  <a:lnTo>
                    <a:pt x="5" y="53"/>
                  </a:lnTo>
                  <a:lnTo>
                    <a:pt x="3" y="62"/>
                  </a:lnTo>
                  <a:lnTo>
                    <a:pt x="1" y="70"/>
                  </a:lnTo>
                  <a:lnTo>
                    <a:pt x="0" y="78"/>
                  </a:lnTo>
                  <a:lnTo>
                    <a:pt x="0" y="87"/>
                  </a:lnTo>
                  <a:lnTo>
                    <a:pt x="0" y="94"/>
                  </a:lnTo>
                  <a:lnTo>
                    <a:pt x="0" y="99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90" name="Freeform 1296"/>
            <p:cNvSpPr>
              <a:spLocks/>
            </p:cNvSpPr>
            <p:nvPr/>
          </p:nvSpPr>
          <p:spPr bwMode="auto">
            <a:xfrm>
              <a:off x="5445" y="252"/>
              <a:ext cx="64" cy="119"/>
            </a:xfrm>
            <a:custGeom>
              <a:avLst/>
              <a:gdLst>
                <a:gd name="T0" fmla="*/ 49 w 64"/>
                <a:gd name="T1" fmla="*/ 4 h 119"/>
                <a:gd name="T2" fmla="*/ 53 w 64"/>
                <a:gd name="T3" fmla="*/ 17 h 119"/>
                <a:gd name="T4" fmla="*/ 55 w 64"/>
                <a:gd name="T5" fmla="*/ 28 h 119"/>
                <a:gd name="T6" fmla="*/ 55 w 64"/>
                <a:gd name="T7" fmla="*/ 39 h 119"/>
                <a:gd name="T8" fmla="*/ 54 w 64"/>
                <a:gd name="T9" fmla="*/ 51 h 119"/>
                <a:gd name="T10" fmla="*/ 51 w 64"/>
                <a:gd name="T11" fmla="*/ 60 h 119"/>
                <a:gd name="T12" fmla="*/ 47 w 64"/>
                <a:gd name="T13" fmla="*/ 70 h 119"/>
                <a:gd name="T14" fmla="*/ 42 w 64"/>
                <a:gd name="T15" fmla="*/ 80 h 119"/>
                <a:gd name="T16" fmla="*/ 37 w 64"/>
                <a:gd name="T17" fmla="*/ 89 h 119"/>
                <a:gd name="T18" fmla="*/ 31 w 64"/>
                <a:gd name="T19" fmla="*/ 96 h 119"/>
                <a:gd name="T20" fmla="*/ 25 w 64"/>
                <a:gd name="T21" fmla="*/ 101 h 119"/>
                <a:gd name="T22" fmla="*/ 19 w 64"/>
                <a:gd name="T23" fmla="*/ 105 h 119"/>
                <a:gd name="T24" fmla="*/ 15 w 64"/>
                <a:gd name="T25" fmla="*/ 109 h 119"/>
                <a:gd name="T26" fmla="*/ 12 w 64"/>
                <a:gd name="T27" fmla="*/ 110 h 119"/>
                <a:gd name="T28" fmla="*/ 9 w 64"/>
                <a:gd name="T29" fmla="*/ 109 h 119"/>
                <a:gd name="T30" fmla="*/ 8 w 64"/>
                <a:gd name="T31" fmla="*/ 104 h 119"/>
                <a:gd name="T32" fmla="*/ 0 w 64"/>
                <a:gd name="T33" fmla="*/ 104 h 119"/>
                <a:gd name="T34" fmla="*/ 1 w 64"/>
                <a:gd name="T35" fmla="*/ 112 h 119"/>
                <a:gd name="T36" fmla="*/ 5 w 64"/>
                <a:gd name="T37" fmla="*/ 118 h 119"/>
                <a:gd name="T38" fmla="*/ 12 w 64"/>
                <a:gd name="T39" fmla="*/ 119 h 119"/>
                <a:gd name="T40" fmla="*/ 18 w 64"/>
                <a:gd name="T41" fmla="*/ 118 h 119"/>
                <a:gd name="T42" fmla="*/ 24 w 64"/>
                <a:gd name="T43" fmla="*/ 113 h 119"/>
                <a:gd name="T44" fmla="*/ 31 w 64"/>
                <a:gd name="T45" fmla="*/ 109 h 119"/>
                <a:gd name="T46" fmla="*/ 37 w 64"/>
                <a:gd name="T47" fmla="*/ 102 h 119"/>
                <a:gd name="T48" fmla="*/ 43 w 64"/>
                <a:gd name="T49" fmla="*/ 95 h 119"/>
                <a:gd name="T50" fmla="*/ 50 w 64"/>
                <a:gd name="T51" fmla="*/ 85 h 119"/>
                <a:gd name="T52" fmla="*/ 55 w 64"/>
                <a:gd name="T53" fmla="*/ 75 h 119"/>
                <a:gd name="T54" fmla="*/ 59 w 64"/>
                <a:gd name="T55" fmla="*/ 64 h 119"/>
                <a:gd name="T56" fmla="*/ 62 w 64"/>
                <a:gd name="T57" fmla="*/ 52 h 119"/>
                <a:gd name="T58" fmla="*/ 64 w 64"/>
                <a:gd name="T59" fmla="*/ 40 h 119"/>
                <a:gd name="T60" fmla="*/ 63 w 64"/>
                <a:gd name="T61" fmla="*/ 26 h 119"/>
                <a:gd name="T62" fmla="*/ 61 w 64"/>
                <a:gd name="T63" fmla="*/ 13 h 119"/>
                <a:gd name="T64" fmla="*/ 56 w 64"/>
                <a:gd name="T65" fmla="*/ 0 h 119"/>
                <a:gd name="T66" fmla="*/ 49 w 64"/>
                <a:gd name="T67" fmla="*/ 4 h 1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4"/>
                <a:gd name="T103" fmla="*/ 0 h 119"/>
                <a:gd name="T104" fmla="*/ 64 w 64"/>
                <a:gd name="T105" fmla="*/ 119 h 1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4" h="119">
                  <a:moveTo>
                    <a:pt x="49" y="4"/>
                  </a:moveTo>
                  <a:lnTo>
                    <a:pt x="53" y="17"/>
                  </a:lnTo>
                  <a:lnTo>
                    <a:pt x="55" y="28"/>
                  </a:lnTo>
                  <a:lnTo>
                    <a:pt x="55" y="39"/>
                  </a:lnTo>
                  <a:lnTo>
                    <a:pt x="54" y="51"/>
                  </a:lnTo>
                  <a:lnTo>
                    <a:pt x="51" y="60"/>
                  </a:lnTo>
                  <a:lnTo>
                    <a:pt x="47" y="70"/>
                  </a:lnTo>
                  <a:lnTo>
                    <a:pt x="42" y="80"/>
                  </a:lnTo>
                  <a:lnTo>
                    <a:pt x="37" y="89"/>
                  </a:lnTo>
                  <a:lnTo>
                    <a:pt x="31" y="96"/>
                  </a:lnTo>
                  <a:lnTo>
                    <a:pt x="25" y="101"/>
                  </a:lnTo>
                  <a:lnTo>
                    <a:pt x="19" y="105"/>
                  </a:lnTo>
                  <a:lnTo>
                    <a:pt x="15" y="109"/>
                  </a:lnTo>
                  <a:lnTo>
                    <a:pt x="12" y="110"/>
                  </a:lnTo>
                  <a:lnTo>
                    <a:pt x="9" y="109"/>
                  </a:lnTo>
                  <a:lnTo>
                    <a:pt x="8" y="104"/>
                  </a:lnTo>
                  <a:lnTo>
                    <a:pt x="0" y="104"/>
                  </a:lnTo>
                  <a:lnTo>
                    <a:pt x="1" y="112"/>
                  </a:lnTo>
                  <a:lnTo>
                    <a:pt x="5" y="118"/>
                  </a:lnTo>
                  <a:lnTo>
                    <a:pt x="12" y="119"/>
                  </a:lnTo>
                  <a:lnTo>
                    <a:pt x="18" y="118"/>
                  </a:lnTo>
                  <a:lnTo>
                    <a:pt x="24" y="113"/>
                  </a:lnTo>
                  <a:lnTo>
                    <a:pt x="31" y="109"/>
                  </a:lnTo>
                  <a:lnTo>
                    <a:pt x="37" y="102"/>
                  </a:lnTo>
                  <a:lnTo>
                    <a:pt x="43" y="95"/>
                  </a:lnTo>
                  <a:lnTo>
                    <a:pt x="50" y="85"/>
                  </a:lnTo>
                  <a:lnTo>
                    <a:pt x="55" y="75"/>
                  </a:lnTo>
                  <a:lnTo>
                    <a:pt x="59" y="64"/>
                  </a:lnTo>
                  <a:lnTo>
                    <a:pt x="62" y="52"/>
                  </a:lnTo>
                  <a:lnTo>
                    <a:pt x="64" y="40"/>
                  </a:lnTo>
                  <a:lnTo>
                    <a:pt x="63" y="26"/>
                  </a:lnTo>
                  <a:lnTo>
                    <a:pt x="61" y="13"/>
                  </a:lnTo>
                  <a:lnTo>
                    <a:pt x="56" y="0"/>
                  </a:lnTo>
                  <a:lnTo>
                    <a:pt x="49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91" name="Freeform 1297"/>
            <p:cNvSpPr>
              <a:spLocks/>
            </p:cNvSpPr>
            <p:nvPr/>
          </p:nvSpPr>
          <p:spPr bwMode="auto">
            <a:xfrm>
              <a:off x="5453" y="249"/>
              <a:ext cx="48" cy="50"/>
            </a:xfrm>
            <a:custGeom>
              <a:avLst/>
              <a:gdLst>
                <a:gd name="T0" fmla="*/ 9 w 48"/>
                <a:gd name="T1" fmla="*/ 50 h 50"/>
                <a:gd name="T2" fmla="*/ 13 w 48"/>
                <a:gd name="T3" fmla="*/ 40 h 50"/>
                <a:gd name="T4" fmla="*/ 18 w 48"/>
                <a:gd name="T5" fmla="*/ 33 h 50"/>
                <a:gd name="T6" fmla="*/ 24 w 48"/>
                <a:gd name="T7" fmla="*/ 24 h 50"/>
                <a:gd name="T8" fmla="*/ 30 w 48"/>
                <a:gd name="T9" fmla="*/ 17 h 50"/>
                <a:gd name="T10" fmla="*/ 35 w 48"/>
                <a:gd name="T11" fmla="*/ 12 h 50"/>
                <a:gd name="T12" fmla="*/ 39 w 48"/>
                <a:gd name="T13" fmla="*/ 9 h 50"/>
                <a:gd name="T14" fmla="*/ 41 w 48"/>
                <a:gd name="T15" fmla="*/ 9 h 50"/>
                <a:gd name="T16" fmla="*/ 42 w 48"/>
                <a:gd name="T17" fmla="*/ 9 h 50"/>
                <a:gd name="T18" fmla="*/ 41 w 48"/>
                <a:gd name="T19" fmla="*/ 9 h 50"/>
                <a:gd name="T20" fmla="*/ 41 w 48"/>
                <a:gd name="T21" fmla="*/ 7 h 50"/>
                <a:gd name="T22" fmla="*/ 48 w 48"/>
                <a:gd name="T23" fmla="*/ 3 h 50"/>
                <a:gd name="T24" fmla="*/ 45 w 48"/>
                <a:gd name="T25" fmla="*/ 1 h 50"/>
                <a:gd name="T26" fmla="*/ 42 w 48"/>
                <a:gd name="T27" fmla="*/ 0 h 50"/>
                <a:gd name="T28" fmla="*/ 38 w 48"/>
                <a:gd name="T29" fmla="*/ 0 h 50"/>
                <a:gd name="T30" fmla="*/ 35 w 48"/>
                <a:gd name="T31" fmla="*/ 1 h 50"/>
                <a:gd name="T32" fmla="*/ 30 w 48"/>
                <a:gd name="T33" fmla="*/ 5 h 50"/>
                <a:gd name="T34" fmla="*/ 24 w 48"/>
                <a:gd name="T35" fmla="*/ 11 h 50"/>
                <a:gd name="T36" fmla="*/ 17 w 48"/>
                <a:gd name="T37" fmla="*/ 18 h 50"/>
                <a:gd name="T38" fmla="*/ 11 w 48"/>
                <a:gd name="T39" fmla="*/ 27 h 50"/>
                <a:gd name="T40" fmla="*/ 6 w 48"/>
                <a:gd name="T41" fmla="*/ 36 h 50"/>
                <a:gd name="T42" fmla="*/ 0 w 48"/>
                <a:gd name="T43" fmla="*/ 46 h 50"/>
                <a:gd name="T44" fmla="*/ 9 w 48"/>
                <a:gd name="T45" fmla="*/ 5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50"/>
                <a:gd name="T71" fmla="*/ 48 w 48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50">
                  <a:moveTo>
                    <a:pt x="9" y="50"/>
                  </a:moveTo>
                  <a:lnTo>
                    <a:pt x="13" y="40"/>
                  </a:lnTo>
                  <a:lnTo>
                    <a:pt x="18" y="33"/>
                  </a:lnTo>
                  <a:lnTo>
                    <a:pt x="24" y="24"/>
                  </a:lnTo>
                  <a:lnTo>
                    <a:pt x="30" y="17"/>
                  </a:lnTo>
                  <a:lnTo>
                    <a:pt x="35" y="12"/>
                  </a:lnTo>
                  <a:lnTo>
                    <a:pt x="39" y="9"/>
                  </a:lnTo>
                  <a:lnTo>
                    <a:pt x="41" y="9"/>
                  </a:lnTo>
                  <a:lnTo>
                    <a:pt x="42" y="9"/>
                  </a:lnTo>
                  <a:lnTo>
                    <a:pt x="41" y="9"/>
                  </a:lnTo>
                  <a:lnTo>
                    <a:pt x="41" y="7"/>
                  </a:lnTo>
                  <a:lnTo>
                    <a:pt x="48" y="3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5" y="1"/>
                  </a:lnTo>
                  <a:lnTo>
                    <a:pt x="30" y="5"/>
                  </a:lnTo>
                  <a:lnTo>
                    <a:pt x="24" y="11"/>
                  </a:lnTo>
                  <a:lnTo>
                    <a:pt x="17" y="18"/>
                  </a:lnTo>
                  <a:lnTo>
                    <a:pt x="11" y="27"/>
                  </a:lnTo>
                  <a:lnTo>
                    <a:pt x="6" y="36"/>
                  </a:lnTo>
                  <a:lnTo>
                    <a:pt x="0" y="46"/>
                  </a:lnTo>
                  <a:lnTo>
                    <a:pt x="9" y="5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92" name="Freeform 1298"/>
            <p:cNvSpPr>
              <a:spLocks/>
            </p:cNvSpPr>
            <p:nvPr/>
          </p:nvSpPr>
          <p:spPr bwMode="auto">
            <a:xfrm>
              <a:off x="5445" y="295"/>
              <a:ext cx="17" cy="61"/>
            </a:xfrm>
            <a:custGeom>
              <a:avLst/>
              <a:gdLst>
                <a:gd name="T0" fmla="*/ 8 w 17"/>
                <a:gd name="T1" fmla="*/ 61 h 61"/>
                <a:gd name="T2" fmla="*/ 8 w 17"/>
                <a:gd name="T3" fmla="*/ 57 h 61"/>
                <a:gd name="T4" fmla="*/ 8 w 17"/>
                <a:gd name="T5" fmla="*/ 52 h 61"/>
                <a:gd name="T6" fmla="*/ 8 w 17"/>
                <a:gd name="T7" fmla="*/ 45 h 61"/>
                <a:gd name="T8" fmla="*/ 9 w 17"/>
                <a:gd name="T9" fmla="*/ 37 h 61"/>
                <a:gd name="T10" fmla="*/ 10 w 17"/>
                <a:gd name="T11" fmla="*/ 28 h 61"/>
                <a:gd name="T12" fmla="*/ 12 w 17"/>
                <a:gd name="T13" fmla="*/ 21 h 61"/>
                <a:gd name="T14" fmla="*/ 14 w 17"/>
                <a:gd name="T15" fmla="*/ 12 h 61"/>
                <a:gd name="T16" fmla="*/ 17 w 17"/>
                <a:gd name="T17" fmla="*/ 4 h 61"/>
                <a:gd name="T18" fmla="*/ 8 w 17"/>
                <a:gd name="T19" fmla="*/ 0 h 61"/>
                <a:gd name="T20" fmla="*/ 5 w 17"/>
                <a:gd name="T21" fmla="*/ 10 h 61"/>
                <a:gd name="T22" fmla="*/ 3 w 17"/>
                <a:gd name="T23" fmla="*/ 19 h 61"/>
                <a:gd name="T24" fmla="*/ 1 w 17"/>
                <a:gd name="T25" fmla="*/ 27 h 61"/>
                <a:gd name="T26" fmla="*/ 0 w 17"/>
                <a:gd name="T27" fmla="*/ 36 h 61"/>
                <a:gd name="T28" fmla="*/ 0 w 17"/>
                <a:gd name="T29" fmla="*/ 44 h 61"/>
                <a:gd name="T30" fmla="*/ 0 w 17"/>
                <a:gd name="T31" fmla="*/ 52 h 61"/>
                <a:gd name="T32" fmla="*/ 0 w 17"/>
                <a:gd name="T33" fmla="*/ 57 h 61"/>
                <a:gd name="T34" fmla="*/ 0 w 17"/>
                <a:gd name="T35" fmla="*/ 61 h 61"/>
                <a:gd name="T36" fmla="*/ 8 w 17"/>
                <a:gd name="T37" fmla="*/ 61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"/>
                <a:gd name="T58" fmla="*/ 0 h 61"/>
                <a:gd name="T59" fmla="*/ 17 w 17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" h="61">
                  <a:moveTo>
                    <a:pt x="8" y="61"/>
                  </a:moveTo>
                  <a:lnTo>
                    <a:pt x="8" y="57"/>
                  </a:lnTo>
                  <a:lnTo>
                    <a:pt x="8" y="52"/>
                  </a:lnTo>
                  <a:lnTo>
                    <a:pt x="8" y="45"/>
                  </a:lnTo>
                  <a:lnTo>
                    <a:pt x="9" y="37"/>
                  </a:lnTo>
                  <a:lnTo>
                    <a:pt x="10" y="28"/>
                  </a:lnTo>
                  <a:lnTo>
                    <a:pt x="12" y="21"/>
                  </a:lnTo>
                  <a:lnTo>
                    <a:pt x="14" y="12"/>
                  </a:lnTo>
                  <a:lnTo>
                    <a:pt x="17" y="4"/>
                  </a:lnTo>
                  <a:lnTo>
                    <a:pt x="8" y="0"/>
                  </a:lnTo>
                  <a:lnTo>
                    <a:pt x="5" y="10"/>
                  </a:lnTo>
                  <a:lnTo>
                    <a:pt x="3" y="19"/>
                  </a:lnTo>
                  <a:lnTo>
                    <a:pt x="1" y="27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0" y="52"/>
                  </a:lnTo>
                  <a:lnTo>
                    <a:pt x="0" y="57"/>
                  </a:lnTo>
                  <a:lnTo>
                    <a:pt x="0" y="61"/>
                  </a:lnTo>
                  <a:lnTo>
                    <a:pt x="8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93" name="Freeform 1299"/>
            <p:cNvSpPr>
              <a:spLocks/>
            </p:cNvSpPr>
            <p:nvPr/>
          </p:nvSpPr>
          <p:spPr bwMode="auto">
            <a:xfrm>
              <a:off x="356" y="3835"/>
              <a:ext cx="63" cy="58"/>
            </a:xfrm>
            <a:custGeom>
              <a:avLst/>
              <a:gdLst>
                <a:gd name="T0" fmla="*/ 60 w 63"/>
                <a:gd name="T1" fmla="*/ 13 h 58"/>
                <a:gd name="T2" fmla="*/ 62 w 63"/>
                <a:gd name="T3" fmla="*/ 17 h 58"/>
                <a:gd name="T4" fmla="*/ 63 w 63"/>
                <a:gd name="T5" fmla="*/ 19 h 58"/>
                <a:gd name="T6" fmla="*/ 63 w 63"/>
                <a:gd name="T7" fmla="*/ 20 h 58"/>
                <a:gd name="T8" fmla="*/ 61 w 63"/>
                <a:gd name="T9" fmla="*/ 20 h 58"/>
                <a:gd name="T10" fmla="*/ 57 w 63"/>
                <a:gd name="T11" fmla="*/ 20 h 58"/>
                <a:gd name="T12" fmla="*/ 53 w 63"/>
                <a:gd name="T13" fmla="*/ 20 h 58"/>
                <a:gd name="T14" fmla="*/ 48 w 63"/>
                <a:gd name="T15" fmla="*/ 21 h 58"/>
                <a:gd name="T16" fmla="*/ 43 w 63"/>
                <a:gd name="T17" fmla="*/ 23 h 58"/>
                <a:gd name="T18" fmla="*/ 37 w 63"/>
                <a:gd name="T19" fmla="*/ 26 h 58"/>
                <a:gd name="T20" fmla="*/ 30 w 63"/>
                <a:gd name="T21" fmla="*/ 32 h 58"/>
                <a:gd name="T22" fmla="*/ 24 w 63"/>
                <a:gd name="T23" fmla="*/ 39 h 58"/>
                <a:gd name="T24" fmla="*/ 18 w 63"/>
                <a:gd name="T25" fmla="*/ 45 h 58"/>
                <a:gd name="T26" fmla="*/ 13 w 63"/>
                <a:gd name="T27" fmla="*/ 51 h 58"/>
                <a:gd name="T28" fmla="*/ 10 w 63"/>
                <a:gd name="T29" fmla="*/ 55 h 58"/>
                <a:gd name="T30" fmla="*/ 9 w 63"/>
                <a:gd name="T31" fmla="*/ 57 h 58"/>
                <a:gd name="T32" fmla="*/ 10 w 63"/>
                <a:gd name="T33" fmla="*/ 57 h 58"/>
                <a:gd name="T34" fmla="*/ 10 w 63"/>
                <a:gd name="T35" fmla="*/ 58 h 58"/>
                <a:gd name="T36" fmla="*/ 12 w 63"/>
                <a:gd name="T37" fmla="*/ 57 h 58"/>
                <a:gd name="T38" fmla="*/ 13 w 63"/>
                <a:gd name="T39" fmla="*/ 55 h 58"/>
                <a:gd name="T40" fmla="*/ 13 w 63"/>
                <a:gd name="T41" fmla="*/ 51 h 58"/>
                <a:gd name="T42" fmla="*/ 12 w 63"/>
                <a:gd name="T43" fmla="*/ 44 h 58"/>
                <a:gd name="T44" fmla="*/ 10 w 63"/>
                <a:gd name="T45" fmla="*/ 37 h 58"/>
                <a:gd name="T46" fmla="*/ 9 w 63"/>
                <a:gd name="T47" fmla="*/ 30 h 58"/>
                <a:gd name="T48" fmla="*/ 7 w 63"/>
                <a:gd name="T49" fmla="*/ 24 h 58"/>
                <a:gd name="T50" fmla="*/ 5 w 63"/>
                <a:gd name="T51" fmla="*/ 19 h 58"/>
                <a:gd name="T52" fmla="*/ 4 w 63"/>
                <a:gd name="T53" fmla="*/ 17 h 58"/>
                <a:gd name="T54" fmla="*/ 1 w 63"/>
                <a:gd name="T55" fmla="*/ 12 h 58"/>
                <a:gd name="T56" fmla="*/ 0 w 63"/>
                <a:gd name="T57" fmla="*/ 9 h 58"/>
                <a:gd name="T58" fmla="*/ 0 w 63"/>
                <a:gd name="T59" fmla="*/ 6 h 58"/>
                <a:gd name="T60" fmla="*/ 2 w 63"/>
                <a:gd name="T61" fmla="*/ 3 h 58"/>
                <a:gd name="T62" fmla="*/ 5 w 63"/>
                <a:gd name="T63" fmla="*/ 1 h 58"/>
                <a:gd name="T64" fmla="*/ 9 w 63"/>
                <a:gd name="T65" fmla="*/ 0 h 58"/>
                <a:gd name="T66" fmla="*/ 13 w 63"/>
                <a:gd name="T67" fmla="*/ 0 h 58"/>
                <a:gd name="T68" fmla="*/ 19 w 63"/>
                <a:gd name="T69" fmla="*/ 0 h 58"/>
                <a:gd name="T70" fmla="*/ 31 w 63"/>
                <a:gd name="T71" fmla="*/ 1 h 58"/>
                <a:gd name="T72" fmla="*/ 43 w 63"/>
                <a:gd name="T73" fmla="*/ 5 h 58"/>
                <a:gd name="T74" fmla="*/ 53 w 63"/>
                <a:gd name="T75" fmla="*/ 8 h 58"/>
                <a:gd name="T76" fmla="*/ 60 w 63"/>
                <a:gd name="T77" fmla="*/ 13 h 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3"/>
                <a:gd name="T118" fmla="*/ 0 h 58"/>
                <a:gd name="T119" fmla="*/ 63 w 63"/>
                <a:gd name="T120" fmla="*/ 58 h 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3" h="58">
                  <a:moveTo>
                    <a:pt x="60" y="13"/>
                  </a:moveTo>
                  <a:lnTo>
                    <a:pt x="62" y="17"/>
                  </a:lnTo>
                  <a:lnTo>
                    <a:pt x="63" y="19"/>
                  </a:lnTo>
                  <a:lnTo>
                    <a:pt x="63" y="20"/>
                  </a:lnTo>
                  <a:lnTo>
                    <a:pt x="61" y="20"/>
                  </a:lnTo>
                  <a:lnTo>
                    <a:pt x="57" y="20"/>
                  </a:lnTo>
                  <a:lnTo>
                    <a:pt x="53" y="20"/>
                  </a:lnTo>
                  <a:lnTo>
                    <a:pt x="48" y="21"/>
                  </a:lnTo>
                  <a:lnTo>
                    <a:pt x="43" y="23"/>
                  </a:lnTo>
                  <a:lnTo>
                    <a:pt x="37" y="26"/>
                  </a:lnTo>
                  <a:lnTo>
                    <a:pt x="30" y="32"/>
                  </a:lnTo>
                  <a:lnTo>
                    <a:pt x="24" y="39"/>
                  </a:lnTo>
                  <a:lnTo>
                    <a:pt x="18" y="45"/>
                  </a:lnTo>
                  <a:lnTo>
                    <a:pt x="13" y="51"/>
                  </a:lnTo>
                  <a:lnTo>
                    <a:pt x="10" y="55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12" y="57"/>
                  </a:lnTo>
                  <a:lnTo>
                    <a:pt x="13" y="55"/>
                  </a:lnTo>
                  <a:lnTo>
                    <a:pt x="13" y="51"/>
                  </a:lnTo>
                  <a:lnTo>
                    <a:pt x="12" y="44"/>
                  </a:lnTo>
                  <a:lnTo>
                    <a:pt x="10" y="37"/>
                  </a:lnTo>
                  <a:lnTo>
                    <a:pt x="9" y="30"/>
                  </a:lnTo>
                  <a:lnTo>
                    <a:pt x="7" y="24"/>
                  </a:lnTo>
                  <a:lnTo>
                    <a:pt x="5" y="19"/>
                  </a:lnTo>
                  <a:lnTo>
                    <a:pt x="4" y="17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5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31" y="1"/>
                  </a:lnTo>
                  <a:lnTo>
                    <a:pt x="43" y="5"/>
                  </a:lnTo>
                  <a:lnTo>
                    <a:pt x="53" y="8"/>
                  </a:lnTo>
                  <a:lnTo>
                    <a:pt x="60" y="1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94" name="Freeform 1300"/>
            <p:cNvSpPr>
              <a:spLocks/>
            </p:cNvSpPr>
            <p:nvPr/>
          </p:nvSpPr>
          <p:spPr bwMode="auto">
            <a:xfrm>
              <a:off x="397" y="3845"/>
              <a:ext cx="27" cy="16"/>
            </a:xfrm>
            <a:custGeom>
              <a:avLst/>
              <a:gdLst>
                <a:gd name="T0" fmla="*/ 4 w 27"/>
                <a:gd name="T1" fmla="*/ 16 h 16"/>
                <a:gd name="T2" fmla="*/ 8 w 27"/>
                <a:gd name="T3" fmla="*/ 15 h 16"/>
                <a:gd name="T4" fmla="*/ 13 w 27"/>
                <a:gd name="T5" fmla="*/ 14 h 16"/>
                <a:gd name="T6" fmla="*/ 17 w 27"/>
                <a:gd name="T7" fmla="*/ 14 h 16"/>
                <a:gd name="T8" fmla="*/ 20 w 27"/>
                <a:gd name="T9" fmla="*/ 14 h 16"/>
                <a:gd name="T10" fmla="*/ 23 w 27"/>
                <a:gd name="T11" fmla="*/ 14 h 16"/>
                <a:gd name="T12" fmla="*/ 27 w 27"/>
                <a:gd name="T13" fmla="*/ 9 h 16"/>
                <a:gd name="T14" fmla="*/ 25 w 27"/>
                <a:gd name="T15" fmla="*/ 4 h 16"/>
                <a:gd name="T16" fmla="*/ 22 w 27"/>
                <a:gd name="T17" fmla="*/ 0 h 16"/>
                <a:gd name="T18" fmla="*/ 16 w 27"/>
                <a:gd name="T19" fmla="*/ 7 h 16"/>
                <a:gd name="T20" fmla="*/ 18 w 27"/>
                <a:gd name="T21" fmla="*/ 10 h 16"/>
                <a:gd name="T22" fmla="*/ 18 w 27"/>
                <a:gd name="T23" fmla="*/ 9 h 16"/>
                <a:gd name="T24" fmla="*/ 20 w 27"/>
                <a:gd name="T25" fmla="*/ 6 h 16"/>
                <a:gd name="T26" fmla="*/ 19 w 27"/>
                <a:gd name="T27" fmla="*/ 6 h 16"/>
                <a:gd name="T28" fmla="*/ 16 w 27"/>
                <a:gd name="T29" fmla="*/ 6 h 16"/>
                <a:gd name="T30" fmla="*/ 12 w 27"/>
                <a:gd name="T31" fmla="*/ 6 h 16"/>
                <a:gd name="T32" fmla="*/ 6 w 27"/>
                <a:gd name="T33" fmla="*/ 7 h 16"/>
                <a:gd name="T34" fmla="*/ 0 w 27"/>
                <a:gd name="T35" fmla="*/ 9 h 16"/>
                <a:gd name="T36" fmla="*/ 4 w 27"/>
                <a:gd name="T37" fmla="*/ 16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"/>
                <a:gd name="T58" fmla="*/ 0 h 16"/>
                <a:gd name="T59" fmla="*/ 27 w 27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" h="16">
                  <a:moveTo>
                    <a:pt x="4" y="16"/>
                  </a:moveTo>
                  <a:lnTo>
                    <a:pt x="8" y="15"/>
                  </a:lnTo>
                  <a:lnTo>
                    <a:pt x="13" y="14"/>
                  </a:lnTo>
                  <a:lnTo>
                    <a:pt x="17" y="14"/>
                  </a:lnTo>
                  <a:lnTo>
                    <a:pt x="20" y="14"/>
                  </a:lnTo>
                  <a:lnTo>
                    <a:pt x="23" y="14"/>
                  </a:lnTo>
                  <a:lnTo>
                    <a:pt x="27" y="9"/>
                  </a:lnTo>
                  <a:lnTo>
                    <a:pt x="25" y="4"/>
                  </a:lnTo>
                  <a:lnTo>
                    <a:pt x="22" y="0"/>
                  </a:lnTo>
                  <a:lnTo>
                    <a:pt x="16" y="7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6" y="6"/>
                  </a:lnTo>
                  <a:lnTo>
                    <a:pt x="12" y="6"/>
                  </a:lnTo>
                  <a:lnTo>
                    <a:pt x="6" y="7"/>
                  </a:lnTo>
                  <a:lnTo>
                    <a:pt x="0" y="9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95" name="Freeform 1301"/>
            <p:cNvSpPr>
              <a:spLocks/>
            </p:cNvSpPr>
            <p:nvPr/>
          </p:nvSpPr>
          <p:spPr bwMode="auto">
            <a:xfrm>
              <a:off x="361" y="3854"/>
              <a:ext cx="40" cy="44"/>
            </a:xfrm>
            <a:custGeom>
              <a:avLst/>
              <a:gdLst>
                <a:gd name="T0" fmla="*/ 5 w 40"/>
                <a:gd name="T1" fmla="*/ 34 h 44"/>
                <a:gd name="T2" fmla="*/ 5 w 40"/>
                <a:gd name="T3" fmla="*/ 35 h 44"/>
                <a:gd name="T4" fmla="*/ 8 w 40"/>
                <a:gd name="T5" fmla="*/ 36 h 44"/>
                <a:gd name="T6" fmla="*/ 10 w 40"/>
                <a:gd name="T7" fmla="*/ 39 h 44"/>
                <a:gd name="T8" fmla="*/ 10 w 40"/>
                <a:gd name="T9" fmla="*/ 38 h 44"/>
                <a:gd name="T10" fmla="*/ 12 w 40"/>
                <a:gd name="T11" fmla="*/ 35 h 44"/>
                <a:gd name="T12" fmla="*/ 17 w 40"/>
                <a:gd name="T13" fmla="*/ 29 h 44"/>
                <a:gd name="T14" fmla="*/ 22 w 40"/>
                <a:gd name="T15" fmla="*/ 23 h 44"/>
                <a:gd name="T16" fmla="*/ 29 w 40"/>
                <a:gd name="T17" fmla="*/ 16 h 44"/>
                <a:gd name="T18" fmla="*/ 35 w 40"/>
                <a:gd name="T19" fmla="*/ 12 h 44"/>
                <a:gd name="T20" fmla="*/ 40 w 40"/>
                <a:gd name="T21" fmla="*/ 7 h 44"/>
                <a:gd name="T22" fmla="*/ 36 w 40"/>
                <a:gd name="T23" fmla="*/ 0 h 44"/>
                <a:gd name="T24" fmla="*/ 30 w 40"/>
                <a:gd name="T25" fmla="*/ 4 h 44"/>
                <a:gd name="T26" fmla="*/ 23 w 40"/>
                <a:gd name="T27" fmla="*/ 10 h 44"/>
                <a:gd name="T28" fmla="*/ 16 w 40"/>
                <a:gd name="T29" fmla="*/ 16 h 44"/>
                <a:gd name="T30" fmla="*/ 10 w 40"/>
                <a:gd name="T31" fmla="*/ 23 h 44"/>
                <a:gd name="T32" fmla="*/ 5 w 40"/>
                <a:gd name="T33" fmla="*/ 29 h 44"/>
                <a:gd name="T34" fmla="*/ 2 w 40"/>
                <a:gd name="T35" fmla="*/ 34 h 44"/>
                <a:gd name="T36" fmla="*/ 0 w 40"/>
                <a:gd name="T37" fmla="*/ 37 h 44"/>
                <a:gd name="T38" fmla="*/ 1 w 40"/>
                <a:gd name="T39" fmla="*/ 42 h 44"/>
                <a:gd name="T40" fmla="*/ 6 w 40"/>
                <a:gd name="T41" fmla="*/ 44 h 44"/>
                <a:gd name="T42" fmla="*/ 10 w 40"/>
                <a:gd name="T43" fmla="*/ 43 h 44"/>
                <a:gd name="T44" fmla="*/ 5 w 40"/>
                <a:gd name="T45" fmla="*/ 34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0"/>
                <a:gd name="T70" fmla="*/ 0 h 44"/>
                <a:gd name="T71" fmla="*/ 40 w 40"/>
                <a:gd name="T72" fmla="*/ 44 h 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0" h="44">
                  <a:moveTo>
                    <a:pt x="5" y="34"/>
                  </a:moveTo>
                  <a:lnTo>
                    <a:pt x="5" y="35"/>
                  </a:lnTo>
                  <a:lnTo>
                    <a:pt x="8" y="36"/>
                  </a:lnTo>
                  <a:lnTo>
                    <a:pt x="10" y="39"/>
                  </a:lnTo>
                  <a:lnTo>
                    <a:pt x="10" y="38"/>
                  </a:lnTo>
                  <a:lnTo>
                    <a:pt x="12" y="35"/>
                  </a:lnTo>
                  <a:lnTo>
                    <a:pt x="17" y="29"/>
                  </a:lnTo>
                  <a:lnTo>
                    <a:pt x="22" y="23"/>
                  </a:lnTo>
                  <a:lnTo>
                    <a:pt x="29" y="16"/>
                  </a:lnTo>
                  <a:lnTo>
                    <a:pt x="35" y="12"/>
                  </a:lnTo>
                  <a:lnTo>
                    <a:pt x="40" y="7"/>
                  </a:lnTo>
                  <a:lnTo>
                    <a:pt x="36" y="0"/>
                  </a:lnTo>
                  <a:lnTo>
                    <a:pt x="30" y="4"/>
                  </a:lnTo>
                  <a:lnTo>
                    <a:pt x="23" y="10"/>
                  </a:lnTo>
                  <a:lnTo>
                    <a:pt x="16" y="16"/>
                  </a:lnTo>
                  <a:lnTo>
                    <a:pt x="10" y="23"/>
                  </a:lnTo>
                  <a:lnTo>
                    <a:pt x="5" y="29"/>
                  </a:lnTo>
                  <a:lnTo>
                    <a:pt x="2" y="34"/>
                  </a:lnTo>
                  <a:lnTo>
                    <a:pt x="0" y="37"/>
                  </a:lnTo>
                  <a:lnTo>
                    <a:pt x="1" y="42"/>
                  </a:lnTo>
                  <a:lnTo>
                    <a:pt x="6" y="44"/>
                  </a:lnTo>
                  <a:lnTo>
                    <a:pt x="10" y="43"/>
                  </a:lnTo>
                  <a:lnTo>
                    <a:pt x="5" y="3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96" name="Freeform 1302"/>
            <p:cNvSpPr>
              <a:spLocks/>
            </p:cNvSpPr>
            <p:nvPr/>
          </p:nvSpPr>
          <p:spPr bwMode="auto">
            <a:xfrm>
              <a:off x="357" y="3848"/>
              <a:ext cx="17" cy="49"/>
            </a:xfrm>
            <a:custGeom>
              <a:avLst/>
              <a:gdLst>
                <a:gd name="T0" fmla="*/ 0 w 17"/>
                <a:gd name="T1" fmla="*/ 7 h 49"/>
                <a:gd name="T2" fmla="*/ 0 w 17"/>
                <a:gd name="T3" fmla="*/ 8 h 49"/>
                <a:gd name="T4" fmla="*/ 2 w 17"/>
                <a:gd name="T5" fmla="*/ 12 h 49"/>
                <a:gd name="T6" fmla="*/ 4 w 17"/>
                <a:gd name="T7" fmla="*/ 18 h 49"/>
                <a:gd name="T8" fmla="*/ 5 w 17"/>
                <a:gd name="T9" fmla="*/ 26 h 49"/>
                <a:gd name="T10" fmla="*/ 7 w 17"/>
                <a:gd name="T11" fmla="*/ 32 h 49"/>
                <a:gd name="T12" fmla="*/ 7 w 17"/>
                <a:gd name="T13" fmla="*/ 38 h 49"/>
                <a:gd name="T14" fmla="*/ 8 w 17"/>
                <a:gd name="T15" fmla="*/ 42 h 49"/>
                <a:gd name="T16" fmla="*/ 9 w 17"/>
                <a:gd name="T17" fmla="*/ 40 h 49"/>
                <a:gd name="T18" fmla="*/ 14 w 17"/>
                <a:gd name="T19" fmla="*/ 49 h 49"/>
                <a:gd name="T20" fmla="*/ 17 w 17"/>
                <a:gd name="T21" fmla="*/ 43 h 49"/>
                <a:gd name="T22" fmla="*/ 17 w 17"/>
                <a:gd name="T23" fmla="*/ 37 h 49"/>
                <a:gd name="T24" fmla="*/ 16 w 17"/>
                <a:gd name="T25" fmla="*/ 30 h 49"/>
                <a:gd name="T26" fmla="*/ 14 w 17"/>
                <a:gd name="T27" fmla="*/ 23 h 49"/>
                <a:gd name="T28" fmla="*/ 12 w 17"/>
                <a:gd name="T29" fmla="*/ 16 h 49"/>
                <a:gd name="T30" fmla="*/ 10 w 17"/>
                <a:gd name="T31" fmla="*/ 9 h 49"/>
                <a:gd name="T32" fmla="*/ 8 w 17"/>
                <a:gd name="T33" fmla="*/ 5 h 49"/>
                <a:gd name="T34" fmla="*/ 6 w 17"/>
                <a:gd name="T35" fmla="*/ 0 h 49"/>
                <a:gd name="T36" fmla="*/ 0 w 17"/>
                <a:gd name="T37" fmla="*/ 7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"/>
                <a:gd name="T58" fmla="*/ 0 h 49"/>
                <a:gd name="T59" fmla="*/ 17 w 17"/>
                <a:gd name="T60" fmla="*/ 49 h 4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" h="49">
                  <a:moveTo>
                    <a:pt x="0" y="7"/>
                  </a:moveTo>
                  <a:lnTo>
                    <a:pt x="0" y="8"/>
                  </a:lnTo>
                  <a:lnTo>
                    <a:pt x="2" y="12"/>
                  </a:lnTo>
                  <a:lnTo>
                    <a:pt x="4" y="18"/>
                  </a:lnTo>
                  <a:lnTo>
                    <a:pt x="5" y="26"/>
                  </a:lnTo>
                  <a:lnTo>
                    <a:pt x="7" y="32"/>
                  </a:lnTo>
                  <a:lnTo>
                    <a:pt x="7" y="38"/>
                  </a:lnTo>
                  <a:lnTo>
                    <a:pt x="8" y="42"/>
                  </a:lnTo>
                  <a:lnTo>
                    <a:pt x="9" y="40"/>
                  </a:lnTo>
                  <a:lnTo>
                    <a:pt x="14" y="49"/>
                  </a:lnTo>
                  <a:lnTo>
                    <a:pt x="17" y="43"/>
                  </a:lnTo>
                  <a:lnTo>
                    <a:pt x="17" y="37"/>
                  </a:lnTo>
                  <a:lnTo>
                    <a:pt x="16" y="30"/>
                  </a:lnTo>
                  <a:lnTo>
                    <a:pt x="14" y="23"/>
                  </a:lnTo>
                  <a:lnTo>
                    <a:pt x="12" y="16"/>
                  </a:lnTo>
                  <a:lnTo>
                    <a:pt x="10" y="9"/>
                  </a:lnTo>
                  <a:lnTo>
                    <a:pt x="8" y="5"/>
                  </a:lnTo>
                  <a:lnTo>
                    <a:pt x="6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97" name="Freeform 1303"/>
            <p:cNvSpPr>
              <a:spLocks/>
            </p:cNvSpPr>
            <p:nvPr/>
          </p:nvSpPr>
          <p:spPr bwMode="auto">
            <a:xfrm>
              <a:off x="351" y="3831"/>
              <a:ext cx="68" cy="24"/>
            </a:xfrm>
            <a:custGeom>
              <a:avLst/>
              <a:gdLst>
                <a:gd name="T0" fmla="*/ 68 w 68"/>
                <a:gd name="T1" fmla="*/ 14 h 24"/>
                <a:gd name="T2" fmla="*/ 60 w 68"/>
                <a:gd name="T3" fmla="*/ 9 h 24"/>
                <a:gd name="T4" fmla="*/ 49 w 68"/>
                <a:gd name="T5" fmla="*/ 4 h 24"/>
                <a:gd name="T6" fmla="*/ 36 w 68"/>
                <a:gd name="T7" fmla="*/ 1 h 24"/>
                <a:gd name="T8" fmla="*/ 25 w 68"/>
                <a:gd name="T9" fmla="*/ 0 h 24"/>
                <a:gd name="T10" fmla="*/ 18 w 68"/>
                <a:gd name="T11" fmla="*/ 0 h 24"/>
                <a:gd name="T12" fmla="*/ 13 w 68"/>
                <a:gd name="T13" fmla="*/ 0 h 24"/>
                <a:gd name="T14" fmla="*/ 8 w 68"/>
                <a:gd name="T15" fmla="*/ 2 h 24"/>
                <a:gd name="T16" fmla="*/ 5 w 68"/>
                <a:gd name="T17" fmla="*/ 4 h 24"/>
                <a:gd name="T18" fmla="*/ 2 w 68"/>
                <a:gd name="T19" fmla="*/ 7 h 24"/>
                <a:gd name="T20" fmla="*/ 0 w 68"/>
                <a:gd name="T21" fmla="*/ 13 h 24"/>
                <a:gd name="T22" fmla="*/ 3 w 68"/>
                <a:gd name="T23" fmla="*/ 18 h 24"/>
                <a:gd name="T24" fmla="*/ 6 w 68"/>
                <a:gd name="T25" fmla="*/ 24 h 24"/>
                <a:gd name="T26" fmla="*/ 12 w 68"/>
                <a:gd name="T27" fmla="*/ 17 h 24"/>
                <a:gd name="T28" fmla="*/ 10 w 68"/>
                <a:gd name="T29" fmla="*/ 14 h 24"/>
                <a:gd name="T30" fmla="*/ 9 w 68"/>
                <a:gd name="T31" fmla="*/ 12 h 24"/>
                <a:gd name="T32" fmla="*/ 10 w 68"/>
                <a:gd name="T33" fmla="*/ 11 h 24"/>
                <a:gd name="T34" fmla="*/ 11 w 68"/>
                <a:gd name="T35" fmla="*/ 10 h 24"/>
                <a:gd name="T36" fmla="*/ 14 w 68"/>
                <a:gd name="T37" fmla="*/ 10 h 24"/>
                <a:gd name="T38" fmla="*/ 20 w 68"/>
                <a:gd name="T39" fmla="*/ 9 h 24"/>
                <a:gd name="T40" fmla="*/ 24 w 68"/>
                <a:gd name="T41" fmla="*/ 9 h 24"/>
                <a:gd name="T42" fmla="*/ 35 w 68"/>
                <a:gd name="T43" fmla="*/ 10 h 24"/>
                <a:gd name="T44" fmla="*/ 47 w 68"/>
                <a:gd name="T45" fmla="*/ 13 h 24"/>
                <a:gd name="T46" fmla="*/ 57 w 68"/>
                <a:gd name="T47" fmla="*/ 16 h 24"/>
                <a:gd name="T48" fmla="*/ 62 w 68"/>
                <a:gd name="T49" fmla="*/ 21 h 24"/>
                <a:gd name="T50" fmla="*/ 68 w 68"/>
                <a:gd name="T51" fmla="*/ 14 h 2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8"/>
                <a:gd name="T79" fmla="*/ 0 h 24"/>
                <a:gd name="T80" fmla="*/ 68 w 68"/>
                <a:gd name="T81" fmla="*/ 24 h 2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8" h="24">
                  <a:moveTo>
                    <a:pt x="68" y="14"/>
                  </a:moveTo>
                  <a:lnTo>
                    <a:pt x="60" y="9"/>
                  </a:lnTo>
                  <a:lnTo>
                    <a:pt x="49" y="4"/>
                  </a:lnTo>
                  <a:lnTo>
                    <a:pt x="36" y="1"/>
                  </a:lnTo>
                  <a:lnTo>
                    <a:pt x="25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2"/>
                  </a:lnTo>
                  <a:lnTo>
                    <a:pt x="5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6" y="24"/>
                  </a:lnTo>
                  <a:lnTo>
                    <a:pt x="12" y="17"/>
                  </a:lnTo>
                  <a:lnTo>
                    <a:pt x="10" y="14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4" y="10"/>
                  </a:lnTo>
                  <a:lnTo>
                    <a:pt x="20" y="9"/>
                  </a:lnTo>
                  <a:lnTo>
                    <a:pt x="24" y="9"/>
                  </a:lnTo>
                  <a:lnTo>
                    <a:pt x="35" y="10"/>
                  </a:lnTo>
                  <a:lnTo>
                    <a:pt x="47" y="13"/>
                  </a:lnTo>
                  <a:lnTo>
                    <a:pt x="57" y="16"/>
                  </a:lnTo>
                  <a:lnTo>
                    <a:pt x="62" y="21"/>
                  </a:lnTo>
                  <a:lnTo>
                    <a:pt x="68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98" name="Freeform 1304"/>
            <p:cNvSpPr>
              <a:spLocks/>
            </p:cNvSpPr>
            <p:nvPr/>
          </p:nvSpPr>
          <p:spPr bwMode="auto">
            <a:xfrm>
              <a:off x="371" y="3851"/>
              <a:ext cx="93" cy="57"/>
            </a:xfrm>
            <a:custGeom>
              <a:avLst/>
              <a:gdLst>
                <a:gd name="T0" fmla="*/ 87 w 93"/>
                <a:gd name="T1" fmla="*/ 0 h 57"/>
                <a:gd name="T2" fmla="*/ 92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2 w 93"/>
                <a:gd name="T9" fmla="*/ 9 h 57"/>
                <a:gd name="T10" fmla="*/ 88 w 93"/>
                <a:gd name="T11" fmla="*/ 15 h 57"/>
                <a:gd name="T12" fmla="*/ 84 w 93"/>
                <a:gd name="T13" fmla="*/ 21 h 57"/>
                <a:gd name="T14" fmla="*/ 79 w 93"/>
                <a:gd name="T15" fmla="*/ 28 h 57"/>
                <a:gd name="T16" fmla="*/ 73 w 93"/>
                <a:gd name="T17" fmla="*/ 35 h 57"/>
                <a:gd name="T18" fmla="*/ 65 w 93"/>
                <a:gd name="T19" fmla="*/ 40 h 57"/>
                <a:gd name="T20" fmla="*/ 57 w 93"/>
                <a:gd name="T21" fmla="*/ 46 h 57"/>
                <a:gd name="T22" fmla="*/ 48 w 93"/>
                <a:gd name="T23" fmla="*/ 51 h 57"/>
                <a:gd name="T24" fmla="*/ 39 w 93"/>
                <a:gd name="T25" fmla="*/ 54 h 57"/>
                <a:gd name="T26" fmla="*/ 29 w 93"/>
                <a:gd name="T27" fmla="*/ 57 h 57"/>
                <a:gd name="T28" fmla="*/ 20 w 93"/>
                <a:gd name="T29" fmla="*/ 57 h 57"/>
                <a:gd name="T30" fmla="*/ 10 w 93"/>
                <a:gd name="T31" fmla="*/ 54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8 h 57"/>
                <a:gd name="T38" fmla="*/ 0 w 93"/>
                <a:gd name="T39" fmla="*/ 46 h 57"/>
                <a:gd name="T40" fmla="*/ 1 w 93"/>
                <a:gd name="T41" fmla="*/ 43 h 57"/>
                <a:gd name="T42" fmla="*/ 4 w 93"/>
                <a:gd name="T43" fmla="*/ 38 h 57"/>
                <a:gd name="T44" fmla="*/ 8 w 93"/>
                <a:gd name="T45" fmla="*/ 31 h 57"/>
                <a:gd name="T46" fmla="*/ 14 w 93"/>
                <a:gd name="T47" fmla="*/ 25 h 57"/>
                <a:gd name="T48" fmla="*/ 22 w 93"/>
                <a:gd name="T49" fmla="*/ 19 h 57"/>
                <a:gd name="T50" fmla="*/ 29 w 93"/>
                <a:gd name="T51" fmla="*/ 13 h 57"/>
                <a:gd name="T52" fmla="*/ 37 w 93"/>
                <a:gd name="T53" fmla="*/ 8 h 57"/>
                <a:gd name="T54" fmla="*/ 44 w 93"/>
                <a:gd name="T55" fmla="*/ 5 h 57"/>
                <a:gd name="T56" fmla="*/ 51 w 93"/>
                <a:gd name="T57" fmla="*/ 3 h 57"/>
                <a:gd name="T58" fmla="*/ 59 w 93"/>
                <a:gd name="T59" fmla="*/ 2 h 57"/>
                <a:gd name="T60" fmla="*/ 66 w 93"/>
                <a:gd name="T61" fmla="*/ 1 h 57"/>
                <a:gd name="T62" fmla="*/ 73 w 93"/>
                <a:gd name="T63" fmla="*/ 1 h 57"/>
                <a:gd name="T64" fmla="*/ 79 w 93"/>
                <a:gd name="T65" fmla="*/ 0 h 57"/>
                <a:gd name="T66" fmla="*/ 84 w 93"/>
                <a:gd name="T67" fmla="*/ 0 h 57"/>
                <a:gd name="T68" fmla="*/ 87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7" y="0"/>
                  </a:moveTo>
                  <a:lnTo>
                    <a:pt x="92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2" y="9"/>
                  </a:lnTo>
                  <a:lnTo>
                    <a:pt x="88" y="15"/>
                  </a:lnTo>
                  <a:lnTo>
                    <a:pt x="84" y="21"/>
                  </a:lnTo>
                  <a:lnTo>
                    <a:pt x="79" y="28"/>
                  </a:lnTo>
                  <a:lnTo>
                    <a:pt x="73" y="35"/>
                  </a:lnTo>
                  <a:lnTo>
                    <a:pt x="65" y="40"/>
                  </a:lnTo>
                  <a:lnTo>
                    <a:pt x="57" y="46"/>
                  </a:lnTo>
                  <a:lnTo>
                    <a:pt x="48" y="51"/>
                  </a:lnTo>
                  <a:lnTo>
                    <a:pt x="39" y="54"/>
                  </a:lnTo>
                  <a:lnTo>
                    <a:pt x="29" y="57"/>
                  </a:lnTo>
                  <a:lnTo>
                    <a:pt x="20" y="57"/>
                  </a:lnTo>
                  <a:lnTo>
                    <a:pt x="10" y="54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3"/>
                  </a:lnTo>
                  <a:lnTo>
                    <a:pt x="4" y="38"/>
                  </a:lnTo>
                  <a:lnTo>
                    <a:pt x="8" y="31"/>
                  </a:lnTo>
                  <a:lnTo>
                    <a:pt x="14" y="25"/>
                  </a:lnTo>
                  <a:lnTo>
                    <a:pt x="22" y="19"/>
                  </a:lnTo>
                  <a:lnTo>
                    <a:pt x="29" y="13"/>
                  </a:lnTo>
                  <a:lnTo>
                    <a:pt x="37" y="8"/>
                  </a:lnTo>
                  <a:lnTo>
                    <a:pt x="44" y="5"/>
                  </a:lnTo>
                  <a:lnTo>
                    <a:pt x="51" y="3"/>
                  </a:lnTo>
                  <a:lnTo>
                    <a:pt x="59" y="2"/>
                  </a:lnTo>
                  <a:lnTo>
                    <a:pt x="66" y="1"/>
                  </a:lnTo>
                  <a:lnTo>
                    <a:pt x="73" y="1"/>
                  </a:lnTo>
                  <a:lnTo>
                    <a:pt x="79" y="0"/>
                  </a:lnTo>
                  <a:lnTo>
                    <a:pt x="84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99" name="Freeform 1305"/>
            <p:cNvSpPr>
              <a:spLocks/>
            </p:cNvSpPr>
            <p:nvPr/>
          </p:nvSpPr>
          <p:spPr bwMode="auto">
            <a:xfrm>
              <a:off x="369" y="3846"/>
              <a:ext cx="99" cy="66"/>
            </a:xfrm>
            <a:custGeom>
              <a:avLst/>
              <a:gdLst>
                <a:gd name="T0" fmla="*/ 0 w 99"/>
                <a:gd name="T1" fmla="*/ 58 h 66"/>
                <a:gd name="T2" fmla="*/ 11 w 99"/>
                <a:gd name="T3" fmla="*/ 64 h 66"/>
                <a:gd name="T4" fmla="*/ 22 w 99"/>
                <a:gd name="T5" fmla="*/ 66 h 66"/>
                <a:gd name="T6" fmla="*/ 32 w 99"/>
                <a:gd name="T7" fmla="*/ 66 h 66"/>
                <a:gd name="T8" fmla="*/ 42 w 99"/>
                <a:gd name="T9" fmla="*/ 64 h 66"/>
                <a:gd name="T10" fmla="*/ 52 w 99"/>
                <a:gd name="T11" fmla="*/ 61 h 66"/>
                <a:gd name="T12" fmla="*/ 61 w 99"/>
                <a:gd name="T13" fmla="*/ 55 h 66"/>
                <a:gd name="T14" fmla="*/ 69 w 99"/>
                <a:gd name="T15" fmla="*/ 50 h 66"/>
                <a:gd name="T16" fmla="*/ 77 w 99"/>
                <a:gd name="T17" fmla="*/ 43 h 66"/>
                <a:gd name="T18" fmla="*/ 84 w 99"/>
                <a:gd name="T19" fmla="*/ 36 h 66"/>
                <a:gd name="T20" fmla="*/ 89 w 99"/>
                <a:gd name="T21" fmla="*/ 30 h 66"/>
                <a:gd name="T22" fmla="*/ 94 w 99"/>
                <a:gd name="T23" fmla="*/ 23 h 66"/>
                <a:gd name="T24" fmla="*/ 98 w 99"/>
                <a:gd name="T25" fmla="*/ 17 h 66"/>
                <a:gd name="T26" fmla="*/ 99 w 99"/>
                <a:gd name="T27" fmla="*/ 11 h 66"/>
                <a:gd name="T28" fmla="*/ 99 w 99"/>
                <a:gd name="T29" fmla="*/ 6 h 66"/>
                <a:gd name="T30" fmla="*/ 95 w 99"/>
                <a:gd name="T31" fmla="*/ 0 h 66"/>
                <a:gd name="T32" fmla="*/ 89 w 99"/>
                <a:gd name="T33" fmla="*/ 0 h 66"/>
                <a:gd name="T34" fmla="*/ 90 w 99"/>
                <a:gd name="T35" fmla="*/ 9 h 66"/>
                <a:gd name="T36" fmla="*/ 91 w 99"/>
                <a:gd name="T37" fmla="*/ 9 h 66"/>
                <a:gd name="T38" fmla="*/ 90 w 99"/>
                <a:gd name="T39" fmla="*/ 8 h 66"/>
                <a:gd name="T40" fmla="*/ 90 w 99"/>
                <a:gd name="T41" fmla="*/ 9 h 66"/>
                <a:gd name="T42" fmla="*/ 89 w 99"/>
                <a:gd name="T43" fmla="*/ 13 h 66"/>
                <a:gd name="T44" fmla="*/ 86 w 99"/>
                <a:gd name="T45" fmla="*/ 18 h 66"/>
                <a:gd name="T46" fmla="*/ 83 w 99"/>
                <a:gd name="T47" fmla="*/ 23 h 66"/>
                <a:gd name="T48" fmla="*/ 78 w 99"/>
                <a:gd name="T49" fmla="*/ 30 h 66"/>
                <a:gd name="T50" fmla="*/ 71 w 99"/>
                <a:gd name="T51" fmla="*/ 36 h 66"/>
                <a:gd name="T52" fmla="*/ 64 w 99"/>
                <a:gd name="T53" fmla="*/ 42 h 66"/>
                <a:gd name="T54" fmla="*/ 57 w 99"/>
                <a:gd name="T55" fmla="*/ 47 h 66"/>
                <a:gd name="T56" fmla="*/ 48 w 99"/>
                <a:gd name="T57" fmla="*/ 52 h 66"/>
                <a:gd name="T58" fmla="*/ 40 w 99"/>
                <a:gd name="T59" fmla="*/ 55 h 66"/>
                <a:gd name="T60" fmla="*/ 31 w 99"/>
                <a:gd name="T61" fmla="*/ 56 h 66"/>
                <a:gd name="T62" fmla="*/ 23 w 99"/>
                <a:gd name="T63" fmla="*/ 57 h 66"/>
                <a:gd name="T64" fmla="*/ 13 w 99"/>
                <a:gd name="T65" fmla="*/ 55 h 66"/>
                <a:gd name="T66" fmla="*/ 5 w 99"/>
                <a:gd name="T67" fmla="*/ 51 h 66"/>
                <a:gd name="T68" fmla="*/ 0 w 99"/>
                <a:gd name="T69" fmla="*/ 58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0" y="58"/>
                  </a:moveTo>
                  <a:lnTo>
                    <a:pt x="11" y="64"/>
                  </a:lnTo>
                  <a:lnTo>
                    <a:pt x="22" y="66"/>
                  </a:lnTo>
                  <a:lnTo>
                    <a:pt x="32" y="66"/>
                  </a:lnTo>
                  <a:lnTo>
                    <a:pt x="42" y="64"/>
                  </a:lnTo>
                  <a:lnTo>
                    <a:pt x="52" y="61"/>
                  </a:lnTo>
                  <a:lnTo>
                    <a:pt x="61" y="55"/>
                  </a:lnTo>
                  <a:lnTo>
                    <a:pt x="69" y="50"/>
                  </a:lnTo>
                  <a:lnTo>
                    <a:pt x="77" y="43"/>
                  </a:lnTo>
                  <a:lnTo>
                    <a:pt x="84" y="36"/>
                  </a:lnTo>
                  <a:lnTo>
                    <a:pt x="89" y="30"/>
                  </a:lnTo>
                  <a:lnTo>
                    <a:pt x="94" y="23"/>
                  </a:lnTo>
                  <a:lnTo>
                    <a:pt x="98" y="17"/>
                  </a:lnTo>
                  <a:lnTo>
                    <a:pt x="99" y="11"/>
                  </a:lnTo>
                  <a:lnTo>
                    <a:pt x="99" y="6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6" y="18"/>
                  </a:lnTo>
                  <a:lnTo>
                    <a:pt x="83" y="23"/>
                  </a:lnTo>
                  <a:lnTo>
                    <a:pt x="78" y="30"/>
                  </a:lnTo>
                  <a:lnTo>
                    <a:pt x="71" y="36"/>
                  </a:lnTo>
                  <a:lnTo>
                    <a:pt x="64" y="42"/>
                  </a:lnTo>
                  <a:lnTo>
                    <a:pt x="57" y="47"/>
                  </a:lnTo>
                  <a:lnTo>
                    <a:pt x="48" y="52"/>
                  </a:lnTo>
                  <a:lnTo>
                    <a:pt x="40" y="55"/>
                  </a:lnTo>
                  <a:lnTo>
                    <a:pt x="31" y="56"/>
                  </a:lnTo>
                  <a:lnTo>
                    <a:pt x="23" y="57"/>
                  </a:lnTo>
                  <a:lnTo>
                    <a:pt x="13" y="55"/>
                  </a:lnTo>
                  <a:lnTo>
                    <a:pt x="5" y="5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00" name="Freeform 1306"/>
            <p:cNvSpPr>
              <a:spLocks/>
            </p:cNvSpPr>
            <p:nvPr/>
          </p:nvSpPr>
          <p:spPr bwMode="auto">
            <a:xfrm>
              <a:off x="366" y="3855"/>
              <a:ext cx="44" cy="49"/>
            </a:xfrm>
            <a:custGeom>
              <a:avLst/>
              <a:gdLst>
                <a:gd name="T0" fmla="*/ 39 w 44"/>
                <a:gd name="T1" fmla="*/ 0 h 49"/>
                <a:gd name="T2" fmla="*/ 32 w 44"/>
                <a:gd name="T3" fmla="*/ 5 h 49"/>
                <a:gd name="T4" fmla="*/ 24 w 44"/>
                <a:gd name="T5" fmla="*/ 11 h 49"/>
                <a:gd name="T6" fmla="*/ 16 w 44"/>
                <a:gd name="T7" fmla="*/ 17 h 49"/>
                <a:gd name="T8" fmla="*/ 10 w 44"/>
                <a:gd name="T9" fmla="*/ 25 h 49"/>
                <a:gd name="T10" fmla="*/ 5 w 44"/>
                <a:gd name="T11" fmla="*/ 32 h 49"/>
                <a:gd name="T12" fmla="*/ 1 w 44"/>
                <a:gd name="T13" fmla="*/ 37 h 49"/>
                <a:gd name="T14" fmla="*/ 0 w 44"/>
                <a:gd name="T15" fmla="*/ 41 h 49"/>
                <a:gd name="T16" fmla="*/ 0 w 44"/>
                <a:gd name="T17" fmla="*/ 44 h 49"/>
                <a:gd name="T18" fmla="*/ 1 w 44"/>
                <a:gd name="T19" fmla="*/ 47 h 49"/>
                <a:gd name="T20" fmla="*/ 3 w 44"/>
                <a:gd name="T21" fmla="*/ 49 h 49"/>
                <a:gd name="T22" fmla="*/ 8 w 44"/>
                <a:gd name="T23" fmla="*/ 42 h 49"/>
                <a:gd name="T24" fmla="*/ 9 w 44"/>
                <a:gd name="T25" fmla="*/ 43 h 49"/>
                <a:gd name="T26" fmla="*/ 10 w 44"/>
                <a:gd name="T27" fmla="*/ 42 h 49"/>
                <a:gd name="T28" fmla="*/ 12 w 44"/>
                <a:gd name="T29" fmla="*/ 36 h 49"/>
                <a:gd name="T30" fmla="*/ 16 w 44"/>
                <a:gd name="T31" fmla="*/ 31 h 49"/>
                <a:gd name="T32" fmla="*/ 22 w 44"/>
                <a:gd name="T33" fmla="*/ 24 h 49"/>
                <a:gd name="T34" fmla="*/ 29 w 44"/>
                <a:gd name="T35" fmla="*/ 19 h 49"/>
                <a:gd name="T36" fmla="*/ 36 w 44"/>
                <a:gd name="T37" fmla="*/ 13 h 49"/>
                <a:gd name="T38" fmla="*/ 44 w 44"/>
                <a:gd name="T39" fmla="*/ 9 h 49"/>
                <a:gd name="T40" fmla="*/ 39 w 44"/>
                <a:gd name="T41" fmla="*/ 0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49"/>
                <a:gd name="T65" fmla="*/ 44 w 44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49">
                  <a:moveTo>
                    <a:pt x="39" y="0"/>
                  </a:moveTo>
                  <a:lnTo>
                    <a:pt x="32" y="5"/>
                  </a:lnTo>
                  <a:lnTo>
                    <a:pt x="24" y="11"/>
                  </a:lnTo>
                  <a:lnTo>
                    <a:pt x="16" y="17"/>
                  </a:lnTo>
                  <a:lnTo>
                    <a:pt x="10" y="25"/>
                  </a:lnTo>
                  <a:lnTo>
                    <a:pt x="5" y="32"/>
                  </a:lnTo>
                  <a:lnTo>
                    <a:pt x="1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3" y="49"/>
                  </a:lnTo>
                  <a:lnTo>
                    <a:pt x="8" y="42"/>
                  </a:lnTo>
                  <a:lnTo>
                    <a:pt x="9" y="43"/>
                  </a:lnTo>
                  <a:lnTo>
                    <a:pt x="10" y="42"/>
                  </a:lnTo>
                  <a:lnTo>
                    <a:pt x="12" y="36"/>
                  </a:lnTo>
                  <a:lnTo>
                    <a:pt x="16" y="31"/>
                  </a:lnTo>
                  <a:lnTo>
                    <a:pt x="22" y="24"/>
                  </a:lnTo>
                  <a:lnTo>
                    <a:pt x="29" y="19"/>
                  </a:lnTo>
                  <a:lnTo>
                    <a:pt x="36" y="13"/>
                  </a:lnTo>
                  <a:lnTo>
                    <a:pt x="44" y="9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01" name="Freeform 1307"/>
            <p:cNvSpPr>
              <a:spLocks/>
            </p:cNvSpPr>
            <p:nvPr/>
          </p:nvSpPr>
          <p:spPr bwMode="auto">
            <a:xfrm>
              <a:off x="405" y="3846"/>
              <a:ext cx="54" cy="18"/>
            </a:xfrm>
            <a:custGeom>
              <a:avLst/>
              <a:gdLst>
                <a:gd name="T0" fmla="*/ 53 w 54"/>
                <a:gd name="T1" fmla="*/ 0 h 18"/>
                <a:gd name="T2" fmla="*/ 49 w 54"/>
                <a:gd name="T3" fmla="*/ 0 h 18"/>
                <a:gd name="T4" fmla="*/ 45 w 54"/>
                <a:gd name="T5" fmla="*/ 0 h 18"/>
                <a:gd name="T6" fmla="*/ 39 w 54"/>
                <a:gd name="T7" fmla="*/ 0 h 18"/>
                <a:gd name="T8" fmla="*/ 32 w 54"/>
                <a:gd name="T9" fmla="*/ 1 h 18"/>
                <a:gd name="T10" fmla="*/ 25 w 54"/>
                <a:gd name="T11" fmla="*/ 2 h 18"/>
                <a:gd name="T12" fmla="*/ 16 w 54"/>
                <a:gd name="T13" fmla="*/ 3 h 18"/>
                <a:gd name="T14" fmla="*/ 9 w 54"/>
                <a:gd name="T15" fmla="*/ 6 h 18"/>
                <a:gd name="T16" fmla="*/ 0 w 54"/>
                <a:gd name="T17" fmla="*/ 9 h 18"/>
                <a:gd name="T18" fmla="*/ 5 w 54"/>
                <a:gd name="T19" fmla="*/ 18 h 18"/>
                <a:gd name="T20" fmla="*/ 12 w 54"/>
                <a:gd name="T21" fmla="*/ 14 h 18"/>
                <a:gd name="T22" fmla="*/ 18 w 54"/>
                <a:gd name="T23" fmla="*/ 12 h 18"/>
                <a:gd name="T24" fmla="*/ 26 w 54"/>
                <a:gd name="T25" fmla="*/ 11 h 18"/>
                <a:gd name="T26" fmla="*/ 32 w 54"/>
                <a:gd name="T27" fmla="*/ 10 h 18"/>
                <a:gd name="T28" fmla="*/ 40 w 54"/>
                <a:gd name="T29" fmla="*/ 10 h 18"/>
                <a:gd name="T30" fmla="*/ 45 w 54"/>
                <a:gd name="T31" fmla="*/ 10 h 18"/>
                <a:gd name="T32" fmla="*/ 50 w 54"/>
                <a:gd name="T33" fmla="*/ 9 h 18"/>
                <a:gd name="T34" fmla="*/ 54 w 54"/>
                <a:gd name="T35" fmla="*/ 9 h 18"/>
                <a:gd name="T36" fmla="*/ 53 w 54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8"/>
                <a:gd name="T59" fmla="*/ 54 w 54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8">
                  <a:moveTo>
                    <a:pt x="53" y="0"/>
                  </a:move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32" y="1"/>
                  </a:lnTo>
                  <a:lnTo>
                    <a:pt x="25" y="2"/>
                  </a:lnTo>
                  <a:lnTo>
                    <a:pt x="16" y="3"/>
                  </a:lnTo>
                  <a:lnTo>
                    <a:pt x="9" y="6"/>
                  </a:lnTo>
                  <a:lnTo>
                    <a:pt x="0" y="9"/>
                  </a:lnTo>
                  <a:lnTo>
                    <a:pt x="5" y="18"/>
                  </a:lnTo>
                  <a:lnTo>
                    <a:pt x="12" y="14"/>
                  </a:lnTo>
                  <a:lnTo>
                    <a:pt x="18" y="12"/>
                  </a:lnTo>
                  <a:lnTo>
                    <a:pt x="26" y="11"/>
                  </a:lnTo>
                  <a:lnTo>
                    <a:pt x="32" y="10"/>
                  </a:lnTo>
                  <a:lnTo>
                    <a:pt x="40" y="10"/>
                  </a:lnTo>
                  <a:lnTo>
                    <a:pt x="45" y="10"/>
                  </a:lnTo>
                  <a:lnTo>
                    <a:pt x="50" y="9"/>
                  </a:lnTo>
                  <a:lnTo>
                    <a:pt x="5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02" name="Freeform 1308"/>
            <p:cNvSpPr>
              <a:spLocks/>
            </p:cNvSpPr>
            <p:nvPr/>
          </p:nvSpPr>
          <p:spPr bwMode="auto">
            <a:xfrm>
              <a:off x="638" y="3849"/>
              <a:ext cx="93" cy="58"/>
            </a:xfrm>
            <a:custGeom>
              <a:avLst/>
              <a:gdLst>
                <a:gd name="T0" fmla="*/ 88 w 93"/>
                <a:gd name="T1" fmla="*/ 0 h 58"/>
                <a:gd name="T2" fmla="*/ 92 w 93"/>
                <a:gd name="T3" fmla="*/ 0 h 58"/>
                <a:gd name="T4" fmla="*/ 93 w 93"/>
                <a:gd name="T5" fmla="*/ 3 h 58"/>
                <a:gd name="T6" fmla="*/ 93 w 93"/>
                <a:gd name="T7" fmla="*/ 6 h 58"/>
                <a:gd name="T8" fmla="*/ 92 w 93"/>
                <a:gd name="T9" fmla="*/ 10 h 58"/>
                <a:gd name="T10" fmla="*/ 89 w 93"/>
                <a:gd name="T11" fmla="*/ 17 h 58"/>
                <a:gd name="T12" fmla="*/ 85 w 93"/>
                <a:gd name="T13" fmla="*/ 22 h 58"/>
                <a:gd name="T14" fmla="*/ 79 w 93"/>
                <a:gd name="T15" fmla="*/ 29 h 58"/>
                <a:gd name="T16" fmla="*/ 73 w 93"/>
                <a:gd name="T17" fmla="*/ 36 h 58"/>
                <a:gd name="T18" fmla="*/ 66 w 93"/>
                <a:gd name="T19" fmla="*/ 42 h 58"/>
                <a:gd name="T20" fmla="*/ 57 w 93"/>
                <a:gd name="T21" fmla="*/ 48 h 58"/>
                <a:gd name="T22" fmla="*/ 49 w 93"/>
                <a:gd name="T23" fmla="*/ 52 h 58"/>
                <a:gd name="T24" fmla="*/ 39 w 93"/>
                <a:gd name="T25" fmla="*/ 55 h 58"/>
                <a:gd name="T26" fmla="*/ 30 w 93"/>
                <a:gd name="T27" fmla="*/ 58 h 58"/>
                <a:gd name="T28" fmla="*/ 20 w 93"/>
                <a:gd name="T29" fmla="*/ 58 h 58"/>
                <a:gd name="T30" fmla="*/ 11 w 93"/>
                <a:gd name="T31" fmla="*/ 55 h 58"/>
                <a:gd name="T32" fmla="*/ 1 w 93"/>
                <a:gd name="T33" fmla="*/ 51 h 58"/>
                <a:gd name="T34" fmla="*/ 0 w 93"/>
                <a:gd name="T35" fmla="*/ 50 h 58"/>
                <a:gd name="T36" fmla="*/ 0 w 93"/>
                <a:gd name="T37" fmla="*/ 49 h 58"/>
                <a:gd name="T38" fmla="*/ 0 w 93"/>
                <a:gd name="T39" fmla="*/ 47 h 58"/>
                <a:gd name="T40" fmla="*/ 1 w 93"/>
                <a:gd name="T41" fmla="*/ 44 h 58"/>
                <a:gd name="T42" fmla="*/ 4 w 93"/>
                <a:gd name="T43" fmla="*/ 39 h 58"/>
                <a:gd name="T44" fmla="*/ 9 w 93"/>
                <a:gd name="T45" fmla="*/ 32 h 58"/>
                <a:gd name="T46" fmla="*/ 15 w 93"/>
                <a:gd name="T47" fmla="*/ 26 h 58"/>
                <a:gd name="T48" fmla="*/ 22 w 93"/>
                <a:gd name="T49" fmla="*/ 20 h 58"/>
                <a:gd name="T50" fmla="*/ 30 w 93"/>
                <a:gd name="T51" fmla="*/ 14 h 58"/>
                <a:gd name="T52" fmla="*/ 37 w 93"/>
                <a:gd name="T53" fmla="*/ 9 h 58"/>
                <a:gd name="T54" fmla="*/ 45 w 93"/>
                <a:gd name="T55" fmla="*/ 6 h 58"/>
                <a:gd name="T56" fmla="*/ 52 w 93"/>
                <a:gd name="T57" fmla="*/ 4 h 58"/>
                <a:gd name="T58" fmla="*/ 59 w 93"/>
                <a:gd name="T59" fmla="*/ 3 h 58"/>
                <a:gd name="T60" fmla="*/ 67 w 93"/>
                <a:gd name="T61" fmla="*/ 2 h 58"/>
                <a:gd name="T62" fmla="*/ 73 w 93"/>
                <a:gd name="T63" fmla="*/ 2 h 58"/>
                <a:gd name="T64" fmla="*/ 79 w 93"/>
                <a:gd name="T65" fmla="*/ 0 h 58"/>
                <a:gd name="T66" fmla="*/ 85 w 93"/>
                <a:gd name="T67" fmla="*/ 0 h 58"/>
                <a:gd name="T68" fmla="*/ 88 w 93"/>
                <a:gd name="T69" fmla="*/ 0 h 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8"/>
                <a:gd name="T107" fmla="*/ 93 w 93"/>
                <a:gd name="T108" fmla="*/ 58 h 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8">
                  <a:moveTo>
                    <a:pt x="88" y="0"/>
                  </a:moveTo>
                  <a:lnTo>
                    <a:pt x="92" y="0"/>
                  </a:lnTo>
                  <a:lnTo>
                    <a:pt x="93" y="3"/>
                  </a:lnTo>
                  <a:lnTo>
                    <a:pt x="93" y="6"/>
                  </a:lnTo>
                  <a:lnTo>
                    <a:pt x="92" y="10"/>
                  </a:lnTo>
                  <a:lnTo>
                    <a:pt x="89" y="17"/>
                  </a:lnTo>
                  <a:lnTo>
                    <a:pt x="85" y="22"/>
                  </a:lnTo>
                  <a:lnTo>
                    <a:pt x="79" y="29"/>
                  </a:lnTo>
                  <a:lnTo>
                    <a:pt x="73" y="36"/>
                  </a:lnTo>
                  <a:lnTo>
                    <a:pt x="66" y="42"/>
                  </a:lnTo>
                  <a:lnTo>
                    <a:pt x="57" y="48"/>
                  </a:lnTo>
                  <a:lnTo>
                    <a:pt x="49" y="52"/>
                  </a:lnTo>
                  <a:lnTo>
                    <a:pt x="39" y="55"/>
                  </a:lnTo>
                  <a:lnTo>
                    <a:pt x="30" y="58"/>
                  </a:lnTo>
                  <a:lnTo>
                    <a:pt x="20" y="58"/>
                  </a:lnTo>
                  <a:lnTo>
                    <a:pt x="11" y="55"/>
                  </a:lnTo>
                  <a:lnTo>
                    <a:pt x="1" y="51"/>
                  </a:lnTo>
                  <a:lnTo>
                    <a:pt x="0" y="50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1" y="44"/>
                  </a:lnTo>
                  <a:lnTo>
                    <a:pt x="4" y="39"/>
                  </a:lnTo>
                  <a:lnTo>
                    <a:pt x="9" y="32"/>
                  </a:lnTo>
                  <a:lnTo>
                    <a:pt x="15" y="26"/>
                  </a:lnTo>
                  <a:lnTo>
                    <a:pt x="22" y="20"/>
                  </a:lnTo>
                  <a:lnTo>
                    <a:pt x="30" y="14"/>
                  </a:lnTo>
                  <a:lnTo>
                    <a:pt x="37" y="9"/>
                  </a:lnTo>
                  <a:lnTo>
                    <a:pt x="45" y="6"/>
                  </a:lnTo>
                  <a:lnTo>
                    <a:pt x="52" y="4"/>
                  </a:lnTo>
                  <a:lnTo>
                    <a:pt x="59" y="3"/>
                  </a:lnTo>
                  <a:lnTo>
                    <a:pt x="67" y="2"/>
                  </a:lnTo>
                  <a:lnTo>
                    <a:pt x="73" y="2"/>
                  </a:lnTo>
                  <a:lnTo>
                    <a:pt x="79" y="0"/>
                  </a:lnTo>
                  <a:lnTo>
                    <a:pt x="85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03" name="Freeform 1309"/>
            <p:cNvSpPr>
              <a:spLocks/>
            </p:cNvSpPr>
            <p:nvPr/>
          </p:nvSpPr>
          <p:spPr bwMode="auto">
            <a:xfrm>
              <a:off x="637" y="3845"/>
              <a:ext cx="98" cy="66"/>
            </a:xfrm>
            <a:custGeom>
              <a:avLst/>
              <a:gdLst>
                <a:gd name="T0" fmla="*/ 0 w 98"/>
                <a:gd name="T1" fmla="*/ 59 h 66"/>
                <a:gd name="T2" fmla="*/ 11 w 98"/>
                <a:gd name="T3" fmla="*/ 64 h 66"/>
                <a:gd name="T4" fmla="*/ 21 w 98"/>
                <a:gd name="T5" fmla="*/ 66 h 66"/>
                <a:gd name="T6" fmla="*/ 32 w 98"/>
                <a:gd name="T7" fmla="*/ 66 h 66"/>
                <a:gd name="T8" fmla="*/ 41 w 98"/>
                <a:gd name="T9" fmla="*/ 64 h 66"/>
                <a:gd name="T10" fmla="*/ 52 w 98"/>
                <a:gd name="T11" fmla="*/ 60 h 66"/>
                <a:gd name="T12" fmla="*/ 60 w 98"/>
                <a:gd name="T13" fmla="*/ 55 h 66"/>
                <a:gd name="T14" fmla="*/ 69 w 98"/>
                <a:gd name="T15" fmla="*/ 49 h 66"/>
                <a:gd name="T16" fmla="*/ 76 w 98"/>
                <a:gd name="T17" fmla="*/ 43 h 66"/>
                <a:gd name="T18" fmla="*/ 84 w 98"/>
                <a:gd name="T19" fmla="*/ 36 h 66"/>
                <a:gd name="T20" fmla="*/ 89 w 98"/>
                <a:gd name="T21" fmla="*/ 30 h 66"/>
                <a:gd name="T22" fmla="*/ 93 w 98"/>
                <a:gd name="T23" fmla="*/ 23 h 66"/>
                <a:gd name="T24" fmla="*/ 97 w 98"/>
                <a:gd name="T25" fmla="*/ 16 h 66"/>
                <a:gd name="T26" fmla="*/ 98 w 98"/>
                <a:gd name="T27" fmla="*/ 11 h 66"/>
                <a:gd name="T28" fmla="*/ 98 w 98"/>
                <a:gd name="T29" fmla="*/ 6 h 66"/>
                <a:gd name="T30" fmla="*/ 94 w 98"/>
                <a:gd name="T31" fmla="*/ 0 h 66"/>
                <a:gd name="T32" fmla="*/ 89 w 98"/>
                <a:gd name="T33" fmla="*/ 0 h 66"/>
                <a:gd name="T34" fmla="*/ 90 w 98"/>
                <a:gd name="T35" fmla="*/ 9 h 66"/>
                <a:gd name="T36" fmla="*/ 91 w 98"/>
                <a:gd name="T37" fmla="*/ 9 h 66"/>
                <a:gd name="T38" fmla="*/ 90 w 98"/>
                <a:gd name="T39" fmla="*/ 8 h 66"/>
                <a:gd name="T40" fmla="*/ 90 w 98"/>
                <a:gd name="T41" fmla="*/ 9 h 66"/>
                <a:gd name="T42" fmla="*/ 89 w 98"/>
                <a:gd name="T43" fmla="*/ 13 h 66"/>
                <a:gd name="T44" fmla="*/ 86 w 98"/>
                <a:gd name="T45" fmla="*/ 18 h 66"/>
                <a:gd name="T46" fmla="*/ 83 w 98"/>
                <a:gd name="T47" fmla="*/ 24 h 66"/>
                <a:gd name="T48" fmla="*/ 77 w 98"/>
                <a:gd name="T49" fmla="*/ 30 h 66"/>
                <a:gd name="T50" fmla="*/ 71 w 98"/>
                <a:gd name="T51" fmla="*/ 36 h 66"/>
                <a:gd name="T52" fmla="*/ 64 w 98"/>
                <a:gd name="T53" fmla="*/ 42 h 66"/>
                <a:gd name="T54" fmla="*/ 56 w 98"/>
                <a:gd name="T55" fmla="*/ 47 h 66"/>
                <a:gd name="T56" fmla="*/ 48 w 98"/>
                <a:gd name="T57" fmla="*/ 52 h 66"/>
                <a:gd name="T58" fmla="*/ 39 w 98"/>
                <a:gd name="T59" fmla="*/ 55 h 66"/>
                <a:gd name="T60" fmla="*/ 31 w 98"/>
                <a:gd name="T61" fmla="*/ 57 h 66"/>
                <a:gd name="T62" fmla="*/ 22 w 98"/>
                <a:gd name="T63" fmla="*/ 57 h 66"/>
                <a:gd name="T64" fmla="*/ 13 w 98"/>
                <a:gd name="T65" fmla="*/ 55 h 66"/>
                <a:gd name="T66" fmla="*/ 4 w 98"/>
                <a:gd name="T67" fmla="*/ 51 h 66"/>
                <a:gd name="T68" fmla="*/ 0 w 98"/>
                <a:gd name="T69" fmla="*/ 59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9"/>
                  </a:moveTo>
                  <a:lnTo>
                    <a:pt x="11" y="64"/>
                  </a:lnTo>
                  <a:lnTo>
                    <a:pt x="21" y="66"/>
                  </a:lnTo>
                  <a:lnTo>
                    <a:pt x="32" y="66"/>
                  </a:lnTo>
                  <a:lnTo>
                    <a:pt x="41" y="64"/>
                  </a:lnTo>
                  <a:lnTo>
                    <a:pt x="52" y="60"/>
                  </a:lnTo>
                  <a:lnTo>
                    <a:pt x="60" y="55"/>
                  </a:lnTo>
                  <a:lnTo>
                    <a:pt x="69" y="49"/>
                  </a:lnTo>
                  <a:lnTo>
                    <a:pt x="76" y="43"/>
                  </a:lnTo>
                  <a:lnTo>
                    <a:pt x="84" y="36"/>
                  </a:lnTo>
                  <a:lnTo>
                    <a:pt x="89" y="30"/>
                  </a:lnTo>
                  <a:lnTo>
                    <a:pt x="93" y="23"/>
                  </a:lnTo>
                  <a:lnTo>
                    <a:pt x="97" y="16"/>
                  </a:lnTo>
                  <a:lnTo>
                    <a:pt x="98" y="11"/>
                  </a:lnTo>
                  <a:lnTo>
                    <a:pt x="98" y="6"/>
                  </a:lnTo>
                  <a:lnTo>
                    <a:pt x="94" y="0"/>
                  </a:lnTo>
                  <a:lnTo>
                    <a:pt x="89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6" y="18"/>
                  </a:lnTo>
                  <a:lnTo>
                    <a:pt x="83" y="24"/>
                  </a:lnTo>
                  <a:lnTo>
                    <a:pt x="77" y="30"/>
                  </a:lnTo>
                  <a:lnTo>
                    <a:pt x="71" y="36"/>
                  </a:lnTo>
                  <a:lnTo>
                    <a:pt x="64" y="42"/>
                  </a:lnTo>
                  <a:lnTo>
                    <a:pt x="56" y="47"/>
                  </a:lnTo>
                  <a:lnTo>
                    <a:pt x="48" y="52"/>
                  </a:lnTo>
                  <a:lnTo>
                    <a:pt x="39" y="55"/>
                  </a:lnTo>
                  <a:lnTo>
                    <a:pt x="31" y="57"/>
                  </a:lnTo>
                  <a:lnTo>
                    <a:pt x="22" y="57"/>
                  </a:lnTo>
                  <a:lnTo>
                    <a:pt x="13" y="55"/>
                  </a:lnTo>
                  <a:lnTo>
                    <a:pt x="4" y="5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04" name="Freeform 1310"/>
            <p:cNvSpPr>
              <a:spLocks/>
            </p:cNvSpPr>
            <p:nvPr/>
          </p:nvSpPr>
          <p:spPr bwMode="auto">
            <a:xfrm>
              <a:off x="634" y="3854"/>
              <a:ext cx="43" cy="50"/>
            </a:xfrm>
            <a:custGeom>
              <a:avLst/>
              <a:gdLst>
                <a:gd name="T0" fmla="*/ 39 w 43"/>
                <a:gd name="T1" fmla="*/ 0 h 50"/>
                <a:gd name="T2" fmla="*/ 32 w 43"/>
                <a:gd name="T3" fmla="*/ 5 h 50"/>
                <a:gd name="T4" fmla="*/ 23 w 43"/>
                <a:gd name="T5" fmla="*/ 11 h 50"/>
                <a:gd name="T6" fmla="*/ 16 w 43"/>
                <a:gd name="T7" fmla="*/ 17 h 50"/>
                <a:gd name="T8" fmla="*/ 9 w 43"/>
                <a:gd name="T9" fmla="*/ 25 h 50"/>
                <a:gd name="T10" fmla="*/ 4 w 43"/>
                <a:gd name="T11" fmla="*/ 32 h 50"/>
                <a:gd name="T12" fmla="*/ 1 w 43"/>
                <a:gd name="T13" fmla="*/ 37 h 50"/>
                <a:gd name="T14" fmla="*/ 0 w 43"/>
                <a:gd name="T15" fmla="*/ 40 h 50"/>
                <a:gd name="T16" fmla="*/ 0 w 43"/>
                <a:gd name="T17" fmla="*/ 44 h 50"/>
                <a:gd name="T18" fmla="*/ 1 w 43"/>
                <a:gd name="T19" fmla="*/ 47 h 50"/>
                <a:gd name="T20" fmla="*/ 3 w 43"/>
                <a:gd name="T21" fmla="*/ 50 h 50"/>
                <a:gd name="T22" fmla="*/ 7 w 43"/>
                <a:gd name="T23" fmla="*/ 42 h 50"/>
                <a:gd name="T24" fmla="*/ 8 w 43"/>
                <a:gd name="T25" fmla="*/ 43 h 50"/>
                <a:gd name="T26" fmla="*/ 8 w 43"/>
                <a:gd name="T27" fmla="*/ 44 h 50"/>
                <a:gd name="T28" fmla="*/ 8 w 43"/>
                <a:gd name="T29" fmla="*/ 43 h 50"/>
                <a:gd name="T30" fmla="*/ 9 w 43"/>
                <a:gd name="T31" fmla="*/ 42 h 50"/>
                <a:gd name="T32" fmla="*/ 12 w 43"/>
                <a:gd name="T33" fmla="*/ 36 h 50"/>
                <a:gd name="T34" fmla="*/ 16 w 43"/>
                <a:gd name="T35" fmla="*/ 31 h 50"/>
                <a:gd name="T36" fmla="*/ 22 w 43"/>
                <a:gd name="T37" fmla="*/ 24 h 50"/>
                <a:gd name="T38" fmla="*/ 28 w 43"/>
                <a:gd name="T39" fmla="*/ 18 h 50"/>
                <a:gd name="T40" fmla="*/ 36 w 43"/>
                <a:gd name="T41" fmla="*/ 13 h 50"/>
                <a:gd name="T42" fmla="*/ 43 w 43"/>
                <a:gd name="T43" fmla="*/ 9 h 50"/>
                <a:gd name="T44" fmla="*/ 39 w 43"/>
                <a:gd name="T45" fmla="*/ 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50"/>
                <a:gd name="T71" fmla="*/ 43 w 43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50">
                  <a:moveTo>
                    <a:pt x="39" y="0"/>
                  </a:moveTo>
                  <a:lnTo>
                    <a:pt x="32" y="5"/>
                  </a:lnTo>
                  <a:lnTo>
                    <a:pt x="23" y="11"/>
                  </a:lnTo>
                  <a:lnTo>
                    <a:pt x="16" y="17"/>
                  </a:lnTo>
                  <a:lnTo>
                    <a:pt x="9" y="25"/>
                  </a:lnTo>
                  <a:lnTo>
                    <a:pt x="4" y="32"/>
                  </a:lnTo>
                  <a:lnTo>
                    <a:pt x="1" y="37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3" y="50"/>
                  </a:lnTo>
                  <a:lnTo>
                    <a:pt x="7" y="42"/>
                  </a:lnTo>
                  <a:lnTo>
                    <a:pt x="8" y="43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9" y="42"/>
                  </a:lnTo>
                  <a:lnTo>
                    <a:pt x="12" y="36"/>
                  </a:lnTo>
                  <a:lnTo>
                    <a:pt x="16" y="31"/>
                  </a:lnTo>
                  <a:lnTo>
                    <a:pt x="22" y="24"/>
                  </a:lnTo>
                  <a:lnTo>
                    <a:pt x="28" y="18"/>
                  </a:lnTo>
                  <a:lnTo>
                    <a:pt x="36" y="13"/>
                  </a:lnTo>
                  <a:lnTo>
                    <a:pt x="43" y="9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05" name="Freeform 1311"/>
            <p:cNvSpPr>
              <a:spLocks/>
            </p:cNvSpPr>
            <p:nvPr/>
          </p:nvSpPr>
          <p:spPr bwMode="auto">
            <a:xfrm>
              <a:off x="673" y="3845"/>
              <a:ext cx="54" cy="18"/>
            </a:xfrm>
            <a:custGeom>
              <a:avLst/>
              <a:gdLst>
                <a:gd name="T0" fmla="*/ 53 w 54"/>
                <a:gd name="T1" fmla="*/ 0 h 18"/>
                <a:gd name="T2" fmla="*/ 49 w 54"/>
                <a:gd name="T3" fmla="*/ 0 h 18"/>
                <a:gd name="T4" fmla="*/ 44 w 54"/>
                <a:gd name="T5" fmla="*/ 0 h 18"/>
                <a:gd name="T6" fmla="*/ 38 w 54"/>
                <a:gd name="T7" fmla="*/ 1 h 18"/>
                <a:gd name="T8" fmla="*/ 32 w 54"/>
                <a:gd name="T9" fmla="*/ 1 h 18"/>
                <a:gd name="T10" fmla="*/ 24 w 54"/>
                <a:gd name="T11" fmla="*/ 2 h 18"/>
                <a:gd name="T12" fmla="*/ 16 w 54"/>
                <a:gd name="T13" fmla="*/ 3 h 18"/>
                <a:gd name="T14" fmla="*/ 9 w 54"/>
                <a:gd name="T15" fmla="*/ 6 h 18"/>
                <a:gd name="T16" fmla="*/ 0 w 54"/>
                <a:gd name="T17" fmla="*/ 9 h 18"/>
                <a:gd name="T18" fmla="*/ 4 w 54"/>
                <a:gd name="T19" fmla="*/ 18 h 18"/>
                <a:gd name="T20" fmla="*/ 12 w 54"/>
                <a:gd name="T21" fmla="*/ 14 h 18"/>
                <a:gd name="T22" fmla="*/ 18 w 54"/>
                <a:gd name="T23" fmla="*/ 12 h 18"/>
                <a:gd name="T24" fmla="*/ 25 w 54"/>
                <a:gd name="T25" fmla="*/ 11 h 18"/>
                <a:gd name="T26" fmla="*/ 32 w 54"/>
                <a:gd name="T27" fmla="*/ 10 h 18"/>
                <a:gd name="T28" fmla="*/ 39 w 54"/>
                <a:gd name="T29" fmla="*/ 10 h 18"/>
                <a:gd name="T30" fmla="*/ 44 w 54"/>
                <a:gd name="T31" fmla="*/ 10 h 18"/>
                <a:gd name="T32" fmla="*/ 50 w 54"/>
                <a:gd name="T33" fmla="*/ 9 h 18"/>
                <a:gd name="T34" fmla="*/ 54 w 54"/>
                <a:gd name="T35" fmla="*/ 9 h 18"/>
                <a:gd name="T36" fmla="*/ 53 w 54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8"/>
                <a:gd name="T59" fmla="*/ 54 w 54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8">
                  <a:moveTo>
                    <a:pt x="53" y="0"/>
                  </a:moveTo>
                  <a:lnTo>
                    <a:pt x="49" y="0"/>
                  </a:lnTo>
                  <a:lnTo>
                    <a:pt x="44" y="0"/>
                  </a:lnTo>
                  <a:lnTo>
                    <a:pt x="38" y="1"/>
                  </a:lnTo>
                  <a:lnTo>
                    <a:pt x="32" y="1"/>
                  </a:lnTo>
                  <a:lnTo>
                    <a:pt x="24" y="2"/>
                  </a:lnTo>
                  <a:lnTo>
                    <a:pt x="16" y="3"/>
                  </a:lnTo>
                  <a:lnTo>
                    <a:pt x="9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2" y="14"/>
                  </a:lnTo>
                  <a:lnTo>
                    <a:pt x="18" y="12"/>
                  </a:lnTo>
                  <a:lnTo>
                    <a:pt x="25" y="11"/>
                  </a:lnTo>
                  <a:lnTo>
                    <a:pt x="32" y="10"/>
                  </a:lnTo>
                  <a:lnTo>
                    <a:pt x="39" y="10"/>
                  </a:lnTo>
                  <a:lnTo>
                    <a:pt x="44" y="10"/>
                  </a:lnTo>
                  <a:lnTo>
                    <a:pt x="50" y="9"/>
                  </a:lnTo>
                  <a:lnTo>
                    <a:pt x="5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06" name="Freeform 1312"/>
            <p:cNvSpPr>
              <a:spLocks/>
            </p:cNvSpPr>
            <p:nvPr/>
          </p:nvSpPr>
          <p:spPr bwMode="auto">
            <a:xfrm>
              <a:off x="3795" y="3851"/>
              <a:ext cx="93" cy="57"/>
            </a:xfrm>
            <a:custGeom>
              <a:avLst/>
              <a:gdLst>
                <a:gd name="T0" fmla="*/ 87 w 93"/>
                <a:gd name="T1" fmla="*/ 57 h 57"/>
                <a:gd name="T2" fmla="*/ 92 w 93"/>
                <a:gd name="T3" fmla="*/ 56 h 57"/>
                <a:gd name="T4" fmla="*/ 93 w 93"/>
                <a:gd name="T5" fmla="*/ 54 h 57"/>
                <a:gd name="T6" fmla="*/ 93 w 93"/>
                <a:gd name="T7" fmla="*/ 50 h 57"/>
                <a:gd name="T8" fmla="*/ 92 w 93"/>
                <a:gd name="T9" fmla="*/ 46 h 57"/>
                <a:gd name="T10" fmla="*/ 89 w 93"/>
                <a:gd name="T11" fmla="*/ 40 h 57"/>
                <a:gd name="T12" fmla="*/ 84 w 93"/>
                <a:gd name="T13" fmla="*/ 34 h 57"/>
                <a:gd name="T14" fmla="*/ 79 w 93"/>
                <a:gd name="T15" fmla="*/ 28 h 57"/>
                <a:gd name="T16" fmla="*/ 73 w 93"/>
                <a:gd name="T17" fmla="*/ 21 h 57"/>
                <a:gd name="T18" fmla="*/ 65 w 93"/>
                <a:gd name="T19" fmla="*/ 15 h 57"/>
                <a:gd name="T20" fmla="*/ 57 w 93"/>
                <a:gd name="T21" fmla="*/ 9 h 57"/>
                <a:gd name="T22" fmla="*/ 48 w 93"/>
                <a:gd name="T23" fmla="*/ 5 h 57"/>
                <a:gd name="T24" fmla="*/ 39 w 93"/>
                <a:gd name="T25" fmla="*/ 2 h 57"/>
                <a:gd name="T26" fmla="*/ 29 w 93"/>
                <a:gd name="T27" fmla="*/ 0 h 57"/>
                <a:gd name="T28" fmla="*/ 20 w 93"/>
                <a:gd name="T29" fmla="*/ 0 h 57"/>
                <a:gd name="T30" fmla="*/ 10 w 93"/>
                <a:gd name="T31" fmla="*/ 2 h 57"/>
                <a:gd name="T32" fmla="*/ 1 w 93"/>
                <a:gd name="T33" fmla="*/ 6 h 57"/>
                <a:gd name="T34" fmla="*/ 0 w 93"/>
                <a:gd name="T35" fmla="*/ 7 h 57"/>
                <a:gd name="T36" fmla="*/ 0 w 93"/>
                <a:gd name="T37" fmla="*/ 8 h 57"/>
                <a:gd name="T38" fmla="*/ 0 w 93"/>
                <a:gd name="T39" fmla="*/ 10 h 57"/>
                <a:gd name="T40" fmla="*/ 1 w 93"/>
                <a:gd name="T41" fmla="*/ 13 h 57"/>
                <a:gd name="T42" fmla="*/ 4 w 93"/>
                <a:gd name="T43" fmla="*/ 18 h 57"/>
                <a:gd name="T44" fmla="*/ 8 w 93"/>
                <a:gd name="T45" fmla="*/ 24 h 57"/>
                <a:gd name="T46" fmla="*/ 14 w 93"/>
                <a:gd name="T47" fmla="*/ 30 h 57"/>
                <a:gd name="T48" fmla="*/ 22 w 93"/>
                <a:gd name="T49" fmla="*/ 37 h 57"/>
                <a:gd name="T50" fmla="*/ 29 w 93"/>
                <a:gd name="T51" fmla="*/ 42 h 57"/>
                <a:gd name="T52" fmla="*/ 37 w 93"/>
                <a:gd name="T53" fmla="*/ 48 h 57"/>
                <a:gd name="T54" fmla="*/ 44 w 93"/>
                <a:gd name="T55" fmla="*/ 50 h 57"/>
                <a:gd name="T56" fmla="*/ 52 w 93"/>
                <a:gd name="T57" fmla="*/ 52 h 57"/>
                <a:gd name="T58" fmla="*/ 59 w 93"/>
                <a:gd name="T59" fmla="*/ 54 h 57"/>
                <a:gd name="T60" fmla="*/ 66 w 93"/>
                <a:gd name="T61" fmla="*/ 54 h 57"/>
                <a:gd name="T62" fmla="*/ 73 w 93"/>
                <a:gd name="T63" fmla="*/ 56 h 57"/>
                <a:gd name="T64" fmla="*/ 79 w 93"/>
                <a:gd name="T65" fmla="*/ 56 h 57"/>
                <a:gd name="T66" fmla="*/ 84 w 93"/>
                <a:gd name="T67" fmla="*/ 56 h 57"/>
                <a:gd name="T68" fmla="*/ 87 w 93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7" y="57"/>
                  </a:moveTo>
                  <a:lnTo>
                    <a:pt x="92" y="56"/>
                  </a:lnTo>
                  <a:lnTo>
                    <a:pt x="93" y="54"/>
                  </a:lnTo>
                  <a:lnTo>
                    <a:pt x="93" y="50"/>
                  </a:lnTo>
                  <a:lnTo>
                    <a:pt x="92" y="46"/>
                  </a:lnTo>
                  <a:lnTo>
                    <a:pt x="89" y="40"/>
                  </a:lnTo>
                  <a:lnTo>
                    <a:pt x="84" y="34"/>
                  </a:lnTo>
                  <a:lnTo>
                    <a:pt x="79" y="28"/>
                  </a:lnTo>
                  <a:lnTo>
                    <a:pt x="73" y="21"/>
                  </a:lnTo>
                  <a:lnTo>
                    <a:pt x="65" y="15"/>
                  </a:lnTo>
                  <a:lnTo>
                    <a:pt x="57" y="9"/>
                  </a:lnTo>
                  <a:lnTo>
                    <a:pt x="48" y="5"/>
                  </a:lnTo>
                  <a:lnTo>
                    <a:pt x="39" y="2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10" y="2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8" y="24"/>
                  </a:lnTo>
                  <a:lnTo>
                    <a:pt x="14" y="30"/>
                  </a:lnTo>
                  <a:lnTo>
                    <a:pt x="22" y="37"/>
                  </a:lnTo>
                  <a:lnTo>
                    <a:pt x="29" y="42"/>
                  </a:lnTo>
                  <a:lnTo>
                    <a:pt x="37" y="48"/>
                  </a:lnTo>
                  <a:lnTo>
                    <a:pt x="44" y="50"/>
                  </a:lnTo>
                  <a:lnTo>
                    <a:pt x="52" y="52"/>
                  </a:lnTo>
                  <a:lnTo>
                    <a:pt x="59" y="54"/>
                  </a:lnTo>
                  <a:lnTo>
                    <a:pt x="66" y="54"/>
                  </a:lnTo>
                  <a:lnTo>
                    <a:pt x="73" y="56"/>
                  </a:lnTo>
                  <a:lnTo>
                    <a:pt x="79" y="56"/>
                  </a:lnTo>
                  <a:lnTo>
                    <a:pt x="84" y="56"/>
                  </a:lnTo>
                  <a:lnTo>
                    <a:pt x="87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07" name="Freeform 1313"/>
            <p:cNvSpPr>
              <a:spLocks/>
            </p:cNvSpPr>
            <p:nvPr/>
          </p:nvSpPr>
          <p:spPr bwMode="auto">
            <a:xfrm>
              <a:off x="3794" y="3846"/>
              <a:ext cx="98" cy="66"/>
            </a:xfrm>
            <a:custGeom>
              <a:avLst/>
              <a:gdLst>
                <a:gd name="T0" fmla="*/ 4 w 98"/>
                <a:gd name="T1" fmla="*/ 14 h 66"/>
                <a:gd name="T2" fmla="*/ 12 w 98"/>
                <a:gd name="T3" fmla="*/ 11 h 66"/>
                <a:gd name="T4" fmla="*/ 22 w 98"/>
                <a:gd name="T5" fmla="*/ 9 h 66"/>
                <a:gd name="T6" fmla="*/ 30 w 98"/>
                <a:gd name="T7" fmla="*/ 9 h 66"/>
                <a:gd name="T8" fmla="*/ 39 w 98"/>
                <a:gd name="T9" fmla="*/ 11 h 66"/>
                <a:gd name="T10" fmla="*/ 47 w 98"/>
                <a:gd name="T11" fmla="*/ 14 h 66"/>
                <a:gd name="T12" fmla="*/ 56 w 98"/>
                <a:gd name="T13" fmla="*/ 19 h 66"/>
                <a:gd name="T14" fmla="*/ 63 w 98"/>
                <a:gd name="T15" fmla="*/ 23 h 66"/>
                <a:gd name="T16" fmla="*/ 71 w 98"/>
                <a:gd name="T17" fmla="*/ 30 h 66"/>
                <a:gd name="T18" fmla="*/ 77 w 98"/>
                <a:gd name="T19" fmla="*/ 35 h 66"/>
                <a:gd name="T20" fmla="*/ 82 w 98"/>
                <a:gd name="T21" fmla="*/ 42 h 66"/>
                <a:gd name="T22" fmla="*/ 85 w 98"/>
                <a:gd name="T23" fmla="*/ 47 h 66"/>
                <a:gd name="T24" fmla="*/ 88 w 98"/>
                <a:gd name="T25" fmla="*/ 53 h 66"/>
                <a:gd name="T26" fmla="*/ 90 w 98"/>
                <a:gd name="T27" fmla="*/ 56 h 66"/>
                <a:gd name="T28" fmla="*/ 90 w 98"/>
                <a:gd name="T29" fmla="*/ 57 h 66"/>
                <a:gd name="T30" fmla="*/ 91 w 98"/>
                <a:gd name="T31" fmla="*/ 57 h 66"/>
                <a:gd name="T32" fmla="*/ 90 w 98"/>
                <a:gd name="T33" fmla="*/ 57 h 66"/>
                <a:gd name="T34" fmla="*/ 88 w 98"/>
                <a:gd name="T35" fmla="*/ 66 h 66"/>
                <a:gd name="T36" fmla="*/ 94 w 98"/>
                <a:gd name="T37" fmla="*/ 65 h 66"/>
                <a:gd name="T38" fmla="*/ 98 w 98"/>
                <a:gd name="T39" fmla="*/ 61 h 66"/>
                <a:gd name="T40" fmla="*/ 98 w 98"/>
                <a:gd name="T41" fmla="*/ 55 h 66"/>
                <a:gd name="T42" fmla="*/ 97 w 98"/>
                <a:gd name="T43" fmla="*/ 48 h 66"/>
                <a:gd name="T44" fmla="*/ 93 w 98"/>
                <a:gd name="T45" fmla="*/ 43 h 66"/>
                <a:gd name="T46" fmla="*/ 88 w 98"/>
                <a:gd name="T47" fmla="*/ 36 h 66"/>
                <a:gd name="T48" fmla="*/ 83 w 98"/>
                <a:gd name="T49" fmla="*/ 30 h 66"/>
                <a:gd name="T50" fmla="*/ 76 w 98"/>
                <a:gd name="T51" fmla="*/ 23 h 66"/>
                <a:gd name="T52" fmla="*/ 68 w 98"/>
                <a:gd name="T53" fmla="*/ 17 h 66"/>
                <a:gd name="T54" fmla="*/ 60 w 98"/>
                <a:gd name="T55" fmla="*/ 10 h 66"/>
                <a:gd name="T56" fmla="*/ 51 w 98"/>
                <a:gd name="T57" fmla="*/ 6 h 66"/>
                <a:gd name="T58" fmla="*/ 41 w 98"/>
                <a:gd name="T59" fmla="*/ 2 h 66"/>
                <a:gd name="T60" fmla="*/ 31 w 98"/>
                <a:gd name="T61" fmla="*/ 0 h 66"/>
                <a:gd name="T62" fmla="*/ 21 w 98"/>
                <a:gd name="T63" fmla="*/ 0 h 66"/>
                <a:gd name="T64" fmla="*/ 10 w 98"/>
                <a:gd name="T65" fmla="*/ 2 h 66"/>
                <a:gd name="T66" fmla="*/ 0 w 98"/>
                <a:gd name="T67" fmla="*/ 7 h 66"/>
                <a:gd name="T68" fmla="*/ 4 w 98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4" y="14"/>
                  </a:moveTo>
                  <a:lnTo>
                    <a:pt x="12" y="11"/>
                  </a:lnTo>
                  <a:lnTo>
                    <a:pt x="22" y="9"/>
                  </a:lnTo>
                  <a:lnTo>
                    <a:pt x="30" y="9"/>
                  </a:lnTo>
                  <a:lnTo>
                    <a:pt x="39" y="11"/>
                  </a:lnTo>
                  <a:lnTo>
                    <a:pt x="47" y="14"/>
                  </a:lnTo>
                  <a:lnTo>
                    <a:pt x="56" y="19"/>
                  </a:lnTo>
                  <a:lnTo>
                    <a:pt x="63" y="23"/>
                  </a:lnTo>
                  <a:lnTo>
                    <a:pt x="71" y="30"/>
                  </a:lnTo>
                  <a:lnTo>
                    <a:pt x="77" y="35"/>
                  </a:lnTo>
                  <a:lnTo>
                    <a:pt x="82" y="42"/>
                  </a:lnTo>
                  <a:lnTo>
                    <a:pt x="85" y="47"/>
                  </a:lnTo>
                  <a:lnTo>
                    <a:pt x="88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8" y="66"/>
                  </a:lnTo>
                  <a:lnTo>
                    <a:pt x="94" y="65"/>
                  </a:lnTo>
                  <a:lnTo>
                    <a:pt x="98" y="61"/>
                  </a:lnTo>
                  <a:lnTo>
                    <a:pt x="98" y="55"/>
                  </a:lnTo>
                  <a:lnTo>
                    <a:pt x="97" y="48"/>
                  </a:lnTo>
                  <a:lnTo>
                    <a:pt x="93" y="43"/>
                  </a:lnTo>
                  <a:lnTo>
                    <a:pt x="88" y="36"/>
                  </a:lnTo>
                  <a:lnTo>
                    <a:pt x="83" y="30"/>
                  </a:lnTo>
                  <a:lnTo>
                    <a:pt x="76" y="23"/>
                  </a:lnTo>
                  <a:lnTo>
                    <a:pt x="68" y="17"/>
                  </a:lnTo>
                  <a:lnTo>
                    <a:pt x="60" y="10"/>
                  </a:lnTo>
                  <a:lnTo>
                    <a:pt x="51" y="6"/>
                  </a:lnTo>
                  <a:lnTo>
                    <a:pt x="41" y="2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0" y="2"/>
                  </a:lnTo>
                  <a:lnTo>
                    <a:pt x="0" y="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08" name="Freeform 1314"/>
            <p:cNvSpPr>
              <a:spLocks/>
            </p:cNvSpPr>
            <p:nvPr/>
          </p:nvSpPr>
          <p:spPr bwMode="auto">
            <a:xfrm>
              <a:off x="3790" y="3853"/>
              <a:ext cx="44" cy="49"/>
            </a:xfrm>
            <a:custGeom>
              <a:avLst/>
              <a:gdLst>
                <a:gd name="T0" fmla="*/ 44 w 44"/>
                <a:gd name="T1" fmla="*/ 41 h 49"/>
                <a:gd name="T2" fmla="*/ 36 w 44"/>
                <a:gd name="T3" fmla="*/ 37 h 49"/>
                <a:gd name="T4" fmla="*/ 29 w 44"/>
                <a:gd name="T5" fmla="*/ 32 h 49"/>
                <a:gd name="T6" fmla="*/ 23 w 44"/>
                <a:gd name="T7" fmla="*/ 25 h 49"/>
                <a:gd name="T8" fmla="*/ 16 w 44"/>
                <a:gd name="T9" fmla="*/ 19 h 49"/>
                <a:gd name="T10" fmla="*/ 12 w 44"/>
                <a:gd name="T11" fmla="*/ 13 h 49"/>
                <a:gd name="T12" fmla="*/ 10 w 44"/>
                <a:gd name="T13" fmla="*/ 8 h 49"/>
                <a:gd name="T14" fmla="*/ 9 w 44"/>
                <a:gd name="T15" fmla="*/ 7 h 49"/>
                <a:gd name="T16" fmla="*/ 9 w 44"/>
                <a:gd name="T17" fmla="*/ 6 h 49"/>
                <a:gd name="T18" fmla="*/ 9 w 44"/>
                <a:gd name="T19" fmla="*/ 7 h 49"/>
                <a:gd name="T20" fmla="*/ 8 w 44"/>
                <a:gd name="T21" fmla="*/ 7 h 49"/>
                <a:gd name="T22" fmla="*/ 4 w 44"/>
                <a:gd name="T23" fmla="*/ 0 h 49"/>
                <a:gd name="T24" fmla="*/ 2 w 44"/>
                <a:gd name="T25" fmla="*/ 3 h 49"/>
                <a:gd name="T26" fmla="*/ 0 w 44"/>
                <a:gd name="T27" fmla="*/ 6 h 49"/>
                <a:gd name="T28" fmla="*/ 0 w 44"/>
                <a:gd name="T29" fmla="*/ 10 h 49"/>
                <a:gd name="T30" fmla="*/ 2 w 44"/>
                <a:gd name="T31" fmla="*/ 13 h 49"/>
                <a:gd name="T32" fmla="*/ 5 w 44"/>
                <a:gd name="T33" fmla="*/ 18 h 49"/>
                <a:gd name="T34" fmla="*/ 10 w 44"/>
                <a:gd name="T35" fmla="*/ 25 h 49"/>
                <a:gd name="T36" fmla="*/ 16 w 44"/>
                <a:gd name="T37" fmla="*/ 32 h 49"/>
                <a:gd name="T38" fmla="*/ 24 w 44"/>
                <a:gd name="T39" fmla="*/ 38 h 49"/>
                <a:gd name="T40" fmla="*/ 32 w 44"/>
                <a:gd name="T41" fmla="*/ 45 h 49"/>
                <a:gd name="T42" fmla="*/ 40 w 44"/>
                <a:gd name="T43" fmla="*/ 49 h 49"/>
                <a:gd name="T44" fmla="*/ 44 w 44"/>
                <a:gd name="T45" fmla="*/ 41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4"/>
                <a:gd name="T70" fmla="*/ 0 h 49"/>
                <a:gd name="T71" fmla="*/ 44 w 44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4" h="49">
                  <a:moveTo>
                    <a:pt x="44" y="41"/>
                  </a:moveTo>
                  <a:lnTo>
                    <a:pt x="36" y="37"/>
                  </a:lnTo>
                  <a:lnTo>
                    <a:pt x="29" y="32"/>
                  </a:lnTo>
                  <a:lnTo>
                    <a:pt x="23" y="25"/>
                  </a:lnTo>
                  <a:lnTo>
                    <a:pt x="16" y="19"/>
                  </a:lnTo>
                  <a:lnTo>
                    <a:pt x="12" y="13"/>
                  </a:lnTo>
                  <a:lnTo>
                    <a:pt x="10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4" y="0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3"/>
                  </a:lnTo>
                  <a:lnTo>
                    <a:pt x="5" y="18"/>
                  </a:lnTo>
                  <a:lnTo>
                    <a:pt x="10" y="25"/>
                  </a:lnTo>
                  <a:lnTo>
                    <a:pt x="16" y="32"/>
                  </a:lnTo>
                  <a:lnTo>
                    <a:pt x="24" y="38"/>
                  </a:lnTo>
                  <a:lnTo>
                    <a:pt x="32" y="45"/>
                  </a:lnTo>
                  <a:lnTo>
                    <a:pt x="40" y="49"/>
                  </a:lnTo>
                  <a:lnTo>
                    <a:pt x="44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09" name="Freeform 1315"/>
            <p:cNvSpPr>
              <a:spLocks/>
            </p:cNvSpPr>
            <p:nvPr/>
          </p:nvSpPr>
          <p:spPr bwMode="auto">
            <a:xfrm>
              <a:off x="3830" y="3894"/>
              <a:ext cx="54" cy="18"/>
            </a:xfrm>
            <a:custGeom>
              <a:avLst/>
              <a:gdLst>
                <a:gd name="T0" fmla="*/ 54 w 54"/>
                <a:gd name="T1" fmla="*/ 9 h 18"/>
                <a:gd name="T2" fmla="*/ 49 w 54"/>
                <a:gd name="T3" fmla="*/ 8 h 18"/>
                <a:gd name="T4" fmla="*/ 44 w 54"/>
                <a:gd name="T5" fmla="*/ 8 h 18"/>
                <a:gd name="T6" fmla="*/ 39 w 54"/>
                <a:gd name="T7" fmla="*/ 8 h 18"/>
                <a:gd name="T8" fmla="*/ 31 w 54"/>
                <a:gd name="T9" fmla="*/ 7 h 18"/>
                <a:gd name="T10" fmla="*/ 25 w 54"/>
                <a:gd name="T11" fmla="*/ 7 h 18"/>
                <a:gd name="T12" fmla="*/ 18 w 54"/>
                <a:gd name="T13" fmla="*/ 5 h 18"/>
                <a:gd name="T14" fmla="*/ 11 w 54"/>
                <a:gd name="T15" fmla="*/ 3 h 18"/>
                <a:gd name="T16" fmla="*/ 4 w 54"/>
                <a:gd name="T17" fmla="*/ 0 h 18"/>
                <a:gd name="T18" fmla="*/ 0 w 54"/>
                <a:gd name="T19" fmla="*/ 8 h 18"/>
                <a:gd name="T20" fmla="*/ 8 w 54"/>
                <a:gd name="T21" fmla="*/ 11 h 18"/>
                <a:gd name="T22" fmla="*/ 15 w 54"/>
                <a:gd name="T23" fmla="*/ 14 h 18"/>
                <a:gd name="T24" fmla="*/ 24 w 54"/>
                <a:gd name="T25" fmla="*/ 16 h 18"/>
                <a:gd name="T26" fmla="*/ 31 w 54"/>
                <a:gd name="T27" fmla="*/ 17 h 18"/>
                <a:gd name="T28" fmla="*/ 38 w 54"/>
                <a:gd name="T29" fmla="*/ 17 h 18"/>
                <a:gd name="T30" fmla="*/ 44 w 54"/>
                <a:gd name="T31" fmla="*/ 17 h 18"/>
                <a:gd name="T32" fmla="*/ 48 w 54"/>
                <a:gd name="T33" fmla="*/ 17 h 18"/>
                <a:gd name="T34" fmla="*/ 52 w 54"/>
                <a:gd name="T35" fmla="*/ 18 h 18"/>
                <a:gd name="T36" fmla="*/ 54 w 54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8"/>
                <a:gd name="T59" fmla="*/ 54 w 54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8">
                  <a:moveTo>
                    <a:pt x="54" y="9"/>
                  </a:moveTo>
                  <a:lnTo>
                    <a:pt x="49" y="8"/>
                  </a:lnTo>
                  <a:lnTo>
                    <a:pt x="44" y="8"/>
                  </a:lnTo>
                  <a:lnTo>
                    <a:pt x="39" y="8"/>
                  </a:lnTo>
                  <a:lnTo>
                    <a:pt x="31" y="7"/>
                  </a:lnTo>
                  <a:lnTo>
                    <a:pt x="25" y="7"/>
                  </a:lnTo>
                  <a:lnTo>
                    <a:pt x="18" y="5"/>
                  </a:lnTo>
                  <a:lnTo>
                    <a:pt x="11" y="3"/>
                  </a:lnTo>
                  <a:lnTo>
                    <a:pt x="4" y="0"/>
                  </a:lnTo>
                  <a:lnTo>
                    <a:pt x="0" y="8"/>
                  </a:lnTo>
                  <a:lnTo>
                    <a:pt x="8" y="11"/>
                  </a:lnTo>
                  <a:lnTo>
                    <a:pt x="15" y="14"/>
                  </a:lnTo>
                  <a:lnTo>
                    <a:pt x="24" y="16"/>
                  </a:lnTo>
                  <a:lnTo>
                    <a:pt x="31" y="17"/>
                  </a:lnTo>
                  <a:lnTo>
                    <a:pt x="38" y="17"/>
                  </a:lnTo>
                  <a:lnTo>
                    <a:pt x="44" y="17"/>
                  </a:lnTo>
                  <a:lnTo>
                    <a:pt x="48" y="17"/>
                  </a:lnTo>
                  <a:lnTo>
                    <a:pt x="52" y="18"/>
                  </a:lnTo>
                  <a:lnTo>
                    <a:pt x="54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10" name="Freeform 1316"/>
            <p:cNvSpPr>
              <a:spLocks/>
            </p:cNvSpPr>
            <p:nvPr/>
          </p:nvSpPr>
          <p:spPr bwMode="auto">
            <a:xfrm>
              <a:off x="2388" y="3932"/>
              <a:ext cx="94" cy="57"/>
            </a:xfrm>
            <a:custGeom>
              <a:avLst/>
              <a:gdLst>
                <a:gd name="T0" fmla="*/ 89 w 94"/>
                <a:gd name="T1" fmla="*/ 57 h 57"/>
                <a:gd name="T2" fmla="*/ 92 w 94"/>
                <a:gd name="T3" fmla="*/ 56 h 57"/>
                <a:gd name="T4" fmla="*/ 94 w 94"/>
                <a:gd name="T5" fmla="*/ 55 h 57"/>
                <a:gd name="T6" fmla="*/ 94 w 94"/>
                <a:gd name="T7" fmla="*/ 50 h 57"/>
                <a:gd name="T8" fmla="*/ 92 w 94"/>
                <a:gd name="T9" fmla="*/ 46 h 57"/>
                <a:gd name="T10" fmla="*/ 89 w 94"/>
                <a:gd name="T11" fmla="*/ 40 h 57"/>
                <a:gd name="T12" fmla="*/ 84 w 94"/>
                <a:gd name="T13" fmla="*/ 34 h 57"/>
                <a:gd name="T14" fmla="*/ 79 w 94"/>
                <a:gd name="T15" fmla="*/ 27 h 57"/>
                <a:gd name="T16" fmla="*/ 73 w 94"/>
                <a:gd name="T17" fmla="*/ 22 h 57"/>
                <a:gd name="T18" fmla="*/ 65 w 94"/>
                <a:gd name="T19" fmla="*/ 15 h 57"/>
                <a:gd name="T20" fmla="*/ 57 w 94"/>
                <a:gd name="T21" fmla="*/ 10 h 57"/>
                <a:gd name="T22" fmla="*/ 48 w 94"/>
                <a:gd name="T23" fmla="*/ 5 h 57"/>
                <a:gd name="T24" fmla="*/ 40 w 94"/>
                <a:gd name="T25" fmla="*/ 2 h 57"/>
                <a:gd name="T26" fmla="*/ 30 w 94"/>
                <a:gd name="T27" fmla="*/ 0 h 57"/>
                <a:gd name="T28" fmla="*/ 21 w 94"/>
                <a:gd name="T29" fmla="*/ 0 h 57"/>
                <a:gd name="T30" fmla="*/ 10 w 94"/>
                <a:gd name="T31" fmla="*/ 2 h 57"/>
                <a:gd name="T32" fmla="*/ 1 w 94"/>
                <a:gd name="T33" fmla="*/ 6 h 57"/>
                <a:gd name="T34" fmla="*/ 1 w 94"/>
                <a:gd name="T35" fmla="*/ 6 h 57"/>
                <a:gd name="T36" fmla="*/ 0 w 94"/>
                <a:gd name="T37" fmla="*/ 9 h 57"/>
                <a:gd name="T38" fmla="*/ 0 w 94"/>
                <a:gd name="T39" fmla="*/ 11 h 57"/>
                <a:gd name="T40" fmla="*/ 1 w 94"/>
                <a:gd name="T41" fmla="*/ 13 h 57"/>
                <a:gd name="T42" fmla="*/ 4 w 94"/>
                <a:gd name="T43" fmla="*/ 18 h 57"/>
                <a:gd name="T44" fmla="*/ 9 w 94"/>
                <a:gd name="T45" fmla="*/ 24 h 57"/>
                <a:gd name="T46" fmla="*/ 15 w 94"/>
                <a:gd name="T47" fmla="*/ 31 h 57"/>
                <a:gd name="T48" fmla="*/ 22 w 94"/>
                <a:gd name="T49" fmla="*/ 37 h 57"/>
                <a:gd name="T50" fmla="*/ 29 w 94"/>
                <a:gd name="T51" fmla="*/ 43 h 57"/>
                <a:gd name="T52" fmla="*/ 38 w 94"/>
                <a:gd name="T53" fmla="*/ 47 h 57"/>
                <a:gd name="T54" fmla="*/ 45 w 94"/>
                <a:gd name="T55" fmla="*/ 50 h 57"/>
                <a:gd name="T56" fmla="*/ 53 w 94"/>
                <a:gd name="T57" fmla="*/ 52 h 57"/>
                <a:gd name="T58" fmla="*/ 60 w 94"/>
                <a:gd name="T59" fmla="*/ 55 h 57"/>
                <a:gd name="T60" fmla="*/ 66 w 94"/>
                <a:gd name="T61" fmla="*/ 55 h 57"/>
                <a:gd name="T62" fmla="*/ 74 w 94"/>
                <a:gd name="T63" fmla="*/ 56 h 57"/>
                <a:gd name="T64" fmla="*/ 79 w 94"/>
                <a:gd name="T65" fmla="*/ 56 h 57"/>
                <a:gd name="T66" fmla="*/ 84 w 94"/>
                <a:gd name="T67" fmla="*/ 56 h 57"/>
                <a:gd name="T68" fmla="*/ 89 w 94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7"/>
                <a:gd name="T107" fmla="*/ 94 w 94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7">
                  <a:moveTo>
                    <a:pt x="89" y="57"/>
                  </a:moveTo>
                  <a:lnTo>
                    <a:pt x="92" y="56"/>
                  </a:lnTo>
                  <a:lnTo>
                    <a:pt x="94" y="55"/>
                  </a:lnTo>
                  <a:lnTo>
                    <a:pt x="94" y="50"/>
                  </a:lnTo>
                  <a:lnTo>
                    <a:pt x="92" y="46"/>
                  </a:lnTo>
                  <a:lnTo>
                    <a:pt x="89" y="40"/>
                  </a:lnTo>
                  <a:lnTo>
                    <a:pt x="84" y="34"/>
                  </a:lnTo>
                  <a:lnTo>
                    <a:pt x="79" y="27"/>
                  </a:lnTo>
                  <a:lnTo>
                    <a:pt x="73" y="22"/>
                  </a:lnTo>
                  <a:lnTo>
                    <a:pt x="65" y="15"/>
                  </a:lnTo>
                  <a:lnTo>
                    <a:pt x="57" y="10"/>
                  </a:lnTo>
                  <a:lnTo>
                    <a:pt x="48" y="5"/>
                  </a:lnTo>
                  <a:lnTo>
                    <a:pt x="40" y="2"/>
                  </a:lnTo>
                  <a:lnTo>
                    <a:pt x="30" y="0"/>
                  </a:lnTo>
                  <a:lnTo>
                    <a:pt x="21" y="0"/>
                  </a:lnTo>
                  <a:lnTo>
                    <a:pt x="10" y="2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9" y="24"/>
                  </a:lnTo>
                  <a:lnTo>
                    <a:pt x="15" y="31"/>
                  </a:lnTo>
                  <a:lnTo>
                    <a:pt x="22" y="37"/>
                  </a:lnTo>
                  <a:lnTo>
                    <a:pt x="29" y="43"/>
                  </a:lnTo>
                  <a:lnTo>
                    <a:pt x="38" y="47"/>
                  </a:lnTo>
                  <a:lnTo>
                    <a:pt x="45" y="50"/>
                  </a:lnTo>
                  <a:lnTo>
                    <a:pt x="53" y="52"/>
                  </a:lnTo>
                  <a:lnTo>
                    <a:pt x="60" y="55"/>
                  </a:lnTo>
                  <a:lnTo>
                    <a:pt x="66" y="55"/>
                  </a:lnTo>
                  <a:lnTo>
                    <a:pt x="74" y="56"/>
                  </a:lnTo>
                  <a:lnTo>
                    <a:pt x="79" y="56"/>
                  </a:lnTo>
                  <a:lnTo>
                    <a:pt x="84" y="56"/>
                  </a:lnTo>
                  <a:lnTo>
                    <a:pt x="89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11" name="Freeform 1317"/>
            <p:cNvSpPr>
              <a:spLocks/>
            </p:cNvSpPr>
            <p:nvPr/>
          </p:nvSpPr>
          <p:spPr bwMode="auto">
            <a:xfrm>
              <a:off x="2387" y="3927"/>
              <a:ext cx="99" cy="66"/>
            </a:xfrm>
            <a:custGeom>
              <a:avLst/>
              <a:gdLst>
                <a:gd name="T0" fmla="*/ 5 w 99"/>
                <a:gd name="T1" fmla="*/ 15 h 66"/>
                <a:gd name="T2" fmla="*/ 13 w 99"/>
                <a:gd name="T3" fmla="*/ 11 h 66"/>
                <a:gd name="T4" fmla="*/ 22 w 99"/>
                <a:gd name="T5" fmla="*/ 9 h 66"/>
                <a:gd name="T6" fmla="*/ 30 w 99"/>
                <a:gd name="T7" fmla="*/ 9 h 66"/>
                <a:gd name="T8" fmla="*/ 40 w 99"/>
                <a:gd name="T9" fmla="*/ 11 h 66"/>
                <a:gd name="T10" fmla="*/ 48 w 99"/>
                <a:gd name="T11" fmla="*/ 15 h 66"/>
                <a:gd name="T12" fmla="*/ 56 w 99"/>
                <a:gd name="T13" fmla="*/ 19 h 66"/>
                <a:gd name="T14" fmla="*/ 64 w 99"/>
                <a:gd name="T15" fmla="*/ 23 h 66"/>
                <a:gd name="T16" fmla="*/ 71 w 99"/>
                <a:gd name="T17" fmla="*/ 30 h 66"/>
                <a:gd name="T18" fmla="*/ 77 w 99"/>
                <a:gd name="T19" fmla="*/ 36 h 66"/>
                <a:gd name="T20" fmla="*/ 82 w 99"/>
                <a:gd name="T21" fmla="*/ 42 h 66"/>
                <a:gd name="T22" fmla="*/ 86 w 99"/>
                <a:gd name="T23" fmla="*/ 48 h 66"/>
                <a:gd name="T24" fmla="*/ 89 w 99"/>
                <a:gd name="T25" fmla="*/ 53 h 66"/>
                <a:gd name="T26" fmla="*/ 90 w 99"/>
                <a:gd name="T27" fmla="*/ 56 h 66"/>
                <a:gd name="T28" fmla="*/ 91 w 99"/>
                <a:gd name="T29" fmla="*/ 57 h 66"/>
                <a:gd name="T30" fmla="*/ 91 w 99"/>
                <a:gd name="T31" fmla="*/ 56 h 66"/>
                <a:gd name="T32" fmla="*/ 90 w 99"/>
                <a:gd name="T33" fmla="*/ 56 h 66"/>
                <a:gd name="T34" fmla="*/ 89 w 99"/>
                <a:gd name="T35" fmla="*/ 66 h 66"/>
                <a:gd name="T36" fmla="*/ 94 w 99"/>
                <a:gd name="T37" fmla="*/ 65 h 66"/>
                <a:gd name="T38" fmla="*/ 98 w 99"/>
                <a:gd name="T39" fmla="*/ 61 h 66"/>
                <a:gd name="T40" fmla="*/ 99 w 99"/>
                <a:gd name="T41" fmla="*/ 55 h 66"/>
                <a:gd name="T42" fmla="*/ 97 w 99"/>
                <a:gd name="T43" fmla="*/ 49 h 66"/>
                <a:gd name="T44" fmla="*/ 94 w 99"/>
                <a:gd name="T45" fmla="*/ 43 h 66"/>
                <a:gd name="T46" fmla="*/ 89 w 99"/>
                <a:gd name="T47" fmla="*/ 37 h 66"/>
                <a:gd name="T48" fmla="*/ 83 w 99"/>
                <a:gd name="T49" fmla="*/ 30 h 66"/>
                <a:gd name="T50" fmla="*/ 77 w 99"/>
                <a:gd name="T51" fmla="*/ 22 h 66"/>
                <a:gd name="T52" fmla="*/ 70 w 99"/>
                <a:gd name="T53" fmla="*/ 17 h 66"/>
                <a:gd name="T54" fmla="*/ 61 w 99"/>
                <a:gd name="T55" fmla="*/ 10 h 66"/>
                <a:gd name="T56" fmla="*/ 52 w 99"/>
                <a:gd name="T57" fmla="*/ 6 h 66"/>
                <a:gd name="T58" fmla="*/ 42 w 99"/>
                <a:gd name="T59" fmla="*/ 3 h 66"/>
                <a:gd name="T60" fmla="*/ 31 w 99"/>
                <a:gd name="T61" fmla="*/ 0 h 66"/>
                <a:gd name="T62" fmla="*/ 21 w 99"/>
                <a:gd name="T63" fmla="*/ 0 h 66"/>
                <a:gd name="T64" fmla="*/ 10 w 99"/>
                <a:gd name="T65" fmla="*/ 3 h 66"/>
                <a:gd name="T66" fmla="*/ 0 w 99"/>
                <a:gd name="T67" fmla="*/ 7 h 66"/>
                <a:gd name="T68" fmla="*/ 5 w 99"/>
                <a:gd name="T69" fmla="*/ 15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5" y="15"/>
                  </a:moveTo>
                  <a:lnTo>
                    <a:pt x="13" y="11"/>
                  </a:lnTo>
                  <a:lnTo>
                    <a:pt x="22" y="9"/>
                  </a:lnTo>
                  <a:lnTo>
                    <a:pt x="30" y="9"/>
                  </a:lnTo>
                  <a:lnTo>
                    <a:pt x="40" y="11"/>
                  </a:lnTo>
                  <a:lnTo>
                    <a:pt x="48" y="15"/>
                  </a:lnTo>
                  <a:lnTo>
                    <a:pt x="56" y="19"/>
                  </a:lnTo>
                  <a:lnTo>
                    <a:pt x="64" y="23"/>
                  </a:lnTo>
                  <a:lnTo>
                    <a:pt x="71" y="30"/>
                  </a:lnTo>
                  <a:lnTo>
                    <a:pt x="77" y="36"/>
                  </a:lnTo>
                  <a:lnTo>
                    <a:pt x="82" y="42"/>
                  </a:lnTo>
                  <a:lnTo>
                    <a:pt x="86" y="48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0" y="56"/>
                  </a:lnTo>
                  <a:lnTo>
                    <a:pt x="89" y="66"/>
                  </a:lnTo>
                  <a:lnTo>
                    <a:pt x="94" y="65"/>
                  </a:lnTo>
                  <a:lnTo>
                    <a:pt x="98" y="61"/>
                  </a:lnTo>
                  <a:lnTo>
                    <a:pt x="99" y="55"/>
                  </a:lnTo>
                  <a:lnTo>
                    <a:pt x="97" y="49"/>
                  </a:lnTo>
                  <a:lnTo>
                    <a:pt x="94" y="43"/>
                  </a:lnTo>
                  <a:lnTo>
                    <a:pt x="89" y="37"/>
                  </a:lnTo>
                  <a:lnTo>
                    <a:pt x="83" y="30"/>
                  </a:lnTo>
                  <a:lnTo>
                    <a:pt x="77" y="22"/>
                  </a:lnTo>
                  <a:lnTo>
                    <a:pt x="70" y="17"/>
                  </a:lnTo>
                  <a:lnTo>
                    <a:pt x="61" y="10"/>
                  </a:lnTo>
                  <a:lnTo>
                    <a:pt x="52" y="6"/>
                  </a:lnTo>
                  <a:lnTo>
                    <a:pt x="42" y="3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0" y="3"/>
                  </a:lnTo>
                  <a:lnTo>
                    <a:pt x="0" y="7"/>
                  </a:lnTo>
                  <a:lnTo>
                    <a:pt x="5" y="1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12" name="Freeform 1318"/>
            <p:cNvSpPr>
              <a:spLocks/>
            </p:cNvSpPr>
            <p:nvPr/>
          </p:nvSpPr>
          <p:spPr bwMode="auto">
            <a:xfrm>
              <a:off x="2384" y="3934"/>
              <a:ext cx="44" cy="49"/>
            </a:xfrm>
            <a:custGeom>
              <a:avLst/>
              <a:gdLst>
                <a:gd name="T0" fmla="*/ 44 w 44"/>
                <a:gd name="T1" fmla="*/ 42 h 49"/>
                <a:gd name="T2" fmla="*/ 36 w 44"/>
                <a:gd name="T3" fmla="*/ 37 h 49"/>
                <a:gd name="T4" fmla="*/ 28 w 44"/>
                <a:gd name="T5" fmla="*/ 32 h 49"/>
                <a:gd name="T6" fmla="*/ 22 w 44"/>
                <a:gd name="T7" fmla="*/ 25 h 49"/>
                <a:gd name="T8" fmla="*/ 16 w 44"/>
                <a:gd name="T9" fmla="*/ 19 h 49"/>
                <a:gd name="T10" fmla="*/ 11 w 44"/>
                <a:gd name="T11" fmla="*/ 13 h 49"/>
                <a:gd name="T12" fmla="*/ 9 w 44"/>
                <a:gd name="T13" fmla="*/ 9 h 49"/>
                <a:gd name="T14" fmla="*/ 8 w 44"/>
                <a:gd name="T15" fmla="*/ 8 h 49"/>
                <a:gd name="T16" fmla="*/ 8 w 44"/>
                <a:gd name="T17" fmla="*/ 7 h 49"/>
                <a:gd name="T18" fmla="*/ 8 w 44"/>
                <a:gd name="T19" fmla="*/ 8 h 49"/>
                <a:gd name="T20" fmla="*/ 3 w 44"/>
                <a:gd name="T21" fmla="*/ 0 h 49"/>
                <a:gd name="T22" fmla="*/ 1 w 44"/>
                <a:gd name="T23" fmla="*/ 3 h 49"/>
                <a:gd name="T24" fmla="*/ 0 w 44"/>
                <a:gd name="T25" fmla="*/ 7 h 49"/>
                <a:gd name="T26" fmla="*/ 0 w 44"/>
                <a:gd name="T27" fmla="*/ 10 h 49"/>
                <a:gd name="T28" fmla="*/ 2 w 44"/>
                <a:gd name="T29" fmla="*/ 13 h 49"/>
                <a:gd name="T30" fmla="*/ 5 w 44"/>
                <a:gd name="T31" fmla="*/ 19 h 49"/>
                <a:gd name="T32" fmla="*/ 9 w 44"/>
                <a:gd name="T33" fmla="*/ 25 h 49"/>
                <a:gd name="T34" fmla="*/ 15 w 44"/>
                <a:gd name="T35" fmla="*/ 32 h 49"/>
                <a:gd name="T36" fmla="*/ 23 w 44"/>
                <a:gd name="T37" fmla="*/ 38 h 49"/>
                <a:gd name="T38" fmla="*/ 31 w 44"/>
                <a:gd name="T39" fmla="*/ 45 h 49"/>
                <a:gd name="T40" fmla="*/ 40 w 44"/>
                <a:gd name="T41" fmla="*/ 49 h 49"/>
                <a:gd name="T42" fmla="*/ 44 w 44"/>
                <a:gd name="T43" fmla="*/ 42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49"/>
                <a:gd name="T68" fmla="*/ 44 w 44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49">
                  <a:moveTo>
                    <a:pt x="44" y="42"/>
                  </a:moveTo>
                  <a:lnTo>
                    <a:pt x="36" y="37"/>
                  </a:lnTo>
                  <a:lnTo>
                    <a:pt x="28" y="32"/>
                  </a:lnTo>
                  <a:lnTo>
                    <a:pt x="22" y="25"/>
                  </a:lnTo>
                  <a:lnTo>
                    <a:pt x="16" y="19"/>
                  </a:lnTo>
                  <a:lnTo>
                    <a:pt x="11" y="13"/>
                  </a:lnTo>
                  <a:lnTo>
                    <a:pt x="9" y="9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3"/>
                  </a:lnTo>
                  <a:lnTo>
                    <a:pt x="5" y="19"/>
                  </a:lnTo>
                  <a:lnTo>
                    <a:pt x="9" y="25"/>
                  </a:lnTo>
                  <a:lnTo>
                    <a:pt x="15" y="32"/>
                  </a:lnTo>
                  <a:lnTo>
                    <a:pt x="23" y="38"/>
                  </a:lnTo>
                  <a:lnTo>
                    <a:pt x="31" y="45"/>
                  </a:lnTo>
                  <a:lnTo>
                    <a:pt x="40" y="49"/>
                  </a:lnTo>
                  <a:lnTo>
                    <a:pt x="44" y="4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13" name="Freeform 1319"/>
            <p:cNvSpPr>
              <a:spLocks/>
            </p:cNvSpPr>
            <p:nvPr/>
          </p:nvSpPr>
          <p:spPr bwMode="auto">
            <a:xfrm>
              <a:off x="2424" y="3976"/>
              <a:ext cx="53" cy="17"/>
            </a:xfrm>
            <a:custGeom>
              <a:avLst/>
              <a:gdLst>
                <a:gd name="T0" fmla="*/ 53 w 53"/>
                <a:gd name="T1" fmla="*/ 7 h 17"/>
                <a:gd name="T2" fmla="*/ 48 w 53"/>
                <a:gd name="T3" fmla="*/ 7 h 17"/>
                <a:gd name="T4" fmla="*/ 43 w 53"/>
                <a:gd name="T5" fmla="*/ 7 h 17"/>
                <a:gd name="T6" fmla="*/ 38 w 53"/>
                <a:gd name="T7" fmla="*/ 7 h 17"/>
                <a:gd name="T8" fmla="*/ 31 w 53"/>
                <a:gd name="T9" fmla="*/ 6 h 17"/>
                <a:gd name="T10" fmla="*/ 24 w 53"/>
                <a:gd name="T11" fmla="*/ 5 h 17"/>
                <a:gd name="T12" fmla="*/ 18 w 53"/>
                <a:gd name="T13" fmla="*/ 4 h 17"/>
                <a:gd name="T14" fmla="*/ 10 w 53"/>
                <a:gd name="T15" fmla="*/ 2 h 17"/>
                <a:gd name="T16" fmla="*/ 4 w 53"/>
                <a:gd name="T17" fmla="*/ 0 h 17"/>
                <a:gd name="T18" fmla="*/ 0 w 53"/>
                <a:gd name="T19" fmla="*/ 7 h 17"/>
                <a:gd name="T20" fmla="*/ 7 w 53"/>
                <a:gd name="T21" fmla="*/ 11 h 17"/>
                <a:gd name="T22" fmla="*/ 16 w 53"/>
                <a:gd name="T23" fmla="*/ 13 h 17"/>
                <a:gd name="T24" fmla="*/ 23 w 53"/>
                <a:gd name="T25" fmla="*/ 15 h 17"/>
                <a:gd name="T26" fmla="*/ 30 w 53"/>
                <a:gd name="T27" fmla="*/ 16 h 17"/>
                <a:gd name="T28" fmla="*/ 37 w 53"/>
                <a:gd name="T29" fmla="*/ 16 h 17"/>
                <a:gd name="T30" fmla="*/ 43 w 53"/>
                <a:gd name="T31" fmla="*/ 16 h 17"/>
                <a:gd name="T32" fmla="*/ 48 w 53"/>
                <a:gd name="T33" fmla="*/ 16 h 17"/>
                <a:gd name="T34" fmla="*/ 52 w 53"/>
                <a:gd name="T35" fmla="*/ 17 h 17"/>
                <a:gd name="T36" fmla="*/ 53 w 53"/>
                <a:gd name="T37" fmla="*/ 7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7"/>
                <a:gd name="T59" fmla="*/ 53 w 53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7">
                  <a:moveTo>
                    <a:pt x="53" y="7"/>
                  </a:moveTo>
                  <a:lnTo>
                    <a:pt x="48" y="7"/>
                  </a:lnTo>
                  <a:lnTo>
                    <a:pt x="43" y="7"/>
                  </a:lnTo>
                  <a:lnTo>
                    <a:pt x="38" y="7"/>
                  </a:lnTo>
                  <a:lnTo>
                    <a:pt x="31" y="6"/>
                  </a:lnTo>
                  <a:lnTo>
                    <a:pt x="24" y="5"/>
                  </a:lnTo>
                  <a:lnTo>
                    <a:pt x="18" y="4"/>
                  </a:lnTo>
                  <a:lnTo>
                    <a:pt x="10" y="2"/>
                  </a:lnTo>
                  <a:lnTo>
                    <a:pt x="4" y="0"/>
                  </a:lnTo>
                  <a:lnTo>
                    <a:pt x="0" y="7"/>
                  </a:lnTo>
                  <a:lnTo>
                    <a:pt x="7" y="11"/>
                  </a:lnTo>
                  <a:lnTo>
                    <a:pt x="16" y="13"/>
                  </a:lnTo>
                  <a:lnTo>
                    <a:pt x="23" y="15"/>
                  </a:lnTo>
                  <a:lnTo>
                    <a:pt x="30" y="16"/>
                  </a:lnTo>
                  <a:lnTo>
                    <a:pt x="37" y="16"/>
                  </a:lnTo>
                  <a:lnTo>
                    <a:pt x="43" y="16"/>
                  </a:lnTo>
                  <a:lnTo>
                    <a:pt x="48" y="16"/>
                  </a:lnTo>
                  <a:lnTo>
                    <a:pt x="52" y="17"/>
                  </a:lnTo>
                  <a:lnTo>
                    <a:pt x="53" y="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14" name="Freeform 1320"/>
            <p:cNvSpPr>
              <a:spLocks/>
            </p:cNvSpPr>
            <p:nvPr/>
          </p:nvSpPr>
          <p:spPr bwMode="auto">
            <a:xfrm>
              <a:off x="3463" y="3851"/>
              <a:ext cx="94" cy="57"/>
            </a:xfrm>
            <a:custGeom>
              <a:avLst/>
              <a:gdLst>
                <a:gd name="T0" fmla="*/ 88 w 94"/>
                <a:gd name="T1" fmla="*/ 57 h 57"/>
                <a:gd name="T2" fmla="*/ 92 w 94"/>
                <a:gd name="T3" fmla="*/ 56 h 57"/>
                <a:gd name="T4" fmla="*/ 94 w 94"/>
                <a:gd name="T5" fmla="*/ 54 h 57"/>
                <a:gd name="T6" fmla="*/ 94 w 94"/>
                <a:gd name="T7" fmla="*/ 50 h 57"/>
                <a:gd name="T8" fmla="*/ 92 w 94"/>
                <a:gd name="T9" fmla="*/ 46 h 57"/>
                <a:gd name="T10" fmla="*/ 88 w 94"/>
                <a:gd name="T11" fmla="*/ 40 h 57"/>
                <a:gd name="T12" fmla="*/ 84 w 94"/>
                <a:gd name="T13" fmla="*/ 34 h 57"/>
                <a:gd name="T14" fmla="*/ 79 w 94"/>
                <a:gd name="T15" fmla="*/ 28 h 57"/>
                <a:gd name="T16" fmla="*/ 73 w 94"/>
                <a:gd name="T17" fmla="*/ 21 h 57"/>
                <a:gd name="T18" fmla="*/ 65 w 94"/>
                <a:gd name="T19" fmla="*/ 15 h 57"/>
                <a:gd name="T20" fmla="*/ 58 w 94"/>
                <a:gd name="T21" fmla="*/ 9 h 57"/>
                <a:gd name="T22" fmla="*/ 48 w 94"/>
                <a:gd name="T23" fmla="*/ 5 h 57"/>
                <a:gd name="T24" fmla="*/ 40 w 94"/>
                <a:gd name="T25" fmla="*/ 2 h 57"/>
                <a:gd name="T26" fmla="*/ 30 w 94"/>
                <a:gd name="T27" fmla="*/ 0 h 57"/>
                <a:gd name="T28" fmla="*/ 21 w 94"/>
                <a:gd name="T29" fmla="*/ 0 h 57"/>
                <a:gd name="T30" fmla="*/ 11 w 94"/>
                <a:gd name="T31" fmla="*/ 2 h 57"/>
                <a:gd name="T32" fmla="*/ 2 w 94"/>
                <a:gd name="T33" fmla="*/ 6 h 57"/>
                <a:gd name="T34" fmla="*/ 1 w 94"/>
                <a:gd name="T35" fmla="*/ 7 h 57"/>
                <a:gd name="T36" fmla="*/ 0 w 94"/>
                <a:gd name="T37" fmla="*/ 8 h 57"/>
                <a:gd name="T38" fmla="*/ 1 w 94"/>
                <a:gd name="T39" fmla="*/ 10 h 57"/>
                <a:gd name="T40" fmla="*/ 1 w 94"/>
                <a:gd name="T41" fmla="*/ 13 h 57"/>
                <a:gd name="T42" fmla="*/ 4 w 94"/>
                <a:gd name="T43" fmla="*/ 18 h 57"/>
                <a:gd name="T44" fmla="*/ 9 w 94"/>
                <a:gd name="T45" fmla="*/ 24 h 57"/>
                <a:gd name="T46" fmla="*/ 14 w 94"/>
                <a:gd name="T47" fmla="*/ 30 h 57"/>
                <a:gd name="T48" fmla="*/ 22 w 94"/>
                <a:gd name="T49" fmla="*/ 37 h 57"/>
                <a:gd name="T50" fmla="*/ 29 w 94"/>
                <a:gd name="T51" fmla="*/ 42 h 57"/>
                <a:gd name="T52" fmla="*/ 38 w 94"/>
                <a:gd name="T53" fmla="*/ 48 h 57"/>
                <a:gd name="T54" fmla="*/ 45 w 94"/>
                <a:gd name="T55" fmla="*/ 50 h 57"/>
                <a:gd name="T56" fmla="*/ 52 w 94"/>
                <a:gd name="T57" fmla="*/ 52 h 57"/>
                <a:gd name="T58" fmla="*/ 60 w 94"/>
                <a:gd name="T59" fmla="*/ 54 h 57"/>
                <a:gd name="T60" fmla="*/ 66 w 94"/>
                <a:gd name="T61" fmla="*/ 54 h 57"/>
                <a:gd name="T62" fmla="*/ 74 w 94"/>
                <a:gd name="T63" fmla="*/ 56 h 57"/>
                <a:gd name="T64" fmla="*/ 79 w 94"/>
                <a:gd name="T65" fmla="*/ 56 h 57"/>
                <a:gd name="T66" fmla="*/ 84 w 94"/>
                <a:gd name="T67" fmla="*/ 56 h 57"/>
                <a:gd name="T68" fmla="*/ 88 w 94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7"/>
                <a:gd name="T107" fmla="*/ 94 w 94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7">
                  <a:moveTo>
                    <a:pt x="88" y="57"/>
                  </a:moveTo>
                  <a:lnTo>
                    <a:pt x="92" y="56"/>
                  </a:lnTo>
                  <a:lnTo>
                    <a:pt x="94" y="54"/>
                  </a:lnTo>
                  <a:lnTo>
                    <a:pt x="94" y="50"/>
                  </a:lnTo>
                  <a:lnTo>
                    <a:pt x="92" y="46"/>
                  </a:lnTo>
                  <a:lnTo>
                    <a:pt x="88" y="40"/>
                  </a:lnTo>
                  <a:lnTo>
                    <a:pt x="84" y="34"/>
                  </a:lnTo>
                  <a:lnTo>
                    <a:pt x="79" y="28"/>
                  </a:lnTo>
                  <a:lnTo>
                    <a:pt x="73" y="21"/>
                  </a:lnTo>
                  <a:lnTo>
                    <a:pt x="65" y="15"/>
                  </a:lnTo>
                  <a:lnTo>
                    <a:pt x="58" y="9"/>
                  </a:lnTo>
                  <a:lnTo>
                    <a:pt x="48" y="5"/>
                  </a:lnTo>
                  <a:lnTo>
                    <a:pt x="40" y="2"/>
                  </a:lnTo>
                  <a:lnTo>
                    <a:pt x="30" y="0"/>
                  </a:lnTo>
                  <a:lnTo>
                    <a:pt x="21" y="0"/>
                  </a:lnTo>
                  <a:lnTo>
                    <a:pt x="11" y="2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9" y="24"/>
                  </a:lnTo>
                  <a:lnTo>
                    <a:pt x="14" y="30"/>
                  </a:lnTo>
                  <a:lnTo>
                    <a:pt x="22" y="37"/>
                  </a:lnTo>
                  <a:lnTo>
                    <a:pt x="29" y="42"/>
                  </a:lnTo>
                  <a:lnTo>
                    <a:pt x="38" y="48"/>
                  </a:lnTo>
                  <a:lnTo>
                    <a:pt x="45" y="50"/>
                  </a:lnTo>
                  <a:lnTo>
                    <a:pt x="52" y="52"/>
                  </a:lnTo>
                  <a:lnTo>
                    <a:pt x="60" y="54"/>
                  </a:lnTo>
                  <a:lnTo>
                    <a:pt x="66" y="54"/>
                  </a:lnTo>
                  <a:lnTo>
                    <a:pt x="74" y="56"/>
                  </a:lnTo>
                  <a:lnTo>
                    <a:pt x="79" y="56"/>
                  </a:lnTo>
                  <a:lnTo>
                    <a:pt x="84" y="56"/>
                  </a:lnTo>
                  <a:lnTo>
                    <a:pt x="88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15" name="Freeform 1321"/>
            <p:cNvSpPr>
              <a:spLocks/>
            </p:cNvSpPr>
            <p:nvPr/>
          </p:nvSpPr>
          <p:spPr bwMode="auto">
            <a:xfrm>
              <a:off x="3461" y="3846"/>
              <a:ext cx="100" cy="66"/>
            </a:xfrm>
            <a:custGeom>
              <a:avLst/>
              <a:gdLst>
                <a:gd name="T0" fmla="*/ 6 w 100"/>
                <a:gd name="T1" fmla="*/ 14 h 66"/>
                <a:gd name="T2" fmla="*/ 14 w 100"/>
                <a:gd name="T3" fmla="*/ 11 h 66"/>
                <a:gd name="T4" fmla="*/ 23 w 100"/>
                <a:gd name="T5" fmla="*/ 9 h 66"/>
                <a:gd name="T6" fmla="*/ 31 w 100"/>
                <a:gd name="T7" fmla="*/ 9 h 66"/>
                <a:gd name="T8" fmla="*/ 41 w 100"/>
                <a:gd name="T9" fmla="*/ 11 h 66"/>
                <a:gd name="T10" fmla="*/ 49 w 100"/>
                <a:gd name="T11" fmla="*/ 14 h 66"/>
                <a:gd name="T12" fmla="*/ 57 w 100"/>
                <a:gd name="T13" fmla="*/ 19 h 66"/>
                <a:gd name="T14" fmla="*/ 65 w 100"/>
                <a:gd name="T15" fmla="*/ 23 h 66"/>
                <a:gd name="T16" fmla="*/ 71 w 100"/>
                <a:gd name="T17" fmla="*/ 30 h 66"/>
                <a:gd name="T18" fmla="*/ 78 w 100"/>
                <a:gd name="T19" fmla="*/ 35 h 66"/>
                <a:gd name="T20" fmla="*/ 83 w 100"/>
                <a:gd name="T21" fmla="*/ 42 h 66"/>
                <a:gd name="T22" fmla="*/ 87 w 100"/>
                <a:gd name="T23" fmla="*/ 47 h 66"/>
                <a:gd name="T24" fmla="*/ 89 w 100"/>
                <a:gd name="T25" fmla="*/ 53 h 66"/>
                <a:gd name="T26" fmla="*/ 91 w 100"/>
                <a:gd name="T27" fmla="*/ 56 h 66"/>
                <a:gd name="T28" fmla="*/ 91 w 100"/>
                <a:gd name="T29" fmla="*/ 57 h 66"/>
                <a:gd name="T30" fmla="*/ 90 w 100"/>
                <a:gd name="T31" fmla="*/ 57 h 66"/>
                <a:gd name="T32" fmla="*/ 89 w 100"/>
                <a:gd name="T33" fmla="*/ 66 h 66"/>
                <a:gd name="T34" fmla="*/ 96 w 100"/>
                <a:gd name="T35" fmla="*/ 65 h 66"/>
                <a:gd name="T36" fmla="*/ 100 w 100"/>
                <a:gd name="T37" fmla="*/ 61 h 66"/>
                <a:gd name="T38" fmla="*/ 100 w 100"/>
                <a:gd name="T39" fmla="*/ 55 h 66"/>
                <a:gd name="T40" fmla="*/ 98 w 100"/>
                <a:gd name="T41" fmla="*/ 48 h 66"/>
                <a:gd name="T42" fmla="*/ 95 w 100"/>
                <a:gd name="T43" fmla="*/ 43 h 66"/>
                <a:gd name="T44" fmla="*/ 90 w 100"/>
                <a:gd name="T45" fmla="*/ 36 h 66"/>
                <a:gd name="T46" fmla="*/ 84 w 100"/>
                <a:gd name="T47" fmla="*/ 30 h 66"/>
                <a:gd name="T48" fmla="*/ 78 w 100"/>
                <a:gd name="T49" fmla="*/ 23 h 66"/>
                <a:gd name="T50" fmla="*/ 70 w 100"/>
                <a:gd name="T51" fmla="*/ 17 h 66"/>
                <a:gd name="T52" fmla="*/ 62 w 100"/>
                <a:gd name="T53" fmla="*/ 10 h 66"/>
                <a:gd name="T54" fmla="*/ 52 w 100"/>
                <a:gd name="T55" fmla="*/ 6 h 66"/>
                <a:gd name="T56" fmla="*/ 43 w 100"/>
                <a:gd name="T57" fmla="*/ 2 h 66"/>
                <a:gd name="T58" fmla="*/ 32 w 100"/>
                <a:gd name="T59" fmla="*/ 0 h 66"/>
                <a:gd name="T60" fmla="*/ 22 w 100"/>
                <a:gd name="T61" fmla="*/ 0 h 66"/>
                <a:gd name="T62" fmla="*/ 11 w 100"/>
                <a:gd name="T63" fmla="*/ 2 h 66"/>
                <a:gd name="T64" fmla="*/ 0 w 100"/>
                <a:gd name="T65" fmla="*/ 7 h 66"/>
                <a:gd name="T66" fmla="*/ 6 w 100"/>
                <a:gd name="T67" fmla="*/ 14 h 6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0"/>
                <a:gd name="T103" fmla="*/ 0 h 66"/>
                <a:gd name="T104" fmla="*/ 100 w 100"/>
                <a:gd name="T105" fmla="*/ 66 h 6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0" h="66">
                  <a:moveTo>
                    <a:pt x="6" y="14"/>
                  </a:moveTo>
                  <a:lnTo>
                    <a:pt x="14" y="11"/>
                  </a:lnTo>
                  <a:lnTo>
                    <a:pt x="23" y="9"/>
                  </a:lnTo>
                  <a:lnTo>
                    <a:pt x="31" y="9"/>
                  </a:lnTo>
                  <a:lnTo>
                    <a:pt x="41" y="11"/>
                  </a:lnTo>
                  <a:lnTo>
                    <a:pt x="49" y="14"/>
                  </a:lnTo>
                  <a:lnTo>
                    <a:pt x="57" y="19"/>
                  </a:lnTo>
                  <a:lnTo>
                    <a:pt x="65" y="23"/>
                  </a:lnTo>
                  <a:lnTo>
                    <a:pt x="71" y="30"/>
                  </a:lnTo>
                  <a:lnTo>
                    <a:pt x="78" y="35"/>
                  </a:lnTo>
                  <a:lnTo>
                    <a:pt x="83" y="42"/>
                  </a:lnTo>
                  <a:lnTo>
                    <a:pt x="87" y="47"/>
                  </a:lnTo>
                  <a:lnTo>
                    <a:pt x="89" y="53"/>
                  </a:lnTo>
                  <a:lnTo>
                    <a:pt x="91" y="56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9" y="66"/>
                  </a:lnTo>
                  <a:lnTo>
                    <a:pt x="96" y="65"/>
                  </a:lnTo>
                  <a:lnTo>
                    <a:pt x="100" y="61"/>
                  </a:lnTo>
                  <a:lnTo>
                    <a:pt x="100" y="55"/>
                  </a:lnTo>
                  <a:lnTo>
                    <a:pt x="98" y="48"/>
                  </a:lnTo>
                  <a:lnTo>
                    <a:pt x="95" y="43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23"/>
                  </a:lnTo>
                  <a:lnTo>
                    <a:pt x="70" y="17"/>
                  </a:lnTo>
                  <a:lnTo>
                    <a:pt x="62" y="10"/>
                  </a:lnTo>
                  <a:lnTo>
                    <a:pt x="52" y="6"/>
                  </a:lnTo>
                  <a:lnTo>
                    <a:pt x="43" y="2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2"/>
                  </a:lnTo>
                  <a:lnTo>
                    <a:pt x="0" y="7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16" name="Freeform 1322"/>
            <p:cNvSpPr>
              <a:spLocks/>
            </p:cNvSpPr>
            <p:nvPr/>
          </p:nvSpPr>
          <p:spPr bwMode="auto">
            <a:xfrm>
              <a:off x="3458" y="3853"/>
              <a:ext cx="45" cy="49"/>
            </a:xfrm>
            <a:custGeom>
              <a:avLst/>
              <a:gdLst>
                <a:gd name="T0" fmla="*/ 45 w 45"/>
                <a:gd name="T1" fmla="*/ 41 h 49"/>
                <a:gd name="T2" fmla="*/ 36 w 45"/>
                <a:gd name="T3" fmla="*/ 37 h 49"/>
                <a:gd name="T4" fmla="*/ 30 w 45"/>
                <a:gd name="T5" fmla="*/ 32 h 49"/>
                <a:gd name="T6" fmla="*/ 23 w 45"/>
                <a:gd name="T7" fmla="*/ 25 h 49"/>
                <a:gd name="T8" fmla="*/ 17 w 45"/>
                <a:gd name="T9" fmla="*/ 19 h 49"/>
                <a:gd name="T10" fmla="*/ 13 w 45"/>
                <a:gd name="T11" fmla="*/ 13 h 49"/>
                <a:gd name="T12" fmla="*/ 10 w 45"/>
                <a:gd name="T13" fmla="*/ 8 h 49"/>
                <a:gd name="T14" fmla="*/ 10 w 45"/>
                <a:gd name="T15" fmla="*/ 7 h 49"/>
                <a:gd name="T16" fmla="*/ 9 w 45"/>
                <a:gd name="T17" fmla="*/ 6 h 49"/>
                <a:gd name="T18" fmla="*/ 9 w 45"/>
                <a:gd name="T19" fmla="*/ 7 h 49"/>
                <a:gd name="T20" fmla="*/ 3 w 45"/>
                <a:gd name="T21" fmla="*/ 0 h 49"/>
                <a:gd name="T22" fmla="*/ 1 w 45"/>
                <a:gd name="T23" fmla="*/ 3 h 49"/>
                <a:gd name="T24" fmla="*/ 0 w 45"/>
                <a:gd name="T25" fmla="*/ 6 h 49"/>
                <a:gd name="T26" fmla="*/ 0 w 45"/>
                <a:gd name="T27" fmla="*/ 10 h 49"/>
                <a:gd name="T28" fmla="*/ 2 w 45"/>
                <a:gd name="T29" fmla="*/ 13 h 49"/>
                <a:gd name="T30" fmla="*/ 6 w 45"/>
                <a:gd name="T31" fmla="*/ 18 h 49"/>
                <a:gd name="T32" fmla="*/ 10 w 45"/>
                <a:gd name="T33" fmla="*/ 25 h 49"/>
                <a:gd name="T34" fmla="*/ 16 w 45"/>
                <a:gd name="T35" fmla="*/ 32 h 49"/>
                <a:gd name="T36" fmla="*/ 24 w 45"/>
                <a:gd name="T37" fmla="*/ 38 h 49"/>
                <a:gd name="T38" fmla="*/ 32 w 45"/>
                <a:gd name="T39" fmla="*/ 45 h 49"/>
                <a:gd name="T40" fmla="*/ 40 w 45"/>
                <a:gd name="T41" fmla="*/ 49 h 49"/>
                <a:gd name="T42" fmla="*/ 45 w 45"/>
                <a:gd name="T43" fmla="*/ 41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5"/>
                <a:gd name="T67" fmla="*/ 0 h 49"/>
                <a:gd name="T68" fmla="*/ 45 w 45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5" h="49">
                  <a:moveTo>
                    <a:pt x="45" y="41"/>
                  </a:moveTo>
                  <a:lnTo>
                    <a:pt x="36" y="37"/>
                  </a:lnTo>
                  <a:lnTo>
                    <a:pt x="30" y="32"/>
                  </a:lnTo>
                  <a:lnTo>
                    <a:pt x="23" y="25"/>
                  </a:lnTo>
                  <a:lnTo>
                    <a:pt x="17" y="19"/>
                  </a:lnTo>
                  <a:lnTo>
                    <a:pt x="13" y="13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9" y="6"/>
                  </a:lnTo>
                  <a:lnTo>
                    <a:pt x="9" y="7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3"/>
                  </a:lnTo>
                  <a:lnTo>
                    <a:pt x="6" y="18"/>
                  </a:lnTo>
                  <a:lnTo>
                    <a:pt x="10" y="25"/>
                  </a:lnTo>
                  <a:lnTo>
                    <a:pt x="16" y="32"/>
                  </a:lnTo>
                  <a:lnTo>
                    <a:pt x="24" y="38"/>
                  </a:lnTo>
                  <a:lnTo>
                    <a:pt x="32" y="45"/>
                  </a:lnTo>
                  <a:lnTo>
                    <a:pt x="40" y="49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17" name="Freeform 1323"/>
            <p:cNvSpPr>
              <a:spLocks/>
            </p:cNvSpPr>
            <p:nvPr/>
          </p:nvSpPr>
          <p:spPr bwMode="auto">
            <a:xfrm>
              <a:off x="3498" y="3894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49 w 53"/>
                <a:gd name="T3" fmla="*/ 8 h 18"/>
                <a:gd name="T4" fmla="*/ 45 w 53"/>
                <a:gd name="T5" fmla="*/ 8 h 18"/>
                <a:gd name="T6" fmla="*/ 39 w 53"/>
                <a:gd name="T7" fmla="*/ 8 h 18"/>
                <a:gd name="T8" fmla="*/ 32 w 53"/>
                <a:gd name="T9" fmla="*/ 7 h 18"/>
                <a:gd name="T10" fmla="*/ 25 w 53"/>
                <a:gd name="T11" fmla="*/ 7 h 18"/>
                <a:gd name="T12" fmla="*/ 18 w 53"/>
                <a:gd name="T13" fmla="*/ 5 h 18"/>
                <a:gd name="T14" fmla="*/ 11 w 53"/>
                <a:gd name="T15" fmla="*/ 3 h 18"/>
                <a:gd name="T16" fmla="*/ 5 w 53"/>
                <a:gd name="T17" fmla="*/ 0 h 18"/>
                <a:gd name="T18" fmla="*/ 0 w 53"/>
                <a:gd name="T19" fmla="*/ 8 h 18"/>
                <a:gd name="T20" fmla="*/ 8 w 53"/>
                <a:gd name="T21" fmla="*/ 11 h 18"/>
                <a:gd name="T22" fmla="*/ 16 w 53"/>
                <a:gd name="T23" fmla="*/ 14 h 18"/>
                <a:gd name="T24" fmla="*/ 24 w 53"/>
                <a:gd name="T25" fmla="*/ 16 h 18"/>
                <a:gd name="T26" fmla="*/ 31 w 53"/>
                <a:gd name="T27" fmla="*/ 17 h 18"/>
                <a:gd name="T28" fmla="*/ 39 w 53"/>
                <a:gd name="T29" fmla="*/ 17 h 18"/>
                <a:gd name="T30" fmla="*/ 44 w 53"/>
                <a:gd name="T31" fmla="*/ 17 h 18"/>
                <a:gd name="T32" fmla="*/ 49 w 53"/>
                <a:gd name="T33" fmla="*/ 17 h 18"/>
                <a:gd name="T34" fmla="*/ 52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49" y="8"/>
                  </a:lnTo>
                  <a:lnTo>
                    <a:pt x="45" y="8"/>
                  </a:lnTo>
                  <a:lnTo>
                    <a:pt x="39" y="8"/>
                  </a:lnTo>
                  <a:lnTo>
                    <a:pt x="32" y="7"/>
                  </a:lnTo>
                  <a:lnTo>
                    <a:pt x="25" y="7"/>
                  </a:lnTo>
                  <a:lnTo>
                    <a:pt x="18" y="5"/>
                  </a:lnTo>
                  <a:lnTo>
                    <a:pt x="11" y="3"/>
                  </a:lnTo>
                  <a:lnTo>
                    <a:pt x="5" y="0"/>
                  </a:lnTo>
                  <a:lnTo>
                    <a:pt x="0" y="8"/>
                  </a:lnTo>
                  <a:lnTo>
                    <a:pt x="8" y="11"/>
                  </a:lnTo>
                  <a:lnTo>
                    <a:pt x="16" y="14"/>
                  </a:lnTo>
                  <a:lnTo>
                    <a:pt x="24" y="16"/>
                  </a:lnTo>
                  <a:lnTo>
                    <a:pt x="31" y="17"/>
                  </a:lnTo>
                  <a:lnTo>
                    <a:pt x="39" y="17"/>
                  </a:lnTo>
                  <a:lnTo>
                    <a:pt x="44" y="17"/>
                  </a:lnTo>
                  <a:lnTo>
                    <a:pt x="49" y="17"/>
                  </a:lnTo>
                  <a:lnTo>
                    <a:pt x="52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18" name="Freeform 1324"/>
            <p:cNvSpPr>
              <a:spLocks/>
            </p:cNvSpPr>
            <p:nvPr/>
          </p:nvSpPr>
          <p:spPr bwMode="auto">
            <a:xfrm>
              <a:off x="1582" y="3849"/>
              <a:ext cx="93" cy="58"/>
            </a:xfrm>
            <a:custGeom>
              <a:avLst/>
              <a:gdLst>
                <a:gd name="T0" fmla="*/ 88 w 93"/>
                <a:gd name="T1" fmla="*/ 0 h 58"/>
                <a:gd name="T2" fmla="*/ 92 w 93"/>
                <a:gd name="T3" fmla="*/ 0 h 58"/>
                <a:gd name="T4" fmla="*/ 93 w 93"/>
                <a:gd name="T5" fmla="*/ 3 h 58"/>
                <a:gd name="T6" fmla="*/ 93 w 93"/>
                <a:gd name="T7" fmla="*/ 6 h 58"/>
                <a:gd name="T8" fmla="*/ 92 w 93"/>
                <a:gd name="T9" fmla="*/ 10 h 58"/>
                <a:gd name="T10" fmla="*/ 89 w 93"/>
                <a:gd name="T11" fmla="*/ 17 h 58"/>
                <a:gd name="T12" fmla="*/ 84 w 93"/>
                <a:gd name="T13" fmla="*/ 22 h 58"/>
                <a:gd name="T14" fmla="*/ 79 w 93"/>
                <a:gd name="T15" fmla="*/ 29 h 58"/>
                <a:gd name="T16" fmla="*/ 73 w 93"/>
                <a:gd name="T17" fmla="*/ 36 h 58"/>
                <a:gd name="T18" fmla="*/ 65 w 93"/>
                <a:gd name="T19" fmla="*/ 41 h 58"/>
                <a:gd name="T20" fmla="*/ 57 w 93"/>
                <a:gd name="T21" fmla="*/ 48 h 58"/>
                <a:gd name="T22" fmla="*/ 48 w 93"/>
                <a:gd name="T23" fmla="*/ 52 h 58"/>
                <a:gd name="T24" fmla="*/ 39 w 93"/>
                <a:gd name="T25" fmla="*/ 55 h 58"/>
                <a:gd name="T26" fmla="*/ 29 w 93"/>
                <a:gd name="T27" fmla="*/ 58 h 58"/>
                <a:gd name="T28" fmla="*/ 20 w 93"/>
                <a:gd name="T29" fmla="*/ 58 h 58"/>
                <a:gd name="T30" fmla="*/ 10 w 93"/>
                <a:gd name="T31" fmla="*/ 55 h 58"/>
                <a:gd name="T32" fmla="*/ 1 w 93"/>
                <a:gd name="T33" fmla="*/ 51 h 58"/>
                <a:gd name="T34" fmla="*/ 0 w 93"/>
                <a:gd name="T35" fmla="*/ 50 h 58"/>
                <a:gd name="T36" fmla="*/ 0 w 93"/>
                <a:gd name="T37" fmla="*/ 49 h 58"/>
                <a:gd name="T38" fmla="*/ 0 w 93"/>
                <a:gd name="T39" fmla="*/ 47 h 58"/>
                <a:gd name="T40" fmla="*/ 1 w 93"/>
                <a:gd name="T41" fmla="*/ 44 h 58"/>
                <a:gd name="T42" fmla="*/ 4 w 93"/>
                <a:gd name="T43" fmla="*/ 39 h 58"/>
                <a:gd name="T44" fmla="*/ 8 w 93"/>
                <a:gd name="T45" fmla="*/ 32 h 58"/>
                <a:gd name="T46" fmla="*/ 15 w 93"/>
                <a:gd name="T47" fmla="*/ 26 h 58"/>
                <a:gd name="T48" fmla="*/ 22 w 93"/>
                <a:gd name="T49" fmla="*/ 20 h 58"/>
                <a:gd name="T50" fmla="*/ 29 w 93"/>
                <a:gd name="T51" fmla="*/ 14 h 58"/>
                <a:gd name="T52" fmla="*/ 37 w 93"/>
                <a:gd name="T53" fmla="*/ 9 h 58"/>
                <a:gd name="T54" fmla="*/ 44 w 93"/>
                <a:gd name="T55" fmla="*/ 6 h 58"/>
                <a:gd name="T56" fmla="*/ 52 w 93"/>
                <a:gd name="T57" fmla="*/ 4 h 58"/>
                <a:gd name="T58" fmla="*/ 59 w 93"/>
                <a:gd name="T59" fmla="*/ 3 h 58"/>
                <a:gd name="T60" fmla="*/ 66 w 93"/>
                <a:gd name="T61" fmla="*/ 2 h 58"/>
                <a:gd name="T62" fmla="*/ 73 w 93"/>
                <a:gd name="T63" fmla="*/ 2 h 58"/>
                <a:gd name="T64" fmla="*/ 79 w 93"/>
                <a:gd name="T65" fmla="*/ 0 h 58"/>
                <a:gd name="T66" fmla="*/ 84 w 93"/>
                <a:gd name="T67" fmla="*/ 0 h 58"/>
                <a:gd name="T68" fmla="*/ 88 w 93"/>
                <a:gd name="T69" fmla="*/ 0 h 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8"/>
                <a:gd name="T107" fmla="*/ 93 w 93"/>
                <a:gd name="T108" fmla="*/ 58 h 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8">
                  <a:moveTo>
                    <a:pt x="88" y="0"/>
                  </a:moveTo>
                  <a:lnTo>
                    <a:pt x="92" y="0"/>
                  </a:lnTo>
                  <a:lnTo>
                    <a:pt x="93" y="3"/>
                  </a:lnTo>
                  <a:lnTo>
                    <a:pt x="93" y="6"/>
                  </a:lnTo>
                  <a:lnTo>
                    <a:pt x="92" y="10"/>
                  </a:lnTo>
                  <a:lnTo>
                    <a:pt x="89" y="17"/>
                  </a:lnTo>
                  <a:lnTo>
                    <a:pt x="84" y="22"/>
                  </a:lnTo>
                  <a:lnTo>
                    <a:pt x="79" y="29"/>
                  </a:lnTo>
                  <a:lnTo>
                    <a:pt x="73" y="36"/>
                  </a:lnTo>
                  <a:lnTo>
                    <a:pt x="65" y="41"/>
                  </a:lnTo>
                  <a:lnTo>
                    <a:pt x="57" y="48"/>
                  </a:lnTo>
                  <a:lnTo>
                    <a:pt x="48" y="52"/>
                  </a:lnTo>
                  <a:lnTo>
                    <a:pt x="39" y="55"/>
                  </a:lnTo>
                  <a:lnTo>
                    <a:pt x="29" y="58"/>
                  </a:lnTo>
                  <a:lnTo>
                    <a:pt x="20" y="58"/>
                  </a:lnTo>
                  <a:lnTo>
                    <a:pt x="10" y="55"/>
                  </a:lnTo>
                  <a:lnTo>
                    <a:pt x="1" y="51"/>
                  </a:lnTo>
                  <a:lnTo>
                    <a:pt x="0" y="50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1" y="44"/>
                  </a:lnTo>
                  <a:lnTo>
                    <a:pt x="4" y="39"/>
                  </a:lnTo>
                  <a:lnTo>
                    <a:pt x="8" y="32"/>
                  </a:lnTo>
                  <a:lnTo>
                    <a:pt x="15" y="26"/>
                  </a:lnTo>
                  <a:lnTo>
                    <a:pt x="22" y="20"/>
                  </a:lnTo>
                  <a:lnTo>
                    <a:pt x="29" y="14"/>
                  </a:lnTo>
                  <a:lnTo>
                    <a:pt x="37" y="9"/>
                  </a:lnTo>
                  <a:lnTo>
                    <a:pt x="44" y="6"/>
                  </a:lnTo>
                  <a:lnTo>
                    <a:pt x="52" y="4"/>
                  </a:lnTo>
                  <a:lnTo>
                    <a:pt x="59" y="3"/>
                  </a:lnTo>
                  <a:lnTo>
                    <a:pt x="66" y="2"/>
                  </a:lnTo>
                  <a:lnTo>
                    <a:pt x="73" y="2"/>
                  </a:lnTo>
                  <a:lnTo>
                    <a:pt x="79" y="0"/>
                  </a:lnTo>
                  <a:lnTo>
                    <a:pt x="84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19" name="Freeform 1325"/>
            <p:cNvSpPr>
              <a:spLocks/>
            </p:cNvSpPr>
            <p:nvPr/>
          </p:nvSpPr>
          <p:spPr bwMode="auto">
            <a:xfrm>
              <a:off x="1581" y="3845"/>
              <a:ext cx="98" cy="66"/>
            </a:xfrm>
            <a:custGeom>
              <a:avLst/>
              <a:gdLst>
                <a:gd name="T0" fmla="*/ 0 w 98"/>
                <a:gd name="T1" fmla="*/ 59 h 66"/>
                <a:gd name="T2" fmla="*/ 10 w 98"/>
                <a:gd name="T3" fmla="*/ 64 h 66"/>
                <a:gd name="T4" fmla="*/ 21 w 98"/>
                <a:gd name="T5" fmla="*/ 66 h 66"/>
                <a:gd name="T6" fmla="*/ 31 w 98"/>
                <a:gd name="T7" fmla="*/ 66 h 66"/>
                <a:gd name="T8" fmla="*/ 41 w 98"/>
                <a:gd name="T9" fmla="*/ 64 h 66"/>
                <a:gd name="T10" fmla="*/ 51 w 98"/>
                <a:gd name="T11" fmla="*/ 60 h 66"/>
                <a:gd name="T12" fmla="*/ 60 w 98"/>
                <a:gd name="T13" fmla="*/ 55 h 66"/>
                <a:gd name="T14" fmla="*/ 68 w 98"/>
                <a:gd name="T15" fmla="*/ 49 h 66"/>
                <a:gd name="T16" fmla="*/ 76 w 98"/>
                <a:gd name="T17" fmla="*/ 43 h 66"/>
                <a:gd name="T18" fmla="*/ 83 w 98"/>
                <a:gd name="T19" fmla="*/ 36 h 66"/>
                <a:gd name="T20" fmla="*/ 89 w 98"/>
                <a:gd name="T21" fmla="*/ 30 h 66"/>
                <a:gd name="T22" fmla="*/ 94 w 98"/>
                <a:gd name="T23" fmla="*/ 23 h 66"/>
                <a:gd name="T24" fmla="*/ 97 w 98"/>
                <a:gd name="T25" fmla="*/ 16 h 66"/>
                <a:gd name="T26" fmla="*/ 98 w 98"/>
                <a:gd name="T27" fmla="*/ 11 h 66"/>
                <a:gd name="T28" fmla="*/ 98 w 98"/>
                <a:gd name="T29" fmla="*/ 6 h 66"/>
                <a:gd name="T30" fmla="*/ 94 w 98"/>
                <a:gd name="T31" fmla="*/ 0 h 66"/>
                <a:gd name="T32" fmla="*/ 89 w 98"/>
                <a:gd name="T33" fmla="*/ 0 h 66"/>
                <a:gd name="T34" fmla="*/ 90 w 98"/>
                <a:gd name="T35" fmla="*/ 9 h 66"/>
                <a:gd name="T36" fmla="*/ 91 w 98"/>
                <a:gd name="T37" fmla="*/ 9 h 66"/>
                <a:gd name="T38" fmla="*/ 90 w 98"/>
                <a:gd name="T39" fmla="*/ 8 h 66"/>
                <a:gd name="T40" fmla="*/ 90 w 98"/>
                <a:gd name="T41" fmla="*/ 9 h 66"/>
                <a:gd name="T42" fmla="*/ 89 w 98"/>
                <a:gd name="T43" fmla="*/ 13 h 66"/>
                <a:gd name="T44" fmla="*/ 86 w 98"/>
                <a:gd name="T45" fmla="*/ 18 h 66"/>
                <a:gd name="T46" fmla="*/ 82 w 98"/>
                <a:gd name="T47" fmla="*/ 24 h 66"/>
                <a:gd name="T48" fmla="*/ 77 w 98"/>
                <a:gd name="T49" fmla="*/ 30 h 66"/>
                <a:gd name="T50" fmla="*/ 71 w 98"/>
                <a:gd name="T51" fmla="*/ 36 h 66"/>
                <a:gd name="T52" fmla="*/ 63 w 98"/>
                <a:gd name="T53" fmla="*/ 42 h 66"/>
                <a:gd name="T54" fmla="*/ 56 w 98"/>
                <a:gd name="T55" fmla="*/ 47 h 66"/>
                <a:gd name="T56" fmla="*/ 47 w 98"/>
                <a:gd name="T57" fmla="*/ 52 h 66"/>
                <a:gd name="T58" fmla="*/ 39 w 98"/>
                <a:gd name="T59" fmla="*/ 55 h 66"/>
                <a:gd name="T60" fmla="*/ 30 w 98"/>
                <a:gd name="T61" fmla="*/ 57 h 66"/>
                <a:gd name="T62" fmla="*/ 22 w 98"/>
                <a:gd name="T63" fmla="*/ 57 h 66"/>
                <a:gd name="T64" fmla="*/ 12 w 98"/>
                <a:gd name="T65" fmla="*/ 55 h 66"/>
                <a:gd name="T66" fmla="*/ 4 w 98"/>
                <a:gd name="T67" fmla="*/ 51 h 66"/>
                <a:gd name="T68" fmla="*/ 0 w 98"/>
                <a:gd name="T69" fmla="*/ 59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9"/>
                  </a:moveTo>
                  <a:lnTo>
                    <a:pt x="10" y="64"/>
                  </a:lnTo>
                  <a:lnTo>
                    <a:pt x="21" y="66"/>
                  </a:lnTo>
                  <a:lnTo>
                    <a:pt x="31" y="66"/>
                  </a:lnTo>
                  <a:lnTo>
                    <a:pt x="41" y="64"/>
                  </a:lnTo>
                  <a:lnTo>
                    <a:pt x="51" y="60"/>
                  </a:lnTo>
                  <a:lnTo>
                    <a:pt x="60" y="55"/>
                  </a:lnTo>
                  <a:lnTo>
                    <a:pt x="68" y="49"/>
                  </a:lnTo>
                  <a:lnTo>
                    <a:pt x="76" y="43"/>
                  </a:lnTo>
                  <a:lnTo>
                    <a:pt x="83" y="36"/>
                  </a:lnTo>
                  <a:lnTo>
                    <a:pt x="89" y="30"/>
                  </a:lnTo>
                  <a:lnTo>
                    <a:pt x="94" y="23"/>
                  </a:lnTo>
                  <a:lnTo>
                    <a:pt x="97" y="16"/>
                  </a:lnTo>
                  <a:lnTo>
                    <a:pt x="98" y="11"/>
                  </a:lnTo>
                  <a:lnTo>
                    <a:pt x="98" y="6"/>
                  </a:lnTo>
                  <a:lnTo>
                    <a:pt x="94" y="0"/>
                  </a:lnTo>
                  <a:lnTo>
                    <a:pt x="89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6" y="18"/>
                  </a:lnTo>
                  <a:lnTo>
                    <a:pt x="82" y="24"/>
                  </a:lnTo>
                  <a:lnTo>
                    <a:pt x="77" y="30"/>
                  </a:lnTo>
                  <a:lnTo>
                    <a:pt x="71" y="36"/>
                  </a:lnTo>
                  <a:lnTo>
                    <a:pt x="63" y="42"/>
                  </a:lnTo>
                  <a:lnTo>
                    <a:pt x="56" y="47"/>
                  </a:lnTo>
                  <a:lnTo>
                    <a:pt x="47" y="52"/>
                  </a:lnTo>
                  <a:lnTo>
                    <a:pt x="39" y="55"/>
                  </a:lnTo>
                  <a:lnTo>
                    <a:pt x="30" y="57"/>
                  </a:lnTo>
                  <a:lnTo>
                    <a:pt x="22" y="57"/>
                  </a:lnTo>
                  <a:lnTo>
                    <a:pt x="12" y="55"/>
                  </a:lnTo>
                  <a:lnTo>
                    <a:pt x="4" y="5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20" name="Freeform 1326"/>
            <p:cNvSpPr>
              <a:spLocks/>
            </p:cNvSpPr>
            <p:nvPr/>
          </p:nvSpPr>
          <p:spPr bwMode="auto">
            <a:xfrm>
              <a:off x="1577" y="3854"/>
              <a:ext cx="44" cy="50"/>
            </a:xfrm>
            <a:custGeom>
              <a:avLst/>
              <a:gdLst>
                <a:gd name="T0" fmla="*/ 41 w 44"/>
                <a:gd name="T1" fmla="*/ 0 h 50"/>
                <a:gd name="T2" fmla="*/ 32 w 44"/>
                <a:gd name="T3" fmla="*/ 5 h 50"/>
                <a:gd name="T4" fmla="*/ 24 w 44"/>
                <a:gd name="T5" fmla="*/ 11 h 50"/>
                <a:gd name="T6" fmla="*/ 16 w 44"/>
                <a:gd name="T7" fmla="*/ 17 h 50"/>
                <a:gd name="T8" fmla="*/ 10 w 44"/>
                <a:gd name="T9" fmla="*/ 25 h 50"/>
                <a:gd name="T10" fmla="*/ 5 w 44"/>
                <a:gd name="T11" fmla="*/ 32 h 50"/>
                <a:gd name="T12" fmla="*/ 2 w 44"/>
                <a:gd name="T13" fmla="*/ 37 h 50"/>
                <a:gd name="T14" fmla="*/ 0 w 44"/>
                <a:gd name="T15" fmla="*/ 40 h 50"/>
                <a:gd name="T16" fmla="*/ 0 w 44"/>
                <a:gd name="T17" fmla="*/ 44 h 50"/>
                <a:gd name="T18" fmla="*/ 2 w 44"/>
                <a:gd name="T19" fmla="*/ 47 h 50"/>
                <a:gd name="T20" fmla="*/ 4 w 44"/>
                <a:gd name="T21" fmla="*/ 50 h 50"/>
                <a:gd name="T22" fmla="*/ 8 w 44"/>
                <a:gd name="T23" fmla="*/ 42 h 50"/>
                <a:gd name="T24" fmla="*/ 9 w 44"/>
                <a:gd name="T25" fmla="*/ 43 h 50"/>
                <a:gd name="T26" fmla="*/ 9 w 44"/>
                <a:gd name="T27" fmla="*/ 44 h 50"/>
                <a:gd name="T28" fmla="*/ 9 w 44"/>
                <a:gd name="T29" fmla="*/ 43 h 50"/>
                <a:gd name="T30" fmla="*/ 10 w 44"/>
                <a:gd name="T31" fmla="*/ 42 h 50"/>
                <a:gd name="T32" fmla="*/ 12 w 44"/>
                <a:gd name="T33" fmla="*/ 36 h 50"/>
                <a:gd name="T34" fmla="*/ 16 w 44"/>
                <a:gd name="T35" fmla="*/ 31 h 50"/>
                <a:gd name="T36" fmla="*/ 23 w 44"/>
                <a:gd name="T37" fmla="*/ 24 h 50"/>
                <a:gd name="T38" fmla="*/ 29 w 44"/>
                <a:gd name="T39" fmla="*/ 18 h 50"/>
                <a:gd name="T40" fmla="*/ 36 w 44"/>
                <a:gd name="T41" fmla="*/ 13 h 50"/>
                <a:gd name="T42" fmla="*/ 44 w 44"/>
                <a:gd name="T43" fmla="*/ 9 h 50"/>
                <a:gd name="T44" fmla="*/ 41 w 44"/>
                <a:gd name="T45" fmla="*/ 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4"/>
                <a:gd name="T70" fmla="*/ 0 h 50"/>
                <a:gd name="T71" fmla="*/ 44 w 44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4" h="50">
                  <a:moveTo>
                    <a:pt x="41" y="0"/>
                  </a:moveTo>
                  <a:lnTo>
                    <a:pt x="32" y="5"/>
                  </a:lnTo>
                  <a:lnTo>
                    <a:pt x="24" y="11"/>
                  </a:lnTo>
                  <a:lnTo>
                    <a:pt x="16" y="17"/>
                  </a:lnTo>
                  <a:lnTo>
                    <a:pt x="10" y="25"/>
                  </a:lnTo>
                  <a:lnTo>
                    <a:pt x="5" y="32"/>
                  </a:lnTo>
                  <a:lnTo>
                    <a:pt x="2" y="37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7"/>
                  </a:lnTo>
                  <a:lnTo>
                    <a:pt x="4" y="50"/>
                  </a:lnTo>
                  <a:lnTo>
                    <a:pt x="8" y="42"/>
                  </a:lnTo>
                  <a:lnTo>
                    <a:pt x="9" y="43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10" y="42"/>
                  </a:lnTo>
                  <a:lnTo>
                    <a:pt x="12" y="36"/>
                  </a:lnTo>
                  <a:lnTo>
                    <a:pt x="16" y="31"/>
                  </a:lnTo>
                  <a:lnTo>
                    <a:pt x="23" y="24"/>
                  </a:lnTo>
                  <a:lnTo>
                    <a:pt x="29" y="18"/>
                  </a:lnTo>
                  <a:lnTo>
                    <a:pt x="36" y="13"/>
                  </a:lnTo>
                  <a:lnTo>
                    <a:pt x="44" y="9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21" name="Freeform 1327"/>
            <p:cNvSpPr>
              <a:spLocks/>
            </p:cNvSpPr>
            <p:nvPr/>
          </p:nvSpPr>
          <p:spPr bwMode="auto">
            <a:xfrm>
              <a:off x="1618" y="3845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7 w 53"/>
                <a:gd name="T3" fmla="*/ 0 h 18"/>
                <a:gd name="T4" fmla="*/ 43 w 53"/>
                <a:gd name="T5" fmla="*/ 0 h 18"/>
                <a:gd name="T6" fmla="*/ 37 w 53"/>
                <a:gd name="T7" fmla="*/ 1 h 18"/>
                <a:gd name="T8" fmla="*/ 30 w 53"/>
                <a:gd name="T9" fmla="*/ 1 h 18"/>
                <a:gd name="T10" fmla="*/ 23 w 53"/>
                <a:gd name="T11" fmla="*/ 2 h 18"/>
                <a:gd name="T12" fmla="*/ 14 w 53"/>
                <a:gd name="T13" fmla="*/ 3 h 18"/>
                <a:gd name="T14" fmla="*/ 7 w 53"/>
                <a:gd name="T15" fmla="*/ 6 h 18"/>
                <a:gd name="T16" fmla="*/ 0 w 53"/>
                <a:gd name="T17" fmla="*/ 9 h 18"/>
                <a:gd name="T18" fmla="*/ 3 w 53"/>
                <a:gd name="T19" fmla="*/ 18 h 18"/>
                <a:gd name="T20" fmla="*/ 10 w 53"/>
                <a:gd name="T21" fmla="*/ 14 h 18"/>
                <a:gd name="T22" fmla="*/ 17 w 53"/>
                <a:gd name="T23" fmla="*/ 12 h 18"/>
                <a:gd name="T24" fmla="*/ 24 w 53"/>
                <a:gd name="T25" fmla="*/ 11 h 18"/>
                <a:gd name="T26" fmla="*/ 31 w 53"/>
                <a:gd name="T27" fmla="*/ 10 h 18"/>
                <a:gd name="T28" fmla="*/ 38 w 53"/>
                <a:gd name="T29" fmla="*/ 10 h 18"/>
                <a:gd name="T30" fmla="*/ 43 w 53"/>
                <a:gd name="T31" fmla="*/ 10 h 18"/>
                <a:gd name="T32" fmla="*/ 48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7" y="0"/>
                  </a:lnTo>
                  <a:lnTo>
                    <a:pt x="43" y="0"/>
                  </a:lnTo>
                  <a:lnTo>
                    <a:pt x="37" y="1"/>
                  </a:lnTo>
                  <a:lnTo>
                    <a:pt x="30" y="1"/>
                  </a:lnTo>
                  <a:lnTo>
                    <a:pt x="23" y="2"/>
                  </a:lnTo>
                  <a:lnTo>
                    <a:pt x="14" y="3"/>
                  </a:lnTo>
                  <a:lnTo>
                    <a:pt x="7" y="6"/>
                  </a:lnTo>
                  <a:lnTo>
                    <a:pt x="0" y="9"/>
                  </a:lnTo>
                  <a:lnTo>
                    <a:pt x="3" y="18"/>
                  </a:lnTo>
                  <a:lnTo>
                    <a:pt x="10" y="14"/>
                  </a:lnTo>
                  <a:lnTo>
                    <a:pt x="17" y="12"/>
                  </a:lnTo>
                  <a:lnTo>
                    <a:pt x="24" y="11"/>
                  </a:lnTo>
                  <a:lnTo>
                    <a:pt x="31" y="10"/>
                  </a:lnTo>
                  <a:lnTo>
                    <a:pt x="38" y="10"/>
                  </a:lnTo>
                  <a:lnTo>
                    <a:pt x="43" y="10"/>
                  </a:lnTo>
                  <a:lnTo>
                    <a:pt x="48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22" name="Freeform 1328"/>
            <p:cNvSpPr>
              <a:spLocks/>
            </p:cNvSpPr>
            <p:nvPr/>
          </p:nvSpPr>
          <p:spPr bwMode="auto">
            <a:xfrm>
              <a:off x="4738" y="3851"/>
              <a:ext cx="93" cy="57"/>
            </a:xfrm>
            <a:custGeom>
              <a:avLst/>
              <a:gdLst>
                <a:gd name="T0" fmla="*/ 88 w 93"/>
                <a:gd name="T1" fmla="*/ 57 h 57"/>
                <a:gd name="T2" fmla="*/ 92 w 93"/>
                <a:gd name="T3" fmla="*/ 56 h 57"/>
                <a:gd name="T4" fmla="*/ 93 w 93"/>
                <a:gd name="T5" fmla="*/ 54 h 57"/>
                <a:gd name="T6" fmla="*/ 93 w 93"/>
                <a:gd name="T7" fmla="*/ 50 h 57"/>
                <a:gd name="T8" fmla="*/ 92 w 93"/>
                <a:gd name="T9" fmla="*/ 46 h 57"/>
                <a:gd name="T10" fmla="*/ 89 w 93"/>
                <a:gd name="T11" fmla="*/ 40 h 57"/>
                <a:gd name="T12" fmla="*/ 85 w 93"/>
                <a:gd name="T13" fmla="*/ 34 h 57"/>
                <a:gd name="T14" fmla="*/ 80 w 93"/>
                <a:gd name="T15" fmla="*/ 28 h 57"/>
                <a:gd name="T16" fmla="*/ 73 w 93"/>
                <a:gd name="T17" fmla="*/ 21 h 57"/>
                <a:gd name="T18" fmla="*/ 66 w 93"/>
                <a:gd name="T19" fmla="*/ 15 h 57"/>
                <a:gd name="T20" fmla="*/ 57 w 93"/>
                <a:gd name="T21" fmla="*/ 9 h 57"/>
                <a:gd name="T22" fmla="*/ 49 w 93"/>
                <a:gd name="T23" fmla="*/ 5 h 57"/>
                <a:gd name="T24" fmla="*/ 39 w 93"/>
                <a:gd name="T25" fmla="*/ 2 h 57"/>
                <a:gd name="T26" fmla="*/ 30 w 93"/>
                <a:gd name="T27" fmla="*/ 0 h 57"/>
                <a:gd name="T28" fmla="*/ 20 w 93"/>
                <a:gd name="T29" fmla="*/ 0 h 57"/>
                <a:gd name="T30" fmla="*/ 11 w 93"/>
                <a:gd name="T31" fmla="*/ 2 h 57"/>
                <a:gd name="T32" fmla="*/ 1 w 93"/>
                <a:gd name="T33" fmla="*/ 6 h 57"/>
                <a:gd name="T34" fmla="*/ 0 w 93"/>
                <a:gd name="T35" fmla="*/ 7 h 57"/>
                <a:gd name="T36" fmla="*/ 0 w 93"/>
                <a:gd name="T37" fmla="*/ 8 h 57"/>
                <a:gd name="T38" fmla="*/ 0 w 93"/>
                <a:gd name="T39" fmla="*/ 10 h 57"/>
                <a:gd name="T40" fmla="*/ 1 w 93"/>
                <a:gd name="T41" fmla="*/ 13 h 57"/>
                <a:gd name="T42" fmla="*/ 4 w 93"/>
                <a:gd name="T43" fmla="*/ 18 h 57"/>
                <a:gd name="T44" fmla="*/ 9 w 93"/>
                <a:gd name="T45" fmla="*/ 24 h 57"/>
                <a:gd name="T46" fmla="*/ 15 w 93"/>
                <a:gd name="T47" fmla="*/ 30 h 57"/>
                <a:gd name="T48" fmla="*/ 22 w 93"/>
                <a:gd name="T49" fmla="*/ 37 h 57"/>
                <a:gd name="T50" fmla="*/ 30 w 93"/>
                <a:gd name="T51" fmla="*/ 42 h 57"/>
                <a:gd name="T52" fmla="*/ 37 w 93"/>
                <a:gd name="T53" fmla="*/ 48 h 57"/>
                <a:gd name="T54" fmla="*/ 45 w 93"/>
                <a:gd name="T55" fmla="*/ 50 h 57"/>
                <a:gd name="T56" fmla="*/ 52 w 93"/>
                <a:gd name="T57" fmla="*/ 52 h 57"/>
                <a:gd name="T58" fmla="*/ 60 w 93"/>
                <a:gd name="T59" fmla="*/ 54 h 57"/>
                <a:gd name="T60" fmla="*/ 67 w 93"/>
                <a:gd name="T61" fmla="*/ 54 h 57"/>
                <a:gd name="T62" fmla="*/ 73 w 93"/>
                <a:gd name="T63" fmla="*/ 56 h 57"/>
                <a:gd name="T64" fmla="*/ 80 w 93"/>
                <a:gd name="T65" fmla="*/ 56 h 57"/>
                <a:gd name="T66" fmla="*/ 85 w 93"/>
                <a:gd name="T67" fmla="*/ 56 h 57"/>
                <a:gd name="T68" fmla="*/ 88 w 93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57"/>
                  </a:moveTo>
                  <a:lnTo>
                    <a:pt x="92" y="56"/>
                  </a:lnTo>
                  <a:lnTo>
                    <a:pt x="93" y="54"/>
                  </a:lnTo>
                  <a:lnTo>
                    <a:pt x="93" y="50"/>
                  </a:lnTo>
                  <a:lnTo>
                    <a:pt x="92" y="46"/>
                  </a:lnTo>
                  <a:lnTo>
                    <a:pt x="89" y="40"/>
                  </a:lnTo>
                  <a:lnTo>
                    <a:pt x="85" y="34"/>
                  </a:lnTo>
                  <a:lnTo>
                    <a:pt x="80" y="28"/>
                  </a:lnTo>
                  <a:lnTo>
                    <a:pt x="73" y="21"/>
                  </a:lnTo>
                  <a:lnTo>
                    <a:pt x="66" y="15"/>
                  </a:lnTo>
                  <a:lnTo>
                    <a:pt x="57" y="9"/>
                  </a:lnTo>
                  <a:lnTo>
                    <a:pt x="49" y="5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1" y="2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9" y="24"/>
                  </a:lnTo>
                  <a:lnTo>
                    <a:pt x="15" y="30"/>
                  </a:lnTo>
                  <a:lnTo>
                    <a:pt x="22" y="37"/>
                  </a:lnTo>
                  <a:lnTo>
                    <a:pt x="30" y="42"/>
                  </a:lnTo>
                  <a:lnTo>
                    <a:pt x="37" y="48"/>
                  </a:lnTo>
                  <a:lnTo>
                    <a:pt x="45" y="50"/>
                  </a:lnTo>
                  <a:lnTo>
                    <a:pt x="52" y="52"/>
                  </a:lnTo>
                  <a:lnTo>
                    <a:pt x="60" y="54"/>
                  </a:lnTo>
                  <a:lnTo>
                    <a:pt x="67" y="54"/>
                  </a:lnTo>
                  <a:lnTo>
                    <a:pt x="73" y="56"/>
                  </a:lnTo>
                  <a:lnTo>
                    <a:pt x="80" y="56"/>
                  </a:lnTo>
                  <a:lnTo>
                    <a:pt x="85" y="56"/>
                  </a:lnTo>
                  <a:lnTo>
                    <a:pt x="88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23" name="Freeform 1329"/>
            <p:cNvSpPr>
              <a:spLocks/>
            </p:cNvSpPr>
            <p:nvPr/>
          </p:nvSpPr>
          <p:spPr bwMode="auto">
            <a:xfrm>
              <a:off x="4737" y="3846"/>
              <a:ext cx="99" cy="66"/>
            </a:xfrm>
            <a:custGeom>
              <a:avLst/>
              <a:gdLst>
                <a:gd name="T0" fmla="*/ 4 w 99"/>
                <a:gd name="T1" fmla="*/ 14 h 66"/>
                <a:gd name="T2" fmla="*/ 14 w 99"/>
                <a:gd name="T3" fmla="*/ 11 h 66"/>
                <a:gd name="T4" fmla="*/ 22 w 99"/>
                <a:gd name="T5" fmla="*/ 9 h 66"/>
                <a:gd name="T6" fmla="*/ 31 w 99"/>
                <a:gd name="T7" fmla="*/ 9 h 66"/>
                <a:gd name="T8" fmla="*/ 39 w 99"/>
                <a:gd name="T9" fmla="*/ 11 h 66"/>
                <a:gd name="T10" fmla="*/ 48 w 99"/>
                <a:gd name="T11" fmla="*/ 14 h 66"/>
                <a:gd name="T12" fmla="*/ 56 w 99"/>
                <a:gd name="T13" fmla="*/ 19 h 66"/>
                <a:gd name="T14" fmla="*/ 64 w 99"/>
                <a:gd name="T15" fmla="*/ 23 h 66"/>
                <a:gd name="T16" fmla="*/ 71 w 99"/>
                <a:gd name="T17" fmla="*/ 30 h 66"/>
                <a:gd name="T18" fmla="*/ 77 w 99"/>
                <a:gd name="T19" fmla="*/ 35 h 66"/>
                <a:gd name="T20" fmla="*/ 83 w 99"/>
                <a:gd name="T21" fmla="*/ 42 h 66"/>
                <a:gd name="T22" fmla="*/ 87 w 99"/>
                <a:gd name="T23" fmla="*/ 47 h 66"/>
                <a:gd name="T24" fmla="*/ 89 w 99"/>
                <a:gd name="T25" fmla="*/ 53 h 66"/>
                <a:gd name="T26" fmla="*/ 90 w 99"/>
                <a:gd name="T27" fmla="*/ 56 h 66"/>
                <a:gd name="T28" fmla="*/ 90 w 99"/>
                <a:gd name="T29" fmla="*/ 57 h 66"/>
                <a:gd name="T30" fmla="*/ 91 w 99"/>
                <a:gd name="T31" fmla="*/ 57 h 66"/>
                <a:gd name="T32" fmla="*/ 90 w 99"/>
                <a:gd name="T33" fmla="*/ 57 h 66"/>
                <a:gd name="T34" fmla="*/ 89 w 99"/>
                <a:gd name="T35" fmla="*/ 66 h 66"/>
                <a:gd name="T36" fmla="*/ 94 w 99"/>
                <a:gd name="T37" fmla="*/ 65 h 66"/>
                <a:gd name="T38" fmla="*/ 99 w 99"/>
                <a:gd name="T39" fmla="*/ 61 h 66"/>
                <a:gd name="T40" fmla="*/ 99 w 99"/>
                <a:gd name="T41" fmla="*/ 55 h 66"/>
                <a:gd name="T42" fmla="*/ 98 w 99"/>
                <a:gd name="T43" fmla="*/ 48 h 66"/>
                <a:gd name="T44" fmla="*/ 94 w 99"/>
                <a:gd name="T45" fmla="*/ 43 h 66"/>
                <a:gd name="T46" fmla="*/ 89 w 99"/>
                <a:gd name="T47" fmla="*/ 36 h 66"/>
                <a:gd name="T48" fmla="*/ 84 w 99"/>
                <a:gd name="T49" fmla="*/ 30 h 66"/>
                <a:gd name="T50" fmla="*/ 77 w 99"/>
                <a:gd name="T51" fmla="*/ 23 h 66"/>
                <a:gd name="T52" fmla="*/ 69 w 99"/>
                <a:gd name="T53" fmla="*/ 17 h 66"/>
                <a:gd name="T54" fmla="*/ 61 w 99"/>
                <a:gd name="T55" fmla="*/ 10 h 66"/>
                <a:gd name="T56" fmla="*/ 52 w 99"/>
                <a:gd name="T57" fmla="*/ 6 h 66"/>
                <a:gd name="T58" fmla="*/ 43 w 99"/>
                <a:gd name="T59" fmla="*/ 2 h 66"/>
                <a:gd name="T60" fmla="*/ 32 w 99"/>
                <a:gd name="T61" fmla="*/ 0 h 66"/>
                <a:gd name="T62" fmla="*/ 21 w 99"/>
                <a:gd name="T63" fmla="*/ 0 h 66"/>
                <a:gd name="T64" fmla="*/ 11 w 99"/>
                <a:gd name="T65" fmla="*/ 2 h 66"/>
                <a:gd name="T66" fmla="*/ 0 w 99"/>
                <a:gd name="T67" fmla="*/ 7 h 66"/>
                <a:gd name="T68" fmla="*/ 4 w 99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4" y="14"/>
                  </a:moveTo>
                  <a:lnTo>
                    <a:pt x="14" y="11"/>
                  </a:lnTo>
                  <a:lnTo>
                    <a:pt x="22" y="9"/>
                  </a:lnTo>
                  <a:lnTo>
                    <a:pt x="31" y="9"/>
                  </a:lnTo>
                  <a:lnTo>
                    <a:pt x="39" y="11"/>
                  </a:lnTo>
                  <a:lnTo>
                    <a:pt x="48" y="14"/>
                  </a:lnTo>
                  <a:lnTo>
                    <a:pt x="56" y="19"/>
                  </a:lnTo>
                  <a:lnTo>
                    <a:pt x="64" y="23"/>
                  </a:lnTo>
                  <a:lnTo>
                    <a:pt x="71" y="30"/>
                  </a:lnTo>
                  <a:lnTo>
                    <a:pt x="77" y="35"/>
                  </a:lnTo>
                  <a:lnTo>
                    <a:pt x="83" y="42"/>
                  </a:lnTo>
                  <a:lnTo>
                    <a:pt x="87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9" y="66"/>
                  </a:lnTo>
                  <a:lnTo>
                    <a:pt x="94" y="65"/>
                  </a:lnTo>
                  <a:lnTo>
                    <a:pt x="99" y="61"/>
                  </a:lnTo>
                  <a:lnTo>
                    <a:pt x="99" y="55"/>
                  </a:lnTo>
                  <a:lnTo>
                    <a:pt x="98" y="48"/>
                  </a:lnTo>
                  <a:lnTo>
                    <a:pt x="94" y="43"/>
                  </a:lnTo>
                  <a:lnTo>
                    <a:pt x="89" y="36"/>
                  </a:lnTo>
                  <a:lnTo>
                    <a:pt x="84" y="30"/>
                  </a:lnTo>
                  <a:lnTo>
                    <a:pt x="77" y="23"/>
                  </a:lnTo>
                  <a:lnTo>
                    <a:pt x="69" y="17"/>
                  </a:lnTo>
                  <a:lnTo>
                    <a:pt x="61" y="10"/>
                  </a:lnTo>
                  <a:lnTo>
                    <a:pt x="52" y="6"/>
                  </a:lnTo>
                  <a:lnTo>
                    <a:pt x="43" y="2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1" y="2"/>
                  </a:lnTo>
                  <a:lnTo>
                    <a:pt x="0" y="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24" name="Freeform 1330"/>
            <p:cNvSpPr>
              <a:spLocks/>
            </p:cNvSpPr>
            <p:nvPr/>
          </p:nvSpPr>
          <p:spPr bwMode="auto">
            <a:xfrm>
              <a:off x="4734" y="3853"/>
              <a:ext cx="43" cy="49"/>
            </a:xfrm>
            <a:custGeom>
              <a:avLst/>
              <a:gdLst>
                <a:gd name="T0" fmla="*/ 43 w 43"/>
                <a:gd name="T1" fmla="*/ 41 h 49"/>
                <a:gd name="T2" fmla="*/ 36 w 43"/>
                <a:gd name="T3" fmla="*/ 37 h 49"/>
                <a:gd name="T4" fmla="*/ 29 w 43"/>
                <a:gd name="T5" fmla="*/ 32 h 49"/>
                <a:gd name="T6" fmla="*/ 22 w 43"/>
                <a:gd name="T7" fmla="*/ 25 h 49"/>
                <a:gd name="T8" fmla="*/ 16 w 43"/>
                <a:gd name="T9" fmla="*/ 19 h 49"/>
                <a:gd name="T10" fmla="*/ 12 w 43"/>
                <a:gd name="T11" fmla="*/ 13 h 49"/>
                <a:gd name="T12" fmla="*/ 10 w 43"/>
                <a:gd name="T13" fmla="*/ 8 h 49"/>
                <a:gd name="T14" fmla="*/ 8 w 43"/>
                <a:gd name="T15" fmla="*/ 7 h 49"/>
                <a:gd name="T16" fmla="*/ 8 w 43"/>
                <a:gd name="T17" fmla="*/ 6 h 49"/>
                <a:gd name="T18" fmla="*/ 8 w 43"/>
                <a:gd name="T19" fmla="*/ 7 h 49"/>
                <a:gd name="T20" fmla="*/ 7 w 43"/>
                <a:gd name="T21" fmla="*/ 7 h 49"/>
                <a:gd name="T22" fmla="*/ 3 w 43"/>
                <a:gd name="T23" fmla="*/ 0 h 49"/>
                <a:gd name="T24" fmla="*/ 1 w 43"/>
                <a:gd name="T25" fmla="*/ 3 h 49"/>
                <a:gd name="T26" fmla="*/ 0 w 43"/>
                <a:gd name="T27" fmla="*/ 6 h 49"/>
                <a:gd name="T28" fmla="*/ 0 w 43"/>
                <a:gd name="T29" fmla="*/ 10 h 49"/>
                <a:gd name="T30" fmla="*/ 1 w 43"/>
                <a:gd name="T31" fmla="*/ 13 h 49"/>
                <a:gd name="T32" fmla="*/ 4 w 43"/>
                <a:gd name="T33" fmla="*/ 18 h 49"/>
                <a:gd name="T34" fmla="*/ 10 w 43"/>
                <a:gd name="T35" fmla="*/ 25 h 49"/>
                <a:gd name="T36" fmla="*/ 16 w 43"/>
                <a:gd name="T37" fmla="*/ 32 h 49"/>
                <a:gd name="T38" fmla="*/ 23 w 43"/>
                <a:gd name="T39" fmla="*/ 38 h 49"/>
                <a:gd name="T40" fmla="*/ 32 w 43"/>
                <a:gd name="T41" fmla="*/ 45 h 49"/>
                <a:gd name="T42" fmla="*/ 40 w 43"/>
                <a:gd name="T43" fmla="*/ 49 h 49"/>
                <a:gd name="T44" fmla="*/ 43 w 43"/>
                <a:gd name="T45" fmla="*/ 41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49"/>
                <a:gd name="T71" fmla="*/ 43 w 43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49">
                  <a:moveTo>
                    <a:pt x="43" y="41"/>
                  </a:moveTo>
                  <a:lnTo>
                    <a:pt x="36" y="37"/>
                  </a:lnTo>
                  <a:lnTo>
                    <a:pt x="29" y="32"/>
                  </a:lnTo>
                  <a:lnTo>
                    <a:pt x="22" y="25"/>
                  </a:lnTo>
                  <a:lnTo>
                    <a:pt x="16" y="19"/>
                  </a:lnTo>
                  <a:lnTo>
                    <a:pt x="12" y="13"/>
                  </a:lnTo>
                  <a:lnTo>
                    <a:pt x="10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7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10" y="25"/>
                  </a:lnTo>
                  <a:lnTo>
                    <a:pt x="16" y="32"/>
                  </a:lnTo>
                  <a:lnTo>
                    <a:pt x="23" y="38"/>
                  </a:lnTo>
                  <a:lnTo>
                    <a:pt x="32" y="45"/>
                  </a:lnTo>
                  <a:lnTo>
                    <a:pt x="40" y="49"/>
                  </a:lnTo>
                  <a:lnTo>
                    <a:pt x="4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25" name="Freeform 1331"/>
            <p:cNvSpPr>
              <a:spLocks/>
            </p:cNvSpPr>
            <p:nvPr/>
          </p:nvSpPr>
          <p:spPr bwMode="auto">
            <a:xfrm>
              <a:off x="4774" y="3894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49 w 53"/>
                <a:gd name="T3" fmla="*/ 8 h 18"/>
                <a:gd name="T4" fmla="*/ 44 w 53"/>
                <a:gd name="T5" fmla="*/ 8 h 18"/>
                <a:gd name="T6" fmla="*/ 38 w 53"/>
                <a:gd name="T7" fmla="*/ 8 h 18"/>
                <a:gd name="T8" fmla="*/ 32 w 53"/>
                <a:gd name="T9" fmla="*/ 7 h 18"/>
                <a:gd name="T10" fmla="*/ 25 w 53"/>
                <a:gd name="T11" fmla="*/ 7 h 18"/>
                <a:gd name="T12" fmla="*/ 17 w 53"/>
                <a:gd name="T13" fmla="*/ 5 h 18"/>
                <a:gd name="T14" fmla="*/ 11 w 53"/>
                <a:gd name="T15" fmla="*/ 3 h 18"/>
                <a:gd name="T16" fmla="*/ 3 w 53"/>
                <a:gd name="T17" fmla="*/ 0 h 18"/>
                <a:gd name="T18" fmla="*/ 0 w 53"/>
                <a:gd name="T19" fmla="*/ 8 h 18"/>
                <a:gd name="T20" fmla="*/ 8 w 53"/>
                <a:gd name="T21" fmla="*/ 11 h 18"/>
                <a:gd name="T22" fmla="*/ 15 w 53"/>
                <a:gd name="T23" fmla="*/ 14 h 18"/>
                <a:gd name="T24" fmla="*/ 24 w 53"/>
                <a:gd name="T25" fmla="*/ 16 h 18"/>
                <a:gd name="T26" fmla="*/ 31 w 53"/>
                <a:gd name="T27" fmla="*/ 17 h 18"/>
                <a:gd name="T28" fmla="*/ 37 w 53"/>
                <a:gd name="T29" fmla="*/ 17 h 18"/>
                <a:gd name="T30" fmla="*/ 44 w 53"/>
                <a:gd name="T31" fmla="*/ 17 h 18"/>
                <a:gd name="T32" fmla="*/ 48 w 53"/>
                <a:gd name="T33" fmla="*/ 17 h 18"/>
                <a:gd name="T34" fmla="*/ 52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49" y="8"/>
                  </a:lnTo>
                  <a:lnTo>
                    <a:pt x="44" y="8"/>
                  </a:lnTo>
                  <a:lnTo>
                    <a:pt x="38" y="8"/>
                  </a:lnTo>
                  <a:lnTo>
                    <a:pt x="32" y="7"/>
                  </a:lnTo>
                  <a:lnTo>
                    <a:pt x="25" y="7"/>
                  </a:lnTo>
                  <a:lnTo>
                    <a:pt x="17" y="5"/>
                  </a:lnTo>
                  <a:lnTo>
                    <a:pt x="11" y="3"/>
                  </a:lnTo>
                  <a:lnTo>
                    <a:pt x="3" y="0"/>
                  </a:lnTo>
                  <a:lnTo>
                    <a:pt x="0" y="8"/>
                  </a:lnTo>
                  <a:lnTo>
                    <a:pt x="8" y="11"/>
                  </a:lnTo>
                  <a:lnTo>
                    <a:pt x="15" y="14"/>
                  </a:lnTo>
                  <a:lnTo>
                    <a:pt x="24" y="16"/>
                  </a:lnTo>
                  <a:lnTo>
                    <a:pt x="31" y="17"/>
                  </a:lnTo>
                  <a:lnTo>
                    <a:pt x="37" y="17"/>
                  </a:lnTo>
                  <a:lnTo>
                    <a:pt x="44" y="17"/>
                  </a:lnTo>
                  <a:lnTo>
                    <a:pt x="48" y="17"/>
                  </a:lnTo>
                  <a:lnTo>
                    <a:pt x="52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26" name="Freeform 1332"/>
            <p:cNvSpPr>
              <a:spLocks/>
            </p:cNvSpPr>
            <p:nvPr/>
          </p:nvSpPr>
          <p:spPr bwMode="auto">
            <a:xfrm>
              <a:off x="1110" y="3852"/>
              <a:ext cx="94" cy="57"/>
            </a:xfrm>
            <a:custGeom>
              <a:avLst/>
              <a:gdLst>
                <a:gd name="T0" fmla="*/ 89 w 94"/>
                <a:gd name="T1" fmla="*/ 0 h 57"/>
                <a:gd name="T2" fmla="*/ 92 w 94"/>
                <a:gd name="T3" fmla="*/ 0 h 57"/>
                <a:gd name="T4" fmla="*/ 94 w 94"/>
                <a:gd name="T5" fmla="*/ 2 h 57"/>
                <a:gd name="T6" fmla="*/ 94 w 94"/>
                <a:gd name="T7" fmla="*/ 5 h 57"/>
                <a:gd name="T8" fmla="*/ 92 w 94"/>
                <a:gd name="T9" fmla="*/ 9 h 57"/>
                <a:gd name="T10" fmla="*/ 89 w 94"/>
                <a:gd name="T11" fmla="*/ 15 h 57"/>
                <a:gd name="T12" fmla="*/ 85 w 94"/>
                <a:gd name="T13" fmla="*/ 22 h 57"/>
                <a:gd name="T14" fmla="*/ 79 w 94"/>
                <a:gd name="T15" fmla="*/ 28 h 57"/>
                <a:gd name="T16" fmla="*/ 73 w 94"/>
                <a:gd name="T17" fmla="*/ 35 h 57"/>
                <a:gd name="T18" fmla="*/ 66 w 94"/>
                <a:gd name="T19" fmla="*/ 40 h 57"/>
                <a:gd name="T20" fmla="*/ 58 w 94"/>
                <a:gd name="T21" fmla="*/ 46 h 57"/>
                <a:gd name="T22" fmla="*/ 49 w 94"/>
                <a:gd name="T23" fmla="*/ 51 h 57"/>
                <a:gd name="T24" fmla="*/ 40 w 94"/>
                <a:gd name="T25" fmla="*/ 55 h 57"/>
                <a:gd name="T26" fmla="*/ 31 w 94"/>
                <a:gd name="T27" fmla="*/ 57 h 57"/>
                <a:gd name="T28" fmla="*/ 21 w 94"/>
                <a:gd name="T29" fmla="*/ 57 h 57"/>
                <a:gd name="T30" fmla="*/ 12 w 94"/>
                <a:gd name="T31" fmla="*/ 55 h 57"/>
                <a:gd name="T32" fmla="*/ 2 w 94"/>
                <a:gd name="T33" fmla="*/ 50 h 57"/>
                <a:gd name="T34" fmla="*/ 1 w 94"/>
                <a:gd name="T35" fmla="*/ 49 h 57"/>
                <a:gd name="T36" fmla="*/ 0 w 94"/>
                <a:gd name="T37" fmla="*/ 48 h 57"/>
                <a:gd name="T38" fmla="*/ 1 w 94"/>
                <a:gd name="T39" fmla="*/ 46 h 57"/>
                <a:gd name="T40" fmla="*/ 1 w 94"/>
                <a:gd name="T41" fmla="*/ 44 h 57"/>
                <a:gd name="T42" fmla="*/ 4 w 94"/>
                <a:gd name="T43" fmla="*/ 38 h 57"/>
                <a:gd name="T44" fmla="*/ 9 w 94"/>
                <a:gd name="T45" fmla="*/ 31 h 57"/>
                <a:gd name="T46" fmla="*/ 15 w 94"/>
                <a:gd name="T47" fmla="*/ 25 h 57"/>
                <a:gd name="T48" fmla="*/ 22 w 94"/>
                <a:gd name="T49" fmla="*/ 19 h 57"/>
                <a:gd name="T50" fmla="*/ 30 w 94"/>
                <a:gd name="T51" fmla="*/ 13 h 57"/>
                <a:gd name="T52" fmla="*/ 38 w 94"/>
                <a:gd name="T53" fmla="*/ 8 h 57"/>
                <a:gd name="T54" fmla="*/ 45 w 94"/>
                <a:gd name="T55" fmla="*/ 5 h 57"/>
                <a:gd name="T56" fmla="*/ 53 w 94"/>
                <a:gd name="T57" fmla="*/ 3 h 57"/>
                <a:gd name="T58" fmla="*/ 60 w 94"/>
                <a:gd name="T59" fmla="*/ 2 h 57"/>
                <a:gd name="T60" fmla="*/ 68 w 94"/>
                <a:gd name="T61" fmla="*/ 1 h 57"/>
                <a:gd name="T62" fmla="*/ 74 w 94"/>
                <a:gd name="T63" fmla="*/ 1 h 57"/>
                <a:gd name="T64" fmla="*/ 79 w 94"/>
                <a:gd name="T65" fmla="*/ 0 h 57"/>
                <a:gd name="T66" fmla="*/ 85 w 94"/>
                <a:gd name="T67" fmla="*/ 0 h 57"/>
                <a:gd name="T68" fmla="*/ 89 w 94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7"/>
                <a:gd name="T107" fmla="*/ 94 w 94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7">
                  <a:moveTo>
                    <a:pt x="89" y="0"/>
                  </a:moveTo>
                  <a:lnTo>
                    <a:pt x="92" y="0"/>
                  </a:lnTo>
                  <a:lnTo>
                    <a:pt x="94" y="2"/>
                  </a:lnTo>
                  <a:lnTo>
                    <a:pt x="94" y="5"/>
                  </a:lnTo>
                  <a:lnTo>
                    <a:pt x="92" y="9"/>
                  </a:lnTo>
                  <a:lnTo>
                    <a:pt x="89" y="15"/>
                  </a:lnTo>
                  <a:lnTo>
                    <a:pt x="85" y="22"/>
                  </a:lnTo>
                  <a:lnTo>
                    <a:pt x="79" y="28"/>
                  </a:lnTo>
                  <a:lnTo>
                    <a:pt x="73" y="35"/>
                  </a:lnTo>
                  <a:lnTo>
                    <a:pt x="66" y="40"/>
                  </a:lnTo>
                  <a:lnTo>
                    <a:pt x="58" y="46"/>
                  </a:lnTo>
                  <a:lnTo>
                    <a:pt x="49" y="51"/>
                  </a:lnTo>
                  <a:lnTo>
                    <a:pt x="40" y="55"/>
                  </a:lnTo>
                  <a:lnTo>
                    <a:pt x="31" y="57"/>
                  </a:lnTo>
                  <a:lnTo>
                    <a:pt x="21" y="57"/>
                  </a:lnTo>
                  <a:lnTo>
                    <a:pt x="12" y="55"/>
                  </a:lnTo>
                  <a:lnTo>
                    <a:pt x="2" y="50"/>
                  </a:lnTo>
                  <a:lnTo>
                    <a:pt x="1" y="49"/>
                  </a:lnTo>
                  <a:lnTo>
                    <a:pt x="0" y="48"/>
                  </a:lnTo>
                  <a:lnTo>
                    <a:pt x="1" y="46"/>
                  </a:lnTo>
                  <a:lnTo>
                    <a:pt x="1" y="44"/>
                  </a:lnTo>
                  <a:lnTo>
                    <a:pt x="4" y="38"/>
                  </a:lnTo>
                  <a:lnTo>
                    <a:pt x="9" y="31"/>
                  </a:lnTo>
                  <a:lnTo>
                    <a:pt x="15" y="25"/>
                  </a:lnTo>
                  <a:lnTo>
                    <a:pt x="22" y="19"/>
                  </a:lnTo>
                  <a:lnTo>
                    <a:pt x="30" y="13"/>
                  </a:lnTo>
                  <a:lnTo>
                    <a:pt x="38" y="8"/>
                  </a:lnTo>
                  <a:lnTo>
                    <a:pt x="45" y="5"/>
                  </a:lnTo>
                  <a:lnTo>
                    <a:pt x="53" y="3"/>
                  </a:lnTo>
                  <a:lnTo>
                    <a:pt x="60" y="2"/>
                  </a:lnTo>
                  <a:lnTo>
                    <a:pt x="68" y="1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5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27" name="Freeform 1333"/>
            <p:cNvSpPr>
              <a:spLocks/>
            </p:cNvSpPr>
            <p:nvPr/>
          </p:nvSpPr>
          <p:spPr bwMode="auto">
            <a:xfrm>
              <a:off x="1110" y="3847"/>
              <a:ext cx="98" cy="66"/>
            </a:xfrm>
            <a:custGeom>
              <a:avLst/>
              <a:gdLst>
                <a:gd name="T0" fmla="*/ 0 w 98"/>
                <a:gd name="T1" fmla="*/ 58 h 66"/>
                <a:gd name="T2" fmla="*/ 9 w 98"/>
                <a:gd name="T3" fmla="*/ 64 h 66"/>
                <a:gd name="T4" fmla="*/ 20 w 98"/>
                <a:gd name="T5" fmla="*/ 66 h 66"/>
                <a:gd name="T6" fmla="*/ 31 w 98"/>
                <a:gd name="T7" fmla="*/ 66 h 66"/>
                <a:gd name="T8" fmla="*/ 41 w 98"/>
                <a:gd name="T9" fmla="*/ 64 h 66"/>
                <a:gd name="T10" fmla="*/ 51 w 98"/>
                <a:gd name="T11" fmla="*/ 60 h 66"/>
                <a:gd name="T12" fmla="*/ 60 w 98"/>
                <a:gd name="T13" fmla="*/ 55 h 66"/>
                <a:gd name="T14" fmla="*/ 69 w 98"/>
                <a:gd name="T15" fmla="*/ 50 h 66"/>
                <a:gd name="T16" fmla="*/ 76 w 98"/>
                <a:gd name="T17" fmla="*/ 43 h 66"/>
                <a:gd name="T18" fmla="*/ 82 w 98"/>
                <a:gd name="T19" fmla="*/ 36 h 66"/>
                <a:gd name="T20" fmla="*/ 89 w 98"/>
                <a:gd name="T21" fmla="*/ 30 h 66"/>
                <a:gd name="T22" fmla="*/ 93 w 98"/>
                <a:gd name="T23" fmla="*/ 23 h 66"/>
                <a:gd name="T24" fmla="*/ 96 w 98"/>
                <a:gd name="T25" fmla="*/ 17 h 66"/>
                <a:gd name="T26" fmla="*/ 98 w 98"/>
                <a:gd name="T27" fmla="*/ 11 h 66"/>
                <a:gd name="T28" fmla="*/ 98 w 98"/>
                <a:gd name="T29" fmla="*/ 6 h 66"/>
                <a:gd name="T30" fmla="*/ 94 w 98"/>
                <a:gd name="T31" fmla="*/ 0 h 66"/>
                <a:gd name="T32" fmla="*/ 88 w 98"/>
                <a:gd name="T33" fmla="*/ 0 h 66"/>
                <a:gd name="T34" fmla="*/ 89 w 98"/>
                <a:gd name="T35" fmla="*/ 9 h 66"/>
                <a:gd name="T36" fmla="*/ 91 w 98"/>
                <a:gd name="T37" fmla="*/ 9 h 66"/>
                <a:gd name="T38" fmla="*/ 90 w 98"/>
                <a:gd name="T39" fmla="*/ 8 h 66"/>
                <a:gd name="T40" fmla="*/ 90 w 98"/>
                <a:gd name="T41" fmla="*/ 9 h 66"/>
                <a:gd name="T42" fmla="*/ 88 w 98"/>
                <a:gd name="T43" fmla="*/ 13 h 66"/>
                <a:gd name="T44" fmla="*/ 86 w 98"/>
                <a:gd name="T45" fmla="*/ 18 h 66"/>
                <a:gd name="T46" fmla="*/ 81 w 98"/>
                <a:gd name="T47" fmla="*/ 23 h 66"/>
                <a:gd name="T48" fmla="*/ 76 w 98"/>
                <a:gd name="T49" fmla="*/ 30 h 66"/>
                <a:gd name="T50" fmla="*/ 70 w 98"/>
                <a:gd name="T51" fmla="*/ 36 h 66"/>
                <a:gd name="T52" fmla="*/ 63 w 98"/>
                <a:gd name="T53" fmla="*/ 42 h 66"/>
                <a:gd name="T54" fmla="*/ 56 w 98"/>
                <a:gd name="T55" fmla="*/ 47 h 66"/>
                <a:gd name="T56" fmla="*/ 48 w 98"/>
                <a:gd name="T57" fmla="*/ 52 h 66"/>
                <a:gd name="T58" fmla="*/ 39 w 98"/>
                <a:gd name="T59" fmla="*/ 55 h 66"/>
                <a:gd name="T60" fmla="*/ 30 w 98"/>
                <a:gd name="T61" fmla="*/ 56 h 66"/>
                <a:gd name="T62" fmla="*/ 21 w 98"/>
                <a:gd name="T63" fmla="*/ 57 h 66"/>
                <a:gd name="T64" fmla="*/ 13 w 98"/>
                <a:gd name="T65" fmla="*/ 55 h 66"/>
                <a:gd name="T66" fmla="*/ 4 w 98"/>
                <a:gd name="T67" fmla="*/ 51 h 66"/>
                <a:gd name="T68" fmla="*/ 0 w 98"/>
                <a:gd name="T69" fmla="*/ 58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8"/>
                  </a:moveTo>
                  <a:lnTo>
                    <a:pt x="9" y="64"/>
                  </a:lnTo>
                  <a:lnTo>
                    <a:pt x="20" y="66"/>
                  </a:lnTo>
                  <a:lnTo>
                    <a:pt x="31" y="66"/>
                  </a:lnTo>
                  <a:lnTo>
                    <a:pt x="41" y="64"/>
                  </a:lnTo>
                  <a:lnTo>
                    <a:pt x="51" y="60"/>
                  </a:lnTo>
                  <a:lnTo>
                    <a:pt x="60" y="55"/>
                  </a:lnTo>
                  <a:lnTo>
                    <a:pt x="69" y="50"/>
                  </a:lnTo>
                  <a:lnTo>
                    <a:pt x="76" y="43"/>
                  </a:lnTo>
                  <a:lnTo>
                    <a:pt x="82" y="36"/>
                  </a:lnTo>
                  <a:lnTo>
                    <a:pt x="89" y="30"/>
                  </a:lnTo>
                  <a:lnTo>
                    <a:pt x="93" y="23"/>
                  </a:lnTo>
                  <a:lnTo>
                    <a:pt x="96" y="17"/>
                  </a:lnTo>
                  <a:lnTo>
                    <a:pt x="98" y="11"/>
                  </a:lnTo>
                  <a:lnTo>
                    <a:pt x="98" y="6"/>
                  </a:lnTo>
                  <a:lnTo>
                    <a:pt x="94" y="0"/>
                  </a:lnTo>
                  <a:lnTo>
                    <a:pt x="88" y="0"/>
                  </a:lnTo>
                  <a:lnTo>
                    <a:pt x="89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8" y="13"/>
                  </a:lnTo>
                  <a:lnTo>
                    <a:pt x="86" y="18"/>
                  </a:lnTo>
                  <a:lnTo>
                    <a:pt x="81" y="23"/>
                  </a:lnTo>
                  <a:lnTo>
                    <a:pt x="76" y="30"/>
                  </a:lnTo>
                  <a:lnTo>
                    <a:pt x="70" y="36"/>
                  </a:lnTo>
                  <a:lnTo>
                    <a:pt x="63" y="42"/>
                  </a:lnTo>
                  <a:lnTo>
                    <a:pt x="56" y="47"/>
                  </a:lnTo>
                  <a:lnTo>
                    <a:pt x="48" y="52"/>
                  </a:lnTo>
                  <a:lnTo>
                    <a:pt x="39" y="55"/>
                  </a:lnTo>
                  <a:lnTo>
                    <a:pt x="30" y="56"/>
                  </a:lnTo>
                  <a:lnTo>
                    <a:pt x="21" y="57"/>
                  </a:lnTo>
                  <a:lnTo>
                    <a:pt x="13" y="55"/>
                  </a:lnTo>
                  <a:lnTo>
                    <a:pt x="4" y="5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28" name="Freeform 1334"/>
            <p:cNvSpPr>
              <a:spLocks/>
            </p:cNvSpPr>
            <p:nvPr/>
          </p:nvSpPr>
          <p:spPr bwMode="auto">
            <a:xfrm>
              <a:off x="1106" y="3856"/>
              <a:ext cx="44" cy="49"/>
            </a:xfrm>
            <a:custGeom>
              <a:avLst/>
              <a:gdLst>
                <a:gd name="T0" fmla="*/ 40 w 44"/>
                <a:gd name="T1" fmla="*/ 0 h 49"/>
                <a:gd name="T2" fmla="*/ 31 w 44"/>
                <a:gd name="T3" fmla="*/ 5 h 49"/>
                <a:gd name="T4" fmla="*/ 23 w 44"/>
                <a:gd name="T5" fmla="*/ 11 h 49"/>
                <a:gd name="T6" fmla="*/ 17 w 44"/>
                <a:gd name="T7" fmla="*/ 18 h 49"/>
                <a:gd name="T8" fmla="*/ 10 w 44"/>
                <a:gd name="T9" fmla="*/ 24 h 49"/>
                <a:gd name="T10" fmla="*/ 5 w 44"/>
                <a:gd name="T11" fmla="*/ 31 h 49"/>
                <a:gd name="T12" fmla="*/ 2 w 44"/>
                <a:gd name="T13" fmla="*/ 37 h 49"/>
                <a:gd name="T14" fmla="*/ 1 w 44"/>
                <a:gd name="T15" fmla="*/ 41 h 49"/>
                <a:gd name="T16" fmla="*/ 0 w 44"/>
                <a:gd name="T17" fmla="*/ 44 h 49"/>
                <a:gd name="T18" fmla="*/ 1 w 44"/>
                <a:gd name="T19" fmla="*/ 47 h 49"/>
                <a:gd name="T20" fmla="*/ 4 w 44"/>
                <a:gd name="T21" fmla="*/ 49 h 49"/>
                <a:gd name="T22" fmla="*/ 8 w 44"/>
                <a:gd name="T23" fmla="*/ 42 h 49"/>
                <a:gd name="T24" fmla="*/ 8 w 44"/>
                <a:gd name="T25" fmla="*/ 43 h 49"/>
                <a:gd name="T26" fmla="*/ 9 w 44"/>
                <a:gd name="T27" fmla="*/ 43 h 49"/>
                <a:gd name="T28" fmla="*/ 9 w 44"/>
                <a:gd name="T29" fmla="*/ 42 h 49"/>
                <a:gd name="T30" fmla="*/ 12 w 44"/>
                <a:gd name="T31" fmla="*/ 36 h 49"/>
                <a:gd name="T32" fmla="*/ 17 w 44"/>
                <a:gd name="T33" fmla="*/ 31 h 49"/>
                <a:gd name="T34" fmla="*/ 22 w 44"/>
                <a:gd name="T35" fmla="*/ 24 h 49"/>
                <a:gd name="T36" fmla="*/ 29 w 44"/>
                <a:gd name="T37" fmla="*/ 19 h 49"/>
                <a:gd name="T38" fmla="*/ 37 w 44"/>
                <a:gd name="T39" fmla="*/ 13 h 49"/>
                <a:gd name="T40" fmla="*/ 44 w 44"/>
                <a:gd name="T41" fmla="*/ 9 h 49"/>
                <a:gd name="T42" fmla="*/ 40 w 44"/>
                <a:gd name="T43" fmla="*/ 0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49"/>
                <a:gd name="T68" fmla="*/ 44 w 44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49">
                  <a:moveTo>
                    <a:pt x="40" y="0"/>
                  </a:moveTo>
                  <a:lnTo>
                    <a:pt x="31" y="5"/>
                  </a:lnTo>
                  <a:lnTo>
                    <a:pt x="23" y="11"/>
                  </a:lnTo>
                  <a:lnTo>
                    <a:pt x="17" y="18"/>
                  </a:lnTo>
                  <a:lnTo>
                    <a:pt x="10" y="24"/>
                  </a:lnTo>
                  <a:lnTo>
                    <a:pt x="5" y="31"/>
                  </a:lnTo>
                  <a:lnTo>
                    <a:pt x="2" y="37"/>
                  </a:lnTo>
                  <a:lnTo>
                    <a:pt x="1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4" y="49"/>
                  </a:lnTo>
                  <a:lnTo>
                    <a:pt x="8" y="42"/>
                  </a:lnTo>
                  <a:lnTo>
                    <a:pt x="8" y="43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2" y="36"/>
                  </a:lnTo>
                  <a:lnTo>
                    <a:pt x="17" y="31"/>
                  </a:lnTo>
                  <a:lnTo>
                    <a:pt x="22" y="24"/>
                  </a:lnTo>
                  <a:lnTo>
                    <a:pt x="29" y="19"/>
                  </a:lnTo>
                  <a:lnTo>
                    <a:pt x="37" y="13"/>
                  </a:lnTo>
                  <a:lnTo>
                    <a:pt x="44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29" name="Freeform 1335"/>
            <p:cNvSpPr>
              <a:spLocks/>
            </p:cNvSpPr>
            <p:nvPr/>
          </p:nvSpPr>
          <p:spPr bwMode="auto">
            <a:xfrm>
              <a:off x="1146" y="3847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9 w 53"/>
                <a:gd name="T3" fmla="*/ 0 h 18"/>
                <a:gd name="T4" fmla="*/ 43 w 53"/>
                <a:gd name="T5" fmla="*/ 0 h 18"/>
                <a:gd name="T6" fmla="*/ 38 w 53"/>
                <a:gd name="T7" fmla="*/ 0 h 18"/>
                <a:gd name="T8" fmla="*/ 31 w 53"/>
                <a:gd name="T9" fmla="*/ 1 h 18"/>
                <a:gd name="T10" fmla="*/ 23 w 53"/>
                <a:gd name="T11" fmla="*/ 2 h 18"/>
                <a:gd name="T12" fmla="*/ 16 w 53"/>
                <a:gd name="T13" fmla="*/ 4 h 18"/>
                <a:gd name="T14" fmla="*/ 7 w 53"/>
                <a:gd name="T15" fmla="*/ 6 h 18"/>
                <a:gd name="T16" fmla="*/ 0 w 53"/>
                <a:gd name="T17" fmla="*/ 9 h 18"/>
                <a:gd name="T18" fmla="*/ 4 w 53"/>
                <a:gd name="T19" fmla="*/ 18 h 18"/>
                <a:gd name="T20" fmla="*/ 10 w 53"/>
                <a:gd name="T21" fmla="*/ 14 h 18"/>
                <a:gd name="T22" fmla="*/ 18 w 53"/>
                <a:gd name="T23" fmla="*/ 12 h 18"/>
                <a:gd name="T24" fmla="*/ 24 w 53"/>
                <a:gd name="T25" fmla="*/ 11 h 18"/>
                <a:gd name="T26" fmla="*/ 32 w 53"/>
                <a:gd name="T27" fmla="*/ 10 h 18"/>
                <a:gd name="T28" fmla="*/ 38 w 53"/>
                <a:gd name="T29" fmla="*/ 10 h 18"/>
                <a:gd name="T30" fmla="*/ 44 w 53"/>
                <a:gd name="T31" fmla="*/ 10 h 18"/>
                <a:gd name="T32" fmla="*/ 49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3" y="2"/>
                  </a:lnTo>
                  <a:lnTo>
                    <a:pt x="16" y="4"/>
                  </a:lnTo>
                  <a:lnTo>
                    <a:pt x="7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0" y="14"/>
                  </a:lnTo>
                  <a:lnTo>
                    <a:pt x="18" y="12"/>
                  </a:lnTo>
                  <a:lnTo>
                    <a:pt x="24" y="11"/>
                  </a:lnTo>
                  <a:lnTo>
                    <a:pt x="32" y="10"/>
                  </a:lnTo>
                  <a:lnTo>
                    <a:pt x="38" y="10"/>
                  </a:lnTo>
                  <a:lnTo>
                    <a:pt x="44" y="10"/>
                  </a:lnTo>
                  <a:lnTo>
                    <a:pt x="49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30" name="Freeform 1336"/>
            <p:cNvSpPr>
              <a:spLocks/>
            </p:cNvSpPr>
            <p:nvPr/>
          </p:nvSpPr>
          <p:spPr bwMode="auto">
            <a:xfrm>
              <a:off x="4266" y="3848"/>
              <a:ext cx="95" cy="57"/>
            </a:xfrm>
            <a:custGeom>
              <a:avLst/>
              <a:gdLst>
                <a:gd name="T0" fmla="*/ 89 w 95"/>
                <a:gd name="T1" fmla="*/ 57 h 57"/>
                <a:gd name="T2" fmla="*/ 93 w 95"/>
                <a:gd name="T3" fmla="*/ 57 h 57"/>
                <a:gd name="T4" fmla="*/ 95 w 95"/>
                <a:gd name="T5" fmla="*/ 55 h 57"/>
                <a:gd name="T6" fmla="*/ 95 w 95"/>
                <a:gd name="T7" fmla="*/ 52 h 57"/>
                <a:gd name="T8" fmla="*/ 93 w 95"/>
                <a:gd name="T9" fmla="*/ 46 h 57"/>
                <a:gd name="T10" fmla="*/ 89 w 95"/>
                <a:gd name="T11" fmla="*/ 41 h 57"/>
                <a:gd name="T12" fmla="*/ 85 w 95"/>
                <a:gd name="T13" fmla="*/ 35 h 57"/>
                <a:gd name="T14" fmla="*/ 80 w 95"/>
                <a:gd name="T15" fmla="*/ 29 h 57"/>
                <a:gd name="T16" fmla="*/ 73 w 95"/>
                <a:gd name="T17" fmla="*/ 22 h 57"/>
                <a:gd name="T18" fmla="*/ 66 w 95"/>
                <a:gd name="T19" fmla="*/ 16 h 57"/>
                <a:gd name="T20" fmla="*/ 59 w 95"/>
                <a:gd name="T21" fmla="*/ 10 h 57"/>
                <a:gd name="T22" fmla="*/ 49 w 95"/>
                <a:gd name="T23" fmla="*/ 6 h 57"/>
                <a:gd name="T24" fmla="*/ 41 w 95"/>
                <a:gd name="T25" fmla="*/ 3 h 57"/>
                <a:gd name="T26" fmla="*/ 31 w 95"/>
                <a:gd name="T27" fmla="*/ 0 h 57"/>
                <a:gd name="T28" fmla="*/ 22 w 95"/>
                <a:gd name="T29" fmla="*/ 0 h 57"/>
                <a:gd name="T30" fmla="*/ 12 w 95"/>
                <a:gd name="T31" fmla="*/ 3 h 57"/>
                <a:gd name="T32" fmla="*/ 3 w 95"/>
                <a:gd name="T33" fmla="*/ 7 h 57"/>
                <a:gd name="T34" fmla="*/ 2 w 95"/>
                <a:gd name="T35" fmla="*/ 8 h 57"/>
                <a:gd name="T36" fmla="*/ 0 w 95"/>
                <a:gd name="T37" fmla="*/ 9 h 57"/>
                <a:gd name="T38" fmla="*/ 2 w 95"/>
                <a:gd name="T39" fmla="*/ 11 h 57"/>
                <a:gd name="T40" fmla="*/ 2 w 95"/>
                <a:gd name="T41" fmla="*/ 13 h 57"/>
                <a:gd name="T42" fmla="*/ 5 w 95"/>
                <a:gd name="T43" fmla="*/ 19 h 57"/>
                <a:gd name="T44" fmla="*/ 10 w 95"/>
                <a:gd name="T45" fmla="*/ 24 h 57"/>
                <a:gd name="T46" fmla="*/ 15 w 95"/>
                <a:gd name="T47" fmla="*/ 31 h 57"/>
                <a:gd name="T48" fmla="*/ 23 w 95"/>
                <a:gd name="T49" fmla="*/ 38 h 57"/>
                <a:gd name="T50" fmla="*/ 30 w 95"/>
                <a:gd name="T51" fmla="*/ 43 h 57"/>
                <a:gd name="T52" fmla="*/ 39 w 95"/>
                <a:gd name="T53" fmla="*/ 49 h 57"/>
                <a:gd name="T54" fmla="*/ 46 w 95"/>
                <a:gd name="T55" fmla="*/ 52 h 57"/>
                <a:gd name="T56" fmla="*/ 53 w 95"/>
                <a:gd name="T57" fmla="*/ 54 h 57"/>
                <a:gd name="T58" fmla="*/ 61 w 95"/>
                <a:gd name="T59" fmla="*/ 55 h 57"/>
                <a:gd name="T60" fmla="*/ 68 w 95"/>
                <a:gd name="T61" fmla="*/ 56 h 57"/>
                <a:gd name="T62" fmla="*/ 75 w 95"/>
                <a:gd name="T63" fmla="*/ 56 h 57"/>
                <a:gd name="T64" fmla="*/ 80 w 95"/>
                <a:gd name="T65" fmla="*/ 56 h 57"/>
                <a:gd name="T66" fmla="*/ 85 w 95"/>
                <a:gd name="T67" fmla="*/ 56 h 57"/>
                <a:gd name="T68" fmla="*/ 89 w 95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5"/>
                <a:gd name="T106" fmla="*/ 0 h 57"/>
                <a:gd name="T107" fmla="*/ 95 w 95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5" h="57">
                  <a:moveTo>
                    <a:pt x="89" y="57"/>
                  </a:moveTo>
                  <a:lnTo>
                    <a:pt x="93" y="57"/>
                  </a:lnTo>
                  <a:lnTo>
                    <a:pt x="95" y="55"/>
                  </a:lnTo>
                  <a:lnTo>
                    <a:pt x="95" y="52"/>
                  </a:lnTo>
                  <a:lnTo>
                    <a:pt x="93" y="46"/>
                  </a:lnTo>
                  <a:lnTo>
                    <a:pt x="89" y="41"/>
                  </a:lnTo>
                  <a:lnTo>
                    <a:pt x="85" y="35"/>
                  </a:lnTo>
                  <a:lnTo>
                    <a:pt x="80" y="29"/>
                  </a:lnTo>
                  <a:lnTo>
                    <a:pt x="73" y="22"/>
                  </a:lnTo>
                  <a:lnTo>
                    <a:pt x="66" y="16"/>
                  </a:lnTo>
                  <a:lnTo>
                    <a:pt x="59" y="10"/>
                  </a:lnTo>
                  <a:lnTo>
                    <a:pt x="49" y="6"/>
                  </a:lnTo>
                  <a:lnTo>
                    <a:pt x="41" y="3"/>
                  </a:lnTo>
                  <a:lnTo>
                    <a:pt x="31" y="0"/>
                  </a:lnTo>
                  <a:lnTo>
                    <a:pt x="22" y="0"/>
                  </a:lnTo>
                  <a:lnTo>
                    <a:pt x="12" y="3"/>
                  </a:lnTo>
                  <a:lnTo>
                    <a:pt x="3" y="7"/>
                  </a:lnTo>
                  <a:lnTo>
                    <a:pt x="2" y="8"/>
                  </a:lnTo>
                  <a:lnTo>
                    <a:pt x="0" y="9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5" y="19"/>
                  </a:lnTo>
                  <a:lnTo>
                    <a:pt x="10" y="24"/>
                  </a:lnTo>
                  <a:lnTo>
                    <a:pt x="15" y="31"/>
                  </a:lnTo>
                  <a:lnTo>
                    <a:pt x="23" y="38"/>
                  </a:lnTo>
                  <a:lnTo>
                    <a:pt x="30" y="43"/>
                  </a:lnTo>
                  <a:lnTo>
                    <a:pt x="39" y="49"/>
                  </a:lnTo>
                  <a:lnTo>
                    <a:pt x="46" y="52"/>
                  </a:lnTo>
                  <a:lnTo>
                    <a:pt x="53" y="54"/>
                  </a:lnTo>
                  <a:lnTo>
                    <a:pt x="61" y="55"/>
                  </a:lnTo>
                  <a:lnTo>
                    <a:pt x="68" y="56"/>
                  </a:lnTo>
                  <a:lnTo>
                    <a:pt x="75" y="56"/>
                  </a:lnTo>
                  <a:lnTo>
                    <a:pt x="80" y="56"/>
                  </a:lnTo>
                  <a:lnTo>
                    <a:pt x="85" y="56"/>
                  </a:lnTo>
                  <a:lnTo>
                    <a:pt x="89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31" name="Freeform 1337"/>
            <p:cNvSpPr>
              <a:spLocks/>
            </p:cNvSpPr>
            <p:nvPr/>
          </p:nvSpPr>
          <p:spPr bwMode="auto">
            <a:xfrm>
              <a:off x="4266" y="3844"/>
              <a:ext cx="99" cy="66"/>
            </a:xfrm>
            <a:custGeom>
              <a:avLst/>
              <a:gdLst>
                <a:gd name="T0" fmla="*/ 5 w 99"/>
                <a:gd name="T1" fmla="*/ 14 h 66"/>
                <a:gd name="T2" fmla="*/ 13 w 99"/>
                <a:gd name="T3" fmla="*/ 11 h 66"/>
                <a:gd name="T4" fmla="*/ 22 w 99"/>
                <a:gd name="T5" fmla="*/ 9 h 66"/>
                <a:gd name="T6" fmla="*/ 30 w 99"/>
                <a:gd name="T7" fmla="*/ 9 h 66"/>
                <a:gd name="T8" fmla="*/ 40 w 99"/>
                <a:gd name="T9" fmla="*/ 11 h 66"/>
                <a:gd name="T10" fmla="*/ 48 w 99"/>
                <a:gd name="T11" fmla="*/ 14 h 66"/>
                <a:gd name="T12" fmla="*/ 57 w 99"/>
                <a:gd name="T13" fmla="*/ 19 h 66"/>
                <a:gd name="T14" fmla="*/ 64 w 99"/>
                <a:gd name="T15" fmla="*/ 24 h 66"/>
                <a:gd name="T16" fmla="*/ 70 w 99"/>
                <a:gd name="T17" fmla="*/ 30 h 66"/>
                <a:gd name="T18" fmla="*/ 77 w 99"/>
                <a:gd name="T19" fmla="*/ 36 h 66"/>
                <a:gd name="T20" fmla="*/ 82 w 99"/>
                <a:gd name="T21" fmla="*/ 42 h 66"/>
                <a:gd name="T22" fmla="*/ 86 w 99"/>
                <a:gd name="T23" fmla="*/ 47 h 66"/>
                <a:gd name="T24" fmla="*/ 89 w 99"/>
                <a:gd name="T25" fmla="*/ 53 h 66"/>
                <a:gd name="T26" fmla="*/ 90 w 99"/>
                <a:gd name="T27" fmla="*/ 56 h 66"/>
                <a:gd name="T28" fmla="*/ 90 w 99"/>
                <a:gd name="T29" fmla="*/ 57 h 66"/>
                <a:gd name="T30" fmla="*/ 91 w 99"/>
                <a:gd name="T31" fmla="*/ 57 h 66"/>
                <a:gd name="T32" fmla="*/ 89 w 99"/>
                <a:gd name="T33" fmla="*/ 57 h 66"/>
                <a:gd name="T34" fmla="*/ 88 w 99"/>
                <a:gd name="T35" fmla="*/ 66 h 66"/>
                <a:gd name="T36" fmla="*/ 95 w 99"/>
                <a:gd name="T37" fmla="*/ 65 h 66"/>
                <a:gd name="T38" fmla="*/ 99 w 99"/>
                <a:gd name="T39" fmla="*/ 60 h 66"/>
                <a:gd name="T40" fmla="*/ 99 w 99"/>
                <a:gd name="T41" fmla="*/ 55 h 66"/>
                <a:gd name="T42" fmla="*/ 97 w 99"/>
                <a:gd name="T43" fmla="*/ 49 h 66"/>
                <a:gd name="T44" fmla="*/ 94 w 99"/>
                <a:gd name="T45" fmla="*/ 43 h 66"/>
                <a:gd name="T46" fmla="*/ 89 w 99"/>
                <a:gd name="T47" fmla="*/ 36 h 66"/>
                <a:gd name="T48" fmla="*/ 83 w 99"/>
                <a:gd name="T49" fmla="*/ 30 h 66"/>
                <a:gd name="T50" fmla="*/ 77 w 99"/>
                <a:gd name="T51" fmla="*/ 23 h 66"/>
                <a:gd name="T52" fmla="*/ 69 w 99"/>
                <a:gd name="T53" fmla="*/ 16 h 66"/>
                <a:gd name="T54" fmla="*/ 61 w 99"/>
                <a:gd name="T55" fmla="*/ 11 h 66"/>
                <a:gd name="T56" fmla="*/ 51 w 99"/>
                <a:gd name="T57" fmla="*/ 5 h 66"/>
                <a:gd name="T58" fmla="*/ 42 w 99"/>
                <a:gd name="T59" fmla="*/ 2 h 66"/>
                <a:gd name="T60" fmla="*/ 31 w 99"/>
                <a:gd name="T61" fmla="*/ 0 h 66"/>
                <a:gd name="T62" fmla="*/ 21 w 99"/>
                <a:gd name="T63" fmla="*/ 0 h 66"/>
                <a:gd name="T64" fmla="*/ 10 w 99"/>
                <a:gd name="T65" fmla="*/ 2 h 66"/>
                <a:gd name="T66" fmla="*/ 0 w 99"/>
                <a:gd name="T67" fmla="*/ 7 h 66"/>
                <a:gd name="T68" fmla="*/ 5 w 99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5" y="14"/>
                  </a:moveTo>
                  <a:lnTo>
                    <a:pt x="13" y="11"/>
                  </a:lnTo>
                  <a:lnTo>
                    <a:pt x="22" y="9"/>
                  </a:lnTo>
                  <a:lnTo>
                    <a:pt x="30" y="9"/>
                  </a:lnTo>
                  <a:lnTo>
                    <a:pt x="40" y="11"/>
                  </a:lnTo>
                  <a:lnTo>
                    <a:pt x="48" y="14"/>
                  </a:lnTo>
                  <a:lnTo>
                    <a:pt x="57" y="19"/>
                  </a:lnTo>
                  <a:lnTo>
                    <a:pt x="64" y="24"/>
                  </a:lnTo>
                  <a:lnTo>
                    <a:pt x="70" y="30"/>
                  </a:lnTo>
                  <a:lnTo>
                    <a:pt x="77" y="36"/>
                  </a:lnTo>
                  <a:lnTo>
                    <a:pt x="82" y="42"/>
                  </a:lnTo>
                  <a:lnTo>
                    <a:pt x="86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89" y="57"/>
                  </a:lnTo>
                  <a:lnTo>
                    <a:pt x="88" y="66"/>
                  </a:lnTo>
                  <a:lnTo>
                    <a:pt x="95" y="65"/>
                  </a:lnTo>
                  <a:lnTo>
                    <a:pt x="99" y="60"/>
                  </a:lnTo>
                  <a:lnTo>
                    <a:pt x="99" y="55"/>
                  </a:lnTo>
                  <a:lnTo>
                    <a:pt x="97" y="49"/>
                  </a:lnTo>
                  <a:lnTo>
                    <a:pt x="94" y="43"/>
                  </a:lnTo>
                  <a:lnTo>
                    <a:pt x="89" y="36"/>
                  </a:lnTo>
                  <a:lnTo>
                    <a:pt x="83" y="30"/>
                  </a:lnTo>
                  <a:lnTo>
                    <a:pt x="77" y="23"/>
                  </a:lnTo>
                  <a:lnTo>
                    <a:pt x="69" y="16"/>
                  </a:lnTo>
                  <a:lnTo>
                    <a:pt x="61" y="11"/>
                  </a:lnTo>
                  <a:lnTo>
                    <a:pt x="51" y="5"/>
                  </a:lnTo>
                  <a:lnTo>
                    <a:pt x="42" y="2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0" y="2"/>
                  </a:lnTo>
                  <a:lnTo>
                    <a:pt x="0" y="7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32" name="Freeform 1338"/>
            <p:cNvSpPr>
              <a:spLocks/>
            </p:cNvSpPr>
            <p:nvPr/>
          </p:nvSpPr>
          <p:spPr bwMode="auto">
            <a:xfrm>
              <a:off x="4262" y="3851"/>
              <a:ext cx="45" cy="49"/>
            </a:xfrm>
            <a:custGeom>
              <a:avLst/>
              <a:gdLst>
                <a:gd name="T0" fmla="*/ 45 w 45"/>
                <a:gd name="T1" fmla="*/ 41 h 49"/>
                <a:gd name="T2" fmla="*/ 37 w 45"/>
                <a:gd name="T3" fmla="*/ 37 h 49"/>
                <a:gd name="T4" fmla="*/ 30 w 45"/>
                <a:gd name="T5" fmla="*/ 31 h 49"/>
                <a:gd name="T6" fmla="*/ 22 w 45"/>
                <a:gd name="T7" fmla="*/ 25 h 49"/>
                <a:gd name="T8" fmla="*/ 17 w 45"/>
                <a:gd name="T9" fmla="*/ 19 h 49"/>
                <a:gd name="T10" fmla="*/ 13 w 45"/>
                <a:gd name="T11" fmla="*/ 13 h 49"/>
                <a:gd name="T12" fmla="*/ 10 w 45"/>
                <a:gd name="T13" fmla="*/ 8 h 49"/>
                <a:gd name="T14" fmla="*/ 10 w 45"/>
                <a:gd name="T15" fmla="*/ 7 h 49"/>
                <a:gd name="T16" fmla="*/ 10 w 45"/>
                <a:gd name="T17" fmla="*/ 6 h 49"/>
                <a:gd name="T18" fmla="*/ 9 w 45"/>
                <a:gd name="T19" fmla="*/ 7 h 49"/>
                <a:gd name="T20" fmla="*/ 4 w 45"/>
                <a:gd name="T21" fmla="*/ 0 h 49"/>
                <a:gd name="T22" fmla="*/ 1 w 45"/>
                <a:gd name="T23" fmla="*/ 3 h 49"/>
                <a:gd name="T24" fmla="*/ 0 w 45"/>
                <a:gd name="T25" fmla="*/ 6 h 49"/>
                <a:gd name="T26" fmla="*/ 1 w 45"/>
                <a:gd name="T27" fmla="*/ 9 h 49"/>
                <a:gd name="T28" fmla="*/ 2 w 45"/>
                <a:gd name="T29" fmla="*/ 13 h 49"/>
                <a:gd name="T30" fmla="*/ 6 w 45"/>
                <a:gd name="T31" fmla="*/ 18 h 49"/>
                <a:gd name="T32" fmla="*/ 11 w 45"/>
                <a:gd name="T33" fmla="*/ 25 h 49"/>
                <a:gd name="T34" fmla="*/ 17 w 45"/>
                <a:gd name="T35" fmla="*/ 31 h 49"/>
                <a:gd name="T36" fmla="*/ 24 w 45"/>
                <a:gd name="T37" fmla="*/ 38 h 49"/>
                <a:gd name="T38" fmla="*/ 32 w 45"/>
                <a:gd name="T39" fmla="*/ 45 h 49"/>
                <a:gd name="T40" fmla="*/ 40 w 45"/>
                <a:gd name="T41" fmla="*/ 49 h 49"/>
                <a:gd name="T42" fmla="*/ 45 w 45"/>
                <a:gd name="T43" fmla="*/ 41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5"/>
                <a:gd name="T67" fmla="*/ 0 h 49"/>
                <a:gd name="T68" fmla="*/ 45 w 45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5" h="49">
                  <a:moveTo>
                    <a:pt x="45" y="41"/>
                  </a:moveTo>
                  <a:lnTo>
                    <a:pt x="37" y="37"/>
                  </a:lnTo>
                  <a:lnTo>
                    <a:pt x="30" y="31"/>
                  </a:lnTo>
                  <a:lnTo>
                    <a:pt x="22" y="25"/>
                  </a:lnTo>
                  <a:lnTo>
                    <a:pt x="17" y="19"/>
                  </a:lnTo>
                  <a:lnTo>
                    <a:pt x="13" y="13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9" y="7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1" y="9"/>
                  </a:lnTo>
                  <a:lnTo>
                    <a:pt x="2" y="13"/>
                  </a:lnTo>
                  <a:lnTo>
                    <a:pt x="6" y="18"/>
                  </a:lnTo>
                  <a:lnTo>
                    <a:pt x="11" y="25"/>
                  </a:lnTo>
                  <a:lnTo>
                    <a:pt x="17" y="31"/>
                  </a:lnTo>
                  <a:lnTo>
                    <a:pt x="24" y="38"/>
                  </a:lnTo>
                  <a:lnTo>
                    <a:pt x="32" y="45"/>
                  </a:lnTo>
                  <a:lnTo>
                    <a:pt x="40" y="49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33" name="Freeform 1339"/>
            <p:cNvSpPr>
              <a:spLocks/>
            </p:cNvSpPr>
            <p:nvPr/>
          </p:nvSpPr>
          <p:spPr bwMode="auto">
            <a:xfrm>
              <a:off x="4302" y="3892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49 w 53"/>
                <a:gd name="T3" fmla="*/ 8 h 18"/>
                <a:gd name="T4" fmla="*/ 45 w 53"/>
                <a:gd name="T5" fmla="*/ 8 h 18"/>
                <a:gd name="T6" fmla="*/ 39 w 53"/>
                <a:gd name="T7" fmla="*/ 8 h 18"/>
                <a:gd name="T8" fmla="*/ 32 w 53"/>
                <a:gd name="T9" fmla="*/ 7 h 18"/>
                <a:gd name="T10" fmla="*/ 25 w 53"/>
                <a:gd name="T11" fmla="*/ 7 h 18"/>
                <a:gd name="T12" fmla="*/ 18 w 53"/>
                <a:gd name="T13" fmla="*/ 5 h 18"/>
                <a:gd name="T14" fmla="*/ 11 w 53"/>
                <a:gd name="T15" fmla="*/ 4 h 18"/>
                <a:gd name="T16" fmla="*/ 5 w 53"/>
                <a:gd name="T17" fmla="*/ 0 h 18"/>
                <a:gd name="T18" fmla="*/ 0 w 53"/>
                <a:gd name="T19" fmla="*/ 8 h 18"/>
                <a:gd name="T20" fmla="*/ 8 w 53"/>
                <a:gd name="T21" fmla="*/ 11 h 18"/>
                <a:gd name="T22" fmla="*/ 16 w 53"/>
                <a:gd name="T23" fmla="*/ 15 h 18"/>
                <a:gd name="T24" fmla="*/ 24 w 53"/>
                <a:gd name="T25" fmla="*/ 16 h 18"/>
                <a:gd name="T26" fmla="*/ 31 w 53"/>
                <a:gd name="T27" fmla="*/ 17 h 18"/>
                <a:gd name="T28" fmla="*/ 39 w 53"/>
                <a:gd name="T29" fmla="*/ 17 h 18"/>
                <a:gd name="T30" fmla="*/ 44 w 53"/>
                <a:gd name="T31" fmla="*/ 17 h 18"/>
                <a:gd name="T32" fmla="*/ 49 w 53"/>
                <a:gd name="T33" fmla="*/ 18 h 18"/>
                <a:gd name="T34" fmla="*/ 52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49" y="8"/>
                  </a:lnTo>
                  <a:lnTo>
                    <a:pt x="45" y="8"/>
                  </a:lnTo>
                  <a:lnTo>
                    <a:pt x="39" y="8"/>
                  </a:lnTo>
                  <a:lnTo>
                    <a:pt x="32" y="7"/>
                  </a:lnTo>
                  <a:lnTo>
                    <a:pt x="25" y="7"/>
                  </a:lnTo>
                  <a:lnTo>
                    <a:pt x="18" y="5"/>
                  </a:lnTo>
                  <a:lnTo>
                    <a:pt x="11" y="4"/>
                  </a:lnTo>
                  <a:lnTo>
                    <a:pt x="5" y="0"/>
                  </a:lnTo>
                  <a:lnTo>
                    <a:pt x="0" y="8"/>
                  </a:lnTo>
                  <a:lnTo>
                    <a:pt x="8" y="11"/>
                  </a:lnTo>
                  <a:lnTo>
                    <a:pt x="16" y="15"/>
                  </a:lnTo>
                  <a:lnTo>
                    <a:pt x="24" y="16"/>
                  </a:lnTo>
                  <a:lnTo>
                    <a:pt x="31" y="17"/>
                  </a:lnTo>
                  <a:lnTo>
                    <a:pt x="39" y="17"/>
                  </a:lnTo>
                  <a:lnTo>
                    <a:pt x="44" y="17"/>
                  </a:lnTo>
                  <a:lnTo>
                    <a:pt x="49" y="18"/>
                  </a:lnTo>
                  <a:lnTo>
                    <a:pt x="52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34" name="Freeform 1340"/>
            <p:cNvSpPr>
              <a:spLocks/>
            </p:cNvSpPr>
            <p:nvPr/>
          </p:nvSpPr>
          <p:spPr bwMode="auto">
            <a:xfrm>
              <a:off x="2054" y="3852"/>
              <a:ext cx="94" cy="57"/>
            </a:xfrm>
            <a:custGeom>
              <a:avLst/>
              <a:gdLst>
                <a:gd name="T0" fmla="*/ 88 w 94"/>
                <a:gd name="T1" fmla="*/ 0 h 57"/>
                <a:gd name="T2" fmla="*/ 92 w 94"/>
                <a:gd name="T3" fmla="*/ 0 h 57"/>
                <a:gd name="T4" fmla="*/ 94 w 94"/>
                <a:gd name="T5" fmla="*/ 2 h 57"/>
                <a:gd name="T6" fmla="*/ 94 w 94"/>
                <a:gd name="T7" fmla="*/ 5 h 57"/>
                <a:gd name="T8" fmla="*/ 92 w 94"/>
                <a:gd name="T9" fmla="*/ 9 h 57"/>
                <a:gd name="T10" fmla="*/ 89 w 94"/>
                <a:gd name="T11" fmla="*/ 15 h 57"/>
                <a:gd name="T12" fmla="*/ 84 w 94"/>
                <a:gd name="T13" fmla="*/ 22 h 57"/>
                <a:gd name="T14" fmla="*/ 79 w 94"/>
                <a:gd name="T15" fmla="*/ 28 h 57"/>
                <a:gd name="T16" fmla="*/ 72 w 94"/>
                <a:gd name="T17" fmla="*/ 35 h 57"/>
                <a:gd name="T18" fmla="*/ 65 w 94"/>
                <a:gd name="T19" fmla="*/ 40 h 57"/>
                <a:gd name="T20" fmla="*/ 58 w 94"/>
                <a:gd name="T21" fmla="*/ 46 h 57"/>
                <a:gd name="T22" fmla="*/ 49 w 94"/>
                <a:gd name="T23" fmla="*/ 51 h 57"/>
                <a:gd name="T24" fmla="*/ 40 w 94"/>
                <a:gd name="T25" fmla="*/ 55 h 57"/>
                <a:gd name="T26" fmla="*/ 30 w 94"/>
                <a:gd name="T27" fmla="*/ 57 h 57"/>
                <a:gd name="T28" fmla="*/ 21 w 94"/>
                <a:gd name="T29" fmla="*/ 57 h 57"/>
                <a:gd name="T30" fmla="*/ 11 w 94"/>
                <a:gd name="T31" fmla="*/ 55 h 57"/>
                <a:gd name="T32" fmla="*/ 2 w 94"/>
                <a:gd name="T33" fmla="*/ 50 h 57"/>
                <a:gd name="T34" fmla="*/ 1 w 94"/>
                <a:gd name="T35" fmla="*/ 49 h 57"/>
                <a:gd name="T36" fmla="*/ 0 w 94"/>
                <a:gd name="T37" fmla="*/ 48 h 57"/>
                <a:gd name="T38" fmla="*/ 1 w 94"/>
                <a:gd name="T39" fmla="*/ 46 h 57"/>
                <a:gd name="T40" fmla="*/ 1 w 94"/>
                <a:gd name="T41" fmla="*/ 44 h 57"/>
                <a:gd name="T42" fmla="*/ 4 w 94"/>
                <a:gd name="T43" fmla="*/ 38 h 57"/>
                <a:gd name="T44" fmla="*/ 9 w 94"/>
                <a:gd name="T45" fmla="*/ 31 h 57"/>
                <a:gd name="T46" fmla="*/ 14 w 94"/>
                <a:gd name="T47" fmla="*/ 25 h 57"/>
                <a:gd name="T48" fmla="*/ 22 w 94"/>
                <a:gd name="T49" fmla="*/ 19 h 57"/>
                <a:gd name="T50" fmla="*/ 29 w 94"/>
                <a:gd name="T51" fmla="*/ 13 h 57"/>
                <a:gd name="T52" fmla="*/ 38 w 94"/>
                <a:gd name="T53" fmla="*/ 8 h 57"/>
                <a:gd name="T54" fmla="*/ 45 w 94"/>
                <a:gd name="T55" fmla="*/ 5 h 57"/>
                <a:gd name="T56" fmla="*/ 52 w 94"/>
                <a:gd name="T57" fmla="*/ 3 h 57"/>
                <a:gd name="T58" fmla="*/ 60 w 94"/>
                <a:gd name="T59" fmla="*/ 2 h 57"/>
                <a:gd name="T60" fmla="*/ 67 w 94"/>
                <a:gd name="T61" fmla="*/ 1 h 57"/>
                <a:gd name="T62" fmla="*/ 74 w 94"/>
                <a:gd name="T63" fmla="*/ 1 h 57"/>
                <a:gd name="T64" fmla="*/ 80 w 94"/>
                <a:gd name="T65" fmla="*/ 0 h 57"/>
                <a:gd name="T66" fmla="*/ 84 w 94"/>
                <a:gd name="T67" fmla="*/ 0 h 57"/>
                <a:gd name="T68" fmla="*/ 88 w 94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7"/>
                <a:gd name="T107" fmla="*/ 94 w 94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7">
                  <a:moveTo>
                    <a:pt x="88" y="0"/>
                  </a:moveTo>
                  <a:lnTo>
                    <a:pt x="92" y="0"/>
                  </a:lnTo>
                  <a:lnTo>
                    <a:pt x="94" y="2"/>
                  </a:lnTo>
                  <a:lnTo>
                    <a:pt x="94" y="5"/>
                  </a:lnTo>
                  <a:lnTo>
                    <a:pt x="92" y="9"/>
                  </a:lnTo>
                  <a:lnTo>
                    <a:pt x="89" y="15"/>
                  </a:lnTo>
                  <a:lnTo>
                    <a:pt x="84" y="22"/>
                  </a:lnTo>
                  <a:lnTo>
                    <a:pt x="79" y="28"/>
                  </a:lnTo>
                  <a:lnTo>
                    <a:pt x="72" y="35"/>
                  </a:lnTo>
                  <a:lnTo>
                    <a:pt x="65" y="40"/>
                  </a:lnTo>
                  <a:lnTo>
                    <a:pt x="58" y="46"/>
                  </a:lnTo>
                  <a:lnTo>
                    <a:pt x="49" y="51"/>
                  </a:lnTo>
                  <a:lnTo>
                    <a:pt x="40" y="55"/>
                  </a:lnTo>
                  <a:lnTo>
                    <a:pt x="30" y="57"/>
                  </a:lnTo>
                  <a:lnTo>
                    <a:pt x="21" y="57"/>
                  </a:lnTo>
                  <a:lnTo>
                    <a:pt x="11" y="55"/>
                  </a:lnTo>
                  <a:lnTo>
                    <a:pt x="2" y="50"/>
                  </a:lnTo>
                  <a:lnTo>
                    <a:pt x="1" y="49"/>
                  </a:lnTo>
                  <a:lnTo>
                    <a:pt x="0" y="48"/>
                  </a:lnTo>
                  <a:lnTo>
                    <a:pt x="1" y="46"/>
                  </a:lnTo>
                  <a:lnTo>
                    <a:pt x="1" y="44"/>
                  </a:lnTo>
                  <a:lnTo>
                    <a:pt x="4" y="38"/>
                  </a:lnTo>
                  <a:lnTo>
                    <a:pt x="9" y="31"/>
                  </a:lnTo>
                  <a:lnTo>
                    <a:pt x="14" y="25"/>
                  </a:lnTo>
                  <a:lnTo>
                    <a:pt x="22" y="19"/>
                  </a:lnTo>
                  <a:lnTo>
                    <a:pt x="29" y="13"/>
                  </a:lnTo>
                  <a:lnTo>
                    <a:pt x="38" y="8"/>
                  </a:lnTo>
                  <a:lnTo>
                    <a:pt x="45" y="5"/>
                  </a:lnTo>
                  <a:lnTo>
                    <a:pt x="52" y="3"/>
                  </a:lnTo>
                  <a:lnTo>
                    <a:pt x="60" y="2"/>
                  </a:lnTo>
                  <a:lnTo>
                    <a:pt x="67" y="1"/>
                  </a:lnTo>
                  <a:lnTo>
                    <a:pt x="74" y="1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35" name="Freeform 1341"/>
            <p:cNvSpPr>
              <a:spLocks/>
            </p:cNvSpPr>
            <p:nvPr/>
          </p:nvSpPr>
          <p:spPr bwMode="auto">
            <a:xfrm>
              <a:off x="2054" y="3847"/>
              <a:ext cx="98" cy="66"/>
            </a:xfrm>
            <a:custGeom>
              <a:avLst/>
              <a:gdLst>
                <a:gd name="T0" fmla="*/ 0 w 98"/>
                <a:gd name="T1" fmla="*/ 58 h 66"/>
                <a:gd name="T2" fmla="*/ 9 w 98"/>
                <a:gd name="T3" fmla="*/ 64 h 66"/>
                <a:gd name="T4" fmla="*/ 21 w 98"/>
                <a:gd name="T5" fmla="*/ 66 h 66"/>
                <a:gd name="T6" fmla="*/ 30 w 98"/>
                <a:gd name="T7" fmla="*/ 66 h 66"/>
                <a:gd name="T8" fmla="*/ 41 w 98"/>
                <a:gd name="T9" fmla="*/ 64 h 66"/>
                <a:gd name="T10" fmla="*/ 50 w 98"/>
                <a:gd name="T11" fmla="*/ 60 h 66"/>
                <a:gd name="T12" fmla="*/ 60 w 98"/>
                <a:gd name="T13" fmla="*/ 55 h 66"/>
                <a:gd name="T14" fmla="*/ 68 w 98"/>
                <a:gd name="T15" fmla="*/ 50 h 66"/>
                <a:gd name="T16" fmla="*/ 76 w 98"/>
                <a:gd name="T17" fmla="*/ 43 h 66"/>
                <a:gd name="T18" fmla="*/ 82 w 98"/>
                <a:gd name="T19" fmla="*/ 36 h 66"/>
                <a:gd name="T20" fmla="*/ 88 w 98"/>
                <a:gd name="T21" fmla="*/ 30 h 66"/>
                <a:gd name="T22" fmla="*/ 93 w 98"/>
                <a:gd name="T23" fmla="*/ 23 h 66"/>
                <a:gd name="T24" fmla="*/ 96 w 98"/>
                <a:gd name="T25" fmla="*/ 17 h 66"/>
                <a:gd name="T26" fmla="*/ 98 w 98"/>
                <a:gd name="T27" fmla="*/ 11 h 66"/>
                <a:gd name="T28" fmla="*/ 98 w 98"/>
                <a:gd name="T29" fmla="*/ 6 h 66"/>
                <a:gd name="T30" fmla="*/ 94 w 98"/>
                <a:gd name="T31" fmla="*/ 0 h 66"/>
                <a:gd name="T32" fmla="*/ 87 w 98"/>
                <a:gd name="T33" fmla="*/ 0 h 66"/>
                <a:gd name="T34" fmla="*/ 88 w 98"/>
                <a:gd name="T35" fmla="*/ 9 h 66"/>
                <a:gd name="T36" fmla="*/ 90 w 98"/>
                <a:gd name="T37" fmla="*/ 9 h 66"/>
                <a:gd name="T38" fmla="*/ 89 w 98"/>
                <a:gd name="T39" fmla="*/ 8 h 66"/>
                <a:gd name="T40" fmla="*/ 89 w 98"/>
                <a:gd name="T41" fmla="*/ 9 h 66"/>
                <a:gd name="T42" fmla="*/ 88 w 98"/>
                <a:gd name="T43" fmla="*/ 13 h 66"/>
                <a:gd name="T44" fmla="*/ 85 w 98"/>
                <a:gd name="T45" fmla="*/ 18 h 66"/>
                <a:gd name="T46" fmla="*/ 81 w 98"/>
                <a:gd name="T47" fmla="*/ 23 h 66"/>
                <a:gd name="T48" fmla="*/ 76 w 98"/>
                <a:gd name="T49" fmla="*/ 30 h 66"/>
                <a:gd name="T50" fmla="*/ 70 w 98"/>
                <a:gd name="T51" fmla="*/ 36 h 66"/>
                <a:gd name="T52" fmla="*/ 63 w 98"/>
                <a:gd name="T53" fmla="*/ 42 h 66"/>
                <a:gd name="T54" fmla="*/ 56 w 98"/>
                <a:gd name="T55" fmla="*/ 47 h 66"/>
                <a:gd name="T56" fmla="*/ 47 w 98"/>
                <a:gd name="T57" fmla="*/ 52 h 66"/>
                <a:gd name="T58" fmla="*/ 39 w 98"/>
                <a:gd name="T59" fmla="*/ 55 h 66"/>
                <a:gd name="T60" fmla="*/ 30 w 98"/>
                <a:gd name="T61" fmla="*/ 56 h 66"/>
                <a:gd name="T62" fmla="*/ 21 w 98"/>
                <a:gd name="T63" fmla="*/ 57 h 66"/>
                <a:gd name="T64" fmla="*/ 12 w 98"/>
                <a:gd name="T65" fmla="*/ 55 h 66"/>
                <a:gd name="T66" fmla="*/ 4 w 98"/>
                <a:gd name="T67" fmla="*/ 51 h 66"/>
                <a:gd name="T68" fmla="*/ 0 w 98"/>
                <a:gd name="T69" fmla="*/ 58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8"/>
                  </a:moveTo>
                  <a:lnTo>
                    <a:pt x="9" y="64"/>
                  </a:lnTo>
                  <a:lnTo>
                    <a:pt x="21" y="66"/>
                  </a:lnTo>
                  <a:lnTo>
                    <a:pt x="30" y="66"/>
                  </a:lnTo>
                  <a:lnTo>
                    <a:pt x="41" y="64"/>
                  </a:lnTo>
                  <a:lnTo>
                    <a:pt x="50" y="60"/>
                  </a:lnTo>
                  <a:lnTo>
                    <a:pt x="60" y="55"/>
                  </a:lnTo>
                  <a:lnTo>
                    <a:pt x="68" y="50"/>
                  </a:lnTo>
                  <a:lnTo>
                    <a:pt x="76" y="43"/>
                  </a:lnTo>
                  <a:lnTo>
                    <a:pt x="82" y="36"/>
                  </a:lnTo>
                  <a:lnTo>
                    <a:pt x="88" y="30"/>
                  </a:lnTo>
                  <a:lnTo>
                    <a:pt x="93" y="23"/>
                  </a:lnTo>
                  <a:lnTo>
                    <a:pt x="96" y="17"/>
                  </a:lnTo>
                  <a:lnTo>
                    <a:pt x="98" y="11"/>
                  </a:lnTo>
                  <a:lnTo>
                    <a:pt x="98" y="6"/>
                  </a:lnTo>
                  <a:lnTo>
                    <a:pt x="94" y="0"/>
                  </a:lnTo>
                  <a:lnTo>
                    <a:pt x="87" y="0"/>
                  </a:lnTo>
                  <a:lnTo>
                    <a:pt x="88" y="9"/>
                  </a:lnTo>
                  <a:lnTo>
                    <a:pt x="90" y="9"/>
                  </a:lnTo>
                  <a:lnTo>
                    <a:pt x="89" y="8"/>
                  </a:lnTo>
                  <a:lnTo>
                    <a:pt x="89" y="9"/>
                  </a:lnTo>
                  <a:lnTo>
                    <a:pt x="88" y="13"/>
                  </a:lnTo>
                  <a:lnTo>
                    <a:pt x="85" y="18"/>
                  </a:lnTo>
                  <a:lnTo>
                    <a:pt x="81" y="23"/>
                  </a:lnTo>
                  <a:lnTo>
                    <a:pt x="76" y="30"/>
                  </a:lnTo>
                  <a:lnTo>
                    <a:pt x="70" y="36"/>
                  </a:lnTo>
                  <a:lnTo>
                    <a:pt x="63" y="42"/>
                  </a:lnTo>
                  <a:lnTo>
                    <a:pt x="56" y="47"/>
                  </a:lnTo>
                  <a:lnTo>
                    <a:pt x="47" y="52"/>
                  </a:lnTo>
                  <a:lnTo>
                    <a:pt x="39" y="55"/>
                  </a:lnTo>
                  <a:lnTo>
                    <a:pt x="30" y="56"/>
                  </a:lnTo>
                  <a:lnTo>
                    <a:pt x="21" y="57"/>
                  </a:lnTo>
                  <a:lnTo>
                    <a:pt x="12" y="55"/>
                  </a:lnTo>
                  <a:lnTo>
                    <a:pt x="4" y="5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36" name="Freeform 1342"/>
            <p:cNvSpPr>
              <a:spLocks/>
            </p:cNvSpPr>
            <p:nvPr/>
          </p:nvSpPr>
          <p:spPr bwMode="auto">
            <a:xfrm>
              <a:off x="2049" y="3856"/>
              <a:ext cx="45" cy="49"/>
            </a:xfrm>
            <a:custGeom>
              <a:avLst/>
              <a:gdLst>
                <a:gd name="T0" fmla="*/ 40 w 45"/>
                <a:gd name="T1" fmla="*/ 0 h 49"/>
                <a:gd name="T2" fmla="*/ 32 w 45"/>
                <a:gd name="T3" fmla="*/ 5 h 49"/>
                <a:gd name="T4" fmla="*/ 25 w 45"/>
                <a:gd name="T5" fmla="*/ 11 h 49"/>
                <a:gd name="T6" fmla="*/ 17 w 45"/>
                <a:gd name="T7" fmla="*/ 18 h 49"/>
                <a:gd name="T8" fmla="*/ 11 w 45"/>
                <a:gd name="T9" fmla="*/ 24 h 49"/>
                <a:gd name="T10" fmla="*/ 6 w 45"/>
                <a:gd name="T11" fmla="*/ 31 h 49"/>
                <a:gd name="T12" fmla="*/ 2 w 45"/>
                <a:gd name="T13" fmla="*/ 37 h 49"/>
                <a:gd name="T14" fmla="*/ 1 w 45"/>
                <a:gd name="T15" fmla="*/ 41 h 49"/>
                <a:gd name="T16" fmla="*/ 0 w 45"/>
                <a:gd name="T17" fmla="*/ 44 h 49"/>
                <a:gd name="T18" fmla="*/ 1 w 45"/>
                <a:gd name="T19" fmla="*/ 47 h 49"/>
                <a:gd name="T20" fmla="*/ 5 w 45"/>
                <a:gd name="T21" fmla="*/ 49 h 49"/>
                <a:gd name="T22" fmla="*/ 9 w 45"/>
                <a:gd name="T23" fmla="*/ 42 h 49"/>
                <a:gd name="T24" fmla="*/ 9 w 45"/>
                <a:gd name="T25" fmla="*/ 43 h 49"/>
                <a:gd name="T26" fmla="*/ 10 w 45"/>
                <a:gd name="T27" fmla="*/ 43 h 49"/>
                <a:gd name="T28" fmla="*/ 10 w 45"/>
                <a:gd name="T29" fmla="*/ 42 h 49"/>
                <a:gd name="T30" fmla="*/ 13 w 45"/>
                <a:gd name="T31" fmla="*/ 36 h 49"/>
                <a:gd name="T32" fmla="*/ 17 w 45"/>
                <a:gd name="T33" fmla="*/ 31 h 49"/>
                <a:gd name="T34" fmla="*/ 22 w 45"/>
                <a:gd name="T35" fmla="*/ 24 h 49"/>
                <a:gd name="T36" fmla="*/ 30 w 45"/>
                <a:gd name="T37" fmla="*/ 19 h 49"/>
                <a:gd name="T38" fmla="*/ 37 w 45"/>
                <a:gd name="T39" fmla="*/ 13 h 49"/>
                <a:gd name="T40" fmla="*/ 45 w 45"/>
                <a:gd name="T41" fmla="*/ 9 h 49"/>
                <a:gd name="T42" fmla="*/ 40 w 45"/>
                <a:gd name="T43" fmla="*/ 0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5"/>
                <a:gd name="T67" fmla="*/ 0 h 49"/>
                <a:gd name="T68" fmla="*/ 45 w 45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5" h="49">
                  <a:moveTo>
                    <a:pt x="40" y="0"/>
                  </a:moveTo>
                  <a:lnTo>
                    <a:pt x="32" y="5"/>
                  </a:lnTo>
                  <a:lnTo>
                    <a:pt x="25" y="11"/>
                  </a:lnTo>
                  <a:lnTo>
                    <a:pt x="17" y="18"/>
                  </a:lnTo>
                  <a:lnTo>
                    <a:pt x="11" y="24"/>
                  </a:lnTo>
                  <a:lnTo>
                    <a:pt x="6" y="31"/>
                  </a:lnTo>
                  <a:lnTo>
                    <a:pt x="2" y="37"/>
                  </a:lnTo>
                  <a:lnTo>
                    <a:pt x="1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5" y="49"/>
                  </a:lnTo>
                  <a:lnTo>
                    <a:pt x="9" y="42"/>
                  </a:lnTo>
                  <a:lnTo>
                    <a:pt x="9" y="43"/>
                  </a:lnTo>
                  <a:lnTo>
                    <a:pt x="10" y="43"/>
                  </a:lnTo>
                  <a:lnTo>
                    <a:pt x="10" y="42"/>
                  </a:lnTo>
                  <a:lnTo>
                    <a:pt x="13" y="36"/>
                  </a:lnTo>
                  <a:lnTo>
                    <a:pt x="17" y="31"/>
                  </a:lnTo>
                  <a:lnTo>
                    <a:pt x="22" y="24"/>
                  </a:lnTo>
                  <a:lnTo>
                    <a:pt x="30" y="19"/>
                  </a:lnTo>
                  <a:lnTo>
                    <a:pt x="37" y="13"/>
                  </a:lnTo>
                  <a:lnTo>
                    <a:pt x="45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37" name="Freeform 1343"/>
            <p:cNvSpPr>
              <a:spLocks/>
            </p:cNvSpPr>
            <p:nvPr/>
          </p:nvSpPr>
          <p:spPr bwMode="auto">
            <a:xfrm>
              <a:off x="2089" y="3847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9 w 53"/>
                <a:gd name="T3" fmla="*/ 0 h 18"/>
                <a:gd name="T4" fmla="*/ 44 w 53"/>
                <a:gd name="T5" fmla="*/ 0 h 18"/>
                <a:gd name="T6" fmla="*/ 39 w 53"/>
                <a:gd name="T7" fmla="*/ 0 h 18"/>
                <a:gd name="T8" fmla="*/ 31 w 53"/>
                <a:gd name="T9" fmla="*/ 1 h 18"/>
                <a:gd name="T10" fmla="*/ 24 w 53"/>
                <a:gd name="T11" fmla="*/ 2 h 18"/>
                <a:gd name="T12" fmla="*/ 16 w 53"/>
                <a:gd name="T13" fmla="*/ 4 h 18"/>
                <a:gd name="T14" fmla="*/ 8 w 53"/>
                <a:gd name="T15" fmla="*/ 6 h 18"/>
                <a:gd name="T16" fmla="*/ 0 w 53"/>
                <a:gd name="T17" fmla="*/ 9 h 18"/>
                <a:gd name="T18" fmla="*/ 5 w 53"/>
                <a:gd name="T19" fmla="*/ 18 h 18"/>
                <a:gd name="T20" fmla="*/ 11 w 53"/>
                <a:gd name="T21" fmla="*/ 14 h 18"/>
                <a:gd name="T22" fmla="*/ 18 w 53"/>
                <a:gd name="T23" fmla="*/ 12 h 18"/>
                <a:gd name="T24" fmla="*/ 25 w 53"/>
                <a:gd name="T25" fmla="*/ 11 h 18"/>
                <a:gd name="T26" fmla="*/ 32 w 53"/>
                <a:gd name="T27" fmla="*/ 10 h 18"/>
                <a:gd name="T28" fmla="*/ 39 w 53"/>
                <a:gd name="T29" fmla="*/ 10 h 18"/>
                <a:gd name="T30" fmla="*/ 45 w 53"/>
                <a:gd name="T31" fmla="*/ 10 h 18"/>
                <a:gd name="T32" fmla="*/ 49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9" y="0"/>
                  </a:lnTo>
                  <a:lnTo>
                    <a:pt x="44" y="0"/>
                  </a:lnTo>
                  <a:lnTo>
                    <a:pt x="39" y="0"/>
                  </a:lnTo>
                  <a:lnTo>
                    <a:pt x="31" y="1"/>
                  </a:lnTo>
                  <a:lnTo>
                    <a:pt x="24" y="2"/>
                  </a:lnTo>
                  <a:lnTo>
                    <a:pt x="16" y="4"/>
                  </a:lnTo>
                  <a:lnTo>
                    <a:pt x="8" y="6"/>
                  </a:lnTo>
                  <a:lnTo>
                    <a:pt x="0" y="9"/>
                  </a:lnTo>
                  <a:lnTo>
                    <a:pt x="5" y="18"/>
                  </a:lnTo>
                  <a:lnTo>
                    <a:pt x="11" y="14"/>
                  </a:lnTo>
                  <a:lnTo>
                    <a:pt x="18" y="12"/>
                  </a:lnTo>
                  <a:lnTo>
                    <a:pt x="25" y="11"/>
                  </a:lnTo>
                  <a:lnTo>
                    <a:pt x="32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49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38" name="Freeform 1344"/>
            <p:cNvSpPr>
              <a:spLocks/>
            </p:cNvSpPr>
            <p:nvPr/>
          </p:nvSpPr>
          <p:spPr bwMode="auto">
            <a:xfrm>
              <a:off x="2324" y="3852"/>
              <a:ext cx="93" cy="57"/>
            </a:xfrm>
            <a:custGeom>
              <a:avLst/>
              <a:gdLst>
                <a:gd name="T0" fmla="*/ 88 w 93"/>
                <a:gd name="T1" fmla="*/ 0 h 57"/>
                <a:gd name="T2" fmla="*/ 92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2 w 93"/>
                <a:gd name="T9" fmla="*/ 9 h 57"/>
                <a:gd name="T10" fmla="*/ 89 w 93"/>
                <a:gd name="T11" fmla="*/ 15 h 57"/>
                <a:gd name="T12" fmla="*/ 85 w 93"/>
                <a:gd name="T13" fmla="*/ 22 h 57"/>
                <a:gd name="T14" fmla="*/ 80 w 93"/>
                <a:gd name="T15" fmla="*/ 28 h 57"/>
                <a:gd name="T16" fmla="*/ 73 w 93"/>
                <a:gd name="T17" fmla="*/ 35 h 57"/>
                <a:gd name="T18" fmla="*/ 66 w 93"/>
                <a:gd name="T19" fmla="*/ 40 h 57"/>
                <a:gd name="T20" fmla="*/ 57 w 93"/>
                <a:gd name="T21" fmla="*/ 46 h 57"/>
                <a:gd name="T22" fmla="*/ 49 w 93"/>
                <a:gd name="T23" fmla="*/ 51 h 57"/>
                <a:gd name="T24" fmla="*/ 39 w 93"/>
                <a:gd name="T25" fmla="*/ 55 h 57"/>
                <a:gd name="T26" fmla="*/ 30 w 93"/>
                <a:gd name="T27" fmla="*/ 57 h 57"/>
                <a:gd name="T28" fmla="*/ 20 w 93"/>
                <a:gd name="T29" fmla="*/ 57 h 57"/>
                <a:gd name="T30" fmla="*/ 11 w 93"/>
                <a:gd name="T31" fmla="*/ 55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8 h 57"/>
                <a:gd name="T38" fmla="*/ 0 w 93"/>
                <a:gd name="T39" fmla="*/ 46 h 57"/>
                <a:gd name="T40" fmla="*/ 1 w 93"/>
                <a:gd name="T41" fmla="*/ 44 h 57"/>
                <a:gd name="T42" fmla="*/ 5 w 93"/>
                <a:gd name="T43" fmla="*/ 38 h 57"/>
                <a:gd name="T44" fmla="*/ 9 w 93"/>
                <a:gd name="T45" fmla="*/ 31 h 57"/>
                <a:gd name="T46" fmla="*/ 15 w 93"/>
                <a:gd name="T47" fmla="*/ 25 h 57"/>
                <a:gd name="T48" fmla="*/ 23 w 93"/>
                <a:gd name="T49" fmla="*/ 19 h 57"/>
                <a:gd name="T50" fmla="*/ 30 w 93"/>
                <a:gd name="T51" fmla="*/ 13 h 57"/>
                <a:gd name="T52" fmla="*/ 37 w 93"/>
                <a:gd name="T53" fmla="*/ 8 h 57"/>
                <a:gd name="T54" fmla="*/ 45 w 93"/>
                <a:gd name="T55" fmla="*/ 5 h 57"/>
                <a:gd name="T56" fmla="*/ 52 w 93"/>
                <a:gd name="T57" fmla="*/ 3 h 57"/>
                <a:gd name="T58" fmla="*/ 60 w 93"/>
                <a:gd name="T59" fmla="*/ 2 h 57"/>
                <a:gd name="T60" fmla="*/ 67 w 93"/>
                <a:gd name="T61" fmla="*/ 1 h 57"/>
                <a:gd name="T62" fmla="*/ 73 w 93"/>
                <a:gd name="T63" fmla="*/ 1 h 57"/>
                <a:gd name="T64" fmla="*/ 80 w 93"/>
                <a:gd name="T65" fmla="*/ 0 h 57"/>
                <a:gd name="T66" fmla="*/ 85 w 93"/>
                <a:gd name="T67" fmla="*/ 0 h 57"/>
                <a:gd name="T68" fmla="*/ 88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0"/>
                  </a:moveTo>
                  <a:lnTo>
                    <a:pt x="92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2" y="9"/>
                  </a:lnTo>
                  <a:lnTo>
                    <a:pt x="89" y="15"/>
                  </a:lnTo>
                  <a:lnTo>
                    <a:pt x="85" y="22"/>
                  </a:lnTo>
                  <a:lnTo>
                    <a:pt x="80" y="28"/>
                  </a:lnTo>
                  <a:lnTo>
                    <a:pt x="73" y="35"/>
                  </a:lnTo>
                  <a:lnTo>
                    <a:pt x="66" y="40"/>
                  </a:lnTo>
                  <a:lnTo>
                    <a:pt x="57" y="46"/>
                  </a:lnTo>
                  <a:lnTo>
                    <a:pt x="49" y="51"/>
                  </a:lnTo>
                  <a:lnTo>
                    <a:pt x="39" y="55"/>
                  </a:lnTo>
                  <a:lnTo>
                    <a:pt x="30" y="57"/>
                  </a:lnTo>
                  <a:lnTo>
                    <a:pt x="20" y="57"/>
                  </a:lnTo>
                  <a:lnTo>
                    <a:pt x="11" y="55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4"/>
                  </a:lnTo>
                  <a:lnTo>
                    <a:pt x="5" y="38"/>
                  </a:lnTo>
                  <a:lnTo>
                    <a:pt x="9" y="31"/>
                  </a:lnTo>
                  <a:lnTo>
                    <a:pt x="15" y="25"/>
                  </a:lnTo>
                  <a:lnTo>
                    <a:pt x="23" y="19"/>
                  </a:lnTo>
                  <a:lnTo>
                    <a:pt x="30" y="13"/>
                  </a:lnTo>
                  <a:lnTo>
                    <a:pt x="37" y="8"/>
                  </a:lnTo>
                  <a:lnTo>
                    <a:pt x="45" y="5"/>
                  </a:lnTo>
                  <a:lnTo>
                    <a:pt x="52" y="3"/>
                  </a:lnTo>
                  <a:lnTo>
                    <a:pt x="60" y="2"/>
                  </a:lnTo>
                  <a:lnTo>
                    <a:pt x="67" y="1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5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39" name="Freeform 1345"/>
            <p:cNvSpPr>
              <a:spLocks/>
            </p:cNvSpPr>
            <p:nvPr/>
          </p:nvSpPr>
          <p:spPr bwMode="auto">
            <a:xfrm>
              <a:off x="2323" y="3847"/>
              <a:ext cx="99" cy="66"/>
            </a:xfrm>
            <a:custGeom>
              <a:avLst/>
              <a:gdLst>
                <a:gd name="T0" fmla="*/ 0 w 99"/>
                <a:gd name="T1" fmla="*/ 58 h 66"/>
                <a:gd name="T2" fmla="*/ 11 w 99"/>
                <a:gd name="T3" fmla="*/ 64 h 66"/>
                <a:gd name="T4" fmla="*/ 21 w 99"/>
                <a:gd name="T5" fmla="*/ 66 h 66"/>
                <a:gd name="T6" fmla="*/ 32 w 99"/>
                <a:gd name="T7" fmla="*/ 66 h 66"/>
                <a:gd name="T8" fmla="*/ 42 w 99"/>
                <a:gd name="T9" fmla="*/ 64 h 66"/>
                <a:gd name="T10" fmla="*/ 52 w 99"/>
                <a:gd name="T11" fmla="*/ 60 h 66"/>
                <a:gd name="T12" fmla="*/ 61 w 99"/>
                <a:gd name="T13" fmla="*/ 55 h 66"/>
                <a:gd name="T14" fmla="*/ 69 w 99"/>
                <a:gd name="T15" fmla="*/ 50 h 66"/>
                <a:gd name="T16" fmla="*/ 76 w 99"/>
                <a:gd name="T17" fmla="*/ 43 h 66"/>
                <a:gd name="T18" fmla="*/ 84 w 99"/>
                <a:gd name="T19" fmla="*/ 36 h 66"/>
                <a:gd name="T20" fmla="*/ 89 w 99"/>
                <a:gd name="T21" fmla="*/ 30 h 66"/>
                <a:gd name="T22" fmla="*/ 93 w 99"/>
                <a:gd name="T23" fmla="*/ 23 h 66"/>
                <a:gd name="T24" fmla="*/ 98 w 99"/>
                <a:gd name="T25" fmla="*/ 17 h 66"/>
                <a:gd name="T26" fmla="*/ 99 w 99"/>
                <a:gd name="T27" fmla="*/ 11 h 66"/>
                <a:gd name="T28" fmla="*/ 99 w 99"/>
                <a:gd name="T29" fmla="*/ 6 h 66"/>
                <a:gd name="T30" fmla="*/ 94 w 99"/>
                <a:gd name="T31" fmla="*/ 0 h 66"/>
                <a:gd name="T32" fmla="*/ 89 w 99"/>
                <a:gd name="T33" fmla="*/ 0 h 66"/>
                <a:gd name="T34" fmla="*/ 90 w 99"/>
                <a:gd name="T35" fmla="*/ 9 h 66"/>
                <a:gd name="T36" fmla="*/ 91 w 99"/>
                <a:gd name="T37" fmla="*/ 9 h 66"/>
                <a:gd name="T38" fmla="*/ 90 w 99"/>
                <a:gd name="T39" fmla="*/ 8 h 66"/>
                <a:gd name="T40" fmla="*/ 90 w 99"/>
                <a:gd name="T41" fmla="*/ 9 h 66"/>
                <a:gd name="T42" fmla="*/ 89 w 99"/>
                <a:gd name="T43" fmla="*/ 13 h 66"/>
                <a:gd name="T44" fmla="*/ 86 w 99"/>
                <a:gd name="T45" fmla="*/ 18 h 66"/>
                <a:gd name="T46" fmla="*/ 83 w 99"/>
                <a:gd name="T47" fmla="*/ 23 h 66"/>
                <a:gd name="T48" fmla="*/ 77 w 99"/>
                <a:gd name="T49" fmla="*/ 30 h 66"/>
                <a:gd name="T50" fmla="*/ 71 w 99"/>
                <a:gd name="T51" fmla="*/ 36 h 66"/>
                <a:gd name="T52" fmla="*/ 64 w 99"/>
                <a:gd name="T53" fmla="*/ 42 h 66"/>
                <a:gd name="T54" fmla="*/ 56 w 99"/>
                <a:gd name="T55" fmla="*/ 47 h 66"/>
                <a:gd name="T56" fmla="*/ 48 w 99"/>
                <a:gd name="T57" fmla="*/ 52 h 66"/>
                <a:gd name="T58" fmla="*/ 39 w 99"/>
                <a:gd name="T59" fmla="*/ 55 h 66"/>
                <a:gd name="T60" fmla="*/ 31 w 99"/>
                <a:gd name="T61" fmla="*/ 56 h 66"/>
                <a:gd name="T62" fmla="*/ 22 w 99"/>
                <a:gd name="T63" fmla="*/ 57 h 66"/>
                <a:gd name="T64" fmla="*/ 13 w 99"/>
                <a:gd name="T65" fmla="*/ 55 h 66"/>
                <a:gd name="T66" fmla="*/ 4 w 99"/>
                <a:gd name="T67" fmla="*/ 51 h 66"/>
                <a:gd name="T68" fmla="*/ 0 w 99"/>
                <a:gd name="T69" fmla="*/ 58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0" y="58"/>
                  </a:moveTo>
                  <a:lnTo>
                    <a:pt x="11" y="64"/>
                  </a:lnTo>
                  <a:lnTo>
                    <a:pt x="21" y="66"/>
                  </a:lnTo>
                  <a:lnTo>
                    <a:pt x="32" y="66"/>
                  </a:lnTo>
                  <a:lnTo>
                    <a:pt x="42" y="64"/>
                  </a:lnTo>
                  <a:lnTo>
                    <a:pt x="52" y="60"/>
                  </a:lnTo>
                  <a:lnTo>
                    <a:pt x="61" y="55"/>
                  </a:lnTo>
                  <a:lnTo>
                    <a:pt x="69" y="50"/>
                  </a:lnTo>
                  <a:lnTo>
                    <a:pt x="76" y="43"/>
                  </a:lnTo>
                  <a:lnTo>
                    <a:pt x="84" y="36"/>
                  </a:lnTo>
                  <a:lnTo>
                    <a:pt x="89" y="30"/>
                  </a:lnTo>
                  <a:lnTo>
                    <a:pt x="93" y="23"/>
                  </a:lnTo>
                  <a:lnTo>
                    <a:pt x="98" y="17"/>
                  </a:lnTo>
                  <a:lnTo>
                    <a:pt x="99" y="11"/>
                  </a:lnTo>
                  <a:lnTo>
                    <a:pt x="99" y="6"/>
                  </a:lnTo>
                  <a:lnTo>
                    <a:pt x="94" y="0"/>
                  </a:lnTo>
                  <a:lnTo>
                    <a:pt x="89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6" y="18"/>
                  </a:lnTo>
                  <a:lnTo>
                    <a:pt x="83" y="23"/>
                  </a:lnTo>
                  <a:lnTo>
                    <a:pt x="77" y="30"/>
                  </a:lnTo>
                  <a:lnTo>
                    <a:pt x="71" y="36"/>
                  </a:lnTo>
                  <a:lnTo>
                    <a:pt x="64" y="42"/>
                  </a:lnTo>
                  <a:lnTo>
                    <a:pt x="56" y="47"/>
                  </a:lnTo>
                  <a:lnTo>
                    <a:pt x="48" y="52"/>
                  </a:lnTo>
                  <a:lnTo>
                    <a:pt x="39" y="55"/>
                  </a:lnTo>
                  <a:lnTo>
                    <a:pt x="31" y="56"/>
                  </a:lnTo>
                  <a:lnTo>
                    <a:pt x="22" y="57"/>
                  </a:lnTo>
                  <a:lnTo>
                    <a:pt x="13" y="55"/>
                  </a:lnTo>
                  <a:lnTo>
                    <a:pt x="4" y="5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40" name="Freeform 1346"/>
            <p:cNvSpPr>
              <a:spLocks/>
            </p:cNvSpPr>
            <p:nvPr/>
          </p:nvSpPr>
          <p:spPr bwMode="auto">
            <a:xfrm>
              <a:off x="2320" y="3856"/>
              <a:ext cx="43" cy="49"/>
            </a:xfrm>
            <a:custGeom>
              <a:avLst/>
              <a:gdLst>
                <a:gd name="T0" fmla="*/ 39 w 43"/>
                <a:gd name="T1" fmla="*/ 0 h 49"/>
                <a:gd name="T2" fmla="*/ 32 w 43"/>
                <a:gd name="T3" fmla="*/ 5 h 49"/>
                <a:gd name="T4" fmla="*/ 23 w 43"/>
                <a:gd name="T5" fmla="*/ 11 h 49"/>
                <a:gd name="T6" fmla="*/ 16 w 43"/>
                <a:gd name="T7" fmla="*/ 18 h 49"/>
                <a:gd name="T8" fmla="*/ 10 w 43"/>
                <a:gd name="T9" fmla="*/ 24 h 49"/>
                <a:gd name="T10" fmla="*/ 4 w 43"/>
                <a:gd name="T11" fmla="*/ 31 h 49"/>
                <a:gd name="T12" fmla="*/ 1 w 43"/>
                <a:gd name="T13" fmla="*/ 37 h 49"/>
                <a:gd name="T14" fmla="*/ 0 w 43"/>
                <a:gd name="T15" fmla="*/ 41 h 49"/>
                <a:gd name="T16" fmla="*/ 0 w 43"/>
                <a:gd name="T17" fmla="*/ 44 h 49"/>
                <a:gd name="T18" fmla="*/ 1 w 43"/>
                <a:gd name="T19" fmla="*/ 47 h 49"/>
                <a:gd name="T20" fmla="*/ 3 w 43"/>
                <a:gd name="T21" fmla="*/ 49 h 49"/>
                <a:gd name="T22" fmla="*/ 7 w 43"/>
                <a:gd name="T23" fmla="*/ 42 h 49"/>
                <a:gd name="T24" fmla="*/ 9 w 43"/>
                <a:gd name="T25" fmla="*/ 43 h 49"/>
                <a:gd name="T26" fmla="*/ 10 w 43"/>
                <a:gd name="T27" fmla="*/ 42 h 49"/>
                <a:gd name="T28" fmla="*/ 12 w 43"/>
                <a:gd name="T29" fmla="*/ 36 h 49"/>
                <a:gd name="T30" fmla="*/ 16 w 43"/>
                <a:gd name="T31" fmla="*/ 31 h 49"/>
                <a:gd name="T32" fmla="*/ 22 w 43"/>
                <a:gd name="T33" fmla="*/ 24 h 49"/>
                <a:gd name="T34" fmla="*/ 29 w 43"/>
                <a:gd name="T35" fmla="*/ 19 h 49"/>
                <a:gd name="T36" fmla="*/ 36 w 43"/>
                <a:gd name="T37" fmla="*/ 13 h 49"/>
                <a:gd name="T38" fmla="*/ 43 w 43"/>
                <a:gd name="T39" fmla="*/ 9 h 49"/>
                <a:gd name="T40" fmla="*/ 39 w 43"/>
                <a:gd name="T41" fmla="*/ 0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"/>
                <a:gd name="T64" fmla="*/ 0 h 49"/>
                <a:gd name="T65" fmla="*/ 43 w 43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" h="49">
                  <a:moveTo>
                    <a:pt x="39" y="0"/>
                  </a:moveTo>
                  <a:lnTo>
                    <a:pt x="32" y="5"/>
                  </a:lnTo>
                  <a:lnTo>
                    <a:pt x="23" y="11"/>
                  </a:lnTo>
                  <a:lnTo>
                    <a:pt x="16" y="18"/>
                  </a:lnTo>
                  <a:lnTo>
                    <a:pt x="10" y="24"/>
                  </a:lnTo>
                  <a:lnTo>
                    <a:pt x="4" y="31"/>
                  </a:lnTo>
                  <a:lnTo>
                    <a:pt x="1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3" y="49"/>
                  </a:lnTo>
                  <a:lnTo>
                    <a:pt x="7" y="42"/>
                  </a:lnTo>
                  <a:lnTo>
                    <a:pt x="9" y="43"/>
                  </a:lnTo>
                  <a:lnTo>
                    <a:pt x="10" y="42"/>
                  </a:lnTo>
                  <a:lnTo>
                    <a:pt x="12" y="36"/>
                  </a:lnTo>
                  <a:lnTo>
                    <a:pt x="16" y="31"/>
                  </a:lnTo>
                  <a:lnTo>
                    <a:pt x="22" y="24"/>
                  </a:lnTo>
                  <a:lnTo>
                    <a:pt x="29" y="19"/>
                  </a:lnTo>
                  <a:lnTo>
                    <a:pt x="36" y="13"/>
                  </a:lnTo>
                  <a:lnTo>
                    <a:pt x="43" y="9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41" name="Freeform 1347"/>
            <p:cNvSpPr>
              <a:spLocks/>
            </p:cNvSpPr>
            <p:nvPr/>
          </p:nvSpPr>
          <p:spPr bwMode="auto">
            <a:xfrm>
              <a:off x="2359" y="3847"/>
              <a:ext cx="54" cy="18"/>
            </a:xfrm>
            <a:custGeom>
              <a:avLst/>
              <a:gdLst>
                <a:gd name="T0" fmla="*/ 53 w 54"/>
                <a:gd name="T1" fmla="*/ 0 h 18"/>
                <a:gd name="T2" fmla="*/ 49 w 54"/>
                <a:gd name="T3" fmla="*/ 0 h 18"/>
                <a:gd name="T4" fmla="*/ 45 w 54"/>
                <a:gd name="T5" fmla="*/ 0 h 18"/>
                <a:gd name="T6" fmla="*/ 38 w 54"/>
                <a:gd name="T7" fmla="*/ 0 h 18"/>
                <a:gd name="T8" fmla="*/ 32 w 54"/>
                <a:gd name="T9" fmla="*/ 1 h 18"/>
                <a:gd name="T10" fmla="*/ 25 w 54"/>
                <a:gd name="T11" fmla="*/ 2 h 18"/>
                <a:gd name="T12" fmla="*/ 16 w 54"/>
                <a:gd name="T13" fmla="*/ 4 h 18"/>
                <a:gd name="T14" fmla="*/ 9 w 54"/>
                <a:gd name="T15" fmla="*/ 6 h 18"/>
                <a:gd name="T16" fmla="*/ 0 w 54"/>
                <a:gd name="T17" fmla="*/ 9 h 18"/>
                <a:gd name="T18" fmla="*/ 4 w 54"/>
                <a:gd name="T19" fmla="*/ 18 h 18"/>
                <a:gd name="T20" fmla="*/ 12 w 54"/>
                <a:gd name="T21" fmla="*/ 14 h 18"/>
                <a:gd name="T22" fmla="*/ 18 w 54"/>
                <a:gd name="T23" fmla="*/ 12 h 18"/>
                <a:gd name="T24" fmla="*/ 26 w 54"/>
                <a:gd name="T25" fmla="*/ 11 h 18"/>
                <a:gd name="T26" fmla="*/ 32 w 54"/>
                <a:gd name="T27" fmla="*/ 10 h 18"/>
                <a:gd name="T28" fmla="*/ 39 w 54"/>
                <a:gd name="T29" fmla="*/ 10 h 18"/>
                <a:gd name="T30" fmla="*/ 45 w 54"/>
                <a:gd name="T31" fmla="*/ 10 h 18"/>
                <a:gd name="T32" fmla="*/ 50 w 54"/>
                <a:gd name="T33" fmla="*/ 9 h 18"/>
                <a:gd name="T34" fmla="*/ 54 w 54"/>
                <a:gd name="T35" fmla="*/ 9 h 18"/>
                <a:gd name="T36" fmla="*/ 53 w 54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8"/>
                <a:gd name="T59" fmla="*/ 54 w 54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8">
                  <a:moveTo>
                    <a:pt x="53" y="0"/>
                  </a:moveTo>
                  <a:lnTo>
                    <a:pt x="49" y="0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32" y="1"/>
                  </a:lnTo>
                  <a:lnTo>
                    <a:pt x="25" y="2"/>
                  </a:lnTo>
                  <a:lnTo>
                    <a:pt x="16" y="4"/>
                  </a:lnTo>
                  <a:lnTo>
                    <a:pt x="9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2" y="14"/>
                  </a:lnTo>
                  <a:lnTo>
                    <a:pt x="18" y="12"/>
                  </a:lnTo>
                  <a:lnTo>
                    <a:pt x="26" y="11"/>
                  </a:lnTo>
                  <a:lnTo>
                    <a:pt x="32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0" y="9"/>
                  </a:lnTo>
                  <a:lnTo>
                    <a:pt x="5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42" name="Freeform 1348"/>
            <p:cNvSpPr>
              <a:spLocks/>
            </p:cNvSpPr>
            <p:nvPr/>
          </p:nvSpPr>
          <p:spPr bwMode="auto">
            <a:xfrm>
              <a:off x="3401" y="3934"/>
              <a:ext cx="93" cy="57"/>
            </a:xfrm>
            <a:custGeom>
              <a:avLst/>
              <a:gdLst>
                <a:gd name="T0" fmla="*/ 88 w 93"/>
                <a:gd name="T1" fmla="*/ 0 h 57"/>
                <a:gd name="T2" fmla="*/ 91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2 w 93"/>
                <a:gd name="T9" fmla="*/ 10 h 57"/>
                <a:gd name="T10" fmla="*/ 89 w 93"/>
                <a:gd name="T11" fmla="*/ 16 h 57"/>
                <a:gd name="T12" fmla="*/ 85 w 93"/>
                <a:gd name="T13" fmla="*/ 22 h 57"/>
                <a:gd name="T14" fmla="*/ 80 w 93"/>
                <a:gd name="T15" fmla="*/ 29 h 57"/>
                <a:gd name="T16" fmla="*/ 73 w 93"/>
                <a:gd name="T17" fmla="*/ 35 h 57"/>
                <a:gd name="T18" fmla="*/ 66 w 93"/>
                <a:gd name="T19" fmla="*/ 42 h 57"/>
                <a:gd name="T20" fmla="*/ 57 w 93"/>
                <a:gd name="T21" fmla="*/ 47 h 57"/>
                <a:gd name="T22" fmla="*/ 49 w 93"/>
                <a:gd name="T23" fmla="*/ 52 h 57"/>
                <a:gd name="T24" fmla="*/ 39 w 93"/>
                <a:gd name="T25" fmla="*/ 55 h 57"/>
                <a:gd name="T26" fmla="*/ 30 w 93"/>
                <a:gd name="T27" fmla="*/ 57 h 57"/>
                <a:gd name="T28" fmla="*/ 20 w 93"/>
                <a:gd name="T29" fmla="*/ 57 h 57"/>
                <a:gd name="T30" fmla="*/ 11 w 93"/>
                <a:gd name="T31" fmla="*/ 55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8 h 57"/>
                <a:gd name="T38" fmla="*/ 0 w 93"/>
                <a:gd name="T39" fmla="*/ 46 h 57"/>
                <a:gd name="T40" fmla="*/ 1 w 93"/>
                <a:gd name="T41" fmla="*/ 44 h 57"/>
                <a:gd name="T42" fmla="*/ 4 w 93"/>
                <a:gd name="T43" fmla="*/ 38 h 57"/>
                <a:gd name="T44" fmla="*/ 9 w 93"/>
                <a:gd name="T45" fmla="*/ 32 h 57"/>
                <a:gd name="T46" fmla="*/ 15 w 93"/>
                <a:gd name="T47" fmla="*/ 25 h 57"/>
                <a:gd name="T48" fmla="*/ 21 w 93"/>
                <a:gd name="T49" fmla="*/ 20 h 57"/>
                <a:gd name="T50" fmla="*/ 30 w 93"/>
                <a:gd name="T51" fmla="*/ 13 h 57"/>
                <a:gd name="T52" fmla="*/ 37 w 93"/>
                <a:gd name="T53" fmla="*/ 9 h 57"/>
                <a:gd name="T54" fmla="*/ 45 w 93"/>
                <a:gd name="T55" fmla="*/ 5 h 57"/>
                <a:gd name="T56" fmla="*/ 52 w 93"/>
                <a:gd name="T57" fmla="*/ 3 h 57"/>
                <a:gd name="T58" fmla="*/ 59 w 93"/>
                <a:gd name="T59" fmla="*/ 2 h 57"/>
                <a:gd name="T60" fmla="*/ 67 w 93"/>
                <a:gd name="T61" fmla="*/ 1 h 57"/>
                <a:gd name="T62" fmla="*/ 73 w 93"/>
                <a:gd name="T63" fmla="*/ 1 h 57"/>
                <a:gd name="T64" fmla="*/ 80 w 93"/>
                <a:gd name="T65" fmla="*/ 0 h 57"/>
                <a:gd name="T66" fmla="*/ 85 w 93"/>
                <a:gd name="T67" fmla="*/ 0 h 57"/>
                <a:gd name="T68" fmla="*/ 88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0"/>
                  </a:moveTo>
                  <a:lnTo>
                    <a:pt x="91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2" y="10"/>
                  </a:lnTo>
                  <a:lnTo>
                    <a:pt x="89" y="16"/>
                  </a:lnTo>
                  <a:lnTo>
                    <a:pt x="85" y="22"/>
                  </a:lnTo>
                  <a:lnTo>
                    <a:pt x="80" y="29"/>
                  </a:lnTo>
                  <a:lnTo>
                    <a:pt x="73" y="35"/>
                  </a:lnTo>
                  <a:lnTo>
                    <a:pt x="66" y="42"/>
                  </a:lnTo>
                  <a:lnTo>
                    <a:pt x="57" y="47"/>
                  </a:lnTo>
                  <a:lnTo>
                    <a:pt x="49" y="52"/>
                  </a:lnTo>
                  <a:lnTo>
                    <a:pt x="39" y="55"/>
                  </a:lnTo>
                  <a:lnTo>
                    <a:pt x="30" y="57"/>
                  </a:lnTo>
                  <a:lnTo>
                    <a:pt x="20" y="57"/>
                  </a:lnTo>
                  <a:lnTo>
                    <a:pt x="11" y="55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4"/>
                  </a:lnTo>
                  <a:lnTo>
                    <a:pt x="4" y="38"/>
                  </a:lnTo>
                  <a:lnTo>
                    <a:pt x="9" y="32"/>
                  </a:lnTo>
                  <a:lnTo>
                    <a:pt x="15" y="25"/>
                  </a:lnTo>
                  <a:lnTo>
                    <a:pt x="21" y="20"/>
                  </a:lnTo>
                  <a:lnTo>
                    <a:pt x="30" y="13"/>
                  </a:lnTo>
                  <a:lnTo>
                    <a:pt x="37" y="9"/>
                  </a:lnTo>
                  <a:lnTo>
                    <a:pt x="45" y="5"/>
                  </a:lnTo>
                  <a:lnTo>
                    <a:pt x="52" y="3"/>
                  </a:lnTo>
                  <a:lnTo>
                    <a:pt x="59" y="2"/>
                  </a:lnTo>
                  <a:lnTo>
                    <a:pt x="67" y="1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5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43" name="Freeform 1349"/>
            <p:cNvSpPr>
              <a:spLocks/>
            </p:cNvSpPr>
            <p:nvPr/>
          </p:nvSpPr>
          <p:spPr bwMode="auto">
            <a:xfrm>
              <a:off x="3400" y="3930"/>
              <a:ext cx="98" cy="65"/>
            </a:xfrm>
            <a:custGeom>
              <a:avLst/>
              <a:gdLst>
                <a:gd name="T0" fmla="*/ 0 w 98"/>
                <a:gd name="T1" fmla="*/ 59 h 65"/>
                <a:gd name="T2" fmla="*/ 11 w 98"/>
                <a:gd name="T3" fmla="*/ 63 h 65"/>
                <a:gd name="T4" fmla="*/ 21 w 98"/>
                <a:gd name="T5" fmla="*/ 65 h 65"/>
                <a:gd name="T6" fmla="*/ 32 w 98"/>
                <a:gd name="T7" fmla="*/ 65 h 65"/>
                <a:gd name="T8" fmla="*/ 41 w 98"/>
                <a:gd name="T9" fmla="*/ 63 h 65"/>
                <a:gd name="T10" fmla="*/ 51 w 98"/>
                <a:gd name="T11" fmla="*/ 60 h 65"/>
                <a:gd name="T12" fmla="*/ 60 w 98"/>
                <a:gd name="T13" fmla="*/ 54 h 65"/>
                <a:gd name="T14" fmla="*/ 69 w 98"/>
                <a:gd name="T15" fmla="*/ 49 h 65"/>
                <a:gd name="T16" fmla="*/ 76 w 98"/>
                <a:gd name="T17" fmla="*/ 42 h 65"/>
                <a:gd name="T18" fmla="*/ 84 w 98"/>
                <a:gd name="T19" fmla="*/ 36 h 65"/>
                <a:gd name="T20" fmla="*/ 89 w 98"/>
                <a:gd name="T21" fmla="*/ 29 h 65"/>
                <a:gd name="T22" fmla="*/ 93 w 98"/>
                <a:gd name="T23" fmla="*/ 23 h 65"/>
                <a:gd name="T24" fmla="*/ 96 w 98"/>
                <a:gd name="T25" fmla="*/ 16 h 65"/>
                <a:gd name="T26" fmla="*/ 98 w 98"/>
                <a:gd name="T27" fmla="*/ 11 h 65"/>
                <a:gd name="T28" fmla="*/ 98 w 98"/>
                <a:gd name="T29" fmla="*/ 5 h 65"/>
                <a:gd name="T30" fmla="*/ 94 w 98"/>
                <a:gd name="T31" fmla="*/ 0 h 65"/>
                <a:gd name="T32" fmla="*/ 88 w 98"/>
                <a:gd name="T33" fmla="*/ 0 h 65"/>
                <a:gd name="T34" fmla="*/ 90 w 98"/>
                <a:gd name="T35" fmla="*/ 8 h 65"/>
                <a:gd name="T36" fmla="*/ 91 w 98"/>
                <a:gd name="T37" fmla="*/ 8 h 65"/>
                <a:gd name="T38" fmla="*/ 90 w 98"/>
                <a:gd name="T39" fmla="*/ 7 h 65"/>
                <a:gd name="T40" fmla="*/ 90 w 98"/>
                <a:gd name="T41" fmla="*/ 8 h 65"/>
                <a:gd name="T42" fmla="*/ 89 w 98"/>
                <a:gd name="T43" fmla="*/ 13 h 65"/>
                <a:gd name="T44" fmla="*/ 86 w 98"/>
                <a:gd name="T45" fmla="*/ 17 h 65"/>
                <a:gd name="T46" fmla="*/ 83 w 98"/>
                <a:gd name="T47" fmla="*/ 24 h 65"/>
                <a:gd name="T48" fmla="*/ 77 w 98"/>
                <a:gd name="T49" fmla="*/ 29 h 65"/>
                <a:gd name="T50" fmla="*/ 71 w 98"/>
                <a:gd name="T51" fmla="*/ 36 h 65"/>
                <a:gd name="T52" fmla="*/ 64 w 98"/>
                <a:gd name="T53" fmla="*/ 41 h 65"/>
                <a:gd name="T54" fmla="*/ 56 w 98"/>
                <a:gd name="T55" fmla="*/ 47 h 65"/>
                <a:gd name="T56" fmla="*/ 48 w 98"/>
                <a:gd name="T57" fmla="*/ 51 h 65"/>
                <a:gd name="T58" fmla="*/ 39 w 98"/>
                <a:gd name="T59" fmla="*/ 54 h 65"/>
                <a:gd name="T60" fmla="*/ 31 w 98"/>
                <a:gd name="T61" fmla="*/ 57 h 65"/>
                <a:gd name="T62" fmla="*/ 22 w 98"/>
                <a:gd name="T63" fmla="*/ 57 h 65"/>
                <a:gd name="T64" fmla="*/ 13 w 98"/>
                <a:gd name="T65" fmla="*/ 54 h 65"/>
                <a:gd name="T66" fmla="*/ 4 w 98"/>
                <a:gd name="T67" fmla="*/ 50 h 65"/>
                <a:gd name="T68" fmla="*/ 0 w 98"/>
                <a:gd name="T69" fmla="*/ 59 h 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5"/>
                <a:gd name="T107" fmla="*/ 98 w 98"/>
                <a:gd name="T108" fmla="*/ 65 h 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5">
                  <a:moveTo>
                    <a:pt x="0" y="59"/>
                  </a:moveTo>
                  <a:lnTo>
                    <a:pt x="11" y="63"/>
                  </a:lnTo>
                  <a:lnTo>
                    <a:pt x="21" y="65"/>
                  </a:lnTo>
                  <a:lnTo>
                    <a:pt x="32" y="65"/>
                  </a:lnTo>
                  <a:lnTo>
                    <a:pt x="41" y="63"/>
                  </a:lnTo>
                  <a:lnTo>
                    <a:pt x="51" y="60"/>
                  </a:lnTo>
                  <a:lnTo>
                    <a:pt x="60" y="54"/>
                  </a:lnTo>
                  <a:lnTo>
                    <a:pt x="69" y="49"/>
                  </a:lnTo>
                  <a:lnTo>
                    <a:pt x="76" y="42"/>
                  </a:lnTo>
                  <a:lnTo>
                    <a:pt x="84" y="36"/>
                  </a:lnTo>
                  <a:lnTo>
                    <a:pt x="89" y="29"/>
                  </a:lnTo>
                  <a:lnTo>
                    <a:pt x="93" y="23"/>
                  </a:lnTo>
                  <a:lnTo>
                    <a:pt x="96" y="16"/>
                  </a:lnTo>
                  <a:lnTo>
                    <a:pt x="98" y="11"/>
                  </a:lnTo>
                  <a:lnTo>
                    <a:pt x="98" y="5"/>
                  </a:lnTo>
                  <a:lnTo>
                    <a:pt x="94" y="0"/>
                  </a:lnTo>
                  <a:lnTo>
                    <a:pt x="88" y="0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0" y="7"/>
                  </a:lnTo>
                  <a:lnTo>
                    <a:pt x="90" y="8"/>
                  </a:lnTo>
                  <a:lnTo>
                    <a:pt x="89" y="13"/>
                  </a:lnTo>
                  <a:lnTo>
                    <a:pt x="86" y="17"/>
                  </a:lnTo>
                  <a:lnTo>
                    <a:pt x="83" y="24"/>
                  </a:lnTo>
                  <a:lnTo>
                    <a:pt x="77" y="29"/>
                  </a:lnTo>
                  <a:lnTo>
                    <a:pt x="71" y="36"/>
                  </a:lnTo>
                  <a:lnTo>
                    <a:pt x="64" y="41"/>
                  </a:lnTo>
                  <a:lnTo>
                    <a:pt x="56" y="47"/>
                  </a:lnTo>
                  <a:lnTo>
                    <a:pt x="48" y="51"/>
                  </a:lnTo>
                  <a:lnTo>
                    <a:pt x="39" y="54"/>
                  </a:lnTo>
                  <a:lnTo>
                    <a:pt x="31" y="57"/>
                  </a:lnTo>
                  <a:lnTo>
                    <a:pt x="22" y="57"/>
                  </a:lnTo>
                  <a:lnTo>
                    <a:pt x="13" y="54"/>
                  </a:lnTo>
                  <a:lnTo>
                    <a:pt x="4" y="5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44" name="Freeform 1350"/>
            <p:cNvSpPr>
              <a:spLocks/>
            </p:cNvSpPr>
            <p:nvPr/>
          </p:nvSpPr>
          <p:spPr bwMode="auto">
            <a:xfrm>
              <a:off x="3397" y="3938"/>
              <a:ext cx="43" cy="51"/>
            </a:xfrm>
            <a:custGeom>
              <a:avLst/>
              <a:gdLst>
                <a:gd name="T0" fmla="*/ 39 w 43"/>
                <a:gd name="T1" fmla="*/ 0 h 51"/>
                <a:gd name="T2" fmla="*/ 31 w 43"/>
                <a:gd name="T3" fmla="*/ 6 h 51"/>
                <a:gd name="T4" fmla="*/ 23 w 43"/>
                <a:gd name="T5" fmla="*/ 11 h 51"/>
                <a:gd name="T6" fmla="*/ 16 w 43"/>
                <a:gd name="T7" fmla="*/ 18 h 51"/>
                <a:gd name="T8" fmla="*/ 9 w 43"/>
                <a:gd name="T9" fmla="*/ 26 h 51"/>
                <a:gd name="T10" fmla="*/ 4 w 43"/>
                <a:gd name="T11" fmla="*/ 32 h 51"/>
                <a:gd name="T12" fmla="*/ 1 w 43"/>
                <a:gd name="T13" fmla="*/ 38 h 51"/>
                <a:gd name="T14" fmla="*/ 0 w 43"/>
                <a:gd name="T15" fmla="*/ 41 h 51"/>
                <a:gd name="T16" fmla="*/ 0 w 43"/>
                <a:gd name="T17" fmla="*/ 44 h 51"/>
                <a:gd name="T18" fmla="*/ 0 w 43"/>
                <a:gd name="T19" fmla="*/ 48 h 51"/>
                <a:gd name="T20" fmla="*/ 3 w 43"/>
                <a:gd name="T21" fmla="*/ 51 h 51"/>
                <a:gd name="T22" fmla="*/ 7 w 43"/>
                <a:gd name="T23" fmla="*/ 42 h 51"/>
                <a:gd name="T24" fmla="*/ 8 w 43"/>
                <a:gd name="T25" fmla="*/ 43 h 51"/>
                <a:gd name="T26" fmla="*/ 8 w 43"/>
                <a:gd name="T27" fmla="*/ 44 h 51"/>
                <a:gd name="T28" fmla="*/ 8 w 43"/>
                <a:gd name="T29" fmla="*/ 43 h 51"/>
                <a:gd name="T30" fmla="*/ 8 w 43"/>
                <a:gd name="T31" fmla="*/ 42 h 51"/>
                <a:gd name="T32" fmla="*/ 12 w 43"/>
                <a:gd name="T33" fmla="*/ 37 h 51"/>
                <a:gd name="T34" fmla="*/ 16 w 43"/>
                <a:gd name="T35" fmla="*/ 31 h 51"/>
                <a:gd name="T36" fmla="*/ 22 w 43"/>
                <a:gd name="T37" fmla="*/ 25 h 51"/>
                <a:gd name="T38" fmla="*/ 29 w 43"/>
                <a:gd name="T39" fmla="*/ 19 h 51"/>
                <a:gd name="T40" fmla="*/ 36 w 43"/>
                <a:gd name="T41" fmla="*/ 14 h 51"/>
                <a:gd name="T42" fmla="*/ 43 w 43"/>
                <a:gd name="T43" fmla="*/ 9 h 51"/>
                <a:gd name="T44" fmla="*/ 39 w 43"/>
                <a:gd name="T45" fmla="*/ 0 h 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51"/>
                <a:gd name="T71" fmla="*/ 43 w 43"/>
                <a:gd name="T72" fmla="*/ 51 h 5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51">
                  <a:moveTo>
                    <a:pt x="39" y="0"/>
                  </a:moveTo>
                  <a:lnTo>
                    <a:pt x="31" y="6"/>
                  </a:lnTo>
                  <a:lnTo>
                    <a:pt x="23" y="11"/>
                  </a:lnTo>
                  <a:lnTo>
                    <a:pt x="16" y="18"/>
                  </a:lnTo>
                  <a:lnTo>
                    <a:pt x="9" y="26"/>
                  </a:lnTo>
                  <a:lnTo>
                    <a:pt x="4" y="32"/>
                  </a:lnTo>
                  <a:lnTo>
                    <a:pt x="1" y="38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3" y="51"/>
                  </a:lnTo>
                  <a:lnTo>
                    <a:pt x="7" y="42"/>
                  </a:lnTo>
                  <a:lnTo>
                    <a:pt x="8" y="43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8" y="42"/>
                  </a:lnTo>
                  <a:lnTo>
                    <a:pt x="12" y="37"/>
                  </a:lnTo>
                  <a:lnTo>
                    <a:pt x="16" y="31"/>
                  </a:lnTo>
                  <a:lnTo>
                    <a:pt x="22" y="25"/>
                  </a:lnTo>
                  <a:lnTo>
                    <a:pt x="29" y="19"/>
                  </a:lnTo>
                  <a:lnTo>
                    <a:pt x="36" y="14"/>
                  </a:lnTo>
                  <a:lnTo>
                    <a:pt x="43" y="9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45" name="Freeform 1351"/>
            <p:cNvSpPr>
              <a:spLocks/>
            </p:cNvSpPr>
            <p:nvPr/>
          </p:nvSpPr>
          <p:spPr bwMode="auto">
            <a:xfrm>
              <a:off x="3436" y="3930"/>
              <a:ext cx="54" cy="17"/>
            </a:xfrm>
            <a:custGeom>
              <a:avLst/>
              <a:gdLst>
                <a:gd name="T0" fmla="*/ 52 w 54"/>
                <a:gd name="T1" fmla="*/ 0 h 17"/>
                <a:gd name="T2" fmla="*/ 49 w 54"/>
                <a:gd name="T3" fmla="*/ 0 h 17"/>
                <a:gd name="T4" fmla="*/ 45 w 54"/>
                <a:gd name="T5" fmla="*/ 0 h 17"/>
                <a:gd name="T6" fmla="*/ 38 w 54"/>
                <a:gd name="T7" fmla="*/ 1 h 17"/>
                <a:gd name="T8" fmla="*/ 32 w 54"/>
                <a:gd name="T9" fmla="*/ 1 h 17"/>
                <a:gd name="T10" fmla="*/ 24 w 54"/>
                <a:gd name="T11" fmla="*/ 2 h 17"/>
                <a:gd name="T12" fmla="*/ 16 w 54"/>
                <a:gd name="T13" fmla="*/ 3 h 17"/>
                <a:gd name="T14" fmla="*/ 9 w 54"/>
                <a:gd name="T15" fmla="*/ 5 h 17"/>
                <a:gd name="T16" fmla="*/ 0 w 54"/>
                <a:gd name="T17" fmla="*/ 8 h 17"/>
                <a:gd name="T18" fmla="*/ 4 w 54"/>
                <a:gd name="T19" fmla="*/ 17 h 17"/>
                <a:gd name="T20" fmla="*/ 11 w 54"/>
                <a:gd name="T21" fmla="*/ 14 h 17"/>
                <a:gd name="T22" fmla="*/ 18 w 54"/>
                <a:gd name="T23" fmla="*/ 12 h 17"/>
                <a:gd name="T24" fmla="*/ 25 w 54"/>
                <a:gd name="T25" fmla="*/ 11 h 17"/>
                <a:gd name="T26" fmla="*/ 32 w 54"/>
                <a:gd name="T27" fmla="*/ 9 h 17"/>
                <a:gd name="T28" fmla="*/ 38 w 54"/>
                <a:gd name="T29" fmla="*/ 9 h 17"/>
                <a:gd name="T30" fmla="*/ 45 w 54"/>
                <a:gd name="T31" fmla="*/ 9 h 17"/>
                <a:gd name="T32" fmla="*/ 50 w 54"/>
                <a:gd name="T33" fmla="*/ 8 h 17"/>
                <a:gd name="T34" fmla="*/ 54 w 54"/>
                <a:gd name="T35" fmla="*/ 8 h 17"/>
                <a:gd name="T36" fmla="*/ 52 w 54"/>
                <a:gd name="T37" fmla="*/ 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7"/>
                <a:gd name="T59" fmla="*/ 54 w 54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7">
                  <a:moveTo>
                    <a:pt x="52" y="0"/>
                  </a:moveTo>
                  <a:lnTo>
                    <a:pt x="49" y="0"/>
                  </a:lnTo>
                  <a:lnTo>
                    <a:pt x="45" y="0"/>
                  </a:lnTo>
                  <a:lnTo>
                    <a:pt x="38" y="1"/>
                  </a:lnTo>
                  <a:lnTo>
                    <a:pt x="32" y="1"/>
                  </a:lnTo>
                  <a:lnTo>
                    <a:pt x="24" y="2"/>
                  </a:lnTo>
                  <a:lnTo>
                    <a:pt x="16" y="3"/>
                  </a:lnTo>
                  <a:lnTo>
                    <a:pt x="9" y="5"/>
                  </a:lnTo>
                  <a:lnTo>
                    <a:pt x="0" y="8"/>
                  </a:lnTo>
                  <a:lnTo>
                    <a:pt x="4" y="17"/>
                  </a:lnTo>
                  <a:lnTo>
                    <a:pt x="11" y="14"/>
                  </a:lnTo>
                  <a:lnTo>
                    <a:pt x="18" y="12"/>
                  </a:lnTo>
                  <a:lnTo>
                    <a:pt x="25" y="11"/>
                  </a:lnTo>
                  <a:lnTo>
                    <a:pt x="32" y="9"/>
                  </a:lnTo>
                  <a:lnTo>
                    <a:pt x="38" y="9"/>
                  </a:lnTo>
                  <a:lnTo>
                    <a:pt x="45" y="9"/>
                  </a:lnTo>
                  <a:lnTo>
                    <a:pt x="50" y="8"/>
                  </a:lnTo>
                  <a:lnTo>
                    <a:pt x="54" y="8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46" name="Freeform 1352"/>
            <p:cNvSpPr>
              <a:spLocks/>
            </p:cNvSpPr>
            <p:nvPr/>
          </p:nvSpPr>
          <p:spPr bwMode="auto">
            <a:xfrm>
              <a:off x="3467" y="3934"/>
              <a:ext cx="93" cy="57"/>
            </a:xfrm>
            <a:custGeom>
              <a:avLst/>
              <a:gdLst>
                <a:gd name="T0" fmla="*/ 88 w 93"/>
                <a:gd name="T1" fmla="*/ 0 h 57"/>
                <a:gd name="T2" fmla="*/ 91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2 w 93"/>
                <a:gd name="T9" fmla="*/ 10 h 57"/>
                <a:gd name="T10" fmla="*/ 89 w 93"/>
                <a:gd name="T11" fmla="*/ 16 h 57"/>
                <a:gd name="T12" fmla="*/ 84 w 93"/>
                <a:gd name="T13" fmla="*/ 22 h 57"/>
                <a:gd name="T14" fmla="*/ 79 w 93"/>
                <a:gd name="T15" fmla="*/ 29 h 57"/>
                <a:gd name="T16" fmla="*/ 73 w 93"/>
                <a:gd name="T17" fmla="*/ 35 h 57"/>
                <a:gd name="T18" fmla="*/ 65 w 93"/>
                <a:gd name="T19" fmla="*/ 42 h 57"/>
                <a:gd name="T20" fmla="*/ 57 w 93"/>
                <a:gd name="T21" fmla="*/ 47 h 57"/>
                <a:gd name="T22" fmla="*/ 48 w 93"/>
                <a:gd name="T23" fmla="*/ 52 h 57"/>
                <a:gd name="T24" fmla="*/ 39 w 93"/>
                <a:gd name="T25" fmla="*/ 55 h 57"/>
                <a:gd name="T26" fmla="*/ 29 w 93"/>
                <a:gd name="T27" fmla="*/ 57 h 57"/>
                <a:gd name="T28" fmla="*/ 20 w 93"/>
                <a:gd name="T29" fmla="*/ 57 h 57"/>
                <a:gd name="T30" fmla="*/ 10 w 93"/>
                <a:gd name="T31" fmla="*/ 55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8 h 57"/>
                <a:gd name="T38" fmla="*/ 0 w 93"/>
                <a:gd name="T39" fmla="*/ 46 h 57"/>
                <a:gd name="T40" fmla="*/ 1 w 93"/>
                <a:gd name="T41" fmla="*/ 44 h 57"/>
                <a:gd name="T42" fmla="*/ 4 w 93"/>
                <a:gd name="T43" fmla="*/ 38 h 57"/>
                <a:gd name="T44" fmla="*/ 8 w 93"/>
                <a:gd name="T45" fmla="*/ 32 h 57"/>
                <a:gd name="T46" fmla="*/ 15 w 93"/>
                <a:gd name="T47" fmla="*/ 25 h 57"/>
                <a:gd name="T48" fmla="*/ 21 w 93"/>
                <a:gd name="T49" fmla="*/ 20 h 57"/>
                <a:gd name="T50" fmla="*/ 29 w 93"/>
                <a:gd name="T51" fmla="*/ 13 h 57"/>
                <a:gd name="T52" fmla="*/ 37 w 93"/>
                <a:gd name="T53" fmla="*/ 9 h 57"/>
                <a:gd name="T54" fmla="*/ 44 w 93"/>
                <a:gd name="T55" fmla="*/ 5 h 57"/>
                <a:gd name="T56" fmla="*/ 52 w 93"/>
                <a:gd name="T57" fmla="*/ 3 h 57"/>
                <a:gd name="T58" fmla="*/ 59 w 93"/>
                <a:gd name="T59" fmla="*/ 2 h 57"/>
                <a:gd name="T60" fmla="*/ 66 w 93"/>
                <a:gd name="T61" fmla="*/ 1 h 57"/>
                <a:gd name="T62" fmla="*/ 73 w 93"/>
                <a:gd name="T63" fmla="*/ 1 h 57"/>
                <a:gd name="T64" fmla="*/ 79 w 93"/>
                <a:gd name="T65" fmla="*/ 0 h 57"/>
                <a:gd name="T66" fmla="*/ 84 w 93"/>
                <a:gd name="T67" fmla="*/ 0 h 57"/>
                <a:gd name="T68" fmla="*/ 88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0"/>
                  </a:moveTo>
                  <a:lnTo>
                    <a:pt x="91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2" y="10"/>
                  </a:lnTo>
                  <a:lnTo>
                    <a:pt x="89" y="16"/>
                  </a:lnTo>
                  <a:lnTo>
                    <a:pt x="84" y="22"/>
                  </a:lnTo>
                  <a:lnTo>
                    <a:pt x="79" y="29"/>
                  </a:lnTo>
                  <a:lnTo>
                    <a:pt x="73" y="35"/>
                  </a:lnTo>
                  <a:lnTo>
                    <a:pt x="65" y="42"/>
                  </a:lnTo>
                  <a:lnTo>
                    <a:pt x="57" y="47"/>
                  </a:lnTo>
                  <a:lnTo>
                    <a:pt x="48" y="52"/>
                  </a:lnTo>
                  <a:lnTo>
                    <a:pt x="39" y="55"/>
                  </a:lnTo>
                  <a:lnTo>
                    <a:pt x="29" y="57"/>
                  </a:lnTo>
                  <a:lnTo>
                    <a:pt x="20" y="57"/>
                  </a:lnTo>
                  <a:lnTo>
                    <a:pt x="10" y="55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4"/>
                  </a:lnTo>
                  <a:lnTo>
                    <a:pt x="4" y="38"/>
                  </a:lnTo>
                  <a:lnTo>
                    <a:pt x="8" y="32"/>
                  </a:lnTo>
                  <a:lnTo>
                    <a:pt x="15" y="25"/>
                  </a:lnTo>
                  <a:lnTo>
                    <a:pt x="21" y="20"/>
                  </a:lnTo>
                  <a:lnTo>
                    <a:pt x="29" y="13"/>
                  </a:lnTo>
                  <a:lnTo>
                    <a:pt x="37" y="9"/>
                  </a:lnTo>
                  <a:lnTo>
                    <a:pt x="44" y="5"/>
                  </a:lnTo>
                  <a:lnTo>
                    <a:pt x="52" y="3"/>
                  </a:lnTo>
                  <a:lnTo>
                    <a:pt x="59" y="2"/>
                  </a:lnTo>
                  <a:lnTo>
                    <a:pt x="66" y="1"/>
                  </a:lnTo>
                  <a:lnTo>
                    <a:pt x="73" y="1"/>
                  </a:lnTo>
                  <a:lnTo>
                    <a:pt x="79" y="0"/>
                  </a:lnTo>
                  <a:lnTo>
                    <a:pt x="84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47" name="Freeform 1353"/>
            <p:cNvSpPr>
              <a:spLocks/>
            </p:cNvSpPr>
            <p:nvPr/>
          </p:nvSpPr>
          <p:spPr bwMode="auto">
            <a:xfrm>
              <a:off x="3466" y="3930"/>
              <a:ext cx="98" cy="65"/>
            </a:xfrm>
            <a:custGeom>
              <a:avLst/>
              <a:gdLst>
                <a:gd name="T0" fmla="*/ 0 w 98"/>
                <a:gd name="T1" fmla="*/ 59 h 65"/>
                <a:gd name="T2" fmla="*/ 10 w 98"/>
                <a:gd name="T3" fmla="*/ 63 h 65"/>
                <a:gd name="T4" fmla="*/ 21 w 98"/>
                <a:gd name="T5" fmla="*/ 65 h 65"/>
                <a:gd name="T6" fmla="*/ 31 w 98"/>
                <a:gd name="T7" fmla="*/ 65 h 65"/>
                <a:gd name="T8" fmla="*/ 41 w 98"/>
                <a:gd name="T9" fmla="*/ 63 h 65"/>
                <a:gd name="T10" fmla="*/ 50 w 98"/>
                <a:gd name="T11" fmla="*/ 60 h 65"/>
                <a:gd name="T12" fmla="*/ 60 w 98"/>
                <a:gd name="T13" fmla="*/ 54 h 65"/>
                <a:gd name="T14" fmla="*/ 68 w 98"/>
                <a:gd name="T15" fmla="*/ 49 h 65"/>
                <a:gd name="T16" fmla="*/ 76 w 98"/>
                <a:gd name="T17" fmla="*/ 42 h 65"/>
                <a:gd name="T18" fmla="*/ 83 w 98"/>
                <a:gd name="T19" fmla="*/ 36 h 65"/>
                <a:gd name="T20" fmla="*/ 89 w 98"/>
                <a:gd name="T21" fmla="*/ 29 h 65"/>
                <a:gd name="T22" fmla="*/ 93 w 98"/>
                <a:gd name="T23" fmla="*/ 23 h 65"/>
                <a:gd name="T24" fmla="*/ 96 w 98"/>
                <a:gd name="T25" fmla="*/ 16 h 65"/>
                <a:gd name="T26" fmla="*/ 98 w 98"/>
                <a:gd name="T27" fmla="*/ 11 h 65"/>
                <a:gd name="T28" fmla="*/ 98 w 98"/>
                <a:gd name="T29" fmla="*/ 5 h 65"/>
                <a:gd name="T30" fmla="*/ 94 w 98"/>
                <a:gd name="T31" fmla="*/ 0 h 65"/>
                <a:gd name="T32" fmla="*/ 88 w 98"/>
                <a:gd name="T33" fmla="*/ 0 h 65"/>
                <a:gd name="T34" fmla="*/ 90 w 98"/>
                <a:gd name="T35" fmla="*/ 8 h 65"/>
                <a:gd name="T36" fmla="*/ 91 w 98"/>
                <a:gd name="T37" fmla="*/ 8 h 65"/>
                <a:gd name="T38" fmla="*/ 90 w 98"/>
                <a:gd name="T39" fmla="*/ 7 h 65"/>
                <a:gd name="T40" fmla="*/ 90 w 98"/>
                <a:gd name="T41" fmla="*/ 8 h 65"/>
                <a:gd name="T42" fmla="*/ 89 w 98"/>
                <a:gd name="T43" fmla="*/ 13 h 65"/>
                <a:gd name="T44" fmla="*/ 85 w 98"/>
                <a:gd name="T45" fmla="*/ 17 h 65"/>
                <a:gd name="T46" fmla="*/ 81 w 98"/>
                <a:gd name="T47" fmla="*/ 24 h 65"/>
                <a:gd name="T48" fmla="*/ 77 w 98"/>
                <a:gd name="T49" fmla="*/ 29 h 65"/>
                <a:gd name="T50" fmla="*/ 71 w 98"/>
                <a:gd name="T51" fmla="*/ 36 h 65"/>
                <a:gd name="T52" fmla="*/ 63 w 98"/>
                <a:gd name="T53" fmla="*/ 41 h 65"/>
                <a:gd name="T54" fmla="*/ 56 w 98"/>
                <a:gd name="T55" fmla="*/ 47 h 65"/>
                <a:gd name="T56" fmla="*/ 47 w 98"/>
                <a:gd name="T57" fmla="*/ 51 h 65"/>
                <a:gd name="T58" fmla="*/ 39 w 98"/>
                <a:gd name="T59" fmla="*/ 54 h 65"/>
                <a:gd name="T60" fmla="*/ 30 w 98"/>
                <a:gd name="T61" fmla="*/ 57 h 65"/>
                <a:gd name="T62" fmla="*/ 22 w 98"/>
                <a:gd name="T63" fmla="*/ 57 h 65"/>
                <a:gd name="T64" fmla="*/ 12 w 98"/>
                <a:gd name="T65" fmla="*/ 54 h 65"/>
                <a:gd name="T66" fmla="*/ 4 w 98"/>
                <a:gd name="T67" fmla="*/ 50 h 65"/>
                <a:gd name="T68" fmla="*/ 0 w 98"/>
                <a:gd name="T69" fmla="*/ 59 h 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5"/>
                <a:gd name="T107" fmla="*/ 98 w 98"/>
                <a:gd name="T108" fmla="*/ 65 h 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5">
                  <a:moveTo>
                    <a:pt x="0" y="59"/>
                  </a:moveTo>
                  <a:lnTo>
                    <a:pt x="10" y="63"/>
                  </a:lnTo>
                  <a:lnTo>
                    <a:pt x="21" y="65"/>
                  </a:lnTo>
                  <a:lnTo>
                    <a:pt x="31" y="65"/>
                  </a:lnTo>
                  <a:lnTo>
                    <a:pt x="41" y="63"/>
                  </a:lnTo>
                  <a:lnTo>
                    <a:pt x="50" y="60"/>
                  </a:lnTo>
                  <a:lnTo>
                    <a:pt x="60" y="54"/>
                  </a:lnTo>
                  <a:lnTo>
                    <a:pt x="68" y="49"/>
                  </a:lnTo>
                  <a:lnTo>
                    <a:pt x="76" y="42"/>
                  </a:lnTo>
                  <a:lnTo>
                    <a:pt x="83" y="36"/>
                  </a:lnTo>
                  <a:lnTo>
                    <a:pt x="89" y="29"/>
                  </a:lnTo>
                  <a:lnTo>
                    <a:pt x="93" y="23"/>
                  </a:lnTo>
                  <a:lnTo>
                    <a:pt x="96" y="16"/>
                  </a:lnTo>
                  <a:lnTo>
                    <a:pt x="98" y="11"/>
                  </a:lnTo>
                  <a:lnTo>
                    <a:pt x="98" y="5"/>
                  </a:lnTo>
                  <a:lnTo>
                    <a:pt x="94" y="0"/>
                  </a:lnTo>
                  <a:lnTo>
                    <a:pt x="88" y="0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0" y="7"/>
                  </a:lnTo>
                  <a:lnTo>
                    <a:pt x="90" y="8"/>
                  </a:lnTo>
                  <a:lnTo>
                    <a:pt x="89" y="13"/>
                  </a:lnTo>
                  <a:lnTo>
                    <a:pt x="85" y="17"/>
                  </a:lnTo>
                  <a:lnTo>
                    <a:pt x="81" y="24"/>
                  </a:lnTo>
                  <a:lnTo>
                    <a:pt x="77" y="29"/>
                  </a:lnTo>
                  <a:lnTo>
                    <a:pt x="71" y="36"/>
                  </a:lnTo>
                  <a:lnTo>
                    <a:pt x="63" y="41"/>
                  </a:lnTo>
                  <a:lnTo>
                    <a:pt x="56" y="47"/>
                  </a:lnTo>
                  <a:lnTo>
                    <a:pt x="47" y="51"/>
                  </a:lnTo>
                  <a:lnTo>
                    <a:pt x="39" y="54"/>
                  </a:lnTo>
                  <a:lnTo>
                    <a:pt x="30" y="57"/>
                  </a:lnTo>
                  <a:lnTo>
                    <a:pt x="22" y="57"/>
                  </a:lnTo>
                  <a:lnTo>
                    <a:pt x="12" y="54"/>
                  </a:lnTo>
                  <a:lnTo>
                    <a:pt x="4" y="5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48" name="Freeform 1354"/>
            <p:cNvSpPr>
              <a:spLocks/>
            </p:cNvSpPr>
            <p:nvPr/>
          </p:nvSpPr>
          <p:spPr bwMode="auto">
            <a:xfrm>
              <a:off x="3463" y="3938"/>
              <a:ext cx="43" cy="51"/>
            </a:xfrm>
            <a:custGeom>
              <a:avLst/>
              <a:gdLst>
                <a:gd name="T0" fmla="*/ 39 w 43"/>
                <a:gd name="T1" fmla="*/ 0 h 51"/>
                <a:gd name="T2" fmla="*/ 30 w 43"/>
                <a:gd name="T3" fmla="*/ 6 h 51"/>
                <a:gd name="T4" fmla="*/ 23 w 43"/>
                <a:gd name="T5" fmla="*/ 11 h 51"/>
                <a:gd name="T6" fmla="*/ 15 w 43"/>
                <a:gd name="T7" fmla="*/ 18 h 51"/>
                <a:gd name="T8" fmla="*/ 9 w 43"/>
                <a:gd name="T9" fmla="*/ 26 h 51"/>
                <a:gd name="T10" fmla="*/ 4 w 43"/>
                <a:gd name="T11" fmla="*/ 32 h 51"/>
                <a:gd name="T12" fmla="*/ 1 w 43"/>
                <a:gd name="T13" fmla="*/ 38 h 51"/>
                <a:gd name="T14" fmla="*/ 0 w 43"/>
                <a:gd name="T15" fmla="*/ 41 h 51"/>
                <a:gd name="T16" fmla="*/ 0 w 43"/>
                <a:gd name="T17" fmla="*/ 44 h 51"/>
                <a:gd name="T18" fmla="*/ 0 w 43"/>
                <a:gd name="T19" fmla="*/ 48 h 51"/>
                <a:gd name="T20" fmla="*/ 3 w 43"/>
                <a:gd name="T21" fmla="*/ 51 h 51"/>
                <a:gd name="T22" fmla="*/ 7 w 43"/>
                <a:gd name="T23" fmla="*/ 42 h 51"/>
                <a:gd name="T24" fmla="*/ 8 w 43"/>
                <a:gd name="T25" fmla="*/ 43 h 51"/>
                <a:gd name="T26" fmla="*/ 8 w 43"/>
                <a:gd name="T27" fmla="*/ 44 h 51"/>
                <a:gd name="T28" fmla="*/ 8 w 43"/>
                <a:gd name="T29" fmla="*/ 43 h 51"/>
                <a:gd name="T30" fmla="*/ 8 w 43"/>
                <a:gd name="T31" fmla="*/ 42 h 51"/>
                <a:gd name="T32" fmla="*/ 11 w 43"/>
                <a:gd name="T33" fmla="*/ 37 h 51"/>
                <a:gd name="T34" fmla="*/ 15 w 43"/>
                <a:gd name="T35" fmla="*/ 31 h 51"/>
                <a:gd name="T36" fmla="*/ 22 w 43"/>
                <a:gd name="T37" fmla="*/ 25 h 51"/>
                <a:gd name="T38" fmla="*/ 28 w 43"/>
                <a:gd name="T39" fmla="*/ 19 h 51"/>
                <a:gd name="T40" fmla="*/ 35 w 43"/>
                <a:gd name="T41" fmla="*/ 14 h 51"/>
                <a:gd name="T42" fmla="*/ 43 w 43"/>
                <a:gd name="T43" fmla="*/ 9 h 51"/>
                <a:gd name="T44" fmla="*/ 39 w 43"/>
                <a:gd name="T45" fmla="*/ 0 h 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51"/>
                <a:gd name="T71" fmla="*/ 43 w 43"/>
                <a:gd name="T72" fmla="*/ 51 h 5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51">
                  <a:moveTo>
                    <a:pt x="39" y="0"/>
                  </a:moveTo>
                  <a:lnTo>
                    <a:pt x="30" y="6"/>
                  </a:lnTo>
                  <a:lnTo>
                    <a:pt x="23" y="11"/>
                  </a:lnTo>
                  <a:lnTo>
                    <a:pt x="15" y="18"/>
                  </a:lnTo>
                  <a:lnTo>
                    <a:pt x="9" y="26"/>
                  </a:lnTo>
                  <a:lnTo>
                    <a:pt x="4" y="32"/>
                  </a:lnTo>
                  <a:lnTo>
                    <a:pt x="1" y="38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3" y="51"/>
                  </a:lnTo>
                  <a:lnTo>
                    <a:pt x="7" y="42"/>
                  </a:lnTo>
                  <a:lnTo>
                    <a:pt x="8" y="43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8" y="42"/>
                  </a:lnTo>
                  <a:lnTo>
                    <a:pt x="11" y="37"/>
                  </a:lnTo>
                  <a:lnTo>
                    <a:pt x="15" y="31"/>
                  </a:lnTo>
                  <a:lnTo>
                    <a:pt x="22" y="25"/>
                  </a:lnTo>
                  <a:lnTo>
                    <a:pt x="28" y="19"/>
                  </a:lnTo>
                  <a:lnTo>
                    <a:pt x="35" y="14"/>
                  </a:lnTo>
                  <a:lnTo>
                    <a:pt x="43" y="9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49" name="Freeform 1355"/>
            <p:cNvSpPr>
              <a:spLocks/>
            </p:cNvSpPr>
            <p:nvPr/>
          </p:nvSpPr>
          <p:spPr bwMode="auto">
            <a:xfrm>
              <a:off x="3502" y="3930"/>
              <a:ext cx="54" cy="17"/>
            </a:xfrm>
            <a:custGeom>
              <a:avLst/>
              <a:gdLst>
                <a:gd name="T0" fmla="*/ 52 w 54"/>
                <a:gd name="T1" fmla="*/ 0 h 17"/>
                <a:gd name="T2" fmla="*/ 48 w 54"/>
                <a:gd name="T3" fmla="*/ 0 h 17"/>
                <a:gd name="T4" fmla="*/ 44 w 54"/>
                <a:gd name="T5" fmla="*/ 0 h 17"/>
                <a:gd name="T6" fmla="*/ 38 w 54"/>
                <a:gd name="T7" fmla="*/ 1 h 17"/>
                <a:gd name="T8" fmla="*/ 31 w 54"/>
                <a:gd name="T9" fmla="*/ 1 h 17"/>
                <a:gd name="T10" fmla="*/ 24 w 54"/>
                <a:gd name="T11" fmla="*/ 2 h 17"/>
                <a:gd name="T12" fmla="*/ 16 w 54"/>
                <a:gd name="T13" fmla="*/ 3 h 17"/>
                <a:gd name="T14" fmla="*/ 8 w 54"/>
                <a:gd name="T15" fmla="*/ 5 h 17"/>
                <a:gd name="T16" fmla="*/ 0 w 54"/>
                <a:gd name="T17" fmla="*/ 8 h 17"/>
                <a:gd name="T18" fmla="*/ 4 w 54"/>
                <a:gd name="T19" fmla="*/ 17 h 17"/>
                <a:gd name="T20" fmla="*/ 10 w 54"/>
                <a:gd name="T21" fmla="*/ 14 h 17"/>
                <a:gd name="T22" fmla="*/ 18 w 54"/>
                <a:gd name="T23" fmla="*/ 12 h 17"/>
                <a:gd name="T24" fmla="*/ 25 w 54"/>
                <a:gd name="T25" fmla="*/ 11 h 17"/>
                <a:gd name="T26" fmla="*/ 31 w 54"/>
                <a:gd name="T27" fmla="*/ 9 h 17"/>
                <a:gd name="T28" fmla="*/ 38 w 54"/>
                <a:gd name="T29" fmla="*/ 9 h 17"/>
                <a:gd name="T30" fmla="*/ 44 w 54"/>
                <a:gd name="T31" fmla="*/ 9 h 17"/>
                <a:gd name="T32" fmla="*/ 49 w 54"/>
                <a:gd name="T33" fmla="*/ 8 h 17"/>
                <a:gd name="T34" fmla="*/ 54 w 54"/>
                <a:gd name="T35" fmla="*/ 8 h 17"/>
                <a:gd name="T36" fmla="*/ 52 w 54"/>
                <a:gd name="T37" fmla="*/ 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7"/>
                <a:gd name="T59" fmla="*/ 54 w 54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7">
                  <a:moveTo>
                    <a:pt x="52" y="0"/>
                  </a:moveTo>
                  <a:lnTo>
                    <a:pt x="48" y="0"/>
                  </a:lnTo>
                  <a:lnTo>
                    <a:pt x="44" y="0"/>
                  </a:lnTo>
                  <a:lnTo>
                    <a:pt x="38" y="1"/>
                  </a:lnTo>
                  <a:lnTo>
                    <a:pt x="31" y="1"/>
                  </a:lnTo>
                  <a:lnTo>
                    <a:pt x="24" y="2"/>
                  </a:lnTo>
                  <a:lnTo>
                    <a:pt x="16" y="3"/>
                  </a:lnTo>
                  <a:lnTo>
                    <a:pt x="8" y="5"/>
                  </a:lnTo>
                  <a:lnTo>
                    <a:pt x="0" y="8"/>
                  </a:lnTo>
                  <a:lnTo>
                    <a:pt x="4" y="17"/>
                  </a:lnTo>
                  <a:lnTo>
                    <a:pt x="10" y="14"/>
                  </a:lnTo>
                  <a:lnTo>
                    <a:pt x="18" y="12"/>
                  </a:lnTo>
                  <a:lnTo>
                    <a:pt x="25" y="11"/>
                  </a:lnTo>
                  <a:lnTo>
                    <a:pt x="31" y="9"/>
                  </a:lnTo>
                  <a:lnTo>
                    <a:pt x="38" y="9"/>
                  </a:lnTo>
                  <a:lnTo>
                    <a:pt x="44" y="9"/>
                  </a:lnTo>
                  <a:lnTo>
                    <a:pt x="49" y="8"/>
                  </a:lnTo>
                  <a:lnTo>
                    <a:pt x="54" y="8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50" name="Freeform 1356"/>
            <p:cNvSpPr>
              <a:spLocks/>
            </p:cNvSpPr>
            <p:nvPr/>
          </p:nvSpPr>
          <p:spPr bwMode="auto">
            <a:xfrm>
              <a:off x="5210" y="3848"/>
              <a:ext cx="94" cy="57"/>
            </a:xfrm>
            <a:custGeom>
              <a:avLst/>
              <a:gdLst>
                <a:gd name="T0" fmla="*/ 89 w 94"/>
                <a:gd name="T1" fmla="*/ 57 h 57"/>
                <a:gd name="T2" fmla="*/ 92 w 94"/>
                <a:gd name="T3" fmla="*/ 57 h 57"/>
                <a:gd name="T4" fmla="*/ 94 w 94"/>
                <a:gd name="T5" fmla="*/ 55 h 57"/>
                <a:gd name="T6" fmla="*/ 94 w 94"/>
                <a:gd name="T7" fmla="*/ 52 h 57"/>
                <a:gd name="T8" fmla="*/ 92 w 94"/>
                <a:gd name="T9" fmla="*/ 46 h 57"/>
                <a:gd name="T10" fmla="*/ 90 w 94"/>
                <a:gd name="T11" fmla="*/ 41 h 57"/>
                <a:gd name="T12" fmla="*/ 85 w 94"/>
                <a:gd name="T13" fmla="*/ 35 h 57"/>
                <a:gd name="T14" fmla="*/ 79 w 94"/>
                <a:gd name="T15" fmla="*/ 29 h 57"/>
                <a:gd name="T16" fmla="*/ 73 w 94"/>
                <a:gd name="T17" fmla="*/ 22 h 57"/>
                <a:gd name="T18" fmla="*/ 66 w 94"/>
                <a:gd name="T19" fmla="*/ 16 h 57"/>
                <a:gd name="T20" fmla="*/ 58 w 94"/>
                <a:gd name="T21" fmla="*/ 10 h 57"/>
                <a:gd name="T22" fmla="*/ 50 w 94"/>
                <a:gd name="T23" fmla="*/ 6 h 57"/>
                <a:gd name="T24" fmla="*/ 40 w 94"/>
                <a:gd name="T25" fmla="*/ 3 h 57"/>
                <a:gd name="T26" fmla="*/ 31 w 94"/>
                <a:gd name="T27" fmla="*/ 0 h 57"/>
                <a:gd name="T28" fmla="*/ 21 w 94"/>
                <a:gd name="T29" fmla="*/ 0 h 57"/>
                <a:gd name="T30" fmla="*/ 12 w 94"/>
                <a:gd name="T31" fmla="*/ 3 h 57"/>
                <a:gd name="T32" fmla="*/ 2 w 94"/>
                <a:gd name="T33" fmla="*/ 7 h 57"/>
                <a:gd name="T34" fmla="*/ 1 w 94"/>
                <a:gd name="T35" fmla="*/ 8 h 57"/>
                <a:gd name="T36" fmla="*/ 0 w 94"/>
                <a:gd name="T37" fmla="*/ 9 h 57"/>
                <a:gd name="T38" fmla="*/ 1 w 94"/>
                <a:gd name="T39" fmla="*/ 11 h 57"/>
                <a:gd name="T40" fmla="*/ 1 w 94"/>
                <a:gd name="T41" fmla="*/ 13 h 57"/>
                <a:gd name="T42" fmla="*/ 4 w 94"/>
                <a:gd name="T43" fmla="*/ 19 h 57"/>
                <a:gd name="T44" fmla="*/ 10 w 94"/>
                <a:gd name="T45" fmla="*/ 24 h 57"/>
                <a:gd name="T46" fmla="*/ 15 w 94"/>
                <a:gd name="T47" fmla="*/ 31 h 57"/>
                <a:gd name="T48" fmla="*/ 22 w 94"/>
                <a:gd name="T49" fmla="*/ 38 h 57"/>
                <a:gd name="T50" fmla="*/ 30 w 94"/>
                <a:gd name="T51" fmla="*/ 43 h 57"/>
                <a:gd name="T52" fmla="*/ 38 w 94"/>
                <a:gd name="T53" fmla="*/ 49 h 57"/>
                <a:gd name="T54" fmla="*/ 46 w 94"/>
                <a:gd name="T55" fmla="*/ 52 h 57"/>
                <a:gd name="T56" fmla="*/ 53 w 94"/>
                <a:gd name="T57" fmla="*/ 54 h 57"/>
                <a:gd name="T58" fmla="*/ 60 w 94"/>
                <a:gd name="T59" fmla="*/ 55 h 57"/>
                <a:gd name="T60" fmla="*/ 68 w 94"/>
                <a:gd name="T61" fmla="*/ 56 h 57"/>
                <a:gd name="T62" fmla="*/ 74 w 94"/>
                <a:gd name="T63" fmla="*/ 56 h 57"/>
                <a:gd name="T64" fmla="*/ 80 w 94"/>
                <a:gd name="T65" fmla="*/ 56 h 57"/>
                <a:gd name="T66" fmla="*/ 85 w 94"/>
                <a:gd name="T67" fmla="*/ 56 h 57"/>
                <a:gd name="T68" fmla="*/ 89 w 94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7"/>
                <a:gd name="T107" fmla="*/ 94 w 94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7">
                  <a:moveTo>
                    <a:pt x="89" y="57"/>
                  </a:moveTo>
                  <a:lnTo>
                    <a:pt x="92" y="57"/>
                  </a:lnTo>
                  <a:lnTo>
                    <a:pt x="94" y="55"/>
                  </a:lnTo>
                  <a:lnTo>
                    <a:pt x="94" y="52"/>
                  </a:lnTo>
                  <a:lnTo>
                    <a:pt x="92" y="46"/>
                  </a:lnTo>
                  <a:lnTo>
                    <a:pt x="90" y="41"/>
                  </a:lnTo>
                  <a:lnTo>
                    <a:pt x="85" y="35"/>
                  </a:lnTo>
                  <a:lnTo>
                    <a:pt x="79" y="29"/>
                  </a:lnTo>
                  <a:lnTo>
                    <a:pt x="73" y="22"/>
                  </a:lnTo>
                  <a:lnTo>
                    <a:pt x="66" y="16"/>
                  </a:lnTo>
                  <a:lnTo>
                    <a:pt x="58" y="10"/>
                  </a:lnTo>
                  <a:lnTo>
                    <a:pt x="50" y="6"/>
                  </a:lnTo>
                  <a:lnTo>
                    <a:pt x="40" y="3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2" y="3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4" y="19"/>
                  </a:lnTo>
                  <a:lnTo>
                    <a:pt x="10" y="24"/>
                  </a:lnTo>
                  <a:lnTo>
                    <a:pt x="15" y="31"/>
                  </a:lnTo>
                  <a:lnTo>
                    <a:pt x="22" y="38"/>
                  </a:lnTo>
                  <a:lnTo>
                    <a:pt x="30" y="43"/>
                  </a:lnTo>
                  <a:lnTo>
                    <a:pt x="38" y="49"/>
                  </a:lnTo>
                  <a:lnTo>
                    <a:pt x="46" y="52"/>
                  </a:lnTo>
                  <a:lnTo>
                    <a:pt x="53" y="54"/>
                  </a:lnTo>
                  <a:lnTo>
                    <a:pt x="60" y="55"/>
                  </a:lnTo>
                  <a:lnTo>
                    <a:pt x="68" y="56"/>
                  </a:lnTo>
                  <a:lnTo>
                    <a:pt x="74" y="56"/>
                  </a:lnTo>
                  <a:lnTo>
                    <a:pt x="80" y="56"/>
                  </a:lnTo>
                  <a:lnTo>
                    <a:pt x="85" y="56"/>
                  </a:lnTo>
                  <a:lnTo>
                    <a:pt x="89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51" name="Freeform 1357"/>
            <p:cNvSpPr>
              <a:spLocks/>
            </p:cNvSpPr>
            <p:nvPr/>
          </p:nvSpPr>
          <p:spPr bwMode="auto">
            <a:xfrm>
              <a:off x="5210" y="3844"/>
              <a:ext cx="98" cy="66"/>
            </a:xfrm>
            <a:custGeom>
              <a:avLst/>
              <a:gdLst>
                <a:gd name="T0" fmla="*/ 4 w 98"/>
                <a:gd name="T1" fmla="*/ 14 h 66"/>
                <a:gd name="T2" fmla="*/ 13 w 98"/>
                <a:gd name="T3" fmla="*/ 11 h 66"/>
                <a:gd name="T4" fmla="*/ 21 w 98"/>
                <a:gd name="T5" fmla="*/ 9 h 66"/>
                <a:gd name="T6" fmla="*/ 31 w 98"/>
                <a:gd name="T7" fmla="*/ 9 h 66"/>
                <a:gd name="T8" fmla="*/ 39 w 98"/>
                <a:gd name="T9" fmla="*/ 11 h 66"/>
                <a:gd name="T10" fmla="*/ 48 w 98"/>
                <a:gd name="T11" fmla="*/ 14 h 66"/>
                <a:gd name="T12" fmla="*/ 56 w 98"/>
                <a:gd name="T13" fmla="*/ 19 h 66"/>
                <a:gd name="T14" fmla="*/ 64 w 98"/>
                <a:gd name="T15" fmla="*/ 24 h 66"/>
                <a:gd name="T16" fmla="*/ 71 w 98"/>
                <a:gd name="T17" fmla="*/ 30 h 66"/>
                <a:gd name="T18" fmla="*/ 76 w 98"/>
                <a:gd name="T19" fmla="*/ 36 h 66"/>
                <a:gd name="T20" fmla="*/ 82 w 98"/>
                <a:gd name="T21" fmla="*/ 42 h 66"/>
                <a:gd name="T22" fmla="*/ 86 w 98"/>
                <a:gd name="T23" fmla="*/ 47 h 66"/>
                <a:gd name="T24" fmla="*/ 89 w 98"/>
                <a:gd name="T25" fmla="*/ 53 h 66"/>
                <a:gd name="T26" fmla="*/ 90 w 98"/>
                <a:gd name="T27" fmla="*/ 56 h 66"/>
                <a:gd name="T28" fmla="*/ 90 w 98"/>
                <a:gd name="T29" fmla="*/ 57 h 66"/>
                <a:gd name="T30" fmla="*/ 91 w 98"/>
                <a:gd name="T31" fmla="*/ 57 h 66"/>
                <a:gd name="T32" fmla="*/ 89 w 98"/>
                <a:gd name="T33" fmla="*/ 57 h 66"/>
                <a:gd name="T34" fmla="*/ 88 w 98"/>
                <a:gd name="T35" fmla="*/ 66 h 66"/>
                <a:gd name="T36" fmla="*/ 94 w 98"/>
                <a:gd name="T37" fmla="*/ 65 h 66"/>
                <a:gd name="T38" fmla="*/ 98 w 98"/>
                <a:gd name="T39" fmla="*/ 60 h 66"/>
                <a:gd name="T40" fmla="*/ 98 w 98"/>
                <a:gd name="T41" fmla="*/ 55 h 66"/>
                <a:gd name="T42" fmla="*/ 96 w 98"/>
                <a:gd name="T43" fmla="*/ 49 h 66"/>
                <a:gd name="T44" fmla="*/ 93 w 98"/>
                <a:gd name="T45" fmla="*/ 43 h 66"/>
                <a:gd name="T46" fmla="*/ 89 w 98"/>
                <a:gd name="T47" fmla="*/ 36 h 66"/>
                <a:gd name="T48" fmla="*/ 83 w 98"/>
                <a:gd name="T49" fmla="*/ 30 h 66"/>
                <a:gd name="T50" fmla="*/ 76 w 98"/>
                <a:gd name="T51" fmla="*/ 23 h 66"/>
                <a:gd name="T52" fmla="*/ 69 w 98"/>
                <a:gd name="T53" fmla="*/ 16 h 66"/>
                <a:gd name="T54" fmla="*/ 60 w 98"/>
                <a:gd name="T55" fmla="*/ 11 h 66"/>
                <a:gd name="T56" fmla="*/ 51 w 98"/>
                <a:gd name="T57" fmla="*/ 5 h 66"/>
                <a:gd name="T58" fmla="*/ 41 w 98"/>
                <a:gd name="T59" fmla="*/ 2 h 66"/>
                <a:gd name="T60" fmla="*/ 31 w 98"/>
                <a:gd name="T61" fmla="*/ 0 h 66"/>
                <a:gd name="T62" fmla="*/ 21 w 98"/>
                <a:gd name="T63" fmla="*/ 0 h 66"/>
                <a:gd name="T64" fmla="*/ 11 w 98"/>
                <a:gd name="T65" fmla="*/ 2 h 66"/>
                <a:gd name="T66" fmla="*/ 0 w 98"/>
                <a:gd name="T67" fmla="*/ 7 h 66"/>
                <a:gd name="T68" fmla="*/ 4 w 98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4" y="14"/>
                  </a:moveTo>
                  <a:lnTo>
                    <a:pt x="13" y="11"/>
                  </a:lnTo>
                  <a:lnTo>
                    <a:pt x="21" y="9"/>
                  </a:lnTo>
                  <a:lnTo>
                    <a:pt x="31" y="9"/>
                  </a:lnTo>
                  <a:lnTo>
                    <a:pt x="39" y="11"/>
                  </a:lnTo>
                  <a:lnTo>
                    <a:pt x="48" y="14"/>
                  </a:lnTo>
                  <a:lnTo>
                    <a:pt x="56" y="19"/>
                  </a:lnTo>
                  <a:lnTo>
                    <a:pt x="64" y="24"/>
                  </a:lnTo>
                  <a:lnTo>
                    <a:pt x="71" y="30"/>
                  </a:lnTo>
                  <a:lnTo>
                    <a:pt x="76" y="36"/>
                  </a:lnTo>
                  <a:lnTo>
                    <a:pt x="82" y="42"/>
                  </a:lnTo>
                  <a:lnTo>
                    <a:pt x="86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89" y="57"/>
                  </a:lnTo>
                  <a:lnTo>
                    <a:pt x="88" y="66"/>
                  </a:lnTo>
                  <a:lnTo>
                    <a:pt x="94" y="65"/>
                  </a:lnTo>
                  <a:lnTo>
                    <a:pt x="98" y="60"/>
                  </a:lnTo>
                  <a:lnTo>
                    <a:pt x="98" y="55"/>
                  </a:lnTo>
                  <a:lnTo>
                    <a:pt x="96" y="49"/>
                  </a:lnTo>
                  <a:lnTo>
                    <a:pt x="93" y="43"/>
                  </a:lnTo>
                  <a:lnTo>
                    <a:pt x="89" y="36"/>
                  </a:lnTo>
                  <a:lnTo>
                    <a:pt x="83" y="30"/>
                  </a:lnTo>
                  <a:lnTo>
                    <a:pt x="76" y="23"/>
                  </a:lnTo>
                  <a:lnTo>
                    <a:pt x="69" y="16"/>
                  </a:lnTo>
                  <a:lnTo>
                    <a:pt x="60" y="11"/>
                  </a:lnTo>
                  <a:lnTo>
                    <a:pt x="51" y="5"/>
                  </a:lnTo>
                  <a:lnTo>
                    <a:pt x="41" y="2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1" y="2"/>
                  </a:lnTo>
                  <a:lnTo>
                    <a:pt x="0" y="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52" name="Freeform 1358"/>
            <p:cNvSpPr>
              <a:spLocks/>
            </p:cNvSpPr>
            <p:nvPr/>
          </p:nvSpPr>
          <p:spPr bwMode="auto">
            <a:xfrm>
              <a:off x="5206" y="3851"/>
              <a:ext cx="44" cy="49"/>
            </a:xfrm>
            <a:custGeom>
              <a:avLst/>
              <a:gdLst>
                <a:gd name="T0" fmla="*/ 44 w 44"/>
                <a:gd name="T1" fmla="*/ 41 h 49"/>
                <a:gd name="T2" fmla="*/ 37 w 44"/>
                <a:gd name="T3" fmla="*/ 37 h 49"/>
                <a:gd name="T4" fmla="*/ 29 w 44"/>
                <a:gd name="T5" fmla="*/ 31 h 49"/>
                <a:gd name="T6" fmla="*/ 22 w 44"/>
                <a:gd name="T7" fmla="*/ 25 h 49"/>
                <a:gd name="T8" fmla="*/ 17 w 44"/>
                <a:gd name="T9" fmla="*/ 19 h 49"/>
                <a:gd name="T10" fmla="*/ 13 w 44"/>
                <a:gd name="T11" fmla="*/ 13 h 49"/>
                <a:gd name="T12" fmla="*/ 9 w 44"/>
                <a:gd name="T13" fmla="*/ 8 h 49"/>
                <a:gd name="T14" fmla="*/ 9 w 44"/>
                <a:gd name="T15" fmla="*/ 7 h 49"/>
                <a:gd name="T16" fmla="*/ 9 w 44"/>
                <a:gd name="T17" fmla="*/ 6 h 49"/>
                <a:gd name="T18" fmla="*/ 8 w 44"/>
                <a:gd name="T19" fmla="*/ 7 h 49"/>
                <a:gd name="T20" fmla="*/ 4 w 44"/>
                <a:gd name="T21" fmla="*/ 0 h 49"/>
                <a:gd name="T22" fmla="*/ 1 w 44"/>
                <a:gd name="T23" fmla="*/ 3 h 49"/>
                <a:gd name="T24" fmla="*/ 0 w 44"/>
                <a:gd name="T25" fmla="*/ 6 h 49"/>
                <a:gd name="T26" fmla="*/ 1 w 44"/>
                <a:gd name="T27" fmla="*/ 9 h 49"/>
                <a:gd name="T28" fmla="*/ 2 w 44"/>
                <a:gd name="T29" fmla="*/ 13 h 49"/>
                <a:gd name="T30" fmla="*/ 5 w 44"/>
                <a:gd name="T31" fmla="*/ 18 h 49"/>
                <a:gd name="T32" fmla="*/ 10 w 44"/>
                <a:gd name="T33" fmla="*/ 25 h 49"/>
                <a:gd name="T34" fmla="*/ 17 w 44"/>
                <a:gd name="T35" fmla="*/ 31 h 49"/>
                <a:gd name="T36" fmla="*/ 24 w 44"/>
                <a:gd name="T37" fmla="*/ 38 h 49"/>
                <a:gd name="T38" fmla="*/ 32 w 44"/>
                <a:gd name="T39" fmla="*/ 45 h 49"/>
                <a:gd name="T40" fmla="*/ 40 w 44"/>
                <a:gd name="T41" fmla="*/ 49 h 49"/>
                <a:gd name="T42" fmla="*/ 44 w 44"/>
                <a:gd name="T43" fmla="*/ 41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49"/>
                <a:gd name="T68" fmla="*/ 44 w 44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49">
                  <a:moveTo>
                    <a:pt x="44" y="41"/>
                  </a:moveTo>
                  <a:lnTo>
                    <a:pt x="37" y="37"/>
                  </a:lnTo>
                  <a:lnTo>
                    <a:pt x="29" y="31"/>
                  </a:lnTo>
                  <a:lnTo>
                    <a:pt x="22" y="25"/>
                  </a:lnTo>
                  <a:lnTo>
                    <a:pt x="17" y="19"/>
                  </a:lnTo>
                  <a:lnTo>
                    <a:pt x="13" y="13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8" y="7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1" y="9"/>
                  </a:lnTo>
                  <a:lnTo>
                    <a:pt x="2" y="13"/>
                  </a:lnTo>
                  <a:lnTo>
                    <a:pt x="5" y="18"/>
                  </a:lnTo>
                  <a:lnTo>
                    <a:pt x="10" y="25"/>
                  </a:lnTo>
                  <a:lnTo>
                    <a:pt x="17" y="31"/>
                  </a:lnTo>
                  <a:lnTo>
                    <a:pt x="24" y="38"/>
                  </a:lnTo>
                  <a:lnTo>
                    <a:pt x="32" y="45"/>
                  </a:lnTo>
                  <a:lnTo>
                    <a:pt x="40" y="49"/>
                  </a:lnTo>
                  <a:lnTo>
                    <a:pt x="44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53" name="Freeform 1359"/>
            <p:cNvSpPr>
              <a:spLocks/>
            </p:cNvSpPr>
            <p:nvPr/>
          </p:nvSpPr>
          <p:spPr bwMode="auto">
            <a:xfrm>
              <a:off x="5246" y="3892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50 w 53"/>
                <a:gd name="T3" fmla="*/ 8 h 18"/>
                <a:gd name="T4" fmla="*/ 44 w 53"/>
                <a:gd name="T5" fmla="*/ 8 h 18"/>
                <a:gd name="T6" fmla="*/ 38 w 53"/>
                <a:gd name="T7" fmla="*/ 8 h 18"/>
                <a:gd name="T8" fmla="*/ 32 w 53"/>
                <a:gd name="T9" fmla="*/ 7 h 18"/>
                <a:gd name="T10" fmla="*/ 24 w 53"/>
                <a:gd name="T11" fmla="*/ 7 h 18"/>
                <a:gd name="T12" fmla="*/ 18 w 53"/>
                <a:gd name="T13" fmla="*/ 5 h 18"/>
                <a:gd name="T14" fmla="*/ 11 w 53"/>
                <a:gd name="T15" fmla="*/ 4 h 18"/>
                <a:gd name="T16" fmla="*/ 4 w 53"/>
                <a:gd name="T17" fmla="*/ 0 h 18"/>
                <a:gd name="T18" fmla="*/ 0 w 53"/>
                <a:gd name="T19" fmla="*/ 8 h 18"/>
                <a:gd name="T20" fmla="*/ 7 w 53"/>
                <a:gd name="T21" fmla="*/ 11 h 18"/>
                <a:gd name="T22" fmla="*/ 16 w 53"/>
                <a:gd name="T23" fmla="*/ 15 h 18"/>
                <a:gd name="T24" fmla="*/ 23 w 53"/>
                <a:gd name="T25" fmla="*/ 16 h 18"/>
                <a:gd name="T26" fmla="*/ 31 w 53"/>
                <a:gd name="T27" fmla="*/ 17 h 18"/>
                <a:gd name="T28" fmla="*/ 38 w 53"/>
                <a:gd name="T29" fmla="*/ 17 h 18"/>
                <a:gd name="T30" fmla="*/ 43 w 53"/>
                <a:gd name="T31" fmla="*/ 17 h 18"/>
                <a:gd name="T32" fmla="*/ 49 w 53"/>
                <a:gd name="T33" fmla="*/ 18 h 18"/>
                <a:gd name="T34" fmla="*/ 52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50" y="8"/>
                  </a:lnTo>
                  <a:lnTo>
                    <a:pt x="44" y="8"/>
                  </a:lnTo>
                  <a:lnTo>
                    <a:pt x="38" y="8"/>
                  </a:lnTo>
                  <a:lnTo>
                    <a:pt x="32" y="7"/>
                  </a:lnTo>
                  <a:lnTo>
                    <a:pt x="24" y="7"/>
                  </a:lnTo>
                  <a:lnTo>
                    <a:pt x="18" y="5"/>
                  </a:lnTo>
                  <a:lnTo>
                    <a:pt x="11" y="4"/>
                  </a:lnTo>
                  <a:lnTo>
                    <a:pt x="4" y="0"/>
                  </a:lnTo>
                  <a:lnTo>
                    <a:pt x="0" y="8"/>
                  </a:lnTo>
                  <a:lnTo>
                    <a:pt x="7" y="11"/>
                  </a:lnTo>
                  <a:lnTo>
                    <a:pt x="16" y="15"/>
                  </a:lnTo>
                  <a:lnTo>
                    <a:pt x="23" y="16"/>
                  </a:lnTo>
                  <a:lnTo>
                    <a:pt x="31" y="17"/>
                  </a:lnTo>
                  <a:lnTo>
                    <a:pt x="38" y="17"/>
                  </a:lnTo>
                  <a:lnTo>
                    <a:pt x="43" y="17"/>
                  </a:lnTo>
                  <a:lnTo>
                    <a:pt x="49" y="18"/>
                  </a:lnTo>
                  <a:lnTo>
                    <a:pt x="52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54" name="Freeform 1360"/>
            <p:cNvSpPr>
              <a:spLocks/>
            </p:cNvSpPr>
            <p:nvPr/>
          </p:nvSpPr>
          <p:spPr bwMode="auto">
            <a:xfrm>
              <a:off x="504" y="3852"/>
              <a:ext cx="93" cy="57"/>
            </a:xfrm>
            <a:custGeom>
              <a:avLst/>
              <a:gdLst>
                <a:gd name="T0" fmla="*/ 88 w 93"/>
                <a:gd name="T1" fmla="*/ 0 h 57"/>
                <a:gd name="T2" fmla="*/ 92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2 w 93"/>
                <a:gd name="T9" fmla="*/ 9 h 57"/>
                <a:gd name="T10" fmla="*/ 89 w 93"/>
                <a:gd name="T11" fmla="*/ 15 h 57"/>
                <a:gd name="T12" fmla="*/ 84 w 93"/>
                <a:gd name="T13" fmla="*/ 22 h 57"/>
                <a:gd name="T14" fmla="*/ 79 w 93"/>
                <a:gd name="T15" fmla="*/ 28 h 57"/>
                <a:gd name="T16" fmla="*/ 73 w 93"/>
                <a:gd name="T17" fmla="*/ 35 h 57"/>
                <a:gd name="T18" fmla="*/ 65 w 93"/>
                <a:gd name="T19" fmla="*/ 40 h 57"/>
                <a:gd name="T20" fmla="*/ 57 w 93"/>
                <a:gd name="T21" fmla="*/ 46 h 57"/>
                <a:gd name="T22" fmla="*/ 48 w 93"/>
                <a:gd name="T23" fmla="*/ 51 h 57"/>
                <a:gd name="T24" fmla="*/ 39 w 93"/>
                <a:gd name="T25" fmla="*/ 55 h 57"/>
                <a:gd name="T26" fmla="*/ 29 w 93"/>
                <a:gd name="T27" fmla="*/ 57 h 57"/>
                <a:gd name="T28" fmla="*/ 20 w 93"/>
                <a:gd name="T29" fmla="*/ 57 h 57"/>
                <a:gd name="T30" fmla="*/ 10 w 93"/>
                <a:gd name="T31" fmla="*/ 55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8 h 57"/>
                <a:gd name="T38" fmla="*/ 0 w 93"/>
                <a:gd name="T39" fmla="*/ 46 h 57"/>
                <a:gd name="T40" fmla="*/ 1 w 93"/>
                <a:gd name="T41" fmla="*/ 44 h 57"/>
                <a:gd name="T42" fmla="*/ 4 w 93"/>
                <a:gd name="T43" fmla="*/ 38 h 57"/>
                <a:gd name="T44" fmla="*/ 8 w 93"/>
                <a:gd name="T45" fmla="*/ 31 h 57"/>
                <a:gd name="T46" fmla="*/ 15 w 93"/>
                <a:gd name="T47" fmla="*/ 25 h 57"/>
                <a:gd name="T48" fmla="*/ 22 w 93"/>
                <a:gd name="T49" fmla="*/ 19 h 57"/>
                <a:gd name="T50" fmla="*/ 29 w 93"/>
                <a:gd name="T51" fmla="*/ 13 h 57"/>
                <a:gd name="T52" fmla="*/ 37 w 93"/>
                <a:gd name="T53" fmla="*/ 8 h 57"/>
                <a:gd name="T54" fmla="*/ 44 w 93"/>
                <a:gd name="T55" fmla="*/ 5 h 57"/>
                <a:gd name="T56" fmla="*/ 52 w 93"/>
                <a:gd name="T57" fmla="*/ 3 h 57"/>
                <a:gd name="T58" fmla="*/ 59 w 93"/>
                <a:gd name="T59" fmla="*/ 2 h 57"/>
                <a:gd name="T60" fmla="*/ 66 w 93"/>
                <a:gd name="T61" fmla="*/ 1 h 57"/>
                <a:gd name="T62" fmla="*/ 73 w 93"/>
                <a:gd name="T63" fmla="*/ 1 h 57"/>
                <a:gd name="T64" fmla="*/ 79 w 93"/>
                <a:gd name="T65" fmla="*/ 0 h 57"/>
                <a:gd name="T66" fmla="*/ 84 w 93"/>
                <a:gd name="T67" fmla="*/ 0 h 57"/>
                <a:gd name="T68" fmla="*/ 88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0"/>
                  </a:moveTo>
                  <a:lnTo>
                    <a:pt x="92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2" y="9"/>
                  </a:lnTo>
                  <a:lnTo>
                    <a:pt x="89" y="15"/>
                  </a:lnTo>
                  <a:lnTo>
                    <a:pt x="84" y="22"/>
                  </a:lnTo>
                  <a:lnTo>
                    <a:pt x="79" y="28"/>
                  </a:lnTo>
                  <a:lnTo>
                    <a:pt x="73" y="35"/>
                  </a:lnTo>
                  <a:lnTo>
                    <a:pt x="65" y="40"/>
                  </a:lnTo>
                  <a:lnTo>
                    <a:pt x="57" y="46"/>
                  </a:lnTo>
                  <a:lnTo>
                    <a:pt x="48" y="51"/>
                  </a:lnTo>
                  <a:lnTo>
                    <a:pt x="39" y="55"/>
                  </a:lnTo>
                  <a:lnTo>
                    <a:pt x="29" y="57"/>
                  </a:lnTo>
                  <a:lnTo>
                    <a:pt x="20" y="57"/>
                  </a:lnTo>
                  <a:lnTo>
                    <a:pt x="10" y="55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4"/>
                  </a:lnTo>
                  <a:lnTo>
                    <a:pt x="4" y="38"/>
                  </a:lnTo>
                  <a:lnTo>
                    <a:pt x="8" y="31"/>
                  </a:lnTo>
                  <a:lnTo>
                    <a:pt x="15" y="25"/>
                  </a:lnTo>
                  <a:lnTo>
                    <a:pt x="22" y="19"/>
                  </a:lnTo>
                  <a:lnTo>
                    <a:pt x="29" y="13"/>
                  </a:lnTo>
                  <a:lnTo>
                    <a:pt x="37" y="8"/>
                  </a:lnTo>
                  <a:lnTo>
                    <a:pt x="44" y="5"/>
                  </a:lnTo>
                  <a:lnTo>
                    <a:pt x="52" y="3"/>
                  </a:lnTo>
                  <a:lnTo>
                    <a:pt x="59" y="2"/>
                  </a:lnTo>
                  <a:lnTo>
                    <a:pt x="66" y="1"/>
                  </a:lnTo>
                  <a:lnTo>
                    <a:pt x="73" y="1"/>
                  </a:lnTo>
                  <a:lnTo>
                    <a:pt x="79" y="0"/>
                  </a:lnTo>
                  <a:lnTo>
                    <a:pt x="84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55" name="Freeform 1361"/>
            <p:cNvSpPr>
              <a:spLocks/>
            </p:cNvSpPr>
            <p:nvPr/>
          </p:nvSpPr>
          <p:spPr bwMode="auto">
            <a:xfrm>
              <a:off x="503" y="3847"/>
              <a:ext cx="98" cy="66"/>
            </a:xfrm>
            <a:custGeom>
              <a:avLst/>
              <a:gdLst>
                <a:gd name="T0" fmla="*/ 0 w 98"/>
                <a:gd name="T1" fmla="*/ 58 h 66"/>
                <a:gd name="T2" fmla="*/ 10 w 98"/>
                <a:gd name="T3" fmla="*/ 64 h 66"/>
                <a:gd name="T4" fmla="*/ 21 w 98"/>
                <a:gd name="T5" fmla="*/ 66 h 66"/>
                <a:gd name="T6" fmla="*/ 31 w 98"/>
                <a:gd name="T7" fmla="*/ 66 h 66"/>
                <a:gd name="T8" fmla="*/ 41 w 98"/>
                <a:gd name="T9" fmla="*/ 64 h 66"/>
                <a:gd name="T10" fmla="*/ 52 w 98"/>
                <a:gd name="T11" fmla="*/ 60 h 66"/>
                <a:gd name="T12" fmla="*/ 60 w 98"/>
                <a:gd name="T13" fmla="*/ 55 h 66"/>
                <a:gd name="T14" fmla="*/ 68 w 98"/>
                <a:gd name="T15" fmla="*/ 50 h 66"/>
                <a:gd name="T16" fmla="*/ 76 w 98"/>
                <a:gd name="T17" fmla="*/ 43 h 66"/>
                <a:gd name="T18" fmla="*/ 83 w 98"/>
                <a:gd name="T19" fmla="*/ 36 h 66"/>
                <a:gd name="T20" fmla="*/ 89 w 98"/>
                <a:gd name="T21" fmla="*/ 30 h 66"/>
                <a:gd name="T22" fmla="*/ 93 w 98"/>
                <a:gd name="T23" fmla="*/ 23 h 66"/>
                <a:gd name="T24" fmla="*/ 97 w 98"/>
                <a:gd name="T25" fmla="*/ 17 h 66"/>
                <a:gd name="T26" fmla="*/ 98 w 98"/>
                <a:gd name="T27" fmla="*/ 11 h 66"/>
                <a:gd name="T28" fmla="*/ 98 w 98"/>
                <a:gd name="T29" fmla="*/ 6 h 66"/>
                <a:gd name="T30" fmla="*/ 94 w 98"/>
                <a:gd name="T31" fmla="*/ 0 h 66"/>
                <a:gd name="T32" fmla="*/ 89 w 98"/>
                <a:gd name="T33" fmla="*/ 0 h 66"/>
                <a:gd name="T34" fmla="*/ 90 w 98"/>
                <a:gd name="T35" fmla="*/ 9 h 66"/>
                <a:gd name="T36" fmla="*/ 91 w 98"/>
                <a:gd name="T37" fmla="*/ 9 h 66"/>
                <a:gd name="T38" fmla="*/ 90 w 98"/>
                <a:gd name="T39" fmla="*/ 8 h 66"/>
                <a:gd name="T40" fmla="*/ 90 w 98"/>
                <a:gd name="T41" fmla="*/ 9 h 66"/>
                <a:gd name="T42" fmla="*/ 89 w 98"/>
                <a:gd name="T43" fmla="*/ 13 h 66"/>
                <a:gd name="T44" fmla="*/ 85 w 98"/>
                <a:gd name="T45" fmla="*/ 18 h 66"/>
                <a:gd name="T46" fmla="*/ 82 w 98"/>
                <a:gd name="T47" fmla="*/ 23 h 66"/>
                <a:gd name="T48" fmla="*/ 77 w 98"/>
                <a:gd name="T49" fmla="*/ 30 h 66"/>
                <a:gd name="T50" fmla="*/ 71 w 98"/>
                <a:gd name="T51" fmla="*/ 36 h 66"/>
                <a:gd name="T52" fmla="*/ 63 w 98"/>
                <a:gd name="T53" fmla="*/ 42 h 66"/>
                <a:gd name="T54" fmla="*/ 56 w 98"/>
                <a:gd name="T55" fmla="*/ 47 h 66"/>
                <a:gd name="T56" fmla="*/ 47 w 98"/>
                <a:gd name="T57" fmla="*/ 52 h 66"/>
                <a:gd name="T58" fmla="*/ 39 w 98"/>
                <a:gd name="T59" fmla="*/ 55 h 66"/>
                <a:gd name="T60" fmla="*/ 30 w 98"/>
                <a:gd name="T61" fmla="*/ 56 h 66"/>
                <a:gd name="T62" fmla="*/ 22 w 98"/>
                <a:gd name="T63" fmla="*/ 57 h 66"/>
                <a:gd name="T64" fmla="*/ 12 w 98"/>
                <a:gd name="T65" fmla="*/ 55 h 66"/>
                <a:gd name="T66" fmla="*/ 4 w 98"/>
                <a:gd name="T67" fmla="*/ 51 h 66"/>
                <a:gd name="T68" fmla="*/ 0 w 98"/>
                <a:gd name="T69" fmla="*/ 58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8"/>
                  </a:moveTo>
                  <a:lnTo>
                    <a:pt x="10" y="64"/>
                  </a:lnTo>
                  <a:lnTo>
                    <a:pt x="21" y="66"/>
                  </a:lnTo>
                  <a:lnTo>
                    <a:pt x="31" y="66"/>
                  </a:lnTo>
                  <a:lnTo>
                    <a:pt x="41" y="64"/>
                  </a:lnTo>
                  <a:lnTo>
                    <a:pt x="52" y="60"/>
                  </a:lnTo>
                  <a:lnTo>
                    <a:pt x="60" y="55"/>
                  </a:lnTo>
                  <a:lnTo>
                    <a:pt x="68" y="50"/>
                  </a:lnTo>
                  <a:lnTo>
                    <a:pt x="76" y="43"/>
                  </a:lnTo>
                  <a:lnTo>
                    <a:pt x="83" y="36"/>
                  </a:lnTo>
                  <a:lnTo>
                    <a:pt x="89" y="30"/>
                  </a:lnTo>
                  <a:lnTo>
                    <a:pt x="93" y="23"/>
                  </a:lnTo>
                  <a:lnTo>
                    <a:pt x="97" y="17"/>
                  </a:lnTo>
                  <a:lnTo>
                    <a:pt x="98" y="11"/>
                  </a:lnTo>
                  <a:lnTo>
                    <a:pt x="98" y="6"/>
                  </a:lnTo>
                  <a:lnTo>
                    <a:pt x="94" y="0"/>
                  </a:lnTo>
                  <a:lnTo>
                    <a:pt x="89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5" y="18"/>
                  </a:lnTo>
                  <a:lnTo>
                    <a:pt x="82" y="23"/>
                  </a:lnTo>
                  <a:lnTo>
                    <a:pt x="77" y="30"/>
                  </a:lnTo>
                  <a:lnTo>
                    <a:pt x="71" y="36"/>
                  </a:lnTo>
                  <a:lnTo>
                    <a:pt x="63" y="42"/>
                  </a:lnTo>
                  <a:lnTo>
                    <a:pt x="56" y="47"/>
                  </a:lnTo>
                  <a:lnTo>
                    <a:pt x="47" y="52"/>
                  </a:lnTo>
                  <a:lnTo>
                    <a:pt x="39" y="55"/>
                  </a:lnTo>
                  <a:lnTo>
                    <a:pt x="30" y="56"/>
                  </a:lnTo>
                  <a:lnTo>
                    <a:pt x="22" y="57"/>
                  </a:lnTo>
                  <a:lnTo>
                    <a:pt x="12" y="55"/>
                  </a:lnTo>
                  <a:lnTo>
                    <a:pt x="4" y="5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56" name="Freeform 1362"/>
            <p:cNvSpPr>
              <a:spLocks/>
            </p:cNvSpPr>
            <p:nvPr/>
          </p:nvSpPr>
          <p:spPr bwMode="auto">
            <a:xfrm>
              <a:off x="500" y="3856"/>
              <a:ext cx="43" cy="49"/>
            </a:xfrm>
            <a:custGeom>
              <a:avLst/>
              <a:gdLst>
                <a:gd name="T0" fmla="*/ 40 w 43"/>
                <a:gd name="T1" fmla="*/ 0 h 49"/>
                <a:gd name="T2" fmla="*/ 31 w 43"/>
                <a:gd name="T3" fmla="*/ 5 h 49"/>
                <a:gd name="T4" fmla="*/ 23 w 43"/>
                <a:gd name="T5" fmla="*/ 11 h 49"/>
                <a:gd name="T6" fmla="*/ 15 w 43"/>
                <a:gd name="T7" fmla="*/ 18 h 49"/>
                <a:gd name="T8" fmla="*/ 9 w 43"/>
                <a:gd name="T9" fmla="*/ 24 h 49"/>
                <a:gd name="T10" fmla="*/ 4 w 43"/>
                <a:gd name="T11" fmla="*/ 31 h 49"/>
                <a:gd name="T12" fmla="*/ 1 w 43"/>
                <a:gd name="T13" fmla="*/ 37 h 49"/>
                <a:gd name="T14" fmla="*/ 0 w 43"/>
                <a:gd name="T15" fmla="*/ 41 h 49"/>
                <a:gd name="T16" fmla="*/ 0 w 43"/>
                <a:gd name="T17" fmla="*/ 44 h 49"/>
                <a:gd name="T18" fmla="*/ 1 w 43"/>
                <a:gd name="T19" fmla="*/ 47 h 49"/>
                <a:gd name="T20" fmla="*/ 3 w 43"/>
                <a:gd name="T21" fmla="*/ 49 h 49"/>
                <a:gd name="T22" fmla="*/ 7 w 43"/>
                <a:gd name="T23" fmla="*/ 42 h 49"/>
                <a:gd name="T24" fmla="*/ 8 w 43"/>
                <a:gd name="T25" fmla="*/ 43 h 49"/>
                <a:gd name="T26" fmla="*/ 9 w 43"/>
                <a:gd name="T27" fmla="*/ 42 h 49"/>
                <a:gd name="T28" fmla="*/ 11 w 43"/>
                <a:gd name="T29" fmla="*/ 36 h 49"/>
                <a:gd name="T30" fmla="*/ 15 w 43"/>
                <a:gd name="T31" fmla="*/ 31 h 49"/>
                <a:gd name="T32" fmla="*/ 22 w 43"/>
                <a:gd name="T33" fmla="*/ 24 h 49"/>
                <a:gd name="T34" fmla="*/ 28 w 43"/>
                <a:gd name="T35" fmla="*/ 19 h 49"/>
                <a:gd name="T36" fmla="*/ 36 w 43"/>
                <a:gd name="T37" fmla="*/ 13 h 49"/>
                <a:gd name="T38" fmla="*/ 43 w 43"/>
                <a:gd name="T39" fmla="*/ 9 h 49"/>
                <a:gd name="T40" fmla="*/ 40 w 43"/>
                <a:gd name="T41" fmla="*/ 0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"/>
                <a:gd name="T64" fmla="*/ 0 h 49"/>
                <a:gd name="T65" fmla="*/ 43 w 43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" h="49">
                  <a:moveTo>
                    <a:pt x="40" y="0"/>
                  </a:moveTo>
                  <a:lnTo>
                    <a:pt x="31" y="5"/>
                  </a:lnTo>
                  <a:lnTo>
                    <a:pt x="23" y="11"/>
                  </a:lnTo>
                  <a:lnTo>
                    <a:pt x="15" y="18"/>
                  </a:lnTo>
                  <a:lnTo>
                    <a:pt x="9" y="24"/>
                  </a:lnTo>
                  <a:lnTo>
                    <a:pt x="4" y="31"/>
                  </a:lnTo>
                  <a:lnTo>
                    <a:pt x="1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3" y="49"/>
                  </a:lnTo>
                  <a:lnTo>
                    <a:pt x="7" y="42"/>
                  </a:lnTo>
                  <a:lnTo>
                    <a:pt x="8" y="43"/>
                  </a:lnTo>
                  <a:lnTo>
                    <a:pt x="9" y="42"/>
                  </a:lnTo>
                  <a:lnTo>
                    <a:pt x="11" y="36"/>
                  </a:lnTo>
                  <a:lnTo>
                    <a:pt x="15" y="31"/>
                  </a:lnTo>
                  <a:lnTo>
                    <a:pt x="22" y="24"/>
                  </a:lnTo>
                  <a:lnTo>
                    <a:pt x="28" y="19"/>
                  </a:lnTo>
                  <a:lnTo>
                    <a:pt x="36" y="13"/>
                  </a:lnTo>
                  <a:lnTo>
                    <a:pt x="43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57" name="Freeform 1363"/>
            <p:cNvSpPr>
              <a:spLocks/>
            </p:cNvSpPr>
            <p:nvPr/>
          </p:nvSpPr>
          <p:spPr bwMode="auto">
            <a:xfrm>
              <a:off x="540" y="3847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7 w 53"/>
                <a:gd name="T3" fmla="*/ 0 h 18"/>
                <a:gd name="T4" fmla="*/ 43 w 53"/>
                <a:gd name="T5" fmla="*/ 0 h 18"/>
                <a:gd name="T6" fmla="*/ 37 w 53"/>
                <a:gd name="T7" fmla="*/ 0 h 18"/>
                <a:gd name="T8" fmla="*/ 30 w 53"/>
                <a:gd name="T9" fmla="*/ 1 h 18"/>
                <a:gd name="T10" fmla="*/ 23 w 53"/>
                <a:gd name="T11" fmla="*/ 2 h 18"/>
                <a:gd name="T12" fmla="*/ 15 w 53"/>
                <a:gd name="T13" fmla="*/ 4 h 18"/>
                <a:gd name="T14" fmla="*/ 7 w 53"/>
                <a:gd name="T15" fmla="*/ 6 h 18"/>
                <a:gd name="T16" fmla="*/ 0 w 53"/>
                <a:gd name="T17" fmla="*/ 9 h 18"/>
                <a:gd name="T18" fmla="*/ 3 w 53"/>
                <a:gd name="T19" fmla="*/ 18 h 18"/>
                <a:gd name="T20" fmla="*/ 10 w 53"/>
                <a:gd name="T21" fmla="*/ 14 h 18"/>
                <a:gd name="T22" fmla="*/ 17 w 53"/>
                <a:gd name="T23" fmla="*/ 12 h 18"/>
                <a:gd name="T24" fmla="*/ 24 w 53"/>
                <a:gd name="T25" fmla="*/ 11 h 18"/>
                <a:gd name="T26" fmla="*/ 30 w 53"/>
                <a:gd name="T27" fmla="*/ 10 h 18"/>
                <a:gd name="T28" fmla="*/ 38 w 53"/>
                <a:gd name="T29" fmla="*/ 10 h 18"/>
                <a:gd name="T30" fmla="*/ 43 w 53"/>
                <a:gd name="T31" fmla="*/ 10 h 18"/>
                <a:gd name="T32" fmla="*/ 48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7" y="0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2"/>
                  </a:lnTo>
                  <a:lnTo>
                    <a:pt x="15" y="4"/>
                  </a:lnTo>
                  <a:lnTo>
                    <a:pt x="7" y="6"/>
                  </a:lnTo>
                  <a:lnTo>
                    <a:pt x="0" y="9"/>
                  </a:lnTo>
                  <a:lnTo>
                    <a:pt x="3" y="18"/>
                  </a:lnTo>
                  <a:lnTo>
                    <a:pt x="10" y="14"/>
                  </a:lnTo>
                  <a:lnTo>
                    <a:pt x="17" y="12"/>
                  </a:lnTo>
                  <a:lnTo>
                    <a:pt x="24" y="11"/>
                  </a:lnTo>
                  <a:lnTo>
                    <a:pt x="30" y="10"/>
                  </a:lnTo>
                  <a:lnTo>
                    <a:pt x="38" y="10"/>
                  </a:lnTo>
                  <a:lnTo>
                    <a:pt x="43" y="10"/>
                  </a:lnTo>
                  <a:lnTo>
                    <a:pt x="48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58" name="Freeform 1364"/>
            <p:cNvSpPr>
              <a:spLocks/>
            </p:cNvSpPr>
            <p:nvPr/>
          </p:nvSpPr>
          <p:spPr bwMode="auto">
            <a:xfrm>
              <a:off x="3660" y="3848"/>
              <a:ext cx="93" cy="57"/>
            </a:xfrm>
            <a:custGeom>
              <a:avLst/>
              <a:gdLst>
                <a:gd name="T0" fmla="*/ 88 w 93"/>
                <a:gd name="T1" fmla="*/ 57 h 57"/>
                <a:gd name="T2" fmla="*/ 92 w 93"/>
                <a:gd name="T3" fmla="*/ 57 h 57"/>
                <a:gd name="T4" fmla="*/ 93 w 93"/>
                <a:gd name="T5" fmla="*/ 55 h 57"/>
                <a:gd name="T6" fmla="*/ 93 w 93"/>
                <a:gd name="T7" fmla="*/ 52 h 57"/>
                <a:gd name="T8" fmla="*/ 92 w 93"/>
                <a:gd name="T9" fmla="*/ 46 h 57"/>
                <a:gd name="T10" fmla="*/ 89 w 93"/>
                <a:gd name="T11" fmla="*/ 41 h 57"/>
                <a:gd name="T12" fmla="*/ 85 w 93"/>
                <a:gd name="T13" fmla="*/ 35 h 57"/>
                <a:gd name="T14" fmla="*/ 80 w 93"/>
                <a:gd name="T15" fmla="*/ 29 h 57"/>
                <a:gd name="T16" fmla="*/ 73 w 93"/>
                <a:gd name="T17" fmla="*/ 22 h 57"/>
                <a:gd name="T18" fmla="*/ 66 w 93"/>
                <a:gd name="T19" fmla="*/ 16 h 57"/>
                <a:gd name="T20" fmla="*/ 57 w 93"/>
                <a:gd name="T21" fmla="*/ 10 h 57"/>
                <a:gd name="T22" fmla="*/ 49 w 93"/>
                <a:gd name="T23" fmla="*/ 6 h 57"/>
                <a:gd name="T24" fmla="*/ 39 w 93"/>
                <a:gd name="T25" fmla="*/ 3 h 57"/>
                <a:gd name="T26" fmla="*/ 30 w 93"/>
                <a:gd name="T27" fmla="*/ 0 h 57"/>
                <a:gd name="T28" fmla="*/ 20 w 93"/>
                <a:gd name="T29" fmla="*/ 0 h 57"/>
                <a:gd name="T30" fmla="*/ 11 w 93"/>
                <a:gd name="T31" fmla="*/ 3 h 57"/>
                <a:gd name="T32" fmla="*/ 1 w 93"/>
                <a:gd name="T33" fmla="*/ 7 h 57"/>
                <a:gd name="T34" fmla="*/ 0 w 93"/>
                <a:gd name="T35" fmla="*/ 8 h 57"/>
                <a:gd name="T36" fmla="*/ 0 w 93"/>
                <a:gd name="T37" fmla="*/ 9 h 57"/>
                <a:gd name="T38" fmla="*/ 0 w 93"/>
                <a:gd name="T39" fmla="*/ 11 h 57"/>
                <a:gd name="T40" fmla="*/ 1 w 93"/>
                <a:gd name="T41" fmla="*/ 13 h 57"/>
                <a:gd name="T42" fmla="*/ 5 w 93"/>
                <a:gd name="T43" fmla="*/ 19 h 57"/>
                <a:gd name="T44" fmla="*/ 9 w 93"/>
                <a:gd name="T45" fmla="*/ 24 h 57"/>
                <a:gd name="T46" fmla="*/ 15 w 93"/>
                <a:gd name="T47" fmla="*/ 31 h 57"/>
                <a:gd name="T48" fmla="*/ 23 w 93"/>
                <a:gd name="T49" fmla="*/ 38 h 57"/>
                <a:gd name="T50" fmla="*/ 30 w 93"/>
                <a:gd name="T51" fmla="*/ 43 h 57"/>
                <a:gd name="T52" fmla="*/ 37 w 93"/>
                <a:gd name="T53" fmla="*/ 49 h 57"/>
                <a:gd name="T54" fmla="*/ 45 w 93"/>
                <a:gd name="T55" fmla="*/ 52 h 57"/>
                <a:gd name="T56" fmla="*/ 52 w 93"/>
                <a:gd name="T57" fmla="*/ 54 h 57"/>
                <a:gd name="T58" fmla="*/ 60 w 93"/>
                <a:gd name="T59" fmla="*/ 55 h 57"/>
                <a:gd name="T60" fmla="*/ 67 w 93"/>
                <a:gd name="T61" fmla="*/ 56 h 57"/>
                <a:gd name="T62" fmla="*/ 73 w 93"/>
                <a:gd name="T63" fmla="*/ 56 h 57"/>
                <a:gd name="T64" fmla="*/ 80 w 93"/>
                <a:gd name="T65" fmla="*/ 56 h 57"/>
                <a:gd name="T66" fmla="*/ 85 w 93"/>
                <a:gd name="T67" fmla="*/ 56 h 57"/>
                <a:gd name="T68" fmla="*/ 88 w 93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57"/>
                  </a:moveTo>
                  <a:lnTo>
                    <a:pt x="92" y="57"/>
                  </a:lnTo>
                  <a:lnTo>
                    <a:pt x="93" y="55"/>
                  </a:lnTo>
                  <a:lnTo>
                    <a:pt x="93" y="52"/>
                  </a:lnTo>
                  <a:lnTo>
                    <a:pt x="92" y="46"/>
                  </a:lnTo>
                  <a:lnTo>
                    <a:pt x="89" y="41"/>
                  </a:lnTo>
                  <a:lnTo>
                    <a:pt x="85" y="35"/>
                  </a:lnTo>
                  <a:lnTo>
                    <a:pt x="80" y="29"/>
                  </a:lnTo>
                  <a:lnTo>
                    <a:pt x="73" y="22"/>
                  </a:lnTo>
                  <a:lnTo>
                    <a:pt x="66" y="16"/>
                  </a:lnTo>
                  <a:lnTo>
                    <a:pt x="57" y="10"/>
                  </a:lnTo>
                  <a:lnTo>
                    <a:pt x="49" y="6"/>
                  </a:lnTo>
                  <a:lnTo>
                    <a:pt x="39" y="3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1" y="3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5" y="19"/>
                  </a:lnTo>
                  <a:lnTo>
                    <a:pt x="9" y="24"/>
                  </a:lnTo>
                  <a:lnTo>
                    <a:pt x="15" y="31"/>
                  </a:lnTo>
                  <a:lnTo>
                    <a:pt x="23" y="38"/>
                  </a:lnTo>
                  <a:lnTo>
                    <a:pt x="30" y="43"/>
                  </a:lnTo>
                  <a:lnTo>
                    <a:pt x="37" y="49"/>
                  </a:lnTo>
                  <a:lnTo>
                    <a:pt x="45" y="52"/>
                  </a:lnTo>
                  <a:lnTo>
                    <a:pt x="52" y="54"/>
                  </a:lnTo>
                  <a:lnTo>
                    <a:pt x="60" y="55"/>
                  </a:lnTo>
                  <a:lnTo>
                    <a:pt x="67" y="56"/>
                  </a:lnTo>
                  <a:lnTo>
                    <a:pt x="73" y="56"/>
                  </a:lnTo>
                  <a:lnTo>
                    <a:pt x="80" y="56"/>
                  </a:lnTo>
                  <a:lnTo>
                    <a:pt x="85" y="56"/>
                  </a:lnTo>
                  <a:lnTo>
                    <a:pt x="88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59" name="Freeform 1365"/>
            <p:cNvSpPr>
              <a:spLocks/>
            </p:cNvSpPr>
            <p:nvPr/>
          </p:nvSpPr>
          <p:spPr bwMode="auto">
            <a:xfrm>
              <a:off x="3659" y="3844"/>
              <a:ext cx="99" cy="66"/>
            </a:xfrm>
            <a:custGeom>
              <a:avLst/>
              <a:gdLst>
                <a:gd name="T0" fmla="*/ 5 w 99"/>
                <a:gd name="T1" fmla="*/ 14 h 66"/>
                <a:gd name="T2" fmla="*/ 13 w 99"/>
                <a:gd name="T3" fmla="*/ 11 h 66"/>
                <a:gd name="T4" fmla="*/ 23 w 99"/>
                <a:gd name="T5" fmla="*/ 9 h 66"/>
                <a:gd name="T6" fmla="*/ 31 w 99"/>
                <a:gd name="T7" fmla="*/ 9 h 66"/>
                <a:gd name="T8" fmla="*/ 39 w 99"/>
                <a:gd name="T9" fmla="*/ 11 h 66"/>
                <a:gd name="T10" fmla="*/ 48 w 99"/>
                <a:gd name="T11" fmla="*/ 14 h 66"/>
                <a:gd name="T12" fmla="*/ 56 w 99"/>
                <a:gd name="T13" fmla="*/ 19 h 66"/>
                <a:gd name="T14" fmla="*/ 64 w 99"/>
                <a:gd name="T15" fmla="*/ 24 h 66"/>
                <a:gd name="T16" fmla="*/ 71 w 99"/>
                <a:gd name="T17" fmla="*/ 30 h 66"/>
                <a:gd name="T18" fmla="*/ 78 w 99"/>
                <a:gd name="T19" fmla="*/ 36 h 66"/>
                <a:gd name="T20" fmla="*/ 83 w 99"/>
                <a:gd name="T21" fmla="*/ 42 h 66"/>
                <a:gd name="T22" fmla="*/ 86 w 99"/>
                <a:gd name="T23" fmla="*/ 47 h 66"/>
                <a:gd name="T24" fmla="*/ 89 w 99"/>
                <a:gd name="T25" fmla="*/ 53 h 66"/>
                <a:gd name="T26" fmla="*/ 90 w 99"/>
                <a:gd name="T27" fmla="*/ 56 h 66"/>
                <a:gd name="T28" fmla="*/ 90 w 99"/>
                <a:gd name="T29" fmla="*/ 57 h 66"/>
                <a:gd name="T30" fmla="*/ 91 w 99"/>
                <a:gd name="T31" fmla="*/ 57 h 66"/>
                <a:gd name="T32" fmla="*/ 90 w 99"/>
                <a:gd name="T33" fmla="*/ 57 h 66"/>
                <a:gd name="T34" fmla="*/ 89 w 99"/>
                <a:gd name="T35" fmla="*/ 66 h 66"/>
                <a:gd name="T36" fmla="*/ 94 w 99"/>
                <a:gd name="T37" fmla="*/ 65 h 66"/>
                <a:gd name="T38" fmla="*/ 99 w 99"/>
                <a:gd name="T39" fmla="*/ 60 h 66"/>
                <a:gd name="T40" fmla="*/ 99 w 99"/>
                <a:gd name="T41" fmla="*/ 55 h 66"/>
                <a:gd name="T42" fmla="*/ 98 w 99"/>
                <a:gd name="T43" fmla="*/ 49 h 66"/>
                <a:gd name="T44" fmla="*/ 93 w 99"/>
                <a:gd name="T45" fmla="*/ 43 h 66"/>
                <a:gd name="T46" fmla="*/ 89 w 99"/>
                <a:gd name="T47" fmla="*/ 36 h 66"/>
                <a:gd name="T48" fmla="*/ 84 w 99"/>
                <a:gd name="T49" fmla="*/ 30 h 66"/>
                <a:gd name="T50" fmla="*/ 76 w 99"/>
                <a:gd name="T51" fmla="*/ 23 h 66"/>
                <a:gd name="T52" fmla="*/ 69 w 99"/>
                <a:gd name="T53" fmla="*/ 16 h 66"/>
                <a:gd name="T54" fmla="*/ 61 w 99"/>
                <a:gd name="T55" fmla="*/ 11 h 66"/>
                <a:gd name="T56" fmla="*/ 52 w 99"/>
                <a:gd name="T57" fmla="*/ 5 h 66"/>
                <a:gd name="T58" fmla="*/ 42 w 99"/>
                <a:gd name="T59" fmla="*/ 2 h 66"/>
                <a:gd name="T60" fmla="*/ 32 w 99"/>
                <a:gd name="T61" fmla="*/ 0 h 66"/>
                <a:gd name="T62" fmla="*/ 21 w 99"/>
                <a:gd name="T63" fmla="*/ 0 h 66"/>
                <a:gd name="T64" fmla="*/ 11 w 99"/>
                <a:gd name="T65" fmla="*/ 2 h 66"/>
                <a:gd name="T66" fmla="*/ 0 w 99"/>
                <a:gd name="T67" fmla="*/ 7 h 66"/>
                <a:gd name="T68" fmla="*/ 5 w 99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5" y="14"/>
                  </a:moveTo>
                  <a:lnTo>
                    <a:pt x="13" y="11"/>
                  </a:lnTo>
                  <a:lnTo>
                    <a:pt x="23" y="9"/>
                  </a:lnTo>
                  <a:lnTo>
                    <a:pt x="31" y="9"/>
                  </a:lnTo>
                  <a:lnTo>
                    <a:pt x="39" y="11"/>
                  </a:lnTo>
                  <a:lnTo>
                    <a:pt x="48" y="14"/>
                  </a:lnTo>
                  <a:lnTo>
                    <a:pt x="56" y="19"/>
                  </a:lnTo>
                  <a:lnTo>
                    <a:pt x="64" y="24"/>
                  </a:lnTo>
                  <a:lnTo>
                    <a:pt x="71" y="30"/>
                  </a:lnTo>
                  <a:lnTo>
                    <a:pt x="78" y="36"/>
                  </a:lnTo>
                  <a:lnTo>
                    <a:pt x="83" y="42"/>
                  </a:lnTo>
                  <a:lnTo>
                    <a:pt x="86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9" y="66"/>
                  </a:lnTo>
                  <a:lnTo>
                    <a:pt x="94" y="65"/>
                  </a:lnTo>
                  <a:lnTo>
                    <a:pt x="99" y="60"/>
                  </a:lnTo>
                  <a:lnTo>
                    <a:pt x="99" y="55"/>
                  </a:lnTo>
                  <a:lnTo>
                    <a:pt x="98" y="49"/>
                  </a:lnTo>
                  <a:lnTo>
                    <a:pt x="93" y="43"/>
                  </a:lnTo>
                  <a:lnTo>
                    <a:pt x="89" y="36"/>
                  </a:lnTo>
                  <a:lnTo>
                    <a:pt x="84" y="30"/>
                  </a:lnTo>
                  <a:lnTo>
                    <a:pt x="76" y="23"/>
                  </a:lnTo>
                  <a:lnTo>
                    <a:pt x="69" y="16"/>
                  </a:lnTo>
                  <a:lnTo>
                    <a:pt x="61" y="11"/>
                  </a:lnTo>
                  <a:lnTo>
                    <a:pt x="52" y="5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1" y="2"/>
                  </a:lnTo>
                  <a:lnTo>
                    <a:pt x="0" y="7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60" name="Freeform 1366"/>
            <p:cNvSpPr>
              <a:spLocks/>
            </p:cNvSpPr>
            <p:nvPr/>
          </p:nvSpPr>
          <p:spPr bwMode="auto">
            <a:xfrm>
              <a:off x="3656" y="3851"/>
              <a:ext cx="43" cy="49"/>
            </a:xfrm>
            <a:custGeom>
              <a:avLst/>
              <a:gdLst>
                <a:gd name="T0" fmla="*/ 43 w 43"/>
                <a:gd name="T1" fmla="*/ 41 h 49"/>
                <a:gd name="T2" fmla="*/ 36 w 43"/>
                <a:gd name="T3" fmla="*/ 37 h 49"/>
                <a:gd name="T4" fmla="*/ 29 w 43"/>
                <a:gd name="T5" fmla="*/ 31 h 49"/>
                <a:gd name="T6" fmla="*/ 22 w 43"/>
                <a:gd name="T7" fmla="*/ 25 h 49"/>
                <a:gd name="T8" fmla="*/ 16 w 43"/>
                <a:gd name="T9" fmla="*/ 19 h 49"/>
                <a:gd name="T10" fmla="*/ 12 w 43"/>
                <a:gd name="T11" fmla="*/ 13 h 49"/>
                <a:gd name="T12" fmla="*/ 10 w 43"/>
                <a:gd name="T13" fmla="*/ 8 h 49"/>
                <a:gd name="T14" fmla="*/ 9 w 43"/>
                <a:gd name="T15" fmla="*/ 7 h 49"/>
                <a:gd name="T16" fmla="*/ 9 w 43"/>
                <a:gd name="T17" fmla="*/ 6 h 49"/>
                <a:gd name="T18" fmla="*/ 9 w 43"/>
                <a:gd name="T19" fmla="*/ 7 h 49"/>
                <a:gd name="T20" fmla="*/ 8 w 43"/>
                <a:gd name="T21" fmla="*/ 7 h 49"/>
                <a:gd name="T22" fmla="*/ 3 w 43"/>
                <a:gd name="T23" fmla="*/ 0 h 49"/>
                <a:gd name="T24" fmla="*/ 1 w 43"/>
                <a:gd name="T25" fmla="*/ 3 h 49"/>
                <a:gd name="T26" fmla="*/ 0 w 43"/>
                <a:gd name="T27" fmla="*/ 6 h 49"/>
                <a:gd name="T28" fmla="*/ 0 w 43"/>
                <a:gd name="T29" fmla="*/ 9 h 49"/>
                <a:gd name="T30" fmla="*/ 1 w 43"/>
                <a:gd name="T31" fmla="*/ 13 h 49"/>
                <a:gd name="T32" fmla="*/ 4 w 43"/>
                <a:gd name="T33" fmla="*/ 18 h 49"/>
                <a:gd name="T34" fmla="*/ 10 w 43"/>
                <a:gd name="T35" fmla="*/ 25 h 49"/>
                <a:gd name="T36" fmla="*/ 16 w 43"/>
                <a:gd name="T37" fmla="*/ 31 h 49"/>
                <a:gd name="T38" fmla="*/ 23 w 43"/>
                <a:gd name="T39" fmla="*/ 38 h 49"/>
                <a:gd name="T40" fmla="*/ 32 w 43"/>
                <a:gd name="T41" fmla="*/ 45 h 49"/>
                <a:gd name="T42" fmla="*/ 40 w 43"/>
                <a:gd name="T43" fmla="*/ 49 h 49"/>
                <a:gd name="T44" fmla="*/ 43 w 43"/>
                <a:gd name="T45" fmla="*/ 41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49"/>
                <a:gd name="T71" fmla="*/ 43 w 43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49">
                  <a:moveTo>
                    <a:pt x="43" y="41"/>
                  </a:moveTo>
                  <a:lnTo>
                    <a:pt x="36" y="37"/>
                  </a:lnTo>
                  <a:lnTo>
                    <a:pt x="29" y="31"/>
                  </a:lnTo>
                  <a:lnTo>
                    <a:pt x="22" y="25"/>
                  </a:lnTo>
                  <a:lnTo>
                    <a:pt x="16" y="19"/>
                  </a:lnTo>
                  <a:lnTo>
                    <a:pt x="12" y="13"/>
                  </a:lnTo>
                  <a:lnTo>
                    <a:pt x="10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10" y="25"/>
                  </a:lnTo>
                  <a:lnTo>
                    <a:pt x="16" y="31"/>
                  </a:lnTo>
                  <a:lnTo>
                    <a:pt x="23" y="38"/>
                  </a:lnTo>
                  <a:lnTo>
                    <a:pt x="32" y="45"/>
                  </a:lnTo>
                  <a:lnTo>
                    <a:pt x="40" y="49"/>
                  </a:lnTo>
                  <a:lnTo>
                    <a:pt x="4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61" name="Freeform 1367"/>
            <p:cNvSpPr>
              <a:spLocks/>
            </p:cNvSpPr>
            <p:nvPr/>
          </p:nvSpPr>
          <p:spPr bwMode="auto">
            <a:xfrm>
              <a:off x="3696" y="3892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49 w 53"/>
                <a:gd name="T3" fmla="*/ 8 h 18"/>
                <a:gd name="T4" fmla="*/ 44 w 53"/>
                <a:gd name="T5" fmla="*/ 8 h 18"/>
                <a:gd name="T6" fmla="*/ 38 w 53"/>
                <a:gd name="T7" fmla="*/ 8 h 18"/>
                <a:gd name="T8" fmla="*/ 31 w 53"/>
                <a:gd name="T9" fmla="*/ 7 h 18"/>
                <a:gd name="T10" fmla="*/ 25 w 53"/>
                <a:gd name="T11" fmla="*/ 7 h 18"/>
                <a:gd name="T12" fmla="*/ 17 w 53"/>
                <a:gd name="T13" fmla="*/ 5 h 18"/>
                <a:gd name="T14" fmla="*/ 11 w 53"/>
                <a:gd name="T15" fmla="*/ 4 h 18"/>
                <a:gd name="T16" fmla="*/ 3 w 53"/>
                <a:gd name="T17" fmla="*/ 0 h 18"/>
                <a:gd name="T18" fmla="*/ 0 w 53"/>
                <a:gd name="T19" fmla="*/ 8 h 18"/>
                <a:gd name="T20" fmla="*/ 8 w 53"/>
                <a:gd name="T21" fmla="*/ 11 h 18"/>
                <a:gd name="T22" fmla="*/ 15 w 53"/>
                <a:gd name="T23" fmla="*/ 15 h 18"/>
                <a:gd name="T24" fmla="*/ 24 w 53"/>
                <a:gd name="T25" fmla="*/ 16 h 18"/>
                <a:gd name="T26" fmla="*/ 31 w 53"/>
                <a:gd name="T27" fmla="*/ 17 h 18"/>
                <a:gd name="T28" fmla="*/ 37 w 53"/>
                <a:gd name="T29" fmla="*/ 17 h 18"/>
                <a:gd name="T30" fmla="*/ 44 w 53"/>
                <a:gd name="T31" fmla="*/ 17 h 18"/>
                <a:gd name="T32" fmla="*/ 48 w 53"/>
                <a:gd name="T33" fmla="*/ 18 h 18"/>
                <a:gd name="T34" fmla="*/ 52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49" y="8"/>
                  </a:lnTo>
                  <a:lnTo>
                    <a:pt x="44" y="8"/>
                  </a:lnTo>
                  <a:lnTo>
                    <a:pt x="38" y="8"/>
                  </a:lnTo>
                  <a:lnTo>
                    <a:pt x="31" y="7"/>
                  </a:lnTo>
                  <a:lnTo>
                    <a:pt x="25" y="7"/>
                  </a:lnTo>
                  <a:lnTo>
                    <a:pt x="17" y="5"/>
                  </a:lnTo>
                  <a:lnTo>
                    <a:pt x="11" y="4"/>
                  </a:lnTo>
                  <a:lnTo>
                    <a:pt x="3" y="0"/>
                  </a:lnTo>
                  <a:lnTo>
                    <a:pt x="0" y="8"/>
                  </a:lnTo>
                  <a:lnTo>
                    <a:pt x="8" y="11"/>
                  </a:lnTo>
                  <a:lnTo>
                    <a:pt x="15" y="15"/>
                  </a:lnTo>
                  <a:lnTo>
                    <a:pt x="24" y="16"/>
                  </a:lnTo>
                  <a:lnTo>
                    <a:pt x="31" y="17"/>
                  </a:lnTo>
                  <a:lnTo>
                    <a:pt x="37" y="17"/>
                  </a:lnTo>
                  <a:lnTo>
                    <a:pt x="44" y="17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62" name="Freeform 1368"/>
            <p:cNvSpPr>
              <a:spLocks/>
            </p:cNvSpPr>
            <p:nvPr/>
          </p:nvSpPr>
          <p:spPr bwMode="auto">
            <a:xfrm>
              <a:off x="2253" y="3930"/>
              <a:ext cx="95" cy="57"/>
            </a:xfrm>
            <a:custGeom>
              <a:avLst/>
              <a:gdLst>
                <a:gd name="T0" fmla="*/ 89 w 95"/>
                <a:gd name="T1" fmla="*/ 57 h 57"/>
                <a:gd name="T2" fmla="*/ 92 w 95"/>
                <a:gd name="T3" fmla="*/ 56 h 57"/>
                <a:gd name="T4" fmla="*/ 95 w 95"/>
                <a:gd name="T5" fmla="*/ 54 h 57"/>
                <a:gd name="T6" fmla="*/ 95 w 95"/>
                <a:gd name="T7" fmla="*/ 50 h 57"/>
                <a:gd name="T8" fmla="*/ 92 w 95"/>
                <a:gd name="T9" fmla="*/ 46 h 57"/>
                <a:gd name="T10" fmla="*/ 89 w 95"/>
                <a:gd name="T11" fmla="*/ 40 h 57"/>
                <a:gd name="T12" fmla="*/ 85 w 95"/>
                <a:gd name="T13" fmla="*/ 34 h 57"/>
                <a:gd name="T14" fmla="*/ 80 w 95"/>
                <a:gd name="T15" fmla="*/ 28 h 57"/>
                <a:gd name="T16" fmla="*/ 73 w 95"/>
                <a:gd name="T17" fmla="*/ 22 h 57"/>
                <a:gd name="T18" fmla="*/ 66 w 95"/>
                <a:gd name="T19" fmla="*/ 15 h 57"/>
                <a:gd name="T20" fmla="*/ 58 w 95"/>
                <a:gd name="T21" fmla="*/ 9 h 57"/>
                <a:gd name="T22" fmla="*/ 49 w 95"/>
                <a:gd name="T23" fmla="*/ 5 h 57"/>
                <a:gd name="T24" fmla="*/ 41 w 95"/>
                <a:gd name="T25" fmla="*/ 2 h 57"/>
                <a:gd name="T26" fmla="*/ 31 w 95"/>
                <a:gd name="T27" fmla="*/ 0 h 57"/>
                <a:gd name="T28" fmla="*/ 22 w 95"/>
                <a:gd name="T29" fmla="*/ 0 h 57"/>
                <a:gd name="T30" fmla="*/ 12 w 95"/>
                <a:gd name="T31" fmla="*/ 2 h 57"/>
                <a:gd name="T32" fmla="*/ 3 w 95"/>
                <a:gd name="T33" fmla="*/ 6 h 57"/>
                <a:gd name="T34" fmla="*/ 1 w 95"/>
                <a:gd name="T35" fmla="*/ 7 h 57"/>
                <a:gd name="T36" fmla="*/ 0 w 95"/>
                <a:gd name="T37" fmla="*/ 8 h 57"/>
                <a:gd name="T38" fmla="*/ 0 w 95"/>
                <a:gd name="T39" fmla="*/ 11 h 57"/>
                <a:gd name="T40" fmla="*/ 1 w 95"/>
                <a:gd name="T41" fmla="*/ 13 h 57"/>
                <a:gd name="T42" fmla="*/ 5 w 95"/>
                <a:gd name="T43" fmla="*/ 18 h 57"/>
                <a:gd name="T44" fmla="*/ 10 w 95"/>
                <a:gd name="T45" fmla="*/ 24 h 57"/>
                <a:gd name="T46" fmla="*/ 15 w 95"/>
                <a:gd name="T47" fmla="*/ 30 h 57"/>
                <a:gd name="T48" fmla="*/ 23 w 95"/>
                <a:gd name="T49" fmla="*/ 37 h 57"/>
                <a:gd name="T50" fmla="*/ 30 w 95"/>
                <a:gd name="T51" fmla="*/ 42 h 57"/>
                <a:gd name="T52" fmla="*/ 39 w 95"/>
                <a:gd name="T53" fmla="*/ 48 h 57"/>
                <a:gd name="T54" fmla="*/ 46 w 95"/>
                <a:gd name="T55" fmla="*/ 50 h 57"/>
                <a:gd name="T56" fmla="*/ 53 w 95"/>
                <a:gd name="T57" fmla="*/ 52 h 57"/>
                <a:gd name="T58" fmla="*/ 61 w 95"/>
                <a:gd name="T59" fmla="*/ 54 h 57"/>
                <a:gd name="T60" fmla="*/ 67 w 95"/>
                <a:gd name="T61" fmla="*/ 54 h 57"/>
                <a:gd name="T62" fmla="*/ 74 w 95"/>
                <a:gd name="T63" fmla="*/ 56 h 57"/>
                <a:gd name="T64" fmla="*/ 80 w 95"/>
                <a:gd name="T65" fmla="*/ 56 h 57"/>
                <a:gd name="T66" fmla="*/ 85 w 95"/>
                <a:gd name="T67" fmla="*/ 56 h 57"/>
                <a:gd name="T68" fmla="*/ 89 w 95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5"/>
                <a:gd name="T106" fmla="*/ 0 h 57"/>
                <a:gd name="T107" fmla="*/ 95 w 95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5" h="57">
                  <a:moveTo>
                    <a:pt x="89" y="57"/>
                  </a:moveTo>
                  <a:lnTo>
                    <a:pt x="92" y="56"/>
                  </a:lnTo>
                  <a:lnTo>
                    <a:pt x="95" y="54"/>
                  </a:lnTo>
                  <a:lnTo>
                    <a:pt x="95" y="50"/>
                  </a:lnTo>
                  <a:lnTo>
                    <a:pt x="92" y="46"/>
                  </a:lnTo>
                  <a:lnTo>
                    <a:pt x="89" y="40"/>
                  </a:lnTo>
                  <a:lnTo>
                    <a:pt x="85" y="34"/>
                  </a:lnTo>
                  <a:lnTo>
                    <a:pt x="80" y="28"/>
                  </a:lnTo>
                  <a:lnTo>
                    <a:pt x="73" y="22"/>
                  </a:lnTo>
                  <a:lnTo>
                    <a:pt x="66" y="15"/>
                  </a:lnTo>
                  <a:lnTo>
                    <a:pt x="58" y="9"/>
                  </a:lnTo>
                  <a:lnTo>
                    <a:pt x="49" y="5"/>
                  </a:lnTo>
                  <a:lnTo>
                    <a:pt x="41" y="2"/>
                  </a:lnTo>
                  <a:lnTo>
                    <a:pt x="31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3" y="6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5" y="18"/>
                  </a:lnTo>
                  <a:lnTo>
                    <a:pt x="10" y="24"/>
                  </a:lnTo>
                  <a:lnTo>
                    <a:pt x="15" y="30"/>
                  </a:lnTo>
                  <a:lnTo>
                    <a:pt x="23" y="37"/>
                  </a:lnTo>
                  <a:lnTo>
                    <a:pt x="30" y="42"/>
                  </a:lnTo>
                  <a:lnTo>
                    <a:pt x="39" y="48"/>
                  </a:lnTo>
                  <a:lnTo>
                    <a:pt x="46" y="50"/>
                  </a:lnTo>
                  <a:lnTo>
                    <a:pt x="53" y="52"/>
                  </a:lnTo>
                  <a:lnTo>
                    <a:pt x="61" y="54"/>
                  </a:lnTo>
                  <a:lnTo>
                    <a:pt x="67" y="54"/>
                  </a:lnTo>
                  <a:lnTo>
                    <a:pt x="74" y="56"/>
                  </a:lnTo>
                  <a:lnTo>
                    <a:pt x="80" y="56"/>
                  </a:lnTo>
                  <a:lnTo>
                    <a:pt x="85" y="56"/>
                  </a:lnTo>
                  <a:lnTo>
                    <a:pt x="89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63" name="Freeform 1369"/>
            <p:cNvSpPr>
              <a:spLocks/>
            </p:cNvSpPr>
            <p:nvPr/>
          </p:nvSpPr>
          <p:spPr bwMode="auto">
            <a:xfrm>
              <a:off x="2252" y="3925"/>
              <a:ext cx="100" cy="66"/>
            </a:xfrm>
            <a:custGeom>
              <a:avLst/>
              <a:gdLst>
                <a:gd name="T0" fmla="*/ 6 w 100"/>
                <a:gd name="T1" fmla="*/ 14 h 66"/>
                <a:gd name="T2" fmla="*/ 14 w 100"/>
                <a:gd name="T3" fmla="*/ 11 h 66"/>
                <a:gd name="T4" fmla="*/ 23 w 100"/>
                <a:gd name="T5" fmla="*/ 9 h 66"/>
                <a:gd name="T6" fmla="*/ 31 w 100"/>
                <a:gd name="T7" fmla="*/ 9 h 66"/>
                <a:gd name="T8" fmla="*/ 41 w 100"/>
                <a:gd name="T9" fmla="*/ 11 h 66"/>
                <a:gd name="T10" fmla="*/ 49 w 100"/>
                <a:gd name="T11" fmla="*/ 14 h 66"/>
                <a:gd name="T12" fmla="*/ 56 w 100"/>
                <a:gd name="T13" fmla="*/ 19 h 66"/>
                <a:gd name="T14" fmla="*/ 65 w 100"/>
                <a:gd name="T15" fmla="*/ 23 h 66"/>
                <a:gd name="T16" fmla="*/ 71 w 100"/>
                <a:gd name="T17" fmla="*/ 30 h 66"/>
                <a:gd name="T18" fmla="*/ 78 w 100"/>
                <a:gd name="T19" fmla="*/ 35 h 66"/>
                <a:gd name="T20" fmla="*/ 83 w 100"/>
                <a:gd name="T21" fmla="*/ 42 h 66"/>
                <a:gd name="T22" fmla="*/ 87 w 100"/>
                <a:gd name="T23" fmla="*/ 47 h 66"/>
                <a:gd name="T24" fmla="*/ 89 w 100"/>
                <a:gd name="T25" fmla="*/ 53 h 66"/>
                <a:gd name="T26" fmla="*/ 91 w 100"/>
                <a:gd name="T27" fmla="*/ 56 h 66"/>
                <a:gd name="T28" fmla="*/ 91 w 100"/>
                <a:gd name="T29" fmla="*/ 57 h 66"/>
                <a:gd name="T30" fmla="*/ 90 w 100"/>
                <a:gd name="T31" fmla="*/ 57 h 66"/>
                <a:gd name="T32" fmla="*/ 89 w 100"/>
                <a:gd name="T33" fmla="*/ 66 h 66"/>
                <a:gd name="T34" fmla="*/ 95 w 100"/>
                <a:gd name="T35" fmla="*/ 65 h 66"/>
                <a:gd name="T36" fmla="*/ 100 w 100"/>
                <a:gd name="T37" fmla="*/ 61 h 66"/>
                <a:gd name="T38" fmla="*/ 100 w 100"/>
                <a:gd name="T39" fmla="*/ 55 h 66"/>
                <a:gd name="T40" fmla="*/ 98 w 100"/>
                <a:gd name="T41" fmla="*/ 48 h 66"/>
                <a:gd name="T42" fmla="*/ 95 w 100"/>
                <a:gd name="T43" fmla="*/ 43 h 66"/>
                <a:gd name="T44" fmla="*/ 90 w 100"/>
                <a:gd name="T45" fmla="*/ 36 h 66"/>
                <a:gd name="T46" fmla="*/ 84 w 100"/>
                <a:gd name="T47" fmla="*/ 30 h 66"/>
                <a:gd name="T48" fmla="*/ 78 w 100"/>
                <a:gd name="T49" fmla="*/ 23 h 66"/>
                <a:gd name="T50" fmla="*/ 70 w 100"/>
                <a:gd name="T51" fmla="*/ 17 h 66"/>
                <a:gd name="T52" fmla="*/ 62 w 100"/>
                <a:gd name="T53" fmla="*/ 10 h 66"/>
                <a:gd name="T54" fmla="*/ 52 w 100"/>
                <a:gd name="T55" fmla="*/ 6 h 66"/>
                <a:gd name="T56" fmla="*/ 43 w 100"/>
                <a:gd name="T57" fmla="*/ 2 h 66"/>
                <a:gd name="T58" fmla="*/ 32 w 100"/>
                <a:gd name="T59" fmla="*/ 0 h 66"/>
                <a:gd name="T60" fmla="*/ 22 w 100"/>
                <a:gd name="T61" fmla="*/ 0 h 66"/>
                <a:gd name="T62" fmla="*/ 11 w 100"/>
                <a:gd name="T63" fmla="*/ 2 h 66"/>
                <a:gd name="T64" fmla="*/ 0 w 100"/>
                <a:gd name="T65" fmla="*/ 7 h 66"/>
                <a:gd name="T66" fmla="*/ 6 w 100"/>
                <a:gd name="T67" fmla="*/ 14 h 6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0"/>
                <a:gd name="T103" fmla="*/ 0 h 66"/>
                <a:gd name="T104" fmla="*/ 100 w 100"/>
                <a:gd name="T105" fmla="*/ 66 h 6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0" h="66">
                  <a:moveTo>
                    <a:pt x="6" y="14"/>
                  </a:moveTo>
                  <a:lnTo>
                    <a:pt x="14" y="11"/>
                  </a:lnTo>
                  <a:lnTo>
                    <a:pt x="23" y="9"/>
                  </a:lnTo>
                  <a:lnTo>
                    <a:pt x="31" y="9"/>
                  </a:lnTo>
                  <a:lnTo>
                    <a:pt x="41" y="11"/>
                  </a:lnTo>
                  <a:lnTo>
                    <a:pt x="49" y="14"/>
                  </a:lnTo>
                  <a:lnTo>
                    <a:pt x="56" y="19"/>
                  </a:lnTo>
                  <a:lnTo>
                    <a:pt x="65" y="23"/>
                  </a:lnTo>
                  <a:lnTo>
                    <a:pt x="71" y="30"/>
                  </a:lnTo>
                  <a:lnTo>
                    <a:pt x="78" y="35"/>
                  </a:lnTo>
                  <a:lnTo>
                    <a:pt x="83" y="42"/>
                  </a:lnTo>
                  <a:lnTo>
                    <a:pt x="87" y="47"/>
                  </a:lnTo>
                  <a:lnTo>
                    <a:pt x="89" y="53"/>
                  </a:lnTo>
                  <a:lnTo>
                    <a:pt x="91" y="56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9" y="66"/>
                  </a:lnTo>
                  <a:lnTo>
                    <a:pt x="95" y="65"/>
                  </a:lnTo>
                  <a:lnTo>
                    <a:pt x="100" y="61"/>
                  </a:lnTo>
                  <a:lnTo>
                    <a:pt x="100" y="55"/>
                  </a:lnTo>
                  <a:lnTo>
                    <a:pt x="98" y="48"/>
                  </a:lnTo>
                  <a:lnTo>
                    <a:pt x="95" y="43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23"/>
                  </a:lnTo>
                  <a:lnTo>
                    <a:pt x="70" y="17"/>
                  </a:lnTo>
                  <a:lnTo>
                    <a:pt x="62" y="10"/>
                  </a:lnTo>
                  <a:lnTo>
                    <a:pt x="52" y="6"/>
                  </a:lnTo>
                  <a:lnTo>
                    <a:pt x="43" y="2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2"/>
                  </a:lnTo>
                  <a:lnTo>
                    <a:pt x="0" y="7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64" name="Freeform 1370"/>
            <p:cNvSpPr>
              <a:spLocks/>
            </p:cNvSpPr>
            <p:nvPr/>
          </p:nvSpPr>
          <p:spPr bwMode="auto">
            <a:xfrm>
              <a:off x="2249" y="3932"/>
              <a:ext cx="45" cy="49"/>
            </a:xfrm>
            <a:custGeom>
              <a:avLst/>
              <a:gdLst>
                <a:gd name="T0" fmla="*/ 45 w 45"/>
                <a:gd name="T1" fmla="*/ 41 h 49"/>
                <a:gd name="T2" fmla="*/ 36 w 45"/>
                <a:gd name="T3" fmla="*/ 37 h 49"/>
                <a:gd name="T4" fmla="*/ 29 w 45"/>
                <a:gd name="T5" fmla="*/ 32 h 49"/>
                <a:gd name="T6" fmla="*/ 22 w 45"/>
                <a:gd name="T7" fmla="*/ 25 h 49"/>
                <a:gd name="T8" fmla="*/ 17 w 45"/>
                <a:gd name="T9" fmla="*/ 18 h 49"/>
                <a:gd name="T10" fmla="*/ 13 w 45"/>
                <a:gd name="T11" fmla="*/ 13 h 49"/>
                <a:gd name="T12" fmla="*/ 10 w 45"/>
                <a:gd name="T13" fmla="*/ 9 h 49"/>
                <a:gd name="T14" fmla="*/ 10 w 45"/>
                <a:gd name="T15" fmla="*/ 7 h 49"/>
                <a:gd name="T16" fmla="*/ 9 w 45"/>
                <a:gd name="T17" fmla="*/ 6 h 49"/>
                <a:gd name="T18" fmla="*/ 9 w 45"/>
                <a:gd name="T19" fmla="*/ 7 h 49"/>
                <a:gd name="T20" fmla="*/ 3 w 45"/>
                <a:gd name="T21" fmla="*/ 0 h 49"/>
                <a:gd name="T22" fmla="*/ 1 w 45"/>
                <a:gd name="T23" fmla="*/ 3 h 49"/>
                <a:gd name="T24" fmla="*/ 0 w 45"/>
                <a:gd name="T25" fmla="*/ 6 h 49"/>
                <a:gd name="T26" fmla="*/ 0 w 45"/>
                <a:gd name="T27" fmla="*/ 10 h 49"/>
                <a:gd name="T28" fmla="*/ 2 w 45"/>
                <a:gd name="T29" fmla="*/ 13 h 49"/>
                <a:gd name="T30" fmla="*/ 5 w 45"/>
                <a:gd name="T31" fmla="*/ 18 h 49"/>
                <a:gd name="T32" fmla="*/ 10 w 45"/>
                <a:gd name="T33" fmla="*/ 25 h 49"/>
                <a:gd name="T34" fmla="*/ 16 w 45"/>
                <a:gd name="T35" fmla="*/ 32 h 49"/>
                <a:gd name="T36" fmla="*/ 23 w 45"/>
                <a:gd name="T37" fmla="*/ 38 h 49"/>
                <a:gd name="T38" fmla="*/ 32 w 45"/>
                <a:gd name="T39" fmla="*/ 45 h 49"/>
                <a:gd name="T40" fmla="*/ 40 w 45"/>
                <a:gd name="T41" fmla="*/ 49 h 49"/>
                <a:gd name="T42" fmla="*/ 45 w 45"/>
                <a:gd name="T43" fmla="*/ 41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5"/>
                <a:gd name="T67" fmla="*/ 0 h 49"/>
                <a:gd name="T68" fmla="*/ 45 w 45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5" h="49">
                  <a:moveTo>
                    <a:pt x="45" y="41"/>
                  </a:moveTo>
                  <a:lnTo>
                    <a:pt x="36" y="37"/>
                  </a:lnTo>
                  <a:lnTo>
                    <a:pt x="29" y="32"/>
                  </a:lnTo>
                  <a:lnTo>
                    <a:pt x="22" y="25"/>
                  </a:lnTo>
                  <a:lnTo>
                    <a:pt x="17" y="18"/>
                  </a:lnTo>
                  <a:lnTo>
                    <a:pt x="13" y="13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9" y="6"/>
                  </a:lnTo>
                  <a:lnTo>
                    <a:pt x="9" y="7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3"/>
                  </a:lnTo>
                  <a:lnTo>
                    <a:pt x="5" y="18"/>
                  </a:lnTo>
                  <a:lnTo>
                    <a:pt x="10" y="25"/>
                  </a:lnTo>
                  <a:lnTo>
                    <a:pt x="16" y="32"/>
                  </a:lnTo>
                  <a:lnTo>
                    <a:pt x="23" y="38"/>
                  </a:lnTo>
                  <a:lnTo>
                    <a:pt x="32" y="45"/>
                  </a:lnTo>
                  <a:lnTo>
                    <a:pt x="40" y="49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65" name="Freeform 1371"/>
            <p:cNvSpPr>
              <a:spLocks/>
            </p:cNvSpPr>
            <p:nvPr/>
          </p:nvSpPr>
          <p:spPr bwMode="auto">
            <a:xfrm>
              <a:off x="2289" y="3973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49 w 53"/>
                <a:gd name="T3" fmla="*/ 8 h 18"/>
                <a:gd name="T4" fmla="*/ 45 w 53"/>
                <a:gd name="T5" fmla="*/ 8 h 18"/>
                <a:gd name="T6" fmla="*/ 38 w 53"/>
                <a:gd name="T7" fmla="*/ 8 h 18"/>
                <a:gd name="T8" fmla="*/ 32 w 53"/>
                <a:gd name="T9" fmla="*/ 7 h 18"/>
                <a:gd name="T10" fmla="*/ 25 w 53"/>
                <a:gd name="T11" fmla="*/ 7 h 18"/>
                <a:gd name="T12" fmla="*/ 18 w 53"/>
                <a:gd name="T13" fmla="*/ 5 h 18"/>
                <a:gd name="T14" fmla="*/ 11 w 53"/>
                <a:gd name="T15" fmla="*/ 3 h 18"/>
                <a:gd name="T16" fmla="*/ 5 w 53"/>
                <a:gd name="T17" fmla="*/ 0 h 18"/>
                <a:gd name="T18" fmla="*/ 0 w 53"/>
                <a:gd name="T19" fmla="*/ 8 h 18"/>
                <a:gd name="T20" fmla="*/ 8 w 53"/>
                <a:gd name="T21" fmla="*/ 11 h 18"/>
                <a:gd name="T22" fmla="*/ 16 w 53"/>
                <a:gd name="T23" fmla="*/ 14 h 18"/>
                <a:gd name="T24" fmla="*/ 24 w 53"/>
                <a:gd name="T25" fmla="*/ 16 h 18"/>
                <a:gd name="T26" fmla="*/ 31 w 53"/>
                <a:gd name="T27" fmla="*/ 17 h 18"/>
                <a:gd name="T28" fmla="*/ 38 w 53"/>
                <a:gd name="T29" fmla="*/ 17 h 18"/>
                <a:gd name="T30" fmla="*/ 44 w 53"/>
                <a:gd name="T31" fmla="*/ 17 h 18"/>
                <a:gd name="T32" fmla="*/ 49 w 53"/>
                <a:gd name="T33" fmla="*/ 17 h 18"/>
                <a:gd name="T34" fmla="*/ 52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49" y="8"/>
                  </a:lnTo>
                  <a:lnTo>
                    <a:pt x="45" y="8"/>
                  </a:lnTo>
                  <a:lnTo>
                    <a:pt x="38" y="8"/>
                  </a:lnTo>
                  <a:lnTo>
                    <a:pt x="32" y="7"/>
                  </a:lnTo>
                  <a:lnTo>
                    <a:pt x="25" y="7"/>
                  </a:lnTo>
                  <a:lnTo>
                    <a:pt x="18" y="5"/>
                  </a:lnTo>
                  <a:lnTo>
                    <a:pt x="11" y="3"/>
                  </a:lnTo>
                  <a:lnTo>
                    <a:pt x="5" y="0"/>
                  </a:lnTo>
                  <a:lnTo>
                    <a:pt x="0" y="8"/>
                  </a:lnTo>
                  <a:lnTo>
                    <a:pt x="8" y="11"/>
                  </a:lnTo>
                  <a:lnTo>
                    <a:pt x="16" y="14"/>
                  </a:lnTo>
                  <a:lnTo>
                    <a:pt x="24" y="16"/>
                  </a:lnTo>
                  <a:lnTo>
                    <a:pt x="31" y="17"/>
                  </a:lnTo>
                  <a:lnTo>
                    <a:pt x="38" y="17"/>
                  </a:lnTo>
                  <a:lnTo>
                    <a:pt x="44" y="17"/>
                  </a:lnTo>
                  <a:lnTo>
                    <a:pt x="49" y="17"/>
                  </a:lnTo>
                  <a:lnTo>
                    <a:pt x="52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66" name="Freeform 1372"/>
            <p:cNvSpPr>
              <a:spLocks/>
            </p:cNvSpPr>
            <p:nvPr/>
          </p:nvSpPr>
          <p:spPr bwMode="auto">
            <a:xfrm>
              <a:off x="3328" y="3848"/>
              <a:ext cx="94" cy="57"/>
            </a:xfrm>
            <a:custGeom>
              <a:avLst/>
              <a:gdLst>
                <a:gd name="T0" fmla="*/ 89 w 94"/>
                <a:gd name="T1" fmla="*/ 57 h 57"/>
                <a:gd name="T2" fmla="*/ 92 w 94"/>
                <a:gd name="T3" fmla="*/ 57 h 57"/>
                <a:gd name="T4" fmla="*/ 94 w 94"/>
                <a:gd name="T5" fmla="*/ 55 h 57"/>
                <a:gd name="T6" fmla="*/ 94 w 94"/>
                <a:gd name="T7" fmla="*/ 52 h 57"/>
                <a:gd name="T8" fmla="*/ 92 w 94"/>
                <a:gd name="T9" fmla="*/ 46 h 57"/>
                <a:gd name="T10" fmla="*/ 89 w 94"/>
                <a:gd name="T11" fmla="*/ 41 h 57"/>
                <a:gd name="T12" fmla="*/ 85 w 94"/>
                <a:gd name="T13" fmla="*/ 35 h 57"/>
                <a:gd name="T14" fmla="*/ 80 w 94"/>
                <a:gd name="T15" fmla="*/ 29 h 57"/>
                <a:gd name="T16" fmla="*/ 73 w 94"/>
                <a:gd name="T17" fmla="*/ 22 h 57"/>
                <a:gd name="T18" fmla="*/ 66 w 94"/>
                <a:gd name="T19" fmla="*/ 16 h 57"/>
                <a:gd name="T20" fmla="*/ 58 w 94"/>
                <a:gd name="T21" fmla="*/ 10 h 57"/>
                <a:gd name="T22" fmla="*/ 49 w 94"/>
                <a:gd name="T23" fmla="*/ 6 h 57"/>
                <a:gd name="T24" fmla="*/ 40 w 94"/>
                <a:gd name="T25" fmla="*/ 3 h 57"/>
                <a:gd name="T26" fmla="*/ 31 w 94"/>
                <a:gd name="T27" fmla="*/ 0 h 57"/>
                <a:gd name="T28" fmla="*/ 21 w 94"/>
                <a:gd name="T29" fmla="*/ 0 h 57"/>
                <a:gd name="T30" fmla="*/ 12 w 94"/>
                <a:gd name="T31" fmla="*/ 3 h 57"/>
                <a:gd name="T32" fmla="*/ 2 w 94"/>
                <a:gd name="T33" fmla="*/ 7 h 57"/>
                <a:gd name="T34" fmla="*/ 1 w 94"/>
                <a:gd name="T35" fmla="*/ 8 h 57"/>
                <a:gd name="T36" fmla="*/ 0 w 94"/>
                <a:gd name="T37" fmla="*/ 9 h 57"/>
                <a:gd name="T38" fmla="*/ 1 w 94"/>
                <a:gd name="T39" fmla="*/ 11 h 57"/>
                <a:gd name="T40" fmla="*/ 1 w 94"/>
                <a:gd name="T41" fmla="*/ 13 h 57"/>
                <a:gd name="T42" fmla="*/ 4 w 94"/>
                <a:gd name="T43" fmla="*/ 19 h 57"/>
                <a:gd name="T44" fmla="*/ 10 w 94"/>
                <a:gd name="T45" fmla="*/ 24 h 57"/>
                <a:gd name="T46" fmla="*/ 15 w 94"/>
                <a:gd name="T47" fmla="*/ 31 h 57"/>
                <a:gd name="T48" fmla="*/ 22 w 94"/>
                <a:gd name="T49" fmla="*/ 38 h 57"/>
                <a:gd name="T50" fmla="*/ 30 w 94"/>
                <a:gd name="T51" fmla="*/ 43 h 57"/>
                <a:gd name="T52" fmla="*/ 38 w 94"/>
                <a:gd name="T53" fmla="*/ 49 h 57"/>
                <a:gd name="T54" fmla="*/ 46 w 94"/>
                <a:gd name="T55" fmla="*/ 52 h 57"/>
                <a:gd name="T56" fmla="*/ 53 w 94"/>
                <a:gd name="T57" fmla="*/ 54 h 57"/>
                <a:gd name="T58" fmla="*/ 60 w 94"/>
                <a:gd name="T59" fmla="*/ 55 h 57"/>
                <a:gd name="T60" fmla="*/ 67 w 94"/>
                <a:gd name="T61" fmla="*/ 56 h 57"/>
                <a:gd name="T62" fmla="*/ 74 w 94"/>
                <a:gd name="T63" fmla="*/ 56 h 57"/>
                <a:gd name="T64" fmla="*/ 80 w 94"/>
                <a:gd name="T65" fmla="*/ 56 h 57"/>
                <a:gd name="T66" fmla="*/ 85 w 94"/>
                <a:gd name="T67" fmla="*/ 56 h 57"/>
                <a:gd name="T68" fmla="*/ 89 w 94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7"/>
                <a:gd name="T107" fmla="*/ 94 w 94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7">
                  <a:moveTo>
                    <a:pt x="89" y="57"/>
                  </a:moveTo>
                  <a:lnTo>
                    <a:pt x="92" y="57"/>
                  </a:lnTo>
                  <a:lnTo>
                    <a:pt x="94" y="55"/>
                  </a:lnTo>
                  <a:lnTo>
                    <a:pt x="94" y="52"/>
                  </a:lnTo>
                  <a:lnTo>
                    <a:pt x="92" y="46"/>
                  </a:lnTo>
                  <a:lnTo>
                    <a:pt x="89" y="41"/>
                  </a:lnTo>
                  <a:lnTo>
                    <a:pt x="85" y="35"/>
                  </a:lnTo>
                  <a:lnTo>
                    <a:pt x="80" y="29"/>
                  </a:lnTo>
                  <a:lnTo>
                    <a:pt x="73" y="22"/>
                  </a:lnTo>
                  <a:lnTo>
                    <a:pt x="66" y="16"/>
                  </a:lnTo>
                  <a:lnTo>
                    <a:pt x="58" y="10"/>
                  </a:lnTo>
                  <a:lnTo>
                    <a:pt x="49" y="6"/>
                  </a:lnTo>
                  <a:lnTo>
                    <a:pt x="40" y="3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2" y="3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4" y="19"/>
                  </a:lnTo>
                  <a:lnTo>
                    <a:pt x="10" y="24"/>
                  </a:lnTo>
                  <a:lnTo>
                    <a:pt x="15" y="31"/>
                  </a:lnTo>
                  <a:lnTo>
                    <a:pt x="22" y="38"/>
                  </a:lnTo>
                  <a:lnTo>
                    <a:pt x="30" y="43"/>
                  </a:lnTo>
                  <a:lnTo>
                    <a:pt x="38" y="49"/>
                  </a:lnTo>
                  <a:lnTo>
                    <a:pt x="46" y="52"/>
                  </a:lnTo>
                  <a:lnTo>
                    <a:pt x="53" y="54"/>
                  </a:lnTo>
                  <a:lnTo>
                    <a:pt x="60" y="55"/>
                  </a:lnTo>
                  <a:lnTo>
                    <a:pt x="67" y="56"/>
                  </a:lnTo>
                  <a:lnTo>
                    <a:pt x="74" y="56"/>
                  </a:lnTo>
                  <a:lnTo>
                    <a:pt x="80" y="56"/>
                  </a:lnTo>
                  <a:lnTo>
                    <a:pt x="85" y="56"/>
                  </a:lnTo>
                  <a:lnTo>
                    <a:pt x="89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67" name="Freeform 1373"/>
            <p:cNvSpPr>
              <a:spLocks/>
            </p:cNvSpPr>
            <p:nvPr/>
          </p:nvSpPr>
          <p:spPr bwMode="auto">
            <a:xfrm>
              <a:off x="3327" y="3844"/>
              <a:ext cx="100" cy="66"/>
            </a:xfrm>
            <a:custGeom>
              <a:avLst/>
              <a:gdLst>
                <a:gd name="T0" fmla="*/ 5 w 100"/>
                <a:gd name="T1" fmla="*/ 14 h 66"/>
                <a:gd name="T2" fmla="*/ 14 w 100"/>
                <a:gd name="T3" fmla="*/ 11 h 66"/>
                <a:gd name="T4" fmla="*/ 22 w 100"/>
                <a:gd name="T5" fmla="*/ 9 h 66"/>
                <a:gd name="T6" fmla="*/ 31 w 100"/>
                <a:gd name="T7" fmla="*/ 9 h 66"/>
                <a:gd name="T8" fmla="*/ 40 w 100"/>
                <a:gd name="T9" fmla="*/ 11 h 66"/>
                <a:gd name="T10" fmla="*/ 49 w 100"/>
                <a:gd name="T11" fmla="*/ 14 h 66"/>
                <a:gd name="T12" fmla="*/ 56 w 100"/>
                <a:gd name="T13" fmla="*/ 19 h 66"/>
                <a:gd name="T14" fmla="*/ 65 w 100"/>
                <a:gd name="T15" fmla="*/ 24 h 66"/>
                <a:gd name="T16" fmla="*/ 71 w 100"/>
                <a:gd name="T17" fmla="*/ 30 h 66"/>
                <a:gd name="T18" fmla="*/ 77 w 100"/>
                <a:gd name="T19" fmla="*/ 36 h 66"/>
                <a:gd name="T20" fmla="*/ 83 w 100"/>
                <a:gd name="T21" fmla="*/ 42 h 66"/>
                <a:gd name="T22" fmla="*/ 87 w 100"/>
                <a:gd name="T23" fmla="*/ 47 h 66"/>
                <a:gd name="T24" fmla="*/ 89 w 100"/>
                <a:gd name="T25" fmla="*/ 53 h 66"/>
                <a:gd name="T26" fmla="*/ 91 w 100"/>
                <a:gd name="T27" fmla="*/ 56 h 66"/>
                <a:gd name="T28" fmla="*/ 91 w 100"/>
                <a:gd name="T29" fmla="*/ 57 h 66"/>
                <a:gd name="T30" fmla="*/ 90 w 100"/>
                <a:gd name="T31" fmla="*/ 57 h 66"/>
                <a:gd name="T32" fmla="*/ 89 w 100"/>
                <a:gd name="T33" fmla="*/ 66 h 66"/>
                <a:gd name="T34" fmla="*/ 95 w 100"/>
                <a:gd name="T35" fmla="*/ 65 h 66"/>
                <a:gd name="T36" fmla="*/ 100 w 100"/>
                <a:gd name="T37" fmla="*/ 60 h 66"/>
                <a:gd name="T38" fmla="*/ 100 w 100"/>
                <a:gd name="T39" fmla="*/ 55 h 66"/>
                <a:gd name="T40" fmla="*/ 97 w 100"/>
                <a:gd name="T41" fmla="*/ 49 h 66"/>
                <a:gd name="T42" fmla="*/ 94 w 100"/>
                <a:gd name="T43" fmla="*/ 43 h 66"/>
                <a:gd name="T44" fmla="*/ 90 w 100"/>
                <a:gd name="T45" fmla="*/ 36 h 66"/>
                <a:gd name="T46" fmla="*/ 84 w 100"/>
                <a:gd name="T47" fmla="*/ 30 h 66"/>
                <a:gd name="T48" fmla="*/ 77 w 100"/>
                <a:gd name="T49" fmla="*/ 23 h 66"/>
                <a:gd name="T50" fmla="*/ 70 w 100"/>
                <a:gd name="T51" fmla="*/ 16 h 66"/>
                <a:gd name="T52" fmla="*/ 61 w 100"/>
                <a:gd name="T53" fmla="*/ 11 h 66"/>
                <a:gd name="T54" fmla="*/ 52 w 100"/>
                <a:gd name="T55" fmla="*/ 5 h 66"/>
                <a:gd name="T56" fmla="*/ 42 w 100"/>
                <a:gd name="T57" fmla="*/ 2 h 66"/>
                <a:gd name="T58" fmla="*/ 32 w 100"/>
                <a:gd name="T59" fmla="*/ 0 h 66"/>
                <a:gd name="T60" fmla="*/ 21 w 100"/>
                <a:gd name="T61" fmla="*/ 0 h 66"/>
                <a:gd name="T62" fmla="*/ 11 w 100"/>
                <a:gd name="T63" fmla="*/ 2 h 66"/>
                <a:gd name="T64" fmla="*/ 0 w 100"/>
                <a:gd name="T65" fmla="*/ 7 h 66"/>
                <a:gd name="T66" fmla="*/ 5 w 100"/>
                <a:gd name="T67" fmla="*/ 14 h 6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0"/>
                <a:gd name="T103" fmla="*/ 0 h 66"/>
                <a:gd name="T104" fmla="*/ 100 w 100"/>
                <a:gd name="T105" fmla="*/ 66 h 6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0" h="66">
                  <a:moveTo>
                    <a:pt x="5" y="14"/>
                  </a:moveTo>
                  <a:lnTo>
                    <a:pt x="14" y="11"/>
                  </a:lnTo>
                  <a:lnTo>
                    <a:pt x="22" y="9"/>
                  </a:lnTo>
                  <a:lnTo>
                    <a:pt x="31" y="9"/>
                  </a:lnTo>
                  <a:lnTo>
                    <a:pt x="40" y="11"/>
                  </a:lnTo>
                  <a:lnTo>
                    <a:pt x="49" y="14"/>
                  </a:lnTo>
                  <a:lnTo>
                    <a:pt x="56" y="19"/>
                  </a:lnTo>
                  <a:lnTo>
                    <a:pt x="65" y="24"/>
                  </a:lnTo>
                  <a:lnTo>
                    <a:pt x="71" y="30"/>
                  </a:lnTo>
                  <a:lnTo>
                    <a:pt x="77" y="36"/>
                  </a:lnTo>
                  <a:lnTo>
                    <a:pt x="83" y="42"/>
                  </a:lnTo>
                  <a:lnTo>
                    <a:pt x="87" y="47"/>
                  </a:lnTo>
                  <a:lnTo>
                    <a:pt x="89" y="53"/>
                  </a:lnTo>
                  <a:lnTo>
                    <a:pt x="91" y="56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9" y="66"/>
                  </a:lnTo>
                  <a:lnTo>
                    <a:pt x="95" y="65"/>
                  </a:lnTo>
                  <a:lnTo>
                    <a:pt x="100" y="60"/>
                  </a:lnTo>
                  <a:lnTo>
                    <a:pt x="100" y="55"/>
                  </a:lnTo>
                  <a:lnTo>
                    <a:pt x="97" y="49"/>
                  </a:lnTo>
                  <a:lnTo>
                    <a:pt x="94" y="43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7" y="23"/>
                  </a:lnTo>
                  <a:lnTo>
                    <a:pt x="70" y="16"/>
                  </a:lnTo>
                  <a:lnTo>
                    <a:pt x="61" y="11"/>
                  </a:lnTo>
                  <a:lnTo>
                    <a:pt x="52" y="5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1" y="2"/>
                  </a:lnTo>
                  <a:lnTo>
                    <a:pt x="0" y="7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68" name="Freeform 1374"/>
            <p:cNvSpPr>
              <a:spLocks/>
            </p:cNvSpPr>
            <p:nvPr/>
          </p:nvSpPr>
          <p:spPr bwMode="auto">
            <a:xfrm>
              <a:off x="3324" y="3851"/>
              <a:ext cx="44" cy="49"/>
            </a:xfrm>
            <a:custGeom>
              <a:avLst/>
              <a:gdLst>
                <a:gd name="T0" fmla="*/ 44 w 44"/>
                <a:gd name="T1" fmla="*/ 41 h 49"/>
                <a:gd name="T2" fmla="*/ 36 w 44"/>
                <a:gd name="T3" fmla="*/ 37 h 49"/>
                <a:gd name="T4" fmla="*/ 30 w 44"/>
                <a:gd name="T5" fmla="*/ 31 h 49"/>
                <a:gd name="T6" fmla="*/ 22 w 44"/>
                <a:gd name="T7" fmla="*/ 25 h 49"/>
                <a:gd name="T8" fmla="*/ 17 w 44"/>
                <a:gd name="T9" fmla="*/ 19 h 49"/>
                <a:gd name="T10" fmla="*/ 13 w 44"/>
                <a:gd name="T11" fmla="*/ 13 h 49"/>
                <a:gd name="T12" fmla="*/ 9 w 44"/>
                <a:gd name="T13" fmla="*/ 8 h 49"/>
                <a:gd name="T14" fmla="*/ 9 w 44"/>
                <a:gd name="T15" fmla="*/ 7 h 49"/>
                <a:gd name="T16" fmla="*/ 8 w 44"/>
                <a:gd name="T17" fmla="*/ 6 h 49"/>
                <a:gd name="T18" fmla="*/ 8 w 44"/>
                <a:gd name="T19" fmla="*/ 7 h 49"/>
                <a:gd name="T20" fmla="*/ 3 w 44"/>
                <a:gd name="T21" fmla="*/ 0 h 49"/>
                <a:gd name="T22" fmla="*/ 1 w 44"/>
                <a:gd name="T23" fmla="*/ 3 h 49"/>
                <a:gd name="T24" fmla="*/ 0 w 44"/>
                <a:gd name="T25" fmla="*/ 6 h 49"/>
                <a:gd name="T26" fmla="*/ 1 w 44"/>
                <a:gd name="T27" fmla="*/ 9 h 49"/>
                <a:gd name="T28" fmla="*/ 2 w 44"/>
                <a:gd name="T29" fmla="*/ 13 h 49"/>
                <a:gd name="T30" fmla="*/ 5 w 44"/>
                <a:gd name="T31" fmla="*/ 18 h 49"/>
                <a:gd name="T32" fmla="*/ 11 w 44"/>
                <a:gd name="T33" fmla="*/ 25 h 49"/>
                <a:gd name="T34" fmla="*/ 16 w 44"/>
                <a:gd name="T35" fmla="*/ 31 h 49"/>
                <a:gd name="T36" fmla="*/ 23 w 44"/>
                <a:gd name="T37" fmla="*/ 38 h 49"/>
                <a:gd name="T38" fmla="*/ 32 w 44"/>
                <a:gd name="T39" fmla="*/ 45 h 49"/>
                <a:gd name="T40" fmla="*/ 40 w 44"/>
                <a:gd name="T41" fmla="*/ 49 h 49"/>
                <a:gd name="T42" fmla="*/ 44 w 44"/>
                <a:gd name="T43" fmla="*/ 41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49"/>
                <a:gd name="T68" fmla="*/ 44 w 44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49">
                  <a:moveTo>
                    <a:pt x="44" y="41"/>
                  </a:moveTo>
                  <a:lnTo>
                    <a:pt x="36" y="37"/>
                  </a:lnTo>
                  <a:lnTo>
                    <a:pt x="30" y="31"/>
                  </a:lnTo>
                  <a:lnTo>
                    <a:pt x="22" y="25"/>
                  </a:lnTo>
                  <a:lnTo>
                    <a:pt x="17" y="19"/>
                  </a:lnTo>
                  <a:lnTo>
                    <a:pt x="13" y="13"/>
                  </a:lnTo>
                  <a:lnTo>
                    <a:pt x="9" y="8"/>
                  </a:lnTo>
                  <a:lnTo>
                    <a:pt x="9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1" y="9"/>
                  </a:lnTo>
                  <a:lnTo>
                    <a:pt x="2" y="13"/>
                  </a:lnTo>
                  <a:lnTo>
                    <a:pt x="5" y="18"/>
                  </a:lnTo>
                  <a:lnTo>
                    <a:pt x="11" y="25"/>
                  </a:lnTo>
                  <a:lnTo>
                    <a:pt x="16" y="31"/>
                  </a:lnTo>
                  <a:lnTo>
                    <a:pt x="23" y="38"/>
                  </a:lnTo>
                  <a:lnTo>
                    <a:pt x="32" y="45"/>
                  </a:lnTo>
                  <a:lnTo>
                    <a:pt x="40" y="49"/>
                  </a:lnTo>
                  <a:lnTo>
                    <a:pt x="44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69" name="Freeform 1375"/>
            <p:cNvSpPr>
              <a:spLocks/>
            </p:cNvSpPr>
            <p:nvPr/>
          </p:nvSpPr>
          <p:spPr bwMode="auto">
            <a:xfrm>
              <a:off x="3364" y="3892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49 w 53"/>
                <a:gd name="T3" fmla="*/ 8 h 18"/>
                <a:gd name="T4" fmla="*/ 45 w 53"/>
                <a:gd name="T5" fmla="*/ 8 h 18"/>
                <a:gd name="T6" fmla="*/ 38 w 53"/>
                <a:gd name="T7" fmla="*/ 8 h 18"/>
                <a:gd name="T8" fmla="*/ 32 w 53"/>
                <a:gd name="T9" fmla="*/ 7 h 18"/>
                <a:gd name="T10" fmla="*/ 24 w 53"/>
                <a:gd name="T11" fmla="*/ 7 h 18"/>
                <a:gd name="T12" fmla="*/ 18 w 53"/>
                <a:gd name="T13" fmla="*/ 5 h 18"/>
                <a:gd name="T14" fmla="*/ 11 w 53"/>
                <a:gd name="T15" fmla="*/ 4 h 18"/>
                <a:gd name="T16" fmla="*/ 4 w 53"/>
                <a:gd name="T17" fmla="*/ 0 h 18"/>
                <a:gd name="T18" fmla="*/ 0 w 53"/>
                <a:gd name="T19" fmla="*/ 8 h 18"/>
                <a:gd name="T20" fmla="*/ 8 w 53"/>
                <a:gd name="T21" fmla="*/ 11 h 18"/>
                <a:gd name="T22" fmla="*/ 16 w 53"/>
                <a:gd name="T23" fmla="*/ 15 h 18"/>
                <a:gd name="T24" fmla="*/ 23 w 53"/>
                <a:gd name="T25" fmla="*/ 16 h 18"/>
                <a:gd name="T26" fmla="*/ 31 w 53"/>
                <a:gd name="T27" fmla="*/ 17 h 18"/>
                <a:gd name="T28" fmla="*/ 38 w 53"/>
                <a:gd name="T29" fmla="*/ 17 h 18"/>
                <a:gd name="T30" fmla="*/ 44 w 53"/>
                <a:gd name="T31" fmla="*/ 17 h 18"/>
                <a:gd name="T32" fmla="*/ 49 w 53"/>
                <a:gd name="T33" fmla="*/ 18 h 18"/>
                <a:gd name="T34" fmla="*/ 52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49" y="8"/>
                  </a:lnTo>
                  <a:lnTo>
                    <a:pt x="45" y="8"/>
                  </a:lnTo>
                  <a:lnTo>
                    <a:pt x="38" y="8"/>
                  </a:lnTo>
                  <a:lnTo>
                    <a:pt x="32" y="7"/>
                  </a:lnTo>
                  <a:lnTo>
                    <a:pt x="24" y="7"/>
                  </a:lnTo>
                  <a:lnTo>
                    <a:pt x="18" y="5"/>
                  </a:lnTo>
                  <a:lnTo>
                    <a:pt x="11" y="4"/>
                  </a:lnTo>
                  <a:lnTo>
                    <a:pt x="4" y="0"/>
                  </a:lnTo>
                  <a:lnTo>
                    <a:pt x="0" y="8"/>
                  </a:lnTo>
                  <a:lnTo>
                    <a:pt x="8" y="11"/>
                  </a:lnTo>
                  <a:lnTo>
                    <a:pt x="16" y="15"/>
                  </a:lnTo>
                  <a:lnTo>
                    <a:pt x="23" y="16"/>
                  </a:lnTo>
                  <a:lnTo>
                    <a:pt x="31" y="17"/>
                  </a:lnTo>
                  <a:lnTo>
                    <a:pt x="38" y="17"/>
                  </a:lnTo>
                  <a:lnTo>
                    <a:pt x="44" y="17"/>
                  </a:lnTo>
                  <a:lnTo>
                    <a:pt x="49" y="18"/>
                  </a:lnTo>
                  <a:lnTo>
                    <a:pt x="52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70" name="Freeform 1376"/>
            <p:cNvSpPr>
              <a:spLocks/>
            </p:cNvSpPr>
            <p:nvPr/>
          </p:nvSpPr>
          <p:spPr bwMode="auto">
            <a:xfrm>
              <a:off x="1447" y="3852"/>
              <a:ext cx="93" cy="57"/>
            </a:xfrm>
            <a:custGeom>
              <a:avLst/>
              <a:gdLst>
                <a:gd name="T0" fmla="*/ 88 w 93"/>
                <a:gd name="T1" fmla="*/ 0 h 57"/>
                <a:gd name="T2" fmla="*/ 92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2 w 93"/>
                <a:gd name="T9" fmla="*/ 9 h 57"/>
                <a:gd name="T10" fmla="*/ 89 w 93"/>
                <a:gd name="T11" fmla="*/ 15 h 57"/>
                <a:gd name="T12" fmla="*/ 85 w 93"/>
                <a:gd name="T13" fmla="*/ 22 h 57"/>
                <a:gd name="T14" fmla="*/ 80 w 93"/>
                <a:gd name="T15" fmla="*/ 28 h 57"/>
                <a:gd name="T16" fmla="*/ 73 w 93"/>
                <a:gd name="T17" fmla="*/ 35 h 57"/>
                <a:gd name="T18" fmla="*/ 66 w 93"/>
                <a:gd name="T19" fmla="*/ 40 h 57"/>
                <a:gd name="T20" fmla="*/ 57 w 93"/>
                <a:gd name="T21" fmla="*/ 46 h 57"/>
                <a:gd name="T22" fmla="*/ 49 w 93"/>
                <a:gd name="T23" fmla="*/ 51 h 57"/>
                <a:gd name="T24" fmla="*/ 40 w 93"/>
                <a:gd name="T25" fmla="*/ 55 h 57"/>
                <a:gd name="T26" fmla="*/ 31 w 93"/>
                <a:gd name="T27" fmla="*/ 57 h 57"/>
                <a:gd name="T28" fmla="*/ 20 w 93"/>
                <a:gd name="T29" fmla="*/ 57 h 57"/>
                <a:gd name="T30" fmla="*/ 11 w 93"/>
                <a:gd name="T31" fmla="*/ 55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8 h 57"/>
                <a:gd name="T38" fmla="*/ 0 w 93"/>
                <a:gd name="T39" fmla="*/ 46 h 57"/>
                <a:gd name="T40" fmla="*/ 1 w 93"/>
                <a:gd name="T41" fmla="*/ 44 h 57"/>
                <a:gd name="T42" fmla="*/ 5 w 93"/>
                <a:gd name="T43" fmla="*/ 38 h 57"/>
                <a:gd name="T44" fmla="*/ 9 w 93"/>
                <a:gd name="T45" fmla="*/ 31 h 57"/>
                <a:gd name="T46" fmla="*/ 15 w 93"/>
                <a:gd name="T47" fmla="*/ 25 h 57"/>
                <a:gd name="T48" fmla="*/ 23 w 93"/>
                <a:gd name="T49" fmla="*/ 19 h 57"/>
                <a:gd name="T50" fmla="*/ 30 w 93"/>
                <a:gd name="T51" fmla="*/ 13 h 57"/>
                <a:gd name="T52" fmla="*/ 37 w 93"/>
                <a:gd name="T53" fmla="*/ 8 h 57"/>
                <a:gd name="T54" fmla="*/ 45 w 93"/>
                <a:gd name="T55" fmla="*/ 5 h 57"/>
                <a:gd name="T56" fmla="*/ 52 w 93"/>
                <a:gd name="T57" fmla="*/ 3 h 57"/>
                <a:gd name="T58" fmla="*/ 60 w 93"/>
                <a:gd name="T59" fmla="*/ 2 h 57"/>
                <a:gd name="T60" fmla="*/ 67 w 93"/>
                <a:gd name="T61" fmla="*/ 1 h 57"/>
                <a:gd name="T62" fmla="*/ 73 w 93"/>
                <a:gd name="T63" fmla="*/ 1 h 57"/>
                <a:gd name="T64" fmla="*/ 80 w 93"/>
                <a:gd name="T65" fmla="*/ 0 h 57"/>
                <a:gd name="T66" fmla="*/ 85 w 93"/>
                <a:gd name="T67" fmla="*/ 0 h 57"/>
                <a:gd name="T68" fmla="*/ 88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0"/>
                  </a:moveTo>
                  <a:lnTo>
                    <a:pt x="92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2" y="9"/>
                  </a:lnTo>
                  <a:lnTo>
                    <a:pt x="89" y="15"/>
                  </a:lnTo>
                  <a:lnTo>
                    <a:pt x="85" y="22"/>
                  </a:lnTo>
                  <a:lnTo>
                    <a:pt x="80" y="28"/>
                  </a:lnTo>
                  <a:lnTo>
                    <a:pt x="73" y="35"/>
                  </a:lnTo>
                  <a:lnTo>
                    <a:pt x="66" y="40"/>
                  </a:lnTo>
                  <a:lnTo>
                    <a:pt x="57" y="46"/>
                  </a:lnTo>
                  <a:lnTo>
                    <a:pt x="49" y="51"/>
                  </a:lnTo>
                  <a:lnTo>
                    <a:pt x="40" y="55"/>
                  </a:lnTo>
                  <a:lnTo>
                    <a:pt x="31" y="57"/>
                  </a:lnTo>
                  <a:lnTo>
                    <a:pt x="20" y="57"/>
                  </a:lnTo>
                  <a:lnTo>
                    <a:pt x="11" y="55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4"/>
                  </a:lnTo>
                  <a:lnTo>
                    <a:pt x="5" y="38"/>
                  </a:lnTo>
                  <a:lnTo>
                    <a:pt x="9" y="31"/>
                  </a:lnTo>
                  <a:lnTo>
                    <a:pt x="15" y="25"/>
                  </a:lnTo>
                  <a:lnTo>
                    <a:pt x="23" y="19"/>
                  </a:lnTo>
                  <a:lnTo>
                    <a:pt x="30" y="13"/>
                  </a:lnTo>
                  <a:lnTo>
                    <a:pt x="37" y="8"/>
                  </a:lnTo>
                  <a:lnTo>
                    <a:pt x="45" y="5"/>
                  </a:lnTo>
                  <a:lnTo>
                    <a:pt x="52" y="3"/>
                  </a:lnTo>
                  <a:lnTo>
                    <a:pt x="60" y="2"/>
                  </a:lnTo>
                  <a:lnTo>
                    <a:pt x="67" y="1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5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71" name="Freeform 1377"/>
            <p:cNvSpPr>
              <a:spLocks/>
            </p:cNvSpPr>
            <p:nvPr/>
          </p:nvSpPr>
          <p:spPr bwMode="auto">
            <a:xfrm>
              <a:off x="1446" y="3847"/>
              <a:ext cx="99" cy="66"/>
            </a:xfrm>
            <a:custGeom>
              <a:avLst/>
              <a:gdLst>
                <a:gd name="T0" fmla="*/ 0 w 99"/>
                <a:gd name="T1" fmla="*/ 58 h 66"/>
                <a:gd name="T2" fmla="*/ 11 w 99"/>
                <a:gd name="T3" fmla="*/ 64 h 66"/>
                <a:gd name="T4" fmla="*/ 21 w 99"/>
                <a:gd name="T5" fmla="*/ 66 h 66"/>
                <a:gd name="T6" fmla="*/ 32 w 99"/>
                <a:gd name="T7" fmla="*/ 66 h 66"/>
                <a:gd name="T8" fmla="*/ 43 w 99"/>
                <a:gd name="T9" fmla="*/ 64 h 66"/>
                <a:gd name="T10" fmla="*/ 52 w 99"/>
                <a:gd name="T11" fmla="*/ 60 h 66"/>
                <a:gd name="T12" fmla="*/ 61 w 99"/>
                <a:gd name="T13" fmla="*/ 55 h 66"/>
                <a:gd name="T14" fmla="*/ 69 w 99"/>
                <a:gd name="T15" fmla="*/ 50 h 66"/>
                <a:gd name="T16" fmla="*/ 78 w 99"/>
                <a:gd name="T17" fmla="*/ 43 h 66"/>
                <a:gd name="T18" fmla="*/ 84 w 99"/>
                <a:gd name="T19" fmla="*/ 36 h 66"/>
                <a:gd name="T20" fmla="*/ 89 w 99"/>
                <a:gd name="T21" fmla="*/ 30 h 66"/>
                <a:gd name="T22" fmla="*/ 94 w 99"/>
                <a:gd name="T23" fmla="*/ 23 h 66"/>
                <a:gd name="T24" fmla="*/ 98 w 99"/>
                <a:gd name="T25" fmla="*/ 17 h 66"/>
                <a:gd name="T26" fmla="*/ 99 w 99"/>
                <a:gd name="T27" fmla="*/ 11 h 66"/>
                <a:gd name="T28" fmla="*/ 99 w 99"/>
                <a:gd name="T29" fmla="*/ 6 h 66"/>
                <a:gd name="T30" fmla="*/ 94 w 99"/>
                <a:gd name="T31" fmla="*/ 0 h 66"/>
                <a:gd name="T32" fmla="*/ 89 w 99"/>
                <a:gd name="T33" fmla="*/ 0 h 66"/>
                <a:gd name="T34" fmla="*/ 90 w 99"/>
                <a:gd name="T35" fmla="*/ 9 h 66"/>
                <a:gd name="T36" fmla="*/ 91 w 99"/>
                <a:gd name="T37" fmla="*/ 9 h 66"/>
                <a:gd name="T38" fmla="*/ 90 w 99"/>
                <a:gd name="T39" fmla="*/ 8 h 66"/>
                <a:gd name="T40" fmla="*/ 90 w 99"/>
                <a:gd name="T41" fmla="*/ 9 h 66"/>
                <a:gd name="T42" fmla="*/ 89 w 99"/>
                <a:gd name="T43" fmla="*/ 13 h 66"/>
                <a:gd name="T44" fmla="*/ 87 w 99"/>
                <a:gd name="T45" fmla="*/ 18 h 66"/>
                <a:gd name="T46" fmla="*/ 83 w 99"/>
                <a:gd name="T47" fmla="*/ 23 h 66"/>
                <a:gd name="T48" fmla="*/ 78 w 99"/>
                <a:gd name="T49" fmla="*/ 30 h 66"/>
                <a:gd name="T50" fmla="*/ 71 w 99"/>
                <a:gd name="T51" fmla="*/ 36 h 66"/>
                <a:gd name="T52" fmla="*/ 64 w 99"/>
                <a:gd name="T53" fmla="*/ 42 h 66"/>
                <a:gd name="T54" fmla="*/ 56 w 99"/>
                <a:gd name="T55" fmla="*/ 47 h 66"/>
                <a:gd name="T56" fmla="*/ 48 w 99"/>
                <a:gd name="T57" fmla="*/ 52 h 66"/>
                <a:gd name="T58" fmla="*/ 39 w 99"/>
                <a:gd name="T59" fmla="*/ 55 h 66"/>
                <a:gd name="T60" fmla="*/ 31 w 99"/>
                <a:gd name="T61" fmla="*/ 56 h 66"/>
                <a:gd name="T62" fmla="*/ 23 w 99"/>
                <a:gd name="T63" fmla="*/ 57 h 66"/>
                <a:gd name="T64" fmla="*/ 14 w 99"/>
                <a:gd name="T65" fmla="*/ 55 h 66"/>
                <a:gd name="T66" fmla="*/ 5 w 99"/>
                <a:gd name="T67" fmla="*/ 51 h 66"/>
                <a:gd name="T68" fmla="*/ 0 w 99"/>
                <a:gd name="T69" fmla="*/ 58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0" y="58"/>
                  </a:moveTo>
                  <a:lnTo>
                    <a:pt x="11" y="64"/>
                  </a:lnTo>
                  <a:lnTo>
                    <a:pt x="21" y="66"/>
                  </a:lnTo>
                  <a:lnTo>
                    <a:pt x="32" y="66"/>
                  </a:lnTo>
                  <a:lnTo>
                    <a:pt x="43" y="64"/>
                  </a:lnTo>
                  <a:lnTo>
                    <a:pt x="52" y="60"/>
                  </a:lnTo>
                  <a:lnTo>
                    <a:pt x="61" y="55"/>
                  </a:lnTo>
                  <a:lnTo>
                    <a:pt x="69" y="50"/>
                  </a:lnTo>
                  <a:lnTo>
                    <a:pt x="78" y="43"/>
                  </a:lnTo>
                  <a:lnTo>
                    <a:pt x="84" y="36"/>
                  </a:lnTo>
                  <a:lnTo>
                    <a:pt x="89" y="30"/>
                  </a:lnTo>
                  <a:lnTo>
                    <a:pt x="94" y="23"/>
                  </a:lnTo>
                  <a:lnTo>
                    <a:pt x="98" y="17"/>
                  </a:lnTo>
                  <a:lnTo>
                    <a:pt x="99" y="11"/>
                  </a:lnTo>
                  <a:lnTo>
                    <a:pt x="99" y="6"/>
                  </a:lnTo>
                  <a:lnTo>
                    <a:pt x="94" y="0"/>
                  </a:lnTo>
                  <a:lnTo>
                    <a:pt x="89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7" y="18"/>
                  </a:lnTo>
                  <a:lnTo>
                    <a:pt x="83" y="23"/>
                  </a:lnTo>
                  <a:lnTo>
                    <a:pt x="78" y="30"/>
                  </a:lnTo>
                  <a:lnTo>
                    <a:pt x="71" y="36"/>
                  </a:lnTo>
                  <a:lnTo>
                    <a:pt x="64" y="42"/>
                  </a:lnTo>
                  <a:lnTo>
                    <a:pt x="56" y="47"/>
                  </a:lnTo>
                  <a:lnTo>
                    <a:pt x="48" y="52"/>
                  </a:lnTo>
                  <a:lnTo>
                    <a:pt x="39" y="55"/>
                  </a:lnTo>
                  <a:lnTo>
                    <a:pt x="31" y="56"/>
                  </a:lnTo>
                  <a:lnTo>
                    <a:pt x="23" y="57"/>
                  </a:lnTo>
                  <a:lnTo>
                    <a:pt x="14" y="55"/>
                  </a:lnTo>
                  <a:lnTo>
                    <a:pt x="5" y="5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72" name="Freeform 1378"/>
            <p:cNvSpPr>
              <a:spLocks/>
            </p:cNvSpPr>
            <p:nvPr/>
          </p:nvSpPr>
          <p:spPr bwMode="auto">
            <a:xfrm>
              <a:off x="1443" y="3856"/>
              <a:ext cx="44" cy="49"/>
            </a:xfrm>
            <a:custGeom>
              <a:avLst/>
              <a:gdLst>
                <a:gd name="T0" fmla="*/ 40 w 44"/>
                <a:gd name="T1" fmla="*/ 0 h 49"/>
                <a:gd name="T2" fmla="*/ 32 w 44"/>
                <a:gd name="T3" fmla="*/ 5 h 49"/>
                <a:gd name="T4" fmla="*/ 23 w 44"/>
                <a:gd name="T5" fmla="*/ 11 h 49"/>
                <a:gd name="T6" fmla="*/ 16 w 44"/>
                <a:gd name="T7" fmla="*/ 18 h 49"/>
                <a:gd name="T8" fmla="*/ 10 w 44"/>
                <a:gd name="T9" fmla="*/ 24 h 49"/>
                <a:gd name="T10" fmla="*/ 4 w 44"/>
                <a:gd name="T11" fmla="*/ 31 h 49"/>
                <a:gd name="T12" fmla="*/ 1 w 44"/>
                <a:gd name="T13" fmla="*/ 37 h 49"/>
                <a:gd name="T14" fmla="*/ 0 w 44"/>
                <a:gd name="T15" fmla="*/ 41 h 49"/>
                <a:gd name="T16" fmla="*/ 0 w 44"/>
                <a:gd name="T17" fmla="*/ 44 h 49"/>
                <a:gd name="T18" fmla="*/ 1 w 44"/>
                <a:gd name="T19" fmla="*/ 47 h 49"/>
                <a:gd name="T20" fmla="*/ 3 w 44"/>
                <a:gd name="T21" fmla="*/ 49 h 49"/>
                <a:gd name="T22" fmla="*/ 8 w 44"/>
                <a:gd name="T23" fmla="*/ 42 h 49"/>
                <a:gd name="T24" fmla="*/ 9 w 44"/>
                <a:gd name="T25" fmla="*/ 43 h 49"/>
                <a:gd name="T26" fmla="*/ 10 w 44"/>
                <a:gd name="T27" fmla="*/ 42 h 49"/>
                <a:gd name="T28" fmla="*/ 12 w 44"/>
                <a:gd name="T29" fmla="*/ 36 h 49"/>
                <a:gd name="T30" fmla="*/ 16 w 44"/>
                <a:gd name="T31" fmla="*/ 31 h 49"/>
                <a:gd name="T32" fmla="*/ 22 w 44"/>
                <a:gd name="T33" fmla="*/ 24 h 49"/>
                <a:gd name="T34" fmla="*/ 29 w 44"/>
                <a:gd name="T35" fmla="*/ 19 h 49"/>
                <a:gd name="T36" fmla="*/ 36 w 44"/>
                <a:gd name="T37" fmla="*/ 13 h 49"/>
                <a:gd name="T38" fmla="*/ 44 w 44"/>
                <a:gd name="T39" fmla="*/ 9 h 49"/>
                <a:gd name="T40" fmla="*/ 40 w 44"/>
                <a:gd name="T41" fmla="*/ 0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49"/>
                <a:gd name="T65" fmla="*/ 44 w 44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49">
                  <a:moveTo>
                    <a:pt x="40" y="0"/>
                  </a:moveTo>
                  <a:lnTo>
                    <a:pt x="32" y="5"/>
                  </a:lnTo>
                  <a:lnTo>
                    <a:pt x="23" y="11"/>
                  </a:lnTo>
                  <a:lnTo>
                    <a:pt x="16" y="18"/>
                  </a:lnTo>
                  <a:lnTo>
                    <a:pt x="10" y="24"/>
                  </a:lnTo>
                  <a:lnTo>
                    <a:pt x="4" y="31"/>
                  </a:lnTo>
                  <a:lnTo>
                    <a:pt x="1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3" y="49"/>
                  </a:lnTo>
                  <a:lnTo>
                    <a:pt x="8" y="42"/>
                  </a:lnTo>
                  <a:lnTo>
                    <a:pt x="9" y="43"/>
                  </a:lnTo>
                  <a:lnTo>
                    <a:pt x="10" y="42"/>
                  </a:lnTo>
                  <a:lnTo>
                    <a:pt x="12" y="36"/>
                  </a:lnTo>
                  <a:lnTo>
                    <a:pt x="16" y="31"/>
                  </a:lnTo>
                  <a:lnTo>
                    <a:pt x="22" y="24"/>
                  </a:lnTo>
                  <a:lnTo>
                    <a:pt x="29" y="19"/>
                  </a:lnTo>
                  <a:lnTo>
                    <a:pt x="36" y="13"/>
                  </a:lnTo>
                  <a:lnTo>
                    <a:pt x="44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73" name="Freeform 1379"/>
            <p:cNvSpPr>
              <a:spLocks/>
            </p:cNvSpPr>
            <p:nvPr/>
          </p:nvSpPr>
          <p:spPr bwMode="auto">
            <a:xfrm>
              <a:off x="1483" y="3847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9 w 53"/>
                <a:gd name="T3" fmla="*/ 0 h 18"/>
                <a:gd name="T4" fmla="*/ 44 w 53"/>
                <a:gd name="T5" fmla="*/ 0 h 18"/>
                <a:gd name="T6" fmla="*/ 37 w 53"/>
                <a:gd name="T7" fmla="*/ 0 h 18"/>
                <a:gd name="T8" fmla="*/ 31 w 53"/>
                <a:gd name="T9" fmla="*/ 1 h 18"/>
                <a:gd name="T10" fmla="*/ 24 w 53"/>
                <a:gd name="T11" fmla="*/ 2 h 18"/>
                <a:gd name="T12" fmla="*/ 15 w 53"/>
                <a:gd name="T13" fmla="*/ 4 h 18"/>
                <a:gd name="T14" fmla="*/ 8 w 53"/>
                <a:gd name="T15" fmla="*/ 6 h 18"/>
                <a:gd name="T16" fmla="*/ 0 w 53"/>
                <a:gd name="T17" fmla="*/ 9 h 18"/>
                <a:gd name="T18" fmla="*/ 4 w 53"/>
                <a:gd name="T19" fmla="*/ 18 h 18"/>
                <a:gd name="T20" fmla="*/ 11 w 53"/>
                <a:gd name="T21" fmla="*/ 14 h 18"/>
                <a:gd name="T22" fmla="*/ 17 w 53"/>
                <a:gd name="T23" fmla="*/ 12 h 18"/>
                <a:gd name="T24" fmla="*/ 25 w 53"/>
                <a:gd name="T25" fmla="*/ 11 h 18"/>
                <a:gd name="T26" fmla="*/ 32 w 53"/>
                <a:gd name="T27" fmla="*/ 10 h 18"/>
                <a:gd name="T28" fmla="*/ 38 w 53"/>
                <a:gd name="T29" fmla="*/ 10 h 18"/>
                <a:gd name="T30" fmla="*/ 44 w 53"/>
                <a:gd name="T31" fmla="*/ 10 h 18"/>
                <a:gd name="T32" fmla="*/ 49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9" y="0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1" y="1"/>
                  </a:lnTo>
                  <a:lnTo>
                    <a:pt x="24" y="2"/>
                  </a:lnTo>
                  <a:lnTo>
                    <a:pt x="15" y="4"/>
                  </a:lnTo>
                  <a:lnTo>
                    <a:pt x="8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1" y="14"/>
                  </a:lnTo>
                  <a:lnTo>
                    <a:pt x="17" y="12"/>
                  </a:lnTo>
                  <a:lnTo>
                    <a:pt x="25" y="11"/>
                  </a:lnTo>
                  <a:lnTo>
                    <a:pt x="32" y="10"/>
                  </a:lnTo>
                  <a:lnTo>
                    <a:pt x="38" y="10"/>
                  </a:lnTo>
                  <a:lnTo>
                    <a:pt x="44" y="10"/>
                  </a:lnTo>
                  <a:lnTo>
                    <a:pt x="49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74" name="Freeform 1380"/>
            <p:cNvSpPr>
              <a:spLocks/>
            </p:cNvSpPr>
            <p:nvPr/>
          </p:nvSpPr>
          <p:spPr bwMode="auto">
            <a:xfrm>
              <a:off x="4604" y="3848"/>
              <a:ext cx="93" cy="57"/>
            </a:xfrm>
            <a:custGeom>
              <a:avLst/>
              <a:gdLst>
                <a:gd name="T0" fmla="*/ 88 w 93"/>
                <a:gd name="T1" fmla="*/ 57 h 57"/>
                <a:gd name="T2" fmla="*/ 92 w 93"/>
                <a:gd name="T3" fmla="*/ 57 h 57"/>
                <a:gd name="T4" fmla="*/ 93 w 93"/>
                <a:gd name="T5" fmla="*/ 55 h 57"/>
                <a:gd name="T6" fmla="*/ 93 w 93"/>
                <a:gd name="T7" fmla="*/ 52 h 57"/>
                <a:gd name="T8" fmla="*/ 92 w 93"/>
                <a:gd name="T9" fmla="*/ 46 h 57"/>
                <a:gd name="T10" fmla="*/ 89 w 93"/>
                <a:gd name="T11" fmla="*/ 41 h 57"/>
                <a:gd name="T12" fmla="*/ 85 w 93"/>
                <a:gd name="T13" fmla="*/ 35 h 57"/>
                <a:gd name="T14" fmla="*/ 79 w 93"/>
                <a:gd name="T15" fmla="*/ 29 h 57"/>
                <a:gd name="T16" fmla="*/ 73 w 93"/>
                <a:gd name="T17" fmla="*/ 22 h 57"/>
                <a:gd name="T18" fmla="*/ 66 w 93"/>
                <a:gd name="T19" fmla="*/ 16 h 57"/>
                <a:gd name="T20" fmla="*/ 57 w 93"/>
                <a:gd name="T21" fmla="*/ 10 h 57"/>
                <a:gd name="T22" fmla="*/ 49 w 93"/>
                <a:gd name="T23" fmla="*/ 6 h 57"/>
                <a:gd name="T24" fmla="*/ 39 w 93"/>
                <a:gd name="T25" fmla="*/ 3 h 57"/>
                <a:gd name="T26" fmla="*/ 31 w 93"/>
                <a:gd name="T27" fmla="*/ 0 h 57"/>
                <a:gd name="T28" fmla="*/ 20 w 93"/>
                <a:gd name="T29" fmla="*/ 0 h 57"/>
                <a:gd name="T30" fmla="*/ 11 w 93"/>
                <a:gd name="T31" fmla="*/ 3 h 57"/>
                <a:gd name="T32" fmla="*/ 1 w 93"/>
                <a:gd name="T33" fmla="*/ 7 h 57"/>
                <a:gd name="T34" fmla="*/ 0 w 93"/>
                <a:gd name="T35" fmla="*/ 8 h 57"/>
                <a:gd name="T36" fmla="*/ 0 w 93"/>
                <a:gd name="T37" fmla="*/ 9 h 57"/>
                <a:gd name="T38" fmla="*/ 0 w 93"/>
                <a:gd name="T39" fmla="*/ 11 h 57"/>
                <a:gd name="T40" fmla="*/ 1 w 93"/>
                <a:gd name="T41" fmla="*/ 13 h 57"/>
                <a:gd name="T42" fmla="*/ 4 w 93"/>
                <a:gd name="T43" fmla="*/ 19 h 57"/>
                <a:gd name="T44" fmla="*/ 8 w 93"/>
                <a:gd name="T45" fmla="*/ 24 h 57"/>
                <a:gd name="T46" fmla="*/ 15 w 93"/>
                <a:gd name="T47" fmla="*/ 31 h 57"/>
                <a:gd name="T48" fmla="*/ 22 w 93"/>
                <a:gd name="T49" fmla="*/ 38 h 57"/>
                <a:gd name="T50" fmla="*/ 30 w 93"/>
                <a:gd name="T51" fmla="*/ 43 h 57"/>
                <a:gd name="T52" fmla="*/ 37 w 93"/>
                <a:gd name="T53" fmla="*/ 49 h 57"/>
                <a:gd name="T54" fmla="*/ 44 w 93"/>
                <a:gd name="T55" fmla="*/ 52 h 57"/>
                <a:gd name="T56" fmla="*/ 52 w 93"/>
                <a:gd name="T57" fmla="*/ 54 h 57"/>
                <a:gd name="T58" fmla="*/ 59 w 93"/>
                <a:gd name="T59" fmla="*/ 55 h 57"/>
                <a:gd name="T60" fmla="*/ 67 w 93"/>
                <a:gd name="T61" fmla="*/ 56 h 57"/>
                <a:gd name="T62" fmla="*/ 74 w 93"/>
                <a:gd name="T63" fmla="*/ 56 h 57"/>
                <a:gd name="T64" fmla="*/ 79 w 93"/>
                <a:gd name="T65" fmla="*/ 56 h 57"/>
                <a:gd name="T66" fmla="*/ 85 w 93"/>
                <a:gd name="T67" fmla="*/ 56 h 57"/>
                <a:gd name="T68" fmla="*/ 88 w 93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57"/>
                  </a:moveTo>
                  <a:lnTo>
                    <a:pt x="92" y="57"/>
                  </a:lnTo>
                  <a:lnTo>
                    <a:pt x="93" y="55"/>
                  </a:lnTo>
                  <a:lnTo>
                    <a:pt x="93" y="52"/>
                  </a:lnTo>
                  <a:lnTo>
                    <a:pt x="92" y="46"/>
                  </a:lnTo>
                  <a:lnTo>
                    <a:pt x="89" y="41"/>
                  </a:lnTo>
                  <a:lnTo>
                    <a:pt x="85" y="35"/>
                  </a:lnTo>
                  <a:lnTo>
                    <a:pt x="79" y="29"/>
                  </a:lnTo>
                  <a:lnTo>
                    <a:pt x="73" y="22"/>
                  </a:lnTo>
                  <a:lnTo>
                    <a:pt x="66" y="16"/>
                  </a:lnTo>
                  <a:lnTo>
                    <a:pt x="57" y="10"/>
                  </a:lnTo>
                  <a:lnTo>
                    <a:pt x="49" y="6"/>
                  </a:lnTo>
                  <a:lnTo>
                    <a:pt x="39" y="3"/>
                  </a:lnTo>
                  <a:lnTo>
                    <a:pt x="31" y="0"/>
                  </a:lnTo>
                  <a:lnTo>
                    <a:pt x="20" y="0"/>
                  </a:lnTo>
                  <a:lnTo>
                    <a:pt x="11" y="3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9"/>
                  </a:lnTo>
                  <a:lnTo>
                    <a:pt x="8" y="24"/>
                  </a:lnTo>
                  <a:lnTo>
                    <a:pt x="15" y="31"/>
                  </a:lnTo>
                  <a:lnTo>
                    <a:pt x="22" y="38"/>
                  </a:lnTo>
                  <a:lnTo>
                    <a:pt x="30" y="43"/>
                  </a:lnTo>
                  <a:lnTo>
                    <a:pt x="37" y="49"/>
                  </a:lnTo>
                  <a:lnTo>
                    <a:pt x="44" y="52"/>
                  </a:lnTo>
                  <a:lnTo>
                    <a:pt x="52" y="54"/>
                  </a:lnTo>
                  <a:lnTo>
                    <a:pt x="59" y="55"/>
                  </a:lnTo>
                  <a:lnTo>
                    <a:pt x="67" y="56"/>
                  </a:lnTo>
                  <a:lnTo>
                    <a:pt x="74" y="56"/>
                  </a:lnTo>
                  <a:lnTo>
                    <a:pt x="79" y="56"/>
                  </a:lnTo>
                  <a:lnTo>
                    <a:pt x="85" y="56"/>
                  </a:lnTo>
                  <a:lnTo>
                    <a:pt x="88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75" name="Freeform 1381"/>
            <p:cNvSpPr>
              <a:spLocks/>
            </p:cNvSpPr>
            <p:nvPr/>
          </p:nvSpPr>
          <p:spPr bwMode="auto">
            <a:xfrm>
              <a:off x="4603" y="3844"/>
              <a:ext cx="98" cy="66"/>
            </a:xfrm>
            <a:custGeom>
              <a:avLst/>
              <a:gdLst>
                <a:gd name="T0" fmla="*/ 4 w 98"/>
                <a:gd name="T1" fmla="*/ 14 h 66"/>
                <a:gd name="T2" fmla="*/ 14 w 98"/>
                <a:gd name="T3" fmla="*/ 11 h 66"/>
                <a:gd name="T4" fmla="*/ 22 w 98"/>
                <a:gd name="T5" fmla="*/ 9 h 66"/>
                <a:gd name="T6" fmla="*/ 31 w 98"/>
                <a:gd name="T7" fmla="*/ 9 h 66"/>
                <a:gd name="T8" fmla="*/ 39 w 98"/>
                <a:gd name="T9" fmla="*/ 11 h 66"/>
                <a:gd name="T10" fmla="*/ 47 w 98"/>
                <a:gd name="T11" fmla="*/ 14 h 66"/>
                <a:gd name="T12" fmla="*/ 56 w 98"/>
                <a:gd name="T13" fmla="*/ 19 h 66"/>
                <a:gd name="T14" fmla="*/ 63 w 98"/>
                <a:gd name="T15" fmla="*/ 24 h 66"/>
                <a:gd name="T16" fmla="*/ 71 w 98"/>
                <a:gd name="T17" fmla="*/ 30 h 66"/>
                <a:gd name="T18" fmla="*/ 77 w 98"/>
                <a:gd name="T19" fmla="*/ 36 h 66"/>
                <a:gd name="T20" fmla="*/ 82 w 98"/>
                <a:gd name="T21" fmla="*/ 42 h 66"/>
                <a:gd name="T22" fmla="*/ 87 w 98"/>
                <a:gd name="T23" fmla="*/ 47 h 66"/>
                <a:gd name="T24" fmla="*/ 89 w 98"/>
                <a:gd name="T25" fmla="*/ 53 h 66"/>
                <a:gd name="T26" fmla="*/ 90 w 98"/>
                <a:gd name="T27" fmla="*/ 56 h 66"/>
                <a:gd name="T28" fmla="*/ 90 w 98"/>
                <a:gd name="T29" fmla="*/ 57 h 66"/>
                <a:gd name="T30" fmla="*/ 91 w 98"/>
                <a:gd name="T31" fmla="*/ 57 h 66"/>
                <a:gd name="T32" fmla="*/ 90 w 98"/>
                <a:gd name="T33" fmla="*/ 57 h 66"/>
                <a:gd name="T34" fmla="*/ 89 w 98"/>
                <a:gd name="T35" fmla="*/ 66 h 66"/>
                <a:gd name="T36" fmla="*/ 94 w 98"/>
                <a:gd name="T37" fmla="*/ 65 h 66"/>
                <a:gd name="T38" fmla="*/ 98 w 98"/>
                <a:gd name="T39" fmla="*/ 60 h 66"/>
                <a:gd name="T40" fmla="*/ 98 w 98"/>
                <a:gd name="T41" fmla="*/ 55 h 66"/>
                <a:gd name="T42" fmla="*/ 97 w 98"/>
                <a:gd name="T43" fmla="*/ 49 h 66"/>
                <a:gd name="T44" fmla="*/ 94 w 98"/>
                <a:gd name="T45" fmla="*/ 43 h 66"/>
                <a:gd name="T46" fmla="*/ 89 w 98"/>
                <a:gd name="T47" fmla="*/ 36 h 66"/>
                <a:gd name="T48" fmla="*/ 83 w 98"/>
                <a:gd name="T49" fmla="*/ 30 h 66"/>
                <a:gd name="T50" fmla="*/ 77 w 98"/>
                <a:gd name="T51" fmla="*/ 23 h 66"/>
                <a:gd name="T52" fmla="*/ 69 w 98"/>
                <a:gd name="T53" fmla="*/ 16 h 66"/>
                <a:gd name="T54" fmla="*/ 60 w 98"/>
                <a:gd name="T55" fmla="*/ 11 h 66"/>
                <a:gd name="T56" fmla="*/ 52 w 98"/>
                <a:gd name="T57" fmla="*/ 5 h 66"/>
                <a:gd name="T58" fmla="*/ 42 w 98"/>
                <a:gd name="T59" fmla="*/ 2 h 66"/>
                <a:gd name="T60" fmla="*/ 32 w 98"/>
                <a:gd name="T61" fmla="*/ 0 h 66"/>
                <a:gd name="T62" fmla="*/ 21 w 98"/>
                <a:gd name="T63" fmla="*/ 0 h 66"/>
                <a:gd name="T64" fmla="*/ 10 w 98"/>
                <a:gd name="T65" fmla="*/ 2 h 66"/>
                <a:gd name="T66" fmla="*/ 0 w 98"/>
                <a:gd name="T67" fmla="*/ 7 h 66"/>
                <a:gd name="T68" fmla="*/ 4 w 98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4" y="14"/>
                  </a:moveTo>
                  <a:lnTo>
                    <a:pt x="14" y="11"/>
                  </a:lnTo>
                  <a:lnTo>
                    <a:pt x="22" y="9"/>
                  </a:lnTo>
                  <a:lnTo>
                    <a:pt x="31" y="9"/>
                  </a:lnTo>
                  <a:lnTo>
                    <a:pt x="39" y="11"/>
                  </a:lnTo>
                  <a:lnTo>
                    <a:pt x="47" y="14"/>
                  </a:lnTo>
                  <a:lnTo>
                    <a:pt x="56" y="19"/>
                  </a:lnTo>
                  <a:lnTo>
                    <a:pt x="63" y="24"/>
                  </a:lnTo>
                  <a:lnTo>
                    <a:pt x="71" y="30"/>
                  </a:lnTo>
                  <a:lnTo>
                    <a:pt x="77" y="36"/>
                  </a:lnTo>
                  <a:lnTo>
                    <a:pt x="82" y="42"/>
                  </a:lnTo>
                  <a:lnTo>
                    <a:pt x="87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9" y="66"/>
                  </a:lnTo>
                  <a:lnTo>
                    <a:pt x="94" y="65"/>
                  </a:lnTo>
                  <a:lnTo>
                    <a:pt x="98" y="60"/>
                  </a:lnTo>
                  <a:lnTo>
                    <a:pt x="98" y="55"/>
                  </a:lnTo>
                  <a:lnTo>
                    <a:pt x="97" y="49"/>
                  </a:lnTo>
                  <a:lnTo>
                    <a:pt x="94" y="43"/>
                  </a:lnTo>
                  <a:lnTo>
                    <a:pt x="89" y="36"/>
                  </a:lnTo>
                  <a:lnTo>
                    <a:pt x="83" y="30"/>
                  </a:lnTo>
                  <a:lnTo>
                    <a:pt x="77" y="23"/>
                  </a:lnTo>
                  <a:lnTo>
                    <a:pt x="69" y="16"/>
                  </a:lnTo>
                  <a:lnTo>
                    <a:pt x="60" y="11"/>
                  </a:lnTo>
                  <a:lnTo>
                    <a:pt x="52" y="5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0" y="2"/>
                  </a:lnTo>
                  <a:lnTo>
                    <a:pt x="0" y="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76" name="Freeform 1382"/>
            <p:cNvSpPr>
              <a:spLocks/>
            </p:cNvSpPr>
            <p:nvPr/>
          </p:nvSpPr>
          <p:spPr bwMode="auto">
            <a:xfrm>
              <a:off x="4600" y="3851"/>
              <a:ext cx="43" cy="49"/>
            </a:xfrm>
            <a:custGeom>
              <a:avLst/>
              <a:gdLst>
                <a:gd name="T0" fmla="*/ 43 w 43"/>
                <a:gd name="T1" fmla="*/ 41 h 49"/>
                <a:gd name="T2" fmla="*/ 36 w 43"/>
                <a:gd name="T3" fmla="*/ 37 h 49"/>
                <a:gd name="T4" fmla="*/ 28 w 43"/>
                <a:gd name="T5" fmla="*/ 31 h 49"/>
                <a:gd name="T6" fmla="*/ 22 w 43"/>
                <a:gd name="T7" fmla="*/ 25 h 49"/>
                <a:gd name="T8" fmla="*/ 16 w 43"/>
                <a:gd name="T9" fmla="*/ 19 h 49"/>
                <a:gd name="T10" fmla="*/ 11 w 43"/>
                <a:gd name="T11" fmla="*/ 13 h 49"/>
                <a:gd name="T12" fmla="*/ 9 w 43"/>
                <a:gd name="T13" fmla="*/ 8 h 49"/>
                <a:gd name="T14" fmla="*/ 8 w 43"/>
                <a:gd name="T15" fmla="*/ 7 h 49"/>
                <a:gd name="T16" fmla="*/ 8 w 43"/>
                <a:gd name="T17" fmla="*/ 6 h 49"/>
                <a:gd name="T18" fmla="*/ 8 w 43"/>
                <a:gd name="T19" fmla="*/ 7 h 49"/>
                <a:gd name="T20" fmla="*/ 7 w 43"/>
                <a:gd name="T21" fmla="*/ 7 h 49"/>
                <a:gd name="T22" fmla="*/ 3 w 43"/>
                <a:gd name="T23" fmla="*/ 0 h 49"/>
                <a:gd name="T24" fmla="*/ 1 w 43"/>
                <a:gd name="T25" fmla="*/ 3 h 49"/>
                <a:gd name="T26" fmla="*/ 0 w 43"/>
                <a:gd name="T27" fmla="*/ 6 h 49"/>
                <a:gd name="T28" fmla="*/ 0 w 43"/>
                <a:gd name="T29" fmla="*/ 9 h 49"/>
                <a:gd name="T30" fmla="*/ 1 w 43"/>
                <a:gd name="T31" fmla="*/ 13 h 49"/>
                <a:gd name="T32" fmla="*/ 4 w 43"/>
                <a:gd name="T33" fmla="*/ 18 h 49"/>
                <a:gd name="T34" fmla="*/ 9 w 43"/>
                <a:gd name="T35" fmla="*/ 25 h 49"/>
                <a:gd name="T36" fmla="*/ 16 w 43"/>
                <a:gd name="T37" fmla="*/ 31 h 49"/>
                <a:gd name="T38" fmla="*/ 23 w 43"/>
                <a:gd name="T39" fmla="*/ 38 h 49"/>
                <a:gd name="T40" fmla="*/ 31 w 43"/>
                <a:gd name="T41" fmla="*/ 45 h 49"/>
                <a:gd name="T42" fmla="*/ 40 w 43"/>
                <a:gd name="T43" fmla="*/ 49 h 49"/>
                <a:gd name="T44" fmla="*/ 43 w 43"/>
                <a:gd name="T45" fmla="*/ 41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49"/>
                <a:gd name="T71" fmla="*/ 43 w 43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49">
                  <a:moveTo>
                    <a:pt x="43" y="41"/>
                  </a:moveTo>
                  <a:lnTo>
                    <a:pt x="36" y="37"/>
                  </a:lnTo>
                  <a:lnTo>
                    <a:pt x="28" y="31"/>
                  </a:lnTo>
                  <a:lnTo>
                    <a:pt x="22" y="25"/>
                  </a:lnTo>
                  <a:lnTo>
                    <a:pt x="16" y="19"/>
                  </a:lnTo>
                  <a:lnTo>
                    <a:pt x="11" y="13"/>
                  </a:lnTo>
                  <a:lnTo>
                    <a:pt x="9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7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9" y="25"/>
                  </a:lnTo>
                  <a:lnTo>
                    <a:pt x="16" y="31"/>
                  </a:lnTo>
                  <a:lnTo>
                    <a:pt x="23" y="38"/>
                  </a:lnTo>
                  <a:lnTo>
                    <a:pt x="31" y="45"/>
                  </a:lnTo>
                  <a:lnTo>
                    <a:pt x="40" y="49"/>
                  </a:lnTo>
                  <a:lnTo>
                    <a:pt x="4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77" name="Freeform 1383"/>
            <p:cNvSpPr>
              <a:spLocks/>
            </p:cNvSpPr>
            <p:nvPr/>
          </p:nvSpPr>
          <p:spPr bwMode="auto">
            <a:xfrm>
              <a:off x="4640" y="3892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49 w 53"/>
                <a:gd name="T3" fmla="*/ 8 h 18"/>
                <a:gd name="T4" fmla="*/ 43 w 53"/>
                <a:gd name="T5" fmla="*/ 8 h 18"/>
                <a:gd name="T6" fmla="*/ 38 w 53"/>
                <a:gd name="T7" fmla="*/ 8 h 18"/>
                <a:gd name="T8" fmla="*/ 32 w 53"/>
                <a:gd name="T9" fmla="*/ 7 h 18"/>
                <a:gd name="T10" fmla="*/ 24 w 53"/>
                <a:gd name="T11" fmla="*/ 7 h 18"/>
                <a:gd name="T12" fmla="*/ 17 w 53"/>
                <a:gd name="T13" fmla="*/ 5 h 18"/>
                <a:gd name="T14" fmla="*/ 10 w 53"/>
                <a:gd name="T15" fmla="*/ 4 h 18"/>
                <a:gd name="T16" fmla="*/ 3 w 53"/>
                <a:gd name="T17" fmla="*/ 0 h 18"/>
                <a:gd name="T18" fmla="*/ 0 w 53"/>
                <a:gd name="T19" fmla="*/ 8 h 18"/>
                <a:gd name="T20" fmla="*/ 7 w 53"/>
                <a:gd name="T21" fmla="*/ 11 h 18"/>
                <a:gd name="T22" fmla="*/ 15 w 53"/>
                <a:gd name="T23" fmla="*/ 15 h 18"/>
                <a:gd name="T24" fmla="*/ 23 w 53"/>
                <a:gd name="T25" fmla="*/ 16 h 18"/>
                <a:gd name="T26" fmla="*/ 31 w 53"/>
                <a:gd name="T27" fmla="*/ 17 h 18"/>
                <a:gd name="T28" fmla="*/ 37 w 53"/>
                <a:gd name="T29" fmla="*/ 17 h 18"/>
                <a:gd name="T30" fmla="*/ 43 w 53"/>
                <a:gd name="T31" fmla="*/ 17 h 18"/>
                <a:gd name="T32" fmla="*/ 49 w 53"/>
                <a:gd name="T33" fmla="*/ 18 h 18"/>
                <a:gd name="T34" fmla="*/ 52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49" y="8"/>
                  </a:lnTo>
                  <a:lnTo>
                    <a:pt x="43" y="8"/>
                  </a:lnTo>
                  <a:lnTo>
                    <a:pt x="38" y="8"/>
                  </a:lnTo>
                  <a:lnTo>
                    <a:pt x="32" y="7"/>
                  </a:lnTo>
                  <a:lnTo>
                    <a:pt x="24" y="7"/>
                  </a:lnTo>
                  <a:lnTo>
                    <a:pt x="17" y="5"/>
                  </a:lnTo>
                  <a:lnTo>
                    <a:pt x="10" y="4"/>
                  </a:lnTo>
                  <a:lnTo>
                    <a:pt x="3" y="0"/>
                  </a:lnTo>
                  <a:lnTo>
                    <a:pt x="0" y="8"/>
                  </a:lnTo>
                  <a:lnTo>
                    <a:pt x="7" y="11"/>
                  </a:lnTo>
                  <a:lnTo>
                    <a:pt x="15" y="15"/>
                  </a:lnTo>
                  <a:lnTo>
                    <a:pt x="23" y="16"/>
                  </a:lnTo>
                  <a:lnTo>
                    <a:pt x="31" y="17"/>
                  </a:lnTo>
                  <a:lnTo>
                    <a:pt x="37" y="17"/>
                  </a:lnTo>
                  <a:lnTo>
                    <a:pt x="43" y="17"/>
                  </a:lnTo>
                  <a:lnTo>
                    <a:pt x="49" y="18"/>
                  </a:lnTo>
                  <a:lnTo>
                    <a:pt x="52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78" name="Freeform 1384"/>
            <p:cNvSpPr>
              <a:spLocks/>
            </p:cNvSpPr>
            <p:nvPr/>
          </p:nvSpPr>
          <p:spPr bwMode="auto">
            <a:xfrm>
              <a:off x="979" y="3851"/>
              <a:ext cx="94" cy="57"/>
            </a:xfrm>
            <a:custGeom>
              <a:avLst/>
              <a:gdLst>
                <a:gd name="T0" fmla="*/ 89 w 94"/>
                <a:gd name="T1" fmla="*/ 0 h 57"/>
                <a:gd name="T2" fmla="*/ 92 w 94"/>
                <a:gd name="T3" fmla="*/ 0 h 57"/>
                <a:gd name="T4" fmla="*/ 94 w 94"/>
                <a:gd name="T5" fmla="*/ 2 h 57"/>
                <a:gd name="T6" fmla="*/ 94 w 94"/>
                <a:gd name="T7" fmla="*/ 5 h 57"/>
                <a:gd name="T8" fmla="*/ 92 w 94"/>
                <a:gd name="T9" fmla="*/ 9 h 57"/>
                <a:gd name="T10" fmla="*/ 89 w 94"/>
                <a:gd name="T11" fmla="*/ 15 h 57"/>
                <a:gd name="T12" fmla="*/ 84 w 94"/>
                <a:gd name="T13" fmla="*/ 21 h 57"/>
                <a:gd name="T14" fmla="*/ 79 w 94"/>
                <a:gd name="T15" fmla="*/ 28 h 57"/>
                <a:gd name="T16" fmla="*/ 73 w 94"/>
                <a:gd name="T17" fmla="*/ 35 h 57"/>
                <a:gd name="T18" fmla="*/ 65 w 94"/>
                <a:gd name="T19" fmla="*/ 40 h 57"/>
                <a:gd name="T20" fmla="*/ 57 w 94"/>
                <a:gd name="T21" fmla="*/ 46 h 57"/>
                <a:gd name="T22" fmla="*/ 48 w 94"/>
                <a:gd name="T23" fmla="*/ 51 h 57"/>
                <a:gd name="T24" fmla="*/ 40 w 94"/>
                <a:gd name="T25" fmla="*/ 54 h 57"/>
                <a:gd name="T26" fmla="*/ 30 w 94"/>
                <a:gd name="T27" fmla="*/ 57 h 57"/>
                <a:gd name="T28" fmla="*/ 21 w 94"/>
                <a:gd name="T29" fmla="*/ 57 h 57"/>
                <a:gd name="T30" fmla="*/ 11 w 94"/>
                <a:gd name="T31" fmla="*/ 54 h 57"/>
                <a:gd name="T32" fmla="*/ 1 w 94"/>
                <a:gd name="T33" fmla="*/ 50 h 57"/>
                <a:gd name="T34" fmla="*/ 1 w 94"/>
                <a:gd name="T35" fmla="*/ 49 h 57"/>
                <a:gd name="T36" fmla="*/ 0 w 94"/>
                <a:gd name="T37" fmla="*/ 48 h 57"/>
                <a:gd name="T38" fmla="*/ 0 w 94"/>
                <a:gd name="T39" fmla="*/ 46 h 57"/>
                <a:gd name="T40" fmla="*/ 1 w 94"/>
                <a:gd name="T41" fmla="*/ 43 h 57"/>
                <a:gd name="T42" fmla="*/ 4 w 94"/>
                <a:gd name="T43" fmla="*/ 38 h 57"/>
                <a:gd name="T44" fmla="*/ 9 w 94"/>
                <a:gd name="T45" fmla="*/ 31 h 57"/>
                <a:gd name="T46" fmla="*/ 15 w 94"/>
                <a:gd name="T47" fmla="*/ 25 h 57"/>
                <a:gd name="T48" fmla="*/ 22 w 94"/>
                <a:gd name="T49" fmla="*/ 19 h 57"/>
                <a:gd name="T50" fmla="*/ 29 w 94"/>
                <a:gd name="T51" fmla="*/ 13 h 57"/>
                <a:gd name="T52" fmla="*/ 38 w 94"/>
                <a:gd name="T53" fmla="*/ 8 h 57"/>
                <a:gd name="T54" fmla="*/ 45 w 94"/>
                <a:gd name="T55" fmla="*/ 5 h 57"/>
                <a:gd name="T56" fmla="*/ 53 w 94"/>
                <a:gd name="T57" fmla="*/ 3 h 57"/>
                <a:gd name="T58" fmla="*/ 60 w 94"/>
                <a:gd name="T59" fmla="*/ 2 h 57"/>
                <a:gd name="T60" fmla="*/ 66 w 94"/>
                <a:gd name="T61" fmla="*/ 1 h 57"/>
                <a:gd name="T62" fmla="*/ 74 w 94"/>
                <a:gd name="T63" fmla="*/ 1 h 57"/>
                <a:gd name="T64" fmla="*/ 79 w 94"/>
                <a:gd name="T65" fmla="*/ 0 h 57"/>
                <a:gd name="T66" fmla="*/ 84 w 94"/>
                <a:gd name="T67" fmla="*/ 0 h 57"/>
                <a:gd name="T68" fmla="*/ 89 w 94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7"/>
                <a:gd name="T107" fmla="*/ 94 w 94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7">
                  <a:moveTo>
                    <a:pt x="89" y="0"/>
                  </a:moveTo>
                  <a:lnTo>
                    <a:pt x="92" y="0"/>
                  </a:lnTo>
                  <a:lnTo>
                    <a:pt x="94" y="2"/>
                  </a:lnTo>
                  <a:lnTo>
                    <a:pt x="94" y="5"/>
                  </a:lnTo>
                  <a:lnTo>
                    <a:pt x="92" y="9"/>
                  </a:lnTo>
                  <a:lnTo>
                    <a:pt x="89" y="15"/>
                  </a:lnTo>
                  <a:lnTo>
                    <a:pt x="84" y="21"/>
                  </a:lnTo>
                  <a:lnTo>
                    <a:pt x="79" y="28"/>
                  </a:lnTo>
                  <a:lnTo>
                    <a:pt x="73" y="35"/>
                  </a:lnTo>
                  <a:lnTo>
                    <a:pt x="65" y="40"/>
                  </a:lnTo>
                  <a:lnTo>
                    <a:pt x="57" y="46"/>
                  </a:lnTo>
                  <a:lnTo>
                    <a:pt x="48" y="51"/>
                  </a:lnTo>
                  <a:lnTo>
                    <a:pt x="40" y="54"/>
                  </a:lnTo>
                  <a:lnTo>
                    <a:pt x="30" y="57"/>
                  </a:lnTo>
                  <a:lnTo>
                    <a:pt x="21" y="57"/>
                  </a:lnTo>
                  <a:lnTo>
                    <a:pt x="11" y="54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3"/>
                  </a:lnTo>
                  <a:lnTo>
                    <a:pt x="4" y="38"/>
                  </a:lnTo>
                  <a:lnTo>
                    <a:pt x="9" y="31"/>
                  </a:lnTo>
                  <a:lnTo>
                    <a:pt x="15" y="25"/>
                  </a:lnTo>
                  <a:lnTo>
                    <a:pt x="22" y="19"/>
                  </a:lnTo>
                  <a:lnTo>
                    <a:pt x="29" y="13"/>
                  </a:lnTo>
                  <a:lnTo>
                    <a:pt x="38" y="8"/>
                  </a:lnTo>
                  <a:lnTo>
                    <a:pt x="45" y="5"/>
                  </a:lnTo>
                  <a:lnTo>
                    <a:pt x="53" y="3"/>
                  </a:lnTo>
                  <a:lnTo>
                    <a:pt x="60" y="2"/>
                  </a:lnTo>
                  <a:lnTo>
                    <a:pt x="66" y="1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4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79" name="Freeform 1385"/>
            <p:cNvSpPr>
              <a:spLocks/>
            </p:cNvSpPr>
            <p:nvPr/>
          </p:nvSpPr>
          <p:spPr bwMode="auto">
            <a:xfrm>
              <a:off x="978" y="3846"/>
              <a:ext cx="99" cy="66"/>
            </a:xfrm>
            <a:custGeom>
              <a:avLst/>
              <a:gdLst>
                <a:gd name="T0" fmla="*/ 0 w 99"/>
                <a:gd name="T1" fmla="*/ 58 h 66"/>
                <a:gd name="T2" fmla="*/ 10 w 99"/>
                <a:gd name="T3" fmla="*/ 64 h 66"/>
                <a:gd name="T4" fmla="*/ 21 w 99"/>
                <a:gd name="T5" fmla="*/ 66 h 66"/>
                <a:gd name="T6" fmla="*/ 31 w 99"/>
                <a:gd name="T7" fmla="*/ 66 h 66"/>
                <a:gd name="T8" fmla="*/ 42 w 99"/>
                <a:gd name="T9" fmla="*/ 64 h 66"/>
                <a:gd name="T10" fmla="*/ 52 w 99"/>
                <a:gd name="T11" fmla="*/ 61 h 66"/>
                <a:gd name="T12" fmla="*/ 61 w 99"/>
                <a:gd name="T13" fmla="*/ 55 h 66"/>
                <a:gd name="T14" fmla="*/ 70 w 99"/>
                <a:gd name="T15" fmla="*/ 50 h 66"/>
                <a:gd name="T16" fmla="*/ 77 w 99"/>
                <a:gd name="T17" fmla="*/ 43 h 66"/>
                <a:gd name="T18" fmla="*/ 83 w 99"/>
                <a:gd name="T19" fmla="*/ 36 h 66"/>
                <a:gd name="T20" fmla="*/ 90 w 99"/>
                <a:gd name="T21" fmla="*/ 30 h 66"/>
                <a:gd name="T22" fmla="*/ 94 w 99"/>
                <a:gd name="T23" fmla="*/ 23 h 66"/>
                <a:gd name="T24" fmla="*/ 97 w 99"/>
                <a:gd name="T25" fmla="*/ 17 h 66"/>
                <a:gd name="T26" fmla="*/ 99 w 99"/>
                <a:gd name="T27" fmla="*/ 11 h 66"/>
                <a:gd name="T28" fmla="*/ 99 w 99"/>
                <a:gd name="T29" fmla="*/ 6 h 66"/>
                <a:gd name="T30" fmla="*/ 94 w 99"/>
                <a:gd name="T31" fmla="*/ 0 h 66"/>
                <a:gd name="T32" fmla="*/ 89 w 99"/>
                <a:gd name="T33" fmla="*/ 0 h 66"/>
                <a:gd name="T34" fmla="*/ 90 w 99"/>
                <a:gd name="T35" fmla="*/ 9 h 66"/>
                <a:gd name="T36" fmla="*/ 91 w 99"/>
                <a:gd name="T37" fmla="*/ 9 h 66"/>
                <a:gd name="T38" fmla="*/ 91 w 99"/>
                <a:gd name="T39" fmla="*/ 8 h 66"/>
                <a:gd name="T40" fmla="*/ 90 w 99"/>
                <a:gd name="T41" fmla="*/ 9 h 66"/>
                <a:gd name="T42" fmla="*/ 89 w 99"/>
                <a:gd name="T43" fmla="*/ 13 h 66"/>
                <a:gd name="T44" fmla="*/ 86 w 99"/>
                <a:gd name="T45" fmla="*/ 18 h 66"/>
                <a:gd name="T46" fmla="*/ 82 w 99"/>
                <a:gd name="T47" fmla="*/ 23 h 66"/>
                <a:gd name="T48" fmla="*/ 77 w 99"/>
                <a:gd name="T49" fmla="*/ 30 h 66"/>
                <a:gd name="T50" fmla="*/ 71 w 99"/>
                <a:gd name="T51" fmla="*/ 36 h 66"/>
                <a:gd name="T52" fmla="*/ 64 w 99"/>
                <a:gd name="T53" fmla="*/ 42 h 66"/>
                <a:gd name="T54" fmla="*/ 56 w 99"/>
                <a:gd name="T55" fmla="*/ 47 h 66"/>
                <a:gd name="T56" fmla="*/ 48 w 99"/>
                <a:gd name="T57" fmla="*/ 52 h 66"/>
                <a:gd name="T58" fmla="*/ 40 w 99"/>
                <a:gd name="T59" fmla="*/ 55 h 66"/>
                <a:gd name="T60" fmla="*/ 30 w 99"/>
                <a:gd name="T61" fmla="*/ 56 h 66"/>
                <a:gd name="T62" fmla="*/ 22 w 99"/>
                <a:gd name="T63" fmla="*/ 57 h 66"/>
                <a:gd name="T64" fmla="*/ 13 w 99"/>
                <a:gd name="T65" fmla="*/ 55 h 66"/>
                <a:gd name="T66" fmla="*/ 5 w 99"/>
                <a:gd name="T67" fmla="*/ 51 h 66"/>
                <a:gd name="T68" fmla="*/ 0 w 99"/>
                <a:gd name="T69" fmla="*/ 58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0" y="58"/>
                  </a:moveTo>
                  <a:lnTo>
                    <a:pt x="10" y="64"/>
                  </a:lnTo>
                  <a:lnTo>
                    <a:pt x="21" y="66"/>
                  </a:lnTo>
                  <a:lnTo>
                    <a:pt x="31" y="66"/>
                  </a:lnTo>
                  <a:lnTo>
                    <a:pt x="42" y="64"/>
                  </a:lnTo>
                  <a:lnTo>
                    <a:pt x="52" y="61"/>
                  </a:lnTo>
                  <a:lnTo>
                    <a:pt x="61" y="55"/>
                  </a:lnTo>
                  <a:lnTo>
                    <a:pt x="70" y="50"/>
                  </a:lnTo>
                  <a:lnTo>
                    <a:pt x="77" y="43"/>
                  </a:lnTo>
                  <a:lnTo>
                    <a:pt x="83" y="36"/>
                  </a:lnTo>
                  <a:lnTo>
                    <a:pt x="90" y="30"/>
                  </a:lnTo>
                  <a:lnTo>
                    <a:pt x="94" y="23"/>
                  </a:lnTo>
                  <a:lnTo>
                    <a:pt x="97" y="17"/>
                  </a:lnTo>
                  <a:lnTo>
                    <a:pt x="99" y="11"/>
                  </a:lnTo>
                  <a:lnTo>
                    <a:pt x="99" y="6"/>
                  </a:lnTo>
                  <a:lnTo>
                    <a:pt x="94" y="0"/>
                  </a:lnTo>
                  <a:lnTo>
                    <a:pt x="89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1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6" y="18"/>
                  </a:lnTo>
                  <a:lnTo>
                    <a:pt x="82" y="23"/>
                  </a:lnTo>
                  <a:lnTo>
                    <a:pt x="77" y="30"/>
                  </a:lnTo>
                  <a:lnTo>
                    <a:pt x="71" y="36"/>
                  </a:lnTo>
                  <a:lnTo>
                    <a:pt x="64" y="42"/>
                  </a:lnTo>
                  <a:lnTo>
                    <a:pt x="56" y="47"/>
                  </a:lnTo>
                  <a:lnTo>
                    <a:pt x="48" y="52"/>
                  </a:lnTo>
                  <a:lnTo>
                    <a:pt x="40" y="55"/>
                  </a:lnTo>
                  <a:lnTo>
                    <a:pt x="30" y="56"/>
                  </a:lnTo>
                  <a:lnTo>
                    <a:pt x="22" y="57"/>
                  </a:lnTo>
                  <a:lnTo>
                    <a:pt x="13" y="55"/>
                  </a:lnTo>
                  <a:lnTo>
                    <a:pt x="5" y="5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80" name="Freeform 1386"/>
            <p:cNvSpPr>
              <a:spLocks/>
            </p:cNvSpPr>
            <p:nvPr/>
          </p:nvSpPr>
          <p:spPr bwMode="auto">
            <a:xfrm>
              <a:off x="975" y="3855"/>
              <a:ext cx="44" cy="49"/>
            </a:xfrm>
            <a:custGeom>
              <a:avLst/>
              <a:gdLst>
                <a:gd name="T0" fmla="*/ 40 w 44"/>
                <a:gd name="T1" fmla="*/ 0 h 49"/>
                <a:gd name="T2" fmla="*/ 31 w 44"/>
                <a:gd name="T3" fmla="*/ 5 h 49"/>
                <a:gd name="T4" fmla="*/ 23 w 44"/>
                <a:gd name="T5" fmla="*/ 11 h 49"/>
                <a:gd name="T6" fmla="*/ 15 w 44"/>
                <a:gd name="T7" fmla="*/ 17 h 49"/>
                <a:gd name="T8" fmla="*/ 9 w 44"/>
                <a:gd name="T9" fmla="*/ 25 h 49"/>
                <a:gd name="T10" fmla="*/ 5 w 44"/>
                <a:gd name="T11" fmla="*/ 32 h 49"/>
                <a:gd name="T12" fmla="*/ 2 w 44"/>
                <a:gd name="T13" fmla="*/ 37 h 49"/>
                <a:gd name="T14" fmla="*/ 0 w 44"/>
                <a:gd name="T15" fmla="*/ 41 h 49"/>
                <a:gd name="T16" fmla="*/ 0 w 44"/>
                <a:gd name="T17" fmla="*/ 44 h 49"/>
                <a:gd name="T18" fmla="*/ 1 w 44"/>
                <a:gd name="T19" fmla="*/ 47 h 49"/>
                <a:gd name="T20" fmla="*/ 3 w 44"/>
                <a:gd name="T21" fmla="*/ 49 h 49"/>
                <a:gd name="T22" fmla="*/ 8 w 44"/>
                <a:gd name="T23" fmla="*/ 42 h 49"/>
                <a:gd name="T24" fmla="*/ 8 w 44"/>
                <a:gd name="T25" fmla="*/ 43 h 49"/>
                <a:gd name="T26" fmla="*/ 9 w 44"/>
                <a:gd name="T27" fmla="*/ 42 h 49"/>
                <a:gd name="T28" fmla="*/ 12 w 44"/>
                <a:gd name="T29" fmla="*/ 36 h 49"/>
                <a:gd name="T30" fmla="*/ 16 w 44"/>
                <a:gd name="T31" fmla="*/ 31 h 49"/>
                <a:gd name="T32" fmla="*/ 22 w 44"/>
                <a:gd name="T33" fmla="*/ 24 h 49"/>
                <a:gd name="T34" fmla="*/ 28 w 44"/>
                <a:gd name="T35" fmla="*/ 19 h 49"/>
                <a:gd name="T36" fmla="*/ 35 w 44"/>
                <a:gd name="T37" fmla="*/ 13 h 49"/>
                <a:gd name="T38" fmla="*/ 44 w 44"/>
                <a:gd name="T39" fmla="*/ 9 h 49"/>
                <a:gd name="T40" fmla="*/ 40 w 44"/>
                <a:gd name="T41" fmla="*/ 0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49"/>
                <a:gd name="T65" fmla="*/ 44 w 44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49">
                  <a:moveTo>
                    <a:pt x="40" y="0"/>
                  </a:moveTo>
                  <a:lnTo>
                    <a:pt x="31" y="5"/>
                  </a:lnTo>
                  <a:lnTo>
                    <a:pt x="23" y="11"/>
                  </a:lnTo>
                  <a:lnTo>
                    <a:pt x="15" y="17"/>
                  </a:lnTo>
                  <a:lnTo>
                    <a:pt x="9" y="25"/>
                  </a:lnTo>
                  <a:lnTo>
                    <a:pt x="5" y="32"/>
                  </a:lnTo>
                  <a:lnTo>
                    <a:pt x="2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3" y="49"/>
                  </a:lnTo>
                  <a:lnTo>
                    <a:pt x="8" y="42"/>
                  </a:lnTo>
                  <a:lnTo>
                    <a:pt x="8" y="43"/>
                  </a:lnTo>
                  <a:lnTo>
                    <a:pt x="9" y="42"/>
                  </a:lnTo>
                  <a:lnTo>
                    <a:pt x="12" y="36"/>
                  </a:lnTo>
                  <a:lnTo>
                    <a:pt x="16" y="31"/>
                  </a:lnTo>
                  <a:lnTo>
                    <a:pt x="22" y="24"/>
                  </a:lnTo>
                  <a:lnTo>
                    <a:pt x="28" y="19"/>
                  </a:lnTo>
                  <a:lnTo>
                    <a:pt x="35" y="13"/>
                  </a:lnTo>
                  <a:lnTo>
                    <a:pt x="44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81" name="Freeform 1387"/>
            <p:cNvSpPr>
              <a:spLocks/>
            </p:cNvSpPr>
            <p:nvPr/>
          </p:nvSpPr>
          <p:spPr bwMode="auto">
            <a:xfrm>
              <a:off x="1015" y="3846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8 w 53"/>
                <a:gd name="T3" fmla="*/ 0 h 18"/>
                <a:gd name="T4" fmla="*/ 43 w 53"/>
                <a:gd name="T5" fmla="*/ 0 h 18"/>
                <a:gd name="T6" fmla="*/ 38 w 53"/>
                <a:gd name="T7" fmla="*/ 0 h 18"/>
                <a:gd name="T8" fmla="*/ 30 w 53"/>
                <a:gd name="T9" fmla="*/ 1 h 18"/>
                <a:gd name="T10" fmla="*/ 23 w 53"/>
                <a:gd name="T11" fmla="*/ 2 h 18"/>
                <a:gd name="T12" fmla="*/ 16 w 53"/>
                <a:gd name="T13" fmla="*/ 3 h 18"/>
                <a:gd name="T14" fmla="*/ 7 w 53"/>
                <a:gd name="T15" fmla="*/ 6 h 18"/>
                <a:gd name="T16" fmla="*/ 0 w 53"/>
                <a:gd name="T17" fmla="*/ 9 h 18"/>
                <a:gd name="T18" fmla="*/ 4 w 53"/>
                <a:gd name="T19" fmla="*/ 18 h 18"/>
                <a:gd name="T20" fmla="*/ 10 w 53"/>
                <a:gd name="T21" fmla="*/ 14 h 18"/>
                <a:gd name="T22" fmla="*/ 18 w 53"/>
                <a:gd name="T23" fmla="*/ 12 h 18"/>
                <a:gd name="T24" fmla="*/ 24 w 53"/>
                <a:gd name="T25" fmla="*/ 11 h 18"/>
                <a:gd name="T26" fmla="*/ 31 w 53"/>
                <a:gd name="T27" fmla="*/ 10 h 18"/>
                <a:gd name="T28" fmla="*/ 38 w 53"/>
                <a:gd name="T29" fmla="*/ 10 h 18"/>
                <a:gd name="T30" fmla="*/ 43 w 53"/>
                <a:gd name="T31" fmla="*/ 10 h 18"/>
                <a:gd name="T32" fmla="*/ 48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8" y="0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0" y="1"/>
                  </a:lnTo>
                  <a:lnTo>
                    <a:pt x="23" y="2"/>
                  </a:lnTo>
                  <a:lnTo>
                    <a:pt x="16" y="3"/>
                  </a:lnTo>
                  <a:lnTo>
                    <a:pt x="7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0" y="14"/>
                  </a:lnTo>
                  <a:lnTo>
                    <a:pt x="18" y="12"/>
                  </a:lnTo>
                  <a:lnTo>
                    <a:pt x="24" y="11"/>
                  </a:lnTo>
                  <a:lnTo>
                    <a:pt x="31" y="10"/>
                  </a:lnTo>
                  <a:lnTo>
                    <a:pt x="38" y="10"/>
                  </a:lnTo>
                  <a:lnTo>
                    <a:pt x="43" y="10"/>
                  </a:lnTo>
                  <a:lnTo>
                    <a:pt x="48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82" name="Freeform 1388"/>
            <p:cNvSpPr>
              <a:spLocks/>
            </p:cNvSpPr>
            <p:nvPr/>
          </p:nvSpPr>
          <p:spPr bwMode="auto">
            <a:xfrm>
              <a:off x="4135" y="3849"/>
              <a:ext cx="94" cy="58"/>
            </a:xfrm>
            <a:custGeom>
              <a:avLst/>
              <a:gdLst>
                <a:gd name="T0" fmla="*/ 89 w 94"/>
                <a:gd name="T1" fmla="*/ 58 h 58"/>
                <a:gd name="T2" fmla="*/ 92 w 94"/>
                <a:gd name="T3" fmla="*/ 58 h 58"/>
                <a:gd name="T4" fmla="*/ 94 w 94"/>
                <a:gd name="T5" fmla="*/ 55 h 58"/>
                <a:gd name="T6" fmla="*/ 94 w 94"/>
                <a:gd name="T7" fmla="*/ 52 h 58"/>
                <a:gd name="T8" fmla="*/ 92 w 94"/>
                <a:gd name="T9" fmla="*/ 47 h 58"/>
                <a:gd name="T10" fmla="*/ 89 w 94"/>
                <a:gd name="T11" fmla="*/ 41 h 58"/>
                <a:gd name="T12" fmla="*/ 85 w 94"/>
                <a:gd name="T13" fmla="*/ 36 h 58"/>
                <a:gd name="T14" fmla="*/ 80 w 94"/>
                <a:gd name="T15" fmla="*/ 29 h 58"/>
                <a:gd name="T16" fmla="*/ 73 w 94"/>
                <a:gd name="T17" fmla="*/ 22 h 58"/>
                <a:gd name="T18" fmla="*/ 66 w 94"/>
                <a:gd name="T19" fmla="*/ 16 h 58"/>
                <a:gd name="T20" fmla="*/ 57 w 94"/>
                <a:gd name="T21" fmla="*/ 10 h 58"/>
                <a:gd name="T22" fmla="*/ 49 w 94"/>
                <a:gd name="T23" fmla="*/ 6 h 58"/>
                <a:gd name="T24" fmla="*/ 41 w 94"/>
                <a:gd name="T25" fmla="*/ 3 h 58"/>
                <a:gd name="T26" fmla="*/ 31 w 94"/>
                <a:gd name="T27" fmla="*/ 0 h 58"/>
                <a:gd name="T28" fmla="*/ 21 w 94"/>
                <a:gd name="T29" fmla="*/ 0 h 58"/>
                <a:gd name="T30" fmla="*/ 12 w 94"/>
                <a:gd name="T31" fmla="*/ 3 h 58"/>
                <a:gd name="T32" fmla="*/ 1 w 94"/>
                <a:gd name="T33" fmla="*/ 7 h 58"/>
                <a:gd name="T34" fmla="*/ 1 w 94"/>
                <a:gd name="T35" fmla="*/ 8 h 58"/>
                <a:gd name="T36" fmla="*/ 0 w 94"/>
                <a:gd name="T37" fmla="*/ 9 h 58"/>
                <a:gd name="T38" fmla="*/ 0 w 94"/>
                <a:gd name="T39" fmla="*/ 11 h 58"/>
                <a:gd name="T40" fmla="*/ 1 w 94"/>
                <a:gd name="T41" fmla="*/ 14 h 58"/>
                <a:gd name="T42" fmla="*/ 5 w 94"/>
                <a:gd name="T43" fmla="*/ 19 h 58"/>
                <a:gd name="T44" fmla="*/ 10 w 94"/>
                <a:gd name="T45" fmla="*/ 25 h 58"/>
                <a:gd name="T46" fmla="*/ 15 w 94"/>
                <a:gd name="T47" fmla="*/ 31 h 58"/>
                <a:gd name="T48" fmla="*/ 23 w 94"/>
                <a:gd name="T49" fmla="*/ 38 h 58"/>
                <a:gd name="T50" fmla="*/ 30 w 94"/>
                <a:gd name="T51" fmla="*/ 43 h 58"/>
                <a:gd name="T52" fmla="*/ 38 w 94"/>
                <a:gd name="T53" fmla="*/ 49 h 58"/>
                <a:gd name="T54" fmla="*/ 46 w 94"/>
                <a:gd name="T55" fmla="*/ 51 h 58"/>
                <a:gd name="T56" fmla="*/ 53 w 94"/>
                <a:gd name="T57" fmla="*/ 53 h 58"/>
                <a:gd name="T58" fmla="*/ 61 w 94"/>
                <a:gd name="T59" fmla="*/ 55 h 58"/>
                <a:gd name="T60" fmla="*/ 67 w 94"/>
                <a:gd name="T61" fmla="*/ 56 h 58"/>
                <a:gd name="T62" fmla="*/ 74 w 94"/>
                <a:gd name="T63" fmla="*/ 56 h 58"/>
                <a:gd name="T64" fmla="*/ 80 w 94"/>
                <a:gd name="T65" fmla="*/ 56 h 58"/>
                <a:gd name="T66" fmla="*/ 85 w 94"/>
                <a:gd name="T67" fmla="*/ 56 h 58"/>
                <a:gd name="T68" fmla="*/ 89 w 94"/>
                <a:gd name="T69" fmla="*/ 58 h 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8"/>
                <a:gd name="T107" fmla="*/ 94 w 94"/>
                <a:gd name="T108" fmla="*/ 58 h 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8">
                  <a:moveTo>
                    <a:pt x="89" y="58"/>
                  </a:moveTo>
                  <a:lnTo>
                    <a:pt x="92" y="58"/>
                  </a:lnTo>
                  <a:lnTo>
                    <a:pt x="94" y="55"/>
                  </a:lnTo>
                  <a:lnTo>
                    <a:pt x="94" y="52"/>
                  </a:lnTo>
                  <a:lnTo>
                    <a:pt x="92" y="47"/>
                  </a:lnTo>
                  <a:lnTo>
                    <a:pt x="89" y="41"/>
                  </a:lnTo>
                  <a:lnTo>
                    <a:pt x="85" y="36"/>
                  </a:lnTo>
                  <a:lnTo>
                    <a:pt x="80" y="29"/>
                  </a:lnTo>
                  <a:lnTo>
                    <a:pt x="73" y="22"/>
                  </a:lnTo>
                  <a:lnTo>
                    <a:pt x="66" y="16"/>
                  </a:lnTo>
                  <a:lnTo>
                    <a:pt x="57" y="10"/>
                  </a:lnTo>
                  <a:lnTo>
                    <a:pt x="49" y="6"/>
                  </a:lnTo>
                  <a:lnTo>
                    <a:pt x="41" y="3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2" y="3"/>
                  </a:lnTo>
                  <a:lnTo>
                    <a:pt x="1" y="7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5" y="19"/>
                  </a:lnTo>
                  <a:lnTo>
                    <a:pt x="10" y="25"/>
                  </a:lnTo>
                  <a:lnTo>
                    <a:pt x="15" y="31"/>
                  </a:lnTo>
                  <a:lnTo>
                    <a:pt x="23" y="38"/>
                  </a:lnTo>
                  <a:lnTo>
                    <a:pt x="30" y="43"/>
                  </a:lnTo>
                  <a:lnTo>
                    <a:pt x="38" y="49"/>
                  </a:lnTo>
                  <a:lnTo>
                    <a:pt x="46" y="51"/>
                  </a:lnTo>
                  <a:lnTo>
                    <a:pt x="53" y="53"/>
                  </a:lnTo>
                  <a:lnTo>
                    <a:pt x="61" y="55"/>
                  </a:lnTo>
                  <a:lnTo>
                    <a:pt x="67" y="56"/>
                  </a:lnTo>
                  <a:lnTo>
                    <a:pt x="74" y="56"/>
                  </a:lnTo>
                  <a:lnTo>
                    <a:pt x="80" y="56"/>
                  </a:lnTo>
                  <a:lnTo>
                    <a:pt x="85" y="56"/>
                  </a:lnTo>
                  <a:lnTo>
                    <a:pt x="89" y="5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83" name="Freeform 1389"/>
            <p:cNvSpPr>
              <a:spLocks/>
            </p:cNvSpPr>
            <p:nvPr/>
          </p:nvSpPr>
          <p:spPr bwMode="auto">
            <a:xfrm>
              <a:off x="4134" y="3845"/>
              <a:ext cx="100" cy="66"/>
            </a:xfrm>
            <a:custGeom>
              <a:avLst/>
              <a:gdLst>
                <a:gd name="T0" fmla="*/ 6 w 100"/>
                <a:gd name="T1" fmla="*/ 14 h 66"/>
                <a:gd name="T2" fmla="*/ 14 w 100"/>
                <a:gd name="T3" fmla="*/ 11 h 66"/>
                <a:gd name="T4" fmla="*/ 22 w 100"/>
                <a:gd name="T5" fmla="*/ 9 h 66"/>
                <a:gd name="T6" fmla="*/ 31 w 100"/>
                <a:gd name="T7" fmla="*/ 9 h 66"/>
                <a:gd name="T8" fmla="*/ 40 w 100"/>
                <a:gd name="T9" fmla="*/ 11 h 66"/>
                <a:gd name="T10" fmla="*/ 49 w 100"/>
                <a:gd name="T11" fmla="*/ 14 h 66"/>
                <a:gd name="T12" fmla="*/ 56 w 100"/>
                <a:gd name="T13" fmla="*/ 19 h 66"/>
                <a:gd name="T14" fmla="*/ 65 w 100"/>
                <a:gd name="T15" fmla="*/ 24 h 66"/>
                <a:gd name="T16" fmla="*/ 71 w 100"/>
                <a:gd name="T17" fmla="*/ 30 h 66"/>
                <a:gd name="T18" fmla="*/ 77 w 100"/>
                <a:gd name="T19" fmla="*/ 36 h 66"/>
                <a:gd name="T20" fmla="*/ 83 w 100"/>
                <a:gd name="T21" fmla="*/ 42 h 66"/>
                <a:gd name="T22" fmla="*/ 87 w 100"/>
                <a:gd name="T23" fmla="*/ 47 h 66"/>
                <a:gd name="T24" fmla="*/ 89 w 100"/>
                <a:gd name="T25" fmla="*/ 53 h 66"/>
                <a:gd name="T26" fmla="*/ 90 w 100"/>
                <a:gd name="T27" fmla="*/ 56 h 66"/>
                <a:gd name="T28" fmla="*/ 91 w 100"/>
                <a:gd name="T29" fmla="*/ 57 h 66"/>
                <a:gd name="T30" fmla="*/ 90 w 100"/>
                <a:gd name="T31" fmla="*/ 57 h 66"/>
                <a:gd name="T32" fmla="*/ 89 w 100"/>
                <a:gd name="T33" fmla="*/ 66 h 66"/>
                <a:gd name="T34" fmla="*/ 94 w 100"/>
                <a:gd name="T35" fmla="*/ 65 h 66"/>
                <a:gd name="T36" fmla="*/ 100 w 100"/>
                <a:gd name="T37" fmla="*/ 60 h 66"/>
                <a:gd name="T38" fmla="*/ 100 w 100"/>
                <a:gd name="T39" fmla="*/ 55 h 66"/>
                <a:gd name="T40" fmla="*/ 98 w 100"/>
                <a:gd name="T41" fmla="*/ 49 h 66"/>
                <a:gd name="T42" fmla="*/ 94 w 100"/>
                <a:gd name="T43" fmla="*/ 43 h 66"/>
                <a:gd name="T44" fmla="*/ 90 w 100"/>
                <a:gd name="T45" fmla="*/ 36 h 66"/>
                <a:gd name="T46" fmla="*/ 84 w 100"/>
                <a:gd name="T47" fmla="*/ 30 h 66"/>
                <a:gd name="T48" fmla="*/ 77 w 100"/>
                <a:gd name="T49" fmla="*/ 23 h 66"/>
                <a:gd name="T50" fmla="*/ 70 w 100"/>
                <a:gd name="T51" fmla="*/ 16 h 66"/>
                <a:gd name="T52" fmla="*/ 62 w 100"/>
                <a:gd name="T53" fmla="*/ 11 h 66"/>
                <a:gd name="T54" fmla="*/ 52 w 100"/>
                <a:gd name="T55" fmla="*/ 6 h 66"/>
                <a:gd name="T56" fmla="*/ 43 w 100"/>
                <a:gd name="T57" fmla="*/ 2 h 66"/>
                <a:gd name="T58" fmla="*/ 32 w 100"/>
                <a:gd name="T59" fmla="*/ 0 h 66"/>
                <a:gd name="T60" fmla="*/ 21 w 100"/>
                <a:gd name="T61" fmla="*/ 0 h 66"/>
                <a:gd name="T62" fmla="*/ 11 w 100"/>
                <a:gd name="T63" fmla="*/ 2 h 66"/>
                <a:gd name="T64" fmla="*/ 0 w 100"/>
                <a:gd name="T65" fmla="*/ 7 h 66"/>
                <a:gd name="T66" fmla="*/ 6 w 100"/>
                <a:gd name="T67" fmla="*/ 14 h 6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0"/>
                <a:gd name="T103" fmla="*/ 0 h 66"/>
                <a:gd name="T104" fmla="*/ 100 w 100"/>
                <a:gd name="T105" fmla="*/ 66 h 6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0" h="66">
                  <a:moveTo>
                    <a:pt x="6" y="14"/>
                  </a:moveTo>
                  <a:lnTo>
                    <a:pt x="14" y="11"/>
                  </a:lnTo>
                  <a:lnTo>
                    <a:pt x="22" y="9"/>
                  </a:lnTo>
                  <a:lnTo>
                    <a:pt x="31" y="9"/>
                  </a:lnTo>
                  <a:lnTo>
                    <a:pt x="40" y="11"/>
                  </a:lnTo>
                  <a:lnTo>
                    <a:pt x="49" y="14"/>
                  </a:lnTo>
                  <a:lnTo>
                    <a:pt x="56" y="19"/>
                  </a:lnTo>
                  <a:lnTo>
                    <a:pt x="65" y="24"/>
                  </a:lnTo>
                  <a:lnTo>
                    <a:pt x="71" y="30"/>
                  </a:lnTo>
                  <a:lnTo>
                    <a:pt x="77" y="36"/>
                  </a:lnTo>
                  <a:lnTo>
                    <a:pt x="83" y="42"/>
                  </a:lnTo>
                  <a:lnTo>
                    <a:pt x="87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9" y="66"/>
                  </a:lnTo>
                  <a:lnTo>
                    <a:pt x="94" y="65"/>
                  </a:lnTo>
                  <a:lnTo>
                    <a:pt x="100" y="60"/>
                  </a:lnTo>
                  <a:lnTo>
                    <a:pt x="100" y="55"/>
                  </a:lnTo>
                  <a:lnTo>
                    <a:pt x="98" y="49"/>
                  </a:lnTo>
                  <a:lnTo>
                    <a:pt x="94" y="43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7" y="23"/>
                  </a:lnTo>
                  <a:lnTo>
                    <a:pt x="70" y="16"/>
                  </a:lnTo>
                  <a:lnTo>
                    <a:pt x="62" y="11"/>
                  </a:lnTo>
                  <a:lnTo>
                    <a:pt x="52" y="6"/>
                  </a:lnTo>
                  <a:lnTo>
                    <a:pt x="43" y="2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1" y="2"/>
                  </a:lnTo>
                  <a:lnTo>
                    <a:pt x="0" y="7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84" name="Freeform 1390"/>
            <p:cNvSpPr>
              <a:spLocks/>
            </p:cNvSpPr>
            <p:nvPr/>
          </p:nvSpPr>
          <p:spPr bwMode="auto">
            <a:xfrm>
              <a:off x="4131" y="3852"/>
              <a:ext cx="45" cy="49"/>
            </a:xfrm>
            <a:custGeom>
              <a:avLst/>
              <a:gdLst>
                <a:gd name="T0" fmla="*/ 45 w 45"/>
                <a:gd name="T1" fmla="*/ 41 h 49"/>
                <a:gd name="T2" fmla="*/ 36 w 45"/>
                <a:gd name="T3" fmla="*/ 37 h 49"/>
                <a:gd name="T4" fmla="*/ 29 w 45"/>
                <a:gd name="T5" fmla="*/ 31 h 49"/>
                <a:gd name="T6" fmla="*/ 22 w 45"/>
                <a:gd name="T7" fmla="*/ 25 h 49"/>
                <a:gd name="T8" fmla="*/ 17 w 45"/>
                <a:gd name="T9" fmla="*/ 19 h 49"/>
                <a:gd name="T10" fmla="*/ 13 w 45"/>
                <a:gd name="T11" fmla="*/ 13 h 49"/>
                <a:gd name="T12" fmla="*/ 10 w 45"/>
                <a:gd name="T13" fmla="*/ 8 h 49"/>
                <a:gd name="T14" fmla="*/ 10 w 45"/>
                <a:gd name="T15" fmla="*/ 7 h 49"/>
                <a:gd name="T16" fmla="*/ 9 w 45"/>
                <a:gd name="T17" fmla="*/ 6 h 49"/>
                <a:gd name="T18" fmla="*/ 9 w 45"/>
                <a:gd name="T19" fmla="*/ 7 h 49"/>
                <a:gd name="T20" fmla="*/ 3 w 45"/>
                <a:gd name="T21" fmla="*/ 0 h 49"/>
                <a:gd name="T22" fmla="*/ 1 w 45"/>
                <a:gd name="T23" fmla="*/ 3 h 49"/>
                <a:gd name="T24" fmla="*/ 0 w 45"/>
                <a:gd name="T25" fmla="*/ 6 h 49"/>
                <a:gd name="T26" fmla="*/ 0 w 45"/>
                <a:gd name="T27" fmla="*/ 9 h 49"/>
                <a:gd name="T28" fmla="*/ 2 w 45"/>
                <a:gd name="T29" fmla="*/ 13 h 49"/>
                <a:gd name="T30" fmla="*/ 5 w 45"/>
                <a:gd name="T31" fmla="*/ 18 h 49"/>
                <a:gd name="T32" fmla="*/ 10 w 45"/>
                <a:gd name="T33" fmla="*/ 25 h 49"/>
                <a:gd name="T34" fmla="*/ 16 w 45"/>
                <a:gd name="T35" fmla="*/ 31 h 49"/>
                <a:gd name="T36" fmla="*/ 23 w 45"/>
                <a:gd name="T37" fmla="*/ 38 h 49"/>
                <a:gd name="T38" fmla="*/ 32 w 45"/>
                <a:gd name="T39" fmla="*/ 45 h 49"/>
                <a:gd name="T40" fmla="*/ 40 w 45"/>
                <a:gd name="T41" fmla="*/ 49 h 49"/>
                <a:gd name="T42" fmla="*/ 45 w 45"/>
                <a:gd name="T43" fmla="*/ 41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5"/>
                <a:gd name="T67" fmla="*/ 0 h 49"/>
                <a:gd name="T68" fmla="*/ 45 w 45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5" h="49">
                  <a:moveTo>
                    <a:pt x="45" y="41"/>
                  </a:moveTo>
                  <a:lnTo>
                    <a:pt x="36" y="37"/>
                  </a:lnTo>
                  <a:lnTo>
                    <a:pt x="29" y="31"/>
                  </a:lnTo>
                  <a:lnTo>
                    <a:pt x="22" y="25"/>
                  </a:lnTo>
                  <a:lnTo>
                    <a:pt x="17" y="19"/>
                  </a:lnTo>
                  <a:lnTo>
                    <a:pt x="13" y="13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9" y="6"/>
                  </a:lnTo>
                  <a:lnTo>
                    <a:pt x="9" y="7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2" y="13"/>
                  </a:lnTo>
                  <a:lnTo>
                    <a:pt x="5" y="18"/>
                  </a:lnTo>
                  <a:lnTo>
                    <a:pt x="10" y="25"/>
                  </a:lnTo>
                  <a:lnTo>
                    <a:pt x="16" y="31"/>
                  </a:lnTo>
                  <a:lnTo>
                    <a:pt x="23" y="38"/>
                  </a:lnTo>
                  <a:lnTo>
                    <a:pt x="32" y="45"/>
                  </a:lnTo>
                  <a:lnTo>
                    <a:pt x="40" y="49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85" name="Freeform 1391"/>
            <p:cNvSpPr>
              <a:spLocks/>
            </p:cNvSpPr>
            <p:nvPr/>
          </p:nvSpPr>
          <p:spPr bwMode="auto">
            <a:xfrm>
              <a:off x="4171" y="3893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49 w 53"/>
                <a:gd name="T3" fmla="*/ 8 h 18"/>
                <a:gd name="T4" fmla="*/ 45 w 53"/>
                <a:gd name="T5" fmla="*/ 8 h 18"/>
                <a:gd name="T6" fmla="*/ 38 w 53"/>
                <a:gd name="T7" fmla="*/ 8 h 18"/>
                <a:gd name="T8" fmla="*/ 32 w 53"/>
                <a:gd name="T9" fmla="*/ 7 h 18"/>
                <a:gd name="T10" fmla="*/ 25 w 53"/>
                <a:gd name="T11" fmla="*/ 7 h 18"/>
                <a:gd name="T12" fmla="*/ 18 w 53"/>
                <a:gd name="T13" fmla="*/ 5 h 18"/>
                <a:gd name="T14" fmla="*/ 11 w 53"/>
                <a:gd name="T15" fmla="*/ 4 h 18"/>
                <a:gd name="T16" fmla="*/ 5 w 53"/>
                <a:gd name="T17" fmla="*/ 0 h 18"/>
                <a:gd name="T18" fmla="*/ 0 w 53"/>
                <a:gd name="T19" fmla="*/ 8 h 18"/>
                <a:gd name="T20" fmla="*/ 8 w 53"/>
                <a:gd name="T21" fmla="*/ 11 h 18"/>
                <a:gd name="T22" fmla="*/ 16 w 53"/>
                <a:gd name="T23" fmla="*/ 15 h 18"/>
                <a:gd name="T24" fmla="*/ 24 w 53"/>
                <a:gd name="T25" fmla="*/ 16 h 18"/>
                <a:gd name="T26" fmla="*/ 31 w 53"/>
                <a:gd name="T27" fmla="*/ 17 h 18"/>
                <a:gd name="T28" fmla="*/ 38 w 53"/>
                <a:gd name="T29" fmla="*/ 17 h 18"/>
                <a:gd name="T30" fmla="*/ 44 w 53"/>
                <a:gd name="T31" fmla="*/ 17 h 18"/>
                <a:gd name="T32" fmla="*/ 49 w 53"/>
                <a:gd name="T33" fmla="*/ 18 h 18"/>
                <a:gd name="T34" fmla="*/ 52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49" y="8"/>
                  </a:lnTo>
                  <a:lnTo>
                    <a:pt x="45" y="8"/>
                  </a:lnTo>
                  <a:lnTo>
                    <a:pt x="38" y="8"/>
                  </a:lnTo>
                  <a:lnTo>
                    <a:pt x="32" y="7"/>
                  </a:lnTo>
                  <a:lnTo>
                    <a:pt x="25" y="7"/>
                  </a:lnTo>
                  <a:lnTo>
                    <a:pt x="18" y="5"/>
                  </a:lnTo>
                  <a:lnTo>
                    <a:pt x="11" y="4"/>
                  </a:lnTo>
                  <a:lnTo>
                    <a:pt x="5" y="0"/>
                  </a:lnTo>
                  <a:lnTo>
                    <a:pt x="0" y="8"/>
                  </a:lnTo>
                  <a:lnTo>
                    <a:pt x="8" y="11"/>
                  </a:lnTo>
                  <a:lnTo>
                    <a:pt x="16" y="15"/>
                  </a:lnTo>
                  <a:lnTo>
                    <a:pt x="24" y="16"/>
                  </a:lnTo>
                  <a:lnTo>
                    <a:pt x="31" y="17"/>
                  </a:lnTo>
                  <a:lnTo>
                    <a:pt x="38" y="17"/>
                  </a:lnTo>
                  <a:lnTo>
                    <a:pt x="44" y="17"/>
                  </a:lnTo>
                  <a:lnTo>
                    <a:pt x="49" y="18"/>
                  </a:lnTo>
                  <a:lnTo>
                    <a:pt x="52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86" name="Freeform 1392"/>
            <p:cNvSpPr>
              <a:spLocks/>
            </p:cNvSpPr>
            <p:nvPr/>
          </p:nvSpPr>
          <p:spPr bwMode="auto">
            <a:xfrm>
              <a:off x="1922" y="3851"/>
              <a:ext cx="94" cy="57"/>
            </a:xfrm>
            <a:custGeom>
              <a:avLst/>
              <a:gdLst>
                <a:gd name="T0" fmla="*/ 89 w 94"/>
                <a:gd name="T1" fmla="*/ 0 h 57"/>
                <a:gd name="T2" fmla="*/ 92 w 94"/>
                <a:gd name="T3" fmla="*/ 0 h 57"/>
                <a:gd name="T4" fmla="*/ 94 w 94"/>
                <a:gd name="T5" fmla="*/ 2 h 57"/>
                <a:gd name="T6" fmla="*/ 94 w 94"/>
                <a:gd name="T7" fmla="*/ 5 h 57"/>
                <a:gd name="T8" fmla="*/ 92 w 94"/>
                <a:gd name="T9" fmla="*/ 9 h 57"/>
                <a:gd name="T10" fmla="*/ 89 w 94"/>
                <a:gd name="T11" fmla="*/ 15 h 57"/>
                <a:gd name="T12" fmla="*/ 85 w 94"/>
                <a:gd name="T13" fmla="*/ 21 h 57"/>
                <a:gd name="T14" fmla="*/ 80 w 94"/>
                <a:gd name="T15" fmla="*/ 28 h 57"/>
                <a:gd name="T16" fmla="*/ 73 w 94"/>
                <a:gd name="T17" fmla="*/ 35 h 57"/>
                <a:gd name="T18" fmla="*/ 66 w 94"/>
                <a:gd name="T19" fmla="*/ 40 h 57"/>
                <a:gd name="T20" fmla="*/ 59 w 94"/>
                <a:gd name="T21" fmla="*/ 46 h 57"/>
                <a:gd name="T22" fmla="*/ 49 w 94"/>
                <a:gd name="T23" fmla="*/ 51 h 57"/>
                <a:gd name="T24" fmla="*/ 41 w 94"/>
                <a:gd name="T25" fmla="*/ 54 h 57"/>
                <a:gd name="T26" fmla="*/ 31 w 94"/>
                <a:gd name="T27" fmla="*/ 57 h 57"/>
                <a:gd name="T28" fmla="*/ 21 w 94"/>
                <a:gd name="T29" fmla="*/ 57 h 57"/>
                <a:gd name="T30" fmla="*/ 12 w 94"/>
                <a:gd name="T31" fmla="*/ 54 h 57"/>
                <a:gd name="T32" fmla="*/ 2 w 94"/>
                <a:gd name="T33" fmla="*/ 50 h 57"/>
                <a:gd name="T34" fmla="*/ 1 w 94"/>
                <a:gd name="T35" fmla="*/ 49 h 57"/>
                <a:gd name="T36" fmla="*/ 0 w 94"/>
                <a:gd name="T37" fmla="*/ 48 h 57"/>
                <a:gd name="T38" fmla="*/ 1 w 94"/>
                <a:gd name="T39" fmla="*/ 46 h 57"/>
                <a:gd name="T40" fmla="*/ 1 w 94"/>
                <a:gd name="T41" fmla="*/ 43 h 57"/>
                <a:gd name="T42" fmla="*/ 5 w 94"/>
                <a:gd name="T43" fmla="*/ 38 h 57"/>
                <a:gd name="T44" fmla="*/ 10 w 94"/>
                <a:gd name="T45" fmla="*/ 31 h 57"/>
                <a:gd name="T46" fmla="*/ 15 w 94"/>
                <a:gd name="T47" fmla="*/ 25 h 57"/>
                <a:gd name="T48" fmla="*/ 23 w 94"/>
                <a:gd name="T49" fmla="*/ 19 h 57"/>
                <a:gd name="T50" fmla="*/ 30 w 94"/>
                <a:gd name="T51" fmla="*/ 13 h 57"/>
                <a:gd name="T52" fmla="*/ 38 w 94"/>
                <a:gd name="T53" fmla="*/ 8 h 57"/>
                <a:gd name="T54" fmla="*/ 46 w 94"/>
                <a:gd name="T55" fmla="*/ 5 h 57"/>
                <a:gd name="T56" fmla="*/ 53 w 94"/>
                <a:gd name="T57" fmla="*/ 3 h 57"/>
                <a:gd name="T58" fmla="*/ 61 w 94"/>
                <a:gd name="T59" fmla="*/ 2 h 57"/>
                <a:gd name="T60" fmla="*/ 67 w 94"/>
                <a:gd name="T61" fmla="*/ 1 h 57"/>
                <a:gd name="T62" fmla="*/ 74 w 94"/>
                <a:gd name="T63" fmla="*/ 1 h 57"/>
                <a:gd name="T64" fmla="*/ 80 w 94"/>
                <a:gd name="T65" fmla="*/ 0 h 57"/>
                <a:gd name="T66" fmla="*/ 85 w 94"/>
                <a:gd name="T67" fmla="*/ 0 h 57"/>
                <a:gd name="T68" fmla="*/ 89 w 94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7"/>
                <a:gd name="T107" fmla="*/ 94 w 94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7">
                  <a:moveTo>
                    <a:pt x="89" y="0"/>
                  </a:moveTo>
                  <a:lnTo>
                    <a:pt x="92" y="0"/>
                  </a:lnTo>
                  <a:lnTo>
                    <a:pt x="94" y="2"/>
                  </a:lnTo>
                  <a:lnTo>
                    <a:pt x="94" y="5"/>
                  </a:lnTo>
                  <a:lnTo>
                    <a:pt x="92" y="9"/>
                  </a:lnTo>
                  <a:lnTo>
                    <a:pt x="89" y="15"/>
                  </a:lnTo>
                  <a:lnTo>
                    <a:pt x="85" y="21"/>
                  </a:lnTo>
                  <a:lnTo>
                    <a:pt x="80" y="28"/>
                  </a:lnTo>
                  <a:lnTo>
                    <a:pt x="73" y="35"/>
                  </a:lnTo>
                  <a:lnTo>
                    <a:pt x="66" y="40"/>
                  </a:lnTo>
                  <a:lnTo>
                    <a:pt x="59" y="46"/>
                  </a:lnTo>
                  <a:lnTo>
                    <a:pt x="49" y="51"/>
                  </a:lnTo>
                  <a:lnTo>
                    <a:pt x="41" y="54"/>
                  </a:lnTo>
                  <a:lnTo>
                    <a:pt x="31" y="57"/>
                  </a:lnTo>
                  <a:lnTo>
                    <a:pt x="21" y="57"/>
                  </a:lnTo>
                  <a:lnTo>
                    <a:pt x="12" y="54"/>
                  </a:lnTo>
                  <a:lnTo>
                    <a:pt x="2" y="50"/>
                  </a:lnTo>
                  <a:lnTo>
                    <a:pt x="1" y="49"/>
                  </a:lnTo>
                  <a:lnTo>
                    <a:pt x="0" y="48"/>
                  </a:lnTo>
                  <a:lnTo>
                    <a:pt x="1" y="46"/>
                  </a:lnTo>
                  <a:lnTo>
                    <a:pt x="1" y="43"/>
                  </a:lnTo>
                  <a:lnTo>
                    <a:pt x="5" y="38"/>
                  </a:lnTo>
                  <a:lnTo>
                    <a:pt x="10" y="31"/>
                  </a:lnTo>
                  <a:lnTo>
                    <a:pt x="15" y="25"/>
                  </a:lnTo>
                  <a:lnTo>
                    <a:pt x="23" y="19"/>
                  </a:lnTo>
                  <a:lnTo>
                    <a:pt x="30" y="13"/>
                  </a:lnTo>
                  <a:lnTo>
                    <a:pt x="38" y="8"/>
                  </a:lnTo>
                  <a:lnTo>
                    <a:pt x="46" y="5"/>
                  </a:lnTo>
                  <a:lnTo>
                    <a:pt x="53" y="3"/>
                  </a:lnTo>
                  <a:lnTo>
                    <a:pt x="61" y="2"/>
                  </a:lnTo>
                  <a:lnTo>
                    <a:pt x="67" y="1"/>
                  </a:lnTo>
                  <a:lnTo>
                    <a:pt x="74" y="1"/>
                  </a:lnTo>
                  <a:lnTo>
                    <a:pt x="80" y="0"/>
                  </a:lnTo>
                  <a:lnTo>
                    <a:pt x="85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87" name="Freeform 1393"/>
            <p:cNvSpPr>
              <a:spLocks/>
            </p:cNvSpPr>
            <p:nvPr/>
          </p:nvSpPr>
          <p:spPr bwMode="auto">
            <a:xfrm>
              <a:off x="1921" y="3846"/>
              <a:ext cx="100" cy="66"/>
            </a:xfrm>
            <a:custGeom>
              <a:avLst/>
              <a:gdLst>
                <a:gd name="T0" fmla="*/ 0 w 100"/>
                <a:gd name="T1" fmla="*/ 58 h 66"/>
                <a:gd name="T2" fmla="*/ 11 w 100"/>
                <a:gd name="T3" fmla="*/ 64 h 66"/>
                <a:gd name="T4" fmla="*/ 21 w 100"/>
                <a:gd name="T5" fmla="*/ 66 h 66"/>
                <a:gd name="T6" fmla="*/ 32 w 100"/>
                <a:gd name="T7" fmla="*/ 66 h 66"/>
                <a:gd name="T8" fmla="*/ 43 w 100"/>
                <a:gd name="T9" fmla="*/ 64 h 66"/>
                <a:gd name="T10" fmla="*/ 52 w 100"/>
                <a:gd name="T11" fmla="*/ 61 h 66"/>
                <a:gd name="T12" fmla="*/ 62 w 100"/>
                <a:gd name="T13" fmla="*/ 55 h 66"/>
                <a:gd name="T14" fmla="*/ 70 w 100"/>
                <a:gd name="T15" fmla="*/ 50 h 66"/>
                <a:gd name="T16" fmla="*/ 78 w 100"/>
                <a:gd name="T17" fmla="*/ 43 h 66"/>
                <a:gd name="T18" fmla="*/ 84 w 100"/>
                <a:gd name="T19" fmla="*/ 36 h 66"/>
                <a:gd name="T20" fmla="*/ 90 w 100"/>
                <a:gd name="T21" fmla="*/ 30 h 66"/>
                <a:gd name="T22" fmla="*/ 94 w 100"/>
                <a:gd name="T23" fmla="*/ 23 h 66"/>
                <a:gd name="T24" fmla="*/ 98 w 100"/>
                <a:gd name="T25" fmla="*/ 17 h 66"/>
                <a:gd name="T26" fmla="*/ 100 w 100"/>
                <a:gd name="T27" fmla="*/ 11 h 66"/>
                <a:gd name="T28" fmla="*/ 100 w 100"/>
                <a:gd name="T29" fmla="*/ 6 h 66"/>
                <a:gd name="T30" fmla="*/ 95 w 100"/>
                <a:gd name="T31" fmla="*/ 0 h 66"/>
                <a:gd name="T32" fmla="*/ 89 w 100"/>
                <a:gd name="T33" fmla="*/ 0 h 66"/>
                <a:gd name="T34" fmla="*/ 90 w 100"/>
                <a:gd name="T35" fmla="*/ 9 h 66"/>
                <a:gd name="T36" fmla="*/ 91 w 100"/>
                <a:gd name="T37" fmla="*/ 9 h 66"/>
                <a:gd name="T38" fmla="*/ 91 w 100"/>
                <a:gd name="T39" fmla="*/ 8 h 66"/>
                <a:gd name="T40" fmla="*/ 91 w 100"/>
                <a:gd name="T41" fmla="*/ 9 h 66"/>
                <a:gd name="T42" fmla="*/ 89 w 100"/>
                <a:gd name="T43" fmla="*/ 13 h 66"/>
                <a:gd name="T44" fmla="*/ 87 w 100"/>
                <a:gd name="T45" fmla="*/ 18 h 66"/>
                <a:gd name="T46" fmla="*/ 83 w 100"/>
                <a:gd name="T47" fmla="*/ 23 h 66"/>
                <a:gd name="T48" fmla="*/ 78 w 100"/>
                <a:gd name="T49" fmla="*/ 30 h 66"/>
                <a:gd name="T50" fmla="*/ 71 w 100"/>
                <a:gd name="T51" fmla="*/ 36 h 66"/>
                <a:gd name="T52" fmla="*/ 65 w 100"/>
                <a:gd name="T53" fmla="*/ 42 h 66"/>
                <a:gd name="T54" fmla="*/ 56 w 100"/>
                <a:gd name="T55" fmla="*/ 47 h 66"/>
                <a:gd name="T56" fmla="*/ 49 w 100"/>
                <a:gd name="T57" fmla="*/ 52 h 66"/>
                <a:gd name="T58" fmla="*/ 40 w 100"/>
                <a:gd name="T59" fmla="*/ 55 h 66"/>
                <a:gd name="T60" fmla="*/ 31 w 100"/>
                <a:gd name="T61" fmla="*/ 56 h 66"/>
                <a:gd name="T62" fmla="*/ 22 w 100"/>
                <a:gd name="T63" fmla="*/ 57 h 66"/>
                <a:gd name="T64" fmla="*/ 14 w 100"/>
                <a:gd name="T65" fmla="*/ 55 h 66"/>
                <a:gd name="T66" fmla="*/ 6 w 100"/>
                <a:gd name="T67" fmla="*/ 51 h 66"/>
                <a:gd name="T68" fmla="*/ 0 w 100"/>
                <a:gd name="T69" fmla="*/ 58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0"/>
                <a:gd name="T106" fmla="*/ 0 h 66"/>
                <a:gd name="T107" fmla="*/ 100 w 100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0" h="66">
                  <a:moveTo>
                    <a:pt x="0" y="58"/>
                  </a:moveTo>
                  <a:lnTo>
                    <a:pt x="11" y="64"/>
                  </a:lnTo>
                  <a:lnTo>
                    <a:pt x="21" y="66"/>
                  </a:lnTo>
                  <a:lnTo>
                    <a:pt x="32" y="66"/>
                  </a:lnTo>
                  <a:lnTo>
                    <a:pt x="43" y="64"/>
                  </a:lnTo>
                  <a:lnTo>
                    <a:pt x="52" y="61"/>
                  </a:lnTo>
                  <a:lnTo>
                    <a:pt x="62" y="55"/>
                  </a:lnTo>
                  <a:lnTo>
                    <a:pt x="70" y="50"/>
                  </a:lnTo>
                  <a:lnTo>
                    <a:pt x="78" y="43"/>
                  </a:lnTo>
                  <a:lnTo>
                    <a:pt x="84" y="36"/>
                  </a:lnTo>
                  <a:lnTo>
                    <a:pt x="90" y="30"/>
                  </a:lnTo>
                  <a:lnTo>
                    <a:pt x="94" y="23"/>
                  </a:lnTo>
                  <a:lnTo>
                    <a:pt x="98" y="17"/>
                  </a:lnTo>
                  <a:lnTo>
                    <a:pt x="100" y="11"/>
                  </a:lnTo>
                  <a:lnTo>
                    <a:pt x="100" y="6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1" y="8"/>
                  </a:lnTo>
                  <a:lnTo>
                    <a:pt x="91" y="9"/>
                  </a:lnTo>
                  <a:lnTo>
                    <a:pt x="89" y="13"/>
                  </a:lnTo>
                  <a:lnTo>
                    <a:pt x="87" y="18"/>
                  </a:lnTo>
                  <a:lnTo>
                    <a:pt x="83" y="23"/>
                  </a:lnTo>
                  <a:lnTo>
                    <a:pt x="78" y="30"/>
                  </a:lnTo>
                  <a:lnTo>
                    <a:pt x="71" y="36"/>
                  </a:lnTo>
                  <a:lnTo>
                    <a:pt x="65" y="42"/>
                  </a:lnTo>
                  <a:lnTo>
                    <a:pt x="56" y="47"/>
                  </a:lnTo>
                  <a:lnTo>
                    <a:pt x="49" y="52"/>
                  </a:lnTo>
                  <a:lnTo>
                    <a:pt x="40" y="55"/>
                  </a:lnTo>
                  <a:lnTo>
                    <a:pt x="31" y="56"/>
                  </a:lnTo>
                  <a:lnTo>
                    <a:pt x="22" y="57"/>
                  </a:lnTo>
                  <a:lnTo>
                    <a:pt x="14" y="55"/>
                  </a:lnTo>
                  <a:lnTo>
                    <a:pt x="6" y="5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88" name="Freeform 1394"/>
            <p:cNvSpPr>
              <a:spLocks/>
            </p:cNvSpPr>
            <p:nvPr/>
          </p:nvSpPr>
          <p:spPr bwMode="auto">
            <a:xfrm>
              <a:off x="1918" y="3855"/>
              <a:ext cx="45" cy="49"/>
            </a:xfrm>
            <a:custGeom>
              <a:avLst/>
              <a:gdLst>
                <a:gd name="T0" fmla="*/ 40 w 45"/>
                <a:gd name="T1" fmla="*/ 0 h 49"/>
                <a:gd name="T2" fmla="*/ 32 w 45"/>
                <a:gd name="T3" fmla="*/ 5 h 49"/>
                <a:gd name="T4" fmla="*/ 23 w 45"/>
                <a:gd name="T5" fmla="*/ 11 h 49"/>
                <a:gd name="T6" fmla="*/ 16 w 45"/>
                <a:gd name="T7" fmla="*/ 17 h 49"/>
                <a:gd name="T8" fmla="*/ 11 w 45"/>
                <a:gd name="T9" fmla="*/ 25 h 49"/>
                <a:gd name="T10" fmla="*/ 5 w 45"/>
                <a:gd name="T11" fmla="*/ 32 h 49"/>
                <a:gd name="T12" fmla="*/ 2 w 45"/>
                <a:gd name="T13" fmla="*/ 37 h 49"/>
                <a:gd name="T14" fmla="*/ 1 w 45"/>
                <a:gd name="T15" fmla="*/ 41 h 49"/>
                <a:gd name="T16" fmla="*/ 0 w 45"/>
                <a:gd name="T17" fmla="*/ 44 h 49"/>
                <a:gd name="T18" fmla="*/ 1 w 45"/>
                <a:gd name="T19" fmla="*/ 47 h 49"/>
                <a:gd name="T20" fmla="*/ 3 w 45"/>
                <a:gd name="T21" fmla="*/ 49 h 49"/>
                <a:gd name="T22" fmla="*/ 9 w 45"/>
                <a:gd name="T23" fmla="*/ 42 h 49"/>
                <a:gd name="T24" fmla="*/ 9 w 45"/>
                <a:gd name="T25" fmla="*/ 43 h 49"/>
                <a:gd name="T26" fmla="*/ 10 w 45"/>
                <a:gd name="T27" fmla="*/ 43 h 49"/>
                <a:gd name="T28" fmla="*/ 10 w 45"/>
                <a:gd name="T29" fmla="*/ 42 h 49"/>
                <a:gd name="T30" fmla="*/ 13 w 45"/>
                <a:gd name="T31" fmla="*/ 36 h 49"/>
                <a:gd name="T32" fmla="*/ 17 w 45"/>
                <a:gd name="T33" fmla="*/ 31 h 49"/>
                <a:gd name="T34" fmla="*/ 22 w 45"/>
                <a:gd name="T35" fmla="*/ 24 h 49"/>
                <a:gd name="T36" fmla="*/ 30 w 45"/>
                <a:gd name="T37" fmla="*/ 19 h 49"/>
                <a:gd name="T38" fmla="*/ 36 w 45"/>
                <a:gd name="T39" fmla="*/ 13 h 49"/>
                <a:gd name="T40" fmla="*/ 45 w 45"/>
                <a:gd name="T41" fmla="*/ 9 h 49"/>
                <a:gd name="T42" fmla="*/ 40 w 45"/>
                <a:gd name="T43" fmla="*/ 0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5"/>
                <a:gd name="T67" fmla="*/ 0 h 49"/>
                <a:gd name="T68" fmla="*/ 45 w 45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5" h="49">
                  <a:moveTo>
                    <a:pt x="40" y="0"/>
                  </a:moveTo>
                  <a:lnTo>
                    <a:pt x="32" y="5"/>
                  </a:lnTo>
                  <a:lnTo>
                    <a:pt x="23" y="11"/>
                  </a:lnTo>
                  <a:lnTo>
                    <a:pt x="16" y="17"/>
                  </a:lnTo>
                  <a:lnTo>
                    <a:pt x="11" y="25"/>
                  </a:lnTo>
                  <a:lnTo>
                    <a:pt x="5" y="32"/>
                  </a:lnTo>
                  <a:lnTo>
                    <a:pt x="2" y="37"/>
                  </a:lnTo>
                  <a:lnTo>
                    <a:pt x="1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3" y="49"/>
                  </a:lnTo>
                  <a:lnTo>
                    <a:pt x="9" y="42"/>
                  </a:lnTo>
                  <a:lnTo>
                    <a:pt x="9" y="43"/>
                  </a:lnTo>
                  <a:lnTo>
                    <a:pt x="10" y="43"/>
                  </a:lnTo>
                  <a:lnTo>
                    <a:pt x="10" y="42"/>
                  </a:lnTo>
                  <a:lnTo>
                    <a:pt x="13" y="36"/>
                  </a:lnTo>
                  <a:lnTo>
                    <a:pt x="17" y="31"/>
                  </a:lnTo>
                  <a:lnTo>
                    <a:pt x="22" y="24"/>
                  </a:lnTo>
                  <a:lnTo>
                    <a:pt x="30" y="19"/>
                  </a:lnTo>
                  <a:lnTo>
                    <a:pt x="36" y="13"/>
                  </a:lnTo>
                  <a:lnTo>
                    <a:pt x="45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89" name="Freeform 1395"/>
            <p:cNvSpPr>
              <a:spLocks/>
            </p:cNvSpPr>
            <p:nvPr/>
          </p:nvSpPr>
          <p:spPr bwMode="auto">
            <a:xfrm>
              <a:off x="1958" y="3846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9 w 53"/>
                <a:gd name="T3" fmla="*/ 0 h 18"/>
                <a:gd name="T4" fmla="*/ 44 w 53"/>
                <a:gd name="T5" fmla="*/ 0 h 18"/>
                <a:gd name="T6" fmla="*/ 38 w 53"/>
                <a:gd name="T7" fmla="*/ 0 h 18"/>
                <a:gd name="T8" fmla="*/ 31 w 53"/>
                <a:gd name="T9" fmla="*/ 1 h 18"/>
                <a:gd name="T10" fmla="*/ 24 w 53"/>
                <a:gd name="T11" fmla="*/ 2 h 18"/>
                <a:gd name="T12" fmla="*/ 16 w 53"/>
                <a:gd name="T13" fmla="*/ 3 h 18"/>
                <a:gd name="T14" fmla="*/ 8 w 53"/>
                <a:gd name="T15" fmla="*/ 6 h 18"/>
                <a:gd name="T16" fmla="*/ 0 w 53"/>
                <a:gd name="T17" fmla="*/ 9 h 18"/>
                <a:gd name="T18" fmla="*/ 5 w 53"/>
                <a:gd name="T19" fmla="*/ 18 h 18"/>
                <a:gd name="T20" fmla="*/ 11 w 53"/>
                <a:gd name="T21" fmla="*/ 14 h 18"/>
                <a:gd name="T22" fmla="*/ 18 w 53"/>
                <a:gd name="T23" fmla="*/ 12 h 18"/>
                <a:gd name="T24" fmla="*/ 25 w 53"/>
                <a:gd name="T25" fmla="*/ 11 h 18"/>
                <a:gd name="T26" fmla="*/ 32 w 53"/>
                <a:gd name="T27" fmla="*/ 10 h 18"/>
                <a:gd name="T28" fmla="*/ 38 w 53"/>
                <a:gd name="T29" fmla="*/ 10 h 18"/>
                <a:gd name="T30" fmla="*/ 45 w 53"/>
                <a:gd name="T31" fmla="*/ 10 h 18"/>
                <a:gd name="T32" fmla="*/ 49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9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4" y="2"/>
                  </a:lnTo>
                  <a:lnTo>
                    <a:pt x="16" y="3"/>
                  </a:lnTo>
                  <a:lnTo>
                    <a:pt x="8" y="6"/>
                  </a:lnTo>
                  <a:lnTo>
                    <a:pt x="0" y="9"/>
                  </a:lnTo>
                  <a:lnTo>
                    <a:pt x="5" y="18"/>
                  </a:lnTo>
                  <a:lnTo>
                    <a:pt x="11" y="14"/>
                  </a:lnTo>
                  <a:lnTo>
                    <a:pt x="18" y="12"/>
                  </a:lnTo>
                  <a:lnTo>
                    <a:pt x="25" y="11"/>
                  </a:lnTo>
                  <a:lnTo>
                    <a:pt x="32" y="10"/>
                  </a:lnTo>
                  <a:lnTo>
                    <a:pt x="38" y="10"/>
                  </a:lnTo>
                  <a:lnTo>
                    <a:pt x="45" y="10"/>
                  </a:lnTo>
                  <a:lnTo>
                    <a:pt x="49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90" name="Freeform 1396"/>
            <p:cNvSpPr>
              <a:spLocks/>
            </p:cNvSpPr>
            <p:nvPr/>
          </p:nvSpPr>
          <p:spPr bwMode="auto">
            <a:xfrm>
              <a:off x="5079" y="3849"/>
              <a:ext cx="94" cy="58"/>
            </a:xfrm>
            <a:custGeom>
              <a:avLst/>
              <a:gdLst>
                <a:gd name="T0" fmla="*/ 89 w 94"/>
                <a:gd name="T1" fmla="*/ 58 h 58"/>
                <a:gd name="T2" fmla="*/ 92 w 94"/>
                <a:gd name="T3" fmla="*/ 58 h 58"/>
                <a:gd name="T4" fmla="*/ 94 w 94"/>
                <a:gd name="T5" fmla="*/ 55 h 58"/>
                <a:gd name="T6" fmla="*/ 94 w 94"/>
                <a:gd name="T7" fmla="*/ 52 h 58"/>
                <a:gd name="T8" fmla="*/ 92 w 94"/>
                <a:gd name="T9" fmla="*/ 47 h 58"/>
                <a:gd name="T10" fmla="*/ 89 w 94"/>
                <a:gd name="T11" fmla="*/ 41 h 58"/>
                <a:gd name="T12" fmla="*/ 85 w 94"/>
                <a:gd name="T13" fmla="*/ 36 h 58"/>
                <a:gd name="T14" fmla="*/ 79 w 94"/>
                <a:gd name="T15" fmla="*/ 29 h 58"/>
                <a:gd name="T16" fmla="*/ 73 w 94"/>
                <a:gd name="T17" fmla="*/ 22 h 58"/>
                <a:gd name="T18" fmla="*/ 65 w 94"/>
                <a:gd name="T19" fmla="*/ 16 h 58"/>
                <a:gd name="T20" fmla="*/ 58 w 94"/>
                <a:gd name="T21" fmla="*/ 10 h 58"/>
                <a:gd name="T22" fmla="*/ 49 w 94"/>
                <a:gd name="T23" fmla="*/ 6 h 58"/>
                <a:gd name="T24" fmla="*/ 40 w 94"/>
                <a:gd name="T25" fmla="*/ 3 h 58"/>
                <a:gd name="T26" fmla="*/ 31 w 94"/>
                <a:gd name="T27" fmla="*/ 0 h 58"/>
                <a:gd name="T28" fmla="*/ 21 w 94"/>
                <a:gd name="T29" fmla="*/ 0 h 58"/>
                <a:gd name="T30" fmla="*/ 12 w 94"/>
                <a:gd name="T31" fmla="*/ 3 h 58"/>
                <a:gd name="T32" fmla="*/ 2 w 94"/>
                <a:gd name="T33" fmla="*/ 7 h 58"/>
                <a:gd name="T34" fmla="*/ 1 w 94"/>
                <a:gd name="T35" fmla="*/ 8 h 58"/>
                <a:gd name="T36" fmla="*/ 0 w 94"/>
                <a:gd name="T37" fmla="*/ 9 h 58"/>
                <a:gd name="T38" fmla="*/ 1 w 94"/>
                <a:gd name="T39" fmla="*/ 11 h 58"/>
                <a:gd name="T40" fmla="*/ 1 w 94"/>
                <a:gd name="T41" fmla="*/ 14 h 58"/>
                <a:gd name="T42" fmla="*/ 4 w 94"/>
                <a:gd name="T43" fmla="*/ 19 h 58"/>
                <a:gd name="T44" fmla="*/ 9 w 94"/>
                <a:gd name="T45" fmla="*/ 25 h 58"/>
                <a:gd name="T46" fmla="*/ 15 w 94"/>
                <a:gd name="T47" fmla="*/ 31 h 58"/>
                <a:gd name="T48" fmla="*/ 22 w 94"/>
                <a:gd name="T49" fmla="*/ 38 h 58"/>
                <a:gd name="T50" fmla="*/ 30 w 94"/>
                <a:gd name="T51" fmla="*/ 43 h 58"/>
                <a:gd name="T52" fmla="*/ 38 w 94"/>
                <a:gd name="T53" fmla="*/ 49 h 58"/>
                <a:gd name="T54" fmla="*/ 45 w 94"/>
                <a:gd name="T55" fmla="*/ 51 h 58"/>
                <a:gd name="T56" fmla="*/ 53 w 94"/>
                <a:gd name="T57" fmla="*/ 53 h 58"/>
                <a:gd name="T58" fmla="*/ 60 w 94"/>
                <a:gd name="T59" fmla="*/ 55 h 58"/>
                <a:gd name="T60" fmla="*/ 68 w 94"/>
                <a:gd name="T61" fmla="*/ 56 h 58"/>
                <a:gd name="T62" fmla="*/ 74 w 94"/>
                <a:gd name="T63" fmla="*/ 56 h 58"/>
                <a:gd name="T64" fmla="*/ 79 w 94"/>
                <a:gd name="T65" fmla="*/ 56 h 58"/>
                <a:gd name="T66" fmla="*/ 85 w 94"/>
                <a:gd name="T67" fmla="*/ 56 h 58"/>
                <a:gd name="T68" fmla="*/ 89 w 94"/>
                <a:gd name="T69" fmla="*/ 58 h 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8"/>
                <a:gd name="T107" fmla="*/ 94 w 94"/>
                <a:gd name="T108" fmla="*/ 58 h 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8">
                  <a:moveTo>
                    <a:pt x="89" y="58"/>
                  </a:moveTo>
                  <a:lnTo>
                    <a:pt x="92" y="58"/>
                  </a:lnTo>
                  <a:lnTo>
                    <a:pt x="94" y="55"/>
                  </a:lnTo>
                  <a:lnTo>
                    <a:pt x="94" y="52"/>
                  </a:lnTo>
                  <a:lnTo>
                    <a:pt x="92" y="47"/>
                  </a:lnTo>
                  <a:lnTo>
                    <a:pt x="89" y="41"/>
                  </a:lnTo>
                  <a:lnTo>
                    <a:pt x="85" y="36"/>
                  </a:lnTo>
                  <a:lnTo>
                    <a:pt x="79" y="29"/>
                  </a:lnTo>
                  <a:lnTo>
                    <a:pt x="73" y="22"/>
                  </a:lnTo>
                  <a:lnTo>
                    <a:pt x="65" y="16"/>
                  </a:lnTo>
                  <a:lnTo>
                    <a:pt x="58" y="10"/>
                  </a:lnTo>
                  <a:lnTo>
                    <a:pt x="49" y="6"/>
                  </a:lnTo>
                  <a:lnTo>
                    <a:pt x="40" y="3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2" y="3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11"/>
                  </a:lnTo>
                  <a:lnTo>
                    <a:pt x="1" y="14"/>
                  </a:lnTo>
                  <a:lnTo>
                    <a:pt x="4" y="19"/>
                  </a:lnTo>
                  <a:lnTo>
                    <a:pt x="9" y="25"/>
                  </a:lnTo>
                  <a:lnTo>
                    <a:pt x="15" y="31"/>
                  </a:lnTo>
                  <a:lnTo>
                    <a:pt x="22" y="38"/>
                  </a:lnTo>
                  <a:lnTo>
                    <a:pt x="30" y="43"/>
                  </a:lnTo>
                  <a:lnTo>
                    <a:pt x="38" y="49"/>
                  </a:lnTo>
                  <a:lnTo>
                    <a:pt x="45" y="51"/>
                  </a:lnTo>
                  <a:lnTo>
                    <a:pt x="53" y="53"/>
                  </a:lnTo>
                  <a:lnTo>
                    <a:pt x="60" y="55"/>
                  </a:lnTo>
                  <a:lnTo>
                    <a:pt x="68" y="56"/>
                  </a:lnTo>
                  <a:lnTo>
                    <a:pt x="74" y="56"/>
                  </a:lnTo>
                  <a:lnTo>
                    <a:pt x="79" y="56"/>
                  </a:lnTo>
                  <a:lnTo>
                    <a:pt x="85" y="56"/>
                  </a:lnTo>
                  <a:lnTo>
                    <a:pt x="89" y="5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91" name="Freeform 1397"/>
            <p:cNvSpPr>
              <a:spLocks/>
            </p:cNvSpPr>
            <p:nvPr/>
          </p:nvSpPr>
          <p:spPr bwMode="auto">
            <a:xfrm>
              <a:off x="5078" y="3845"/>
              <a:ext cx="99" cy="66"/>
            </a:xfrm>
            <a:custGeom>
              <a:avLst/>
              <a:gdLst>
                <a:gd name="T0" fmla="*/ 5 w 99"/>
                <a:gd name="T1" fmla="*/ 14 h 66"/>
                <a:gd name="T2" fmla="*/ 14 w 99"/>
                <a:gd name="T3" fmla="*/ 11 h 66"/>
                <a:gd name="T4" fmla="*/ 22 w 99"/>
                <a:gd name="T5" fmla="*/ 9 h 66"/>
                <a:gd name="T6" fmla="*/ 31 w 99"/>
                <a:gd name="T7" fmla="*/ 9 h 66"/>
                <a:gd name="T8" fmla="*/ 40 w 99"/>
                <a:gd name="T9" fmla="*/ 11 h 66"/>
                <a:gd name="T10" fmla="*/ 48 w 99"/>
                <a:gd name="T11" fmla="*/ 14 h 66"/>
                <a:gd name="T12" fmla="*/ 56 w 99"/>
                <a:gd name="T13" fmla="*/ 19 h 66"/>
                <a:gd name="T14" fmla="*/ 64 w 99"/>
                <a:gd name="T15" fmla="*/ 24 h 66"/>
                <a:gd name="T16" fmla="*/ 71 w 99"/>
                <a:gd name="T17" fmla="*/ 30 h 66"/>
                <a:gd name="T18" fmla="*/ 77 w 99"/>
                <a:gd name="T19" fmla="*/ 36 h 66"/>
                <a:gd name="T20" fmla="*/ 82 w 99"/>
                <a:gd name="T21" fmla="*/ 42 h 66"/>
                <a:gd name="T22" fmla="*/ 87 w 99"/>
                <a:gd name="T23" fmla="*/ 47 h 66"/>
                <a:gd name="T24" fmla="*/ 89 w 99"/>
                <a:gd name="T25" fmla="*/ 53 h 66"/>
                <a:gd name="T26" fmla="*/ 91 w 99"/>
                <a:gd name="T27" fmla="*/ 56 h 66"/>
                <a:gd name="T28" fmla="*/ 91 w 99"/>
                <a:gd name="T29" fmla="*/ 57 h 66"/>
                <a:gd name="T30" fmla="*/ 90 w 99"/>
                <a:gd name="T31" fmla="*/ 57 h 66"/>
                <a:gd name="T32" fmla="*/ 89 w 99"/>
                <a:gd name="T33" fmla="*/ 66 h 66"/>
                <a:gd name="T34" fmla="*/ 95 w 99"/>
                <a:gd name="T35" fmla="*/ 65 h 66"/>
                <a:gd name="T36" fmla="*/ 99 w 99"/>
                <a:gd name="T37" fmla="*/ 60 h 66"/>
                <a:gd name="T38" fmla="*/ 99 w 99"/>
                <a:gd name="T39" fmla="*/ 55 h 66"/>
                <a:gd name="T40" fmla="*/ 97 w 99"/>
                <a:gd name="T41" fmla="*/ 49 h 66"/>
                <a:gd name="T42" fmla="*/ 94 w 99"/>
                <a:gd name="T43" fmla="*/ 43 h 66"/>
                <a:gd name="T44" fmla="*/ 90 w 99"/>
                <a:gd name="T45" fmla="*/ 36 h 66"/>
                <a:gd name="T46" fmla="*/ 83 w 99"/>
                <a:gd name="T47" fmla="*/ 30 h 66"/>
                <a:gd name="T48" fmla="*/ 77 w 99"/>
                <a:gd name="T49" fmla="*/ 23 h 66"/>
                <a:gd name="T50" fmla="*/ 70 w 99"/>
                <a:gd name="T51" fmla="*/ 16 h 66"/>
                <a:gd name="T52" fmla="*/ 61 w 99"/>
                <a:gd name="T53" fmla="*/ 11 h 66"/>
                <a:gd name="T54" fmla="*/ 52 w 99"/>
                <a:gd name="T55" fmla="*/ 6 h 66"/>
                <a:gd name="T56" fmla="*/ 42 w 99"/>
                <a:gd name="T57" fmla="*/ 2 h 66"/>
                <a:gd name="T58" fmla="*/ 32 w 99"/>
                <a:gd name="T59" fmla="*/ 0 h 66"/>
                <a:gd name="T60" fmla="*/ 21 w 99"/>
                <a:gd name="T61" fmla="*/ 0 h 66"/>
                <a:gd name="T62" fmla="*/ 10 w 99"/>
                <a:gd name="T63" fmla="*/ 2 h 66"/>
                <a:gd name="T64" fmla="*/ 0 w 99"/>
                <a:gd name="T65" fmla="*/ 7 h 66"/>
                <a:gd name="T66" fmla="*/ 5 w 99"/>
                <a:gd name="T67" fmla="*/ 14 h 6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9"/>
                <a:gd name="T103" fmla="*/ 0 h 66"/>
                <a:gd name="T104" fmla="*/ 99 w 99"/>
                <a:gd name="T105" fmla="*/ 66 h 6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9" h="66">
                  <a:moveTo>
                    <a:pt x="5" y="14"/>
                  </a:moveTo>
                  <a:lnTo>
                    <a:pt x="14" y="11"/>
                  </a:lnTo>
                  <a:lnTo>
                    <a:pt x="22" y="9"/>
                  </a:lnTo>
                  <a:lnTo>
                    <a:pt x="31" y="9"/>
                  </a:lnTo>
                  <a:lnTo>
                    <a:pt x="40" y="11"/>
                  </a:lnTo>
                  <a:lnTo>
                    <a:pt x="48" y="14"/>
                  </a:lnTo>
                  <a:lnTo>
                    <a:pt x="56" y="19"/>
                  </a:lnTo>
                  <a:lnTo>
                    <a:pt x="64" y="24"/>
                  </a:lnTo>
                  <a:lnTo>
                    <a:pt x="71" y="30"/>
                  </a:lnTo>
                  <a:lnTo>
                    <a:pt x="77" y="36"/>
                  </a:lnTo>
                  <a:lnTo>
                    <a:pt x="82" y="42"/>
                  </a:lnTo>
                  <a:lnTo>
                    <a:pt x="87" y="47"/>
                  </a:lnTo>
                  <a:lnTo>
                    <a:pt x="89" y="53"/>
                  </a:lnTo>
                  <a:lnTo>
                    <a:pt x="91" y="56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9" y="66"/>
                  </a:lnTo>
                  <a:lnTo>
                    <a:pt x="95" y="65"/>
                  </a:lnTo>
                  <a:lnTo>
                    <a:pt x="99" y="60"/>
                  </a:lnTo>
                  <a:lnTo>
                    <a:pt x="99" y="55"/>
                  </a:lnTo>
                  <a:lnTo>
                    <a:pt x="97" y="49"/>
                  </a:lnTo>
                  <a:lnTo>
                    <a:pt x="94" y="43"/>
                  </a:lnTo>
                  <a:lnTo>
                    <a:pt x="90" y="36"/>
                  </a:lnTo>
                  <a:lnTo>
                    <a:pt x="83" y="30"/>
                  </a:lnTo>
                  <a:lnTo>
                    <a:pt x="77" y="23"/>
                  </a:lnTo>
                  <a:lnTo>
                    <a:pt x="70" y="16"/>
                  </a:lnTo>
                  <a:lnTo>
                    <a:pt x="61" y="11"/>
                  </a:lnTo>
                  <a:lnTo>
                    <a:pt x="52" y="6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0" y="2"/>
                  </a:lnTo>
                  <a:lnTo>
                    <a:pt x="0" y="7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92" name="Freeform 1398"/>
            <p:cNvSpPr>
              <a:spLocks/>
            </p:cNvSpPr>
            <p:nvPr/>
          </p:nvSpPr>
          <p:spPr bwMode="auto">
            <a:xfrm>
              <a:off x="5075" y="3852"/>
              <a:ext cx="44" cy="49"/>
            </a:xfrm>
            <a:custGeom>
              <a:avLst/>
              <a:gdLst>
                <a:gd name="T0" fmla="*/ 44 w 44"/>
                <a:gd name="T1" fmla="*/ 41 h 49"/>
                <a:gd name="T2" fmla="*/ 36 w 44"/>
                <a:gd name="T3" fmla="*/ 37 h 49"/>
                <a:gd name="T4" fmla="*/ 29 w 44"/>
                <a:gd name="T5" fmla="*/ 31 h 49"/>
                <a:gd name="T6" fmla="*/ 22 w 44"/>
                <a:gd name="T7" fmla="*/ 25 h 49"/>
                <a:gd name="T8" fmla="*/ 17 w 44"/>
                <a:gd name="T9" fmla="*/ 19 h 49"/>
                <a:gd name="T10" fmla="*/ 12 w 44"/>
                <a:gd name="T11" fmla="*/ 13 h 49"/>
                <a:gd name="T12" fmla="*/ 9 w 44"/>
                <a:gd name="T13" fmla="*/ 8 h 49"/>
                <a:gd name="T14" fmla="*/ 9 w 44"/>
                <a:gd name="T15" fmla="*/ 7 h 49"/>
                <a:gd name="T16" fmla="*/ 8 w 44"/>
                <a:gd name="T17" fmla="*/ 6 h 49"/>
                <a:gd name="T18" fmla="*/ 8 w 44"/>
                <a:gd name="T19" fmla="*/ 7 h 49"/>
                <a:gd name="T20" fmla="*/ 3 w 44"/>
                <a:gd name="T21" fmla="*/ 0 h 49"/>
                <a:gd name="T22" fmla="*/ 1 w 44"/>
                <a:gd name="T23" fmla="*/ 3 h 49"/>
                <a:gd name="T24" fmla="*/ 0 w 44"/>
                <a:gd name="T25" fmla="*/ 6 h 49"/>
                <a:gd name="T26" fmla="*/ 1 w 44"/>
                <a:gd name="T27" fmla="*/ 9 h 49"/>
                <a:gd name="T28" fmla="*/ 2 w 44"/>
                <a:gd name="T29" fmla="*/ 13 h 49"/>
                <a:gd name="T30" fmla="*/ 5 w 44"/>
                <a:gd name="T31" fmla="*/ 18 h 49"/>
                <a:gd name="T32" fmla="*/ 10 w 44"/>
                <a:gd name="T33" fmla="*/ 25 h 49"/>
                <a:gd name="T34" fmla="*/ 16 w 44"/>
                <a:gd name="T35" fmla="*/ 31 h 49"/>
                <a:gd name="T36" fmla="*/ 23 w 44"/>
                <a:gd name="T37" fmla="*/ 38 h 49"/>
                <a:gd name="T38" fmla="*/ 31 w 44"/>
                <a:gd name="T39" fmla="*/ 45 h 49"/>
                <a:gd name="T40" fmla="*/ 40 w 44"/>
                <a:gd name="T41" fmla="*/ 49 h 49"/>
                <a:gd name="T42" fmla="*/ 44 w 44"/>
                <a:gd name="T43" fmla="*/ 41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49"/>
                <a:gd name="T68" fmla="*/ 44 w 44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49">
                  <a:moveTo>
                    <a:pt x="44" y="41"/>
                  </a:moveTo>
                  <a:lnTo>
                    <a:pt x="36" y="37"/>
                  </a:lnTo>
                  <a:lnTo>
                    <a:pt x="29" y="31"/>
                  </a:lnTo>
                  <a:lnTo>
                    <a:pt x="22" y="25"/>
                  </a:lnTo>
                  <a:lnTo>
                    <a:pt x="17" y="19"/>
                  </a:lnTo>
                  <a:lnTo>
                    <a:pt x="12" y="13"/>
                  </a:lnTo>
                  <a:lnTo>
                    <a:pt x="9" y="8"/>
                  </a:lnTo>
                  <a:lnTo>
                    <a:pt x="9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1" y="9"/>
                  </a:lnTo>
                  <a:lnTo>
                    <a:pt x="2" y="13"/>
                  </a:lnTo>
                  <a:lnTo>
                    <a:pt x="5" y="18"/>
                  </a:lnTo>
                  <a:lnTo>
                    <a:pt x="10" y="25"/>
                  </a:lnTo>
                  <a:lnTo>
                    <a:pt x="16" y="31"/>
                  </a:lnTo>
                  <a:lnTo>
                    <a:pt x="23" y="38"/>
                  </a:lnTo>
                  <a:lnTo>
                    <a:pt x="31" y="45"/>
                  </a:lnTo>
                  <a:lnTo>
                    <a:pt x="40" y="49"/>
                  </a:lnTo>
                  <a:lnTo>
                    <a:pt x="44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93" name="Freeform 1399"/>
            <p:cNvSpPr>
              <a:spLocks/>
            </p:cNvSpPr>
            <p:nvPr/>
          </p:nvSpPr>
          <p:spPr bwMode="auto">
            <a:xfrm>
              <a:off x="5115" y="3893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49 w 53"/>
                <a:gd name="T3" fmla="*/ 8 h 18"/>
                <a:gd name="T4" fmla="*/ 44 w 53"/>
                <a:gd name="T5" fmla="*/ 8 h 18"/>
                <a:gd name="T6" fmla="*/ 38 w 53"/>
                <a:gd name="T7" fmla="*/ 8 h 18"/>
                <a:gd name="T8" fmla="*/ 32 w 53"/>
                <a:gd name="T9" fmla="*/ 7 h 18"/>
                <a:gd name="T10" fmla="*/ 24 w 53"/>
                <a:gd name="T11" fmla="*/ 7 h 18"/>
                <a:gd name="T12" fmla="*/ 18 w 53"/>
                <a:gd name="T13" fmla="*/ 5 h 18"/>
                <a:gd name="T14" fmla="*/ 10 w 53"/>
                <a:gd name="T15" fmla="*/ 4 h 18"/>
                <a:gd name="T16" fmla="*/ 4 w 53"/>
                <a:gd name="T17" fmla="*/ 0 h 18"/>
                <a:gd name="T18" fmla="*/ 0 w 53"/>
                <a:gd name="T19" fmla="*/ 8 h 18"/>
                <a:gd name="T20" fmla="*/ 7 w 53"/>
                <a:gd name="T21" fmla="*/ 11 h 18"/>
                <a:gd name="T22" fmla="*/ 16 w 53"/>
                <a:gd name="T23" fmla="*/ 15 h 18"/>
                <a:gd name="T24" fmla="*/ 23 w 53"/>
                <a:gd name="T25" fmla="*/ 16 h 18"/>
                <a:gd name="T26" fmla="*/ 31 w 53"/>
                <a:gd name="T27" fmla="*/ 17 h 18"/>
                <a:gd name="T28" fmla="*/ 38 w 53"/>
                <a:gd name="T29" fmla="*/ 17 h 18"/>
                <a:gd name="T30" fmla="*/ 43 w 53"/>
                <a:gd name="T31" fmla="*/ 17 h 18"/>
                <a:gd name="T32" fmla="*/ 49 w 53"/>
                <a:gd name="T33" fmla="*/ 18 h 18"/>
                <a:gd name="T34" fmla="*/ 52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49" y="8"/>
                  </a:lnTo>
                  <a:lnTo>
                    <a:pt x="44" y="8"/>
                  </a:lnTo>
                  <a:lnTo>
                    <a:pt x="38" y="8"/>
                  </a:lnTo>
                  <a:lnTo>
                    <a:pt x="32" y="7"/>
                  </a:lnTo>
                  <a:lnTo>
                    <a:pt x="24" y="7"/>
                  </a:lnTo>
                  <a:lnTo>
                    <a:pt x="18" y="5"/>
                  </a:lnTo>
                  <a:lnTo>
                    <a:pt x="10" y="4"/>
                  </a:lnTo>
                  <a:lnTo>
                    <a:pt x="4" y="0"/>
                  </a:lnTo>
                  <a:lnTo>
                    <a:pt x="0" y="8"/>
                  </a:lnTo>
                  <a:lnTo>
                    <a:pt x="7" y="11"/>
                  </a:lnTo>
                  <a:lnTo>
                    <a:pt x="16" y="15"/>
                  </a:lnTo>
                  <a:lnTo>
                    <a:pt x="23" y="16"/>
                  </a:lnTo>
                  <a:lnTo>
                    <a:pt x="31" y="17"/>
                  </a:lnTo>
                  <a:lnTo>
                    <a:pt x="38" y="17"/>
                  </a:lnTo>
                  <a:lnTo>
                    <a:pt x="43" y="17"/>
                  </a:lnTo>
                  <a:lnTo>
                    <a:pt x="49" y="18"/>
                  </a:lnTo>
                  <a:lnTo>
                    <a:pt x="52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94" name="Freeform 1400"/>
            <p:cNvSpPr>
              <a:spLocks/>
            </p:cNvSpPr>
            <p:nvPr/>
          </p:nvSpPr>
          <p:spPr bwMode="auto">
            <a:xfrm>
              <a:off x="770" y="3849"/>
              <a:ext cx="93" cy="58"/>
            </a:xfrm>
            <a:custGeom>
              <a:avLst/>
              <a:gdLst>
                <a:gd name="T0" fmla="*/ 88 w 93"/>
                <a:gd name="T1" fmla="*/ 0 h 58"/>
                <a:gd name="T2" fmla="*/ 92 w 93"/>
                <a:gd name="T3" fmla="*/ 0 h 58"/>
                <a:gd name="T4" fmla="*/ 93 w 93"/>
                <a:gd name="T5" fmla="*/ 3 h 58"/>
                <a:gd name="T6" fmla="*/ 93 w 93"/>
                <a:gd name="T7" fmla="*/ 6 h 58"/>
                <a:gd name="T8" fmla="*/ 92 w 93"/>
                <a:gd name="T9" fmla="*/ 10 h 58"/>
                <a:gd name="T10" fmla="*/ 89 w 93"/>
                <a:gd name="T11" fmla="*/ 17 h 58"/>
                <a:gd name="T12" fmla="*/ 85 w 93"/>
                <a:gd name="T13" fmla="*/ 22 h 58"/>
                <a:gd name="T14" fmla="*/ 80 w 93"/>
                <a:gd name="T15" fmla="*/ 29 h 58"/>
                <a:gd name="T16" fmla="*/ 73 w 93"/>
                <a:gd name="T17" fmla="*/ 36 h 58"/>
                <a:gd name="T18" fmla="*/ 66 w 93"/>
                <a:gd name="T19" fmla="*/ 42 h 58"/>
                <a:gd name="T20" fmla="*/ 57 w 93"/>
                <a:gd name="T21" fmla="*/ 48 h 58"/>
                <a:gd name="T22" fmla="*/ 49 w 93"/>
                <a:gd name="T23" fmla="*/ 52 h 58"/>
                <a:gd name="T24" fmla="*/ 40 w 93"/>
                <a:gd name="T25" fmla="*/ 55 h 58"/>
                <a:gd name="T26" fmla="*/ 30 w 93"/>
                <a:gd name="T27" fmla="*/ 58 h 58"/>
                <a:gd name="T28" fmla="*/ 20 w 93"/>
                <a:gd name="T29" fmla="*/ 58 h 58"/>
                <a:gd name="T30" fmla="*/ 11 w 93"/>
                <a:gd name="T31" fmla="*/ 55 h 58"/>
                <a:gd name="T32" fmla="*/ 1 w 93"/>
                <a:gd name="T33" fmla="*/ 51 h 58"/>
                <a:gd name="T34" fmla="*/ 0 w 93"/>
                <a:gd name="T35" fmla="*/ 50 h 58"/>
                <a:gd name="T36" fmla="*/ 0 w 93"/>
                <a:gd name="T37" fmla="*/ 49 h 58"/>
                <a:gd name="T38" fmla="*/ 0 w 93"/>
                <a:gd name="T39" fmla="*/ 47 h 58"/>
                <a:gd name="T40" fmla="*/ 1 w 93"/>
                <a:gd name="T41" fmla="*/ 44 h 58"/>
                <a:gd name="T42" fmla="*/ 5 w 93"/>
                <a:gd name="T43" fmla="*/ 39 h 58"/>
                <a:gd name="T44" fmla="*/ 9 w 93"/>
                <a:gd name="T45" fmla="*/ 32 h 58"/>
                <a:gd name="T46" fmla="*/ 15 w 93"/>
                <a:gd name="T47" fmla="*/ 26 h 58"/>
                <a:gd name="T48" fmla="*/ 23 w 93"/>
                <a:gd name="T49" fmla="*/ 20 h 58"/>
                <a:gd name="T50" fmla="*/ 30 w 93"/>
                <a:gd name="T51" fmla="*/ 14 h 58"/>
                <a:gd name="T52" fmla="*/ 37 w 93"/>
                <a:gd name="T53" fmla="*/ 9 h 58"/>
                <a:gd name="T54" fmla="*/ 45 w 93"/>
                <a:gd name="T55" fmla="*/ 6 h 58"/>
                <a:gd name="T56" fmla="*/ 52 w 93"/>
                <a:gd name="T57" fmla="*/ 4 h 58"/>
                <a:gd name="T58" fmla="*/ 60 w 93"/>
                <a:gd name="T59" fmla="*/ 3 h 58"/>
                <a:gd name="T60" fmla="*/ 67 w 93"/>
                <a:gd name="T61" fmla="*/ 2 h 58"/>
                <a:gd name="T62" fmla="*/ 73 w 93"/>
                <a:gd name="T63" fmla="*/ 2 h 58"/>
                <a:gd name="T64" fmla="*/ 80 w 93"/>
                <a:gd name="T65" fmla="*/ 0 h 58"/>
                <a:gd name="T66" fmla="*/ 85 w 93"/>
                <a:gd name="T67" fmla="*/ 0 h 58"/>
                <a:gd name="T68" fmla="*/ 88 w 93"/>
                <a:gd name="T69" fmla="*/ 0 h 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8"/>
                <a:gd name="T107" fmla="*/ 93 w 93"/>
                <a:gd name="T108" fmla="*/ 58 h 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8">
                  <a:moveTo>
                    <a:pt x="88" y="0"/>
                  </a:moveTo>
                  <a:lnTo>
                    <a:pt x="92" y="0"/>
                  </a:lnTo>
                  <a:lnTo>
                    <a:pt x="93" y="3"/>
                  </a:lnTo>
                  <a:lnTo>
                    <a:pt x="93" y="6"/>
                  </a:lnTo>
                  <a:lnTo>
                    <a:pt x="92" y="10"/>
                  </a:lnTo>
                  <a:lnTo>
                    <a:pt x="89" y="17"/>
                  </a:lnTo>
                  <a:lnTo>
                    <a:pt x="85" y="22"/>
                  </a:lnTo>
                  <a:lnTo>
                    <a:pt x="80" y="29"/>
                  </a:lnTo>
                  <a:lnTo>
                    <a:pt x="73" y="36"/>
                  </a:lnTo>
                  <a:lnTo>
                    <a:pt x="66" y="42"/>
                  </a:lnTo>
                  <a:lnTo>
                    <a:pt x="57" y="48"/>
                  </a:lnTo>
                  <a:lnTo>
                    <a:pt x="49" y="52"/>
                  </a:lnTo>
                  <a:lnTo>
                    <a:pt x="40" y="55"/>
                  </a:lnTo>
                  <a:lnTo>
                    <a:pt x="30" y="58"/>
                  </a:lnTo>
                  <a:lnTo>
                    <a:pt x="20" y="58"/>
                  </a:lnTo>
                  <a:lnTo>
                    <a:pt x="11" y="55"/>
                  </a:lnTo>
                  <a:lnTo>
                    <a:pt x="1" y="51"/>
                  </a:lnTo>
                  <a:lnTo>
                    <a:pt x="0" y="50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1" y="44"/>
                  </a:lnTo>
                  <a:lnTo>
                    <a:pt x="5" y="39"/>
                  </a:lnTo>
                  <a:lnTo>
                    <a:pt x="9" y="32"/>
                  </a:lnTo>
                  <a:lnTo>
                    <a:pt x="15" y="26"/>
                  </a:lnTo>
                  <a:lnTo>
                    <a:pt x="23" y="20"/>
                  </a:lnTo>
                  <a:lnTo>
                    <a:pt x="30" y="14"/>
                  </a:lnTo>
                  <a:lnTo>
                    <a:pt x="37" y="9"/>
                  </a:lnTo>
                  <a:lnTo>
                    <a:pt x="45" y="6"/>
                  </a:lnTo>
                  <a:lnTo>
                    <a:pt x="52" y="4"/>
                  </a:lnTo>
                  <a:lnTo>
                    <a:pt x="60" y="3"/>
                  </a:lnTo>
                  <a:lnTo>
                    <a:pt x="67" y="2"/>
                  </a:lnTo>
                  <a:lnTo>
                    <a:pt x="73" y="2"/>
                  </a:lnTo>
                  <a:lnTo>
                    <a:pt x="80" y="0"/>
                  </a:lnTo>
                  <a:lnTo>
                    <a:pt x="85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95" name="Freeform 1401"/>
            <p:cNvSpPr>
              <a:spLocks/>
            </p:cNvSpPr>
            <p:nvPr/>
          </p:nvSpPr>
          <p:spPr bwMode="auto">
            <a:xfrm>
              <a:off x="769" y="3845"/>
              <a:ext cx="99" cy="66"/>
            </a:xfrm>
            <a:custGeom>
              <a:avLst/>
              <a:gdLst>
                <a:gd name="T0" fmla="*/ 0 w 99"/>
                <a:gd name="T1" fmla="*/ 59 h 66"/>
                <a:gd name="T2" fmla="*/ 11 w 99"/>
                <a:gd name="T3" fmla="*/ 64 h 66"/>
                <a:gd name="T4" fmla="*/ 21 w 99"/>
                <a:gd name="T5" fmla="*/ 66 h 66"/>
                <a:gd name="T6" fmla="*/ 32 w 99"/>
                <a:gd name="T7" fmla="*/ 66 h 66"/>
                <a:gd name="T8" fmla="*/ 43 w 99"/>
                <a:gd name="T9" fmla="*/ 64 h 66"/>
                <a:gd name="T10" fmla="*/ 52 w 99"/>
                <a:gd name="T11" fmla="*/ 60 h 66"/>
                <a:gd name="T12" fmla="*/ 61 w 99"/>
                <a:gd name="T13" fmla="*/ 55 h 66"/>
                <a:gd name="T14" fmla="*/ 69 w 99"/>
                <a:gd name="T15" fmla="*/ 49 h 66"/>
                <a:gd name="T16" fmla="*/ 78 w 99"/>
                <a:gd name="T17" fmla="*/ 43 h 66"/>
                <a:gd name="T18" fmla="*/ 84 w 99"/>
                <a:gd name="T19" fmla="*/ 36 h 66"/>
                <a:gd name="T20" fmla="*/ 89 w 99"/>
                <a:gd name="T21" fmla="*/ 30 h 66"/>
                <a:gd name="T22" fmla="*/ 94 w 99"/>
                <a:gd name="T23" fmla="*/ 23 h 66"/>
                <a:gd name="T24" fmla="*/ 98 w 99"/>
                <a:gd name="T25" fmla="*/ 16 h 66"/>
                <a:gd name="T26" fmla="*/ 99 w 99"/>
                <a:gd name="T27" fmla="*/ 11 h 66"/>
                <a:gd name="T28" fmla="*/ 99 w 99"/>
                <a:gd name="T29" fmla="*/ 6 h 66"/>
                <a:gd name="T30" fmla="*/ 94 w 99"/>
                <a:gd name="T31" fmla="*/ 0 h 66"/>
                <a:gd name="T32" fmla="*/ 89 w 99"/>
                <a:gd name="T33" fmla="*/ 0 h 66"/>
                <a:gd name="T34" fmla="*/ 90 w 99"/>
                <a:gd name="T35" fmla="*/ 9 h 66"/>
                <a:gd name="T36" fmla="*/ 91 w 99"/>
                <a:gd name="T37" fmla="*/ 9 h 66"/>
                <a:gd name="T38" fmla="*/ 90 w 99"/>
                <a:gd name="T39" fmla="*/ 8 h 66"/>
                <a:gd name="T40" fmla="*/ 90 w 99"/>
                <a:gd name="T41" fmla="*/ 9 h 66"/>
                <a:gd name="T42" fmla="*/ 89 w 99"/>
                <a:gd name="T43" fmla="*/ 13 h 66"/>
                <a:gd name="T44" fmla="*/ 87 w 99"/>
                <a:gd name="T45" fmla="*/ 18 h 66"/>
                <a:gd name="T46" fmla="*/ 83 w 99"/>
                <a:gd name="T47" fmla="*/ 24 h 66"/>
                <a:gd name="T48" fmla="*/ 78 w 99"/>
                <a:gd name="T49" fmla="*/ 30 h 66"/>
                <a:gd name="T50" fmla="*/ 71 w 99"/>
                <a:gd name="T51" fmla="*/ 36 h 66"/>
                <a:gd name="T52" fmla="*/ 64 w 99"/>
                <a:gd name="T53" fmla="*/ 42 h 66"/>
                <a:gd name="T54" fmla="*/ 56 w 99"/>
                <a:gd name="T55" fmla="*/ 47 h 66"/>
                <a:gd name="T56" fmla="*/ 48 w 99"/>
                <a:gd name="T57" fmla="*/ 52 h 66"/>
                <a:gd name="T58" fmla="*/ 39 w 99"/>
                <a:gd name="T59" fmla="*/ 55 h 66"/>
                <a:gd name="T60" fmla="*/ 31 w 99"/>
                <a:gd name="T61" fmla="*/ 57 h 66"/>
                <a:gd name="T62" fmla="*/ 23 w 99"/>
                <a:gd name="T63" fmla="*/ 57 h 66"/>
                <a:gd name="T64" fmla="*/ 14 w 99"/>
                <a:gd name="T65" fmla="*/ 55 h 66"/>
                <a:gd name="T66" fmla="*/ 5 w 99"/>
                <a:gd name="T67" fmla="*/ 51 h 66"/>
                <a:gd name="T68" fmla="*/ 0 w 99"/>
                <a:gd name="T69" fmla="*/ 59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0" y="59"/>
                  </a:moveTo>
                  <a:lnTo>
                    <a:pt x="11" y="64"/>
                  </a:lnTo>
                  <a:lnTo>
                    <a:pt x="21" y="66"/>
                  </a:lnTo>
                  <a:lnTo>
                    <a:pt x="32" y="66"/>
                  </a:lnTo>
                  <a:lnTo>
                    <a:pt x="43" y="64"/>
                  </a:lnTo>
                  <a:lnTo>
                    <a:pt x="52" y="60"/>
                  </a:lnTo>
                  <a:lnTo>
                    <a:pt x="61" y="55"/>
                  </a:lnTo>
                  <a:lnTo>
                    <a:pt x="69" y="49"/>
                  </a:lnTo>
                  <a:lnTo>
                    <a:pt x="78" y="43"/>
                  </a:lnTo>
                  <a:lnTo>
                    <a:pt x="84" y="36"/>
                  </a:lnTo>
                  <a:lnTo>
                    <a:pt x="89" y="30"/>
                  </a:lnTo>
                  <a:lnTo>
                    <a:pt x="94" y="23"/>
                  </a:lnTo>
                  <a:lnTo>
                    <a:pt x="98" y="16"/>
                  </a:lnTo>
                  <a:lnTo>
                    <a:pt x="99" y="11"/>
                  </a:lnTo>
                  <a:lnTo>
                    <a:pt x="99" y="6"/>
                  </a:lnTo>
                  <a:lnTo>
                    <a:pt x="94" y="0"/>
                  </a:lnTo>
                  <a:lnTo>
                    <a:pt x="89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7" y="18"/>
                  </a:lnTo>
                  <a:lnTo>
                    <a:pt x="83" y="24"/>
                  </a:lnTo>
                  <a:lnTo>
                    <a:pt x="78" y="30"/>
                  </a:lnTo>
                  <a:lnTo>
                    <a:pt x="71" y="36"/>
                  </a:lnTo>
                  <a:lnTo>
                    <a:pt x="64" y="42"/>
                  </a:lnTo>
                  <a:lnTo>
                    <a:pt x="56" y="47"/>
                  </a:lnTo>
                  <a:lnTo>
                    <a:pt x="48" y="52"/>
                  </a:lnTo>
                  <a:lnTo>
                    <a:pt x="39" y="55"/>
                  </a:lnTo>
                  <a:lnTo>
                    <a:pt x="31" y="57"/>
                  </a:lnTo>
                  <a:lnTo>
                    <a:pt x="23" y="57"/>
                  </a:lnTo>
                  <a:lnTo>
                    <a:pt x="14" y="55"/>
                  </a:lnTo>
                  <a:lnTo>
                    <a:pt x="5" y="5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96" name="Freeform 1402"/>
            <p:cNvSpPr>
              <a:spLocks/>
            </p:cNvSpPr>
            <p:nvPr/>
          </p:nvSpPr>
          <p:spPr bwMode="auto">
            <a:xfrm>
              <a:off x="766" y="3854"/>
              <a:ext cx="44" cy="50"/>
            </a:xfrm>
            <a:custGeom>
              <a:avLst/>
              <a:gdLst>
                <a:gd name="T0" fmla="*/ 40 w 44"/>
                <a:gd name="T1" fmla="*/ 0 h 50"/>
                <a:gd name="T2" fmla="*/ 32 w 44"/>
                <a:gd name="T3" fmla="*/ 5 h 50"/>
                <a:gd name="T4" fmla="*/ 23 w 44"/>
                <a:gd name="T5" fmla="*/ 11 h 50"/>
                <a:gd name="T6" fmla="*/ 16 w 44"/>
                <a:gd name="T7" fmla="*/ 17 h 50"/>
                <a:gd name="T8" fmla="*/ 10 w 44"/>
                <a:gd name="T9" fmla="*/ 25 h 50"/>
                <a:gd name="T10" fmla="*/ 4 w 44"/>
                <a:gd name="T11" fmla="*/ 32 h 50"/>
                <a:gd name="T12" fmla="*/ 1 w 44"/>
                <a:gd name="T13" fmla="*/ 37 h 50"/>
                <a:gd name="T14" fmla="*/ 0 w 44"/>
                <a:gd name="T15" fmla="*/ 40 h 50"/>
                <a:gd name="T16" fmla="*/ 0 w 44"/>
                <a:gd name="T17" fmla="*/ 44 h 50"/>
                <a:gd name="T18" fmla="*/ 1 w 44"/>
                <a:gd name="T19" fmla="*/ 47 h 50"/>
                <a:gd name="T20" fmla="*/ 3 w 44"/>
                <a:gd name="T21" fmla="*/ 50 h 50"/>
                <a:gd name="T22" fmla="*/ 8 w 44"/>
                <a:gd name="T23" fmla="*/ 42 h 50"/>
                <a:gd name="T24" fmla="*/ 9 w 44"/>
                <a:gd name="T25" fmla="*/ 43 h 50"/>
                <a:gd name="T26" fmla="*/ 9 w 44"/>
                <a:gd name="T27" fmla="*/ 44 h 50"/>
                <a:gd name="T28" fmla="*/ 9 w 44"/>
                <a:gd name="T29" fmla="*/ 43 h 50"/>
                <a:gd name="T30" fmla="*/ 10 w 44"/>
                <a:gd name="T31" fmla="*/ 42 h 50"/>
                <a:gd name="T32" fmla="*/ 12 w 44"/>
                <a:gd name="T33" fmla="*/ 36 h 50"/>
                <a:gd name="T34" fmla="*/ 16 w 44"/>
                <a:gd name="T35" fmla="*/ 31 h 50"/>
                <a:gd name="T36" fmla="*/ 22 w 44"/>
                <a:gd name="T37" fmla="*/ 24 h 50"/>
                <a:gd name="T38" fmla="*/ 29 w 44"/>
                <a:gd name="T39" fmla="*/ 18 h 50"/>
                <a:gd name="T40" fmla="*/ 36 w 44"/>
                <a:gd name="T41" fmla="*/ 13 h 50"/>
                <a:gd name="T42" fmla="*/ 44 w 44"/>
                <a:gd name="T43" fmla="*/ 9 h 50"/>
                <a:gd name="T44" fmla="*/ 40 w 44"/>
                <a:gd name="T45" fmla="*/ 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4"/>
                <a:gd name="T70" fmla="*/ 0 h 50"/>
                <a:gd name="T71" fmla="*/ 44 w 44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4" h="50">
                  <a:moveTo>
                    <a:pt x="40" y="0"/>
                  </a:moveTo>
                  <a:lnTo>
                    <a:pt x="32" y="5"/>
                  </a:lnTo>
                  <a:lnTo>
                    <a:pt x="23" y="11"/>
                  </a:lnTo>
                  <a:lnTo>
                    <a:pt x="16" y="17"/>
                  </a:lnTo>
                  <a:lnTo>
                    <a:pt x="10" y="25"/>
                  </a:lnTo>
                  <a:lnTo>
                    <a:pt x="4" y="32"/>
                  </a:lnTo>
                  <a:lnTo>
                    <a:pt x="1" y="37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3" y="50"/>
                  </a:lnTo>
                  <a:lnTo>
                    <a:pt x="8" y="42"/>
                  </a:lnTo>
                  <a:lnTo>
                    <a:pt x="9" y="43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10" y="42"/>
                  </a:lnTo>
                  <a:lnTo>
                    <a:pt x="12" y="36"/>
                  </a:lnTo>
                  <a:lnTo>
                    <a:pt x="16" y="31"/>
                  </a:lnTo>
                  <a:lnTo>
                    <a:pt x="22" y="24"/>
                  </a:lnTo>
                  <a:lnTo>
                    <a:pt x="29" y="18"/>
                  </a:lnTo>
                  <a:lnTo>
                    <a:pt x="36" y="13"/>
                  </a:lnTo>
                  <a:lnTo>
                    <a:pt x="44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97" name="Freeform 1403"/>
            <p:cNvSpPr>
              <a:spLocks/>
            </p:cNvSpPr>
            <p:nvPr/>
          </p:nvSpPr>
          <p:spPr bwMode="auto">
            <a:xfrm>
              <a:off x="806" y="3845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8 w 53"/>
                <a:gd name="T3" fmla="*/ 0 h 18"/>
                <a:gd name="T4" fmla="*/ 44 w 53"/>
                <a:gd name="T5" fmla="*/ 0 h 18"/>
                <a:gd name="T6" fmla="*/ 37 w 53"/>
                <a:gd name="T7" fmla="*/ 1 h 18"/>
                <a:gd name="T8" fmla="*/ 31 w 53"/>
                <a:gd name="T9" fmla="*/ 1 h 18"/>
                <a:gd name="T10" fmla="*/ 24 w 53"/>
                <a:gd name="T11" fmla="*/ 2 h 18"/>
                <a:gd name="T12" fmla="*/ 15 w 53"/>
                <a:gd name="T13" fmla="*/ 3 h 18"/>
                <a:gd name="T14" fmla="*/ 8 w 53"/>
                <a:gd name="T15" fmla="*/ 6 h 18"/>
                <a:gd name="T16" fmla="*/ 0 w 53"/>
                <a:gd name="T17" fmla="*/ 9 h 18"/>
                <a:gd name="T18" fmla="*/ 4 w 53"/>
                <a:gd name="T19" fmla="*/ 18 h 18"/>
                <a:gd name="T20" fmla="*/ 11 w 53"/>
                <a:gd name="T21" fmla="*/ 14 h 18"/>
                <a:gd name="T22" fmla="*/ 17 w 53"/>
                <a:gd name="T23" fmla="*/ 12 h 18"/>
                <a:gd name="T24" fmla="*/ 25 w 53"/>
                <a:gd name="T25" fmla="*/ 11 h 18"/>
                <a:gd name="T26" fmla="*/ 32 w 53"/>
                <a:gd name="T27" fmla="*/ 10 h 18"/>
                <a:gd name="T28" fmla="*/ 38 w 53"/>
                <a:gd name="T29" fmla="*/ 10 h 18"/>
                <a:gd name="T30" fmla="*/ 44 w 53"/>
                <a:gd name="T31" fmla="*/ 10 h 18"/>
                <a:gd name="T32" fmla="*/ 49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8" y="0"/>
                  </a:lnTo>
                  <a:lnTo>
                    <a:pt x="44" y="0"/>
                  </a:lnTo>
                  <a:lnTo>
                    <a:pt x="37" y="1"/>
                  </a:lnTo>
                  <a:lnTo>
                    <a:pt x="31" y="1"/>
                  </a:lnTo>
                  <a:lnTo>
                    <a:pt x="24" y="2"/>
                  </a:lnTo>
                  <a:lnTo>
                    <a:pt x="15" y="3"/>
                  </a:lnTo>
                  <a:lnTo>
                    <a:pt x="8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1" y="14"/>
                  </a:lnTo>
                  <a:lnTo>
                    <a:pt x="17" y="12"/>
                  </a:lnTo>
                  <a:lnTo>
                    <a:pt x="25" y="11"/>
                  </a:lnTo>
                  <a:lnTo>
                    <a:pt x="32" y="10"/>
                  </a:lnTo>
                  <a:lnTo>
                    <a:pt x="38" y="10"/>
                  </a:lnTo>
                  <a:lnTo>
                    <a:pt x="44" y="10"/>
                  </a:lnTo>
                  <a:lnTo>
                    <a:pt x="49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98" name="Freeform 1404"/>
            <p:cNvSpPr>
              <a:spLocks/>
            </p:cNvSpPr>
            <p:nvPr/>
          </p:nvSpPr>
          <p:spPr bwMode="auto">
            <a:xfrm>
              <a:off x="3927" y="3851"/>
              <a:ext cx="93" cy="57"/>
            </a:xfrm>
            <a:custGeom>
              <a:avLst/>
              <a:gdLst>
                <a:gd name="T0" fmla="*/ 88 w 93"/>
                <a:gd name="T1" fmla="*/ 57 h 57"/>
                <a:gd name="T2" fmla="*/ 92 w 93"/>
                <a:gd name="T3" fmla="*/ 56 h 57"/>
                <a:gd name="T4" fmla="*/ 93 w 93"/>
                <a:gd name="T5" fmla="*/ 54 h 57"/>
                <a:gd name="T6" fmla="*/ 93 w 93"/>
                <a:gd name="T7" fmla="*/ 50 h 57"/>
                <a:gd name="T8" fmla="*/ 92 w 93"/>
                <a:gd name="T9" fmla="*/ 46 h 57"/>
                <a:gd name="T10" fmla="*/ 89 w 93"/>
                <a:gd name="T11" fmla="*/ 40 h 57"/>
                <a:gd name="T12" fmla="*/ 85 w 93"/>
                <a:gd name="T13" fmla="*/ 34 h 57"/>
                <a:gd name="T14" fmla="*/ 79 w 93"/>
                <a:gd name="T15" fmla="*/ 28 h 57"/>
                <a:gd name="T16" fmla="*/ 73 w 93"/>
                <a:gd name="T17" fmla="*/ 21 h 57"/>
                <a:gd name="T18" fmla="*/ 66 w 93"/>
                <a:gd name="T19" fmla="*/ 15 h 57"/>
                <a:gd name="T20" fmla="*/ 57 w 93"/>
                <a:gd name="T21" fmla="*/ 9 h 57"/>
                <a:gd name="T22" fmla="*/ 49 w 93"/>
                <a:gd name="T23" fmla="*/ 5 h 57"/>
                <a:gd name="T24" fmla="*/ 39 w 93"/>
                <a:gd name="T25" fmla="*/ 2 h 57"/>
                <a:gd name="T26" fmla="*/ 30 w 93"/>
                <a:gd name="T27" fmla="*/ 0 h 57"/>
                <a:gd name="T28" fmla="*/ 20 w 93"/>
                <a:gd name="T29" fmla="*/ 0 h 57"/>
                <a:gd name="T30" fmla="*/ 10 w 93"/>
                <a:gd name="T31" fmla="*/ 2 h 57"/>
                <a:gd name="T32" fmla="*/ 1 w 93"/>
                <a:gd name="T33" fmla="*/ 6 h 57"/>
                <a:gd name="T34" fmla="*/ 0 w 93"/>
                <a:gd name="T35" fmla="*/ 7 h 57"/>
                <a:gd name="T36" fmla="*/ 0 w 93"/>
                <a:gd name="T37" fmla="*/ 8 h 57"/>
                <a:gd name="T38" fmla="*/ 0 w 93"/>
                <a:gd name="T39" fmla="*/ 10 h 57"/>
                <a:gd name="T40" fmla="*/ 1 w 93"/>
                <a:gd name="T41" fmla="*/ 13 h 57"/>
                <a:gd name="T42" fmla="*/ 4 w 93"/>
                <a:gd name="T43" fmla="*/ 18 h 57"/>
                <a:gd name="T44" fmla="*/ 8 w 93"/>
                <a:gd name="T45" fmla="*/ 24 h 57"/>
                <a:gd name="T46" fmla="*/ 15 w 93"/>
                <a:gd name="T47" fmla="*/ 30 h 57"/>
                <a:gd name="T48" fmla="*/ 22 w 93"/>
                <a:gd name="T49" fmla="*/ 37 h 57"/>
                <a:gd name="T50" fmla="*/ 30 w 93"/>
                <a:gd name="T51" fmla="*/ 42 h 57"/>
                <a:gd name="T52" fmla="*/ 37 w 93"/>
                <a:gd name="T53" fmla="*/ 48 h 57"/>
                <a:gd name="T54" fmla="*/ 44 w 93"/>
                <a:gd name="T55" fmla="*/ 50 h 57"/>
                <a:gd name="T56" fmla="*/ 52 w 93"/>
                <a:gd name="T57" fmla="*/ 52 h 57"/>
                <a:gd name="T58" fmla="*/ 59 w 93"/>
                <a:gd name="T59" fmla="*/ 54 h 57"/>
                <a:gd name="T60" fmla="*/ 67 w 93"/>
                <a:gd name="T61" fmla="*/ 54 h 57"/>
                <a:gd name="T62" fmla="*/ 73 w 93"/>
                <a:gd name="T63" fmla="*/ 56 h 57"/>
                <a:gd name="T64" fmla="*/ 79 w 93"/>
                <a:gd name="T65" fmla="*/ 56 h 57"/>
                <a:gd name="T66" fmla="*/ 85 w 93"/>
                <a:gd name="T67" fmla="*/ 56 h 57"/>
                <a:gd name="T68" fmla="*/ 88 w 93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57"/>
                  </a:moveTo>
                  <a:lnTo>
                    <a:pt x="92" y="56"/>
                  </a:lnTo>
                  <a:lnTo>
                    <a:pt x="93" y="54"/>
                  </a:lnTo>
                  <a:lnTo>
                    <a:pt x="93" y="50"/>
                  </a:lnTo>
                  <a:lnTo>
                    <a:pt x="92" y="46"/>
                  </a:lnTo>
                  <a:lnTo>
                    <a:pt x="89" y="40"/>
                  </a:lnTo>
                  <a:lnTo>
                    <a:pt x="85" y="34"/>
                  </a:lnTo>
                  <a:lnTo>
                    <a:pt x="79" y="28"/>
                  </a:lnTo>
                  <a:lnTo>
                    <a:pt x="73" y="21"/>
                  </a:lnTo>
                  <a:lnTo>
                    <a:pt x="66" y="15"/>
                  </a:lnTo>
                  <a:lnTo>
                    <a:pt x="57" y="9"/>
                  </a:lnTo>
                  <a:lnTo>
                    <a:pt x="49" y="5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2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8" y="24"/>
                  </a:lnTo>
                  <a:lnTo>
                    <a:pt x="15" y="30"/>
                  </a:lnTo>
                  <a:lnTo>
                    <a:pt x="22" y="37"/>
                  </a:lnTo>
                  <a:lnTo>
                    <a:pt x="30" y="42"/>
                  </a:lnTo>
                  <a:lnTo>
                    <a:pt x="37" y="48"/>
                  </a:lnTo>
                  <a:lnTo>
                    <a:pt x="44" y="50"/>
                  </a:lnTo>
                  <a:lnTo>
                    <a:pt x="52" y="52"/>
                  </a:lnTo>
                  <a:lnTo>
                    <a:pt x="59" y="54"/>
                  </a:lnTo>
                  <a:lnTo>
                    <a:pt x="67" y="54"/>
                  </a:lnTo>
                  <a:lnTo>
                    <a:pt x="73" y="56"/>
                  </a:lnTo>
                  <a:lnTo>
                    <a:pt x="79" y="56"/>
                  </a:lnTo>
                  <a:lnTo>
                    <a:pt x="85" y="56"/>
                  </a:lnTo>
                  <a:lnTo>
                    <a:pt x="88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99" name="Freeform 1405"/>
            <p:cNvSpPr>
              <a:spLocks/>
            </p:cNvSpPr>
            <p:nvPr/>
          </p:nvSpPr>
          <p:spPr bwMode="auto">
            <a:xfrm>
              <a:off x="3926" y="3846"/>
              <a:ext cx="98" cy="66"/>
            </a:xfrm>
            <a:custGeom>
              <a:avLst/>
              <a:gdLst>
                <a:gd name="T0" fmla="*/ 4 w 98"/>
                <a:gd name="T1" fmla="*/ 14 h 66"/>
                <a:gd name="T2" fmla="*/ 14 w 98"/>
                <a:gd name="T3" fmla="*/ 11 h 66"/>
                <a:gd name="T4" fmla="*/ 22 w 98"/>
                <a:gd name="T5" fmla="*/ 9 h 66"/>
                <a:gd name="T6" fmla="*/ 31 w 98"/>
                <a:gd name="T7" fmla="*/ 9 h 66"/>
                <a:gd name="T8" fmla="*/ 39 w 98"/>
                <a:gd name="T9" fmla="*/ 11 h 66"/>
                <a:gd name="T10" fmla="*/ 47 w 98"/>
                <a:gd name="T11" fmla="*/ 14 h 66"/>
                <a:gd name="T12" fmla="*/ 56 w 98"/>
                <a:gd name="T13" fmla="*/ 19 h 66"/>
                <a:gd name="T14" fmla="*/ 63 w 98"/>
                <a:gd name="T15" fmla="*/ 23 h 66"/>
                <a:gd name="T16" fmla="*/ 71 w 98"/>
                <a:gd name="T17" fmla="*/ 30 h 66"/>
                <a:gd name="T18" fmla="*/ 77 w 98"/>
                <a:gd name="T19" fmla="*/ 35 h 66"/>
                <a:gd name="T20" fmla="*/ 82 w 98"/>
                <a:gd name="T21" fmla="*/ 42 h 66"/>
                <a:gd name="T22" fmla="*/ 87 w 98"/>
                <a:gd name="T23" fmla="*/ 47 h 66"/>
                <a:gd name="T24" fmla="*/ 89 w 98"/>
                <a:gd name="T25" fmla="*/ 53 h 66"/>
                <a:gd name="T26" fmla="*/ 90 w 98"/>
                <a:gd name="T27" fmla="*/ 56 h 66"/>
                <a:gd name="T28" fmla="*/ 90 w 98"/>
                <a:gd name="T29" fmla="*/ 57 h 66"/>
                <a:gd name="T30" fmla="*/ 91 w 98"/>
                <a:gd name="T31" fmla="*/ 57 h 66"/>
                <a:gd name="T32" fmla="*/ 90 w 98"/>
                <a:gd name="T33" fmla="*/ 57 h 66"/>
                <a:gd name="T34" fmla="*/ 89 w 98"/>
                <a:gd name="T35" fmla="*/ 66 h 66"/>
                <a:gd name="T36" fmla="*/ 94 w 98"/>
                <a:gd name="T37" fmla="*/ 65 h 66"/>
                <a:gd name="T38" fmla="*/ 98 w 98"/>
                <a:gd name="T39" fmla="*/ 61 h 66"/>
                <a:gd name="T40" fmla="*/ 98 w 98"/>
                <a:gd name="T41" fmla="*/ 55 h 66"/>
                <a:gd name="T42" fmla="*/ 97 w 98"/>
                <a:gd name="T43" fmla="*/ 48 h 66"/>
                <a:gd name="T44" fmla="*/ 94 w 98"/>
                <a:gd name="T45" fmla="*/ 43 h 66"/>
                <a:gd name="T46" fmla="*/ 89 w 98"/>
                <a:gd name="T47" fmla="*/ 36 h 66"/>
                <a:gd name="T48" fmla="*/ 83 w 98"/>
                <a:gd name="T49" fmla="*/ 30 h 66"/>
                <a:gd name="T50" fmla="*/ 77 w 98"/>
                <a:gd name="T51" fmla="*/ 23 h 66"/>
                <a:gd name="T52" fmla="*/ 69 w 98"/>
                <a:gd name="T53" fmla="*/ 17 h 66"/>
                <a:gd name="T54" fmla="*/ 60 w 98"/>
                <a:gd name="T55" fmla="*/ 10 h 66"/>
                <a:gd name="T56" fmla="*/ 52 w 98"/>
                <a:gd name="T57" fmla="*/ 6 h 66"/>
                <a:gd name="T58" fmla="*/ 42 w 98"/>
                <a:gd name="T59" fmla="*/ 2 h 66"/>
                <a:gd name="T60" fmla="*/ 32 w 98"/>
                <a:gd name="T61" fmla="*/ 0 h 66"/>
                <a:gd name="T62" fmla="*/ 21 w 98"/>
                <a:gd name="T63" fmla="*/ 0 h 66"/>
                <a:gd name="T64" fmla="*/ 10 w 98"/>
                <a:gd name="T65" fmla="*/ 2 h 66"/>
                <a:gd name="T66" fmla="*/ 0 w 98"/>
                <a:gd name="T67" fmla="*/ 7 h 66"/>
                <a:gd name="T68" fmla="*/ 4 w 98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4" y="14"/>
                  </a:moveTo>
                  <a:lnTo>
                    <a:pt x="14" y="11"/>
                  </a:lnTo>
                  <a:lnTo>
                    <a:pt x="22" y="9"/>
                  </a:lnTo>
                  <a:lnTo>
                    <a:pt x="31" y="9"/>
                  </a:lnTo>
                  <a:lnTo>
                    <a:pt x="39" y="11"/>
                  </a:lnTo>
                  <a:lnTo>
                    <a:pt x="47" y="14"/>
                  </a:lnTo>
                  <a:lnTo>
                    <a:pt x="56" y="19"/>
                  </a:lnTo>
                  <a:lnTo>
                    <a:pt x="63" y="23"/>
                  </a:lnTo>
                  <a:lnTo>
                    <a:pt x="71" y="30"/>
                  </a:lnTo>
                  <a:lnTo>
                    <a:pt x="77" y="35"/>
                  </a:lnTo>
                  <a:lnTo>
                    <a:pt x="82" y="42"/>
                  </a:lnTo>
                  <a:lnTo>
                    <a:pt x="87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9" y="66"/>
                  </a:lnTo>
                  <a:lnTo>
                    <a:pt x="94" y="65"/>
                  </a:lnTo>
                  <a:lnTo>
                    <a:pt x="98" y="61"/>
                  </a:lnTo>
                  <a:lnTo>
                    <a:pt x="98" y="55"/>
                  </a:lnTo>
                  <a:lnTo>
                    <a:pt x="97" y="48"/>
                  </a:lnTo>
                  <a:lnTo>
                    <a:pt x="94" y="43"/>
                  </a:lnTo>
                  <a:lnTo>
                    <a:pt x="89" y="36"/>
                  </a:lnTo>
                  <a:lnTo>
                    <a:pt x="83" y="30"/>
                  </a:lnTo>
                  <a:lnTo>
                    <a:pt x="77" y="23"/>
                  </a:lnTo>
                  <a:lnTo>
                    <a:pt x="69" y="17"/>
                  </a:lnTo>
                  <a:lnTo>
                    <a:pt x="60" y="10"/>
                  </a:lnTo>
                  <a:lnTo>
                    <a:pt x="52" y="6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0" y="2"/>
                  </a:lnTo>
                  <a:lnTo>
                    <a:pt x="0" y="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00" name="Freeform 1406"/>
            <p:cNvSpPr>
              <a:spLocks/>
            </p:cNvSpPr>
            <p:nvPr/>
          </p:nvSpPr>
          <p:spPr bwMode="auto">
            <a:xfrm>
              <a:off x="3923" y="3853"/>
              <a:ext cx="43" cy="49"/>
            </a:xfrm>
            <a:custGeom>
              <a:avLst/>
              <a:gdLst>
                <a:gd name="T0" fmla="*/ 43 w 43"/>
                <a:gd name="T1" fmla="*/ 41 h 49"/>
                <a:gd name="T2" fmla="*/ 36 w 43"/>
                <a:gd name="T3" fmla="*/ 37 h 49"/>
                <a:gd name="T4" fmla="*/ 28 w 43"/>
                <a:gd name="T5" fmla="*/ 32 h 49"/>
                <a:gd name="T6" fmla="*/ 22 w 43"/>
                <a:gd name="T7" fmla="*/ 25 h 49"/>
                <a:gd name="T8" fmla="*/ 16 w 43"/>
                <a:gd name="T9" fmla="*/ 19 h 49"/>
                <a:gd name="T10" fmla="*/ 11 w 43"/>
                <a:gd name="T11" fmla="*/ 13 h 49"/>
                <a:gd name="T12" fmla="*/ 9 w 43"/>
                <a:gd name="T13" fmla="*/ 8 h 49"/>
                <a:gd name="T14" fmla="*/ 8 w 43"/>
                <a:gd name="T15" fmla="*/ 7 h 49"/>
                <a:gd name="T16" fmla="*/ 8 w 43"/>
                <a:gd name="T17" fmla="*/ 6 h 49"/>
                <a:gd name="T18" fmla="*/ 8 w 43"/>
                <a:gd name="T19" fmla="*/ 7 h 49"/>
                <a:gd name="T20" fmla="*/ 7 w 43"/>
                <a:gd name="T21" fmla="*/ 7 h 49"/>
                <a:gd name="T22" fmla="*/ 3 w 43"/>
                <a:gd name="T23" fmla="*/ 0 h 49"/>
                <a:gd name="T24" fmla="*/ 1 w 43"/>
                <a:gd name="T25" fmla="*/ 3 h 49"/>
                <a:gd name="T26" fmla="*/ 0 w 43"/>
                <a:gd name="T27" fmla="*/ 6 h 49"/>
                <a:gd name="T28" fmla="*/ 0 w 43"/>
                <a:gd name="T29" fmla="*/ 10 h 49"/>
                <a:gd name="T30" fmla="*/ 1 w 43"/>
                <a:gd name="T31" fmla="*/ 13 h 49"/>
                <a:gd name="T32" fmla="*/ 4 w 43"/>
                <a:gd name="T33" fmla="*/ 18 h 49"/>
                <a:gd name="T34" fmla="*/ 9 w 43"/>
                <a:gd name="T35" fmla="*/ 25 h 49"/>
                <a:gd name="T36" fmla="*/ 16 w 43"/>
                <a:gd name="T37" fmla="*/ 32 h 49"/>
                <a:gd name="T38" fmla="*/ 23 w 43"/>
                <a:gd name="T39" fmla="*/ 38 h 49"/>
                <a:gd name="T40" fmla="*/ 31 w 43"/>
                <a:gd name="T41" fmla="*/ 45 h 49"/>
                <a:gd name="T42" fmla="*/ 40 w 43"/>
                <a:gd name="T43" fmla="*/ 49 h 49"/>
                <a:gd name="T44" fmla="*/ 43 w 43"/>
                <a:gd name="T45" fmla="*/ 41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49"/>
                <a:gd name="T71" fmla="*/ 43 w 43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49">
                  <a:moveTo>
                    <a:pt x="43" y="41"/>
                  </a:moveTo>
                  <a:lnTo>
                    <a:pt x="36" y="37"/>
                  </a:lnTo>
                  <a:lnTo>
                    <a:pt x="28" y="32"/>
                  </a:lnTo>
                  <a:lnTo>
                    <a:pt x="22" y="25"/>
                  </a:lnTo>
                  <a:lnTo>
                    <a:pt x="16" y="19"/>
                  </a:lnTo>
                  <a:lnTo>
                    <a:pt x="11" y="13"/>
                  </a:lnTo>
                  <a:lnTo>
                    <a:pt x="9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7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9" y="25"/>
                  </a:lnTo>
                  <a:lnTo>
                    <a:pt x="16" y="32"/>
                  </a:lnTo>
                  <a:lnTo>
                    <a:pt x="23" y="38"/>
                  </a:lnTo>
                  <a:lnTo>
                    <a:pt x="31" y="45"/>
                  </a:lnTo>
                  <a:lnTo>
                    <a:pt x="40" y="49"/>
                  </a:lnTo>
                  <a:lnTo>
                    <a:pt x="4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01" name="Freeform 1407"/>
            <p:cNvSpPr>
              <a:spLocks/>
            </p:cNvSpPr>
            <p:nvPr/>
          </p:nvSpPr>
          <p:spPr bwMode="auto">
            <a:xfrm>
              <a:off x="3963" y="3894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49 w 53"/>
                <a:gd name="T3" fmla="*/ 8 h 18"/>
                <a:gd name="T4" fmla="*/ 43 w 53"/>
                <a:gd name="T5" fmla="*/ 8 h 18"/>
                <a:gd name="T6" fmla="*/ 38 w 53"/>
                <a:gd name="T7" fmla="*/ 8 h 18"/>
                <a:gd name="T8" fmla="*/ 32 w 53"/>
                <a:gd name="T9" fmla="*/ 7 h 18"/>
                <a:gd name="T10" fmla="*/ 24 w 53"/>
                <a:gd name="T11" fmla="*/ 7 h 18"/>
                <a:gd name="T12" fmla="*/ 17 w 53"/>
                <a:gd name="T13" fmla="*/ 5 h 18"/>
                <a:gd name="T14" fmla="*/ 10 w 53"/>
                <a:gd name="T15" fmla="*/ 3 h 18"/>
                <a:gd name="T16" fmla="*/ 3 w 53"/>
                <a:gd name="T17" fmla="*/ 0 h 18"/>
                <a:gd name="T18" fmla="*/ 0 w 53"/>
                <a:gd name="T19" fmla="*/ 8 h 18"/>
                <a:gd name="T20" fmla="*/ 7 w 53"/>
                <a:gd name="T21" fmla="*/ 11 h 18"/>
                <a:gd name="T22" fmla="*/ 15 w 53"/>
                <a:gd name="T23" fmla="*/ 14 h 18"/>
                <a:gd name="T24" fmla="*/ 23 w 53"/>
                <a:gd name="T25" fmla="*/ 16 h 18"/>
                <a:gd name="T26" fmla="*/ 31 w 53"/>
                <a:gd name="T27" fmla="*/ 17 h 18"/>
                <a:gd name="T28" fmla="*/ 37 w 53"/>
                <a:gd name="T29" fmla="*/ 17 h 18"/>
                <a:gd name="T30" fmla="*/ 43 w 53"/>
                <a:gd name="T31" fmla="*/ 17 h 18"/>
                <a:gd name="T32" fmla="*/ 47 w 53"/>
                <a:gd name="T33" fmla="*/ 17 h 18"/>
                <a:gd name="T34" fmla="*/ 52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49" y="8"/>
                  </a:lnTo>
                  <a:lnTo>
                    <a:pt x="43" y="8"/>
                  </a:lnTo>
                  <a:lnTo>
                    <a:pt x="38" y="8"/>
                  </a:lnTo>
                  <a:lnTo>
                    <a:pt x="32" y="7"/>
                  </a:lnTo>
                  <a:lnTo>
                    <a:pt x="24" y="7"/>
                  </a:lnTo>
                  <a:lnTo>
                    <a:pt x="17" y="5"/>
                  </a:lnTo>
                  <a:lnTo>
                    <a:pt x="10" y="3"/>
                  </a:lnTo>
                  <a:lnTo>
                    <a:pt x="3" y="0"/>
                  </a:lnTo>
                  <a:lnTo>
                    <a:pt x="0" y="8"/>
                  </a:lnTo>
                  <a:lnTo>
                    <a:pt x="7" y="11"/>
                  </a:lnTo>
                  <a:lnTo>
                    <a:pt x="15" y="14"/>
                  </a:lnTo>
                  <a:lnTo>
                    <a:pt x="23" y="16"/>
                  </a:lnTo>
                  <a:lnTo>
                    <a:pt x="31" y="17"/>
                  </a:lnTo>
                  <a:lnTo>
                    <a:pt x="37" y="17"/>
                  </a:lnTo>
                  <a:lnTo>
                    <a:pt x="43" y="17"/>
                  </a:lnTo>
                  <a:lnTo>
                    <a:pt x="47" y="17"/>
                  </a:lnTo>
                  <a:lnTo>
                    <a:pt x="52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02" name="Freeform 1408"/>
            <p:cNvSpPr>
              <a:spLocks/>
            </p:cNvSpPr>
            <p:nvPr/>
          </p:nvSpPr>
          <p:spPr bwMode="auto">
            <a:xfrm>
              <a:off x="2520" y="3932"/>
              <a:ext cx="94" cy="57"/>
            </a:xfrm>
            <a:custGeom>
              <a:avLst/>
              <a:gdLst>
                <a:gd name="T0" fmla="*/ 89 w 94"/>
                <a:gd name="T1" fmla="*/ 57 h 57"/>
                <a:gd name="T2" fmla="*/ 92 w 94"/>
                <a:gd name="T3" fmla="*/ 56 h 57"/>
                <a:gd name="T4" fmla="*/ 94 w 94"/>
                <a:gd name="T5" fmla="*/ 55 h 57"/>
                <a:gd name="T6" fmla="*/ 94 w 94"/>
                <a:gd name="T7" fmla="*/ 50 h 57"/>
                <a:gd name="T8" fmla="*/ 92 w 94"/>
                <a:gd name="T9" fmla="*/ 46 h 57"/>
                <a:gd name="T10" fmla="*/ 89 w 94"/>
                <a:gd name="T11" fmla="*/ 40 h 57"/>
                <a:gd name="T12" fmla="*/ 85 w 94"/>
                <a:gd name="T13" fmla="*/ 34 h 57"/>
                <a:gd name="T14" fmla="*/ 79 w 94"/>
                <a:gd name="T15" fmla="*/ 27 h 57"/>
                <a:gd name="T16" fmla="*/ 73 w 94"/>
                <a:gd name="T17" fmla="*/ 22 h 57"/>
                <a:gd name="T18" fmla="*/ 66 w 94"/>
                <a:gd name="T19" fmla="*/ 15 h 57"/>
                <a:gd name="T20" fmla="*/ 58 w 94"/>
                <a:gd name="T21" fmla="*/ 10 h 57"/>
                <a:gd name="T22" fmla="*/ 49 w 94"/>
                <a:gd name="T23" fmla="*/ 5 h 57"/>
                <a:gd name="T24" fmla="*/ 40 w 94"/>
                <a:gd name="T25" fmla="*/ 2 h 57"/>
                <a:gd name="T26" fmla="*/ 31 w 94"/>
                <a:gd name="T27" fmla="*/ 0 h 57"/>
                <a:gd name="T28" fmla="*/ 21 w 94"/>
                <a:gd name="T29" fmla="*/ 0 h 57"/>
                <a:gd name="T30" fmla="*/ 12 w 94"/>
                <a:gd name="T31" fmla="*/ 2 h 57"/>
                <a:gd name="T32" fmla="*/ 2 w 94"/>
                <a:gd name="T33" fmla="*/ 6 h 57"/>
                <a:gd name="T34" fmla="*/ 1 w 94"/>
                <a:gd name="T35" fmla="*/ 6 h 57"/>
                <a:gd name="T36" fmla="*/ 0 w 94"/>
                <a:gd name="T37" fmla="*/ 9 h 57"/>
                <a:gd name="T38" fmla="*/ 1 w 94"/>
                <a:gd name="T39" fmla="*/ 11 h 57"/>
                <a:gd name="T40" fmla="*/ 1 w 94"/>
                <a:gd name="T41" fmla="*/ 13 h 57"/>
                <a:gd name="T42" fmla="*/ 4 w 94"/>
                <a:gd name="T43" fmla="*/ 18 h 57"/>
                <a:gd name="T44" fmla="*/ 10 w 94"/>
                <a:gd name="T45" fmla="*/ 24 h 57"/>
                <a:gd name="T46" fmla="*/ 15 w 94"/>
                <a:gd name="T47" fmla="*/ 31 h 57"/>
                <a:gd name="T48" fmla="*/ 22 w 94"/>
                <a:gd name="T49" fmla="*/ 37 h 57"/>
                <a:gd name="T50" fmla="*/ 30 w 94"/>
                <a:gd name="T51" fmla="*/ 43 h 57"/>
                <a:gd name="T52" fmla="*/ 38 w 94"/>
                <a:gd name="T53" fmla="*/ 47 h 57"/>
                <a:gd name="T54" fmla="*/ 45 w 94"/>
                <a:gd name="T55" fmla="*/ 50 h 57"/>
                <a:gd name="T56" fmla="*/ 53 w 94"/>
                <a:gd name="T57" fmla="*/ 52 h 57"/>
                <a:gd name="T58" fmla="*/ 60 w 94"/>
                <a:gd name="T59" fmla="*/ 55 h 57"/>
                <a:gd name="T60" fmla="*/ 67 w 94"/>
                <a:gd name="T61" fmla="*/ 55 h 57"/>
                <a:gd name="T62" fmla="*/ 74 w 94"/>
                <a:gd name="T63" fmla="*/ 56 h 57"/>
                <a:gd name="T64" fmla="*/ 79 w 94"/>
                <a:gd name="T65" fmla="*/ 56 h 57"/>
                <a:gd name="T66" fmla="*/ 85 w 94"/>
                <a:gd name="T67" fmla="*/ 56 h 57"/>
                <a:gd name="T68" fmla="*/ 89 w 94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7"/>
                <a:gd name="T107" fmla="*/ 94 w 94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7">
                  <a:moveTo>
                    <a:pt x="89" y="57"/>
                  </a:moveTo>
                  <a:lnTo>
                    <a:pt x="92" y="56"/>
                  </a:lnTo>
                  <a:lnTo>
                    <a:pt x="94" y="55"/>
                  </a:lnTo>
                  <a:lnTo>
                    <a:pt x="94" y="50"/>
                  </a:lnTo>
                  <a:lnTo>
                    <a:pt x="92" y="46"/>
                  </a:lnTo>
                  <a:lnTo>
                    <a:pt x="89" y="40"/>
                  </a:lnTo>
                  <a:lnTo>
                    <a:pt x="85" y="34"/>
                  </a:lnTo>
                  <a:lnTo>
                    <a:pt x="79" y="27"/>
                  </a:lnTo>
                  <a:lnTo>
                    <a:pt x="73" y="22"/>
                  </a:lnTo>
                  <a:lnTo>
                    <a:pt x="66" y="15"/>
                  </a:lnTo>
                  <a:lnTo>
                    <a:pt x="58" y="10"/>
                  </a:lnTo>
                  <a:lnTo>
                    <a:pt x="49" y="5"/>
                  </a:lnTo>
                  <a:lnTo>
                    <a:pt x="40" y="2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2" y="2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10" y="24"/>
                  </a:lnTo>
                  <a:lnTo>
                    <a:pt x="15" y="31"/>
                  </a:lnTo>
                  <a:lnTo>
                    <a:pt x="22" y="37"/>
                  </a:lnTo>
                  <a:lnTo>
                    <a:pt x="30" y="43"/>
                  </a:lnTo>
                  <a:lnTo>
                    <a:pt x="38" y="47"/>
                  </a:lnTo>
                  <a:lnTo>
                    <a:pt x="45" y="50"/>
                  </a:lnTo>
                  <a:lnTo>
                    <a:pt x="53" y="52"/>
                  </a:lnTo>
                  <a:lnTo>
                    <a:pt x="60" y="55"/>
                  </a:lnTo>
                  <a:lnTo>
                    <a:pt x="67" y="55"/>
                  </a:lnTo>
                  <a:lnTo>
                    <a:pt x="74" y="56"/>
                  </a:lnTo>
                  <a:lnTo>
                    <a:pt x="79" y="56"/>
                  </a:lnTo>
                  <a:lnTo>
                    <a:pt x="85" y="56"/>
                  </a:lnTo>
                  <a:lnTo>
                    <a:pt x="89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03" name="Freeform 1409"/>
            <p:cNvSpPr>
              <a:spLocks/>
            </p:cNvSpPr>
            <p:nvPr/>
          </p:nvSpPr>
          <p:spPr bwMode="auto">
            <a:xfrm>
              <a:off x="2519" y="3927"/>
              <a:ext cx="99" cy="66"/>
            </a:xfrm>
            <a:custGeom>
              <a:avLst/>
              <a:gdLst>
                <a:gd name="T0" fmla="*/ 5 w 99"/>
                <a:gd name="T1" fmla="*/ 15 h 66"/>
                <a:gd name="T2" fmla="*/ 14 w 99"/>
                <a:gd name="T3" fmla="*/ 11 h 66"/>
                <a:gd name="T4" fmla="*/ 22 w 99"/>
                <a:gd name="T5" fmla="*/ 9 h 66"/>
                <a:gd name="T6" fmla="*/ 31 w 99"/>
                <a:gd name="T7" fmla="*/ 9 h 66"/>
                <a:gd name="T8" fmla="*/ 40 w 99"/>
                <a:gd name="T9" fmla="*/ 11 h 66"/>
                <a:gd name="T10" fmla="*/ 49 w 99"/>
                <a:gd name="T11" fmla="*/ 15 h 66"/>
                <a:gd name="T12" fmla="*/ 56 w 99"/>
                <a:gd name="T13" fmla="*/ 19 h 66"/>
                <a:gd name="T14" fmla="*/ 64 w 99"/>
                <a:gd name="T15" fmla="*/ 23 h 66"/>
                <a:gd name="T16" fmla="*/ 71 w 99"/>
                <a:gd name="T17" fmla="*/ 30 h 66"/>
                <a:gd name="T18" fmla="*/ 77 w 99"/>
                <a:gd name="T19" fmla="*/ 36 h 66"/>
                <a:gd name="T20" fmla="*/ 82 w 99"/>
                <a:gd name="T21" fmla="*/ 42 h 66"/>
                <a:gd name="T22" fmla="*/ 87 w 99"/>
                <a:gd name="T23" fmla="*/ 48 h 66"/>
                <a:gd name="T24" fmla="*/ 89 w 99"/>
                <a:gd name="T25" fmla="*/ 53 h 66"/>
                <a:gd name="T26" fmla="*/ 91 w 99"/>
                <a:gd name="T27" fmla="*/ 56 h 66"/>
                <a:gd name="T28" fmla="*/ 91 w 99"/>
                <a:gd name="T29" fmla="*/ 57 h 66"/>
                <a:gd name="T30" fmla="*/ 91 w 99"/>
                <a:gd name="T31" fmla="*/ 56 h 66"/>
                <a:gd name="T32" fmla="*/ 90 w 99"/>
                <a:gd name="T33" fmla="*/ 56 h 66"/>
                <a:gd name="T34" fmla="*/ 89 w 99"/>
                <a:gd name="T35" fmla="*/ 66 h 66"/>
                <a:gd name="T36" fmla="*/ 95 w 99"/>
                <a:gd name="T37" fmla="*/ 65 h 66"/>
                <a:gd name="T38" fmla="*/ 99 w 99"/>
                <a:gd name="T39" fmla="*/ 61 h 66"/>
                <a:gd name="T40" fmla="*/ 99 w 99"/>
                <a:gd name="T41" fmla="*/ 55 h 66"/>
                <a:gd name="T42" fmla="*/ 97 w 99"/>
                <a:gd name="T43" fmla="*/ 49 h 66"/>
                <a:gd name="T44" fmla="*/ 94 w 99"/>
                <a:gd name="T45" fmla="*/ 43 h 66"/>
                <a:gd name="T46" fmla="*/ 90 w 99"/>
                <a:gd name="T47" fmla="*/ 37 h 66"/>
                <a:gd name="T48" fmla="*/ 84 w 99"/>
                <a:gd name="T49" fmla="*/ 30 h 66"/>
                <a:gd name="T50" fmla="*/ 77 w 99"/>
                <a:gd name="T51" fmla="*/ 22 h 66"/>
                <a:gd name="T52" fmla="*/ 70 w 99"/>
                <a:gd name="T53" fmla="*/ 17 h 66"/>
                <a:gd name="T54" fmla="*/ 61 w 99"/>
                <a:gd name="T55" fmla="*/ 10 h 66"/>
                <a:gd name="T56" fmla="*/ 52 w 99"/>
                <a:gd name="T57" fmla="*/ 6 h 66"/>
                <a:gd name="T58" fmla="*/ 42 w 99"/>
                <a:gd name="T59" fmla="*/ 3 h 66"/>
                <a:gd name="T60" fmla="*/ 32 w 99"/>
                <a:gd name="T61" fmla="*/ 0 h 66"/>
                <a:gd name="T62" fmla="*/ 21 w 99"/>
                <a:gd name="T63" fmla="*/ 0 h 66"/>
                <a:gd name="T64" fmla="*/ 11 w 99"/>
                <a:gd name="T65" fmla="*/ 3 h 66"/>
                <a:gd name="T66" fmla="*/ 0 w 99"/>
                <a:gd name="T67" fmla="*/ 7 h 66"/>
                <a:gd name="T68" fmla="*/ 5 w 99"/>
                <a:gd name="T69" fmla="*/ 15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5" y="15"/>
                  </a:moveTo>
                  <a:lnTo>
                    <a:pt x="14" y="11"/>
                  </a:lnTo>
                  <a:lnTo>
                    <a:pt x="22" y="9"/>
                  </a:lnTo>
                  <a:lnTo>
                    <a:pt x="31" y="9"/>
                  </a:lnTo>
                  <a:lnTo>
                    <a:pt x="40" y="11"/>
                  </a:lnTo>
                  <a:lnTo>
                    <a:pt x="49" y="15"/>
                  </a:lnTo>
                  <a:lnTo>
                    <a:pt x="56" y="19"/>
                  </a:lnTo>
                  <a:lnTo>
                    <a:pt x="64" y="23"/>
                  </a:lnTo>
                  <a:lnTo>
                    <a:pt x="71" y="30"/>
                  </a:lnTo>
                  <a:lnTo>
                    <a:pt x="77" y="36"/>
                  </a:lnTo>
                  <a:lnTo>
                    <a:pt x="82" y="42"/>
                  </a:lnTo>
                  <a:lnTo>
                    <a:pt x="87" y="48"/>
                  </a:lnTo>
                  <a:lnTo>
                    <a:pt x="89" y="53"/>
                  </a:lnTo>
                  <a:lnTo>
                    <a:pt x="91" y="56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0" y="56"/>
                  </a:lnTo>
                  <a:lnTo>
                    <a:pt x="89" y="66"/>
                  </a:lnTo>
                  <a:lnTo>
                    <a:pt x="95" y="65"/>
                  </a:lnTo>
                  <a:lnTo>
                    <a:pt x="99" y="61"/>
                  </a:lnTo>
                  <a:lnTo>
                    <a:pt x="99" y="55"/>
                  </a:lnTo>
                  <a:lnTo>
                    <a:pt x="97" y="49"/>
                  </a:lnTo>
                  <a:lnTo>
                    <a:pt x="94" y="43"/>
                  </a:lnTo>
                  <a:lnTo>
                    <a:pt x="90" y="37"/>
                  </a:lnTo>
                  <a:lnTo>
                    <a:pt x="84" y="30"/>
                  </a:lnTo>
                  <a:lnTo>
                    <a:pt x="77" y="22"/>
                  </a:lnTo>
                  <a:lnTo>
                    <a:pt x="70" y="17"/>
                  </a:lnTo>
                  <a:lnTo>
                    <a:pt x="61" y="10"/>
                  </a:lnTo>
                  <a:lnTo>
                    <a:pt x="52" y="6"/>
                  </a:lnTo>
                  <a:lnTo>
                    <a:pt x="42" y="3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1" y="3"/>
                  </a:lnTo>
                  <a:lnTo>
                    <a:pt x="0" y="7"/>
                  </a:lnTo>
                  <a:lnTo>
                    <a:pt x="5" y="1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04" name="Freeform 1410"/>
            <p:cNvSpPr>
              <a:spLocks/>
            </p:cNvSpPr>
            <p:nvPr/>
          </p:nvSpPr>
          <p:spPr bwMode="auto">
            <a:xfrm>
              <a:off x="2516" y="3934"/>
              <a:ext cx="44" cy="49"/>
            </a:xfrm>
            <a:custGeom>
              <a:avLst/>
              <a:gdLst>
                <a:gd name="T0" fmla="*/ 44 w 44"/>
                <a:gd name="T1" fmla="*/ 42 h 49"/>
                <a:gd name="T2" fmla="*/ 36 w 44"/>
                <a:gd name="T3" fmla="*/ 37 h 49"/>
                <a:gd name="T4" fmla="*/ 29 w 44"/>
                <a:gd name="T5" fmla="*/ 32 h 49"/>
                <a:gd name="T6" fmla="*/ 22 w 44"/>
                <a:gd name="T7" fmla="*/ 25 h 49"/>
                <a:gd name="T8" fmla="*/ 17 w 44"/>
                <a:gd name="T9" fmla="*/ 19 h 49"/>
                <a:gd name="T10" fmla="*/ 12 w 44"/>
                <a:gd name="T11" fmla="*/ 13 h 49"/>
                <a:gd name="T12" fmla="*/ 9 w 44"/>
                <a:gd name="T13" fmla="*/ 9 h 49"/>
                <a:gd name="T14" fmla="*/ 9 w 44"/>
                <a:gd name="T15" fmla="*/ 8 h 49"/>
                <a:gd name="T16" fmla="*/ 8 w 44"/>
                <a:gd name="T17" fmla="*/ 7 h 49"/>
                <a:gd name="T18" fmla="*/ 8 w 44"/>
                <a:gd name="T19" fmla="*/ 8 h 49"/>
                <a:gd name="T20" fmla="*/ 3 w 44"/>
                <a:gd name="T21" fmla="*/ 0 h 49"/>
                <a:gd name="T22" fmla="*/ 1 w 44"/>
                <a:gd name="T23" fmla="*/ 3 h 49"/>
                <a:gd name="T24" fmla="*/ 0 w 44"/>
                <a:gd name="T25" fmla="*/ 7 h 49"/>
                <a:gd name="T26" fmla="*/ 1 w 44"/>
                <a:gd name="T27" fmla="*/ 10 h 49"/>
                <a:gd name="T28" fmla="*/ 2 w 44"/>
                <a:gd name="T29" fmla="*/ 13 h 49"/>
                <a:gd name="T30" fmla="*/ 5 w 44"/>
                <a:gd name="T31" fmla="*/ 19 h 49"/>
                <a:gd name="T32" fmla="*/ 10 w 44"/>
                <a:gd name="T33" fmla="*/ 25 h 49"/>
                <a:gd name="T34" fmla="*/ 16 w 44"/>
                <a:gd name="T35" fmla="*/ 32 h 49"/>
                <a:gd name="T36" fmla="*/ 23 w 44"/>
                <a:gd name="T37" fmla="*/ 38 h 49"/>
                <a:gd name="T38" fmla="*/ 32 w 44"/>
                <a:gd name="T39" fmla="*/ 45 h 49"/>
                <a:gd name="T40" fmla="*/ 40 w 44"/>
                <a:gd name="T41" fmla="*/ 49 h 49"/>
                <a:gd name="T42" fmla="*/ 44 w 44"/>
                <a:gd name="T43" fmla="*/ 42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49"/>
                <a:gd name="T68" fmla="*/ 44 w 44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49">
                  <a:moveTo>
                    <a:pt x="44" y="42"/>
                  </a:moveTo>
                  <a:lnTo>
                    <a:pt x="36" y="37"/>
                  </a:lnTo>
                  <a:lnTo>
                    <a:pt x="29" y="32"/>
                  </a:lnTo>
                  <a:lnTo>
                    <a:pt x="22" y="25"/>
                  </a:lnTo>
                  <a:lnTo>
                    <a:pt x="17" y="19"/>
                  </a:lnTo>
                  <a:lnTo>
                    <a:pt x="12" y="13"/>
                  </a:lnTo>
                  <a:lnTo>
                    <a:pt x="9" y="9"/>
                  </a:lnTo>
                  <a:lnTo>
                    <a:pt x="9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5" y="19"/>
                  </a:lnTo>
                  <a:lnTo>
                    <a:pt x="10" y="25"/>
                  </a:lnTo>
                  <a:lnTo>
                    <a:pt x="16" y="32"/>
                  </a:lnTo>
                  <a:lnTo>
                    <a:pt x="23" y="38"/>
                  </a:lnTo>
                  <a:lnTo>
                    <a:pt x="32" y="45"/>
                  </a:lnTo>
                  <a:lnTo>
                    <a:pt x="40" y="49"/>
                  </a:lnTo>
                  <a:lnTo>
                    <a:pt x="44" y="4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05" name="Freeform 1411"/>
            <p:cNvSpPr>
              <a:spLocks/>
            </p:cNvSpPr>
            <p:nvPr/>
          </p:nvSpPr>
          <p:spPr bwMode="auto">
            <a:xfrm>
              <a:off x="2556" y="3976"/>
              <a:ext cx="53" cy="17"/>
            </a:xfrm>
            <a:custGeom>
              <a:avLst/>
              <a:gdLst>
                <a:gd name="T0" fmla="*/ 53 w 53"/>
                <a:gd name="T1" fmla="*/ 7 h 17"/>
                <a:gd name="T2" fmla="*/ 49 w 53"/>
                <a:gd name="T3" fmla="*/ 7 h 17"/>
                <a:gd name="T4" fmla="*/ 44 w 53"/>
                <a:gd name="T5" fmla="*/ 7 h 17"/>
                <a:gd name="T6" fmla="*/ 38 w 53"/>
                <a:gd name="T7" fmla="*/ 7 h 17"/>
                <a:gd name="T8" fmla="*/ 32 w 53"/>
                <a:gd name="T9" fmla="*/ 6 h 17"/>
                <a:gd name="T10" fmla="*/ 24 w 53"/>
                <a:gd name="T11" fmla="*/ 5 h 17"/>
                <a:gd name="T12" fmla="*/ 18 w 53"/>
                <a:gd name="T13" fmla="*/ 4 h 17"/>
                <a:gd name="T14" fmla="*/ 11 w 53"/>
                <a:gd name="T15" fmla="*/ 2 h 17"/>
                <a:gd name="T16" fmla="*/ 4 w 53"/>
                <a:gd name="T17" fmla="*/ 0 h 17"/>
                <a:gd name="T18" fmla="*/ 0 w 53"/>
                <a:gd name="T19" fmla="*/ 7 h 17"/>
                <a:gd name="T20" fmla="*/ 7 w 53"/>
                <a:gd name="T21" fmla="*/ 11 h 17"/>
                <a:gd name="T22" fmla="*/ 16 w 53"/>
                <a:gd name="T23" fmla="*/ 13 h 17"/>
                <a:gd name="T24" fmla="*/ 23 w 53"/>
                <a:gd name="T25" fmla="*/ 15 h 17"/>
                <a:gd name="T26" fmla="*/ 31 w 53"/>
                <a:gd name="T27" fmla="*/ 16 h 17"/>
                <a:gd name="T28" fmla="*/ 38 w 53"/>
                <a:gd name="T29" fmla="*/ 16 h 17"/>
                <a:gd name="T30" fmla="*/ 43 w 53"/>
                <a:gd name="T31" fmla="*/ 16 h 17"/>
                <a:gd name="T32" fmla="*/ 49 w 53"/>
                <a:gd name="T33" fmla="*/ 16 h 17"/>
                <a:gd name="T34" fmla="*/ 52 w 53"/>
                <a:gd name="T35" fmla="*/ 17 h 17"/>
                <a:gd name="T36" fmla="*/ 53 w 53"/>
                <a:gd name="T37" fmla="*/ 7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7"/>
                <a:gd name="T59" fmla="*/ 53 w 53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7">
                  <a:moveTo>
                    <a:pt x="53" y="7"/>
                  </a:moveTo>
                  <a:lnTo>
                    <a:pt x="49" y="7"/>
                  </a:lnTo>
                  <a:lnTo>
                    <a:pt x="44" y="7"/>
                  </a:lnTo>
                  <a:lnTo>
                    <a:pt x="38" y="7"/>
                  </a:lnTo>
                  <a:lnTo>
                    <a:pt x="32" y="6"/>
                  </a:lnTo>
                  <a:lnTo>
                    <a:pt x="24" y="5"/>
                  </a:lnTo>
                  <a:lnTo>
                    <a:pt x="18" y="4"/>
                  </a:lnTo>
                  <a:lnTo>
                    <a:pt x="11" y="2"/>
                  </a:lnTo>
                  <a:lnTo>
                    <a:pt x="4" y="0"/>
                  </a:lnTo>
                  <a:lnTo>
                    <a:pt x="0" y="7"/>
                  </a:lnTo>
                  <a:lnTo>
                    <a:pt x="7" y="11"/>
                  </a:lnTo>
                  <a:lnTo>
                    <a:pt x="16" y="13"/>
                  </a:lnTo>
                  <a:lnTo>
                    <a:pt x="23" y="15"/>
                  </a:lnTo>
                  <a:lnTo>
                    <a:pt x="31" y="16"/>
                  </a:lnTo>
                  <a:lnTo>
                    <a:pt x="38" y="16"/>
                  </a:lnTo>
                  <a:lnTo>
                    <a:pt x="43" y="16"/>
                  </a:lnTo>
                  <a:lnTo>
                    <a:pt x="49" y="16"/>
                  </a:lnTo>
                  <a:lnTo>
                    <a:pt x="52" y="17"/>
                  </a:lnTo>
                  <a:lnTo>
                    <a:pt x="53" y="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06" name="Freeform 1412"/>
            <p:cNvSpPr>
              <a:spLocks/>
            </p:cNvSpPr>
            <p:nvPr/>
          </p:nvSpPr>
          <p:spPr bwMode="auto">
            <a:xfrm>
              <a:off x="1714" y="3849"/>
              <a:ext cx="93" cy="58"/>
            </a:xfrm>
            <a:custGeom>
              <a:avLst/>
              <a:gdLst>
                <a:gd name="T0" fmla="*/ 88 w 93"/>
                <a:gd name="T1" fmla="*/ 0 h 58"/>
                <a:gd name="T2" fmla="*/ 92 w 93"/>
                <a:gd name="T3" fmla="*/ 0 h 58"/>
                <a:gd name="T4" fmla="*/ 93 w 93"/>
                <a:gd name="T5" fmla="*/ 3 h 58"/>
                <a:gd name="T6" fmla="*/ 93 w 93"/>
                <a:gd name="T7" fmla="*/ 6 h 58"/>
                <a:gd name="T8" fmla="*/ 92 w 93"/>
                <a:gd name="T9" fmla="*/ 10 h 58"/>
                <a:gd name="T10" fmla="*/ 89 w 93"/>
                <a:gd name="T11" fmla="*/ 17 h 58"/>
                <a:gd name="T12" fmla="*/ 85 w 93"/>
                <a:gd name="T13" fmla="*/ 22 h 58"/>
                <a:gd name="T14" fmla="*/ 79 w 93"/>
                <a:gd name="T15" fmla="*/ 29 h 58"/>
                <a:gd name="T16" fmla="*/ 73 w 93"/>
                <a:gd name="T17" fmla="*/ 36 h 58"/>
                <a:gd name="T18" fmla="*/ 66 w 93"/>
                <a:gd name="T19" fmla="*/ 41 h 58"/>
                <a:gd name="T20" fmla="*/ 57 w 93"/>
                <a:gd name="T21" fmla="*/ 48 h 58"/>
                <a:gd name="T22" fmla="*/ 49 w 93"/>
                <a:gd name="T23" fmla="*/ 52 h 58"/>
                <a:gd name="T24" fmla="*/ 39 w 93"/>
                <a:gd name="T25" fmla="*/ 55 h 58"/>
                <a:gd name="T26" fmla="*/ 31 w 93"/>
                <a:gd name="T27" fmla="*/ 58 h 58"/>
                <a:gd name="T28" fmla="*/ 20 w 93"/>
                <a:gd name="T29" fmla="*/ 58 h 58"/>
                <a:gd name="T30" fmla="*/ 11 w 93"/>
                <a:gd name="T31" fmla="*/ 55 h 58"/>
                <a:gd name="T32" fmla="*/ 1 w 93"/>
                <a:gd name="T33" fmla="*/ 51 h 58"/>
                <a:gd name="T34" fmla="*/ 0 w 93"/>
                <a:gd name="T35" fmla="*/ 50 h 58"/>
                <a:gd name="T36" fmla="*/ 0 w 93"/>
                <a:gd name="T37" fmla="*/ 49 h 58"/>
                <a:gd name="T38" fmla="*/ 0 w 93"/>
                <a:gd name="T39" fmla="*/ 47 h 58"/>
                <a:gd name="T40" fmla="*/ 1 w 93"/>
                <a:gd name="T41" fmla="*/ 44 h 58"/>
                <a:gd name="T42" fmla="*/ 4 w 93"/>
                <a:gd name="T43" fmla="*/ 39 h 58"/>
                <a:gd name="T44" fmla="*/ 8 w 93"/>
                <a:gd name="T45" fmla="*/ 32 h 58"/>
                <a:gd name="T46" fmla="*/ 15 w 93"/>
                <a:gd name="T47" fmla="*/ 26 h 58"/>
                <a:gd name="T48" fmla="*/ 22 w 93"/>
                <a:gd name="T49" fmla="*/ 20 h 58"/>
                <a:gd name="T50" fmla="*/ 30 w 93"/>
                <a:gd name="T51" fmla="*/ 14 h 58"/>
                <a:gd name="T52" fmla="*/ 37 w 93"/>
                <a:gd name="T53" fmla="*/ 9 h 58"/>
                <a:gd name="T54" fmla="*/ 44 w 93"/>
                <a:gd name="T55" fmla="*/ 6 h 58"/>
                <a:gd name="T56" fmla="*/ 52 w 93"/>
                <a:gd name="T57" fmla="*/ 4 h 58"/>
                <a:gd name="T58" fmla="*/ 59 w 93"/>
                <a:gd name="T59" fmla="*/ 3 h 58"/>
                <a:gd name="T60" fmla="*/ 67 w 93"/>
                <a:gd name="T61" fmla="*/ 2 h 58"/>
                <a:gd name="T62" fmla="*/ 74 w 93"/>
                <a:gd name="T63" fmla="*/ 2 h 58"/>
                <a:gd name="T64" fmla="*/ 79 w 93"/>
                <a:gd name="T65" fmla="*/ 0 h 58"/>
                <a:gd name="T66" fmla="*/ 85 w 93"/>
                <a:gd name="T67" fmla="*/ 0 h 58"/>
                <a:gd name="T68" fmla="*/ 88 w 93"/>
                <a:gd name="T69" fmla="*/ 0 h 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8"/>
                <a:gd name="T107" fmla="*/ 93 w 93"/>
                <a:gd name="T108" fmla="*/ 58 h 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8">
                  <a:moveTo>
                    <a:pt x="88" y="0"/>
                  </a:moveTo>
                  <a:lnTo>
                    <a:pt x="92" y="0"/>
                  </a:lnTo>
                  <a:lnTo>
                    <a:pt x="93" y="3"/>
                  </a:lnTo>
                  <a:lnTo>
                    <a:pt x="93" y="6"/>
                  </a:lnTo>
                  <a:lnTo>
                    <a:pt x="92" y="10"/>
                  </a:lnTo>
                  <a:lnTo>
                    <a:pt x="89" y="17"/>
                  </a:lnTo>
                  <a:lnTo>
                    <a:pt x="85" y="22"/>
                  </a:lnTo>
                  <a:lnTo>
                    <a:pt x="79" y="29"/>
                  </a:lnTo>
                  <a:lnTo>
                    <a:pt x="73" y="36"/>
                  </a:lnTo>
                  <a:lnTo>
                    <a:pt x="66" y="41"/>
                  </a:lnTo>
                  <a:lnTo>
                    <a:pt x="57" y="48"/>
                  </a:lnTo>
                  <a:lnTo>
                    <a:pt x="49" y="52"/>
                  </a:lnTo>
                  <a:lnTo>
                    <a:pt x="39" y="55"/>
                  </a:lnTo>
                  <a:lnTo>
                    <a:pt x="31" y="58"/>
                  </a:lnTo>
                  <a:lnTo>
                    <a:pt x="20" y="58"/>
                  </a:lnTo>
                  <a:lnTo>
                    <a:pt x="11" y="55"/>
                  </a:lnTo>
                  <a:lnTo>
                    <a:pt x="1" y="51"/>
                  </a:lnTo>
                  <a:lnTo>
                    <a:pt x="0" y="50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1" y="44"/>
                  </a:lnTo>
                  <a:lnTo>
                    <a:pt x="4" y="39"/>
                  </a:lnTo>
                  <a:lnTo>
                    <a:pt x="8" y="32"/>
                  </a:lnTo>
                  <a:lnTo>
                    <a:pt x="15" y="26"/>
                  </a:lnTo>
                  <a:lnTo>
                    <a:pt x="22" y="20"/>
                  </a:lnTo>
                  <a:lnTo>
                    <a:pt x="30" y="14"/>
                  </a:lnTo>
                  <a:lnTo>
                    <a:pt x="37" y="9"/>
                  </a:lnTo>
                  <a:lnTo>
                    <a:pt x="44" y="6"/>
                  </a:lnTo>
                  <a:lnTo>
                    <a:pt x="52" y="4"/>
                  </a:lnTo>
                  <a:lnTo>
                    <a:pt x="59" y="3"/>
                  </a:lnTo>
                  <a:lnTo>
                    <a:pt x="67" y="2"/>
                  </a:lnTo>
                  <a:lnTo>
                    <a:pt x="74" y="2"/>
                  </a:lnTo>
                  <a:lnTo>
                    <a:pt x="79" y="0"/>
                  </a:lnTo>
                  <a:lnTo>
                    <a:pt x="85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07" name="Freeform 1413"/>
            <p:cNvSpPr>
              <a:spLocks/>
            </p:cNvSpPr>
            <p:nvPr/>
          </p:nvSpPr>
          <p:spPr bwMode="auto">
            <a:xfrm>
              <a:off x="1713" y="3845"/>
              <a:ext cx="98" cy="66"/>
            </a:xfrm>
            <a:custGeom>
              <a:avLst/>
              <a:gdLst>
                <a:gd name="T0" fmla="*/ 0 w 98"/>
                <a:gd name="T1" fmla="*/ 59 h 66"/>
                <a:gd name="T2" fmla="*/ 10 w 98"/>
                <a:gd name="T3" fmla="*/ 64 h 66"/>
                <a:gd name="T4" fmla="*/ 21 w 98"/>
                <a:gd name="T5" fmla="*/ 66 h 66"/>
                <a:gd name="T6" fmla="*/ 32 w 98"/>
                <a:gd name="T7" fmla="*/ 66 h 66"/>
                <a:gd name="T8" fmla="*/ 42 w 98"/>
                <a:gd name="T9" fmla="*/ 64 h 66"/>
                <a:gd name="T10" fmla="*/ 52 w 98"/>
                <a:gd name="T11" fmla="*/ 60 h 66"/>
                <a:gd name="T12" fmla="*/ 60 w 98"/>
                <a:gd name="T13" fmla="*/ 55 h 66"/>
                <a:gd name="T14" fmla="*/ 69 w 98"/>
                <a:gd name="T15" fmla="*/ 49 h 66"/>
                <a:gd name="T16" fmla="*/ 77 w 98"/>
                <a:gd name="T17" fmla="*/ 43 h 66"/>
                <a:gd name="T18" fmla="*/ 83 w 98"/>
                <a:gd name="T19" fmla="*/ 36 h 66"/>
                <a:gd name="T20" fmla="*/ 89 w 98"/>
                <a:gd name="T21" fmla="*/ 30 h 66"/>
                <a:gd name="T22" fmla="*/ 94 w 98"/>
                <a:gd name="T23" fmla="*/ 23 h 66"/>
                <a:gd name="T24" fmla="*/ 97 w 98"/>
                <a:gd name="T25" fmla="*/ 16 h 66"/>
                <a:gd name="T26" fmla="*/ 98 w 98"/>
                <a:gd name="T27" fmla="*/ 11 h 66"/>
                <a:gd name="T28" fmla="*/ 98 w 98"/>
                <a:gd name="T29" fmla="*/ 6 h 66"/>
                <a:gd name="T30" fmla="*/ 94 w 98"/>
                <a:gd name="T31" fmla="*/ 0 h 66"/>
                <a:gd name="T32" fmla="*/ 89 w 98"/>
                <a:gd name="T33" fmla="*/ 0 h 66"/>
                <a:gd name="T34" fmla="*/ 90 w 98"/>
                <a:gd name="T35" fmla="*/ 9 h 66"/>
                <a:gd name="T36" fmla="*/ 91 w 98"/>
                <a:gd name="T37" fmla="*/ 9 h 66"/>
                <a:gd name="T38" fmla="*/ 90 w 98"/>
                <a:gd name="T39" fmla="*/ 8 h 66"/>
                <a:gd name="T40" fmla="*/ 90 w 98"/>
                <a:gd name="T41" fmla="*/ 9 h 66"/>
                <a:gd name="T42" fmla="*/ 89 w 98"/>
                <a:gd name="T43" fmla="*/ 13 h 66"/>
                <a:gd name="T44" fmla="*/ 87 w 98"/>
                <a:gd name="T45" fmla="*/ 18 h 66"/>
                <a:gd name="T46" fmla="*/ 82 w 98"/>
                <a:gd name="T47" fmla="*/ 24 h 66"/>
                <a:gd name="T48" fmla="*/ 77 w 98"/>
                <a:gd name="T49" fmla="*/ 30 h 66"/>
                <a:gd name="T50" fmla="*/ 71 w 98"/>
                <a:gd name="T51" fmla="*/ 36 h 66"/>
                <a:gd name="T52" fmla="*/ 63 w 98"/>
                <a:gd name="T53" fmla="*/ 42 h 66"/>
                <a:gd name="T54" fmla="*/ 56 w 98"/>
                <a:gd name="T55" fmla="*/ 47 h 66"/>
                <a:gd name="T56" fmla="*/ 47 w 98"/>
                <a:gd name="T57" fmla="*/ 52 h 66"/>
                <a:gd name="T58" fmla="*/ 39 w 98"/>
                <a:gd name="T59" fmla="*/ 55 h 66"/>
                <a:gd name="T60" fmla="*/ 31 w 98"/>
                <a:gd name="T61" fmla="*/ 57 h 66"/>
                <a:gd name="T62" fmla="*/ 22 w 98"/>
                <a:gd name="T63" fmla="*/ 57 h 66"/>
                <a:gd name="T64" fmla="*/ 14 w 98"/>
                <a:gd name="T65" fmla="*/ 55 h 66"/>
                <a:gd name="T66" fmla="*/ 4 w 98"/>
                <a:gd name="T67" fmla="*/ 51 h 66"/>
                <a:gd name="T68" fmla="*/ 0 w 98"/>
                <a:gd name="T69" fmla="*/ 59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9"/>
                  </a:moveTo>
                  <a:lnTo>
                    <a:pt x="10" y="64"/>
                  </a:lnTo>
                  <a:lnTo>
                    <a:pt x="21" y="66"/>
                  </a:lnTo>
                  <a:lnTo>
                    <a:pt x="32" y="66"/>
                  </a:lnTo>
                  <a:lnTo>
                    <a:pt x="42" y="64"/>
                  </a:lnTo>
                  <a:lnTo>
                    <a:pt x="52" y="60"/>
                  </a:lnTo>
                  <a:lnTo>
                    <a:pt x="60" y="55"/>
                  </a:lnTo>
                  <a:lnTo>
                    <a:pt x="69" y="49"/>
                  </a:lnTo>
                  <a:lnTo>
                    <a:pt x="77" y="43"/>
                  </a:lnTo>
                  <a:lnTo>
                    <a:pt x="83" y="36"/>
                  </a:lnTo>
                  <a:lnTo>
                    <a:pt x="89" y="30"/>
                  </a:lnTo>
                  <a:lnTo>
                    <a:pt x="94" y="23"/>
                  </a:lnTo>
                  <a:lnTo>
                    <a:pt x="97" y="16"/>
                  </a:lnTo>
                  <a:lnTo>
                    <a:pt x="98" y="11"/>
                  </a:lnTo>
                  <a:lnTo>
                    <a:pt x="98" y="6"/>
                  </a:lnTo>
                  <a:lnTo>
                    <a:pt x="94" y="0"/>
                  </a:lnTo>
                  <a:lnTo>
                    <a:pt x="89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7" y="18"/>
                  </a:lnTo>
                  <a:lnTo>
                    <a:pt x="82" y="24"/>
                  </a:lnTo>
                  <a:lnTo>
                    <a:pt x="77" y="30"/>
                  </a:lnTo>
                  <a:lnTo>
                    <a:pt x="71" y="36"/>
                  </a:lnTo>
                  <a:lnTo>
                    <a:pt x="63" y="42"/>
                  </a:lnTo>
                  <a:lnTo>
                    <a:pt x="56" y="47"/>
                  </a:lnTo>
                  <a:lnTo>
                    <a:pt x="47" y="52"/>
                  </a:lnTo>
                  <a:lnTo>
                    <a:pt x="39" y="55"/>
                  </a:lnTo>
                  <a:lnTo>
                    <a:pt x="31" y="57"/>
                  </a:lnTo>
                  <a:lnTo>
                    <a:pt x="22" y="57"/>
                  </a:lnTo>
                  <a:lnTo>
                    <a:pt x="14" y="55"/>
                  </a:lnTo>
                  <a:lnTo>
                    <a:pt x="4" y="5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08" name="Freeform 1414"/>
            <p:cNvSpPr>
              <a:spLocks/>
            </p:cNvSpPr>
            <p:nvPr/>
          </p:nvSpPr>
          <p:spPr bwMode="auto">
            <a:xfrm>
              <a:off x="1710" y="3854"/>
              <a:ext cx="43" cy="50"/>
            </a:xfrm>
            <a:custGeom>
              <a:avLst/>
              <a:gdLst>
                <a:gd name="T0" fmla="*/ 40 w 43"/>
                <a:gd name="T1" fmla="*/ 0 h 50"/>
                <a:gd name="T2" fmla="*/ 31 w 43"/>
                <a:gd name="T3" fmla="*/ 5 h 50"/>
                <a:gd name="T4" fmla="*/ 23 w 43"/>
                <a:gd name="T5" fmla="*/ 11 h 50"/>
                <a:gd name="T6" fmla="*/ 16 w 43"/>
                <a:gd name="T7" fmla="*/ 17 h 50"/>
                <a:gd name="T8" fmla="*/ 9 w 43"/>
                <a:gd name="T9" fmla="*/ 25 h 50"/>
                <a:gd name="T10" fmla="*/ 5 w 43"/>
                <a:gd name="T11" fmla="*/ 32 h 50"/>
                <a:gd name="T12" fmla="*/ 1 w 43"/>
                <a:gd name="T13" fmla="*/ 37 h 50"/>
                <a:gd name="T14" fmla="*/ 0 w 43"/>
                <a:gd name="T15" fmla="*/ 40 h 50"/>
                <a:gd name="T16" fmla="*/ 0 w 43"/>
                <a:gd name="T17" fmla="*/ 44 h 50"/>
                <a:gd name="T18" fmla="*/ 1 w 43"/>
                <a:gd name="T19" fmla="*/ 47 h 50"/>
                <a:gd name="T20" fmla="*/ 3 w 43"/>
                <a:gd name="T21" fmla="*/ 50 h 50"/>
                <a:gd name="T22" fmla="*/ 7 w 43"/>
                <a:gd name="T23" fmla="*/ 42 h 50"/>
                <a:gd name="T24" fmla="*/ 8 w 43"/>
                <a:gd name="T25" fmla="*/ 43 h 50"/>
                <a:gd name="T26" fmla="*/ 8 w 43"/>
                <a:gd name="T27" fmla="*/ 44 h 50"/>
                <a:gd name="T28" fmla="*/ 8 w 43"/>
                <a:gd name="T29" fmla="*/ 43 h 50"/>
                <a:gd name="T30" fmla="*/ 9 w 43"/>
                <a:gd name="T31" fmla="*/ 42 h 50"/>
                <a:gd name="T32" fmla="*/ 11 w 43"/>
                <a:gd name="T33" fmla="*/ 36 h 50"/>
                <a:gd name="T34" fmla="*/ 16 w 43"/>
                <a:gd name="T35" fmla="*/ 31 h 50"/>
                <a:gd name="T36" fmla="*/ 22 w 43"/>
                <a:gd name="T37" fmla="*/ 24 h 50"/>
                <a:gd name="T38" fmla="*/ 28 w 43"/>
                <a:gd name="T39" fmla="*/ 18 h 50"/>
                <a:gd name="T40" fmla="*/ 36 w 43"/>
                <a:gd name="T41" fmla="*/ 13 h 50"/>
                <a:gd name="T42" fmla="*/ 43 w 43"/>
                <a:gd name="T43" fmla="*/ 9 h 50"/>
                <a:gd name="T44" fmla="*/ 40 w 43"/>
                <a:gd name="T45" fmla="*/ 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50"/>
                <a:gd name="T71" fmla="*/ 43 w 43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50">
                  <a:moveTo>
                    <a:pt x="40" y="0"/>
                  </a:moveTo>
                  <a:lnTo>
                    <a:pt x="31" y="5"/>
                  </a:lnTo>
                  <a:lnTo>
                    <a:pt x="23" y="11"/>
                  </a:lnTo>
                  <a:lnTo>
                    <a:pt x="16" y="17"/>
                  </a:lnTo>
                  <a:lnTo>
                    <a:pt x="9" y="25"/>
                  </a:lnTo>
                  <a:lnTo>
                    <a:pt x="5" y="32"/>
                  </a:lnTo>
                  <a:lnTo>
                    <a:pt x="1" y="37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3" y="50"/>
                  </a:lnTo>
                  <a:lnTo>
                    <a:pt x="7" y="42"/>
                  </a:lnTo>
                  <a:lnTo>
                    <a:pt x="8" y="43"/>
                  </a:lnTo>
                  <a:lnTo>
                    <a:pt x="8" y="44"/>
                  </a:lnTo>
                  <a:lnTo>
                    <a:pt x="8" y="43"/>
                  </a:lnTo>
                  <a:lnTo>
                    <a:pt x="9" y="42"/>
                  </a:lnTo>
                  <a:lnTo>
                    <a:pt x="11" y="36"/>
                  </a:lnTo>
                  <a:lnTo>
                    <a:pt x="16" y="31"/>
                  </a:lnTo>
                  <a:lnTo>
                    <a:pt x="22" y="24"/>
                  </a:lnTo>
                  <a:lnTo>
                    <a:pt x="28" y="18"/>
                  </a:lnTo>
                  <a:lnTo>
                    <a:pt x="36" y="13"/>
                  </a:lnTo>
                  <a:lnTo>
                    <a:pt x="43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09" name="Freeform 1415"/>
            <p:cNvSpPr>
              <a:spLocks/>
            </p:cNvSpPr>
            <p:nvPr/>
          </p:nvSpPr>
          <p:spPr bwMode="auto">
            <a:xfrm>
              <a:off x="1750" y="3845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9 w 53"/>
                <a:gd name="T3" fmla="*/ 0 h 18"/>
                <a:gd name="T4" fmla="*/ 43 w 53"/>
                <a:gd name="T5" fmla="*/ 0 h 18"/>
                <a:gd name="T6" fmla="*/ 37 w 53"/>
                <a:gd name="T7" fmla="*/ 1 h 18"/>
                <a:gd name="T8" fmla="*/ 31 w 53"/>
                <a:gd name="T9" fmla="*/ 1 h 18"/>
                <a:gd name="T10" fmla="*/ 23 w 53"/>
                <a:gd name="T11" fmla="*/ 2 h 18"/>
                <a:gd name="T12" fmla="*/ 15 w 53"/>
                <a:gd name="T13" fmla="*/ 3 h 18"/>
                <a:gd name="T14" fmla="*/ 7 w 53"/>
                <a:gd name="T15" fmla="*/ 6 h 18"/>
                <a:gd name="T16" fmla="*/ 0 w 53"/>
                <a:gd name="T17" fmla="*/ 9 h 18"/>
                <a:gd name="T18" fmla="*/ 3 w 53"/>
                <a:gd name="T19" fmla="*/ 18 h 18"/>
                <a:gd name="T20" fmla="*/ 10 w 53"/>
                <a:gd name="T21" fmla="*/ 14 h 18"/>
                <a:gd name="T22" fmla="*/ 17 w 53"/>
                <a:gd name="T23" fmla="*/ 12 h 18"/>
                <a:gd name="T24" fmla="*/ 24 w 53"/>
                <a:gd name="T25" fmla="*/ 11 h 18"/>
                <a:gd name="T26" fmla="*/ 32 w 53"/>
                <a:gd name="T27" fmla="*/ 10 h 18"/>
                <a:gd name="T28" fmla="*/ 38 w 53"/>
                <a:gd name="T29" fmla="*/ 10 h 18"/>
                <a:gd name="T30" fmla="*/ 43 w 53"/>
                <a:gd name="T31" fmla="*/ 10 h 18"/>
                <a:gd name="T32" fmla="*/ 49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7" y="1"/>
                  </a:lnTo>
                  <a:lnTo>
                    <a:pt x="31" y="1"/>
                  </a:lnTo>
                  <a:lnTo>
                    <a:pt x="23" y="2"/>
                  </a:lnTo>
                  <a:lnTo>
                    <a:pt x="15" y="3"/>
                  </a:lnTo>
                  <a:lnTo>
                    <a:pt x="7" y="6"/>
                  </a:lnTo>
                  <a:lnTo>
                    <a:pt x="0" y="9"/>
                  </a:lnTo>
                  <a:lnTo>
                    <a:pt x="3" y="18"/>
                  </a:lnTo>
                  <a:lnTo>
                    <a:pt x="10" y="14"/>
                  </a:lnTo>
                  <a:lnTo>
                    <a:pt x="17" y="12"/>
                  </a:lnTo>
                  <a:lnTo>
                    <a:pt x="24" y="11"/>
                  </a:lnTo>
                  <a:lnTo>
                    <a:pt x="32" y="10"/>
                  </a:lnTo>
                  <a:lnTo>
                    <a:pt x="38" y="10"/>
                  </a:lnTo>
                  <a:lnTo>
                    <a:pt x="43" y="10"/>
                  </a:lnTo>
                  <a:lnTo>
                    <a:pt x="49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10" name="Freeform 1416"/>
            <p:cNvSpPr>
              <a:spLocks/>
            </p:cNvSpPr>
            <p:nvPr/>
          </p:nvSpPr>
          <p:spPr bwMode="auto">
            <a:xfrm>
              <a:off x="4870" y="3851"/>
              <a:ext cx="94" cy="57"/>
            </a:xfrm>
            <a:custGeom>
              <a:avLst/>
              <a:gdLst>
                <a:gd name="T0" fmla="*/ 88 w 94"/>
                <a:gd name="T1" fmla="*/ 57 h 57"/>
                <a:gd name="T2" fmla="*/ 93 w 94"/>
                <a:gd name="T3" fmla="*/ 56 h 57"/>
                <a:gd name="T4" fmla="*/ 94 w 94"/>
                <a:gd name="T5" fmla="*/ 54 h 57"/>
                <a:gd name="T6" fmla="*/ 94 w 94"/>
                <a:gd name="T7" fmla="*/ 50 h 57"/>
                <a:gd name="T8" fmla="*/ 93 w 94"/>
                <a:gd name="T9" fmla="*/ 46 h 57"/>
                <a:gd name="T10" fmla="*/ 89 w 94"/>
                <a:gd name="T11" fmla="*/ 40 h 57"/>
                <a:gd name="T12" fmla="*/ 85 w 94"/>
                <a:gd name="T13" fmla="*/ 34 h 57"/>
                <a:gd name="T14" fmla="*/ 80 w 94"/>
                <a:gd name="T15" fmla="*/ 28 h 57"/>
                <a:gd name="T16" fmla="*/ 73 w 94"/>
                <a:gd name="T17" fmla="*/ 21 h 57"/>
                <a:gd name="T18" fmla="*/ 66 w 94"/>
                <a:gd name="T19" fmla="*/ 15 h 57"/>
                <a:gd name="T20" fmla="*/ 58 w 94"/>
                <a:gd name="T21" fmla="*/ 9 h 57"/>
                <a:gd name="T22" fmla="*/ 49 w 94"/>
                <a:gd name="T23" fmla="*/ 5 h 57"/>
                <a:gd name="T24" fmla="*/ 40 w 94"/>
                <a:gd name="T25" fmla="*/ 2 h 57"/>
                <a:gd name="T26" fmla="*/ 31 w 94"/>
                <a:gd name="T27" fmla="*/ 0 h 57"/>
                <a:gd name="T28" fmla="*/ 21 w 94"/>
                <a:gd name="T29" fmla="*/ 0 h 57"/>
                <a:gd name="T30" fmla="*/ 11 w 94"/>
                <a:gd name="T31" fmla="*/ 2 h 57"/>
                <a:gd name="T32" fmla="*/ 2 w 94"/>
                <a:gd name="T33" fmla="*/ 6 h 57"/>
                <a:gd name="T34" fmla="*/ 0 w 94"/>
                <a:gd name="T35" fmla="*/ 7 h 57"/>
                <a:gd name="T36" fmla="*/ 0 w 94"/>
                <a:gd name="T37" fmla="*/ 8 h 57"/>
                <a:gd name="T38" fmla="*/ 0 w 94"/>
                <a:gd name="T39" fmla="*/ 10 h 57"/>
                <a:gd name="T40" fmla="*/ 2 w 94"/>
                <a:gd name="T41" fmla="*/ 13 h 57"/>
                <a:gd name="T42" fmla="*/ 5 w 94"/>
                <a:gd name="T43" fmla="*/ 18 h 57"/>
                <a:gd name="T44" fmla="*/ 9 w 94"/>
                <a:gd name="T45" fmla="*/ 24 h 57"/>
                <a:gd name="T46" fmla="*/ 15 w 94"/>
                <a:gd name="T47" fmla="*/ 30 h 57"/>
                <a:gd name="T48" fmla="*/ 23 w 94"/>
                <a:gd name="T49" fmla="*/ 37 h 57"/>
                <a:gd name="T50" fmla="*/ 30 w 94"/>
                <a:gd name="T51" fmla="*/ 42 h 57"/>
                <a:gd name="T52" fmla="*/ 39 w 94"/>
                <a:gd name="T53" fmla="*/ 48 h 57"/>
                <a:gd name="T54" fmla="*/ 45 w 94"/>
                <a:gd name="T55" fmla="*/ 50 h 57"/>
                <a:gd name="T56" fmla="*/ 52 w 94"/>
                <a:gd name="T57" fmla="*/ 52 h 57"/>
                <a:gd name="T58" fmla="*/ 60 w 94"/>
                <a:gd name="T59" fmla="*/ 54 h 57"/>
                <a:gd name="T60" fmla="*/ 67 w 94"/>
                <a:gd name="T61" fmla="*/ 54 h 57"/>
                <a:gd name="T62" fmla="*/ 75 w 94"/>
                <a:gd name="T63" fmla="*/ 56 h 57"/>
                <a:gd name="T64" fmla="*/ 80 w 94"/>
                <a:gd name="T65" fmla="*/ 56 h 57"/>
                <a:gd name="T66" fmla="*/ 85 w 94"/>
                <a:gd name="T67" fmla="*/ 56 h 57"/>
                <a:gd name="T68" fmla="*/ 88 w 94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7"/>
                <a:gd name="T107" fmla="*/ 94 w 94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7">
                  <a:moveTo>
                    <a:pt x="88" y="57"/>
                  </a:moveTo>
                  <a:lnTo>
                    <a:pt x="93" y="56"/>
                  </a:lnTo>
                  <a:lnTo>
                    <a:pt x="94" y="54"/>
                  </a:lnTo>
                  <a:lnTo>
                    <a:pt x="94" y="50"/>
                  </a:lnTo>
                  <a:lnTo>
                    <a:pt x="93" y="46"/>
                  </a:lnTo>
                  <a:lnTo>
                    <a:pt x="89" y="40"/>
                  </a:lnTo>
                  <a:lnTo>
                    <a:pt x="85" y="34"/>
                  </a:lnTo>
                  <a:lnTo>
                    <a:pt x="80" y="28"/>
                  </a:lnTo>
                  <a:lnTo>
                    <a:pt x="73" y="21"/>
                  </a:lnTo>
                  <a:lnTo>
                    <a:pt x="66" y="15"/>
                  </a:lnTo>
                  <a:lnTo>
                    <a:pt x="58" y="9"/>
                  </a:lnTo>
                  <a:lnTo>
                    <a:pt x="49" y="5"/>
                  </a:lnTo>
                  <a:lnTo>
                    <a:pt x="40" y="2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1" y="2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3"/>
                  </a:lnTo>
                  <a:lnTo>
                    <a:pt x="5" y="18"/>
                  </a:lnTo>
                  <a:lnTo>
                    <a:pt x="9" y="24"/>
                  </a:lnTo>
                  <a:lnTo>
                    <a:pt x="15" y="30"/>
                  </a:lnTo>
                  <a:lnTo>
                    <a:pt x="23" y="37"/>
                  </a:lnTo>
                  <a:lnTo>
                    <a:pt x="30" y="42"/>
                  </a:lnTo>
                  <a:lnTo>
                    <a:pt x="39" y="48"/>
                  </a:lnTo>
                  <a:lnTo>
                    <a:pt x="45" y="50"/>
                  </a:lnTo>
                  <a:lnTo>
                    <a:pt x="52" y="52"/>
                  </a:lnTo>
                  <a:lnTo>
                    <a:pt x="60" y="54"/>
                  </a:lnTo>
                  <a:lnTo>
                    <a:pt x="67" y="54"/>
                  </a:lnTo>
                  <a:lnTo>
                    <a:pt x="75" y="56"/>
                  </a:lnTo>
                  <a:lnTo>
                    <a:pt x="80" y="56"/>
                  </a:lnTo>
                  <a:lnTo>
                    <a:pt x="85" y="56"/>
                  </a:lnTo>
                  <a:lnTo>
                    <a:pt x="88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11" name="Freeform 1417"/>
            <p:cNvSpPr>
              <a:spLocks/>
            </p:cNvSpPr>
            <p:nvPr/>
          </p:nvSpPr>
          <p:spPr bwMode="auto">
            <a:xfrm>
              <a:off x="4869" y="3846"/>
              <a:ext cx="99" cy="66"/>
            </a:xfrm>
            <a:custGeom>
              <a:avLst/>
              <a:gdLst>
                <a:gd name="T0" fmla="*/ 5 w 99"/>
                <a:gd name="T1" fmla="*/ 14 h 66"/>
                <a:gd name="T2" fmla="*/ 14 w 99"/>
                <a:gd name="T3" fmla="*/ 11 h 66"/>
                <a:gd name="T4" fmla="*/ 23 w 99"/>
                <a:gd name="T5" fmla="*/ 9 h 66"/>
                <a:gd name="T6" fmla="*/ 31 w 99"/>
                <a:gd name="T7" fmla="*/ 9 h 66"/>
                <a:gd name="T8" fmla="*/ 40 w 99"/>
                <a:gd name="T9" fmla="*/ 11 h 66"/>
                <a:gd name="T10" fmla="*/ 48 w 99"/>
                <a:gd name="T11" fmla="*/ 14 h 66"/>
                <a:gd name="T12" fmla="*/ 57 w 99"/>
                <a:gd name="T13" fmla="*/ 19 h 66"/>
                <a:gd name="T14" fmla="*/ 64 w 99"/>
                <a:gd name="T15" fmla="*/ 23 h 66"/>
                <a:gd name="T16" fmla="*/ 71 w 99"/>
                <a:gd name="T17" fmla="*/ 30 h 66"/>
                <a:gd name="T18" fmla="*/ 78 w 99"/>
                <a:gd name="T19" fmla="*/ 35 h 66"/>
                <a:gd name="T20" fmla="*/ 83 w 99"/>
                <a:gd name="T21" fmla="*/ 42 h 66"/>
                <a:gd name="T22" fmla="*/ 87 w 99"/>
                <a:gd name="T23" fmla="*/ 47 h 66"/>
                <a:gd name="T24" fmla="*/ 89 w 99"/>
                <a:gd name="T25" fmla="*/ 53 h 66"/>
                <a:gd name="T26" fmla="*/ 90 w 99"/>
                <a:gd name="T27" fmla="*/ 56 h 66"/>
                <a:gd name="T28" fmla="*/ 90 w 99"/>
                <a:gd name="T29" fmla="*/ 57 h 66"/>
                <a:gd name="T30" fmla="*/ 91 w 99"/>
                <a:gd name="T31" fmla="*/ 57 h 66"/>
                <a:gd name="T32" fmla="*/ 90 w 99"/>
                <a:gd name="T33" fmla="*/ 57 h 66"/>
                <a:gd name="T34" fmla="*/ 89 w 99"/>
                <a:gd name="T35" fmla="*/ 66 h 66"/>
                <a:gd name="T36" fmla="*/ 95 w 99"/>
                <a:gd name="T37" fmla="*/ 65 h 66"/>
                <a:gd name="T38" fmla="*/ 99 w 99"/>
                <a:gd name="T39" fmla="*/ 61 h 66"/>
                <a:gd name="T40" fmla="*/ 99 w 99"/>
                <a:gd name="T41" fmla="*/ 55 h 66"/>
                <a:gd name="T42" fmla="*/ 98 w 99"/>
                <a:gd name="T43" fmla="*/ 48 h 66"/>
                <a:gd name="T44" fmla="*/ 95 w 99"/>
                <a:gd name="T45" fmla="*/ 43 h 66"/>
                <a:gd name="T46" fmla="*/ 89 w 99"/>
                <a:gd name="T47" fmla="*/ 36 h 66"/>
                <a:gd name="T48" fmla="*/ 84 w 99"/>
                <a:gd name="T49" fmla="*/ 30 h 66"/>
                <a:gd name="T50" fmla="*/ 78 w 99"/>
                <a:gd name="T51" fmla="*/ 23 h 66"/>
                <a:gd name="T52" fmla="*/ 69 w 99"/>
                <a:gd name="T53" fmla="*/ 17 h 66"/>
                <a:gd name="T54" fmla="*/ 61 w 99"/>
                <a:gd name="T55" fmla="*/ 10 h 66"/>
                <a:gd name="T56" fmla="*/ 52 w 99"/>
                <a:gd name="T57" fmla="*/ 6 h 66"/>
                <a:gd name="T58" fmla="*/ 43 w 99"/>
                <a:gd name="T59" fmla="*/ 2 h 66"/>
                <a:gd name="T60" fmla="*/ 32 w 99"/>
                <a:gd name="T61" fmla="*/ 0 h 66"/>
                <a:gd name="T62" fmla="*/ 22 w 99"/>
                <a:gd name="T63" fmla="*/ 0 h 66"/>
                <a:gd name="T64" fmla="*/ 11 w 99"/>
                <a:gd name="T65" fmla="*/ 2 h 66"/>
                <a:gd name="T66" fmla="*/ 0 w 99"/>
                <a:gd name="T67" fmla="*/ 7 h 66"/>
                <a:gd name="T68" fmla="*/ 5 w 99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5" y="14"/>
                  </a:moveTo>
                  <a:lnTo>
                    <a:pt x="14" y="11"/>
                  </a:lnTo>
                  <a:lnTo>
                    <a:pt x="23" y="9"/>
                  </a:lnTo>
                  <a:lnTo>
                    <a:pt x="31" y="9"/>
                  </a:lnTo>
                  <a:lnTo>
                    <a:pt x="40" y="11"/>
                  </a:lnTo>
                  <a:lnTo>
                    <a:pt x="48" y="14"/>
                  </a:lnTo>
                  <a:lnTo>
                    <a:pt x="57" y="19"/>
                  </a:lnTo>
                  <a:lnTo>
                    <a:pt x="64" y="23"/>
                  </a:lnTo>
                  <a:lnTo>
                    <a:pt x="71" y="30"/>
                  </a:lnTo>
                  <a:lnTo>
                    <a:pt x="78" y="35"/>
                  </a:lnTo>
                  <a:lnTo>
                    <a:pt x="83" y="42"/>
                  </a:lnTo>
                  <a:lnTo>
                    <a:pt x="87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9" y="66"/>
                  </a:lnTo>
                  <a:lnTo>
                    <a:pt x="95" y="65"/>
                  </a:lnTo>
                  <a:lnTo>
                    <a:pt x="99" y="61"/>
                  </a:lnTo>
                  <a:lnTo>
                    <a:pt x="99" y="55"/>
                  </a:lnTo>
                  <a:lnTo>
                    <a:pt x="98" y="48"/>
                  </a:lnTo>
                  <a:lnTo>
                    <a:pt x="95" y="43"/>
                  </a:lnTo>
                  <a:lnTo>
                    <a:pt x="89" y="36"/>
                  </a:lnTo>
                  <a:lnTo>
                    <a:pt x="84" y="30"/>
                  </a:lnTo>
                  <a:lnTo>
                    <a:pt x="78" y="23"/>
                  </a:lnTo>
                  <a:lnTo>
                    <a:pt x="69" y="17"/>
                  </a:lnTo>
                  <a:lnTo>
                    <a:pt x="61" y="10"/>
                  </a:lnTo>
                  <a:lnTo>
                    <a:pt x="52" y="6"/>
                  </a:lnTo>
                  <a:lnTo>
                    <a:pt x="43" y="2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2"/>
                  </a:lnTo>
                  <a:lnTo>
                    <a:pt x="0" y="7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12" name="Freeform 1418"/>
            <p:cNvSpPr>
              <a:spLocks/>
            </p:cNvSpPr>
            <p:nvPr/>
          </p:nvSpPr>
          <p:spPr bwMode="auto">
            <a:xfrm>
              <a:off x="4866" y="3853"/>
              <a:ext cx="44" cy="49"/>
            </a:xfrm>
            <a:custGeom>
              <a:avLst/>
              <a:gdLst>
                <a:gd name="T0" fmla="*/ 44 w 44"/>
                <a:gd name="T1" fmla="*/ 41 h 49"/>
                <a:gd name="T2" fmla="*/ 36 w 44"/>
                <a:gd name="T3" fmla="*/ 37 h 49"/>
                <a:gd name="T4" fmla="*/ 29 w 44"/>
                <a:gd name="T5" fmla="*/ 32 h 49"/>
                <a:gd name="T6" fmla="*/ 22 w 44"/>
                <a:gd name="T7" fmla="*/ 25 h 49"/>
                <a:gd name="T8" fmla="*/ 16 w 44"/>
                <a:gd name="T9" fmla="*/ 19 h 49"/>
                <a:gd name="T10" fmla="*/ 12 w 44"/>
                <a:gd name="T11" fmla="*/ 13 h 49"/>
                <a:gd name="T12" fmla="*/ 10 w 44"/>
                <a:gd name="T13" fmla="*/ 8 h 49"/>
                <a:gd name="T14" fmla="*/ 9 w 44"/>
                <a:gd name="T15" fmla="*/ 7 h 49"/>
                <a:gd name="T16" fmla="*/ 9 w 44"/>
                <a:gd name="T17" fmla="*/ 6 h 49"/>
                <a:gd name="T18" fmla="*/ 9 w 44"/>
                <a:gd name="T19" fmla="*/ 7 h 49"/>
                <a:gd name="T20" fmla="*/ 8 w 44"/>
                <a:gd name="T21" fmla="*/ 7 h 49"/>
                <a:gd name="T22" fmla="*/ 3 w 44"/>
                <a:gd name="T23" fmla="*/ 0 h 49"/>
                <a:gd name="T24" fmla="*/ 1 w 44"/>
                <a:gd name="T25" fmla="*/ 3 h 49"/>
                <a:gd name="T26" fmla="*/ 0 w 44"/>
                <a:gd name="T27" fmla="*/ 6 h 49"/>
                <a:gd name="T28" fmla="*/ 0 w 44"/>
                <a:gd name="T29" fmla="*/ 10 h 49"/>
                <a:gd name="T30" fmla="*/ 1 w 44"/>
                <a:gd name="T31" fmla="*/ 13 h 49"/>
                <a:gd name="T32" fmla="*/ 6 w 44"/>
                <a:gd name="T33" fmla="*/ 18 h 49"/>
                <a:gd name="T34" fmla="*/ 10 w 44"/>
                <a:gd name="T35" fmla="*/ 25 h 49"/>
                <a:gd name="T36" fmla="*/ 16 w 44"/>
                <a:gd name="T37" fmla="*/ 32 h 49"/>
                <a:gd name="T38" fmla="*/ 24 w 44"/>
                <a:gd name="T39" fmla="*/ 38 h 49"/>
                <a:gd name="T40" fmla="*/ 32 w 44"/>
                <a:gd name="T41" fmla="*/ 45 h 49"/>
                <a:gd name="T42" fmla="*/ 40 w 44"/>
                <a:gd name="T43" fmla="*/ 49 h 49"/>
                <a:gd name="T44" fmla="*/ 44 w 44"/>
                <a:gd name="T45" fmla="*/ 41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4"/>
                <a:gd name="T70" fmla="*/ 0 h 49"/>
                <a:gd name="T71" fmla="*/ 44 w 44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4" h="49">
                  <a:moveTo>
                    <a:pt x="44" y="41"/>
                  </a:moveTo>
                  <a:lnTo>
                    <a:pt x="36" y="37"/>
                  </a:lnTo>
                  <a:lnTo>
                    <a:pt x="29" y="32"/>
                  </a:lnTo>
                  <a:lnTo>
                    <a:pt x="22" y="25"/>
                  </a:lnTo>
                  <a:lnTo>
                    <a:pt x="16" y="19"/>
                  </a:lnTo>
                  <a:lnTo>
                    <a:pt x="12" y="13"/>
                  </a:lnTo>
                  <a:lnTo>
                    <a:pt x="10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6" y="18"/>
                  </a:lnTo>
                  <a:lnTo>
                    <a:pt x="10" y="25"/>
                  </a:lnTo>
                  <a:lnTo>
                    <a:pt x="16" y="32"/>
                  </a:lnTo>
                  <a:lnTo>
                    <a:pt x="24" y="38"/>
                  </a:lnTo>
                  <a:lnTo>
                    <a:pt x="32" y="45"/>
                  </a:lnTo>
                  <a:lnTo>
                    <a:pt x="40" y="49"/>
                  </a:lnTo>
                  <a:lnTo>
                    <a:pt x="44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13" name="Freeform 1419"/>
            <p:cNvSpPr>
              <a:spLocks/>
            </p:cNvSpPr>
            <p:nvPr/>
          </p:nvSpPr>
          <p:spPr bwMode="auto">
            <a:xfrm>
              <a:off x="4906" y="3894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49 w 53"/>
                <a:gd name="T3" fmla="*/ 8 h 18"/>
                <a:gd name="T4" fmla="*/ 44 w 53"/>
                <a:gd name="T5" fmla="*/ 8 h 18"/>
                <a:gd name="T6" fmla="*/ 39 w 53"/>
                <a:gd name="T7" fmla="*/ 8 h 18"/>
                <a:gd name="T8" fmla="*/ 32 w 53"/>
                <a:gd name="T9" fmla="*/ 7 h 18"/>
                <a:gd name="T10" fmla="*/ 25 w 53"/>
                <a:gd name="T11" fmla="*/ 7 h 18"/>
                <a:gd name="T12" fmla="*/ 17 w 53"/>
                <a:gd name="T13" fmla="*/ 5 h 18"/>
                <a:gd name="T14" fmla="*/ 11 w 53"/>
                <a:gd name="T15" fmla="*/ 3 h 18"/>
                <a:gd name="T16" fmla="*/ 4 w 53"/>
                <a:gd name="T17" fmla="*/ 0 h 18"/>
                <a:gd name="T18" fmla="*/ 0 w 53"/>
                <a:gd name="T19" fmla="*/ 8 h 18"/>
                <a:gd name="T20" fmla="*/ 8 w 53"/>
                <a:gd name="T21" fmla="*/ 11 h 18"/>
                <a:gd name="T22" fmla="*/ 15 w 53"/>
                <a:gd name="T23" fmla="*/ 14 h 18"/>
                <a:gd name="T24" fmla="*/ 24 w 53"/>
                <a:gd name="T25" fmla="*/ 16 h 18"/>
                <a:gd name="T26" fmla="*/ 31 w 53"/>
                <a:gd name="T27" fmla="*/ 17 h 18"/>
                <a:gd name="T28" fmla="*/ 37 w 53"/>
                <a:gd name="T29" fmla="*/ 17 h 18"/>
                <a:gd name="T30" fmla="*/ 44 w 53"/>
                <a:gd name="T31" fmla="*/ 17 h 18"/>
                <a:gd name="T32" fmla="*/ 49 w 53"/>
                <a:gd name="T33" fmla="*/ 17 h 18"/>
                <a:gd name="T34" fmla="*/ 52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49" y="8"/>
                  </a:lnTo>
                  <a:lnTo>
                    <a:pt x="44" y="8"/>
                  </a:lnTo>
                  <a:lnTo>
                    <a:pt x="39" y="8"/>
                  </a:lnTo>
                  <a:lnTo>
                    <a:pt x="32" y="7"/>
                  </a:lnTo>
                  <a:lnTo>
                    <a:pt x="25" y="7"/>
                  </a:lnTo>
                  <a:lnTo>
                    <a:pt x="17" y="5"/>
                  </a:lnTo>
                  <a:lnTo>
                    <a:pt x="11" y="3"/>
                  </a:lnTo>
                  <a:lnTo>
                    <a:pt x="4" y="0"/>
                  </a:lnTo>
                  <a:lnTo>
                    <a:pt x="0" y="8"/>
                  </a:lnTo>
                  <a:lnTo>
                    <a:pt x="8" y="11"/>
                  </a:lnTo>
                  <a:lnTo>
                    <a:pt x="15" y="14"/>
                  </a:lnTo>
                  <a:lnTo>
                    <a:pt x="24" y="16"/>
                  </a:lnTo>
                  <a:lnTo>
                    <a:pt x="31" y="17"/>
                  </a:lnTo>
                  <a:lnTo>
                    <a:pt x="37" y="17"/>
                  </a:lnTo>
                  <a:lnTo>
                    <a:pt x="44" y="17"/>
                  </a:lnTo>
                  <a:lnTo>
                    <a:pt x="49" y="17"/>
                  </a:lnTo>
                  <a:lnTo>
                    <a:pt x="52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14" name="Freeform 1420"/>
            <p:cNvSpPr>
              <a:spLocks/>
            </p:cNvSpPr>
            <p:nvPr/>
          </p:nvSpPr>
          <p:spPr bwMode="auto">
            <a:xfrm>
              <a:off x="1243" y="3853"/>
              <a:ext cx="94" cy="57"/>
            </a:xfrm>
            <a:custGeom>
              <a:avLst/>
              <a:gdLst>
                <a:gd name="T0" fmla="*/ 89 w 94"/>
                <a:gd name="T1" fmla="*/ 0 h 57"/>
                <a:gd name="T2" fmla="*/ 92 w 94"/>
                <a:gd name="T3" fmla="*/ 0 h 57"/>
                <a:gd name="T4" fmla="*/ 94 w 94"/>
                <a:gd name="T5" fmla="*/ 2 h 57"/>
                <a:gd name="T6" fmla="*/ 94 w 94"/>
                <a:gd name="T7" fmla="*/ 5 h 57"/>
                <a:gd name="T8" fmla="*/ 92 w 94"/>
                <a:gd name="T9" fmla="*/ 10 h 57"/>
                <a:gd name="T10" fmla="*/ 89 w 94"/>
                <a:gd name="T11" fmla="*/ 15 h 57"/>
                <a:gd name="T12" fmla="*/ 85 w 94"/>
                <a:gd name="T13" fmla="*/ 22 h 57"/>
                <a:gd name="T14" fmla="*/ 80 w 94"/>
                <a:gd name="T15" fmla="*/ 28 h 57"/>
                <a:gd name="T16" fmla="*/ 73 w 94"/>
                <a:gd name="T17" fmla="*/ 35 h 57"/>
                <a:gd name="T18" fmla="*/ 66 w 94"/>
                <a:gd name="T19" fmla="*/ 40 h 57"/>
                <a:gd name="T20" fmla="*/ 58 w 94"/>
                <a:gd name="T21" fmla="*/ 46 h 57"/>
                <a:gd name="T22" fmla="*/ 49 w 94"/>
                <a:gd name="T23" fmla="*/ 51 h 57"/>
                <a:gd name="T24" fmla="*/ 40 w 94"/>
                <a:gd name="T25" fmla="*/ 55 h 57"/>
                <a:gd name="T26" fmla="*/ 31 w 94"/>
                <a:gd name="T27" fmla="*/ 56 h 57"/>
                <a:gd name="T28" fmla="*/ 21 w 94"/>
                <a:gd name="T29" fmla="*/ 57 h 57"/>
                <a:gd name="T30" fmla="*/ 12 w 94"/>
                <a:gd name="T31" fmla="*/ 55 h 57"/>
                <a:gd name="T32" fmla="*/ 2 w 94"/>
                <a:gd name="T33" fmla="*/ 50 h 57"/>
                <a:gd name="T34" fmla="*/ 1 w 94"/>
                <a:gd name="T35" fmla="*/ 49 h 57"/>
                <a:gd name="T36" fmla="*/ 0 w 94"/>
                <a:gd name="T37" fmla="*/ 47 h 57"/>
                <a:gd name="T38" fmla="*/ 1 w 94"/>
                <a:gd name="T39" fmla="*/ 46 h 57"/>
                <a:gd name="T40" fmla="*/ 1 w 94"/>
                <a:gd name="T41" fmla="*/ 44 h 57"/>
                <a:gd name="T42" fmla="*/ 4 w 94"/>
                <a:gd name="T43" fmla="*/ 38 h 57"/>
                <a:gd name="T44" fmla="*/ 10 w 94"/>
                <a:gd name="T45" fmla="*/ 32 h 57"/>
                <a:gd name="T46" fmla="*/ 15 w 94"/>
                <a:gd name="T47" fmla="*/ 25 h 57"/>
                <a:gd name="T48" fmla="*/ 22 w 94"/>
                <a:gd name="T49" fmla="*/ 19 h 57"/>
                <a:gd name="T50" fmla="*/ 30 w 94"/>
                <a:gd name="T51" fmla="*/ 13 h 57"/>
                <a:gd name="T52" fmla="*/ 38 w 94"/>
                <a:gd name="T53" fmla="*/ 8 h 57"/>
                <a:gd name="T54" fmla="*/ 46 w 94"/>
                <a:gd name="T55" fmla="*/ 5 h 57"/>
                <a:gd name="T56" fmla="*/ 53 w 94"/>
                <a:gd name="T57" fmla="*/ 3 h 57"/>
                <a:gd name="T58" fmla="*/ 61 w 94"/>
                <a:gd name="T59" fmla="*/ 2 h 57"/>
                <a:gd name="T60" fmla="*/ 68 w 94"/>
                <a:gd name="T61" fmla="*/ 1 h 57"/>
                <a:gd name="T62" fmla="*/ 74 w 94"/>
                <a:gd name="T63" fmla="*/ 1 h 57"/>
                <a:gd name="T64" fmla="*/ 81 w 94"/>
                <a:gd name="T65" fmla="*/ 0 h 57"/>
                <a:gd name="T66" fmla="*/ 85 w 94"/>
                <a:gd name="T67" fmla="*/ 0 h 57"/>
                <a:gd name="T68" fmla="*/ 89 w 94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7"/>
                <a:gd name="T107" fmla="*/ 94 w 94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7">
                  <a:moveTo>
                    <a:pt x="89" y="0"/>
                  </a:moveTo>
                  <a:lnTo>
                    <a:pt x="92" y="0"/>
                  </a:lnTo>
                  <a:lnTo>
                    <a:pt x="94" y="2"/>
                  </a:lnTo>
                  <a:lnTo>
                    <a:pt x="94" y="5"/>
                  </a:lnTo>
                  <a:lnTo>
                    <a:pt x="92" y="10"/>
                  </a:lnTo>
                  <a:lnTo>
                    <a:pt x="89" y="15"/>
                  </a:lnTo>
                  <a:lnTo>
                    <a:pt x="85" y="22"/>
                  </a:lnTo>
                  <a:lnTo>
                    <a:pt x="80" y="28"/>
                  </a:lnTo>
                  <a:lnTo>
                    <a:pt x="73" y="35"/>
                  </a:lnTo>
                  <a:lnTo>
                    <a:pt x="66" y="40"/>
                  </a:lnTo>
                  <a:lnTo>
                    <a:pt x="58" y="46"/>
                  </a:lnTo>
                  <a:lnTo>
                    <a:pt x="49" y="51"/>
                  </a:lnTo>
                  <a:lnTo>
                    <a:pt x="40" y="55"/>
                  </a:lnTo>
                  <a:lnTo>
                    <a:pt x="31" y="56"/>
                  </a:lnTo>
                  <a:lnTo>
                    <a:pt x="21" y="57"/>
                  </a:lnTo>
                  <a:lnTo>
                    <a:pt x="12" y="55"/>
                  </a:lnTo>
                  <a:lnTo>
                    <a:pt x="2" y="50"/>
                  </a:lnTo>
                  <a:lnTo>
                    <a:pt x="1" y="49"/>
                  </a:lnTo>
                  <a:lnTo>
                    <a:pt x="0" y="47"/>
                  </a:lnTo>
                  <a:lnTo>
                    <a:pt x="1" y="46"/>
                  </a:lnTo>
                  <a:lnTo>
                    <a:pt x="1" y="44"/>
                  </a:lnTo>
                  <a:lnTo>
                    <a:pt x="4" y="38"/>
                  </a:lnTo>
                  <a:lnTo>
                    <a:pt x="10" y="32"/>
                  </a:lnTo>
                  <a:lnTo>
                    <a:pt x="15" y="25"/>
                  </a:lnTo>
                  <a:lnTo>
                    <a:pt x="22" y="19"/>
                  </a:lnTo>
                  <a:lnTo>
                    <a:pt x="30" y="13"/>
                  </a:lnTo>
                  <a:lnTo>
                    <a:pt x="38" y="8"/>
                  </a:lnTo>
                  <a:lnTo>
                    <a:pt x="46" y="5"/>
                  </a:lnTo>
                  <a:lnTo>
                    <a:pt x="53" y="3"/>
                  </a:lnTo>
                  <a:lnTo>
                    <a:pt x="61" y="2"/>
                  </a:lnTo>
                  <a:lnTo>
                    <a:pt x="68" y="1"/>
                  </a:lnTo>
                  <a:lnTo>
                    <a:pt x="74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15" name="Freeform 1421"/>
            <p:cNvSpPr>
              <a:spLocks/>
            </p:cNvSpPr>
            <p:nvPr/>
          </p:nvSpPr>
          <p:spPr bwMode="auto">
            <a:xfrm>
              <a:off x="1243" y="3848"/>
              <a:ext cx="99" cy="66"/>
            </a:xfrm>
            <a:custGeom>
              <a:avLst/>
              <a:gdLst>
                <a:gd name="T0" fmla="*/ 0 w 99"/>
                <a:gd name="T1" fmla="*/ 59 h 66"/>
                <a:gd name="T2" fmla="*/ 10 w 99"/>
                <a:gd name="T3" fmla="*/ 64 h 66"/>
                <a:gd name="T4" fmla="*/ 20 w 99"/>
                <a:gd name="T5" fmla="*/ 66 h 66"/>
                <a:gd name="T6" fmla="*/ 31 w 99"/>
                <a:gd name="T7" fmla="*/ 66 h 66"/>
                <a:gd name="T8" fmla="*/ 41 w 99"/>
                <a:gd name="T9" fmla="*/ 64 h 66"/>
                <a:gd name="T10" fmla="*/ 51 w 99"/>
                <a:gd name="T11" fmla="*/ 60 h 66"/>
                <a:gd name="T12" fmla="*/ 61 w 99"/>
                <a:gd name="T13" fmla="*/ 55 h 66"/>
                <a:gd name="T14" fmla="*/ 69 w 99"/>
                <a:gd name="T15" fmla="*/ 50 h 66"/>
                <a:gd name="T16" fmla="*/ 76 w 99"/>
                <a:gd name="T17" fmla="*/ 43 h 66"/>
                <a:gd name="T18" fmla="*/ 83 w 99"/>
                <a:gd name="T19" fmla="*/ 37 h 66"/>
                <a:gd name="T20" fmla="*/ 89 w 99"/>
                <a:gd name="T21" fmla="*/ 30 h 66"/>
                <a:gd name="T22" fmla="*/ 93 w 99"/>
                <a:gd name="T23" fmla="*/ 23 h 66"/>
                <a:gd name="T24" fmla="*/ 96 w 99"/>
                <a:gd name="T25" fmla="*/ 17 h 66"/>
                <a:gd name="T26" fmla="*/ 99 w 99"/>
                <a:gd name="T27" fmla="*/ 11 h 66"/>
                <a:gd name="T28" fmla="*/ 99 w 99"/>
                <a:gd name="T29" fmla="*/ 6 h 66"/>
                <a:gd name="T30" fmla="*/ 94 w 99"/>
                <a:gd name="T31" fmla="*/ 0 h 66"/>
                <a:gd name="T32" fmla="*/ 88 w 99"/>
                <a:gd name="T33" fmla="*/ 0 h 66"/>
                <a:gd name="T34" fmla="*/ 89 w 99"/>
                <a:gd name="T35" fmla="*/ 9 h 66"/>
                <a:gd name="T36" fmla="*/ 91 w 99"/>
                <a:gd name="T37" fmla="*/ 9 h 66"/>
                <a:gd name="T38" fmla="*/ 90 w 99"/>
                <a:gd name="T39" fmla="*/ 8 h 66"/>
                <a:gd name="T40" fmla="*/ 90 w 99"/>
                <a:gd name="T41" fmla="*/ 9 h 66"/>
                <a:gd name="T42" fmla="*/ 89 w 99"/>
                <a:gd name="T43" fmla="*/ 13 h 66"/>
                <a:gd name="T44" fmla="*/ 86 w 99"/>
                <a:gd name="T45" fmla="*/ 18 h 66"/>
                <a:gd name="T46" fmla="*/ 82 w 99"/>
                <a:gd name="T47" fmla="*/ 23 h 66"/>
                <a:gd name="T48" fmla="*/ 76 w 99"/>
                <a:gd name="T49" fmla="*/ 30 h 66"/>
                <a:gd name="T50" fmla="*/ 70 w 99"/>
                <a:gd name="T51" fmla="*/ 37 h 66"/>
                <a:gd name="T52" fmla="*/ 64 w 99"/>
                <a:gd name="T53" fmla="*/ 42 h 66"/>
                <a:gd name="T54" fmla="*/ 56 w 99"/>
                <a:gd name="T55" fmla="*/ 48 h 66"/>
                <a:gd name="T56" fmla="*/ 48 w 99"/>
                <a:gd name="T57" fmla="*/ 52 h 66"/>
                <a:gd name="T58" fmla="*/ 39 w 99"/>
                <a:gd name="T59" fmla="*/ 55 h 66"/>
                <a:gd name="T60" fmla="*/ 30 w 99"/>
                <a:gd name="T61" fmla="*/ 56 h 66"/>
                <a:gd name="T62" fmla="*/ 21 w 99"/>
                <a:gd name="T63" fmla="*/ 56 h 66"/>
                <a:gd name="T64" fmla="*/ 13 w 99"/>
                <a:gd name="T65" fmla="*/ 55 h 66"/>
                <a:gd name="T66" fmla="*/ 4 w 99"/>
                <a:gd name="T67" fmla="*/ 51 h 66"/>
                <a:gd name="T68" fmla="*/ 0 w 99"/>
                <a:gd name="T69" fmla="*/ 59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0" y="59"/>
                  </a:moveTo>
                  <a:lnTo>
                    <a:pt x="10" y="64"/>
                  </a:lnTo>
                  <a:lnTo>
                    <a:pt x="20" y="66"/>
                  </a:lnTo>
                  <a:lnTo>
                    <a:pt x="31" y="66"/>
                  </a:lnTo>
                  <a:lnTo>
                    <a:pt x="41" y="64"/>
                  </a:lnTo>
                  <a:lnTo>
                    <a:pt x="51" y="60"/>
                  </a:lnTo>
                  <a:lnTo>
                    <a:pt x="61" y="55"/>
                  </a:lnTo>
                  <a:lnTo>
                    <a:pt x="69" y="50"/>
                  </a:lnTo>
                  <a:lnTo>
                    <a:pt x="76" y="43"/>
                  </a:lnTo>
                  <a:lnTo>
                    <a:pt x="83" y="37"/>
                  </a:lnTo>
                  <a:lnTo>
                    <a:pt x="89" y="30"/>
                  </a:lnTo>
                  <a:lnTo>
                    <a:pt x="93" y="23"/>
                  </a:lnTo>
                  <a:lnTo>
                    <a:pt x="96" y="17"/>
                  </a:lnTo>
                  <a:lnTo>
                    <a:pt x="99" y="11"/>
                  </a:lnTo>
                  <a:lnTo>
                    <a:pt x="99" y="6"/>
                  </a:lnTo>
                  <a:lnTo>
                    <a:pt x="94" y="0"/>
                  </a:lnTo>
                  <a:lnTo>
                    <a:pt x="88" y="0"/>
                  </a:lnTo>
                  <a:lnTo>
                    <a:pt x="89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6" y="18"/>
                  </a:lnTo>
                  <a:lnTo>
                    <a:pt x="82" y="23"/>
                  </a:lnTo>
                  <a:lnTo>
                    <a:pt x="76" y="30"/>
                  </a:lnTo>
                  <a:lnTo>
                    <a:pt x="70" y="37"/>
                  </a:lnTo>
                  <a:lnTo>
                    <a:pt x="64" y="42"/>
                  </a:lnTo>
                  <a:lnTo>
                    <a:pt x="56" y="48"/>
                  </a:lnTo>
                  <a:lnTo>
                    <a:pt x="48" y="52"/>
                  </a:lnTo>
                  <a:lnTo>
                    <a:pt x="39" y="55"/>
                  </a:lnTo>
                  <a:lnTo>
                    <a:pt x="30" y="56"/>
                  </a:lnTo>
                  <a:lnTo>
                    <a:pt x="21" y="56"/>
                  </a:lnTo>
                  <a:lnTo>
                    <a:pt x="13" y="55"/>
                  </a:lnTo>
                  <a:lnTo>
                    <a:pt x="4" y="5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16" name="Freeform 1422"/>
            <p:cNvSpPr>
              <a:spLocks/>
            </p:cNvSpPr>
            <p:nvPr/>
          </p:nvSpPr>
          <p:spPr bwMode="auto">
            <a:xfrm>
              <a:off x="1239" y="3857"/>
              <a:ext cx="44" cy="50"/>
            </a:xfrm>
            <a:custGeom>
              <a:avLst/>
              <a:gdLst>
                <a:gd name="T0" fmla="*/ 40 w 44"/>
                <a:gd name="T1" fmla="*/ 0 h 50"/>
                <a:gd name="T2" fmla="*/ 32 w 44"/>
                <a:gd name="T3" fmla="*/ 6 h 50"/>
                <a:gd name="T4" fmla="*/ 23 w 44"/>
                <a:gd name="T5" fmla="*/ 11 h 50"/>
                <a:gd name="T6" fmla="*/ 17 w 44"/>
                <a:gd name="T7" fmla="*/ 18 h 50"/>
                <a:gd name="T8" fmla="*/ 11 w 44"/>
                <a:gd name="T9" fmla="*/ 24 h 50"/>
                <a:gd name="T10" fmla="*/ 5 w 44"/>
                <a:gd name="T11" fmla="*/ 31 h 50"/>
                <a:gd name="T12" fmla="*/ 2 w 44"/>
                <a:gd name="T13" fmla="*/ 37 h 50"/>
                <a:gd name="T14" fmla="*/ 1 w 44"/>
                <a:gd name="T15" fmla="*/ 41 h 50"/>
                <a:gd name="T16" fmla="*/ 0 w 44"/>
                <a:gd name="T17" fmla="*/ 44 h 50"/>
                <a:gd name="T18" fmla="*/ 1 w 44"/>
                <a:gd name="T19" fmla="*/ 47 h 50"/>
                <a:gd name="T20" fmla="*/ 4 w 44"/>
                <a:gd name="T21" fmla="*/ 50 h 50"/>
                <a:gd name="T22" fmla="*/ 8 w 44"/>
                <a:gd name="T23" fmla="*/ 42 h 50"/>
                <a:gd name="T24" fmla="*/ 8 w 44"/>
                <a:gd name="T25" fmla="*/ 43 h 50"/>
                <a:gd name="T26" fmla="*/ 10 w 44"/>
                <a:gd name="T27" fmla="*/ 43 h 50"/>
                <a:gd name="T28" fmla="*/ 10 w 44"/>
                <a:gd name="T29" fmla="*/ 42 h 50"/>
                <a:gd name="T30" fmla="*/ 13 w 44"/>
                <a:gd name="T31" fmla="*/ 36 h 50"/>
                <a:gd name="T32" fmla="*/ 17 w 44"/>
                <a:gd name="T33" fmla="*/ 31 h 50"/>
                <a:gd name="T34" fmla="*/ 22 w 44"/>
                <a:gd name="T35" fmla="*/ 24 h 50"/>
                <a:gd name="T36" fmla="*/ 30 w 44"/>
                <a:gd name="T37" fmla="*/ 19 h 50"/>
                <a:gd name="T38" fmla="*/ 37 w 44"/>
                <a:gd name="T39" fmla="*/ 13 h 50"/>
                <a:gd name="T40" fmla="*/ 44 w 44"/>
                <a:gd name="T41" fmla="*/ 9 h 50"/>
                <a:gd name="T42" fmla="*/ 40 w 44"/>
                <a:gd name="T43" fmla="*/ 0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50"/>
                <a:gd name="T68" fmla="*/ 44 w 44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50">
                  <a:moveTo>
                    <a:pt x="40" y="0"/>
                  </a:moveTo>
                  <a:lnTo>
                    <a:pt x="32" y="6"/>
                  </a:lnTo>
                  <a:lnTo>
                    <a:pt x="23" y="11"/>
                  </a:lnTo>
                  <a:lnTo>
                    <a:pt x="17" y="18"/>
                  </a:lnTo>
                  <a:lnTo>
                    <a:pt x="11" y="24"/>
                  </a:lnTo>
                  <a:lnTo>
                    <a:pt x="5" y="31"/>
                  </a:lnTo>
                  <a:lnTo>
                    <a:pt x="2" y="37"/>
                  </a:lnTo>
                  <a:lnTo>
                    <a:pt x="1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4" y="50"/>
                  </a:lnTo>
                  <a:lnTo>
                    <a:pt x="8" y="42"/>
                  </a:lnTo>
                  <a:lnTo>
                    <a:pt x="8" y="43"/>
                  </a:lnTo>
                  <a:lnTo>
                    <a:pt x="10" y="43"/>
                  </a:lnTo>
                  <a:lnTo>
                    <a:pt x="10" y="42"/>
                  </a:lnTo>
                  <a:lnTo>
                    <a:pt x="13" y="36"/>
                  </a:lnTo>
                  <a:lnTo>
                    <a:pt x="17" y="31"/>
                  </a:lnTo>
                  <a:lnTo>
                    <a:pt x="22" y="24"/>
                  </a:lnTo>
                  <a:lnTo>
                    <a:pt x="30" y="19"/>
                  </a:lnTo>
                  <a:lnTo>
                    <a:pt x="37" y="13"/>
                  </a:lnTo>
                  <a:lnTo>
                    <a:pt x="44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17" name="Freeform 1423"/>
            <p:cNvSpPr>
              <a:spLocks/>
            </p:cNvSpPr>
            <p:nvPr/>
          </p:nvSpPr>
          <p:spPr bwMode="auto">
            <a:xfrm>
              <a:off x="1279" y="3848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9 w 53"/>
                <a:gd name="T3" fmla="*/ 0 h 18"/>
                <a:gd name="T4" fmla="*/ 44 w 53"/>
                <a:gd name="T5" fmla="*/ 0 h 18"/>
                <a:gd name="T6" fmla="*/ 38 w 53"/>
                <a:gd name="T7" fmla="*/ 0 h 18"/>
                <a:gd name="T8" fmla="*/ 31 w 53"/>
                <a:gd name="T9" fmla="*/ 1 h 18"/>
                <a:gd name="T10" fmla="*/ 23 w 53"/>
                <a:gd name="T11" fmla="*/ 3 h 18"/>
                <a:gd name="T12" fmla="*/ 16 w 53"/>
                <a:gd name="T13" fmla="*/ 4 h 18"/>
                <a:gd name="T14" fmla="*/ 8 w 53"/>
                <a:gd name="T15" fmla="*/ 6 h 18"/>
                <a:gd name="T16" fmla="*/ 0 w 53"/>
                <a:gd name="T17" fmla="*/ 9 h 18"/>
                <a:gd name="T18" fmla="*/ 4 w 53"/>
                <a:gd name="T19" fmla="*/ 18 h 18"/>
                <a:gd name="T20" fmla="*/ 11 w 53"/>
                <a:gd name="T21" fmla="*/ 15 h 18"/>
                <a:gd name="T22" fmla="*/ 18 w 53"/>
                <a:gd name="T23" fmla="*/ 12 h 18"/>
                <a:gd name="T24" fmla="*/ 25 w 53"/>
                <a:gd name="T25" fmla="*/ 11 h 18"/>
                <a:gd name="T26" fmla="*/ 32 w 53"/>
                <a:gd name="T27" fmla="*/ 10 h 18"/>
                <a:gd name="T28" fmla="*/ 38 w 53"/>
                <a:gd name="T29" fmla="*/ 10 h 18"/>
                <a:gd name="T30" fmla="*/ 45 w 53"/>
                <a:gd name="T31" fmla="*/ 9 h 18"/>
                <a:gd name="T32" fmla="*/ 49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9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3" y="3"/>
                  </a:lnTo>
                  <a:lnTo>
                    <a:pt x="16" y="4"/>
                  </a:lnTo>
                  <a:lnTo>
                    <a:pt x="8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1" y="15"/>
                  </a:lnTo>
                  <a:lnTo>
                    <a:pt x="18" y="12"/>
                  </a:lnTo>
                  <a:lnTo>
                    <a:pt x="25" y="11"/>
                  </a:lnTo>
                  <a:lnTo>
                    <a:pt x="32" y="10"/>
                  </a:lnTo>
                  <a:lnTo>
                    <a:pt x="38" y="10"/>
                  </a:lnTo>
                  <a:lnTo>
                    <a:pt x="45" y="9"/>
                  </a:lnTo>
                  <a:lnTo>
                    <a:pt x="49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18" name="Freeform 1424"/>
            <p:cNvSpPr>
              <a:spLocks/>
            </p:cNvSpPr>
            <p:nvPr/>
          </p:nvSpPr>
          <p:spPr bwMode="auto">
            <a:xfrm>
              <a:off x="4400" y="3847"/>
              <a:ext cx="94" cy="57"/>
            </a:xfrm>
            <a:custGeom>
              <a:avLst/>
              <a:gdLst>
                <a:gd name="T0" fmla="*/ 89 w 94"/>
                <a:gd name="T1" fmla="*/ 57 h 57"/>
                <a:gd name="T2" fmla="*/ 92 w 94"/>
                <a:gd name="T3" fmla="*/ 57 h 57"/>
                <a:gd name="T4" fmla="*/ 94 w 94"/>
                <a:gd name="T5" fmla="*/ 55 h 57"/>
                <a:gd name="T6" fmla="*/ 94 w 94"/>
                <a:gd name="T7" fmla="*/ 52 h 57"/>
                <a:gd name="T8" fmla="*/ 92 w 94"/>
                <a:gd name="T9" fmla="*/ 46 h 57"/>
                <a:gd name="T10" fmla="*/ 89 w 94"/>
                <a:gd name="T11" fmla="*/ 41 h 57"/>
                <a:gd name="T12" fmla="*/ 84 w 94"/>
                <a:gd name="T13" fmla="*/ 35 h 57"/>
                <a:gd name="T14" fmla="*/ 79 w 94"/>
                <a:gd name="T15" fmla="*/ 29 h 57"/>
                <a:gd name="T16" fmla="*/ 73 w 94"/>
                <a:gd name="T17" fmla="*/ 22 h 57"/>
                <a:gd name="T18" fmla="*/ 65 w 94"/>
                <a:gd name="T19" fmla="*/ 16 h 57"/>
                <a:gd name="T20" fmla="*/ 58 w 94"/>
                <a:gd name="T21" fmla="*/ 10 h 57"/>
                <a:gd name="T22" fmla="*/ 48 w 94"/>
                <a:gd name="T23" fmla="*/ 6 h 57"/>
                <a:gd name="T24" fmla="*/ 40 w 94"/>
                <a:gd name="T25" fmla="*/ 2 h 57"/>
                <a:gd name="T26" fmla="*/ 30 w 94"/>
                <a:gd name="T27" fmla="*/ 0 h 57"/>
                <a:gd name="T28" fmla="*/ 21 w 94"/>
                <a:gd name="T29" fmla="*/ 0 h 57"/>
                <a:gd name="T30" fmla="*/ 11 w 94"/>
                <a:gd name="T31" fmla="*/ 2 h 57"/>
                <a:gd name="T32" fmla="*/ 2 w 94"/>
                <a:gd name="T33" fmla="*/ 7 h 57"/>
                <a:gd name="T34" fmla="*/ 1 w 94"/>
                <a:gd name="T35" fmla="*/ 8 h 57"/>
                <a:gd name="T36" fmla="*/ 0 w 94"/>
                <a:gd name="T37" fmla="*/ 9 h 57"/>
                <a:gd name="T38" fmla="*/ 1 w 94"/>
                <a:gd name="T39" fmla="*/ 11 h 57"/>
                <a:gd name="T40" fmla="*/ 1 w 94"/>
                <a:gd name="T41" fmla="*/ 13 h 57"/>
                <a:gd name="T42" fmla="*/ 4 w 94"/>
                <a:gd name="T43" fmla="*/ 19 h 57"/>
                <a:gd name="T44" fmla="*/ 9 w 94"/>
                <a:gd name="T45" fmla="*/ 24 h 57"/>
                <a:gd name="T46" fmla="*/ 15 w 94"/>
                <a:gd name="T47" fmla="*/ 31 h 57"/>
                <a:gd name="T48" fmla="*/ 22 w 94"/>
                <a:gd name="T49" fmla="*/ 38 h 57"/>
                <a:gd name="T50" fmla="*/ 29 w 94"/>
                <a:gd name="T51" fmla="*/ 43 h 57"/>
                <a:gd name="T52" fmla="*/ 38 w 94"/>
                <a:gd name="T53" fmla="*/ 49 h 57"/>
                <a:gd name="T54" fmla="*/ 45 w 94"/>
                <a:gd name="T55" fmla="*/ 52 h 57"/>
                <a:gd name="T56" fmla="*/ 53 w 94"/>
                <a:gd name="T57" fmla="*/ 54 h 57"/>
                <a:gd name="T58" fmla="*/ 60 w 94"/>
                <a:gd name="T59" fmla="*/ 55 h 57"/>
                <a:gd name="T60" fmla="*/ 67 w 94"/>
                <a:gd name="T61" fmla="*/ 56 h 57"/>
                <a:gd name="T62" fmla="*/ 74 w 94"/>
                <a:gd name="T63" fmla="*/ 56 h 57"/>
                <a:gd name="T64" fmla="*/ 80 w 94"/>
                <a:gd name="T65" fmla="*/ 56 h 57"/>
                <a:gd name="T66" fmla="*/ 84 w 94"/>
                <a:gd name="T67" fmla="*/ 57 h 57"/>
                <a:gd name="T68" fmla="*/ 89 w 94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7"/>
                <a:gd name="T107" fmla="*/ 94 w 94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7">
                  <a:moveTo>
                    <a:pt x="89" y="57"/>
                  </a:moveTo>
                  <a:lnTo>
                    <a:pt x="92" y="57"/>
                  </a:lnTo>
                  <a:lnTo>
                    <a:pt x="94" y="55"/>
                  </a:lnTo>
                  <a:lnTo>
                    <a:pt x="94" y="52"/>
                  </a:lnTo>
                  <a:lnTo>
                    <a:pt x="92" y="46"/>
                  </a:lnTo>
                  <a:lnTo>
                    <a:pt x="89" y="41"/>
                  </a:lnTo>
                  <a:lnTo>
                    <a:pt x="84" y="35"/>
                  </a:lnTo>
                  <a:lnTo>
                    <a:pt x="79" y="29"/>
                  </a:lnTo>
                  <a:lnTo>
                    <a:pt x="73" y="22"/>
                  </a:lnTo>
                  <a:lnTo>
                    <a:pt x="65" y="16"/>
                  </a:lnTo>
                  <a:lnTo>
                    <a:pt x="58" y="10"/>
                  </a:lnTo>
                  <a:lnTo>
                    <a:pt x="48" y="6"/>
                  </a:lnTo>
                  <a:lnTo>
                    <a:pt x="40" y="2"/>
                  </a:lnTo>
                  <a:lnTo>
                    <a:pt x="30" y="0"/>
                  </a:lnTo>
                  <a:lnTo>
                    <a:pt x="21" y="0"/>
                  </a:lnTo>
                  <a:lnTo>
                    <a:pt x="11" y="2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4" y="19"/>
                  </a:lnTo>
                  <a:lnTo>
                    <a:pt x="9" y="24"/>
                  </a:lnTo>
                  <a:lnTo>
                    <a:pt x="15" y="31"/>
                  </a:lnTo>
                  <a:lnTo>
                    <a:pt x="22" y="38"/>
                  </a:lnTo>
                  <a:lnTo>
                    <a:pt x="29" y="43"/>
                  </a:lnTo>
                  <a:lnTo>
                    <a:pt x="38" y="49"/>
                  </a:lnTo>
                  <a:lnTo>
                    <a:pt x="45" y="52"/>
                  </a:lnTo>
                  <a:lnTo>
                    <a:pt x="53" y="54"/>
                  </a:lnTo>
                  <a:lnTo>
                    <a:pt x="60" y="55"/>
                  </a:lnTo>
                  <a:lnTo>
                    <a:pt x="67" y="56"/>
                  </a:lnTo>
                  <a:lnTo>
                    <a:pt x="74" y="56"/>
                  </a:lnTo>
                  <a:lnTo>
                    <a:pt x="80" y="56"/>
                  </a:lnTo>
                  <a:lnTo>
                    <a:pt x="84" y="57"/>
                  </a:lnTo>
                  <a:lnTo>
                    <a:pt x="89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19" name="Freeform 1425"/>
            <p:cNvSpPr>
              <a:spLocks/>
            </p:cNvSpPr>
            <p:nvPr/>
          </p:nvSpPr>
          <p:spPr bwMode="auto">
            <a:xfrm>
              <a:off x="4400" y="3843"/>
              <a:ext cx="98" cy="66"/>
            </a:xfrm>
            <a:custGeom>
              <a:avLst/>
              <a:gdLst>
                <a:gd name="T0" fmla="*/ 4 w 98"/>
                <a:gd name="T1" fmla="*/ 14 h 66"/>
                <a:gd name="T2" fmla="*/ 12 w 98"/>
                <a:gd name="T3" fmla="*/ 11 h 66"/>
                <a:gd name="T4" fmla="*/ 21 w 98"/>
                <a:gd name="T5" fmla="*/ 9 h 66"/>
                <a:gd name="T6" fmla="*/ 30 w 98"/>
                <a:gd name="T7" fmla="*/ 9 h 66"/>
                <a:gd name="T8" fmla="*/ 39 w 98"/>
                <a:gd name="T9" fmla="*/ 11 h 66"/>
                <a:gd name="T10" fmla="*/ 47 w 98"/>
                <a:gd name="T11" fmla="*/ 14 h 66"/>
                <a:gd name="T12" fmla="*/ 56 w 98"/>
                <a:gd name="T13" fmla="*/ 18 h 66"/>
                <a:gd name="T14" fmla="*/ 63 w 98"/>
                <a:gd name="T15" fmla="*/ 24 h 66"/>
                <a:gd name="T16" fmla="*/ 70 w 98"/>
                <a:gd name="T17" fmla="*/ 29 h 66"/>
                <a:gd name="T18" fmla="*/ 76 w 98"/>
                <a:gd name="T19" fmla="*/ 36 h 66"/>
                <a:gd name="T20" fmla="*/ 81 w 98"/>
                <a:gd name="T21" fmla="*/ 42 h 66"/>
                <a:gd name="T22" fmla="*/ 85 w 98"/>
                <a:gd name="T23" fmla="*/ 48 h 66"/>
                <a:gd name="T24" fmla="*/ 89 w 98"/>
                <a:gd name="T25" fmla="*/ 53 h 66"/>
                <a:gd name="T26" fmla="*/ 90 w 98"/>
                <a:gd name="T27" fmla="*/ 56 h 66"/>
                <a:gd name="T28" fmla="*/ 90 w 98"/>
                <a:gd name="T29" fmla="*/ 58 h 66"/>
                <a:gd name="T30" fmla="*/ 91 w 98"/>
                <a:gd name="T31" fmla="*/ 57 h 66"/>
                <a:gd name="T32" fmla="*/ 89 w 98"/>
                <a:gd name="T33" fmla="*/ 57 h 66"/>
                <a:gd name="T34" fmla="*/ 88 w 98"/>
                <a:gd name="T35" fmla="*/ 66 h 66"/>
                <a:gd name="T36" fmla="*/ 94 w 98"/>
                <a:gd name="T37" fmla="*/ 65 h 66"/>
                <a:gd name="T38" fmla="*/ 98 w 98"/>
                <a:gd name="T39" fmla="*/ 60 h 66"/>
                <a:gd name="T40" fmla="*/ 98 w 98"/>
                <a:gd name="T41" fmla="*/ 55 h 66"/>
                <a:gd name="T42" fmla="*/ 96 w 98"/>
                <a:gd name="T43" fmla="*/ 49 h 66"/>
                <a:gd name="T44" fmla="*/ 93 w 98"/>
                <a:gd name="T45" fmla="*/ 43 h 66"/>
                <a:gd name="T46" fmla="*/ 89 w 98"/>
                <a:gd name="T47" fmla="*/ 36 h 66"/>
                <a:gd name="T48" fmla="*/ 82 w 98"/>
                <a:gd name="T49" fmla="*/ 29 h 66"/>
                <a:gd name="T50" fmla="*/ 76 w 98"/>
                <a:gd name="T51" fmla="*/ 23 h 66"/>
                <a:gd name="T52" fmla="*/ 69 w 98"/>
                <a:gd name="T53" fmla="*/ 16 h 66"/>
                <a:gd name="T54" fmla="*/ 60 w 98"/>
                <a:gd name="T55" fmla="*/ 11 h 66"/>
                <a:gd name="T56" fmla="*/ 51 w 98"/>
                <a:gd name="T57" fmla="*/ 5 h 66"/>
                <a:gd name="T58" fmla="*/ 41 w 98"/>
                <a:gd name="T59" fmla="*/ 2 h 66"/>
                <a:gd name="T60" fmla="*/ 30 w 98"/>
                <a:gd name="T61" fmla="*/ 0 h 66"/>
                <a:gd name="T62" fmla="*/ 20 w 98"/>
                <a:gd name="T63" fmla="*/ 0 h 66"/>
                <a:gd name="T64" fmla="*/ 9 w 98"/>
                <a:gd name="T65" fmla="*/ 2 h 66"/>
                <a:gd name="T66" fmla="*/ 0 w 98"/>
                <a:gd name="T67" fmla="*/ 6 h 66"/>
                <a:gd name="T68" fmla="*/ 4 w 98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4" y="14"/>
                  </a:moveTo>
                  <a:lnTo>
                    <a:pt x="12" y="11"/>
                  </a:lnTo>
                  <a:lnTo>
                    <a:pt x="21" y="9"/>
                  </a:lnTo>
                  <a:lnTo>
                    <a:pt x="30" y="9"/>
                  </a:lnTo>
                  <a:lnTo>
                    <a:pt x="39" y="11"/>
                  </a:lnTo>
                  <a:lnTo>
                    <a:pt x="47" y="14"/>
                  </a:lnTo>
                  <a:lnTo>
                    <a:pt x="56" y="18"/>
                  </a:lnTo>
                  <a:lnTo>
                    <a:pt x="63" y="24"/>
                  </a:lnTo>
                  <a:lnTo>
                    <a:pt x="70" y="29"/>
                  </a:lnTo>
                  <a:lnTo>
                    <a:pt x="76" y="36"/>
                  </a:lnTo>
                  <a:lnTo>
                    <a:pt x="81" y="42"/>
                  </a:lnTo>
                  <a:lnTo>
                    <a:pt x="85" y="48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8"/>
                  </a:lnTo>
                  <a:lnTo>
                    <a:pt x="91" y="57"/>
                  </a:lnTo>
                  <a:lnTo>
                    <a:pt x="89" y="57"/>
                  </a:lnTo>
                  <a:lnTo>
                    <a:pt x="88" y="66"/>
                  </a:lnTo>
                  <a:lnTo>
                    <a:pt x="94" y="65"/>
                  </a:lnTo>
                  <a:lnTo>
                    <a:pt x="98" y="60"/>
                  </a:lnTo>
                  <a:lnTo>
                    <a:pt x="98" y="55"/>
                  </a:lnTo>
                  <a:lnTo>
                    <a:pt x="96" y="49"/>
                  </a:lnTo>
                  <a:lnTo>
                    <a:pt x="93" y="43"/>
                  </a:lnTo>
                  <a:lnTo>
                    <a:pt x="89" y="36"/>
                  </a:lnTo>
                  <a:lnTo>
                    <a:pt x="82" y="29"/>
                  </a:lnTo>
                  <a:lnTo>
                    <a:pt x="76" y="23"/>
                  </a:lnTo>
                  <a:lnTo>
                    <a:pt x="69" y="16"/>
                  </a:lnTo>
                  <a:lnTo>
                    <a:pt x="60" y="11"/>
                  </a:lnTo>
                  <a:lnTo>
                    <a:pt x="51" y="5"/>
                  </a:lnTo>
                  <a:lnTo>
                    <a:pt x="41" y="2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9" y="2"/>
                  </a:lnTo>
                  <a:lnTo>
                    <a:pt x="0" y="6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20" name="Freeform 1426"/>
            <p:cNvSpPr>
              <a:spLocks/>
            </p:cNvSpPr>
            <p:nvPr/>
          </p:nvSpPr>
          <p:spPr bwMode="auto">
            <a:xfrm>
              <a:off x="4396" y="3849"/>
              <a:ext cx="44" cy="50"/>
            </a:xfrm>
            <a:custGeom>
              <a:avLst/>
              <a:gdLst>
                <a:gd name="T0" fmla="*/ 44 w 44"/>
                <a:gd name="T1" fmla="*/ 42 h 50"/>
                <a:gd name="T2" fmla="*/ 37 w 44"/>
                <a:gd name="T3" fmla="*/ 38 h 50"/>
                <a:gd name="T4" fmla="*/ 29 w 44"/>
                <a:gd name="T5" fmla="*/ 32 h 50"/>
                <a:gd name="T6" fmla="*/ 22 w 44"/>
                <a:gd name="T7" fmla="*/ 26 h 50"/>
                <a:gd name="T8" fmla="*/ 16 w 44"/>
                <a:gd name="T9" fmla="*/ 20 h 50"/>
                <a:gd name="T10" fmla="*/ 12 w 44"/>
                <a:gd name="T11" fmla="*/ 14 h 50"/>
                <a:gd name="T12" fmla="*/ 9 w 44"/>
                <a:gd name="T13" fmla="*/ 9 h 50"/>
                <a:gd name="T14" fmla="*/ 9 w 44"/>
                <a:gd name="T15" fmla="*/ 8 h 50"/>
                <a:gd name="T16" fmla="*/ 9 w 44"/>
                <a:gd name="T17" fmla="*/ 7 h 50"/>
                <a:gd name="T18" fmla="*/ 8 w 44"/>
                <a:gd name="T19" fmla="*/ 8 h 50"/>
                <a:gd name="T20" fmla="*/ 4 w 44"/>
                <a:gd name="T21" fmla="*/ 0 h 50"/>
                <a:gd name="T22" fmla="*/ 1 w 44"/>
                <a:gd name="T23" fmla="*/ 4 h 50"/>
                <a:gd name="T24" fmla="*/ 0 w 44"/>
                <a:gd name="T25" fmla="*/ 7 h 50"/>
                <a:gd name="T26" fmla="*/ 1 w 44"/>
                <a:gd name="T27" fmla="*/ 10 h 50"/>
                <a:gd name="T28" fmla="*/ 2 w 44"/>
                <a:gd name="T29" fmla="*/ 14 h 50"/>
                <a:gd name="T30" fmla="*/ 5 w 44"/>
                <a:gd name="T31" fmla="*/ 19 h 50"/>
                <a:gd name="T32" fmla="*/ 10 w 44"/>
                <a:gd name="T33" fmla="*/ 26 h 50"/>
                <a:gd name="T34" fmla="*/ 16 w 44"/>
                <a:gd name="T35" fmla="*/ 32 h 50"/>
                <a:gd name="T36" fmla="*/ 23 w 44"/>
                <a:gd name="T37" fmla="*/ 39 h 50"/>
                <a:gd name="T38" fmla="*/ 31 w 44"/>
                <a:gd name="T39" fmla="*/ 45 h 50"/>
                <a:gd name="T40" fmla="*/ 40 w 44"/>
                <a:gd name="T41" fmla="*/ 50 h 50"/>
                <a:gd name="T42" fmla="*/ 44 w 44"/>
                <a:gd name="T43" fmla="*/ 42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50"/>
                <a:gd name="T68" fmla="*/ 44 w 44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50">
                  <a:moveTo>
                    <a:pt x="44" y="42"/>
                  </a:moveTo>
                  <a:lnTo>
                    <a:pt x="37" y="38"/>
                  </a:lnTo>
                  <a:lnTo>
                    <a:pt x="29" y="32"/>
                  </a:lnTo>
                  <a:lnTo>
                    <a:pt x="22" y="26"/>
                  </a:lnTo>
                  <a:lnTo>
                    <a:pt x="16" y="20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7"/>
                  </a:lnTo>
                  <a:lnTo>
                    <a:pt x="8" y="8"/>
                  </a:lnTo>
                  <a:lnTo>
                    <a:pt x="4" y="0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0"/>
                  </a:lnTo>
                  <a:lnTo>
                    <a:pt x="2" y="14"/>
                  </a:lnTo>
                  <a:lnTo>
                    <a:pt x="5" y="19"/>
                  </a:lnTo>
                  <a:lnTo>
                    <a:pt x="10" y="26"/>
                  </a:lnTo>
                  <a:lnTo>
                    <a:pt x="16" y="32"/>
                  </a:lnTo>
                  <a:lnTo>
                    <a:pt x="23" y="39"/>
                  </a:lnTo>
                  <a:lnTo>
                    <a:pt x="31" y="45"/>
                  </a:lnTo>
                  <a:lnTo>
                    <a:pt x="40" y="50"/>
                  </a:lnTo>
                  <a:lnTo>
                    <a:pt x="44" y="4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21" name="Freeform 1427"/>
            <p:cNvSpPr>
              <a:spLocks/>
            </p:cNvSpPr>
            <p:nvPr/>
          </p:nvSpPr>
          <p:spPr bwMode="auto">
            <a:xfrm>
              <a:off x="4436" y="3891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48 w 53"/>
                <a:gd name="T3" fmla="*/ 8 h 18"/>
                <a:gd name="T4" fmla="*/ 44 w 53"/>
                <a:gd name="T5" fmla="*/ 8 h 18"/>
                <a:gd name="T6" fmla="*/ 38 w 53"/>
                <a:gd name="T7" fmla="*/ 8 h 18"/>
                <a:gd name="T8" fmla="*/ 31 w 53"/>
                <a:gd name="T9" fmla="*/ 8 h 18"/>
                <a:gd name="T10" fmla="*/ 24 w 53"/>
                <a:gd name="T11" fmla="*/ 7 h 18"/>
                <a:gd name="T12" fmla="*/ 18 w 53"/>
                <a:gd name="T13" fmla="*/ 6 h 18"/>
                <a:gd name="T14" fmla="*/ 10 w 53"/>
                <a:gd name="T15" fmla="*/ 3 h 18"/>
                <a:gd name="T16" fmla="*/ 4 w 53"/>
                <a:gd name="T17" fmla="*/ 0 h 18"/>
                <a:gd name="T18" fmla="*/ 0 w 53"/>
                <a:gd name="T19" fmla="*/ 8 h 18"/>
                <a:gd name="T20" fmla="*/ 7 w 53"/>
                <a:gd name="T21" fmla="*/ 11 h 18"/>
                <a:gd name="T22" fmla="*/ 16 w 53"/>
                <a:gd name="T23" fmla="*/ 14 h 18"/>
                <a:gd name="T24" fmla="*/ 23 w 53"/>
                <a:gd name="T25" fmla="*/ 16 h 18"/>
                <a:gd name="T26" fmla="*/ 30 w 53"/>
                <a:gd name="T27" fmla="*/ 17 h 18"/>
                <a:gd name="T28" fmla="*/ 38 w 53"/>
                <a:gd name="T29" fmla="*/ 17 h 18"/>
                <a:gd name="T30" fmla="*/ 43 w 53"/>
                <a:gd name="T31" fmla="*/ 17 h 18"/>
                <a:gd name="T32" fmla="*/ 48 w 53"/>
                <a:gd name="T33" fmla="*/ 18 h 18"/>
                <a:gd name="T34" fmla="*/ 52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48" y="8"/>
                  </a:lnTo>
                  <a:lnTo>
                    <a:pt x="44" y="8"/>
                  </a:lnTo>
                  <a:lnTo>
                    <a:pt x="38" y="8"/>
                  </a:lnTo>
                  <a:lnTo>
                    <a:pt x="31" y="8"/>
                  </a:lnTo>
                  <a:lnTo>
                    <a:pt x="24" y="7"/>
                  </a:lnTo>
                  <a:lnTo>
                    <a:pt x="18" y="6"/>
                  </a:lnTo>
                  <a:lnTo>
                    <a:pt x="10" y="3"/>
                  </a:lnTo>
                  <a:lnTo>
                    <a:pt x="4" y="0"/>
                  </a:lnTo>
                  <a:lnTo>
                    <a:pt x="0" y="8"/>
                  </a:lnTo>
                  <a:lnTo>
                    <a:pt x="7" y="11"/>
                  </a:lnTo>
                  <a:lnTo>
                    <a:pt x="16" y="14"/>
                  </a:lnTo>
                  <a:lnTo>
                    <a:pt x="23" y="16"/>
                  </a:lnTo>
                  <a:lnTo>
                    <a:pt x="30" y="17"/>
                  </a:lnTo>
                  <a:lnTo>
                    <a:pt x="38" y="17"/>
                  </a:lnTo>
                  <a:lnTo>
                    <a:pt x="43" y="17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22" name="Freeform 1428"/>
            <p:cNvSpPr>
              <a:spLocks/>
            </p:cNvSpPr>
            <p:nvPr/>
          </p:nvSpPr>
          <p:spPr bwMode="auto">
            <a:xfrm>
              <a:off x="2188" y="3853"/>
              <a:ext cx="93" cy="57"/>
            </a:xfrm>
            <a:custGeom>
              <a:avLst/>
              <a:gdLst>
                <a:gd name="T0" fmla="*/ 88 w 93"/>
                <a:gd name="T1" fmla="*/ 0 h 57"/>
                <a:gd name="T2" fmla="*/ 91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1 w 93"/>
                <a:gd name="T9" fmla="*/ 10 h 57"/>
                <a:gd name="T10" fmla="*/ 89 w 93"/>
                <a:gd name="T11" fmla="*/ 15 h 57"/>
                <a:gd name="T12" fmla="*/ 84 w 93"/>
                <a:gd name="T13" fmla="*/ 22 h 57"/>
                <a:gd name="T14" fmla="*/ 78 w 93"/>
                <a:gd name="T15" fmla="*/ 28 h 57"/>
                <a:gd name="T16" fmla="*/ 72 w 93"/>
                <a:gd name="T17" fmla="*/ 35 h 57"/>
                <a:gd name="T18" fmla="*/ 64 w 93"/>
                <a:gd name="T19" fmla="*/ 40 h 57"/>
                <a:gd name="T20" fmla="*/ 57 w 93"/>
                <a:gd name="T21" fmla="*/ 46 h 57"/>
                <a:gd name="T22" fmla="*/ 49 w 93"/>
                <a:gd name="T23" fmla="*/ 51 h 57"/>
                <a:gd name="T24" fmla="*/ 39 w 93"/>
                <a:gd name="T25" fmla="*/ 55 h 57"/>
                <a:gd name="T26" fmla="*/ 29 w 93"/>
                <a:gd name="T27" fmla="*/ 56 h 57"/>
                <a:gd name="T28" fmla="*/ 20 w 93"/>
                <a:gd name="T29" fmla="*/ 57 h 57"/>
                <a:gd name="T30" fmla="*/ 10 w 93"/>
                <a:gd name="T31" fmla="*/ 55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7 h 57"/>
                <a:gd name="T38" fmla="*/ 0 w 93"/>
                <a:gd name="T39" fmla="*/ 46 h 57"/>
                <a:gd name="T40" fmla="*/ 0 w 93"/>
                <a:gd name="T41" fmla="*/ 44 h 57"/>
                <a:gd name="T42" fmla="*/ 3 w 93"/>
                <a:gd name="T43" fmla="*/ 38 h 57"/>
                <a:gd name="T44" fmla="*/ 8 w 93"/>
                <a:gd name="T45" fmla="*/ 32 h 57"/>
                <a:gd name="T46" fmla="*/ 15 w 93"/>
                <a:gd name="T47" fmla="*/ 25 h 57"/>
                <a:gd name="T48" fmla="*/ 21 w 93"/>
                <a:gd name="T49" fmla="*/ 19 h 57"/>
                <a:gd name="T50" fmla="*/ 28 w 93"/>
                <a:gd name="T51" fmla="*/ 13 h 57"/>
                <a:gd name="T52" fmla="*/ 37 w 93"/>
                <a:gd name="T53" fmla="*/ 8 h 57"/>
                <a:gd name="T54" fmla="*/ 44 w 93"/>
                <a:gd name="T55" fmla="*/ 5 h 57"/>
                <a:gd name="T56" fmla="*/ 52 w 93"/>
                <a:gd name="T57" fmla="*/ 3 h 57"/>
                <a:gd name="T58" fmla="*/ 59 w 93"/>
                <a:gd name="T59" fmla="*/ 2 h 57"/>
                <a:gd name="T60" fmla="*/ 66 w 93"/>
                <a:gd name="T61" fmla="*/ 1 h 57"/>
                <a:gd name="T62" fmla="*/ 73 w 93"/>
                <a:gd name="T63" fmla="*/ 1 h 57"/>
                <a:gd name="T64" fmla="*/ 79 w 93"/>
                <a:gd name="T65" fmla="*/ 0 h 57"/>
                <a:gd name="T66" fmla="*/ 83 w 93"/>
                <a:gd name="T67" fmla="*/ 0 h 57"/>
                <a:gd name="T68" fmla="*/ 88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0"/>
                  </a:moveTo>
                  <a:lnTo>
                    <a:pt x="91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1" y="10"/>
                  </a:lnTo>
                  <a:lnTo>
                    <a:pt x="89" y="15"/>
                  </a:lnTo>
                  <a:lnTo>
                    <a:pt x="84" y="22"/>
                  </a:lnTo>
                  <a:lnTo>
                    <a:pt x="78" y="28"/>
                  </a:lnTo>
                  <a:lnTo>
                    <a:pt x="72" y="35"/>
                  </a:lnTo>
                  <a:lnTo>
                    <a:pt x="64" y="40"/>
                  </a:lnTo>
                  <a:lnTo>
                    <a:pt x="57" y="46"/>
                  </a:lnTo>
                  <a:lnTo>
                    <a:pt x="49" y="51"/>
                  </a:lnTo>
                  <a:lnTo>
                    <a:pt x="39" y="55"/>
                  </a:lnTo>
                  <a:lnTo>
                    <a:pt x="29" y="56"/>
                  </a:lnTo>
                  <a:lnTo>
                    <a:pt x="20" y="57"/>
                  </a:lnTo>
                  <a:lnTo>
                    <a:pt x="10" y="55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8" y="32"/>
                  </a:lnTo>
                  <a:lnTo>
                    <a:pt x="15" y="25"/>
                  </a:lnTo>
                  <a:lnTo>
                    <a:pt x="21" y="19"/>
                  </a:lnTo>
                  <a:lnTo>
                    <a:pt x="28" y="13"/>
                  </a:lnTo>
                  <a:lnTo>
                    <a:pt x="37" y="8"/>
                  </a:lnTo>
                  <a:lnTo>
                    <a:pt x="44" y="5"/>
                  </a:lnTo>
                  <a:lnTo>
                    <a:pt x="52" y="3"/>
                  </a:lnTo>
                  <a:lnTo>
                    <a:pt x="59" y="2"/>
                  </a:lnTo>
                  <a:lnTo>
                    <a:pt x="66" y="1"/>
                  </a:lnTo>
                  <a:lnTo>
                    <a:pt x="73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365" name="Group 1429"/>
          <p:cNvGrpSpPr>
            <a:grpSpLocks/>
          </p:cNvGrpSpPr>
          <p:nvPr/>
        </p:nvGrpSpPr>
        <p:grpSpPr bwMode="auto">
          <a:xfrm>
            <a:off x="608013" y="5980113"/>
            <a:ext cx="7956550" cy="365125"/>
            <a:chOff x="431" y="3767"/>
            <a:chExt cx="5011" cy="230"/>
          </a:xfrm>
        </p:grpSpPr>
        <p:sp>
          <p:nvSpPr>
            <p:cNvPr id="16023" name="Freeform 1430"/>
            <p:cNvSpPr>
              <a:spLocks/>
            </p:cNvSpPr>
            <p:nvPr/>
          </p:nvSpPr>
          <p:spPr bwMode="auto">
            <a:xfrm>
              <a:off x="2187" y="3848"/>
              <a:ext cx="98" cy="66"/>
            </a:xfrm>
            <a:custGeom>
              <a:avLst/>
              <a:gdLst>
                <a:gd name="T0" fmla="*/ 0 w 98"/>
                <a:gd name="T1" fmla="*/ 59 h 66"/>
                <a:gd name="T2" fmla="*/ 10 w 98"/>
                <a:gd name="T3" fmla="*/ 64 h 66"/>
                <a:gd name="T4" fmla="*/ 21 w 98"/>
                <a:gd name="T5" fmla="*/ 66 h 66"/>
                <a:gd name="T6" fmla="*/ 30 w 98"/>
                <a:gd name="T7" fmla="*/ 66 h 66"/>
                <a:gd name="T8" fmla="*/ 41 w 98"/>
                <a:gd name="T9" fmla="*/ 64 h 66"/>
                <a:gd name="T10" fmla="*/ 51 w 98"/>
                <a:gd name="T11" fmla="*/ 60 h 66"/>
                <a:gd name="T12" fmla="*/ 60 w 98"/>
                <a:gd name="T13" fmla="*/ 55 h 66"/>
                <a:gd name="T14" fmla="*/ 69 w 98"/>
                <a:gd name="T15" fmla="*/ 50 h 66"/>
                <a:gd name="T16" fmla="*/ 76 w 98"/>
                <a:gd name="T17" fmla="*/ 43 h 66"/>
                <a:gd name="T18" fmla="*/ 82 w 98"/>
                <a:gd name="T19" fmla="*/ 37 h 66"/>
                <a:gd name="T20" fmla="*/ 89 w 98"/>
                <a:gd name="T21" fmla="*/ 30 h 66"/>
                <a:gd name="T22" fmla="*/ 93 w 98"/>
                <a:gd name="T23" fmla="*/ 23 h 66"/>
                <a:gd name="T24" fmla="*/ 96 w 98"/>
                <a:gd name="T25" fmla="*/ 17 h 66"/>
                <a:gd name="T26" fmla="*/ 98 w 98"/>
                <a:gd name="T27" fmla="*/ 11 h 66"/>
                <a:gd name="T28" fmla="*/ 98 w 98"/>
                <a:gd name="T29" fmla="*/ 6 h 66"/>
                <a:gd name="T30" fmla="*/ 94 w 98"/>
                <a:gd name="T31" fmla="*/ 0 h 66"/>
                <a:gd name="T32" fmla="*/ 88 w 98"/>
                <a:gd name="T33" fmla="*/ 0 h 66"/>
                <a:gd name="T34" fmla="*/ 89 w 98"/>
                <a:gd name="T35" fmla="*/ 9 h 66"/>
                <a:gd name="T36" fmla="*/ 91 w 98"/>
                <a:gd name="T37" fmla="*/ 9 h 66"/>
                <a:gd name="T38" fmla="*/ 90 w 98"/>
                <a:gd name="T39" fmla="*/ 8 h 66"/>
                <a:gd name="T40" fmla="*/ 90 w 98"/>
                <a:gd name="T41" fmla="*/ 9 h 66"/>
                <a:gd name="T42" fmla="*/ 89 w 98"/>
                <a:gd name="T43" fmla="*/ 13 h 66"/>
                <a:gd name="T44" fmla="*/ 85 w 98"/>
                <a:gd name="T45" fmla="*/ 18 h 66"/>
                <a:gd name="T46" fmla="*/ 81 w 98"/>
                <a:gd name="T47" fmla="*/ 23 h 66"/>
                <a:gd name="T48" fmla="*/ 76 w 98"/>
                <a:gd name="T49" fmla="*/ 30 h 66"/>
                <a:gd name="T50" fmla="*/ 71 w 98"/>
                <a:gd name="T51" fmla="*/ 37 h 66"/>
                <a:gd name="T52" fmla="*/ 63 w 98"/>
                <a:gd name="T53" fmla="*/ 42 h 66"/>
                <a:gd name="T54" fmla="*/ 56 w 98"/>
                <a:gd name="T55" fmla="*/ 48 h 66"/>
                <a:gd name="T56" fmla="*/ 47 w 98"/>
                <a:gd name="T57" fmla="*/ 52 h 66"/>
                <a:gd name="T58" fmla="*/ 39 w 98"/>
                <a:gd name="T59" fmla="*/ 55 h 66"/>
                <a:gd name="T60" fmla="*/ 30 w 98"/>
                <a:gd name="T61" fmla="*/ 56 h 66"/>
                <a:gd name="T62" fmla="*/ 21 w 98"/>
                <a:gd name="T63" fmla="*/ 56 h 66"/>
                <a:gd name="T64" fmla="*/ 12 w 98"/>
                <a:gd name="T65" fmla="*/ 55 h 66"/>
                <a:gd name="T66" fmla="*/ 4 w 98"/>
                <a:gd name="T67" fmla="*/ 51 h 66"/>
                <a:gd name="T68" fmla="*/ 0 w 98"/>
                <a:gd name="T69" fmla="*/ 59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9"/>
                  </a:moveTo>
                  <a:lnTo>
                    <a:pt x="10" y="64"/>
                  </a:lnTo>
                  <a:lnTo>
                    <a:pt x="21" y="66"/>
                  </a:lnTo>
                  <a:lnTo>
                    <a:pt x="30" y="66"/>
                  </a:lnTo>
                  <a:lnTo>
                    <a:pt x="41" y="64"/>
                  </a:lnTo>
                  <a:lnTo>
                    <a:pt x="51" y="60"/>
                  </a:lnTo>
                  <a:lnTo>
                    <a:pt x="60" y="55"/>
                  </a:lnTo>
                  <a:lnTo>
                    <a:pt x="69" y="50"/>
                  </a:lnTo>
                  <a:lnTo>
                    <a:pt x="76" y="43"/>
                  </a:lnTo>
                  <a:lnTo>
                    <a:pt x="82" y="37"/>
                  </a:lnTo>
                  <a:lnTo>
                    <a:pt x="89" y="30"/>
                  </a:lnTo>
                  <a:lnTo>
                    <a:pt x="93" y="23"/>
                  </a:lnTo>
                  <a:lnTo>
                    <a:pt x="96" y="17"/>
                  </a:lnTo>
                  <a:lnTo>
                    <a:pt x="98" y="11"/>
                  </a:lnTo>
                  <a:lnTo>
                    <a:pt x="98" y="6"/>
                  </a:lnTo>
                  <a:lnTo>
                    <a:pt x="94" y="0"/>
                  </a:lnTo>
                  <a:lnTo>
                    <a:pt x="88" y="0"/>
                  </a:lnTo>
                  <a:lnTo>
                    <a:pt x="89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5" y="18"/>
                  </a:lnTo>
                  <a:lnTo>
                    <a:pt x="81" y="23"/>
                  </a:lnTo>
                  <a:lnTo>
                    <a:pt x="76" y="30"/>
                  </a:lnTo>
                  <a:lnTo>
                    <a:pt x="71" y="37"/>
                  </a:lnTo>
                  <a:lnTo>
                    <a:pt x="63" y="42"/>
                  </a:lnTo>
                  <a:lnTo>
                    <a:pt x="56" y="48"/>
                  </a:lnTo>
                  <a:lnTo>
                    <a:pt x="47" y="52"/>
                  </a:lnTo>
                  <a:lnTo>
                    <a:pt x="39" y="55"/>
                  </a:lnTo>
                  <a:lnTo>
                    <a:pt x="30" y="56"/>
                  </a:lnTo>
                  <a:lnTo>
                    <a:pt x="21" y="56"/>
                  </a:lnTo>
                  <a:lnTo>
                    <a:pt x="12" y="55"/>
                  </a:lnTo>
                  <a:lnTo>
                    <a:pt x="4" y="5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24" name="Freeform 1431"/>
            <p:cNvSpPr>
              <a:spLocks/>
            </p:cNvSpPr>
            <p:nvPr/>
          </p:nvSpPr>
          <p:spPr bwMode="auto">
            <a:xfrm>
              <a:off x="2183" y="3857"/>
              <a:ext cx="44" cy="50"/>
            </a:xfrm>
            <a:custGeom>
              <a:avLst/>
              <a:gdLst>
                <a:gd name="T0" fmla="*/ 40 w 44"/>
                <a:gd name="T1" fmla="*/ 0 h 50"/>
                <a:gd name="T2" fmla="*/ 31 w 44"/>
                <a:gd name="T3" fmla="*/ 6 h 50"/>
                <a:gd name="T4" fmla="*/ 24 w 44"/>
                <a:gd name="T5" fmla="*/ 11 h 50"/>
                <a:gd name="T6" fmla="*/ 16 w 44"/>
                <a:gd name="T7" fmla="*/ 18 h 50"/>
                <a:gd name="T8" fmla="*/ 10 w 44"/>
                <a:gd name="T9" fmla="*/ 24 h 50"/>
                <a:gd name="T10" fmla="*/ 5 w 44"/>
                <a:gd name="T11" fmla="*/ 31 h 50"/>
                <a:gd name="T12" fmla="*/ 2 w 44"/>
                <a:gd name="T13" fmla="*/ 37 h 50"/>
                <a:gd name="T14" fmla="*/ 1 w 44"/>
                <a:gd name="T15" fmla="*/ 41 h 50"/>
                <a:gd name="T16" fmla="*/ 0 w 44"/>
                <a:gd name="T17" fmla="*/ 44 h 50"/>
                <a:gd name="T18" fmla="*/ 1 w 44"/>
                <a:gd name="T19" fmla="*/ 47 h 50"/>
                <a:gd name="T20" fmla="*/ 4 w 44"/>
                <a:gd name="T21" fmla="*/ 50 h 50"/>
                <a:gd name="T22" fmla="*/ 8 w 44"/>
                <a:gd name="T23" fmla="*/ 42 h 50"/>
                <a:gd name="T24" fmla="*/ 8 w 44"/>
                <a:gd name="T25" fmla="*/ 43 h 50"/>
                <a:gd name="T26" fmla="*/ 9 w 44"/>
                <a:gd name="T27" fmla="*/ 43 h 50"/>
                <a:gd name="T28" fmla="*/ 9 w 44"/>
                <a:gd name="T29" fmla="*/ 42 h 50"/>
                <a:gd name="T30" fmla="*/ 12 w 44"/>
                <a:gd name="T31" fmla="*/ 36 h 50"/>
                <a:gd name="T32" fmla="*/ 16 w 44"/>
                <a:gd name="T33" fmla="*/ 31 h 50"/>
                <a:gd name="T34" fmla="*/ 22 w 44"/>
                <a:gd name="T35" fmla="*/ 24 h 50"/>
                <a:gd name="T36" fmla="*/ 29 w 44"/>
                <a:gd name="T37" fmla="*/ 19 h 50"/>
                <a:gd name="T38" fmla="*/ 37 w 44"/>
                <a:gd name="T39" fmla="*/ 13 h 50"/>
                <a:gd name="T40" fmla="*/ 44 w 44"/>
                <a:gd name="T41" fmla="*/ 9 h 50"/>
                <a:gd name="T42" fmla="*/ 40 w 44"/>
                <a:gd name="T43" fmla="*/ 0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50"/>
                <a:gd name="T68" fmla="*/ 44 w 44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50">
                  <a:moveTo>
                    <a:pt x="40" y="0"/>
                  </a:moveTo>
                  <a:lnTo>
                    <a:pt x="31" y="6"/>
                  </a:lnTo>
                  <a:lnTo>
                    <a:pt x="24" y="11"/>
                  </a:lnTo>
                  <a:lnTo>
                    <a:pt x="16" y="18"/>
                  </a:lnTo>
                  <a:lnTo>
                    <a:pt x="10" y="24"/>
                  </a:lnTo>
                  <a:lnTo>
                    <a:pt x="5" y="31"/>
                  </a:lnTo>
                  <a:lnTo>
                    <a:pt x="2" y="37"/>
                  </a:lnTo>
                  <a:lnTo>
                    <a:pt x="1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4" y="50"/>
                  </a:lnTo>
                  <a:lnTo>
                    <a:pt x="8" y="42"/>
                  </a:lnTo>
                  <a:lnTo>
                    <a:pt x="8" y="43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2" y="36"/>
                  </a:lnTo>
                  <a:lnTo>
                    <a:pt x="16" y="31"/>
                  </a:lnTo>
                  <a:lnTo>
                    <a:pt x="22" y="24"/>
                  </a:lnTo>
                  <a:lnTo>
                    <a:pt x="29" y="19"/>
                  </a:lnTo>
                  <a:lnTo>
                    <a:pt x="37" y="13"/>
                  </a:lnTo>
                  <a:lnTo>
                    <a:pt x="44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25" name="Freeform 1432"/>
            <p:cNvSpPr>
              <a:spLocks/>
            </p:cNvSpPr>
            <p:nvPr/>
          </p:nvSpPr>
          <p:spPr bwMode="auto">
            <a:xfrm>
              <a:off x="2223" y="3848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8 w 53"/>
                <a:gd name="T3" fmla="*/ 0 h 18"/>
                <a:gd name="T4" fmla="*/ 43 w 53"/>
                <a:gd name="T5" fmla="*/ 0 h 18"/>
                <a:gd name="T6" fmla="*/ 38 w 53"/>
                <a:gd name="T7" fmla="*/ 0 h 18"/>
                <a:gd name="T8" fmla="*/ 30 w 53"/>
                <a:gd name="T9" fmla="*/ 1 h 18"/>
                <a:gd name="T10" fmla="*/ 23 w 53"/>
                <a:gd name="T11" fmla="*/ 3 h 18"/>
                <a:gd name="T12" fmla="*/ 16 w 53"/>
                <a:gd name="T13" fmla="*/ 4 h 18"/>
                <a:gd name="T14" fmla="*/ 7 w 53"/>
                <a:gd name="T15" fmla="*/ 6 h 18"/>
                <a:gd name="T16" fmla="*/ 0 w 53"/>
                <a:gd name="T17" fmla="*/ 9 h 18"/>
                <a:gd name="T18" fmla="*/ 4 w 53"/>
                <a:gd name="T19" fmla="*/ 18 h 18"/>
                <a:gd name="T20" fmla="*/ 10 w 53"/>
                <a:gd name="T21" fmla="*/ 15 h 18"/>
                <a:gd name="T22" fmla="*/ 18 w 53"/>
                <a:gd name="T23" fmla="*/ 12 h 18"/>
                <a:gd name="T24" fmla="*/ 25 w 53"/>
                <a:gd name="T25" fmla="*/ 11 h 18"/>
                <a:gd name="T26" fmla="*/ 31 w 53"/>
                <a:gd name="T27" fmla="*/ 10 h 18"/>
                <a:gd name="T28" fmla="*/ 38 w 53"/>
                <a:gd name="T29" fmla="*/ 10 h 18"/>
                <a:gd name="T30" fmla="*/ 44 w 53"/>
                <a:gd name="T31" fmla="*/ 9 h 18"/>
                <a:gd name="T32" fmla="*/ 49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8" y="0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6" y="4"/>
                  </a:lnTo>
                  <a:lnTo>
                    <a:pt x="7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0" y="15"/>
                  </a:lnTo>
                  <a:lnTo>
                    <a:pt x="18" y="12"/>
                  </a:lnTo>
                  <a:lnTo>
                    <a:pt x="25" y="11"/>
                  </a:lnTo>
                  <a:lnTo>
                    <a:pt x="31" y="10"/>
                  </a:lnTo>
                  <a:lnTo>
                    <a:pt x="38" y="10"/>
                  </a:lnTo>
                  <a:lnTo>
                    <a:pt x="44" y="9"/>
                  </a:lnTo>
                  <a:lnTo>
                    <a:pt x="49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26" name="Freeform 1433"/>
            <p:cNvSpPr>
              <a:spLocks/>
            </p:cNvSpPr>
            <p:nvPr/>
          </p:nvSpPr>
          <p:spPr bwMode="auto">
            <a:xfrm>
              <a:off x="3264" y="3935"/>
              <a:ext cx="94" cy="57"/>
            </a:xfrm>
            <a:custGeom>
              <a:avLst/>
              <a:gdLst>
                <a:gd name="T0" fmla="*/ 89 w 94"/>
                <a:gd name="T1" fmla="*/ 0 h 57"/>
                <a:gd name="T2" fmla="*/ 92 w 94"/>
                <a:gd name="T3" fmla="*/ 0 h 57"/>
                <a:gd name="T4" fmla="*/ 94 w 94"/>
                <a:gd name="T5" fmla="*/ 2 h 57"/>
                <a:gd name="T6" fmla="*/ 94 w 94"/>
                <a:gd name="T7" fmla="*/ 6 h 57"/>
                <a:gd name="T8" fmla="*/ 92 w 94"/>
                <a:gd name="T9" fmla="*/ 10 h 57"/>
                <a:gd name="T10" fmla="*/ 89 w 94"/>
                <a:gd name="T11" fmla="*/ 15 h 57"/>
                <a:gd name="T12" fmla="*/ 84 w 94"/>
                <a:gd name="T13" fmla="*/ 22 h 57"/>
                <a:gd name="T14" fmla="*/ 79 w 94"/>
                <a:gd name="T15" fmla="*/ 29 h 57"/>
                <a:gd name="T16" fmla="*/ 73 w 94"/>
                <a:gd name="T17" fmla="*/ 35 h 57"/>
                <a:gd name="T18" fmla="*/ 65 w 94"/>
                <a:gd name="T19" fmla="*/ 41 h 57"/>
                <a:gd name="T20" fmla="*/ 58 w 94"/>
                <a:gd name="T21" fmla="*/ 47 h 57"/>
                <a:gd name="T22" fmla="*/ 48 w 94"/>
                <a:gd name="T23" fmla="*/ 52 h 57"/>
                <a:gd name="T24" fmla="*/ 40 w 94"/>
                <a:gd name="T25" fmla="*/ 55 h 57"/>
                <a:gd name="T26" fmla="*/ 30 w 94"/>
                <a:gd name="T27" fmla="*/ 57 h 57"/>
                <a:gd name="T28" fmla="*/ 21 w 94"/>
                <a:gd name="T29" fmla="*/ 57 h 57"/>
                <a:gd name="T30" fmla="*/ 11 w 94"/>
                <a:gd name="T31" fmla="*/ 55 h 57"/>
                <a:gd name="T32" fmla="*/ 2 w 94"/>
                <a:gd name="T33" fmla="*/ 51 h 57"/>
                <a:gd name="T34" fmla="*/ 1 w 94"/>
                <a:gd name="T35" fmla="*/ 49 h 57"/>
                <a:gd name="T36" fmla="*/ 0 w 94"/>
                <a:gd name="T37" fmla="*/ 48 h 57"/>
                <a:gd name="T38" fmla="*/ 1 w 94"/>
                <a:gd name="T39" fmla="*/ 46 h 57"/>
                <a:gd name="T40" fmla="*/ 1 w 94"/>
                <a:gd name="T41" fmla="*/ 44 h 57"/>
                <a:gd name="T42" fmla="*/ 4 w 94"/>
                <a:gd name="T43" fmla="*/ 38 h 57"/>
                <a:gd name="T44" fmla="*/ 9 w 94"/>
                <a:gd name="T45" fmla="*/ 32 h 57"/>
                <a:gd name="T46" fmla="*/ 14 w 94"/>
                <a:gd name="T47" fmla="*/ 25 h 57"/>
                <a:gd name="T48" fmla="*/ 22 w 94"/>
                <a:gd name="T49" fmla="*/ 20 h 57"/>
                <a:gd name="T50" fmla="*/ 29 w 94"/>
                <a:gd name="T51" fmla="*/ 13 h 57"/>
                <a:gd name="T52" fmla="*/ 38 w 94"/>
                <a:gd name="T53" fmla="*/ 9 h 57"/>
                <a:gd name="T54" fmla="*/ 45 w 94"/>
                <a:gd name="T55" fmla="*/ 6 h 57"/>
                <a:gd name="T56" fmla="*/ 53 w 94"/>
                <a:gd name="T57" fmla="*/ 3 h 57"/>
                <a:gd name="T58" fmla="*/ 60 w 94"/>
                <a:gd name="T59" fmla="*/ 2 h 57"/>
                <a:gd name="T60" fmla="*/ 67 w 94"/>
                <a:gd name="T61" fmla="*/ 1 h 57"/>
                <a:gd name="T62" fmla="*/ 74 w 94"/>
                <a:gd name="T63" fmla="*/ 1 h 57"/>
                <a:gd name="T64" fmla="*/ 79 w 94"/>
                <a:gd name="T65" fmla="*/ 0 h 57"/>
                <a:gd name="T66" fmla="*/ 84 w 94"/>
                <a:gd name="T67" fmla="*/ 0 h 57"/>
                <a:gd name="T68" fmla="*/ 89 w 94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7"/>
                <a:gd name="T107" fmla="*/ 94 w 94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7">
                  <a:moveTo>
                    <a:pt x="89" y="0"/>
                  </a:moveTo>
                  <a:lnTo>
                    <a:pt x="92" y="0"/>
                  </a:lnTo>
                  <a:lnTo>
                    <a:pt x="94" y="2"/>
                  </a:lnTo>
                  <a:lnTo>
                    <a:pt x="94" y="6"/>
                  </a:lnTo>
                  <a:lnTo>
                    <a:pt x="92" y="10"/>
                  </a:lnTo>
                  <a:lnTo>
                    <a:pt x="89" y="15"/>
                  </a:lnTo>
                  <a:lnTo>
                    <a:pt x="84" y="22"/>
                  </a:lnTo>
                  <a:lnTo>
                    <a:pt x="79" y="29"/>
                  </a:lnTo>
                  <a:lnTo>
                    <a:pt x="73" y="35"/>
                  </a:lnTo>
                  <a:lnTo>
                    <a:pt x="65" y="41"/>
                  </a:lnTo>
                  <a:lnTo>
                    <a:pt x="58" y="47"/>
                  </a:lnTo>
                  <a:lnTo>
                    <a:pt x="48" y="52"/>
                  </a:lnTo>
                  <a:lnTo>
                    <a:pt x="40" y="55"/>
                  </a:lnTo>
                  <a:lnTo>
                    <a:pt x="30" y="57"/>
                  </a:lnTo>
                  <a:lnTo>
                    <a:pt x="21" y="57"/>
                  </a:lnTo>
                  <a:lnTo>
                    <a:pt x="11" y="55"/>
                  </a:lnTo>
                  <a:lnTo>
                    <a:pt x="2" y="51"/>
                  </a:lnTo>
                  <a:lnTo>
                    <a:pt x="1" y="49"/>
                  </a:lnTo>
                  <a:lnTo>
                    <a:pt x="0" y="48"/>
                  </a:lnTo>
                  <a:lnTo>
                    <a:pt x="1" y="46"/>
                  </a:lnTo>
                  <a:lnTo>
                    <a:pt x="1" y="44"/>
                  </a:lnTo>
                  <a:lnTo>
                    <a:pt x="4" y="38"/>
                  </a:lnTo>
                  <a:lnTo>
                    <a:pt x="9" y="32"/>
                  </a:lnTo>
                  <a:lnTo>
                    <a:pt x="14" y="25"/>
                  </a:lnTo>
                  <a:lnTo>
                    <a:pt x="22" y="20"/>
                  </a:lnTo>
                  <a:lnTo>
                    <a:pt x="29" y="13"/>
                  </a:lnTo>
                  <a:lnTo>
                    <a:pt x="38" y="9"/>
                  </a:lnTo>
                  <a:lnTo>
                    <a:pt x="45" y="6"/>
                  </a:lnTo>
                  <a:lnTo>
                    <a:pt x="53" y="3"/>
                  </a:lnTo>
                  <a:lnTo>
                    <a:pt x="60" y="2"/>
                  </a:lnTo>
                  <a:lnTo>
                    <a:pt x="67" y="1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4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27" name="Freeform 1434"/>
            <p:cNvSpPr>
              <a:spLocks/>
            </p:cNvSpPr>
            <p:nvPr/>
          </p:nvSpPr>
          <p:spPr bwMode="auto">
            <a:xfrm>
              <a:off x="3264" y="3931"/>
              <a:ext cx="98" cy="66"/>
            </a:xfrm>
            <a:custGeom>
              <a:avLst/>
              <a:gdLst>
                <a:gd name="T0" fmla="*/ 0 w 98"/>
                <a:gd name="T1" fmla="*/ 59 h 66"/>
                <a:gd name="T2" fmla="*/ 9 w 98"/>
                <a:gd name="T3" fmla="*/ 63 h 66"/>
                <a:gd name="T4" fmla="*/ 20 w 98"/>
                <a:gd name="T5" fmla="*/ 66 h 66"/>
                <a:gd name="T6" fmla="*/ 30 w 98"/>
                <a:gd name="T7" fmla="*/ 66 h 66"/>
                <a:gd name="T8" fmla="*/ 41 w 98"/>
                <a:gd name="T9" fmla="*/ 63 h 66"/>
                <a:gd name="T10" fmla="*/ 50 w 98"/>
                <a:gd name="T11" fmla="*/ 60 h 66"/>
                <a:gd name="T12" fmla="*/ 60 w 98"/>
                <a:gd name="T13" fmla="*/ 55 h 66"/>
                <a:gd name="T14" fmla="*/ 68 w 98"/>
                <a:gd name="T15" fmla="*/ 49 h 66"/>
                <a:gd name="T16" fmla="*/ 76 w 98"/>
                <a:gd name="T17" fmla="*/ 42 h 66"/>
                <a:gd name="T18" fmla="*/ 82 w 98"/>
                <a:gd name="T19" fmla="*/ 36 h 66"/>
                <a:gd name="T20" fmla="*/ 89 w 98"/>
                <a:gd name="T21" fmla="*/ 29 h 66"/>
                <a:gd name="T22" fmla="*/ 93 w 98"/>
                <a:gd name="T23" fmla="*/ 23 h 66"/>
                <a:gd name="T24" fmla="*/ 96 w 98"/>
                <a:gd name="T25" fmla="*/ 16 h 66"/>
                <a:gd name="T26" fmla="*/ 98 w 98"/>
                <a:gd name="T27" fmla="*/ 11 h 66"/>
                <a:gd name="T28" fmla="*/ 98 w 98"/>
                <a:gd name="T29" fmla="*/ 5 h 66"/>
                <a:gd name="T30" fmla="*/ 94 w 98"/>
                <a:gd name="T31" fmla="*/ 0 h 66"/>
                <a:gd name="T32" fmla="*/ 87 w 98"/>
                <a:gd name="T33" fmla="*/ 0 h 66"/>
                <a:gd name="T34" fmla="*/ 89 w 98"/>
                <a:gd name="T35" fmla="*/ 8 h 66"/>
                <a:gd name="T36" fmla="*/ 90 w 98"/>
                <a:gd name="T37" fmla="*/ 8 h 66"/>
                <a:gd name="T38" fmla="*/ 90 w 98"/>
                <a:gd name="T39" fmla="*/ 7 h 66"/>
                <a:gd name="T40" fmla="*/ 90 w 98"/>
                <a:gd name="T41" fmla="*/ 8 h 66"/>
                <a:gd name="T42" fmla="*/ 87 w 98"/>
                <a:gd name="T43" fmla="*/ 13 h 66"/>
                <a:gd name="T44" fmla="*/ 85 w 98"/>
                <a:gd name="T45" fmla="*/ 17 h 66"/>
                <a:gd name="T46" fmla="*/ 81 w 98"/>
                <a:gd name="T47" fmla="*/ 24 h 66"/>
                <a:gd name="T48" fmla="*/ 76 w 98"/>
                <a:gd name="T49" fmla="*/ 29 h 66"/>
                <a:gd name="T50" fmla="*/ 69 w 98"/>
                <a:gd name="T51" fmla="*/ 36 h 66"/>
                <a:gd name="T52" fmla="*/ 63 w 98"/>
                <a:gd name="T53" fmla="*/ 41 h 66"/>
                <a:gd name="T54" fmla="*/ 56 w 98"/>
                <a:gd name="T55" fmla="*/ 47 h 66"/>
                <a:gd name="T56" fmla="*/ 47 w 98"/>
                <a:gd name="T57" fmla="*/ 51 h 66"/>
                <a:gd name="T58" fmla="*/ 39 w 98"/>
                <a:gd name="T59" fmla="*/ 55 h 66"/>
                <a:gd name="T60" fmla="*/ 29 w 98"/>
                <a:gd name="T61" fmla="*/ 56 h 66"/>
                <a:gd name="T62" fmla="*/ 21 w 98"/>
                <a:gd name="T63" fmla="*/ 57 h 66"/>
                <a:gd name="T64" fmla="*/ 12 w 98"/>
                <a:gd name="T65" fmla="*/ 55 h 66"/>
                <a:gd name="T66" fmla="*/ 4 w 98"/>
                <a:gd name="T67" fmla="*/ 50 h 66"/>
                <a:gd name="T68" fmla="*/ 0 w 98"/>
                <a:gd name="T69" fmla="*/ 59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9"/>
                  </a:moveTo>
                  <a:lnTo>
                    <a:pt x="9" y="63"/>
                  </a:lnTo>
                  <a:lnTo>
                    <a:pt x="20" y="66"/>
                  </a:lnTo>
                  <a:lnTo>
                    <a:pt x="30" y="66"/>
                  </a:lnTo>
                  <a:lnTo>
                    <a:pt x="41" y="63"/>
                  </a:lnTo>
                  <a:lnTo>
                    <a:pt x="50" y="60"/>
                  </a:lnTo>
                  <a:lnTo>
                    <a:pt x="60" y="55"/>
                  </a:lnTo>
                  <a:lnTo>
                    <a:pt x="68" y="49"/>
                  </a:lnTo>
                  <a:lnTo>
                    <a:pt x="76" y="42"/>
                  </a:lnTo>
                  <a:lnTo>
                    <a:pt x="82" y="36"/>
                  </a:lnTo>
                  <a:lnTo>
                    <a:pt x="89" y="29"/>
                  </a:lnTo>
                  <a:lnTo>
                    <a:pt x="93" y="23"/>
                  </a:lnTo>
                  <a:lnTo>
                    <a:pt x="96" y="16"/>
                  </a:lnTo>
                  <a:lnTo>
                    <a:pt x="98" y="11"/>
                  </a:lnTo>
                  <a:lnTo>
                    <a:pt x="98" y="5"/>
                  </a:lnTo>
                  <a:lnTo>
                    <a:pt x="94" y="0"/>
                  </a:lnTo>
                  <a:lnTo>
                    <a:pt x="87" y="0"/>
                  </a:lnTo>
                  <a:lnTo>
                    <a:pt x="89" y="8"/>
                  </a:lnTo>
                  <a:lnTo>
                    <a:pt x="90" y="8"/>
                  </a:lnTo>
                  <a:lnTo>
                    <a:pt x="90" y="7"/>
                  </a:lnTo>
                  <a:lnTo>
                    <a:pt x="90" y="8"/>
                  </a:lnTo>
                  <a:lnTo>
                    <a:pt x="87" y="13"/>
                  </a:lnTo>
                  <a:lnTo>
                    <a:pt x="85" y="17"/>
                  </a:lnTo>
                  <a:lnTo>
                    <a:pt x="81" y="24"/>
                  </a:lnTo>
                  <a:lnTo>
                    <a:pt x="76" y="29"/>
                  </a:lnTo>
                  <a:lnTo>
                    <a:pt x="69" y="36"/>
                  </a:lnTo>
                  <a:lnTo>
                    <a:pt x="63" y="41"/>
                  </a:lnTo>
                  <a:lnTo>
                    <a:pt x="56" y="47"/>
                  </a:lnTo>
                  <a:lnTo>
                    <a:pt x="47" y="51"/>
                  </a:lnTo>
                  <a:lnTo>
                    <a:pt x="39" y="55"/>
                  </a:lnTo>
                  <a:lnTo>
                    <a:pt x="29" y="56"/>
                  </a:lnTo>
                  <a:lnTo>
                    <a:pt x="21" y="57"/>
                  </a:lnTo>
                  <a:lnTo>
                    <a:pt x="12" y="55"/>
                  </a:lnTo>
                  <a:lnTo>
                    <a:pt x="4" y="5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28" name="Freeform 1435"/>
            <p:cNvSpPr>
              <a:spLocks/>
            </p:cNvSpPr>
            <p:nvPr/>
          </p:nvSpPr>
          <p:spPr bwMode="auto">
            <a:xfrm>
              <a:off x="3259" y="3939"/>
              <a:ext cx="45" cy="51"/>
            </a:xfrm>
            <a:custGeom>
              <a:avLst/>
              <a:gdLst>
                <a:gd name="T0" fmla="*/ 41 w 45"/>
                <a:gd name="T1" fmla="*/ 0 h 51"/>
                <a:gd name="T2" fmla="*/ 32 w 45"/>
                <a:gd name="T3" fmla="*/ 6 h 51"/>
                <a:gd name="T4" fmla="*/ 24 w 45"/>
                <a:gd name="T5" fmla="*/ 11 h 51"/>
                <a:gd name="T6" fmla="*/ 17 w 45"/>
                <a:gd name="T7" fmla="*/ 18 h 51"/>
                <a:gd name="T8" fmla="*/ 11 w 45"/>
                <a:gd name="T9" fmla="*/ 26 h 51"/>
                <a:gd name="T10" fmla="*/ 6 w 45"/>
                <a:gd name="T11" fmla="*/ 32 h 51"/>
                <a:gd name="T12" fmla="*/ 3 w 45"/>
                <a:gd name="T13" fmla="*/ 38 h 51"/>
                <a:gd name="T14" fmla="*/ 1 w 45"/>
                <a:gd name="T15" fmla="*/ 41 h 51"/>
                <a:gd name="T16" fmla="*/ 0 w 45"/>
                <a:gd name="T17" fmla="*/ 44 h 51"/>
                <a:gd name="T18" fmla="*/ 1 w 45"/>
                <a:gd name="T19" fmla="*/ 48 h 51"/>
                <a:gd name="T20" fmla="*/ 5 w 45"/>
                <a:gd name="T21" fmla="*/ 51 h 51"/>
                <a:gd name="T22" fmla="*/ 9 w 45"/>
                <a:gd name="T23" fmla="*/ 42 h 51"/>
                <a:gd name="T24" fmla="*/ 9 w 45"/>
                <a:gd name="T25" fmla="*/ 43 h 51"/>
                <a:gd name="T26" fmla="*/ 10 w 45"/>
                <a:gd name="T27" fmla="*/ 43 h 51"/>
                <a:gd name="T28" fmla="*/ 10 w 45"/>
                <a:gd name="T29" fmla="*/ 42 h 51"/>
                <a:gd name="T30" fmla="*/ 13 w 45"/>
                <a:gd name="T31" fmla="*/ 37 h 51"/>
                <a:gd name="T32" fmla="*/ 17 w 45"/>
                <a:gd name="T33" fmla="*/ 31 h 51"/>
                <a:gd name="T34" fmla="*/ 23 w 45"/>
                <a:gd name="T35" fmla="*/ 25 h 51"/>
                <a:gd name="T36" fmla="*/ 30 w 45"/>
                <a:gd name="T37" fmla="*/ 19 h 51"/>
                <a:gd name="T38" fmla="*/ 37 w 45"/>
                <a:gd name="T39" fmla="*/ 14 h 51"/>
                <a:gd name="T40" fmla="*/ 45 w 45"/>
                <a:gd name="T41" fmla="*/ 9 h 51"/>
                <a:gd name="T42" fmla="*/ 41 w 45"/>
                <a:gd name="T43" fmla="*/ 0 h 5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5"/>
                <a:gd name="T67" fmla="*/ 0 h 51"/>
                <a:gd name="T68" fmla="*/ 45 w 45"/>
                <a:gd name="T69" fmla="*/ 51 h 5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5" h="51">
                  <a:moveTo>
                    <a:pt x="41" y="0"/>
                  </a:moveTo>
                  <a:lnTo>
                    <a:pt x="32" y="6"/>
                  </a:lnTo>
                  <a:lnTo>
                    <a:pt x="24" y="11"/>
                  </a:lnTo>
                  <a:lnTo>
                    <a:pt x="17" y="18"/>
                  </a:lnTo>
                  <a:lnTo>
                    <a:pt x="11" y="26"/>
                  </a:lnTo>
                  <a:lnTo>
                    <a:pt x="6" y="32"/>
                  </a:lnTo>
                  <a:lnTo>
                    <a:pt x="3" y="38"/>
                  </a:lnTo>
                  <a:lnTo>
                    <a:pt x="1" y="41"/>
                  </a:lnTo>
                  <a:lnTo>
                    <a:pt x="0" y="44"/>
                  </a:lnTo>
                  <a:lnTo>
                    <a:pt x="1" y="48"/>
                  </a:lnTo>
                  <a:lnTo>
                    <a:pt x="5" y="51"/>
                  </a:lnTo>
                  <a:lnTo>
                    <a:pt x="9" y="42"/>
                  </a:lnTo>
                  <a:lnTo>
                    <a:pt x="9" y="43"/>
                  </a:lnTo>
                  <a:lnTo>
                    <a:pt x="10" y="43"/>
                  </a:lnTo>
                  <a:lnTo>
                    <a:pt x="10" y="42"/>
                  </a:lnTo>
                  <a:lnTo>
                    <a:pt x="13" y="37"/>
                  </a:lnTo>
                  <a:lnTo>
                    <a:pt x="17" y="31"/>
                  </a:lnTo>
                  <a:lnTo>
                    <a:pt x="23" y="25"/>
                  </a:lnTo>
                  <a:lnTo>
                    <a:pt x="30" y="19"/>
                  </a:lnTo>
                  <a:lnTo>
                    <a:pt x="37" y="14"/>
                  </a:lnTo>
                  <a:lnTo>
                    <a:pt x="45" y="9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29" name="Freeform 1436"/>
            <p:cNvSpPr>
              <a:spLocks/>
            </p:cNvSpPr>
            <p:nvPr/>
          </p:nvSpPr>
          <p:spPr bwMode="auto">
            <a:xfrm>
              <a:off x="3300" y="3931"/>
              <a:ext cx="53" cy="17"/>
            </a:xfrm>
            <a:custGeom>
              <a:avLst/>
              <a:gdLst>
                <a:gd name="T0" fmla="*/ 51 w 53"/>
                <a:gd name="T1" fmla="*/ 0 h 17"/>
                <a:gd name="T2" fmla="*/ 48 w 53"/>
                <a:gd name="T3" fmla="*/ 0 h 17"/>
                <a:gd name="T4" fmla="*/ 43 w 53"/>
                <a:gd name="T5" fmla="*/ 0 h 17"/>
                <a:gd name="T6" fmla="*/ 38 w 53"/>
                <a:gd name="T7" fmla="*/ 1 h 17"/>
                <a:gd name="T8" fmla="*/ 30 w 53"/>
                <a:gd name="T9" fmla="*/ 1 h 17"/>
                <a:gd name="T10" fmla="*/ 23 w 53"/>
                <a:gd name="T11" fmla="*/ 2 h 17"/>
                <a:gd name="T12" fmla="*/ 15 w 53"/>
                <a:gd name="T13" fmla="*/ 3 h 17"/>
                <a:gd name="T14" fmla="*/ 7 w 53"/>
                <a:gd name="T15" fmla="*/ 5 h 17"/>
                <a:gd name="T16" fmla="*/ 0 w 53"/>
                <a:gd name="T17" fmla="*/ 8 h 17"/>
                <a:gd name="T18" fmla="*/ 4 w 53"/>
                <a:gd name="T19" fmla="*/ 17 h 17"/>
                <a:gd name="T20" fmla="*/ 10 w 53"/>
                <a:gd name="T21" fmla="*/ 14 h 17"/>
                <a:gd name="T22" fmla="*/ 18 w 53"/>
                <a:gd name="T23" fmla="*/ 12 h 17"/>
                <a:gd name="T24" fmla="*/ 24 w 53"/>
                <a:gd name="T25" fmla="*/ 11 h 17"/>
                <a:gd name="T26" fmla="*/ 31 w 53"/>
                <a:gd name="T27" fmla="*/ 10 h 17"/>
                <a:gd name="T28" fmla="*/ 38 w 53"/>
                <a:gd name="T29" fmla="*/ 10 h 17"/>
                <a:gd name="T30" fmla="*/ 44 w 53"/>
                <a:gd name="T31" fmla="*/ 10 h 17"/>
                <a:gd name="T32" fmla="*/ 48 w 53"/>
                <a:gd name="T33" fmla="*/ 8 h 17"/>
                <a:gd name="T34" fmla="*/ 53 w 53"/>
                <a:gd name="T35" fmla="*/ 8 h 17"/>
                <a:gd name="T36" fmla="*/ 51 w 53"/>
                <a:gd name="T37" fmla="*/ 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7"/>
                <a:gd name="T59" fmla="*/ 53 w 53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7">
                  <a:moveTo>
                    <a:pt x="51" y="0"/>
                  </a:moveTo>
                  <a:lnTo>
                    <a:pt x="48" y="0"/>
                  </a:lnTo>
                  <a:lnTo>
                    <a:pt x="43" y="0"/>
                  </a:lnTo>
                  <a:lnTo>
                    <a:pt x="38" y="1"/>
                  </a:lnTo>
                  <a:lnTo>
                    <a:pt x="30" y="1"/>
                  </a:lnTo>
                  <a:lnTo>
                    <a:pt x="23" y="2"/>
                  </a:lnTo>
                  <a:lnTo>
                    <a:pt x="15" y="3"/>
                  </a:lnTo>
                  <a:lnTo>
                    <a:pt x="7" y="5"/>
                  </a:lnTo>
                  <a:lnTo>
                    <a:pt x="0" y="8"/>
                  </a:lnTo>
                  <a:lnTo>
                    <a:pt x="4" y="17"/>
                  </a:lnTo>
                  <a:lnTo>
                    <a:pt x="10" y="14"/>
                  </a:lnTo>
                  <a:lnTo>
                    <a:pt x="18" y="12"/>
                  </a:lnTo>
                  <a:lnTo>
                    <a:pt x="24" y="11"/>
                  </a:lnTo>
                  <a:lnTo>
                    <a:pt x="31" y="10"/>
                  </a:lnTo>
                  <a:lnTo>
                    <a:pt x="38" y="10"/>
                  </a:lnTo>
                  <a:lnTo>
                    <a:pt x="44" y="10"/>
                  </a:lnTo>
                  <a:lnTo>
                    <a:pt x="48" y="8"/>
                  </a:lnTo>
                  <a:lnTo>
                    <a:pt x="53" y="8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30" name="Freeform 1437"/>
            <p:cNvSpPr>
              <a:spLocks/>
            </p:cNvSpPr>
            <p:nvPr/>
          </p:nvSpPr>
          <p:spPr bwMode="auto">
            <a:xfrm>
              <a:off x="2458" y="3853"/>
              <a:ext cx="93" cy="57"/>
            </a:xfrm>
            <a:custGeom>
              <a:avLst/>
              <a:gdLst>
                <a:gd name="T0" fmla="*/ 87 w 93"/>
                <a:gd name="T1" fmla="*/ 0 h 57"/>
                <a:gd name="T2" fmla="*/ 92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2 w 93"/>
                <a:gd name="T9" fmla="*/ 10 h 57"/>
                <a:gd name="T10" fmla="*/ 88 w 93"/>
                <a:gd name="T11" fmla="*/ 15 h 57"/>
                <a:gd name="T12" fmla="*/ 84 w 93"/>
                <a:gd name="T13" fmla="*/ 22 h 57"/>
                <a:gd name="T14" fmla="*/ 79 w 93"/>
                <a:gd name="T15" fmla="*/ 28 h 57"/>
                <a:gd name="T16" fmla="*/ 73 w 93"/>
                <a:gd name="T17" fmla="*/ 35 h 57"/>
                <a:gd name="T18" fmla="*/ 65 w 93"/>
                <a:gd name="T19" fmla="*/ 40 h 57"/>
                <a:gd name="T20" fmla="*/ 57 w 93"/>
                <a:gd name="T21" fmla="*/ 46 h 57"/>
                <a:gd name="T22" fmla="*/ 48 w 93"/>
                <a:gd name="T23" fmla="*/ 51 h 57"/>
                <a:gd name="T24" fmla="*/ 39 w 93"/>
                <a:gd name="T25" fmla="*/ 55 h 57"/>
                <a:gd name="T26" fmla="*/ 29 w 93"/>
                <a:gd name="T27" fmla="*/ 56 h 57"/>
                <a:gd name="T28" fmla="*/ 20 w 93"/>
                <a:gd name="T29" fmla="*/ 57 h 57"/>
                <a:gd name="T30" fmla="*/ 10 w 93"/>
                <a:gd name="T31" fmla="*/ 55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7 h 57"/>
                <a:gd name="T38" fmla="*/ 0 w 93"/>
                <a:gd name="T39" fmla="*/ 46 h 57"/>
                <a:gd name="T40" fmla="*/ 1 w 93"/>
                <a:gd name="T41" fmla="*/ 44 h 57"/>
                <a:gd name="T42" fmla="*/ 4 w 93"/>
                <a:gd name="T43" fmla="*/ 38 h 57"/>
                <a:gd name="T44" fmla="*/ 8 w 93"/>
                <a:gd name="T45" fmla="*/ 32 h 57"/>
                <a:gd name="T46" fmla="*/ 14 w 93"/>
                <a:gd name="T47" fmla="*/ 25 h 57"/>
                <a:gd name="T48" fmla="*/ 22 w 93"/>
                <a:gd name="T49" fmla="*/ 19 h 57"/>
                <a:gd name="T50" fmla="*/ 29 w 93"/>
                <a:gd name="T51" fmla="*/ 13 h 57"/>
                <a:gd name="T52" fmla="*/ 37 w 93"/>
                <a:gd name="T53" fmla="*/ 8 h 57"/>
                <a:gd name="T54" fmla="*/ 44 w 93"/>
                <a:gd name="T55" fmla="*/ 5 h 57"/>
                <a:gd name="T56" fmla="*/ 51 w 93"/>
                <a:gd name="T57" fmla="*/ 3 h 57"/>
                <a:gd name="T58" fmla="*/ 59 w 93"/>
                <a:gd name="T59" fmla="*/ 2 h 57"/>
                <a:gd name="T60" fmla="*/ 66 w 93"/>
                <a:gd name="T61" fmla="*/ 1 h 57"/>
                <a:gd name="T62" fmla="*/ 73 w 93"/>
                <a:gd name="T63" fmla="*/ 1 h 57"/>
                <a:gd name="T64" fmla="*/ 79 w 93"/>
                <a:gd name="T65" fmla="*/ 0 h 57"/>
                <a:gd name="T66" fmla="*/ 84 w 93"/>
                <a:gd name="T67" fmla="*/ 0 h 57"/>
                <a:gd name="T68" fmla="*/ 87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7" y="0"/>
                  </a:moveTo>
                  <a:lnTo>
                    <a:pt x="92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2" y="10"/>
                  </a:lnTo>
                  <a:lnTo>
                    <a:pt x="88" y="15"/>
                  </a:lnTo>
                  <a:lnTo>
                    <a:pt x="84" y="22"/>
                  </a:lnTo>
                  <a:lnTo>
                    <a:pt x="79" y="28"/>
                  </a:lnTo>
                  <a:lnTo>
                    <a:pt x="73" y="35"/>
                  </a:lnTo>
                  <a:lnTo>
                    <a:pt x="65" y="40"/>
                  </a:lnTo>
                  <a:lnTo>
                    <a:pt x="57" y="46"/>
                  </a:lnTo>
                  <a:lnTo>
                    <a:pt x="48" y="51"/>
                  </a:lnTo>
                  <a:lnTo>
                    <a:pt x="39" y="55"/>
                  </a:lnTo>
                  <a:lnTo>
                    <a:pt x="29" y="56"/>
                  </a:lnTo>
                  <a:lnTo>
                    <a:pt x="20" y="57"/>
                  </a:lnTo>
                  <a:lnTo>
                    <a:pt x="10" y="55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1" y="44"/>
                  </a:lnTo>
                  <a:lnTo>
                    <a:pt x="4" y="38"/>
                  </a:lnTo>
                  <a:lnTo>
                    <a:pt x="8" y="32"/>
                  </a:lnTo>
                  <a:lnTo>
                    <a:pt x="14" y="25"/>
                  </a:lnTo>
                  <a:lnTo>
                    <a:pt x="22" y="19"/>
                  </a:lnTo>
                  <a:lnTo>
                    <a:pt x="29" y="13"/>
                  </a:lnTo>
                  <a:lnTo>
                    <a:pt x="37" y="8"/>
                  </a:lnTo>
                  <a:lnTo>
                    <a:pt x="44" y="5"/>
                  </a:lnTo>
                  <a:lnTo>
                    <a:pt x="51" y="3"/>
                  </a:lnTo>
                  <a:lnTo>
                    <a:pt x="59" y="2"/>
                  </a:lnTo>
                  <a:lnTo>
                    <a:pt x="66" y="1"/>
                  </a:lnTo>
                  <a:lnTo>
                    <a:pt x="73" y="1"/>
                  </a:lnTo>
                  <a:lnTo>
                    <a:pt x="79" y="0"/>
                  </a:lnTo>
                  <a:lnTo>
                    <a:pt x="84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31" name="Freeform 1438"/>
            <p:cNvSpPr>
              <a:spLocks/>
            </p:cNvSpPr>
            <p:nvPr/>
          </p:nvSpPr>
          <p:spPr bwMode="auto">
            <a:xfrm>
              <a:off x="2457" y="3848"/>
              <a:ext cx="98" cy="66"/>
            </a:xfrm>
            <a:custGeom>
              <a:avLst/>
              <a:gdLst>
                <a:gd name="T0" fmla="*/ 0 w 98"/>
                <a:gd name="T1" fmla="*/ 59 h 66"/>
                <a:gd name="T2" fmla="*/ 10 w 98"/>
                <a:gd name="T3" fmla="*/ 64 h 66"/>
                <a:gd name="T4" fmla="*/ 21 w 98"/>
                <a:gd name="T5" fmla="*/ 66 h 66"/>
                <a:gd name="T6" fmla="*/ 31 w 98"/>
                <a:gd name="T7" fmla="*/ 66 h 66"/>
                <a:gd name="T8" fmla="*/ 41 w 98"/>
                <a:gd name="T9" fmla="*/ 64 h 66"/>
                <a:gd name="T10" fmla="*/ 51 w 98"/>
                <a:gd name="T11" fmla="*/ 60 h 66"/>
                <a:gd name="T12" fmla="*/ 60 w 98"/>
                <a:gd name="T13" fmla="*/ 55 h 66"/>
                <a:gd name="T14" fmla="*/ 68 w 98"/>
                <a:gd name="T15" fmla="*/ 50 h 66"/>
                <a:gd name="T16" fmla="*/ 76 w 98"/>
                <a:gd name="T17" fmla="*/ 43 h 66"/>
                <a:gd name="T18" fmla="*/ 83 w 98"/>
                <a:gd name="T19" fmla="*/ 37 h 66"/>
                <a:gd name="T20" fmla="*/ 88 w 98"/>
                <a:gd name="T21" fmla="*/ 30 h 66"/>
                <a:gd name="T22" fmla="*/ 93 w 98"/>
                <a:gd name="T23" fmla="*/ 23 h 66"/>
                <a:gd name="T24" fmla="*/ 97 w 98"/>
                <a:gd name="T25" fmla="*/ 17 h 66"/>
                <a:gd name="T26" fmla="*/ 98 w 98"/>
                <a:gd name="T27" fmla="*/ 11 h 66"/>
                <a:gd name="T28" fmla="*/ 98 w 98"/>
                <a:gd name="T29" fmla="*/ 6 h 66"/>
                <a:gd name="T30" fmla="*/ 94 w 98"/>
                <a:gd name="T31" fmla="*/ 0 h 66"/>
                <a:gd name="T32" fmla="*/ 88 w 98"/>
                <a:gd name="T33" fmla="*/ 0 h 66"/>
                <a:gd name="T34" fmla="*/ 89 w 98"/>
                <a:gd name="T35" fmla="*/ 9 h 66"/>
                <a:gd name="T36" fmla="*/ 91 w 98"/>
                <a:gd name="T37" fmla="*/ 9 h 66"/>
                <a:gd name="T38" fmla="*/ 89 w 98"/>
                <a:gd name="T39" fmla="*/ 8 h 66"/>
                <a:gd name="T40" fmla="*/ 89 w 98"/>
                <a:gd name="T41" fmla="*/ 9 h 66"/>
                <a:gd name="T42" fmla="*/ 88 w 98"/>
                <a:gd name="T43" fmla="*/ 13 h 66"/>
                <a:gd name="T44" fmla="*/ 85 w 98"/>
                <a:gd name="T45" fmla="*/ 18 h 66"/>
                <a:gd name="T46" fmla="*/ 82 w 98"/>
                <a:gd name="T47" fmla="*/ 23 h 66"/>
                <a:gd name="T48" fmla="*/ 77 w 98"/>
                <a:gd name="T49" fmla="*/ 30 h 66"/>
                <a:gd name="T50" fmla="*/ 70 w 98"/>
                <a:gd name="T51" fmla="*/ 37 h 66"/>
                <a:gd name="T52" fmla="*/ 63 w 98"/>
                <a:gd name="T53" fmla="*/ 42 h 66"/>
                <a:gd name="T54" fmla="*/ 56 w 98"/>
                <a:gd name="T55" fmla="*/ 48 h 66"/>
                <a:gd name="T56" fmla="*/ 47 w 98"/>
                <a:gd name="T57" fmla="*/ 52 h 66"/>
                <a:gd name="T58" fmla="*/ 39 w 98"/>
                <a:gd name="T59" fmla="*/ 55 h 66"/>
                <a:gd name="T60" fmla="*/ 30 w 98"/>
                <a:gd name="T61" fmla="*/ 56 h 66"/>
                <a:gd name="T62" fmla="*/ 22 w 98"/>
                <a:gd name="T63" fmla="*/ 56 h 66"/>
                <a:gd name="T64" fmla="*/ 12 w 98"/>
                <a:gd name="T65" fmla="*/ 55 h 66"/>
                <a:gd name="T66" fmla="*/ 4 w 98"/>
                <a:gd name="T67" fmla="*/ 51 h 66"/>
                <a:gd name="T68" fmla="*/ 0 w 98"/>
                <a:gd name="T69" fmla="*/ 59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9"/>
                  </a:moveTo>
                  <a:lnTo>
                    <a:pt x="10" y="64"/>
                  </a:lnTo>
                  <a:lnTo>
                    <a:pt x="21" y="66"/>
                  </a:lnTo>
                  <a:lnTo>
                    <a:pt x="31" y="66"/>
                  </a:lnTo>
                  <a:lnTo>
                    <a:pt x="41" y="64"/>
                  </a:lnTo>
                  <a:lnTo>
                    <a:pt x="51" y="60"/>
                  </a:lnTo>
                  <a:lnTo>
                    <a:pt x="60" y="55"/>
                  </a:lnTo>
                  <a:lnTo>
                    <a:pt x="68" y="50"/>
                  </a:lnTo>
                  <a:lnTo>
                    <a:pt x="76" y="43"/>
                  </a:lnTo>
                  <a:lnTo>
                    <a:pt x="83" y="37"/>
                  </a:lnTo>
                  <a:lnTo>
                    <a:pt x="88" y="30"/>
                  </a:lnTo>
                  <a:lnTo>
                    <a:pt x="93" y="23"/>
                  </a:lnTo>
                  <a:lnTo>
                    <a:pt x="97" y="17"/>
                  </a:lnTo>
                  <a:lnTo>
                    <a:pt x="98" y="11"/>
                  </a:lnTo>
                  <a:lnTo>
                    <a:pt x="98" y="6"/>
                  </a:lnTo>
                  <a:lnTo>
                    <a:pt x="94" y="0"/>
                  </a:lnTo>
                  <a:lnTo>
                    <a:pt x="88" y="0"/>
                  </a:lnTo>
                  <a:lnTo>
                    <a:pt x="89" y="9"/>
                  </a:lnTo>
                  <a:lnTo>
                    <a:pt x="91" y="9"/>
                  </a:lnTo>
                  <a:lnTo>
                    <a:pt x="89" y="8"/>
                  </a:lnTo>
                  <a:lnTo>
                    <a:pt x="89" y="9"/>
                  </a:lnTo>
                  <a:lnTo>
                    <a:pt x="88" y="13"/>
                  </a:lnTo>
                  <a:lnTo>
                    <a:pt x="85" y="18"/>
                  </a:lnTo>
                  <a:lnTo>
                    <a:pt x="82" y="23"/>
                  </a:lnTo>
                  <a:lnTo>
                    <a:pt x="77" y="30"/>
                  </a:lnTo>
                  <a:lnTo>
                    <a:pt x="70" y="37"/>
                  </a:lnTo>
                  <a:lnTo>
                    <a:pt x="63" y="42"/>
                  </a:lnTo>
                  <a:lnTo>
                    <a:pt x="56" y="48"/>
                  </a:lnTo>
                  <a:lnTo>
                    <a:pt x="47" y="52"/>
                  </a:lnTo>
                  <a:lnTo>
                    <a:pt x="39" y="55"/>
                  </a:lnTo>
                  <a:lnTo>
                    <a:pt x="30" y="56"/>
                  </a:lnTo>
                  <a:lnTo>
                    <a:pt x="22" y="56"/>
                  </a:lnTo>
                  <a:lnTo>
                    <a:pt x="12" y="55"/>
                  </a:lnTo>
                  <a:lnTo>
                    <a:pt x="4" y="5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32" name="Freeform 1439"/>
            <p:cNvSpPr>
              <a:spLocks/>
            </p:cNvSpPr>
            <p:nvPr/>
          </p:nvSpPr>
          <p:spPr bwMode="auto">
            <a:xfrm>
              <a:off x="2453" y="3857"/>
              <a:ext cx="44" cy="50"/>
            </a:xfrm>
            <a:custGeom>
              <a:avLst/>
              <a:gdLst>
                <a:gd name="T0" fmla="*/ 40 w 44"/>
                <a:gd name="T1" fmla="*/ 0 h 50"/>
                <a:gd name="T2" fmla="*/ 32 w 44"/>
                <a:gd name="T3" fmla="*/ 6 h 50"/>
                <a:gd name="T4" fmla="*/ 24 w 44"/>
                <a:gd name="T5" fmla="*/ 11 h 50"/>
                <a:gd name="T6" fmla="*/ 16 w 44"/>
                <a:gd name="T7" fmla="*/ 18 h 50"/>
                <a:gd name="T8" fmla="*/ 10 w 44"/>
                <a:gd name="T9" fmla="*/ 24 h 50"/>
                <a:gd name="T10" fmla="*/ 5 w 44"/>
                <a:gd name="T11" fmla="*/ 31 h 50"/>
                <a:gd name="T12" fmla="*/ 1 w 44"/>
                <a:gd name="T13" fmla="*/ 37 h 50"/>
                <a:gd name="T14" fmla="*/ 0 w 44"/>
                <a:gd name="T15" fmla="*/ 41 h 50"/>
                <a:gd name="T16" fmla="*/ 0 w 44"/>
                <a:gd name="T17" fmla="*/ 44 h 50"/>
                <a:gd name="T18" fmla="*/ 1 w 44"/>
                <a:gd name="T19" fmla="*/ 47 h 50"/>
                <a:gd name="T20" fmla="*/ 4 w 44"/>
                <a:gd name="T21" fmla="*/ 50 h 50"/>
                <a:gd name="T22" fmla="*/ 8 w 44"/>
                <a:gd name="T23" fmla="*/ 42 h 50"/>
                <a:gd name="T24" fmla="*/ 9 w 44"/>
                <a:gd name="T25" fmla="*/ 43 h 50"/>
                <a:gd name="T26" fmla="*/ 10 w 44"/>
                <a:gd name="T27" fmla="*/ 42 h 50"/>
                <a:gd name="T28" fmla="*/ 12 w 44"/>
                <a:gd name="T29" fmla="*/ 36 h 50"/>
                <a:gd name="T30" fmla="*/ 16 w 44"/>
                <a:gd name="T31" fmla="*/ 31 h 50"/>
                <a:gd name="T32" fmla="*/ 23 w 44"/>
                <a:gd name="T33" fmla="*/ 24 h 50"/>
                <a:gd name="T34" fmla="*/ 29 w 44"/>
                <a:gd name="T35" fmla="*/ 19 h 50"/>
                <a:gd name="T36" fmla="*/ 36 w 44"/>
                <a:gd name="T37" fmla="*/ 13 h 50"/>
                <a:gd name="T38" fmla="*/ 44 w 44"/>
                <a:gd name="T39" fmla="*/ 9 h 50"/>
                <a:gd name="T40" fmla="*/ 40 w 44"/>
                <a:gd name="T41" fmla="*/ 0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50"/>
                <a:gd name="T65" fmla="*/ 44 w 44"/>
                <a:gd name="T66" fmla="*/ 50 h 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50">
                  <a:moveTo>
                    <a:pt x="40" y="0"/>
                  </a:moveTo>
                  <a:lnTo>
                    <a:pt x="32" y="6"/>
                  </a:lnTo>
                  <a:lnTo>
                    <a:pt x="24" y="11"/>
                  </a:lnTo>
                  <a:lnTo>
                    <a:pt x="16" y="18"/>
                  </a:lnTo>
                  <a:lnTo>
                    <a:pt x="10" y="24"/>
                  </a:lnTo>
                  <a:lnTo>
                    <a:pt x="5" y="31"/>
                  </a:lnTo>
                  <a:lnTo>
                    <a:pt x="1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4" y="50"/>
                  </a:lnTo>
                  <a:lnTo>
                    <a:pt x="8" y="42"/>
                  </a:lnTo>
                  <a:lnTo>
                    <a:pt x="9" y="43"/>
                  </a:lnTo>
                  <a:lnTo>
                    <a:pt x="10" y="42"/>
                  </a:lnTo>
                  <a:lnTo>
                    <a:pt x="12" y="36"/>
                  </a:lnTo>
                  <a:lnTo>
                    <a:pt x="16" y="31"/>
                  </a:lnTo>
                  <a:lnTo>
                    <a:pt x="23" y="24"/>
                  </a:lnTo>
                  <a:lnTo>
                    <a:pt x="29" y="19"/>
                  </a:lnTo>
                  <a:lnTo>
                    <a:pt x="36" y="13"/>
                  </a:lnTo>
                  <a:lnTo>
                    <a:pt x="44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33" name="Freeform 1440"/>
            <p:cNvSpPr>
              <a:spLocks/>
            </p:cNvSpPr>
            <p:nvPr/>
          </p:nvSpPr>
          <p:spPr bwMode="auto">
            <a:xfrm>
              <a:off x="2493" y="3848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8 w 53"/>
                <a:gd name="T3" fmla="*/ 0 h 18"/>
                <a:gd name="T4" fmla="*/ 44 w 53"/>
                <a:gd name="T5" fmla="*/ 0 h 18"/>
                <a:gd name="T6" fmla="*/ 38 w 53"/>
                <a:gd name="T7" fmla="*/ 0 h 18"/>
                <a:gd name="T8" fmla="*/ 31 w 53"/>
                <a:gd name="T9" fmla="*/ 1 h 18"/>
                <a:gd name="T10" fmla="*/ 24 w 53"/>
                <a:gd name="T11" fmla="*/ 3 h 18"/>
                <a:gd name="T12" fmla="*/ 15 w 53"/>
                <a:gd name="T13" fmla="*/ 4 h 18"/>
                <a:gd name="T14" fmla="*/ 8 w 53"/>
                <a:gd name="T15" fmla="*/ 6 h 18"/>
                <a:gd name="T16" fmla="*/ 0 w 53"/>
                <a:gd name="T17" fmla="*/ 9 h 18"/>
                <a:gd name="T18" fmla="*/ 4 w 53"/>
                <a:gd name="T19" fmla="*/ 18 h 18"/>
                <a:gd name="T20" fmla="*/ 11 w 53"/>
                <a:gd name="T21" fmla="*/ 15 h 18"/>
                <a:gd name="T22" fmla="*/ 17 w 53"/>
                <a:gd name="T23" fmla="*/ 12 h 18"/>
                <a:gd name="T24" fmla="*/ 25 w 53"/>
                <a:gd name="T25" fmla="*/ 11 h 18"/>
                <a:gd name="T26" fmla="*/ 31 w 53"/>
                <a:gd name="T27" fmla="*/ 10 h 18"/>
                <a:gd name="T28" fmla="*/ 39 w 53"/>
                <a:gd name="T29" fmla="*/ 10 h 18"/>
                <a:gd name="T30" fmla="*/ 44 w 53"/>
                <a:gd name="T31" fmla="*/ 9 h 18"/>
                <a:gd name="T32" fmla="*/ 49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8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4" y="3"/>
                  </a:lnTo>
                  <a:lnTo>
                    <a:pt x="15" y="4"/>
                  </a:lnTo>
                  <a:lnTo>
                    <a:pt x="8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1" y="15"/>
                  </a:lnTo>
                  <a:lnTo>
                    <a:pt x="17" y="12"/>
                  </a:lnTo>
                  <a:lnTo>
                    <a:pt x="25" y="11"/>
                  </a:lnTo>
                  <a:lnTo>
                    <a:pt x="31" y="10"/>
                  </a:lnTo>
                  <a:lnTo>
                    <a:pt x="39" y="10"/>
                  </a:lnTo>
                  <a:lnTo>
                    <a:pt x="44" y="9"/>
                  </a:lnTo>
                  <a:lnTo>
                    <a:pt x="49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34" name="Freeform 1441"/>
            <p:cNvSpPr>
              <a:spLocks/>
            </p:cNvSpPr>
            <p:nvPr/>
          </p:nvSpPr>
          <p:spPr bwMode="auto">
            <a:xfrm>
              <a:off x="2521" y="3853"/>
              <a:ext cx="93" cy="57"/>
            </a:xfrm>
            <a:custGeom>
              <a:avLst/>
              <a:gdLst>
                <a:gd name="T0" fmla="*/ 88 w 93"/>
                <a:gd name="T1" fmla="*/ 0 h 57"/>
                <a:gd name="T2" fmla="*/ 92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2 w 93"/>
                <a:gd name="T9" fmla="*/ 10 h 57"/>
                <a:gd name="T10" fmla="*/ 89 w 93"/>
                <a:gd name="T11" fmla="*/ 15 h 57"/>
                <a:gd name="T12" fmla="*/ 85 w 93"/>
                <a:gd name="T13" fmla="*/ 22 h 57"/>
                <a:gd name="T14" fmla="*/ 79 w 93"/>
                <a:gd name="T15" fmla="*/ 28 h 57"/>
                <a:gd name="T16" fmla="*/ 73 w 93"/>
                <a:gd name="T17" fmla="*/ 35 h 57"/>
                <a:gd name="T18" fmla="*/ 66 w 93"/>
                <a:gd name="T19" fmla="*/ 40 h 57"/>
                <a:gd name="T20" fmla="*/ 57 w 93"/>
                <a:gd name="T21" fmla="*/ 46 h 57"/>
                <a:gd name="T22" fmla="*/ 49 w 93"/>
                <a:gd name="T23" fmla="*/ 51 h 57"/>
                <a:gd name="T24" fmla="*/ 39 w 93"/>
                <a:gd name="T25" fmla="*/ 55 h 57"/>
                <a:gd name="T26" fmla="*/ 31 w 93"/>
                <a:gd name="T27" fmla="*/ 56 h 57"/>
                <a:gd name="T28" fmla="*/ 20 w 93"/>
                <a:gd name="T29" fmla="*/ 57 h 57"/>
                <a:gd name="T30" fmla="*/ 11 w 93"/>
                <a:gd name="T31" fmla="*/ 55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7 h 57"/>
                <a:gd name="T38" fmla="*/ 0 w 93"/>
                <a:gd name="T39" fmla="*/ 46 h 57"/>
                <a:gd name="T40" fmla="*/ 1 w 93"/>
                <a:gd name="T41" fmla="*/ 44 h 57"/>
                <a:gd name="T42" fmla="*/ 4 w 93"/>
                <a:gd name="T43" fmla="*/ 38 h 57"/>
                <a:gd name="T44" fmla="*/ 9 w 93"/>
                <a:gd name="T45" fmla="*/ 32 h 57"/>
                <a:gd name="T46" fmla="*/ 15 w 93"/>
                <a:gd name="T47" fmla="*/ 25 h 57"/>
                <a:gd name="T48" fmla="*/ 22 w 93"/>
                <a:gd name="T49" fmla="*/ 19 h 57"/>
                <a:gd name="T50" fmla="*/ 30 w 93"/>
                <a:gd name="T51" fmla="*/ 13 h 57"/>
                <a:gd name="T52" fmla="*/ 37 w 93"/>
                <a:gd name="T53" fmla="*/ 8 h 57"/>
                <a:gd name="T54" fmla="*/ 44 w 93"/>
                <a:gd name="T55" fmla="*/ 5 h 57"/>
                <a:gd name="T56" fmla="*/ 52 w 93"/>
                <a:gd name="T57" fmla="*/ 3 h 57"/>
                <a:gd name="T58" fmla="*/ 59 w 93"/>
                <a:gd name="T59" fmla="*/ 2 h 57"/>
                <a:gd name="T60" fmla="*/ 67 w 93"/>
                <a:gd name="T61" fmla="*/ 1 h 57"/>
                <a:gd name="T62" fmla="*/ 73 w 93"/>
                <a:gd name="T63" fmla="*/ 1 h 57"/>
                <a:gd name="T64" fmla="*/ 79 w 93"/>
                <a:gd name="T65" fmla="*/ 0 h 57"/>
                <a:gd name="T66" fmla="*/ 85 w 93"/>
                <a:gd name="T67" fmla="*/ 0 h 57"/>
                <a:gd name="T68" fmla="*/ 88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0"/>
                  </a:moveTo>
                  <a:lnTo>
                    <a:pt x="92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2" y="10"/>
                  </a:lnTo>
                  <a:lnTo>
                    <a:pt x="89" y="15"/>
                  </a:lnTo>
                  <a:lnTo>
                    <a:pt x="85" y="22"/>
                  </a:lnTo>
                  <a:lnTo>
                    <a:pt x="79" y="28"/>
                  </a:lnTo>
                  <a:lnTo>
                    <a:pt x="73" y="35"/>
                  </a:lnTo>
                  <a:lnTo>
                    <a:pt x="66" y="40"/>
                  </a:lnTo>
                  <a:lnTo>
                    <a:pt x="57" y="46"/>
                  </a:lnTo>
                  <a:lnTo>
                    <a:pt x="49" y="51"/>
                  </a:lnTo>
                  <a:lnTo>
                    <a:pt x="39" y="55"/>
                  </a:lnTo>
                  <a:lnTo>
                    <a:pt x="31" y="56"/>
                  </a:lnTo>
                  <a:lnTo>
                    <a:pt x="20" y="57"/>
                  </a:lnTo>
                  <a:lnTo>
                    <a:pt x="11" y="55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1" y="44"/>
                  </a:lnTo>
                  <a:lnTo>
                    <a:pt x="4" y="38"/>
                  </a:lnTo>
                  <a:lnTo>
                    <a:pt x="9" y="32"/>
                  </a:lnTo>
                  <a:lnTo>
                    <a:pt x="15" y="25"/>
                  </a:lnTo>
                  <a:lnTo>
                    <a:pt x="22" y="19"/>
                  </a:lnTo>
                  <a:lnTo>
                    <a:pt x="30" y="13"/>
                  </a:lnTo>
                  <a:lnTo>
                    <a:pt x="37" y="8"/>
                  </a:lnTo>
                  <a:lnTo>
                    <a:pt x="44" y="5"/>
                  </a:lnTo>
                  <a:lnTo>
                    <a:pt x="52" y="3"/>
                  </a:lnTo>
                  <a:lnTo>
                    <a:pt x="59" y="2"/>
                  </a:lnTo>
                  <a:lnTo>
                    <a:pt x="67" y="1"/>
                  </a:lnTo>
                  <a:lnTo>
                    <a:pt x="73" y="1"/>
                  </a:lnTo>
                  <a:lnTo>
                    <a:pt x="79" y="0"/>
                  </a:lnTo>
                  <a:lnTo>
                    <a:pt x="85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35" name="Freeform 1442"/>
            <p:cNvSpPr>
              <a:spLocks/>
            </p:cNvSpPr>
            <p:nvPr/>
          </p:nvSpPr>
          <p:spPr bwMode="auto">
            <a:xfrm>
              <a:off x="2520" y="3848"/>
              <a:ext cx="98" cy="66"/>
            </a:xfrm>
            <a:custGeom>
              <a:avLst/>
              <a:gdLst>
                <a:gd name="T0" fmla="*/ 0 w 98"/>
                <a:gd name="T1" fmla="*/ 59 h 66"/>
                <a:gd name="T2" fmla="*/ 11 w 98"/>
                <a:gd name="T3" fmla="*/ 64 h 66"/>
                <a:gd name="T4" fmla="*/ 21 w 98"/>
                <a:gd name="T5" fmla="*/ 66 h 66"/>
                <a:gd name="T6" fmla="*/ 32 w 98"/>
                <a:gd name="T7" fmla="*/ 66 h 66"/>
                <a:gd name="T8" fmla="*/ 42 w 98"/>
                <a:gd name="T9" fmla="*/ 64 h 66"/>
                <a:gd name="T10" fmla="*/ 52 w 98"/>
                <a:gd name="T11" fmla="*/ 60 h 66"/>
                <a:gd name="T12" fmla="*/ 60 w 98"/>
                <a:gd name="T13" fmla="*/ 55 h 66"/>
                <a:gd name="T14" fmla="*/ 69 w 98"/>
                <a:gd name="T15" fmla="*/ 50 h 66"/>
                <a:gd name="T16" fmla="*/ 77 w 98"/>
                <a:gd name="T17" fmla="*/ 43 h 66"/>
                <a:gd name="T18" fmla="*/ 84 w 98"/>
                <a:gd name="T19" fmla="*/ 37 h 66"/>
                <a:gd name="T20" fmla="*/ 89 w 98"/>
                <a:gd name="T21" fmla="*/ 30 h 66"/>
                <a:gd name="T22" fmla="*/ 94 w 98"/>
                <a:gd name="T23" fmla="*/ 23 h 66"/>
                <a:gd name="T24" fmla="*/ 97 w 98"/>
                <a:gd name="T25" fmla="*/ 17 h 66"/>
                <a:gd name="T26" fmla="*/ 98 w 98"/>
                <a:gd name="T27" fmla="*/ 11 h 66"/>
                <a:gd name="T28" fmla="*/ 98 w 98"/>
                <a:gd name="T29" fmla="*/ 6 h 66"/>
                <a:gd name="T30" fmla="*/ 94 w 98"/>
                <a:gd name="T31" fmla="*/ 0 h 66"/>
                <a:gd name="T32" fmla="*/ 89 w 98"/>
                <a:gd name="T33" fmla="*/ 0 h 66"/>
                <a:gd name="T34" fmla="*/ 90 w 98"/>
                <a:gd name="T35" fmla="*/ 9 h 66"/>
                <a:gd name="T36" fmla="*/ 91 w 98"/>
                <a:gd name="T37" fmla="*/ 9 h 66"/>
                <a:gd name="T38" fmla="*/ 90 w 98"/>
                <a:gd name="T39" fmla="*/ 8 h 66"/>
                <a:gd name="T40" fmla="*/ 90 w 98"/>
                <a:gd name="T41" fmla="*/ 9 h 66"/>
                <a:gd name="T42" fmla="*/ 89 w 98"/>
                <a:gd name="T43" fmla="*/ 13 h 66"/>
                <a:gd name="T44" fmla="*/ 87 w 98"/>
                <a:gd name="T45" fmla="*/ 18 h 66"/>
                <a:gd name="T46" fmla="*/ 83 w 98"/>
                <a:gd name="T47" fmla="*/ 23 h 66"/>
                <a:gd name="T48" fmla="*/ 77 w 98"/>
                <a:gd name="T49" fmla="*/ 30 h 66"/>
                <a:gd name="T50" fmla="*/ 71 w 98"/>
                <a:gd name="T51" fmla="*/ 37 h 66"/>
                <a:gd name="T52" fmla="*/ 63 w 98"/>
                <a:gd name="T53" fmla="*/ 42 h 66"/>
                <a:gd name="T54" fmla="*/ 56 w 98"/>
                <a:gd name="T55" fmla="*/ 48 h 66"/>
                <a:gd name="T56" fmla="*/ 48 w 98"/>
                <a:gd name="T57" fmla="*/ 52 h 66"/>
                <a:gd name="T58" fmla="*/ 39 w 98"/>
                <a:gd name="T59" fmla="*/ 55 h 66"/>
                <a:gd name="T60" fmla="*/ 31 w 98"/>
                <a:gd name="T61" fmla="*/ 56 h 66"/>
                <a:gd name="T62" fmla="*/ 22 w 98"/>
                <a:gd name="T63" fmla="*/ 56 h 66"/>
                <a:gd name="T64" fmla="*/ 14 w 98"/>
                <a:gd name="T65" fmla="*/ 55 h 66"/>
                <a:gd name="T66" fmla="*/ 4 w 98"/>
                <a:gd name="T67" fmla="*/ 51 h 66"/>
                <a:gd name="T68" fmla="*/ 0 w 98"/>
                <a:gd name="T69" fmla="*/ 59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9"/>
                  </a:moveTo>
                  <a:lnTo>
                    <a:pt x="11" y="64"/>
                  </a:lnTo>
                  <a:lnTo>
                    <a:pt x="21" y="66"/>
                  </a:lnTo>
                  <a:lnTo>
                    <a:pt x="32" y="66"/>
                  </a:lnTo>
                  <a:lnTo>
                    <a:pt x="42" y="64"/>
                  </a:lnTo>
                  <a:lnTo>
                    <a:pt x="52" y="60"/>
                  </a:lnTo>
                  <a:lnTo>
                    <a:pt x="60" y="55"/>
                  </a:lnTo>
                  <a:lnTo>
                    <a:pt x="69" y="50"/>
                  </a:lnTo>
                  <a:lnTo>
                    <a:pt x="77" y="43"/>
                  </a:lnTo>
                  <a:lnTo>
                    <a:pt x="84" y="37"/>
                  </a:lnTo>
                  <a:lnTo>
                    <a:pt x="89" y="30"/>
                  </a:lnTo>
                  <a:lnTo>
                    <a:pt x="94" y="23"/>
                  </a:lnTo>
                  <a:lnTo>
                    <a:pt x="97" y="17"/>
                  </a:lnTo>
                  <a:lnTo>
                    <a:pt x="98" y="11"/>
                  </a:lnTo>
                  <a:lnTo>
                    <a:pt x="98" y="6"/>
                  </a:lnTo>
                  <a:lnTo>
                    <a:pt x="94" y="0"/>
                  </a:lnTo>
                  <a:lnTo>
                    <a:pt x="89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7" y="18"/>
                  </a:lnTo>
                  <a:lnTo>
                    <a:pt x="83" y="23"/>
                  </a:lnTo>
                  <a:lnTo>
                    <a:pt x="77" y="30"/>
                  </a:lnTo>
                  <a:lnTo>
                    <a:pt x="71" y="37"/>
                  </a:lnTo>
                  <a:lnTo>
                    <a:pt x="63" y="42"/>
                  </a:lnTo>
                  <a:lnTo>
                    <a:pt x="56" y="48"/>
                  </a:lnTo>
                  <a:lnTo>
                    <a:pt x="48" y="52"/>
                  </a:lnTo>
                  <a:lnTo>
                    <a:pt x="39" y="55"/>
                  </a:lnTo>
                  <a:lnTo>
                    <a:pt x="31" y="56"/>
                  </a:lnTo>
                  <a:lnTo>
                    <a:pt x="22" y="56"/>
                  </a:lnTo>
                  <a:lnTo>
                    <a:pt x="14" y="55"/>
                  </a:lnTo>
                  <a:lnTo>
                    <a:pt x="4" y="5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36" name="Freeform 1443"/>
            <p:cNvSpPr>
              <a:spLocks/>
            </p:cNvSpPr>
            <p:nvPr/>
          </p:nvSpPr>
          <p:spPr bwMode="auto">
            <a:xfrm>
              <a:off x="2517" y="3857"/>
              <a:ext cx="43" cy="50"/>
            </a:xfrm>
            <a:custGeom>
              <a:avLst/>
              <a:gdLst>
                <a:gd name="T0" fmla="*/ 40 w 43"/>
                <a:gd name="T1" fmla="*/ 0 h 50"/>
                <a:gd name="T2" fmla="*/ 32 w 43"/>
                <a:gd name="T3" fmla="*/ 6 h 50"/>
                <a:gd name="T4" fmla="*/ 23 w 43"/>
                <a:gd name="T5" fmla="*/ 11 h 50"/>
                <a:gd name="T6" fmla="*/ 16 w 43"/>
                <a:gd name="T7" fmla="*/ 18 h 50"/>
                <a:gd name="T8" fmla="*/ 9 w 43"/>
                <a:gd name="T9" fmla="*/ 24 h 50"/>
                <a:gd name="T10" fmla="*/ 4 w 43"/>
                <a:gd name="T11" fmla="*/ 31 h 50"/>
                <a:gd name="T12" fmla="*/ 1 w 43"/>
                <a:gd name="T13" fmla="*/ 37 h 50"/>
                <a:gd name="T14" fmla="*/ 0 w 43"/>
                <a:gd name="T15" fmla="*/ 41 h 50"/>
                <a:gd name="T16" fmla="*/ 0 w 43"/>
                <a:gd name="T17" fmla="*/ 44 h 50"/>
                <a:gd name="T18" fmla="*/ 1 w 43"/>
                <a:gd name="T19" fmla="*/ 47 h 50"/>
                <a:gd name="T20" fmla="*/ 3 w 43"/>
                <a:gd name="T21" fmla="*/ 50 h 50"/>
                <a:gd name="T22" fmla="*/ 7 w 43"/>
                <a:gd name="T23" fmla="*/ 42 h 50"/>
                <a:gd name="T24" fmla="*/ 8 w 43"/>
                <a:gd name="T25" fmla="*/ 43 h 50"/>
                <a:gd name="T26" fmla="*/ 9 w 43"/>
                <a:gd name="T27" fmla="*/ 42 h 50"/>
                <a:gd name="T28" fmla="*/ 11 w 43"/>
                <a:gd name="T29" fmla="*/ 36 h 50"/>
                <a:gd name="T30" fmla="*/ 16 w 43"/>
                <a:gd name="T31" fmla="*/ 31 h 50"/>
                <a:gd name="T32" fmla="*/ 22 w 43"/>
                <a:gd name="T33" fmla="*/ 24 h 50"/>
                <a:gd name="T34" fmla="*/ 28 w 43"/>
                <a:gd name="T35" fmla="*/ 19 h 50"/>
                <a:gd name="T36" fmla="*/ 36 w 43"/>
                <a:gd name="T37" fmla="*/ 13 h 50"/>
                <a:gd name="T38" fmla="*/ 43 w 43"/>
                <a:gd name="T39" fmla="*/ 9 h 50"/>
                <a:gd name="T40" fmla="*/ 40 w 43"/>
                <a:gd name="T41" fmla="*/ 0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"/>
                <a:gd name="T64" fmla="*/ 0 h 50"/>
                <a:gd name="T65" fmla="*/ 43 w 43"/>
                <a:gd name="T66" fmla="*/ 50 h 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" h="50">
                  <a:moveTo>
                    <a:pt x="40" y="0"/>
                  </a:moveTo>
                  <a:lnTo>
                    <a:pt x="32" y="6"/>
                  </a:lnTo>
                  <a:lnTo>
                    <a:pt x="23" y="11"/>
                  </a:lnTo>
                  <a:lnTo>
                    <a:pt x="16" y="18"/>
                  </a:lnTo>
                  <a:lnTo>
                    <a:pt x="9" y="24"/>
                  </a:lnTo>
                  <a:lnTo>
                    <a:pt x="4" y="31"/>
                  </a:lnTo>
                  <a:lnTo>
                    <a:pt x="1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3" y="50"/>
                  </a:lnTo>
                  <a:lnTo>
                    <a:pt x="7" y="42"/>
                  </a:lnTo>
                  <a:lnTo>
                    <a:pt x="8" y="43"/>
                  </a:lnTo>
                  <a:lnTo>
                    <a:pt x="9" y="42"/>
                  </a:lnTo>
                  <a:lnTo>
                    <a:pt x="11" y="36"/>
                  </a:lnTo>
                  <a:lnTo>
                    <a:pt x="16" y="31"/>
                  </a:lnTo>
                  <a:lnTo>
                    <a:pt x="22" y="24"/>
                  </a:lnTo>
                  <a:lnTo>
                    <a:pt x="28" y="19"/>
                  </a:lnTo>
                  <a:lnTo>
                    <a:pt x="36" y="13"/>
                  </a:lnTo>
                  <a:lnTo>
                    <a:pt x="43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37" name="Freeform 1444"/>
            <p:cNvSpPr>
              <a:spLocks/>
            </p:cNvSpPr>
            <p:nvPr/>
          </p:nvSpPr>
          <p:spPr bwMode="auto">
            <a:xfrm>
              <a:off x="2557" y="3848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9 w 53"/>
                <a:gd name="T3" fmla="*/ 0 h 18"/>
                <a:gd name="T4" fmla="*/ 43 w 53"/>
                <a:gd name="T5" fmla="*/ 0 h 18"/>
                <a:gd name="T6" fmla="*/ 37 w 53"/>
                <a:gd name="T7" fmla="*/ 0 h 18"/>
                <a:gd name="T8" fmla="*/ 31 w 53"/>
                <a:gd name="T9" fmla="*/ 1 h 18"/>
                <a:gd name="T10" fmla="*/ 23 w 53"/>
                <a:gd name="T11" fmla="*/ 3 h 18"/>
                <a:gd name="T12" fmla="*/ 15 w 53"/>
                <a:gd name="T13" fmla="*/ 4 h 18"/>
                <a:gd name="T14" fmla="*/ 7 w 53"/>
                <a:gd name="T15" fmla="*/ 6 h 18"/>
                <a:gd name="T16" fmla="*/ 0 w 53"/>
                <a:gd name="T17" fmla="*/ 9 h 18"/>
                <a:gd name="T18" fmla="*/ 3 w 53"/>
                <a:gd name="T19" fmla="*/ 18 h 18"/>
                <a:gd name="T20" fmla="*/ 11 w 53"/>
                <a:gd name="T21" fmla="*/ 15 h 18"/>
                <a:gd name="T22" fmla="*/ 17 w 53"/>
                <a:gd name="T23" fmla="*/ 12 h 18"/>
                <a:gd name="T24" fmla="*/ 24 w 53"/>
                <a:gd name="T25" fmla="*/ 11 h 18"/>
                <a:gd name="T26" fmla="*/ 32 w 53"/>
                <a:gd name="T27" fmla="*/ 10 h 18"/>
                <a:gd name="T28" fmla="*/ 38 w 53"/>
                <a:gd name="T29" fmla="*/ 10 h 18"/>
                <a:gd name="T30" fmla="*/ 43 w 53"/>
                <a:gd name="T31" fmla="*/ 9 h 18"/>
                <a:gd name="T32" fmla="*/ 49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1" y="1"/>
                  </a:lnTo>
                  <a:lnTo>
                    <a:pt x="23" y="3"/>
                  </a:lnTo>
                  <a:lnTo>
                    <a:pt x="15" y="4"/>
                  </a:lnTo>
                  <a:lnTo>
                    <a:pt x="7" y="6"/>
                  </a:lnTo>
                  <a:lnTo>
                    <a:pt x="0" y="9"/>
                  </a:lnTo>
                  <a:lnTo>
                    <a:pt x="3" y="18"/>
                  </a:lnTo>
                  <a:lnTo>
                    <a:pt x="11" y="15"/>
                  </a:lnTo>
                  <a:lnTo>
                    <a:pt x="17" y="12"/>
                  </a:lnTo>
                  <a:lnTo>
                    <a:pt x="24" y="11"/>
                  </a:lnTo>
                  <a:lnTo>
                    <a:pt x="32" y="10"/>
                  </a:lnTo>
                  <a:lnTo>
                    <a:pt x="38" y="10"/>
                  </a:lnTo>
                  <a:lnTo>
                    <a:pt x="43" y="9"/>
                  </a:lnTo>
                  <a:lnTo>
                    <a:pt x="49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38" name="Freeform 1445"/>
            <p:cNvSpPr>
              <a:spLocks/>
            </p:cNvSpPr>
            <p:nvPr/>
          </p:nvSpPr>
          <p:spPr bwMode="auto">
            <a:xfrm>
              <a:off x="2579" y="3858"/>
              <a:ext cx="53" cy="54"/>
            </a:xfrm>
            <a:custGeom>
              <a:avLst/>
              <a:gdLst>
                <a:gd name="T0" fmla="*/ 42 w 53"/>
                <a:gd name="T1" fmla="*/ 20 h 54"/>
                <a:gd name="T2" fmla="*/ 39 w 53"/>
                <a:gd name="T3" fmla="*/ 21 h 54"/>
                <a:gd name="T4" fmla="*/ 37 w 53"/>
                <a:gd name="T5" fmla="*/ 23 h 54"/>
                <a:gd name="T6" fmla="*/ 35 w 53"/>
                <a:gd name="T7" fmla="*/ 27 h 54"/>
                <a:gd name="T8" fmla="*/ 33 w 53"/>
                <a:gd name="T9" fmla="*/ 31 h 54"/>
                <a:gd name="T10" fmla="*/ 32 w 53"/>
                <a:gd name="T11" fmla="*/ 34 h 54"/>
                <a:gd name="T12" fmla="*/ 31 w 53"/>
                <a:gd name="T13" fmla="*/ 38 h 54"/>
                <a:gd name="T14" fmla="*/ 30 w 53"/>
                <a:gd name="T15" fmla="*/ 41 h 54"/>
                <a:gd name="T16" fmla="*/ 30 w 53"/>
                <a:gd name="T17" fmla="*/ 43 h 54"/>
                <a:gd name="T18" fmla="*/ 31 w 53"/>
                <a:gd name="T19" fmla="*/ 44 h 54"/>
                <a:gd name="T20" fmla="*/ 31 w 53"/>
                <a:gd name="T21" fmla="*/ 46 h 54"/>
                <a:gd name="T22" fmla="*/ 30 w 53"/>
                <a:gd name="T23" fmla="*/ 49 h 54"/>
                <a:gd name="T24" fmla="*/ 29 w 53"/>
                <a:gd name="T25" fmla="*/ 50 h 54"/>
                <a:gd name="T26" fmla="*/ 25 w 53"/>
                <a:gd name="T27" fmla="*/ 52 h 54"/>
                <a:gd name="T28" fmla="*/ 20 w 53"/>
                <a:gd name="T29" fmla="*/ 53 h 54"/>
                <a:gd name="T30" fmla="*/ 15 w 53"/>
                <a:gd name="T31" fmla="*/ 54 h 54"/>
                <a:gd name="T32" fmla="*/ 10 w 53"/>
                <a:gd name="T33" fmla="*/ 53 h 54"/>
                <a:gd name="T34" fmla="*/ 4 w 53"/>
                <a:gd name="T35" fmla="*/ 51 h 54"/>
                <a:gd name="T36" fmla="*/ 1 w 53"/>
                <a:gd name="T37" fmla="*/ 49 h 54"/>
                <a:gd name="T38" fmla="*/ 0 w 53"/>
                <a:gd name="T39" fmla="*/ 46 h 54"/>
                <a:gd name="T40" fmla="*/ 1 w 53"/>
                <a:gd name="T41" fmla="*/ 44 h 54"/>
                <a:gd name="T42" fmla="*/ 3 w 53"/>
                <a:gd name="T43" fmla="*/ 41 h 54"/>
                <a:gd name="T44" fmla="*/ 6 w 53"/>
                <a:gd name="T45" fmla="*/ 38 h 54"/>
                <a:gd name="T46" fmla="*/ 9 w 53"/>
                <a:gd name="T47" fmla="*/ 34 h 54"/>
                <a:gd name="T48" fmla="*/ 13 w 53"/>
                <a:gd name="T49" fmla="*/ 31 h 54"/>
                <a:gd name="T50" fmla="*/ 17 w 53"/>
                <a:gd name="T51" fmla="*/ 27 h 54"/>
                <a:gd name="T52" fmla="*/ 21 w 53"/>
                <a:gd name="T53" fmla="*/ 22 h 54"/>
                <a:gd name="T54" fmla="*/ 25 w 53"/>
                <a:gd name="T55" fmla="*/ 20 h 54"/>
                <a:gd name="T56" fmla="*/ 27 w 53"/>
                <a:gd name="T57" fmla="*/ 18 h 54"/>
                <a:gd name="T58" fmla="*/ 29 w 53"/>
                <a:gd name="T59" fmla="*/ 14 h 54"/>
                <a:gd name="T60" fmla="*/ 30 w 53"/>
                <a:gd name="T61" fmla="*/ 12 h 54"/>
                <a:gd name="T62" fmla="*/ 32 w 53"/>
                <a:gd name="T63" fmla="*/ 9 h 54"/>
                <a:gd name="T64" fmla="*/ 34 w 53"/>
                <a:gd name="T65" fmla="*/ 7 h 54"/>
                <a:gd name="T66" fmla="*/ 36 w 53"/>
                <a:gd name="T67" fmla="*/ 5 h 54"/>
                <a:gd name="T68" fmla="*/ 39 w 53"/>
                <a:gd name="T69" fmla="*/ 3 h 54"/>
                <a:gd name="T70" fmla="*/ 46 w 53"/>
                <a:gd name="T71" fmla="*/ 1 h 54"/>
                <a:gd name="T72" fmla="*/ 50 w 53"/>
                <a:gd name="T73" fmla="*/ 0 h 54"/>
                <a:gd name="T74" fmla="*/ 53 w 53"/>
                <a:gd name="T75" fmla="*/ 2 h 54"/>
                <a:gd name="T76" fmla="*/ 53 w 53"/>
                <a:gd name="T77" fmla="*/ 6 h 54"/>
                <a:gd name="T78" fmla="*/ 53 w 53"/>
                <a:gd name="T79" fmla="*/ 9 h 54"/>
                <a:gd name="T80" fmla="*/ 51 w 53"/>
                <a:gd name="T81" fmla="*/ 13 h 54"/>
                <a:gd name="T82" fmla="*/ 47 w 53"/>
                <a:gd name="T83" fmla="*/ 17 h 54"/>
                <a:gd name="T84" fmla="*/ 42 w 53"/>
                <a:gd name="T85" fmla="*/ 20 h 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3"/>
                <a:gd name="T130" fmla="*/ 0 h 54"/>
                <a:gd name="T131" fmla="*/ 53 w 53"/>
                <a:gd name="T132" fmla="*/ 54 h 5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3" h="54">
                  <a:moveTo>
                    <a:pt x="42" y="20"/>
                  </a:moveTo>
                  <a:lnTo>
                    <a:pt x="39" y="21"/>
                  </a:lnTo>
                  <a:lnTo>
                    <a:pt x="37" y="23"/>
                  </a:lnTo>
                  <a:lnTo>
                    <a:pt x="35" y="27"/>
                  </a:lnTo>
                  <a:lnTo>
                    <a:pt x="33" y="31"/>
                  </a:lnTo>
                  <a:lnTo>
                    <a:pt x="32" y="34"/>
                  </a:lnTo>
                  <a:lnTo>
                    <a:pt x="31" y="38"/>
                  </a:lnTo>
                  <a:lnTo>
                    <a:pt x="30" y="41"/>
                  </a:lnTo>
                  <a:lnTo>
                    <a:pt x="30" y="43"/>
                  </a:lnTo>
                  <a:lnTo>
                    <a:pt x="31" y="44"/>
                  </a:lnTo>
                  <a:lnTo>
                    <a:pt x="31" y="46"/>
                  </a:lnTo>
                  <a:lnTo>
                    <a:pt x="30" y="49"/>
                  </a:lnTo>
                  <a:lnTo>
                    <a:pt x="29" y="50"/>
                  </a:lnTo>
                  <a:lnTo>
                    <a:pt x="25" y="52"/>
                  </a:lnTo>
                  <a:lnTo>
                    <a:pt x="20" y="53"/>
                  </a:lnTo>
                  <a:lnTo>
                    <a:pt x="15" y="54"/>
                  </a:lnTo>
                  <a:lnTo>
                    <a:pt x="10" y="53"/>
                  </a:lnTo>
                  <a:lnTo>
                    <a:pt x="4" y="51"/>
                  </a:lnTo>
                  <a:lnTo>
                    <a:pt x="1" y="49"/>
                  </a:lnTo>
                  <a:lnTo>
                    <a:pt x="0" y="46"/>
                  </a:lnTo>
                  <a:lnTo>
                    <a:pt x="1" y="44"/>
                  </a:lnTo>
                  <a:lnTo>
                    <a:pt x="3" y="41"/>
                  </a:lnTo>
                  <a:lnTo>
                    <a:pt x="6" y="38"/>
                  </a:lnTo>
                  <a:lnTo>
                    <a:pt x="9" y="34"/>
                  </a:lnTo>
                  <a:lnTo>
                    <a:pt x="13" y="31"/>
                  </a:lnTo>
                  <a:lnTo>
                    <a:pt x="17" y="27"/>
                  </a:lnTo>
                  <a:lnTo>
                    <a:pt x="21" y="22"/>
                  </a:lnTo>
                  <a:lnTo>
                    <a:pt x="25" y="20"/>
                  </a:lnTo>
                  <a:lnTo>
                    <a:pt x="27" y="18"/>
                  </a:lnTo>
                  <a:lnTo>
                    <a:pt x="29" y="14"/>
                  </a:lnTo>
                  <a:lnTo>
                    <a:pt x="30" y="12"/>
                  </a:lnTo>
                  <a:lnTo>
                    <a:pt x="32" y="9"/>
                  </a:lnTo>
                  <a:lnTo>
                    <a:pt x="34" y="7"/>
                  </a:lnTo>
                  <a:lnTo>
                    <a:pt x="36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0" y="0"/>
                  </a:lnTo>
                  <a:lnTo>
                    <a:pt x="53" y="2"/>
                  </a:lnTo>
                  <a:lnTo>
                    <a:pt x="53" y="6"/>
                  </a:lnTo>
                  <a:lnTo>
                    <a:pt x="53" y="9"/>
                  </a:lnTo>
                  <a:lnTo>
                    <a:pt x="51" y="13"/>
                  </a:lnTo>
                  <a:lnTo>
                    <a:pt x="47" y="17"/>
                  </a:lnTo>
                  <a:lnTo>
                    <a:pt x="42" y="2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39" name="Freeform 1446"/>
            <p:cNvSpPr>
              <a:spLocks/>
            </p:cNvSpPr>
            <p:nvPr/>
          </p:nvSpPr>
          <p:spPr bwMode="auto">
            <a:xfrm>
              <a:off x="2605" y="3874"/>
              <a:ext cx="17" cy="28"/>
            </a:xfrm>
            <a:custGeom>
              <a:avLst/>
              <a:gdLst>
                <a:gd name="T0" fmla="*/ 8 w 17"/>
                <a:gd name="T1" fmla="*/ 25 h 28"/>
                <a:gd name="T2" fmla="*/ 9 w 17"/>
                <a:gd name="T3" fmla="*/ 23 h 28"/>
                <a:gd name="T4" fmla="*/ 10 w 17"/>
                <a:gd name="T5" fmla="*/ 20 h 28"/>
                <a:gd name="T6" fmla="*/ 11 w 17"/>
                <a:gd name="T7" fmla="*/ 17 h 28"/>
                <a:gd name="T8" fmla="*/ 12 w 17"/>
                <a:gd name="T9" fmla="*/ 13 h 28"/>
                <a:gd name="T10" fmla="*/ 14 w 17"/>
                <a:gd name="T11" fmla="*/ 11 h 28"/>
                <a:gd name="T12" fmla="*/ 16 w 17"/>
                <a:gd name="T13" fmla="*/ 8 h 28"/>
                <a:gd name="T14" fmla="*/ 17 w 17"/>
                <a:gd name="T15" fmla="*/ 8 h 28"/>
                <a:gd name="T16" fmla="*/ 13 w 17"/>
                <a:gd name="T17" fmla="*/ 0 h 28"/>
                <a:gd name="T18" fmla="*/ 10 w 17"/>
                <a:gd name="T19" fmla="*/ 2 h 28"/>
                <a:gd name="T20" fmla="*/ 7 w 17"/>
                <a:gd name="T21" fmla="*/ 5 h 28"/>
                <a:gd name="T22" fmla="*/ 5 w 17"/>
                <a:gd name="T23" fmla="*/ 8 h 28"/>
                <a:gd name="T24" fmla="*/ 3 w 17"/>
                <a:gd name="T25" fmla="*/ 13 h 28"/>
                <a:gd name="T26" fmla="*/ 2 w 17"/>
                <a:gd name="T27" fmla="*/ 17 h 28"/>
                <a:gd name="T28" fmla="*/ 1 w 17"/>
                <a:gd name="T29" fmla="*/ 20 h 28"/>
                <a:gd name="T30" fmla="*/ 0 w 17"/>
                <a:gd name="T31" fmla="*/ 25 h 28"/>
                <a:gd name="T32" fmla="*/ 1 w 17"/>
                <a:gd name="T33" fmla="*/ 28 h 28"/>
                <a:gd name="T34" fmla="*/ 8 w 17"/>
                <a:gd name="T35" fmla="*/ 25 h 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"/>
                <a:gd name="T55" fmla="*/ 0 h 28"/>
                <a:gd name="T56" fmla="*/ 17 w 17"/>
                <a:gd name="T57" fmla="*/ 28 h 2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" h="28">
                  <a:moveTo>
                    <a:pt x="8" y="25"/>
                  </a:moveTo>
                  <a:lnTo>
                    <a:pt x="9" y="23"/>
                  </a:lnTo>
                  <a:lnTo>
                    <a:pt x="10" y="20"/>
                  </a:lnTo>
                  <a:lnTo>
                    <a:pt x="11" y="17"/>
                  </a:lnTo>
                  <a:lnTo>
                    <a:pt x="12" y="13"/>
                  </a:lnTo>
                  <a:lnTo>
                    <a:pt x="14" y="11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7" y="5"/>
                  </a:lnTo>
                  <a:lnTo>
                    <a:pt x="5" y="8"/>
                  </a:lnTo>
                  <a:lnTo>
                    <a:pt x="3" y="13"/>
                  </a:lnTo>
                  <a:lnTo>
                    <a:pt x="2" y="17"/>
                  </a:lnTo>
                  <a:lnTo>
                    <a:pt x="1" y="20"/>
                  </a:lnTo>
                  <a:lnTo>
                    <a:pt x="0" y="25"/>
                  </a:lnTo>
                  <a:lnTo>
                    <a:pt x="1" y="28"/>
                  </a:lnTo>
                  <a:lnTo>
                    <a:pt x="8" y="2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40" name="Freeform 1447"/>
            <p:cNvSpPr>
              <a:spLocks/>
            </p:cNvSpPr>
            <p:nvPr/>
          </p:nvSpPr>
          <p:spPr bwMode="auto">
            <a:xfrm>
              <a:off x="2576" y="3899"/>
              <a:ext cx="38" cy="17"/>
            </a:xfrm>
            <a:custGeom>
              <a:avLst/>
              <a:gdLst>
                <a:gd name="T0" fmla="*/ 0 w 38"/>
                <a:gd name="T1" fmla="*/ 10 h 17"/>
                <a:gd name="T2" fmla="*/ 5 w 38"/>
                <a:gd name="T3" fmla="*/ 14 h 17"/>
                <a:gd name="T4" fmla="*/ 12 w 38"/>
                <a:gd name="T5" fmla="*/ 16 h 17"/>
                <a:gd name="T6" fmla="*/ 18 w 38"/>
                <a:gd name="T7" fmla="*/ 17 h 17"/>
                <a:gd name="T8" fmla="*/ 24 w 38"/>
                <a:gd name="T9" fmla="*/ 16 h 17"/>
                <a:gd name="T10" fmla="*/ 30 w 38"/>
                <a:gd name="T11" fmla="*/ 15 h 17"/>
                <a:gd name="T12" fmla="*/ 34 w 38"/>
                <a:gd name="T13" fmla="*/ 12 h 17"/>
                <a:gd name="T14" fmla="*/ 37 w 38"/>
                <a:gd name="T15" fmla="*/ 10 h 17"/>
                <a:gd name="T16" fmla="*/ 38 w 38"/>
                <a:gd name="T17" fmla="*/ 6 h 17"/>
                <a:gd name="T18" fmla="*/ 38 w 38"/>
                <a:gd name="T19" fmla="*/ 3 h 17"/>
                <a:gd name="T20" fmla="*/ 37 w 38"/>
                <a:gd name="T21" fmla="*/ 0 h 17"/>
                <a:gd name="T22" fmla="*/ 30 w 38"/>
                <a:gd name="T23" fmla="*/ 3 h 17"/>
                <a:gd name="T24" fmla="*/ 30 w 38"/>
                <a:gd name="T25" fmla="*/ 4 h 17"/>
                <a:gd name="T26" fmla="*/ 30 w 38"/>
                <a:gd name="T27" fmla="*/ 5 h 17"/>
                <a:gd name="T28" fmla="*/ 27 w 38"/>
                <a:gd name="T29" fmla="*/ 6 h 17"/>
                <a:gd name="T30" fmla="*/ 22 w 38"/>
                <a:gd name="T31" fmla="*/ 8 h 17"/>
                <a:gd name="T32" fmla="*/ 18 w 38"/>
                <a:gd name="T33" fmla="*/ 8 h 17"/>
                <a:gd name="T34" fmla="*/ 14 w 38"/>
                <a:gd name="T35" fmla="*/ 8 h 17"/>
                <a:gd name="T36" fmla="*/ 10 w 38"/>
                <a:gd name="T37" fmla="*/ 6 h 17"/>
                <a:gd name="T38" fmla="*/ 7 w 38"/>
                <a:gd name="T39" fmla="*/ 4 h 17"/>
                <a:gd name="T40" fmla="*/ 0 w 38"/>
                <a:gd name="T41" fmla="*/ 10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8"/>
                <a:gd name="T64" fmla="*/ 0 h 17"/>
                <a:gd name="T65" fmla="*/ 38 w 38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8" h="17">
                  <a:moveTo>
                    <a:pt x="0" y="10"/>
                  </a:moveTo>
                  <a:lnTo>
                    <a:pt x="5" y="14"/>
                  </a:lnTo>
                  <a:lnTo>
                    <a:pt x="12" y="16"/>
                  </a:lnTo>
                  <a:lnTo>
                    <a:pt x="18" y="17"/>
                  </a:lnTo>
                  <a:lnTo>
                    <a:pt x="24" y="16"/>
                  </a:lnTo>
                  <a:lnTo>
                    <a:pt x="30" y="15"/>
                  </a:lnTo>
                  <a:lnTo>
                    <a:pt x="34" y="12"/>
                  </a:lnTo>
                  <a:lnTo>
                    <a:pt x="37" y="10"/>
                  </a:lnTo>
                  <a:lnTo>
                    <a:pt x="38" y="6"/>
                  </a:lnTo>
                  <a:lnTo>
                    <a:pt x="38" y="3"/>
                  </a:lnTo>
                  <a:lnTo>
                    <a:pt x="37" y="0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27" y="6"/>
                  </a:lnTo>
                  <a:lnTo>
                    <a:pt x="22" y="8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0" y="6"/>
                  </a:lnTo>
                  <a:lnTo>
                    <a:pt x="7" y="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41" name="Freeform 1448"/>
            <p:cNvSpPr>
              <a:spLocks/>
            </p:cNvSpPr>
            <p:nvPr/>
          </p:nvSpPr>
          <p:spPr bwMode="auto">
            <a:xfrm>
              <a:off x="2575" y="3877"/>
              <a:ext cx="29" cy="32"/>
            </a:xfrm>
            <a:custGeom>
              <a:avLst/>
              <a:gdLst>
                <a:gd name="T0" fmla="*/ 23 w 29"/>
                <a:gd name="T1" fmla="*/ 0 h 32"/>
                <a:gd name="T2" fmla="*/ 18 w 29"/>
                <a:gd name="T3" fmla="*/ 4 h 32"/>
                <a:gd name="T4" fmla="*/ 14 w 29"/>
                <a:gd name="T5" fmla="*/ 9 h 32"/>
                <a:gd name="T6" fmla="*/ 11 w 29"/>
                <a:gd name="T7" fmla="*/ 12 h 32"/>
                <a:gd name="T8" fmla="*/ 6 w 29"/>
                <a:gd name="T9" fmla="*/ 16 h 32"/>
                <a:gd name="T10" fmla="*/ 3 w 29"/>
                <a:gd name="T11" fmla="*/ 20 h 32"/>
                <a:gd name="T12" fmla="*/ 1 w 29"/>
                <a:gd name="T13" fmla="*/ 23 h 32"/>
                <a:gd name="T14" fmla="*/ 0 w 29"/>
                <a:gd name="T15" fmla="*/ 27 h 32"/>
                <a:gd name="T16" fmla="*/ 1 w 29"/>
                <a:gd name="T17" fmla="*/ 32 h 32"/>
                <a:gd name="T18" fmla="*/ 8 w 29"/>
                <a:gd name="T19" fmla="*/ 26 h 32"/>
                <a:gd name="T20" fmla="*/ 8 w 29"/>
                <a:gd name="T21" fmla="*/ 27 h 32"/>
                <a:gd name="T22" fmla="*/ 10 w 29"/>
                <a:gd name="T23" fmla="*/ 27 h 32"/>
                <a:gd name="T24" fmla="*/ 11 w 29"/>
                <a:gd name="T25" fmla="*/ 25 h 32"/>
                <a:gd name="T26" fmla="*/ 13 w 29"/>
                <a:gd name="T27" fmla="*/ 22 h 32"/>
                <a:gd name="T28" fmla="*/ 16 w 29"/>
                <a:gd name="T29" fmla="*/ 19 h 32"/>
                <a:gd name="T30" fmla="*/ 20 w 29"/>
                <a:gd name="T31" fmla="*/ 15 h 32"/>
                <a:gd name="T32" fmla="*/ 24 w 29"/>
                <a:gd name="T33" fmla="*/ 11 h 32"/>
                <a:gd name="T34" fmla="*/ 29 w 29"/>
                <a:gd name="T35" fmla="*/ 6 h 32"/>
                <a:gd name="T36" fmla="*/ 23 w 29"/>
                <a:gd name="T37" fmla="*/ 0 h 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9"/>
                <a:gd name="T58" fmla="*/ 0 h 32"/>
                <a:gd name="T59" fmla="*/ 29 w 29"/>
                <a:gd name="T60" fmla="*/ 32 h 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9" h="32">
                  <a:moveTo>
                    <a:pt x="23" y="0"/>
                  </a:moveTo>
                  <a:lnTo>
                    <a:pt x="18" y="4"/>
                  </a:lnTo>
                  <a:lnTo>
                    <a:pt x="14" y="9"/>
                  </a:lnTo>
                  <a:lnTo>
                    <a:pt x="11" y="12"/>
                  </a:lnTo>
                  <a:lnTo>
                    <a:pt x="6" y="16"/>
                  </a:lnTo>
                  <a:lnTo>
                    <a:pt x="3" y="20"/>
                  </a:lnTo>
                  <a:lnTo>
                    <a:pt x="1" y="23"/>
                  </a:lnTo>
                  <a:lnTo>
                    <a:pt x="0" y="27"/>
                  </a:lnTo>
                  <a:lnTo>
                    <a:pt x="1" y="32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10" y="27"/>
                  </a:lnTo>
                  <a:lnTo>
                    <a:pt x="11" y="25"/>
                  </a:lnTo>
                  <a:lnTo>
                    <a:pt x="13" y="22"/>
                  </a:lnTo>
                  <a:lnTo>
                    <a:pt x="16" y="19"/>
                  </a:lnTo>
                  <a:lnTo>
                    <a:pt x="20" y="15"/>
                  </a:lnTo>
                  <a:lnTo>
                    <a:pt x="24" y="11"/>
                  </a:lnTo>
                  <a:lnTo>
                    <a:pt x="29" y="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42" name="Freeform 1449"/>
            <p:cNvSpPr>
              <a:spLocks/>
            </p:cNvSpPr>
            <p:nvPr/>
          </p:nvSpPr>
          <p:spPr bwMode="auto">
            <a:xfrm>
              <a:off x="2598" y="3857"/>
              <a:ext cx="23" cy="26"/>
            </a:xfrm>
            <a:custGeom>
              <a:avLst/>
              <a:gdLst>
                <a:gd name="T0" fmla="*/ 18 w 23"/>
                <a:gd name="T1" fmla="*/ 0 h 26"/>
                <a:gd name="T2" fmla="*/ 15 w 23"/>
                <a:gd name="T3" fmla="*/ 2 h 26"/>
                <a:gd name="T4" fmla="*/ 12 w 23"/>
                <a:gd name="T5" fmla="*/ 4 h 26"/>
                <a:gd name="T6" fmla="*/ 10 w 23"/>
                <a:gd name="T7" fmla="*/ 8 h 26"/>
                <a:gd name="T8" fmla="*/ 8 w 23"/>
                <a:gd name="T9" fmla="*/ 10 h 26"/>
                <a:gd name="T10" fmla="*/ 6 w 23"/>
                <a:gd name="T11" fmla="*/ 13 h 26"/>
                <a:gd name="T12" fmla="*/ 3 w 23"/>
                <a:gd name="T13" fmla="*/ 15 h 26"/>
                <a:gd name="T14" fmla="*/ 2 w 23"/>
                <a:gd name="T15" fmla="*/ 18 h 26"/>
                <a:gd name="T16" fmla="*/ 0 w 23"/>
                <a:gd name="T17" fmla="*/ 20 h 26"/>
                <a:gd name="T18" fmla="*/ 6 w 23"/>
                <a:gd name="T19" fmla="*/ 26 h 26"/>
                <a:gd name="T20" fmla="*/ 9 w 23"/>
                <a:gd name="T21" fmla="*/ 24 h 26"/>
                <a:gd name="T22" fmla="*/ 11 w 23"/>
                <a:gd name="T23" fmla="*/ 21 h 26"/>
                <a:gd name="T24" fmla="*/ 13 w 23"/>
                <a:gd name="T25" fmla="*/ 19 h 26"/>
                <a:gd name="T26" fmla="*/ 15 w 23"/>
                <a:gd name="T27" fmla="*/ 15 h 26"/>
                <a:gd name="T28" fmla="*/ 16 w 23"/>
                <a:gd name="T29" fmla="*/ 13 h 26"/>
                <a:gd name="T30" fmla="*/ 18 w 23"/>
                <a:gd name="T31" fmla="*/ 11 h 26"/>
                <a:gd name="T32" fmla="*/ 20 w 23"/>
                <a:gd name="T33" fmla="*/ 10 h 26"/>
                <a:gd name="T34" fmla="*/ 23 w 23"/>
                <a:gd name="T35" fmla="*/ 9 h 26"/>
                <a:gd name="T36" fmla="*/ 18 w 23"/>
                <a:gd name="T37" fmla="*/ 0 h 2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"/>
                <a:gd name="T58" fmla="*/ 0 h 26"/>
                <a:gd name="T59" fmla="*/ 23 w 23"/>
                <a:gd name="T60" fmla="*/ 26 h 2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" h="26">
                  <a:moveTo>
                    <a:pt x="18" y="0"/>
                  </a:moveTo>
                  <a:lnTo>
                    <a:pt x="15" y="2"/>
                  </a:lnTo>
                  <a:lnTo>
                    <a:pt x="12" y="4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3"/>
                  </a:lnTo>
                  <a:lnTo>
                    <a:pt x="3" y="15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6" y="26"/>
                  </a:lnTo>
                  <a:lnTo>
                    <a:pt x="9" y="24"/>
                  </a:lnTo>
                  <a:lnTo>
                    <a:pt x="11" y="21"/>
                  </a:lnTo>
                  <a:lnTo>
                    <a:pt x="13" y="19"/>
                  </a:lnTo>
                  <a:lnTo>
                    <a:pt x="15" y="15"/>
                  </a:lnTo>
                  <a:lnTo>
                    <a:pt x="16" y="13"/>
                  </a:lnTo>
                  <a:lnTo>
                    <a:pt x="18" y="11"/>
                  </a:lnTo>
                  <a:lnTo>
                    <a:pt x="20" y="10"/>
                  </a:lnTo>
                  <a:lnTo>
                    <a:pt x="23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43" name="Freeform 1450"/>
            <p:cNvSpPr>
              <a:spLocks/>
            </p:cNvSpPr>
            <p:nvPr/>
          </p:nvSpPr>
          <p:spPr bwMode="auto">
            <a:xfrm>
              <a:off x="2616" y="3854"/>
              <a:ext cx="21" cy="28"/>
            </a:xfrm>
            <a:custGeom>
              <a:avLst/>
              <a:gdLst>
                <a:gd name="T0" fmla="*/ 6 w 21"/>
                <a:gd name="T1" fmla="*/ 28 h 28"/>
                <a:gd name="T2" fmla="*/ 12 w 21"/>
                <a:gd name="T3" fmla="*/ 24 h 28"/>
                <a:gd name="T4" fmla="*/ 17 w 21"/>
                <a:gd name="T5" fmla="*/ 20 h 28"/>
                <a:gd name="T6" fmla="*/ 20 w 21"/>
                <a:gd name="T7" fmla="*/ 15 h 28"/>
                <a:gd name="T8" fmla="*/ 21 w 21"/>
                <a:gd name="T9" fmla="*/ 10 h 28"/>
                <a:gd name="T10" fmla="*/ 19 w 21"/>
                <a:gd name="T11" fmla="*/ 3 h 28"/>
                <a:gd name="T12" fmla="*/ 14 w 21"/>
                <a:gd name="T13" fmla="*/ 0 h 28"/>
                <a:gd name="T14" fmla="*/ 8 w 21"/>
                <a:gd name="T15" fmla="*/ 1 h 28"/>
                <a:gd name="T16" fmla="*/ 0 w 21"/>
                <a:gd name="T17" fmla="*/ 3 h 28"/>
                <a:gd name="T18" fmla="*/ 5 w 21"/>
                <a:gd name="T19" fmla="*/ 12 h 28"/>
                <a:gd name="T20" fmla="*/ 10 w 21"/>
                <a:gd name="T21" fmla="*/ 10 h 28"/>
                <a:gd name="T22" fmla="*/ 12 w 21"/>
                <a:gd name="T23" fmla="*/ 9 h 28"/>
                <a:gd name="T24" fmla="*/ 12 w 21"/>
                <a:gd name="T25" fmla="*/ 10 h 28"/>
                <a:gd name="T26" fmla="*/ 12 w 21"/>
                <a:gd name="T27" fmla="*/ 12 h 28"/>
                <a:gd name="T28" fmla="*/ 10 w 21"/>
                <a:gd name="T29" fmla="*/ 14 h 28"/>
                <a:gd name="T30" fmla="*/ 8 w 21"/>
                <a:gd name="T31" fmla="*/ 17 h 28"/>
                <a:gd name="T32" fmla="*/ 2 w 21"/>
                <a:gd name="T33" fmla="*/ 20 h 28"/>
                <a:gd name="T34" fmla="*/ 6 w 21"/>
                <a:gd name="T35" fmla="*/ 28 h 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"/>
                <a:gd name="T55" fmla="*/ 0 h 28"/>
                <a:gd name="T56" fmla="*/ 21 w 21"/>
                <a:gd name="T57" fmla="*/ 28 h 2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" h="28">
                  <a:moveTo>
                    <a:pt x="6" y="28"/>
                  </a:moveTo>
                  <a:lnTo>
                    <a:pt x="12" y="24"/>
                  </a:lnTo>
                  <a:lnTo>
                    <a:pt x="17" y="20"/>
                  </a:lnTo>
                  <a:lnTo>
                    <a:pt x="20" y="15"/>
                  </a:lnTo>
                  <a:lnTo>
                    <a:pt x="21" y="10"/>
                  </a:lnTo>
                  <a:lnTo>
                    <a:pt x="19" y="3"/>
                  </a:lnTo>
                  <a:lnTo>
                    <a:pt x="14" y="0"/>
                  </a:lnTo>
                  <a:lnTo>
                    <a:pt x="8" y="1"/>
                  </a:lnTo>
                  <a:lnTo>
                    <a:pt x="0" y="3"/>
                  </a:lnTo>
                  <a:lnTo>
                    <a:pt x="5" y="12"/>
                  </a:lnTo>
                  <a:lnTo>
                    <a:pt x="10" y="10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8" y="17"/>
                  </a:lnTo>
                  <a:lnTo>
                    <a:pt x="2" y="20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44" name="Freeform 1451"/>
            <p:cNvSpPr>
              <a:spLocks/>
            </p:cNvSpPr>
            <p:nvPr/>
          </p:nvSpPr>
          <p:spPr bwMode="auto">
            <a:xfrm>
              <a:off x="2612" y="3866"/>
              <a:ext cx="95" cy="66"/>
            </a:xfrm>
            <a:custGeom>
              <a:avLst/>
              <a:gdLst>
                <a:gd name="T0" fmla="*/ 92 w 95"/>
                <a:gd name="T1" fmla="*/ 0 h 66"/>
                <a:gd name="T2" fmla="*/ 94 w 95"/>
                <a:gd name="T3" fmla="*/ 0 h 66"/>
                <a:gd name="T4" fmla="*/ 95 w 95"/>
                <a:gd name="T5" fmla="*/ 1 h 66"/>
                <a:gd name="T6" fmla="*/ 95 w 95"/>
                <a:gd name="T7" fmla="*/ 3 h 66"/>
                <a:gd name="T8" fmla="*/ 94 w 95"/>
                <a:gd name="T9" fmla="*/ 5 h 66"/>
                <a:gd name="T10" fmla="*/ 91 w 95"/>
                <a:gd name="T11" fmla="*/ 11 h 66"/>
                <a:gd name="T12" fmla="*/ 86 w 95"/>
                <a:gd name="T13" fmla="*/ 17 h 66"/>
                <a:gd name="T14" fmla="*/ 78 w 95"/>
                <a:gd name="T15" fmla="*/ 26 h 66"/>
                <a:gd name="T16" fmla="*/ 70 w 95"/>
                <a:gd name="T17" fmla="*/ 34 h 66"/>
                <a:gd name="T18" fmla="*/ 59 w 95"/>
                <a:gd name="T19" fmla="*/ 43 h 66"/>
                <a:gd name="T20" fmla="*/ 49 w 95"/>
                <a:gd name="T21" fmla="*/ 50 h 66"/>
                <a:gd name="T22" fmla="*/ 38 w 95"/>
                <a:gd name="T23" fmla="*/ 57 h 66"/>
                <a:gd name="T24" fmla="*/ 29 w 95"/>
                <a:gd name="T25" fmla="*/ 61 h 66"/>
                <a:gd name="T26" fmla="*/ 19 w 95"/>
                <a:gd name="T27" fmla="*/ 65 h 66"/>
                <a:gd name="T28" fmla="*/ 12 w 95"/>
                <a:gd name="T29" fmla="*/ 66 h 66"/>
                <a:gd name="T30" fmla="*/ 7 w 95"/>
                <a:gd name="T31" fmla="*/ 66 h 66"/>
                <a:gd name="T32" fmla="*/ 5 w 95"/>
                <a:gd name="T33" fmla="*/ 64 h 66"/>
                <a:gd name="T34" fmla="*/ 3 w 95"/>
                <a:gd name="T35" fmla="*/ 61 h 66"/>
                <a:gd name="T36" fmla="*/ 1 w 95"/>
                <a:gd name="T37" fmla="*/ 59 h 66"/>
                <a:gd name="T38" fmla="*/ 0 w 95"/>
                <a:gd name="T39" fmla="*/ 55 h 66"/>
                <a:gd name="T40" fmla="*/ 0 w 95"/>
                <a:gd name="T41" fmla="*/ 49 h 66"/>
                <a:gd name="T42" fmla="*/ 0 w 95"/>
                <a:gd name="T43" fmla="*/ 44 h 66"/>
                <a:gd name="T44" fmla="*/ 2 w 95"/>
                <a:gd name="T45" fmla="*/ 36 h 66"/>
                <a:gd name="T46" fmla="*/ 2 w 95"/>
                <a:gd name="T47" fmla="*/ 32 h 66"/>
                <a:gd name="T48" fmla="*/ 3 w 95"/>
                <a:gd name="T49" fmla="*/ 26 h 66"/>
                <a:gd name="T50" fmla="*/ 5 w 95"/>
                <a:gd name="T51" fmla="*/ 20 h 66"/>
                <a:gd name="T52" fmla="*/ 7 w 95"/>
                <a:gd name="T53" fmla="*/ 14 h 66"/>
                <a:gd name="T54" fmla="*/ 11 w 95"/>
                <a:gd name="T55" fmla="*/ 9 h 66"/>
                <a:gd name="T56" fmla="*/ 16 w 95"/>
                <a:gd name="T57" fmla="*/ 4 h 66"/>
                <a:gd name="T58" fmla="*/ 18 w 95"/>
                <a:gd name="T59" fmla="*/ 3 h 66"/>
                <a:gd name="T60" fmla="*/ 21 w 95"/>
                <a:gd name="T61" fmla="*/ 3 h 66"/>
                <a:gd name="T62" fmla="*/ 24 w 95"/>
                <a:gd name="T63" fmla="*/ 3 h 66"/>
                <a:gd name="T64" fmla="*/ 29 w 95"/>
                <a:gd name="T65" fmla="*/ 4 h 66"/>
                <a:gd name="T66" fmla="*/ 37 w 95"/>
                <a:gd name="T67" fmla="*/ 5 h 66"/>
                <a:gd name="T68" fmla="*/ 47 w 95"/>
                <a:gd name="T69" fmla="*/ 5 h 66"/>
                <a:gd name="T70" fmla="*/ 56 w 95"/>
                <a:gd name="T71" fmla="*/ 5 h 66"/>
                <a:gd name="T72" fmla="*/ 66 w 95"/>
                <a:gd name="T73" fmla="*/ 4 h 66"/>
                <a:gd name="T74" fmla="*/ 74 w 95"/>
                <a:gd name="T75" fmla="*/ 2 h 66"/>
                <a:gd name="T76" fmla="*/ 83 w 95"/>
                <a:gd name="T77" fmla="*/ 1 h 66"/>
                <a:gd name="T78" fmla="*/ 88 w 95"/>
                <a:gd name="T79" fmla="*/ 0 h 66"/>
                <a:gd name="T80" fmla="*/ 92 w 95"/>
                <a:gd name="T81" fmla="*/ 0 h 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5"/>
                <a:gd name="T124" fmla="*/ 0 h 66"/>
                <a:gd name="T125" fmla="*/ 95 w 95"/>
                <a:gd name="T126" fmla="*/ 66 h 6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5" h="66">
                  <a:moveTo>
                    <a:pt x="92" y="0"/>
                  </a:moveTo>
                  <a:lnTo>
                    <a:pt x="94" y="0"/>
                  </a:lnTo>
                  <a:lnTo>
                    <a:pt x="95" y="1"/>
                  </a:lnTo>
                  <a:lnTo>
                    <a:pt x="95" y="3"/>
                  </a:lnTo>
                  <a:lnTo>
                    <a:pt x="94" y="5"/>
                  </a:lnTo>
                  <a:lnTo>
                    <a:pt x="91" y="11"/>
                  </a:lnTo>
                  <a:lnTo>
                    <a:pt x="86" y="17"/>
                  </a:lnTo>
                  <a:lnTo>
                    <a:pt x="78" y="26"/>
                  </a:lnTo>
                  <a:lnTo>
                    <a:pt x="70" y="34"/>
                  </a:lnTo>
                  <a:lnTo>
                    <a:pt x="59" y="43"/>
                  </a:lnTo>
                  <a:lnTo>
                    <a:pt x="49" y="50"/>
                  </a:lnTo>
                  <a:lnTo>
                    <a:pt x="38" y="57"/>
                  </a:lnTo>
                  <a:lnTo>
                    <a:pt x="29" y="61"/>
                  </a:lnTo>
                  <a:lnTo>
                    <a:pt x="19" y="65"/>
                  </a:lnTo>
                  <a:lnTo>
                    <a:pt x="12" y="66"/>
                  </a:lnTo>
                  <a:lnTo>
                    <a:pt x="7" y="66"/>
                  </a:lnTo>
                  <a:lnTo>
                    <a:pt x="5" y="64"/>
                  </a:lnTo>
                  <a:lnTo>
                    <a:pt x="3" y="61"/>
                  </a:lnTo>
                  <a:lnTo>
                    <a:pt x="1" y="59"/>
                  </a:lnTo>
                  <a:lnTo>
                    <a:pt x="0" y="55"/>
                  </a:lnTo>
                  <a:lnTo>
                    <a:pt x="0" y="49"/>
                  </a:lnTo>
                  <a:lnTo>
                    <a:pt x="0" y="44"/>
                  </a:lnTo>
                  <a:lnTo>
                    <a:pt x="2" y="36"/>
                  </a:lnTo>
                  <a:lnTo>
                    <a:pt x="2" y="32"/>
                  </a:lnTo>
                  <a:lnTo>
                    <a:pt x="3" y="26"/>
                  </a:lnTo>
                  <a:lnTo>
                    <a:pt x="5" y="20"/>
                  </a:lnTo>
                  <a:lnTo>
                    <a:pt x="7" y="14"/>
                  </a:lnTo>
                  <a:lnTo>
                    <a:pt x="11" y="9"/>
                  </a:lnTo>
                  <a:lnTo>
                    <a:pt x="16" y="4"/>
                  </a:lnTo>
                  <a:lnTo>
                    <a:pt x="18" y="3"/>
                  </a:lnTo>
                  <a:lnTo>
                    <a:pt x="21" y="3"/>
                  </a:lnTo>
                  <a:lnTo>
                    <a:pt x="24" y="3"/>
                  </a:lnTo>
                  <a:lnTo>
                    <a:pt x="29" y="4"/>
                  </a:lnTo>
                  <a:lnTo>
                    <a:pt x="37" y="5"/>
                  </a:lnTo>
                  <a:lnTo>
                    <a:pt x="47" y="5"/>
                  </a:lnTo>
                  <a:lnTo>
                    <a:pt x="56" y="5"/>
                  </a:lnTo>
                  <a:lnTo>
                    <a:pt x="66" y="4"/>
                  </a:lnTo>
                  <a:lnTo>
                    <a:pt x="74" y="2"/>
                  </a:lnTo>
                  <a:lnTo>
                    <a:pt x="83" y="1"/>
                  </a:lnTo>
                  <a:lnTo>
                    <a:pt x="88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45" name="Freeform 1452"/>
            <p:cNvSpPr>
              <a:spLocks/>
            </p:cNvSpPr>
            <p:nvPr/>
          </p:nvSpPr>
          <p:spPr bwMode="auto">
            <a:xfrm>
              <a:off x="2608" y="3860"/>
              <a:ext cx="103" cy="76"/>
            </a:xfrm>
            <a:custGeom>
              <a:avLst/>
              <a:gdLst>
                <a:gd name="T0" fmla="*/ 2 w 103"/>
                <a:gd name="T1" fmla="*/ 41 h 76"/>
                <a:gd name="T2" fmla="*/ 0 w 103"/>
                <a:gd name="T3" fmla="*/ 49 h 76"/>
                <a:gd name="T4" fmla="*/ 0 w 103"/>
                <a:gd name="T5" fmla="*/ 55 h 76"/>
                <a:gd name="T6" fmla="*/ 0 w 103"/>
                <a:gd name="T7" fmla="*/ 62 h 76"/>
                <a:gd name="T8" fmla="*/ 1 w 103"/>
                <a:gd name="T9" fmla="*/ 66 h 76"/>
                <a:gd name="T10" fmla="*/ 3 w 103"/>
                <a:gd name="T11" fmla="*/ 71 h 76"/>
                <a:gd name="T12" fmla="*/ 6 w 103"/>
                <a:gd name="T13" fmla="*/ 74 h 76"/>
                <a:gd name="T14" fmla="*/ 10 w 103"/>
                <a:gd name="T15" fmla="*/ 76 h 76"/>
                <a:gd name="T16" fmla="*/ 16 w 103"/>
                <a:gd name="T17" fmla="*/ 76 h 76"/>
                <a:gd name="T18" fmla="*/ 24 w 103"/>
                <a:gd name="T19" fmla="*/ 76 h 76"/>
                <a:gd name="T20" fmla="*/ 34 w 103"/>
                <a:gd name="T21" fmla="*/ 72 h 76"/>
                <a:gd name="T22" fmla="*/ 44 w 103"/>
                <a:gd name="T23" fmla="*/ 66 h 76"/>
                <a:gd name="T24" fmla="*/ 56 w 103"/>
                <a:gd name="T25" fmla="*/ 60 h 76"/>
                <a:gd name="T26" fmla="*/ 66 w 103"/>
                <a:gd name="T27" fmla="*/ 52 h 76"/>
                <a:gd name="T28" fmla="*/ 76 w 103"/>
                <a:gd name="T29" fmla="*/ 43 h 76"/>
                <a:gd name="T30" fmla="*/ 85 w 103"/>
                <a:gd name="T31" fmla="*/ 36 h 76"/>
                <a:gd name="T32" fmla="*/ 93 w 103"/>
                <a:gd name="T33" fmla="*/ 27 h 76"/>
                <a:gd name="T34" fmla="*/ 99 w 103"/>
                <a:gd name="T35" fmla="*/ 19 h 76"/>
                <a:gd name="T36" fmla="*/ 102 w 103"/>
                <a:gd name="T37" fmla="*/ 14 h 76"/>
                <a:gd name="T38" fmla="*/ 103 w 103"/>
                <a:gd name="T39" fmla="*/ 9 h 76"/>
                <a:gd name="T40" fmla="*/ 102 w 103"/>
                <a:gd name="T41" fmla="*/ 5 h 76"/>
                <a:gd name="T42" fmla="*/ 100 w 103"/>
                <a:gd name="T43" fmla="*/ 1 h 76"/>
                <a:gd name="T44" fmla="*/ 96 w 103"/>
                <a:gd name="T45" fmla="*/ 0 h 76"/>
                <a:gd name="T46" fmla="*/ 96 w 103"/>
                <a:gd name="T47" fmla="*/ 10 h 76"/>
                <a:gd name="T48" fmla="*/ 95 w 103"/>
                <a:gd name="T49" fmla="*/ 9 h 76"/>
                <a:gd name="T50" fmla="*/ 95 w 103"/>
                <a:gd name="T51" fmla="*/ 8 h 76"/>
                <a:gd name="T52" fmla="*/ 95 w 103"/>
                <a:gd name="T53" fmla="*/ 9 h 76"/>
                <a:gd name="T54" fmla="*/ 92 w 103"/>
                <a:gd name="T55" fmla="*/ 15 h 76"/>
                <a:gd name="T56" fmla="*/ 87 w 103"/>
                <a:gd name="T57" fmla="*/ 21 h 76"/>
                <a:gd name="T58" fmla="*/ 79 w 103"/>
                <a:gd name="T59" fmla="*/ 29 h 76"/>
                <a:gd name="T60" fmla="*/ 71 w 103"/>
                <a:gd name="T61" fmla="*/ 37 h 76"/>
                <a:gd name="T62" fmla="*/ 61 w 103"/>
                <a:gd name="T63" fmla="*/ 44 h 76"/>
                <a:gd name="T64" fmla="*/ 51 w 103"/>
                <a:gd name="T65" fmla="*/ 52 h 76"/>
                <a:gd name="T66" fmla="*/ 40 w 103"/>
                <a:gd name="T67" fmla="*/ 59 h 76"/>
                <a:gd name="T68" fmla="*/ 30 w 103"/>
                <a:gd name="T69" fmla="*/ 64 h 76"/>
                <a:gd name="T70" fmla="*/ 22 w 103"/>
                <a:gd name="T71" fmla="*/ 66 h 76"/>
                <a:gd name="T72" fmla="*/ 15 w 103"/>
                <a:gd name="T73" fmla="*/ 67 h 76"/>
                <a:gd name="T74" fmla="*/ 14 w 103"/>
                <a:gd name="T75" fmla="*/ 67 h 76"/>
                <a:gd name="T76" fmla="*/ 11 w 103"/>
                <a:gd name="T77" fmla="*/ 66 h 76"/>
                <a:gd name="T78" fmla="*/ 10 w 103"/>
                <a:gd name="T79" fmla="*/ 65 h 76"/>
                <a:gd name="T80" fmla="*/ 9 w 103"/>
                <a:gd name="T81" fmla="*/ 63 h 76"/>
                <a:gd name="T82" fmla="*/ 8 w 103"/>
                <a:gd name="T83" fmla="*/ 60 h 76"/>
                <a:gd name="T84" fmla="*/ 8 w 103"/>
                <a:gd name="T85" fmla="*/ 55 h 76"/>
                <a:gd name="T86" fmla="*/ 8 w 103"/>
                <a:gd name="T87" fmla="*/ 50 h 76"/>
                <a:gd name="T88" fmla="*/ 10 w 103"/>
                <a:gd name="T89" fmla="*/ 43 h 76"/>
                <a:gd name="T90" fmla="*/ 2 w 103"/>
                <a:gd name="T91" fmla="*/ 41 h 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3"/>
                <a:gd name="T139" fmla="*/ 0 h 76"/>
                <a:gd name="T140" fmla="*/ 103 w 103"/>
                <a:gd name="T141" fmla="*/ 76 h 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3" h="76">
                  <a:moveTo>
                    <a:pt x="2" y="41"/>
                  </a:moveTo>
                  <a:lnTo>
                    <a:pt x="0" y="49"/>
                  </a:lnTo>
                  <a:lnTo>
                    <a:pt x="0" y="55"/>
                  </a:lnTo>
                  <a:lnTo>
                    <a:pt x="0" y="62"/>
                  </a:lnTo>
                  <a:lnTo>
                    <a:pt x="1" y="66"/>
                  </a:lnTo>
                  <a:lnTo>
                    <a:pt x="3" y="71"/>
                  </a:lnTo>
                  <a:lnTo>
                    <a:pt x="6" y="74"/>
                  </a:lnTo>
                  <a:lnTo>
                    <a:pt x="10" y="76"/>
                  </a:lnTo>
                  <a:lnTo>
                    <a:pt x="16" y="76"/>
                  </a:lnTo>
                  <a:lnTo>
                    <a:pt x="24" y="76"/>
                  </a:lnTo>
                  <a:lnTo>
                    <a:pt x="34" y="72"/>
                  </a:lnTo>
                  <a:lnTo>
                    <a:pt x="44" y="66"/>
                  </a:lnTo>
                  <a:lnTo>
                    <a:pt x="56" y="60"/>
                  </a:lnTo>
                  <a:lnTo>
                    <a:pt x="66" y="52"/>
                  </a:lnTo>
                  <a:lnTo>
                    <a:pt x="76" y="43"/>
                  </a:lnTo>
                  <a:lnTo>
                    <a:pt x="85" y="36"/>
                  </a:lnTo>
                  <a:lnTo>
                    <a:pt x="93" y="27"/>
                  </a:lnTo>
                  <a:lnTo>
                    <a:pt x="99" y="19"/>
                  </a:lnTo>
                  <a:lnTo>
                    <a:pt x="102" y="14"/>
                  </a:lnTo>
                  <a:lnTo>
                    <a:pt x="103" y="9"/>
                  </a:lnTo>
                  <a:lnTo>
                    <a:pt x="102" y="5"/>
                  </a:lnTo>
                  <a:lnTo>
                    <a:pt x="100" y="1"/>
                  </a:lnTo>
                  <a:lnTo>
                    <a:pt x="96" y="0"/>
                  </a:lnTo>
                  <a:lnTo>
                    <a:pt x="96" y="10"/>
                  </a:lnTo>
                  <a:lnTo>
                    <a:pt x="95" y="9"/>
                  </a:lnTo>
                  <a:lnTo>
                    <a:pt x="95" y="8"/>
                  </a:lnTo>
                  <a:lnTo>
                    <a:pt x="95" y="9"/>
                  </a:lnTo>
                  <a:lnTo>
                    <a:pt x="92" y="15"/>
                  </a:lnTo>
                  <a:lnTo>
                    <a:pt x="87" y="21"/>
                  </a:lnTo>
                  <a:lnTo>
                    <a:pt x="79" y="29"/>
                  </a:lnTo>
                  <a:lnTo>
                    <a:pt x="71" y="37"/>
                  </a:lnTo>
                  <a:lnTo>
                    <a:pt x="61" y="44"/>
                  </a:lnTo>
                  <a:lnTo>
                    <a:pt x="51" y="52"/>
                  </a:lnTo>
                  <a:lnTo>
                    <a:pt x="40" y="59"/>
                  </a:lnTo>
                  <a:lnTo>
                    <a:pt x="30" y="64"/>
                  </a:lnTo>
                  <a:lnTo>
                    <a:pt x="22" y="66"/>
                  </a:lnTo>
                  <a:lnTo>
                    <a:pt x="15" y="67"/>
                  </a:lnTo>
                  <a:lnTo>
                    <a:pt x="14" y="67"/>
                  </a:lnTo>
                  <a:lnTo>
                    <a:pt x="11" y="66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8" y="60"/>
                  </a:lnTo>
                  <a:lnTo>
                    <a:pt x="8" y="55"/>
                  </a:lnTo>
                  <a:lnTo>
                    <a:pt x="8" y="50"/>
                  </a:lnTo>
                  <a:lnTo>
                    <a:pt x="10" y="43"/>
                  </a:lnTo>
                  <a:lnTo>
                    <a:pt x="2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46" name="Freeform 1453"/>
            <p:cNvSpPr>
              <a:spLocks/>
            </p:cNvSpPr>
            <p:nvPr/>
          </p:nvSpPr>
          <p:spPr bwMode="auto">
            <a:xfrm>
              <a:off x="2610" y="3865"/>
              <a:ext cx="32" cy="38"/>
            </a:xfrm>
            <a:custGeom>
              <a:avLst/>
              <a:gdLst>
                <a:gd name="T0" fmla="*/ 32 w 32"/>
                <a:gd name="T1" fmla="*/ 1 h 38"/>
                <a:gd name="T2" fmla="*/ 27 w 32"/>
                <a:gd name="T3" fmla="*/ 0 h 38"/>
                <a:gd name="T4" fmla="*/ 23 w 32"/>
                <a:gd name="T5" fmla="*/ 0 h 38"/>
                <a:gd name="T6" fmla="*/ 19 w 32"/>
                <a:gd name="T7" fmla="*/ 0 h 38"/>
                <a:gd name="T8" fmla="*/ 15 w 32"/>
                <a:gd name="T9" fmla="*/ 2 h 38"/>
                <a:gd name="T10" fmla="*/ 9 w 32"/>
                <a:gd name="T11" fmla="*/ 6 h 38"/>
                <a:gd name="T12" fmla="*/ 5 w 32"/>
                <a:gd name="T13" fmla="*/ 13 h 38"/>
                <a:gd name="T14" fmla="*/ 3 w 32"/>
                <a:gd name="T15" fmla="*/ 20 h 38"/>
                <a:gd name="T16" fmla="*/ 1 w 32"/>
                <a:gd name="T17" fmla="*/ 26 h 38"/>
                <a:gd name="T18" fmla="*/ 0 w 32"/>
                <a:gd name="T19" fmla="*/ 32 h 38"/>
                <a:gd name="T20" fmla="*/ 0 w 32"/>
                <a:gd name="T21" fmla="*/ 36 h 38"/>
                <a:gd name="T22" fmla="*/ 8 w 32"/>
                <a:gd name="T23" fmla="*/ 38 h 38"/>
                <a:gd name="T24" fmla="*/ 8 w 32"/>
                <a:gd name="T25" fmla="*/ 34 h 38"/>
                <a:gd name="T26" fmla="*/ 9 w 32"/>
                <a:gd name="T27" fmla="*/ 28 h 38"/>
                <a:gd name="T28" fmla="*/ 12 w 32"/>
                <a:gd name="T29" fmla="*/ 23 h 38"/>
                <a:gd name="T30" fmla="*/ 14 w 32"/>
                <a:gd name="T31" fmla="*/ 17 h 38"/>
                <a:gd name="T32" fmla="*/ 16 w 32"/>
                <a:gd name="T33" fmla="*/ 13 h 38"/>
                <a:gd name="T34" fmla="*/ 20 w 32"/>
                <a:gd name="T35" fmla="*/ 10 h 38"/>
                <a:gd name="T36" fmla="*/ 21 w 32"/>
                <a:gd name="T37" fmla="*/ 9 h 38"/>
                <a:gd name="T38" fmla="*/ 23 w 32"/>
                <a:gd name="T39" fmla="*/ 9 h 38"/>
                <a:gd name="T40" fmla="*/ 26 w 32"/>
                <a:gd name="T41" fmla="*/ 9 h 38"/>
                <a:gd name="T42" fmla="*/ 30 w 32"/>
                <a:gd name="T43" fmla="*/ 10 h 38"/>
                <a:gd name="T44" fmla="*/ 32 w 32"/>
                <a:gd name="T45" fmla="*/ 1 h 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2"/>
                <a:gd name="T70" fmla="*/ 0 h 38"/>
                <a:gd name="T71" fmla="*/ 32 w 32"/>
                <a:gd name="T72" fmla="*/ 38 h 3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2" h="38">
                  <a:moveTo>
                    <a:pt x="32" y="1"/>
                  </a:moveTo>
                  <a:lnTo>
                    <a:pt x="27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9" y="6"/>
                  </a:lnTo>
                  <a:lnTo>
                    <a:pt x="5" y="13"/>
                  </a:lnTo>
                  <a:lnTo>
                    <a:pt x="3" y="20"/>
                  </a:lnTo>
                  <a:lnTo>
                    <a:pt x="1" y="26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8" y="38"/>
                  </a:lnTo>
                  <a:lnTo>
                    <a:pt x="8" y="34"/>
                  </a:lnTo>
                  <a:lnTo>
                    <a:pt x="9" y="28"/>
                  </a:lnTo>
                  <a:lnTo>
                    <a:pt x="12" y="23"/>
                  </a:lnTo>
                  <a:lnTo>
                    <a:pt x="14" y="17"/>
                  </a:lnTo>
                  <a:lnTo>
                    <a:pt x="16" y="13"/>
                  </a:lnTo>
                  <a:lnTo>
                    <a:pt x="20" y="10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6" y="9"/>
                  </a:lnTo>
                  <a:lnTo>
                    <a:pt x="30" y="10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47" name="Freeform 1454"/>
            <p:cNvSpPr>
              <a:spLocks/>
            </p:cNvSpPr>
            <p:nvPr/>
          </p:nvSpPr>
          <p:spPr bwMode="auto">
            <a:xfrm>
              <a:off x="2640" y="3860"/>
              <a:ext cx="64" cy="16"/>
            </a:xfrm>
            <a:custGeom>
              <a:avLst/>
              <a:gdLst>
                <a:gd name="T0" fmla="*/ 64 w 64"/>
                <a:gd name="T1" fmla="*/ 0 h 16"/>
                <a:gd name="T2" fmla="*/ 60 w 64"/>
                <a:gd name="T3" fmla="*/ 1 h 16"/>
                <a:gd name="T4" fmla="*/ 53 w 64"/>
                <a:gd name="T5" fmla="*/ 3 h 16"/>
                <a:gd name="T6" fmla="*/ 46 w 64"/>
                <a:gd name="T7" fmla="*/ 4 h 16"/>
                <a:gd name="T8" fmla="*/ 37 w 64"/>
                <a:gd name="T9" fmla="*/ 5 h 16"/>
                <a:gd name="T10" fmla="*/ 27 w 64"/>
                <a:gd name="T11" fmla="*/ 7 h 16"/>
                <a:gd name="T12" fmla="*/ 18 w 64"/>
                <a:gd name="T13" fmla="*/ 7 h 16"/>
                <a:gd name="T14" fmla="*/ 9 w 64"/>
                <a:gd name="T15" fmla="*/ 7 h 16"/>
                <a:gd name="T16" fmla="*/ 2 w 64"/>
                <a:gd name="T17" fmla="*/ 6 h 16"/>
                <a:gd name="T18" fmla="*/ 0 w 64"/>
                <a:gd name="T19" fmla="*/ 15 h 16"/>
                <a:gd name="T20" fmla="*/ 8 w 64"/>
                <a:gd name="T21" fmla="*/ 16 h 16"/>
                <a:gd name="T22" fmla="*/ 19 w 64"/>
                <a:gd name="T23" fmla="*/ 16 h 16"/>
                <a:gd name="T24" fmla="*/ 28 w 64"/>
                <a:gd name="T25" fmla="*/ 16 h 16"/>
                <a:gd name="T26" fmla="*/ 38 w 64"/>
                <a:gd name="T27" fmla="*/ 15 h 16"/>
                <a:gd name="T28" fmla="*/ 47 w 64"/>
                <a:gd name="T29" fmla="*/ 12 h 16"/>
                <a:gd name="T30" fmla="*/ 55 w 64"/>
                <a:gd name="T31" fmla="*/ 11 h 16"/>
                <a:gd name="T32" fmla="*/ 61 w 64"/>
                <a:gd name="T33" fmla="*/ 10 h 16"/>
                <a:gd name="T34" fmla="*/ 64 w 64"/>
                <a:gd name="T35" fmla="*/ 10 h 16"/>
                <a:gd name="T36" fmla="*/ 64 w 64"/>
                <a:gd name="T37" fmla="*/ 0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16"/>
                <a:gd name="T59" fmla="*/ 64 w 64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16">
                  <a:moveTo>
                    <a:pt x="64" y="0"/>
                  </a:moveTo>
                  <a:lnTo>
                    <a:pt x="60" y="1"/>
                  </a:lnTo>
                  <a:lnTo>
                    <a:pt x="53" y="3"/>
                  </a:lnTo>
                  <a:lnTo>
                    <a:pt x="46" y="4"/>
                  </a:lnTo>
                  <a:lnTo>
                    <a:pt x="37" y="5"/>
                  </a:lnTo>
                  <a:lnTo>
                    <a:pt x="27" y="7"/>
                  </a:lnTo>
                  <a:lnTo>
                    <a:pt x="18" y="7"/>
                  </a:lnTo>
                  <a:lnTo>
                    <a:pt x="9" y="7"/>
                  </a:lnTo>
                  <a:lnTo>
                    <a:pt x="2" y="6"/>
                  </a:lnTo>
                  <a:lnTo>
                    <a:pt x="0" y="15"/>
                  </a:lnTo>
                  <a:lnTo>
                    <a:pt x="8" y="16"/>
                  </a:lnTo>
                  <a:lnTo>
                    <a:pt x="19" y="16"/>
                  </a:lnTo>
                  <a:lnTo>
                    <a:pt x="28" y="16"/>
                  </a:lnTo>
                  <a:lnTo>
                    <a:pt x="38" y="15"/>
                  </a:lnTo>
                  <a:lnTo>
                    <a:pt x="47" y="12"/>
                  </a:lnTo>
                  <a:lnTo>
                    <a:pt x="55" y="11"/>
                  </a:lnTo>
                  <a:lnTo>
                    <a:pt x="61" y="10"/>
                  </a:lnTo>
                  <a:lnTo>
                    <a:pt x="64" y="1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48" name="Freeform 1455"/>
            <p:cNvSpPr>
              <a:spLocks/>
            </p:cNvSpPr>
            <p:nvPr/>
          </p:nvSpPr>
          <p:spPr bwMode="auto">
            <a:xfrm>
              <a:off x="3124" y="3863"/>
              <a:ext cx="105" cy="50"/>
            </a:xfrm>
            <a:custGeom>
              <a:avLst/>
              <a:gdLst>
                <a:gd name="T0" fmla="*/ 1 w 105"/>
                <a:gd name="T1" fmla="*/ 2 h 50"/>
                <a:gd name="T2" fmla="*/ 0 w 105"/>
                <a:gd name="T3" fmla="*/ 1 h 50"/>
                <a:gd name="T4" fmla="*/ 0 w 105"/>
                <a:gd name="T5" fmla="*/ 1 h 50"/>
                <a:gd name="T6" fmla="*/ 0 w 105"/>
                <a:gd name="T7" fmla="*/ 2 h 50"/>
                <a:gd name="T8" fmla="*/ 0 w 105"/>
                <a:gd name="T9" fmla="*/ 3 h 50"/>
                <a:gd name="T10" fmla="*/ 2 w 105"/>
                <a:gd name="T11" fmla="*/ 5 h 50"/>
                <a:gd name="T12" fmla="*/ 5 w 105"/>
                <a:gd name="T13" fmla="*/ 9 h 50"/>
                <a:gd name="T14" fmla="*/ 16 w 105"/>
                <a:gd name="T15" fmla="*/ 20 h 50"/>
                <a:gd name="T16" fmla="*/ 31 w 105"/>
                <a:gd name="T17" fmla="*/ 33 h 50"/>
                <a:gd name="T18" fmla="*/ 39 w 105"/>
                <a:gd name="T19" fmla="*/ 38 h 50"/>
                <a:gd name="T20" fmla="*/ 49 w 105"/>
                <a:gd name="T21" fmla="*/ 42 h 50"/>
                <a:gd name="T22" fmla="*/ 58 w 105"/>
                <a:gd name="T23" fmla="*/ 47 h 50"/>
                <a:gd name="T24" fmla="*/ 68 w 105"/>
                <a:gd name="T25" fmla="*/ 49 h 50"/>
                <a:gd name="T26" fmla="*/ 77 w 105"/>
                <a:gd name="T27" fmla="*/ 50 h 50"/>
                <a:gd name="T28" fmla="*/ 87 w 105"/>
                <a:gd name="T29" fmla="*/ 49 h 50"/>
                <a:gd name="T30" fmla="*/ 91 w 105"/>
                <a:gd name="T31" fmla="*/ 48 h 50"/>
                <a:gd name="T32" fmla="*/ 95 w 105"/>
                <a:gd name="T33" fmla="*/ 46 h 50"/>
                <a:gd name="T34" fmla="*/ 99 w 105"/>
                <a:gd name="T35" fmla="*/ 44 h 50"/>
                <a:gd name="T36" fmla="*/ 104 w 105"/>
                <a:gd name="T37" fmla="*/ 40 h 50"/>
                <a:gd name="T38" fmla="*/ 105 w 105"/>
                <a:gd name="T39" fmla="*/ 39 h 50"/>
                <a:gd name="T40" fmla="*/ 105 w 105"/>
                <a:gd name="T41" fmla="*/ 38 h 50"/>
                <a:gd name="T42" fmla="*/ 105 w 105"/>
                <a:gd name="T43" fmla="*/ 36 h 50"/>
                <a:gd name="T44" fmla="*/ 104 w 105"/>
                <a:gd name="T45" fmla="*/ 34 h 50"/>
                <a:gd name="T46" fmla="*/ 101 w 105"/>
                <a:gd name="T47" fmla="*/ 28 h 50"/>
                <a:gd name="T48" fmla="*/ 95 w 105"/>
                <a:gd name="T49" fmla="*/ 22 h 50"/>
                <a:gd name="T50" fmla="*/ 89 w 105"/>
                <a:gd name="T51" fmla="*/ 16 h 50"/>
                <a:gd name="T52" fmla="*/ 83 w 105"/>
                <a:gd name="T53" fmla="*/ 11 h 50"/>
                <a:gd name="T54" fmla="*/ 74 w 105"/>
                <a:gd name="T55" fmla="*/ 5 h 50"/>
                <a:gd name="T56" fmla="*/ 66 w 105"/>
                <a:gd name="T57" fmla="*/ 2 h 50"/>
                <a:gd name="T58" fmla="*/ 57 w 105"/>
                <a:gd name="T59" fmla="*/ 0 h 50"/>
                <a:gd name="T60" fmla="*/ 49 w 105"/>
                <a:gd name="T61" fmla="*/ 0 h 50"/>
                <a:gd name="T62" fmla="*/ 39 w 105"/>
                <a:gd name="T63" fmla="*/ 0 h 50"/>
                <a:gd name="T64" fmla="*/ 30 w 105"/>
                <a:gd name="T65" fmla="*/ 1 h 50"/>
                <a:gd name="T66" fmla="*/ 20 w 105"/>
                <a:gd name="T67" fmla="*/ 2 h 50"/>
                <a:gd name="T68" fmla="*/ 12 w 105"/>
                <a:gd name="T69" fmla="*/ 2 h 50"/>
                <a:gd name="T70" fmla="*/ 5 w 105"/>
                <a:gd name="T71" fmla="*/ 2 h 50"/>
                <a:gd name="T72" fmla="*/ 1 w 105"/>
                <a:gd name="T73" fmla="*/ 2 h 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5"/>
                <a:gd name="T112" fmla="*/ 0 h 50"/>
                <a:gd name="T113" fmla="*/ 105 w 105"/>
                <a:gd name="T114" fmla="*/ 50 h 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5" h="50">
                  <a:moveTo>
                    <a:pt x="1" y="2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5"/>
                  </a:lnTo>
                  <a:lnTo>
                    <a:pt x="5" y="9"/>
                  </a:lnTo>
                  <a:lnTo>
                    <a:pt x="16" y="20"/>
                  </a:lnTo>
                  <a:lnTo>
                    <a:pt x="31" y="33"/>
                  </a:lnTo>
                  <a:lnTo>
                    <a:pt x="39" y="38"/>
                  </a:lnTo>
                  <a:lnTo>
                    <a:pt x="49" y="42"/>
                  </a:lnTo>
                  <a:lnTo>
                    <a:pt x="58" y="47"/>
                  </a:lnTo>
                  <a:lnTo>
                    <a:pt x="68" y="49"/>
                  </a:lnTo>
                  <a:lnTo>
                    <a:pt x="77" y="50"/>
                  </a:lnTo>
                  <a:lnTo>
                    <a:pt x="87" y="49"/>
                  </a:lnTo>
                  <a:lnTo>
                    <a:pt x="91" y="48"/>
                  </a:lnTo>
                  <a:lnTo>
                    <a:pt x="95" y="46"/>
                  </a:lnTo>
                  <a:lnTo>
                    <a:pt x="99" y="44"/>
                  </a:lnTo>
                  <a:lnTo>
                    <a:pt x="104" y="40"/>
                  </a:lnTo>
                  <a:lnTo>
                    <a:pt x="105" y="39"/>
                  </a:lnTo>
                  <a:lnTo>
                    <a:pt x="105" y="38"/>
                  </a:lnTo>
                  <a:lnTo>
                    <a:pt x="105" y="36"/>
                  </a:lnTo>
                  <a:lnTo>
                    <a:pt x="104" y="34"/>
                  </a:lnTo>
                  <a:lnTo>
                    <a:pt x="101" y="28"/>
                  </a:lnTo>
                  <a:lnTo>
                    <a:pt x="95" y="22"/>
                  </a:lnTo>
                  <a:lnTo>
                    <a:pt x="89" y="16"/>
                  </a:lnTo>
                  <a:lnTo>
                    <a:pt x="83" y="11"/>
                  </a:lnTo>
                  <a:lnTo>
                    <a:pt x="74" y="5"/>
                  </a:lnTo>
                  <a:lnTo>
                    <a:pt x="66" y="2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30" y="1"/>
                  </a:lnTo>
                  <a:lnTo>
                    <a:pt x="20" y="2"/>
                  </a:lnTo>
                  <a:lnTo>
                    <a:pt x="12" y="2"/>
                  </a:lnTo>
                  <a:lnTo>
                    <a:pt x="5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49" name="Freeform 1456"/>
            <p:cNvSpPr>
              <a:spLocks/>
            </p:cNvSpPr>
            <p:nvPr/>
          </p:nvSpPr>
          <p:spPr bwMode="auto">
            <a:xfrm>
              <a:off x="3119" y="3859"/>
              <a:ext cx="112" cy="58"/>
            </a:xfrm>
            <a:custGeom>
              <a:avLst/>
              <a:gdLst>
                <a:gd name="T0" fmla="*/ 106 w 112"/>
                <a:gd name="T1" fmla="*/ 41 h 58"/>
                <a:gd name="T2" fmla="*/ 102 w 112"/>
                <a:gd name="T3" fmla="*/ 44 h 58"/>
                <a:gd name="T4" fmla="*/ 98 w 112"/>
                <a:gd name="T5" fmla="*/ 46 h 58"/>
                <a:gd name="T6" fmla="*/ 95 w 112"/>
                <a:gd name="T7" fmla="*/ 48 h 58"/>
                <a:gd name="T8" fmla="*/ 91 w 112"/>
                <a:gd name="T9" fmla="*/ 49 h 58"/>
                <a:gd name="T10" fmla="*/ 82 w 112"/>
                <a:gd name="T11" fmla="*/ 50 h 58"/>
                <a:gd name="T12" fmla="*/ 74 w 112"/>
                <a:gd name="T13" fmla="*/ 49 h 58"/>
                <a:gd name="T14" fmla="*/ 64 w 112"/>
                <a:gd name="T15" fmla="*/ 46 h 58"/>
                <a:gd name="T16" fmla="*/ 56 w 112"/>
                <a:gd name="T17" fmla="*/ 43 h 58"/>
                <a:gd name="T18" fmla="*/ 46 w 112"/>
                <a:gd name="T19" fmla="*/ 38 h 58"/>
                <a:gd name="T20" fmla="*/ 39 w 112"/>
                <a:gd name="T21" fmla="*/ 32 h 58"/>
                <a:gd name="T22" fmla="*/ 24 w 112"/>
                <a:gd name="T23" fmla="*/ 21 h 58"/>
                <a:gd name="T24" fmla="*/ 13 w 112"/>
                <a:gd name="T25" fmla="*/ 10 h 58"/>
                <a:gd name="T26" fmla="*/ 10 w 112"/>
                <a:gd name="T27" fmla="*/ 7 h 58"/>
                <a:gd name="T28" fmla="*/ 8 w 112"/>
                <a:gd name="T29" fmla="*/ 5 h 58"/>
                <a:gd name="T30" fmla="*/ 9 w 112"/>
                <a:gd name="T31" fmla="*/ 6 h 58"/>
                <a:gd name="T32" fmla="*/ 7 w 112"/>
                <a:gd name="T33" fmla="*/ 9 h 58"/>
                <a:gd name="T34" fmla="*/ 5 w 112"/>
                <a:gd name="T35" fmla="*/ 9 h 58"/>
                <a:gd name="T36" fmla="*/ 8 w 112"/>
                <a:gd name="T37" fmla="*/ 1 h 58"/>
                <a:gd name="T38" fmla="*/ 6 w 112"/>
                <a:gd name="T39" fmla="*/ 0 h 58"/>
                <a:gd name="T40" fmla="*/ 2 w 112"/>
                <a:gd name="T41" fmla="*/ 1 h 58"/>
                <a:gd name="T42" fmla="*/ 0 w 112"/>
                <a:gd name="T43" fmla="*/ 6 h 58"/>
                <a:gd name="T44" fmla="*/ 1 w 112"/>
                <a:gd name="T45" fmla="*/ 9 h 58"/>
                <a:gd name="T46" fmla="*/ 3 w 112"/>
                <a:gd name="T47" fmla="*/ 12 h 58"/>
                <a:gd name="T48" fmla="*/ 7 w 112"/>
                <a:gd name="T49" fmla="*/ 17 h 58"/>
                <a:gd name="T50" fmla="*/ 18 w 112"/>
                <a:gd name="T51" fmla="*/ 28 h 58"/>
                <a:gd name="T52" fmla="*/ 34 w 112"/>
                <a:gd name="T53" fmla="*/ 40 h 58"/>
                <a:gd name="T54" fmla="*/ 42 w 112"/>
                <a:gd name="T55" fmla="*/ 46 h 58"/>
                <a:gd name="T56" fmla="*/ 52 w 112"/>
                <a:gd name="T57" fmla="*/ 51 h 58"/>
                <a:gd name="T58" fmla="*/ 62 w 112"/>
                <a:gd name="T59" fmla="*/ 55 h 58"/>
                <a:gd name="T60" fmla="*/ 72 w 112"/>
                <a:gd name="T61" fmla="*/ 57 h 58"/>
                <a:gd name="T62" fmla="*/ 82 w 112"/>
                <a:gd name="T63" fmla="*/ 58 h 58"/>
                <a:gd name="T64" fmla="*/ 92 w 112"/>
                <a:gd name="T65" fmla="*/ 57 h 58"/>
                <a:gd name="T66" fmla="*/ 97 w 112"/>
                <a:gd name="T67" fmla="*/ 56 h 58"/>
                <a:gd name="T68" fmla="*/ 102 w 112"/>
                <a:gd name="T69" fmla="*/ 54 h 58"/>
                <a:gd name="T70" fmla="*/ 107 w 112"/>
                <a:gd name="T71" fmla="*/ 52 h 58"/>
                <a:gd name="T72" fmla="*/ 112 w 112"/>
                <a:gd name="T73" fmla="*/ 48 h 58"/>
                <a:gd name="T74" fmla="*/ 106 w 112"/>
                <a:gd name="T75" fmla="*/ 41 h 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2"/>
                <a:gd name="T115" fmla="*/ 0 h 58"/>
                <a:gd name="T116" fmla="*/ 112 w 112"/>
                <a:gd name="T117" fmla="*/ 58 h 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2" h="58">
                  <a:moveTo>
                    <a:pt x="106" y="41"/>
                  </a:moveTo>
                  <a:lnTo>
                    <a:pt x="102" y="44"/>
                  </a:lnTo>
                  <a:lnTo>
                    <a:pt x="98" y="46"/>
                  </a:lnTo>
                  <a:lnTo>
                    <a:pt x="95" y="48"/>
                  </a:lnTo>
                  <a:lnTo>
                    <a:pt x="91" y="49"/>
                  </a:lnTo>
                  <a:lnTo>
                    <a:pt x="82" y="50"/>
                  </a:lnTo>
                  <a:lnTo>
                    <a:pt x="74" y="49"/>
                  </a:lnTo>
                  <a:lnTo>
                    <a:pt x="64" y="46"/>
                  </a:lnTo>
                  <a:lnTo>
                    <a:pt x="56" y="43"/>
                  </a:lnTo>
                  <a:lnTo>
                    <a:pt x="46" y="38"/>
                  </a:lnTo>
                  <a:lnTo>
                    <a:pt x="39" y="32"/>
                  </a:lnTo>
                  <a:lnTo>
                    <a:pt x="24" y="21"/>
                  </a:lnTo>
                  <a:lnTo>
                    <a:pt x="13" y="10"/>
                  </a:lnTo>
                  <a:lnTo>
                    <a:pt x="10" y="7"/>
                  </a:lnTo>
                  <a:lnTo>
                    <a:pt x="8" y="5"/>
                  </a:lnTo>
                  <a:lnTo>
                    <a:pt x="9" y="6"/>
                  </a:lnTo>
                  <a:lnTo>
                    <a:pt x="7" y="9"/>
                  </a:lnTo>
                  <a:lnTo>
                    <a:pt x="5" y="9"/>
                  </a:lnTo>
                  <a:lnTo>
                    <a:pt x="8" y="1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6"/>
                  </a:lnTo>
                  <a:lnTo>
                    <a:pt x="1" y="9"/>
                  </a:lnTo>
                  <a:lnTo>
                    <a:pt x="3" y="12"/>
                  </a:lnTo>
                  <a:lnTo>
                    <a:pt x="7" y="17"/>
                  </a:lnTo>
                  <a:lnTo>
                    <a:pt x="18" y="28"/>
                  </a:lnTo>
                  <a:lnTo>
                    <a:pt x="34" y="40"/>
                  </a:lnTo>
                  <a:lnTo>
                    <a:pt x="42" y="46"/>
                  </a:lnTo>
                  <a:lnTo>
                    <a:pt x="52" y="51"/>
                  </a:lnTo>
                  <a:lnTo>
                    <a:pt x="62" y="55"/>
                  </a:lnTo>
                  <a:lnTo>
                    <a:pt x="72" y="57"/>
                  </a:lnTo>
                  <a:lnTo>
                    <a:pt x="82" y="58"/>
                  </a:lnTo>
                  <a:lnTo>
                    <a:pt x="92" y="57"/>
                  </a:lnTo>
                  <a:lnTo>
                    <a:pt x="97" y="56"/>
                  </a:lnTo>
                  <a:lnTo>
                    <a:pt x="102" y="54"/>
                  </a:lnTo>
                  <a:lnTo>
                    <a:pt x="107" y="52"/>
                  </a:lnTo>
                  <a:lnTo>
                    <a:pt x="112" y="48"/>
                  </a:lnTo>
                  <a:lnTo>
                    <a:pt x="106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50" name="Freeform 1457"/>
            <p:cNvSpPr>
              <a:spLocks/>
            </p:cNvSpPr>
            <p:nvPr/>
          </p:nvSpPr>
          <p:spPr bwMode="auto">
            <a:xfrm>
              <a:off x="3189" y="3860"/>
              <a:ext cx="44" cy="47"/>
            </a:xfrm>
            <a:custGeom>
              <a:avLst/>
              <a:gdLst>
                <a:gd name="T0" fmla="*/ 0 w 44"/>
                <a:gd name="T1" fmla="*/ 9 h 47"/>
                <a:gd name="T2" fmla="*/ 7 w 44"/>
                <a:gd name="T3" fmla="*/ 12 h 47"/>
                <a:gd name="T4" fmla="*/ 14 w 44"/>
                <a:gd name="T5" fmla="*/ 17 h 47"/>
                <a:gd name="T6" fmla="*/ 22 w 44"/>
                <a:gd name="T7" fmla="*/ 22 h 47"/>
                <a:gd name="T8" fmla="*/ 27 w 44"/>
                <a:gd name="T9" fmla="*/ 28 h 47"/>
                <a:gd name="T10" fmla="*/ 31 w 44"/>
                <a:gd name="T11" fmla="*/ 33 h 47"/>
                <a:gd name="T12" fmla="*/ 34 w 44"/>
                <a:gd name="T13" fmla="*/ 39 h 47"/>
                <a:gd name="T14" fmla="*/ 36 w 44"/>
                <a:gd name="T15" fmla="*/ 40 h 47"/>
                <a:gd name="T16" fmla="*/ 36 w 44"/>
                <a:gd name="T17" fmla="*/ 41 h 47"/>
                <a:gd name="T18" fmla="*/ 36 w 44"/>
                <a:gd name="T19" fmla="*/ 40 h 47"/>
                <a:gd name="T20" fmla="*/ 42 w 44"/>
                <a:gd name="T21" fmla="*/ 47 h 47"/>
                <a:gd name="T22" fmla="*/ 44 w 44"/>
                <a:gd name="T23" fmla="*/ 43 h 47"/>
                <a:gd name="T24" fmla="*/ 44 w 44"/>
                <a:gd name="T25" fmla="*/ 40 h 47"/>
                <a:gd name="T26" fmla="*/ 44 w 44"/>
                <a:gd name="T27" fmla="*/ 38 h 47"/>
                <a:gd name="T28" fmla="*/ 42 w 44"/>
                <a:gd name="T29" fmla="*/ 34 h 47"/>
                <a:gd name="T30" fmla="*/ 39 w 44"/>
                <a:gd name="T31" fmla="*/ 28 h 47"/>
                <a:gd name="T32" fmla="*/ 33 w 44"/>
                <a:gd name="T33" fmla="*/ 22 h 47"/>
                <a:gd name="T34" fmla="*/ 27 w 44"/>
                <a:gd name="T35" fmla="*/ 16 h 47"/>
                <a:gd name="T36" fmla="*/ 20 w 44"/>
                <a:gd name="T37" fmla="*/ 9 h 47"/>
                <a:gd name="T38" fmla="*/ 11 w 44"/>
                <a:gd name="T39" fmla="*/ 5 h 47"/>
                <a:gd name="T40" fmla="*/ 3 w 44"/>
                <a:gd name="T41" fmla="*/ 0 h 47"/>
                <a:gd name="T42" fmla="*/ 0 w 44"/>
                <a:gd name="T43" fmla="*/ 9 h 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47"/>
                <a:gd name="T68" fmla="*/ 44 w 44"/>
                <a:gd name="T69" fmla="*/ 47 h 4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47">
                  <a:moveTo>
                    <a:pt x="0" y="9"/>
                  </a:moveTo>
                  <a:lnTo>
                    <a:pt x="7" y="12"/>
                  </a:lnTo>
                  <a:lnTo>
                    <a:pt x="14" y="17"/>
                  </a:lnTo>
                  <a:lnTo>
                    <a:pt x="22" y="22"/>
                  </a:lnTo>
                  <a:lnTo>
                    <a:pt x="27" y="28"/>
                  </a:lnTo>
                  <a:lnTo>
                    <a:pt x="31" y="33"/>
                  </a:lnTo>
                  <a:lnTo>
                    <a:pt x="34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6" y="40"/>
                  </a:lnTo>
                  <a:lnTo>
                    <a:pt x="42" y="47"/>
                  </a:lnTo>
                  <a:lnTo>
                    <a:pt x="44" y="43"/>
                  </a:lnTo>
                  <a:lnTo>
                    <a:pt x="44" y="40"/>
                  </a:lnTo>
                  <a:lnTo>
                    <a:pt x="44" y="38"/>
                  </a:lnTo>
                  <a:lnTo>
                    <a:pt x="42" y="34"/>
                  </a:lnTo>
                  <a:lnTo>
                    <a:pt x="39" y="28"/>
                  </a:lnTo>
                  <a:lnTo>
                    <a:pt x="33" y="22"/>
                  </a:lnTo>
                  <a:lnTo>
                    <a:pt x="27" y="16"/>
                  </a:lnTo>
                  <a:lnTo>
                    <a:pt x="20" y="9"/>
                  </a:lnTo>
                  <a:lnTo>
                    <a:pt x="11" y="5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51" name="Freeform 1458"/>
            <p:cNvSpPr>
              <a:spLocks/>
            </p:cNvSpPr>
            <p:nvPr/>
          </p:nvSpPr>
          <p:spPr bwMode="auto">
            <a:xfrm>
              <a:off x="3124" y="3857"/>
              <a:ext cx="68" cy="13"/>
            </a:xfrm>
            <a:custGeom>
              <a:avLst/>
              <a:gdLst>
                <a:gd name="T0" fmla="*/ 0 w 68"/>
                <a:gd name="T1" fmla="*/ 11 h 13"/>
                <a:gd name="T2" fmla="*/ 5 w 68"/>
                <a:gd name="T3" fmla="*/ 13 h 13"/>
                <a:gd name="T4" fmla="*/ 13 w 68"/>
                <a:gd name="T5" fmla="*/ 12 h 13"/>
                <a:gd name="T6" fmla="*/ 20 w 68"/>
                <a:gd name="T7" fmla="*/ 12 h 13"/>
                <a:gd name="T8" fmla="*/ 30 w 68"/>
                <a:gd name="T9" fmla="*/ 11 h 13"/>
                <a:gd name="T10" fmla="*/ 39 w 68"/>
                <a:gd name="T11" fmla="*/ 10 h 13"/>
                <a:gd name="T12" fmla="*/ 49 w 68"/>
                <a:gd name="T13" fmla="*/ 10 h 13"/>
                <a:gd name="T14" fmla="*/ 57 w 68"/>
                <a:gd name="T15" fmla="*/ 10 h 13"/>
                <a:gd name="T16" fmla="*/ 65 w 68"/>
                <a:gd name="T17" fmla="*/ 12 h 13"/>
                <a:gd name="T18" fmla="*/ 68 w 68"/>
                <a:gd name="T19" fmla="*/ 3 h 13"/>
                <a:gd name="T20" fmla="*/ 58 w 68"/>
                <a:gd name="T21" fmla="*/ 1 h 13"/>
                <a:gd name="T22" fmla="*/ 49 w 68"/>
                <a:gd name="T23" fmla="*/ 0 h 13"/>
                <a:gd name="T24" fmla="*/ 38 w 68"/>
                <a:gd name="T25" fmla="*/ 1 h 13"/>
                <a:gd name="T26" fmla="*/ 29 w 68"/>
                <a:gd name="T27" fmla="*/ 2 h 13"/>
                <a:gd name="T28" fmla="*/ 20 w 68"/>
                <a:gd name="T29" fmla="*/ 2 h 13"/>
                <a:gd name="T30" fmla="*/ 12 w 68"/>
                <a:gd name="T31" fmla="*/ 3 h 13"/>
                <a:gd name="T32" fmla="*/ 6 w 68"/>
                <a:gd name="T33" fmla="*/ 3 h 13"/>
                <a:gd name="T34" fmla="*/ 3 w 68"/>
                <a:gd name="T35" fmla="*/ 3 h 13"/>
                <a:gd name="T36" fmla="*/ 0 w 68"/>
                <a:gd name="T37" fmla="*/ 11 h 1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8"/>
                <a:gd name="T58" fmla="*/ 0 h 13"/>
                <a:gd name="T59" fmla="*/ 68 w 68"/>
                <a:gd name="T60" fmla="*/ 13 h 1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8" h="13">
                  <a:moveTo>
                    <a:pt x="0" y="11"/>
                  </a:moveTo>
                  <a:lnTo>
                    <a:pt x="5" y="13"/>
                  </a:lnTo>
                  <a:lnTo>
                    <a:pt x="13" y="12"/>
                  </a:lnTo>
                  <a:lnTo>
                    <a:pt x="20" y="12"/>
                  </a:lnTo>
                  <a:lnTo>
                    <a:pt x="30" y="11"/>
                  </a:lnTo>
                  <a:lnTo>
                    <a:pt x="39" y="10"/>
                  </a:lnTo>
                  <a:lnTo>
                    <a:pt x="49" y="10"/>
                  </a:lnTo>
                  <a:lnTo>
                    <a:pt x="57" y="10"/>
                  </a:lnTo>
                  <a:lnTo>
                    <a:pt x="65" y="12"/>
                  </a:lnTo>
                  <a:lnTo>
                    <a:pt x="68" y="3"/>
                  </a:lnTo>
                  <a:lnTo>
                    <a:pt x="58" y="1"/>
                  </a:lnTo>
                  <a:lnTo>
                    <a:pt x="49" y="0"/>
                  </a:lnTo>
                  <a:lnTo>
                    <a:pt x="38" y="1"/>
                  </a:lnTo>
                  <a:lnTo>
                    <a:pt x="29" y="2"/>
                  </a:lnTo>
                  <a:lnTo>
                    <a:pt x="20" y="2"/>
                  </a:lnTo>
                  <a:lnTo>
                    <a:pt x="12" y="3"/>
                  </a:lnTo>
                  <a:lnTo>
                    <a:pt x="6" y="3"/>
                  </a:lnTo>
                  <a:lnTo>
                    <a:pt x="3" y="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52" name="Freeform 1459"/>
            <p:cNvSpPr>
              <a:spLocks/>
            </p:cNvSpPr>
            <p:nvPr/>
          </p:nvSpPr>
          <p:spPr bwMode="auto">
            <a:xfrm>
              <a:off x="2629" y="3818"/>
              <a:ext cx="103" cy="51"/>
            </a:xfrm>
            <a:custGeom>
              <a:avLst/>
              <a:gdLst>
                <a:gd name="T0" fmla="*/ 102 w 103"/>
                <a:gd name="T1" fmla="*/ 14 h 51"/>
                <a:gd name="T2" fmla="*/ 103 w 103"/>
                <a:gd name="T3" fmla="*/ 15 h 51"/>
                <a:gd name="T4" fmla="*/ 103 w 103"/>
                <a:gd name="T5" fmla="*/ 18 h 51"/>
                <a:gd name="T6" fmla="*/ 100 w 103"/>
                <a:gd name="T7" fmla="*/ 23 h 51"/>
                <a:gd name="T8" fmla="*/ 97 w 103"/>
                <a:gd name="T9" fmla="*/ 28 h 51"/>
                <a:gd name="T10" fmla="*/ 93 w 103"/>
                <a:gd name="T11" fmla="*/ 33 h 51"/>
                <a:gd name="T12" fmla="*/ 88 w 103"/>
                <a:gd name="T13" fmla="*/ 38 h 51"/>
                <a:gd name="T14" fmla="*/ 81 w 103"/>
                <a:gd name="T15" fmla="*/ 42 h 51"/>
                <a:gd name="T16" fmla="*/ 76 w 103"/>
                <a:gd name="T17" fmla="*/ 45 h 51"/>
                <a:gd name="T18" fmla="*/ 69 w 103"/>
                <a:gd name="T19" fmla="*/ 48 h 51"/>
                <a:gd name="T20" fmla="*/ 60 w 103"/>
                <a:gd name="T21" fmla="*/ 49 h 51"/>
                <a:gd name="T22" fmla="*/ 53 w 103"/>
                <a:gd name="T23" fmla="*/ 50 h 51"/>
                <a:gd name="T24" fmla="*/ 44 w 103"/>
                <a:gd name="T25" fmla="*/ 51 h 51"/>
                <a:gd name="T26" fmla="*/ 36 w 103"/>
                <a:gd name="T27" fmla="*/ 50 h 51"/>
                <a:gd name="T28" fmla="*/ 29 w 103"/>
                <a:gd name="T29" fmla="*/ 49 h 51"/>
                <a:gd name="T30" fmla="*/ 20 w 103"/>
                <a:gd name="T31" fmla="*/ 47 h 51"/>
                <a:gd name="T32" fmla="*/ 14 w 103"/>
                <a:gd name="T33" fmla="*/ 43 h 51"/>
                <a:gd name="T34" fmla="*/ 11 w 103"/>
                <a:gd name="T35" fmla="*/ 41 h 51"/>
                <a:gd name="T36" fmla="*/ 7 w 103"/>
                <a:gd name="T37" fmla="*/ 39 h 51"/>
                <a:gd name="T38" fmla="*/ 4 w 103"/>
                <a:gd name="T39" fmla="*/ 37 h 51"/>
                <a:gd name="T40" fmla="*/ 2 w 103"/>
                <a:gd name="T41" fmla="*/ 35 h 51"/>
                <a:gd name="T42" fmla="*/ 1 w 103"/>
                <a:gd name="T43" fmla="*/ 31 h 51"/>
                <a:gd name="T44" fmla="*/ 0 w 103"/>
                <a:gd name="T45" fmla="*/ 29 h 51"/>
                <a:gd name="T46" fmla="*/ 1 w 103"/>
                <a:gd name="T47" fmla="*/ 26 h 51"/>
                <a:gd name="T48" fmla="*/ 2 w 103"/>
                <a:gd name="T49" fmla="*/ 23 h 51"/>
                <a:gd name="T50" fmla="*/ 5 w 103"/>
                <a:gd name="T51" fmla="*/ 19 h 51"/>
                <a:gd name="T52" fmla="*/ 9 w 103"/>
                <a:gd name="T53" fmla="*/ 16 h 51"/>
                <a:gd name="T54" fmla="*/ 15 w 103"/>
                <a:gd name="T55" fmla="*/ 12 h 51"/>
                <a:gd name="T56" fmla="*/ 20 w 103"/>
                <a:gd name="T57" fmla="*/ 8 h 51"/>
                <a:gd name="T58" fmla="*/ 27 w 103"/>
                <a:gd name="T59" fmla="*/ 5 h 51"/>
                <a:gd name="T60" fmla="*/ 35 w 103"/>
                <a:gd name="T61" fmla="*/ 3 h 51"/>
                <a:gd name="T62" fmla="*/ 43 w 103"/>
                <a:gd name="T63" fmla="*/ 1 h 51"/>
                <a:gd name="T64" fmla="*/ 52 w 103"/>
                <a:gd name="T65" fmla="*/ 0 h 51"/>
                <a:gd name="T66" fmla="*/ 59 w 103"/>
                <a:gd name="T67" fmla="*/ 1 h 51"/>
                <a:gd name="T68" fmla="*/ 68 w 103"/>
                <a:gd name="T69" fmla="*/ 2 h 51"/>
                <a:gd name="T70" fmla="*/ 75 w 103"/>
                <a:gd name="T71" fmla="*/ 3 h 51"/>
                <a:gd name="T72" fmla="*/ 81 w 103"/>
                <a:gd name="T73" fmla="*/ 6 h 51"/>
                <a:gd name="T74" fmla="*/ 88 w 103"/>
                <a:gd name="T75" fmla="*/ 8 h 51"/>
                <a:gd name="T76" fmla="*/ 93 w 103"/>
                <a:gd name="T77" fmla="*/ 11 h 51"/>
                <a:gd name="T78" fmla="*/ 98 w 103"/>
                <a:gd name="T79" fmla="*/ 13 h 51"/>
                <a:gd name="T80" fmla="*/ 102 w 103"/>
                <a:gd name="T81" fmla="*/ 14 h 5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3"/>
                <a:gd name="T124" fmla="*/ 0 h 51"/>
                <a:gd name="T125" fmla="*/ 103 w 103"/>
                <a:gd name="T126" fmla="*/ 51 h 5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3" h="51">
                  <a:moveTo>
                    <a:pt x="102" y="14"/>
                  </a:moveTo>
                  <a:lnTo>
                    <a:pt x="103" y="15"/>
                  </a:lnTo>
                  <a:lnTo>
                    <a:pt x="103" y="18"/>
                  </a:lnTo>
                  <a:lnTo>
                    <a:pt x="100" y="23"/>
                  </a:lnTo>
                  <a:lnTo>
                    <a:pt x="97" y="28"/>
                  </a:lnTo>
                  <a:lnTo>
                    <a:pt x="93" y="33"/>
                  </a:lnTo>
                  <a:lnTo>
                    <a:pt x="88" y="38"/>
                  </a:lnTo>
                  <a:lnTo>
                    <a:pt x="81" y="42"/>
                  </a:lnTo>
                  <a:lnTo>
                    <a:pt x="76" y="45"/>
                  </a:lnTo>
                  <a:lnTo>
                    <a:pt x="69" y="48"/>
                  </a:lnTo>
                  <a:lnTo>
                    <a:pt x="60" y="49"/>
                  </a:lnTo>
                  <a:lnTo>
                    <a:pt x="53" y="50"/>
                  </a:lnTo>
                  <a:lnTo>
                    <a:pt x="44" y="51"/>
                  </a:lnTo>
                  <a:lnTo>
                    <a:pt x="36" y="50"/>
                  </a:lnTo>
                  <a:lnTo>
                    <a:pt x="29" y="49"/>
                  </a:lnTo>
                  <a:lnTo>
                    <a:pt x="20" y="47"/>
                  </a:lnTo>
                  <a:lnTo>
                    <a:pt x="14" y="43"/>
                  </a:lnTo>
                  <a:lnTo>
                    <a:pt x="11" y="41"/>
                  </a:lnTo>
                  <a:lnTo>
                    <a:pt x="7" y="39"/>
                  </a:lnTo>
                  <a:lnTo>
                    <a:pt x="4" y="37"/>
                  </a:lnTo>
                  <a:lnTo>
                    <a:pt x="2" y="35"/>
                  </a:lnTo>
                  <a:lnTo>
                    <a:pt x="1" y="31"/>
                  </a:lnTo>
                  <a:lnTo>
                    <a:pt x="0" y="29"/>
                  </a:lnTo>
                  <a:lnTo>
                    <a:pt x="1" y="26"/>
                  </a:lnTo>
                  <a:lnTo>
                    <a:pt x="2" y="23"/>
                  </a:lnTo>
                  <a:lnTo>
                    <a:pt x="5" y="19"/>
                  </a:lnTo>
                  <a:lnTo>
                    <a:pt x="9" y="16"/>
                  </a:lnTo>
                  <a:lnTo>
                    <a:pt x="15" y="12"/>
                  </a:lnTo>
                  <a:lnTo>
                    <a:pt x="20" y="8"/>
                  </a:lnTo>
                  <a:lnTo>
                    <a:pt x="27" y="5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59" y="1"/>
                  </a:lnTo>
                  <a:lnTo>
                    <a:pt x="68" y="2"/>
                  </a:lnTo>
                  <a:lnTo>
                    <a:pt x="75" y="3"/>
                  </a:lnTo>
                  <a:lnTo>
                    <a:pt x="81" y="6"/>
                  </a:lnTo>
                  <a:lnTo>
                    <a:pt x="88" y="8"/>
                  </a:lnTo>
                  <a:lnTo>
                    <a:pt x="93" y="11"/>
                  </a:lnTo>
                  <a:lnTo>
                    <a:pt x="98" y="13"/>
                  </a:lnTo>
                  <a:lnTo>
                    <a:pt x="102" y="1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53" name="Freeform 1460"/>
            <p:cNvSpPr>
              <a:spLocks/>
            </p:cNvSpPr>
            <p:nvPr/>
          </p:nvSpPr>
          <p:spPr bwMode="auto">
            <a:xfrm>
              <a:off x="2704" y="3827"/>
              <a:ext cx="32" cy="40"/>
            </a:xfrm>
            <a:custGeom>
              <a:avLst/>
              <a:gdLst>
                <a:gd name="T0" fmla="*/ 2 w 32"/>
                <a:gd name="T1" fmla="*/ 40 h 40"/>
                <a:gd name="T2" fmla="*/ 10 w 32"/>
                <a:gd name="T3" fmla="*/ 37 h 40"/>
                <a:gd name="T4" fmla="*/ 15 w 32"/>
                <a:gd name="T5" fmla="*/ 32 h 40"/>
                <a:gd name="T6" fmla="*/ 21 w 32"/>
                <a:gd name="T7" fmla="*/ 27 h 40"/>
                <a:gd name="T8" fmla="*/ 25 w 32"/>
                <a:gd name="T9" fmla="*/ 21 h 40"/>
                <a:gd name="T10" fmla="*/ 29 w 32"/>
                <a:gd name="T11" fmla="*/ 16 h 40"/>
                <a:gd name="T12" fmla="*/ 32 w 32"/>
                <a:gd name="T13" fmla="*/ 10 h 40"/>
                <a:gd name="T14" fmla="*/ 32 w 32"/>
                <a:gd name="T15" fmla="*/ 6 h 40"/>
                <a:gd name="T16" fmla="*/ 28 w 32"/>
                <a:gd name="T17" fmla="*/ 0 h 40"/>
                <a:gd name="T18" fmla="*/ 25 w 32"/>
                <a:gd name="T19" fmla="*/ 9 h 40"/>
                <a:gd name="T20" fmla="*/ 23 w 32"/>
                <a:gd name="T21" fmla="*/ 7 h 40"/>
                <a:gd name="T22" fmla="*/ 23 w 32"/>
                <a:gd name="T23" fmla="*/ 8 h 40"/>
                <a:gd name="T24" fmla="*/ 21 w 32"/>
                <a:gd name="T25" fmla="*/ 11 h 40"/>
                <a:gd name="T26" fmla="*/ 18 w 32"/>
                <a:gd name="T27" fmla="*/ 16 h 40"/>
                <a:gd name="T28" fmla="*/ 15 w 32"/>
                <a:gd name="T29" fmla="*/ 21 h 40"/>
                <a:gd name="T30" fmla="*/ 10 w 32"/>
                <a:gd name="T31" fmla="*/ 26 h 40"/>
                <a:gd name="T32" fmla="*/ 4 w 32"/>
                <a:gd name="T33" fmla="*/ 29 h 40"/>
                <a:gd name="T34" fmla="*/ 0 w 32"/>
                <a:gd name="T35" fmla="*/ 31 h 40"/>
                <a:gd name="T36" fmla="*/ 2 w 32"/>
                <a:gd name="T37" fmla="*/ 40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"/>
                <a:gd name="T58" fmla="*/ 0 h 40"/>
                <a:gd name="T59" fmla="*/ 32 w 32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" h="40">
                  <a:moveTo>
                    <a:pt x="2" y="40"/>
                  </a:moveTo>
                  <a:lnTo>
                    <a:pt x="10" y="37"/>
                  </a:lnTo>
                  <a:lnTo>
                    <a:pt x="15" y="32"/>
                  </a:lnTo>
                  <a:lnTo>
                    <a:pt x="21" y="27"/>
                  </a:lnTo>
                  <a:lnTo>
                    <a:pt x="25" y="21"/>
                  </a:lnTo>
                  <a:lnTo>
                    <a:pt x="29" y="16"/>
                  </a:lnTo>
                  <a:lnTo>
                    <a:pt x="32" y="10"/>
                  </a:lnTo>
                  <a:lnTo>
                    <a:pt x="32" y="6"/>
                  </a:lnTo>
                  <a:lnTo>
                    <a:pt x="28" y="0"/>
                  </a:lnTo>
                  <a:lnTo>
                    <a:pt x="25" y="9"/>
                  </a:lnTo>
                  <a:lnTo>
                    <a:pt x="23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6"/>
                  </a:lnTo>
                  <a:lnTo>
                    <a:pt x="15" y="21"/>
                  </a:lnTo>
                  <a:lnTo>
                    <a:pt x="10" y="26"/>
                  </a:lnTo>
                  <a:lnTo>
                    <a:pt x="4" y="29"/>
                  </a:lnTo>
                  <a:lnTo>
                    <a:pt x="0" y="31"/>
                  </a:lnTo>
                  <a:lnTo>
                    <a:pt x="2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54" name="Freeform 1461"/>
            <p:cNvSpPr>
              <a:spLocks/>
            </p:cNvSpPr>
            <p:nvPr/>
          </p:nvSpPr>
          <p:spPr bwMode="auto">
            <a:xfrm>
              <a:off x="2641" y="3858"/>
              <a:ext cx="65" cy="16"/>
            </a:xfrm>
            <a:custGeom>
              <a:avLst/>
              <a:gdLst>
                <a:gd name="T0" fmla="*/ 0 w 65"/>
                <a:gd name="T1" fmla="*/ 8 h 16"/>
                <a:gd name="T2" fmla="*/ 7 w 65"/>
                <a:gd name="T3" fmla="*/ 11 h 16"/>
                <a:gd name="T4" fmla="*/ 15 w 65"/>
                <a:gd name="T5" fmla="*/ 13 h 16"/>
                <a:gd name="T6" fmla="*/ 24 w 65"/>
                <a:gd name="T7" fmla="*/ 14 h 16"/>
                <a:gd name="T8" fmla="*/ 32 w 65"/>
                <a:gd name="T9" fmla="*/ 16 h 16"/>
                <a:gd name="T10" fmla="*/ 41 w 65"/>
                <a:gd name="T11" fmla="*/ 14 h 16"/>
                <a:gd name="T12" fmla="*/ 49 w 65"/>
                <a:gd name="T13" fmla="*/ 13 h 16"/>
                <a:gd name="T14" fmla="*/ 58 w 65"/>
                <a:gd name="T15" fmla="*/ 12 h 16"/>
                <a:gd name="T16" fmla="*/ 65 w 65"/>
                <a:gd name="T17" fmla="*/ 9 h 16"/>
                <a:gd name="T18" fmla="*/ 63 w 65"/>
                <a:gd name="T19" fmla="*/ 0 h 16"/>
                <a:gd name="T20" fmla="*/ 56 w 65"/>
                <a:gd name="T21" fmla="*/ 2 h 16"/>
                <a:gd name="T22" fmla="*/ 48 w 65"/>
                <a:gd name="T23" fmla="*/ 5 h 16"/>
                <a:gd name="T24" fmla="*/ 40 w 65"/>
                <a:gd name="T25" fmla="*/ 6 h 16"/>
                <a:gd name="T26" fmla="*/ 32 w 65"/>
                <a:gd name="T27" fmla="*/ 6 h 16"/>
                <a:gd name="T28" fmla="*/ 24 w 65"/>
                <a:gd name="T29" fmla="*/ 6 h 16"/>
                <a:gd name="T30" fmla="*/ 17 w 65"/>
                <a:gd name="T31" fmla="*/ 5 h 16"/>
                <a:gd name="T32" fmla="*/ 10 w 65"/>
                <a:gd name="T33" fmla="*/ 2 h 16"/>
                <a:gd name="T34" fmla="*/ 4 w 65"/>
                <a:gd name="T35" fmla="*/ 0 h 16"/>
                <a:gd name="T36" fmla="*/ 0 w 65"/>
                <a:gd name="T37" fmla="*/ 8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5"/>
                <a:gd name="T58" fmla="*/ 0 h 16"/>
                <a:gd name="T59" fmla="*/ 65 w 65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5" h="16">
                  <a:moveTo>
                    <a:pt x="0" y="8"/>
                  </a:moveTo>
                  <a:lnTo>
                    <a:pt x="7" y="11"/>
                  </a:lnTo>
                  <a:lnTo>
                    <a:pt x="15" y="13"/>
                  </a:lnTo>
                  <a:lnTo>
                    <a:pt x="24" y="14"/>
                  </a:lnTo>
                  <a:lnTo>
                    <a:pt x="32" y="16"/>
                  </a:lnTo>
                  <a:lnTo>
                    <a:pt x="41" y="14"/>
                  </a:lnTo>
                  <a:lnTo>
                    <a:pt x="49" y="13"/>
                  </a:lnTo>
                  <a:lnTo>
                    <a:pt x="58" y="12"/>
                  </a:lnTo>
                  <a:lnTo>
                    <a:pt x="65" y="9"/>
                  </a:lnTo>
                  <a:lnTo>
                    <a:pt x="63" y="0"/>
                  </a:lnTo>
                  <a:lnTo>
                    <a:pt x="56" y="2"/>
                  </a:lnTo>
                  <a:lnTo>
                    <a:pt x="48" y="5"/>
                  </a:lnTo>
                  <a:lnTo>
                    <a:pt x="40" y="6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17" y="5"/>
                  </a:lnTo>
                  <a:lnTo>
                    <a:pt x="10" y="2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55" name="Freeform 1462"/>
            <p:cNvSpPr>
              <a:spLocks/>
            </p:cNvSpPr>
            <p:nvPr/>
          </p:nvSpPr>
          <p:spPr bwMode="auto">
            <a:xfrm>
              <a:off x="2625" y="3837"/>
              <a:ext cx="20" cy="29"/>
            </a:xfrm>
            <a:custGeom>
              <a:avLst/>
              <a:gdLst>
                <a:gd name="T0" fmla="*/ 3 w 20"/>
                <a:gd name="T1" fmla="*/ 0 h 29"/>
                <a:gd name="T2" fmla="*/ 1 w 20"/>
                <a:gd name="T3" fmla="*/ 5 h 29"/>
                <a:gd name="T4" fmla="*/ 0 w 20"/>
                <a:gd name="T5" fmla="*/ 10 h 29"/>
                <a:gd name="T6" fmla="*/ 1 w 20"/>
                <a:gd name="T7" fmla="*/ 15 h 29"/>
                <a:gd name="T8" fmla="*/ 3 w 20"/>
                <a:gd name="T9" fmla="*/ 18 h 29"/>
                <a:gd name="T10" fmla="*/ 5 w 20"/>
                <a:gd name="T11" fmla="*/ 21 h 29"/>
                <a:gd name="T12" fmla="*/ 8 w 20"/>
                <a:gd name="T13" fmla="*/ 24 h 29"/>
                <a:gd name="T14" fmla="*/ 11 w 20"/>
                <a:gd name="T15" fmla="*/ 27 h 29"/>
                <a:gd name="T16" fmla="*/ 16 w 20"/>
                <a:gd name="T17" fmla="*/ 29 h 29"/>
                <a:gd name="T18" fmla="*/ 20 w 20"/>
                <a:gd name="T19" fmla="*/ 21 h 29"/>
                <a:gd name="T20" fmla="*/ 17 w 20"/>
                <a:gd name="T21" fmla="*/ 19 h 29"/>
                <a:gd name="T22" fmla="*/ 13 w 20"/>
                <a:gd name="T23" fmla="*/ 17 h 29"/>
                <a:gd name="T24" fmla="*/ 11 w 20"/>
                <a:gd name="T25" fmla="*/ 15 h 29"/>
                <a:gd name="T26" fmla="*/ 10 w 20"/>
                <a:gd name="T27" fmla="*/ 12 h 29"/>
                <a:gd name="T28" fmla="*/ 9 w 20"/>
                <a:gd name="T29" fmla="*/ 11 h 29"/>
                <a:gd name="T30" fmla="*/ 9 w 20"/>
                <a:gd name="T31" fmla="*/ 9 h 29"/>
                <a:gd name="T32" fmla="*/ 9 w 20"/>
                <a:gd name="T33" fmla="*/ 8 h 29"/>
                <a:gd name="T34" fmla="*/ 10 w 20"/>
                <a:gd name="T35" fmla="*/ 6 h 29"/>
                <a:gd name="T36" fmla="*/ 3 w 20"/>
                <a:gd name="T37" fmla="*/ 0 h 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"/>
                <a:gd name="T58" fmla="*/ 0 h 29"/>
                <a:gd name="T59" fmla="*/ 20 w 20"/>
                <a:gd name="T60" fmla="*/ 29 h 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" h="29">
                  <a:moveTo>
                    <a:pt x="3" y="0"/>
                  </a:moveTo>
                  <a:lnTo>
                    <a:pt x="1" y="5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3" y="18"/>
                  </a:lnTo>
                  <a:lnTo>
                    <a:pt x="5" y="21"/>
                  </a:lnTo>
                  <a:lnTo>
                    <a:pt x="8" y="24"/>
                  </a:lnTo>
                  <a:lnTo>
                    <a:pt x="11" y="27"/>
                  </a:lnTo>
                  <a:lnTo>
                    <a:pt x="16" y="29"/>
                  </a:lnTo>
                  <a:lnTo>
                    <a:pt x="20" y="21"/>
                  </a:lnTo>
                  <a:lnTo>
                    <a:pt x="17" y="19"/>
                  </a:lnTo>
                  <a:lnTo>
                    <a:pt x="13" y="17"/>
                  </a:lnTo>
                  <a:lnTo>
                    <a:pt x="11" y="15"/>
                  </a:lnTo>
                  <a:lnTo>
                    <a:pt x="10" y="12"/>
                  </a:lnTo>
                  <a:lnTo>
                    <a:pt x="9" y="11"/>
                  </a:lnTo>
                  <a:lnTo>
                    <a:pt x="9" y="9"/>
                  </a:lnTo>
                  <a:lnTo>
                    <a:pt x="9" y="8"/>
                  </a:lnTo>
                  <a:lnTo>
                    <a:pt x="10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56" name="Freeform 1463"/>
            <p:cNvSpPr>
              <a:spLocks/>
            </p:cNvSpPr>
            <p:nvPr/>
          </p:nvSpPr>
          <p:spPr bwMode="auto">
            <a:xfrm>
              <a:off x="2628" y="3813"/>
              <a:ext cx="53" cy="30"/>
            </a:xfrm>
            <a:custGeom>
              <a:avLst/>
              <a:gdLst>
                <a:gd name="T0" fmla="*/ 53 w 53"/>
                <a:gd name="T1" fmla="*/ 0 h 30"/>
                <a:gd name="T2" fmla="*/ 43 w 53"/>
                <a:gd name="T3" fmla="*/ 1 h 30"/>
                <a:gd name="T4" fmla="*/ 35 w 53"/>
                <a:gd name="T5" fmla="*/ 3 h 30"/>
                <a:gd name="T6" fmla="*/ 26 w 53"/>
                <a:gd name="T7" fmla="*/ 6 h 30"/>
                <a:gd name="T8" fmla="*/ 19 w 53"/>
                <a:gd name="T9" fmla="*/ 9 h 30"/>
                <a:gd name="T10" fmla="*/ 13 w 53"/>
                <a:gd name="T11" fmla="*/ 13 h 30"/>
                <a:gd name="T12" fmla="*/ 7 w 53"/>
                <a:gd name="T13" fmla="*/ 17 h 30"/>
                <a:gd name="T14" fmla="*/ 3 w 53"/>
                <a:gd name="T15" fmla="*/ 21 h 30"/>
                <a:gd name="T16" fmla="*/ 0 w 53"/>
                <a:gd name="T17" fmla="*/ 24 h 30"/>
                <a:gd name="T18" fmla="*/ 7 w 53"/>
                <a:gd name="T19" fmla="*/ 30 h 30"/>
                <a:gd name="T20" fmla="*/ 9 w 53"/>
                <a:gd name="T21" fmla="*/ 28 h 30"/>
                <a:gd name="T22" fmla="*/ 13 w 53"/>
                <a:gd name="T23" fmla="*/ 24 h 30"/>
                <a:gd name="T24" fmla="*/ 18 w 53"/>
                <a:gd name="T25" fmla="*/ 21 h 30"/>
                <a:gd name="T26" fmla="*/ 23 w 53"/>
                <a:gd name="T27" fmla="*/ 18 h 30"/>
                <a:gd name="T28" fmla="*/ 30 w 53"/>
                <a:gd name="T29" fmla="*/ 14 h 30"/>
                <a:gd name="T30" fmla="*/ 37 w 53"/>
                <a:gd name="T31" fmla="*/ 12 h 30"/>
                <a:gd name="T32" fmla="*/ 44 w 53"/>
                <a:gd name="T33" fmla="*/ 10 h 30"/>
                <a:gd name="T34" fmla="*/ 53 w 53"/>
                <a:gd name="T35" fmla="*/ 10 h 30"/>
                <a:gd name="T36" fmla="*/ 53 w 53"/>
                <a:gd name="T37" fmla="*/ 0 h 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30"/>
                <a:gd name="T59" fmla="*/ 53 w 53"/>
                <a:gd name="T60" fmla="*/ 30 h 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30">
                  <a:moveTo>
                    <a:pt x="53" y="0"/>
                  </a:moveTo>
                  <a:lnTo>
                    <a:pt x="43" y="1"/>
                  </a:lnTo>
                  <a:lnTo>
                    <a:pt x="35" y="3"/>
                  </a:lnTo>
                  <a:lnTo>
                    <a:pt x="26" y="6"/>
                  </a:lnTo>
                  <a:lnTo>
                    <a:pt x="19" y="9"/>
                  </a:lnTo>
                  <a:lnTo>
                    <a:pt x="13" y="13"/>
                  </a:lnTo>
                  <a:lnTo>
                    <a:pt x="7" y="17"/>
                  </a:lnTo>
                  <a:lnTo>
                    <a:pt x="3" y="21"/>
                  </a:lnTo>
                  <a:lnTo>
                    <a:pt x="0" y="24"/>
                  </a:lnTo>
                  <a:lnTo>
                    <a:pt x="7" y="30"/>
                  </a:lnTo>
                  <a:lnTo>
                    <a:pt x="9" y="28"/>
                  </a:lnTo>
                  <a:lnTo>
                    <a:pt x="13" y="24"/>
                  </a:lnTo>
                  <a:lnTo>
                    <a:pt x="18" y="21"/>
                  </a:lnTo>
                  <a:lnTo>
                    <a:pt x="23" y="18"/>
                  </a:lnTo>
                  <a:lnTo>
                    <a:pt x="30" y="14"/>
                  </a:lnTo>
                  <a:lnTo>
                    <a:pt x="37" y="12"/>
                  </a:lnTo>
                  <a:lnTo>
                    <a:pt x="44" y="10"/>
                  </a:lnTo>
                  <a:lnTo>
                    <a:pt x="53" y="1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57" name="Freeform 1464"/>
            <p:cNvSpPr>
              <a:spLocks/>
            </p:cNvSpPr>
            <p:nvPr/>
          </p:nvSpPr>
          <p:spPr bwMode="auto">
            <a:xfrm>
              <a:off x="2681" y="3813"/>
              <a:ext cx="51" cy="23"/>
            </a:xfrm>
            <a:custGeom>
              <a:avLst/>
              <a:gdLst>
                <a:gd name="T0" fmla="*/ 51 w 51"/>
                <a:gd name="T1" fmla="*/ 14 h 23"/>
                <a:gd name="T2" fmla="*/ 47 w 51"/>
                <a:gd name="T3" fmla="*/ 13 h 23"/>
                <a:gd name="T4" fmla="*/ 43 w 51"/>
                <a:gd name="T5" fmla="*/ 11 h 23"/>
                <a:gd name="T6" fmla="*/ 38 w 51"/>
                <a:gd name="T7" fmla="*/ 9 h 23"/>
                <a:gd name="T8" fmla="*/ 32 w 51"/>
                <a:gd name="T9" fmla="*/ 7 h 23"/>
                <a:gd name="T10" fmla="*/ 24 w 51"/>
                <a:gd name="T11" fmla="*/ 3 h 23"/>
                <a:gd name="T12" fmla="*/ 17 w 51"/>
                <a:gd name="T13" fmla="*/ 2 h 23"/>
                <a:gd name="T14" fmla="*/ 8 w 51"/>
                <a:gd name="T15" fmla="*/ 1 h 23"/>
                <a:gd name="T16" fmla="*/ 0 w 51"/>
                <a:gd name="T17" fmla="*/ 0 h 23"/>
                <a:gd name="T18" fmla="*/ 0 w 51"/>
                <a:gd name="T19" fmla="*/ 10 h 23"/>
                <a:gd name="T20" fmla="*/ 7 w 51"/>
                <a:gd name="T21" fmla="*/ 10 h 23"/>
                <a:gd name="T22" fmla="*/ 15 w 51"/>
                <a:gd name="T23" fmla="*/ 11 h 23"/>
                <a:gd name="T24" fmla="*/ 22 w 51"/>
                <a:gd name="T25" fmla="*/ 13 h 23"/>
                <a:gd name="T26" fmla="*/ 28 w 51"/>
                <a:gd name="T27" fmla="*/ 16 h 23"/>
                <a:gd name="T28" fmla="*/ 35 w 51"/>
                <a:gd name="T29" fmla="*/ 18 h 23"/>
                <a:gd name="T30" fmla="*/ 40 w 51"/>
                <a:gd name="T31" fmla="*/ 20 h 23"/>
                <a:gd name="T32" fmla="*/ 44 w 51"/>
                <a:gd name="T33" fmla="*/ 22 h 23"/>
                <a:gd name="T34" fmla="*/ 48 w 51"/>
                <a:gd name="T35" fmla="*/ 23 h 23"/>
                <a:gd name="T36" fmla="*/ 51 w 51"/>
                <a:gd name="T37" fmla="*/ 14 h 2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1"/>
                <a:gd name="T58" fmla="*/ 0 h 23"/>
                <a:gd name="T59" fmla="*/ 51 w 51"/>
                <a:gd name="T60" fmla="*/ 23 h 2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1" h="23">
                  <a:moveTo>
                    <a:pt x="51" y="14"/>
                  </a:moveTo>
                  <a:lnTo>
                    <a:pt x="47" y="13"/>
                  </a:lnTo>
                  <a:lnTo>
                    <a:pt x="43" y="11"/>
                  </a:lnTo>
                  <a:lnTo>
                    <a:pt x="38" y="9"/>
                  </a:lnTo>
                  <a:lnTo>
                    <a:pt x="32" y="7"/>
                  </a:lnTo>
                  <a:lnTo>
                    <a:pt x="24" y="3"/>
                  </a:lnTo>
                  <a:lnTo>
                    <a:pt x="17" y="2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15" y="11"/>
                  </a:lnTo>
                  <a:lnTo>
                    <a:pt x="22" y="13"/>
                  </a:lnTo>
                  <a:lnTo>
                    <a:pt x="28" y="16"/>
                  </a:lnTo>
                  <a:lnTo>
                    <a:pt x="35" y="18"/>
                  </a:lnTo>
                  <a:lnTo>
                    <a:pt x="40" y="20"/>
                  </a:lnTo>
                  <a:lnTo>
                    <a:pt x="44" y="22"/>
                  </a:lnTo>
                  <a:lnTo>
                    <a:pt x="48" y="23"/>
                  </a:lnTo>
                  <a:lnTo>
                    <a:pt x="51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58" name="Freeform 1465"/>
            <p:cNvSpPr>
              <a:spLocks/>
            </p:cNvSpPr>
            <p:nvPr/>
          </p:nvSpPr>
          <p:spPr bwMode="auto">
            <a:xfrm>
              <a:off x="3073" y="3818"/>
              <a:ext cx="103" cy="46"/>
            </a:xfrm>
            <a:custGeom>
              <a:avLst/>
              <a:gdLst>
                <a:gd name="T0" fmla="*/ 1 w 103"/>
                <a:gd name="T1" fmla="*/ 14 h 46"/>
                <a:gd name="T2" fmla="*/ 0 w 103"/>
                <a:gd name="T3" fmla="*/ 15 h 46"/>
                <a:gd name="T4" fmla="*/ 0 w 103"/>
                <a:gd name="T5" fmla="*/ 18 h 46"/>
                <a:gd name="T6" fmla="*/ 2 w 103"/>
                <a:gd name="T7" fmla="*/ 24 h 46"/>
                <a:gd name="T8" fmla="*/ 6 w 103"/>
                <a:gd name="T9" fmla="*/ 29 h 46"/>
                <a:gd name="T10" fmla="*/ 10 w 103"/>
                <a:gd name="T11" fmla="*/ 35 h 46"/>
                <a:gd name="T12" fmla="*/ 15 w 103"/>
                <a:gd name="T13" fmla="*/ 39 h 46"/>
                <a:gd name="T14" fmla="*/ 20 w 103"/>
                <a:gd name="T15" fmla="*/ 43 h 46"/>
                <a:gd name="T16" fmla="*/ 27 w 103"/>
                <a:gd name="T17" fmla="*/ 45 h 46"/>
                <a:gd name="T18" fmla="*/ 34 w 103"/>
                <a:gd name="T19" fmla="*/ 46 h 46"/>
                <a:gd name="T20" fmla="*/ 43 w 103"/>
                <a:gd name="T21" fmla="*/ 46 h 46"/>
                <a:gd name="T22" fmla="*/ 50 w 103"/>
                <a:gd name="T23" fmla="*/ 46 h 46"/>
                <a:gd name="T24" fmla="*/ 58 w 103"/>
                <a:gd name="T25" fmla="*/ 46 h 46"/>
                <a:gd name="T26" fmla="*/ 67 w 103"/>
                <a:gd name="T27" fmla="*/ 45 h 46"/>
                <a:gd name="T28" fmla="*/ 74 w 103"/>
                <a:gd name="T29" fmla="*/ 45 h 46"/>
                <a:gd name="T30" fmla="*/ 82 w 103"/>
                <a:gd name="T31" fmla="*/ 43 h 46"/>
                <a:gd name="T32" fmla="*/ 89 w 103"/>
                <a:gd name="T33" fmla="*/ 43 h 46"/>
                <a:gd name="T34" fmla="*/ 93 w 103"/>
                <a:gd name="T35" fmla="*/ 43 h 46"/>
                <a:gd name="T36" fmla="*/ 97 w 103"/>
                <a:gd name="T37" fmla="*/ 41 h 46"/>
                <a:gd name="T38" fmla="*/ 99 w 103"/>
                <a:gd name="T39" fmla="*/ 39 h 46"/>
                <a:gd name="T40" fmla="*/ 101 w 103"/>
                <a:gd name="T41" fmla="*/ 36 h 46"/>
                <a:gd name="T42" fmla="*/ 102 w 103"/>
                <a:gd name="T43" fmla="*/ 33 h 46"/>
                <a:gd name="T44" fmla="*/ 103 w 103"/>
                <a:gd name="T45" fmla="*/ 29 h 46"/>
                <a:gd name="T46" fmla="*/ 102 w 103"/>
                <a:gd name="T47" fmla="*/ 26 h 46"/>
                <a:gd name="T48" fmla="*/ 101 w 103"/>
                <a:gd name="T49" fmla="*/ 23 h 46"/>
                <a:gd name="T50" fmla="*/ 98 w 103"/>
                <a:gd name="T51" fmla="*/ 19 h 46"/>
                <a:gd name="T52" fmla="*/ 93 w 103"/>
                <a:gd name="T53" fmla="*/ 16 h 46"/>
                <a:gd name="T54" fmla="*/ 88 w 103"/>
                <a:gd name="T55" fmla="*/ 12 h 46"/>
                <a:gd name="T56" fmla="*/ 83 w 103"/>
                <a:gd name="T57" fmla="*/ 8 h 46"/>
                <a:gd name="T58" fmla="*/ 75 w 103"/>
                <a:gd name="T59" fmla="*/ 5 h 46"/>
                <a:gd name="T60" fmla="*/ 68 w 103"/>
                <a:gd name="T61" fmla="*/ 3 h 46"/>
                <a:gd name="T62" fmla="*/ 59 w 103"/>
                <a:gd name="T63" fmla="*/ 1 h 46"/>
                <a:gd name="T64" fmla="*/ 51 w 103"/>
                <a:gd name="T65" fmla="*/ 0 h 46"/>
                <a:gd name="T66" fmla="*/ 43 w 103"/>
                <a:gd name="T67" fmla="*/ 1 h 46"/>
                <a:gd name="T68" fmla="*/ 35 w 103"/>
                <a:gd name="T69" fmla="*/ 2 h 46"/>
                <a:gd name="T70" fmla="*/ 28 w 103"/>
                <a:gd name="T71" fmla="*/ 3 h 46"/>
                <a:gd name="T72" fmla="*/ 21 w 103"/>
                <a:gd name="T73" fmla="*/ 6 h 46"/>
                <a:gd name="T74" fmla="*/ 15 w 103"/>
                <a:gd name="T75" fmla="*/ 8 h 46"/>
                <a:gd name="T76" fmla="*/ 10 w 103"/>
                <a:gd name="T77" fmla="*/ 11 h 46"/>
                <a:gd name="T78" fmla="*/ 4 w 103"/>
                <a:gd name="T79" fmla="*/ 13 h 46"/>
                <a:gd name="T80" fmla="*/ 1 w 103"/>
                <a:gd name="T81" fmla="*/ 14 h 4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3"/>
                <a:gd name="T124" fmla="*/ 0 h 46"/>
                <a:gd name="T125" fmla="*/ 103 w 103"/>
                <a:gd name="T126" fmla="*/ 46 h 4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3" h="46">
                  <a:moveTo>
                    <a:pt x="1" y="14"/>
                  </a:moveTo>
                  <a:lnTo>
                    <a:pt x="0" y="15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29"/>
                  </a:lnTo>
                  <a:lnTo>
                    <a:pt x="10" y="35"/>
                  </a:lnTo>
                  <a:lnTo>
                    <a:pt x="15" y="39"/>
                  </a:lnTo>
                  <a:lnTo>
                    <a:pt x="20" y="43"/>
                  </a:lnTo>
                  <a:lnTo>
                    <a:pt x="27" y="45"/>
                  </a:lnTo>
                  <a:lnTo>
                    <a:pt x="34" y="46"/>
                  </a:lnTo>
                  <a:lnTo>
                    <a:pt x="43" y="46"/>
                  </a:lnTo>
                  <a:lnTo>
                    <a:pt x="50" y="46"/>
                  </a:lnTo>
                  <a:lnTo>
                    <a:pt x="58" y="46"/>
                  </a:lnTo>
                  <a:lnTo>
                    <a:pt x="67" y="45"/>
                  </a:lnTo>
                  <a:lnTo>
                    <a:pt x="74" y="45"/>
                  </a:lnTo>
                  <a:lnTo>
                    <a:pt x="82" y="43"/>
                  </a:lnTo>
                  <a:lnTo>
                    <a:pt x="89" y="43"/>
                  </a:lnTo>
                  <a:lnTo>
                    <a:pt x="93" y="43"/>
                  </a:lnTo>
                  <a:lnTo>
                    <a:pt x="97" y="41"/>
                  </a:lnTo>
                  <a:lnTo>
                    <a:pt x="99" y="39"/>
                  </a:lnTo>
                  <a:lnTo>
                    <a:pt x="101" y="36"/>
                  </a:lnTo>
                  <a:lnTo>
                    <a:pt x="102" y="33"/>
                  </a:lnTo>
                  <a:lnTo>
                    <a:pt x="103" y="29"/>
                  </a:lnTo>
                  <a:lnTo>
                    <a:pt x="102" y="26"/>
                  </a:lnTo>
                  <a:lnTo>
                    <a:pt x="101" y="23"/>
                  </a:lnTo>
                  <a:lnTo>
                    <a:pt x="98" y="19"/>
                  </a:lnTo>
                  <a:lnTo>
                    <a:pt x="93" y="16"/>
                  </a:lnTo>
                  <a:lnTo>
                    <a:pt x="88" y="12"/>
                  </a:lnTo>
                  <a:lnTo>
                    <a:pt x="83" y="8"/>
                  </a:lnTo>
                  <a:lnTo>
                    <a:pt x="75" y="5"/>
                  </a:lnTo>
                  <a:lnTo>
                    <a:pt x="68" y="3"/>
                  </a:lnTo>
                  <a:lnTo>
                    <a:pt x="59" y="1"/>
                  </a:lnTo>
                  <a:lnTo>
                    <a:pt x="51" y="0"/>
                  </a:lnTo>
                  <a:lnTo>
                    <a:pt x="43" y="1"/>
                  </a:lnTo>
                  <a:lnTo>
                    <a:pt x="35" y="2"/>
                  </a:lnTo>
                  <a:lnTo>
                    <a:pt x="28" y="3"/>
                  </a:lnTo>
                  <a:lnTo>
                    <a:pt x="21" y="6"/>
                  </a:lnTo>
                  <a:lnTo>
                    <a:pt x="15" y="8"/>
                  </a:lnTo>
                  <a:lnTo>
                    <a:pt x="10" y="11"/>
                  </a:lnTo>
                  <a:lnTo>
                    <a:pt x="4" y="13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59" name="Freeform 1466"/>
            <p:cNvSpPr>
              <a:spLocks/>
            </p:cNvSpPr>
            <p:nvPr/>
          </p:nvSpPr>
          <p:spPr bwMode="auto">
            <a:xfrm>
              <a:off x="3069" y="3827"/>
              <a:ext cx="31" cy="41"/>
            </a:xfrm>
            <a:custGeom>
              <a:avLst/>
              <a:gdLst>
                <a:gd name="T0" fmla="*/ 31 w 31"/>
                <a:gd name="T1" fmla="*/ 31 h 41"/>
                <a:gd name="T2" fmla="*/ 26 w 31"/>
                <a:gd name="T3" fmla="*/ 30 h 41"/>
                <a:gd name="T4" fmla="*/ 21 w 31"/>
                <a:gd name="T5" fmla="*/ 27 h 41"/>
                <a:gd name="T6" fmla="*/ 17 w 31"/>
                <a:gd name="T7" fmla="*/ 22 h 41"/>
                <a:gd name="T8" fmla="*/ 14 w 31"/>
                <a:gd name="T9" fmla="*/ 17 h 41"/>
                <a:gd name="T10" fmla="*/ 11 w 31"/>
                <a:gd name="T11" fmla="*/ 13 h 41"/>
                <a:gd name="T12" fmla="*/ 8 w 31"/>
                <a:gd name="T13" fmla="*/ 8 h 41"/>
                <a:gd name="T14" fmla="*/ 8 w 31"/>
                <a:gd name="T15" fmla="*/ 7 h 41"/>
                <a:gd name="T16" fmla="*/ 6 w 31"/>
                <a:gd name="T17" fmla="*/ 9 h 41"/>
                <a:gd name="T18" fmla="*/ 4 w 31"/>
                <a:gd name="T19" fmla="*/ 0 h 41"/>
                <a:gd name="T20" fmla="*/ 0 w 31"/>
                <a:gd name="T21" fmla="*/ 6 h 41"/>
                <a:gd name="T22" fmla="*/ 0 w 31"/>
                <a:gd name="T23" fmla="*/ 11 h 41"/>
                <a:gd name="T24" fmla="*/ 2 w 31"/>
                <a:gd name="T25" fmla="*/ 17 h 41"/>
                <a:gd name="T26" fmla="*/ 6 w 31"/>
                <a:gd name="T27" fmla="*/ 22 h 41"/>
                <a:gd name="T28" fmla="*/ 11 w 31"/>
                <a:gd name="T29" fmla="*/ 29 h 41"/>
                <a:gd name="T30" fmla="*/ 16 w 31"/>
                <a:gd name="T31" fmla="*/ 34 h 41"/>
                <a:gd name="T32" fmla="*/ 23 w 31"/>
                <a:gd name="T33" fmla="*/ 38 h 41"/>
                <a:gd name="T34" fmla="*/ 30 w 31"/>
                <a:gd name="T35" fmla="*/ 41 h 41"/>
                <a:gd name="T36" fmla="*/ 31 w 31"/>
                <a:gd name="T37" fmla="*/ 31 h 4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"/>
                <a:gd name="T58" fmla="*/ 0 h 41"/>
                <a:gd name="T59" fmla="*/ 31 w 31"/>
                <a:gd name="T60" fmla="*/ 41 h 4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" h="41">
                  <a:moveTo>
                    <a:pt x="31" y="31"/>
                  </a:moveTo>
                  <a:lnTo>
                    <a:pt x="26" y="30"/>
                  </a:lnTo>
                  <a:lnTo>
                    <a:pt x="21" y="27"/>
                  </a:lnTo>
                  <a:lnTo>
                    <a:pt x="17" y="22"/>
                  </a:lnTo>
                  <a:lnTo>
                    <a:pt x="14" y="17"/>
                  </a:lnTo>
                  <a:lnTo>
                    <a:pt x="11" y="13"/>
                  </a:lnTo>
                  <a:lnTo>
                    <a:pt x="8" y="8"/>
                  </a:lnTo>
                  <a:lnTo>
                    <a:pt x="8" y="7"/>
                  </a:lnTo>
                  <a:lnTo>
                    <a:pt x="6" y="9"/>
                  </a:lnTo>
                  <a:lnTo>
                    <a:pt x="4" y="0"/>
                  </a:lnTo>
                  <a:lnTo>
                    <a:pt x="0" y="6"/>
                  </a:lnTo>
                  <a:lnTo>
                    <a:pt x="0" y="11"/>
                  </a:lnTo>
                  <a:lnTo>
                    <a:pt x="2" y="17"/>
                  </a:lnTo>
                  <a:lnTo>
                    <a:pt x="6" y="22"/>
                  </a:lnTo>
                  <a:lnTo>
                    <a:pt x="11" y="29"/>
                  </a:lnTo>
                  <a:lnTo>
                    <a:pt x="16" y="34"/>
                  </a:lnTo>
                  <a:lnTo>
                    <a:pt x="23" y="38"/>
                  </a:lnTo>
                  <a:lnTo>
                    <a:pt x="30" y="41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60" name="Freeform 1467"/>
            <p:cNvSpPr>
              <a:spLocks/>
            </p:cNvSpPr>
            <p:nvPr/>
          </p:nvSpPr>
          <p:spPr bwMode="auto">
            <a:xfrm>
              <a:off x="3099" y="3857"/>
              <a:ext cx="63" cy="11"/>
            </a:xfrm>
            <a:custGeom>
              <a:avLst/>
              <a:gdLst>
                <a:gd name="T0" fmla="*/ 63 w 63"/>
                <a:gd name="T1" fmla="*/ 0 h 11"/>
                <a:gd name="T2" fmla="*/ 56 w 63"/>
                <a:gd name="T3" fmla="*/ 0 h 11"/>
                <a:gd name="T4" fmla="*/ 48 w 63"/>
                <a:gd name="T5" fmla="*/ 1 h 11"/>
                <a:gd name="T6" fmla="*/ 41 w 63"/>
                <a:gd name="T7" fmla="*/ 1 h 11"/>
                <a:gd name="T8" fmla="*/ 32 w 63"/>
                <a:gd name="T9" fmla="*/ 2 h 11"/>
                <a:gd name="T10" fmla="*/ 24 w 63"/>
                <a:gd name="T11" fmla="*/ 2 h 11"/>
                <a:gd name="T12" fmla="*/ 17 w 63"/>
                <a:gd name="T13" fmla="*/ 2 h 11"/>
                <a:gd name="T14" fmla="*/ 8 w 63"/>
                <a:gd name="T15" fmla="*/ 2 h 11"/>
                <a:gd name="T16" fmla="*/ 1 w 63"/>
                <a:gd name="T17" fmla="*/ 1 h 11"/>
                <a:gd name="T18" fmla="*/ 0 w 63"/>
                <a:gd name="T19" fmla="*/ 11 h 11"/>
                <a:gd name="T20" fmla="*/ 8 w 63"/>
                <a:gd name="T21" fmla="*/ 11 h 11"/>
                <a:gd name="T22" fmla="*/ 17 w 63"/>
                <a:gd name="T23" fmla="*/ 11 h 11"/>
                <a:gd name="T24" fmla="*/ 24 w 63"/>
                <a:gd name="T25" fmla="*/ 11 h 11"/>
                <a:gd name="T26" fmla="*/ 32 w 63"/>
                <a:gd name="T27" fmla="*/ 11 h 11"/>
                <a:gd name="T28" fmla="*/ 41 w 63"/>
                <a:gd name="T29" fmla="*/ 10 h 11"/>
                <a:gd name="T30" fmla="*/ 49 w 63"/>
                <a:gd name="T31" fmla="*/ 10 h 11"/>
                <a:gd name="T32" fmla="*/ 57 w 63"/>
                <a:gd name="T33" fmla="*/ 10 h 11"/>
                <a:gd name="T34" fmla="*/ 63 w 63"/>
                <a:gd name="T35" fmla="*/ 9 h 11"/>
                <a:gd name="T36" fmla="*/ 63 w 63"/>
                <a:gd name="T37" fmla="*/ 0 h 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"/>
                <a:gd name="T58" fmla="*/ 0 h 11"/>
                <a:gd name="T59" fmla="*/ 63 w 63"/>
                <a:gd name="T60" fmla="*/ 11 h 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" h="11">
                  <a:moveTo>
                    <a:pt x="63" y="0"/>
                  </a:moveTo>
                  <a:lnTo>
                    <a:pt x="56" y="0"/>
                  </a:lnTo>
                  <a:lnTo>
                    <a:pt x="48" y="1"/>
                  </a:lnTo>
                  <a:lnTo>
                    <a:pt x="41" y="1"/>
                  </a:lnTo>
                  <a:lnTo>
                    <a:pt x="32" y="2"/>
                  </a:lnTo>
                  <a:lnTo>
                    <a:pt x="24" y="2"/>
                  </a:lnTo>
                  <a:lnTo>
                    <a:pt x="17" y="2"/>
                  </a:lnTo>
                  <a:lnTo>
                    <a:pt x="8" y="2"/>
                  </a:lnTo>
                  <a:lnTo>
                    <a:pt x="1" y="1"/>
                  </a:lnTo>
                  <a:lnTo>
                    <a:pt x="0" y="11"/>
                  </a:lnTo>
                  <a:lnTo>
                    <a:pt x="8" y="11"/>
                  </a:lnTo>
                  <a:lnTo>
                    <a:pt x="17" y="11"/>
                  </a:lnTo>
                  <a:lnTo>
                    <a:pt x="24" y="11"/>
                  </a:lnTo>
                  <a:lnTo>
                    <a:pt x="32" y="11"/>
                  </a:lnTo>
                  <a:lnTo>
                    <a:pt x="41" y="10"/>
                  </a:lnTo>
                  <a:lnTo>
                    <a:pt x="49" y="10"/>
                  </a:lnTo>
                  <a:lnTo>
                    <a:pt x="57" y="10"/>
                  </a:lnTo>
                  <a:lnTo>
                    <a:pt x="63" y="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61" name="Freeform 1468"/>
            <p:cNvSpPr>
              <a:spLocks/>
            </p:cNvSpPr>
            <p:nvPr/>
          </p:nvSpPr>
          <p:spPr bwMode="auto">
            <a:xfrm>
              <a:off x="3162" y="3837"/>
              <a:ext cx="18" cy="29"/>
            </a:xfrm>
            <a:custGeom>
              <a:avLst/>
              <a:gdLst>
                <a:gd name="T0" fmla="*/ 8 w 18"/>
                <a:gd name="T1" fmla="*/ 6 h 29"/>
                <a:gd name="T2" fmla="*/ 9 w 18"/>
                <a:gd name="T3" fmla="*/ 8 h 29"/>
                <a:gd name="T4" fmla="*/ 9 w 18"/>
                <a:gd name="T5" fmla="*/ 10 h 29"/>
                <a:gd name="T6" fmla="*/ 9 w 18"/>
                <a:gd name="T7" fmla="*/ 12 h 29"/>
                <a:gd name="T8" fmla="*/ 8 w 18"/>
                <a:gd name="T9" fmla="*/ 15 h 29"/>
                <a:gd name="T10" fmla="*/ 6 w 18"/>
                <a:gd name="T11" fmla="*/ 17 h 29"/>
                <a:gd name="T12" fmla="*/ 4 w 18"/>
                <a:gd name="T13" fmla="*/ 19 h 29"/>
                <a:gd name="T14" fmla="*/ 2 w 18"/>
                <a:gd name="T15" fmla="*/ 20 h 29"/>
                <a:gd name="T16" fmla="*/ 0 w 18"/>
                <a:gd name="T17" fmla="*/ 20 h 29"/>
                <a:gd name="T18" fmla="*/ 0 w 18"/>
                <a:gd name="T19" fmla="*/ 29 h 29"/>
                <a:gd name="T20" fmla="*/ 5 w 18"/>
                <a:gd name="T21" fmla="*/ 29 h 29"/>
                <a:gd name="T22" fmla="*/ 10 w 18"/>
                <a:gd name="T23" fmla="*/ 27 h 29"/>
                <a:gd name="T24" fmla="*/ 13 w 18"/>
                <a:gd name="T25" fmla="*/ 23 h 29"/>
                <a:gd name="T26" fmla="*/ 16 w 18"/>
                <a:gd name="T27" fmla="*/ 19 h 29"/>
                <a:gd name="T28" fmla="*/ 17 w 18"/>
                <a:gd name="T29" fmla="*/ 15 h 29"/>
                <a:gd name="T30" fmla="*/ 18 w 18"/>
                <a:gd name="T31" fmla="*/ 10 h 29"/>
                <a:gd name="T32" fmla="*/ 17 w 18"/>
                <a:gd name="T33" fmla="*/ 6 h 29"/>
                <a:gd name="T34" fmla="*/ 15 w 18"/>
                <a:gd name="T35" fmla="*/ 0 h 29"/>
                <a:gd name="T36" fmla="*/ 8 w 18"/>
                <a:gd name="T37" fmla="*/ 6 h 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"/>
                <a:gd name="T58" fmla="*/ 0 h 29"/>
                <a:gd name="T59" fmla="*/ 18 w 18"/>
                <a:gd name="T60" fmla="*/ 29 h 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" h="29">
                  <a:moveTo>
                    <a:pt x="8" y="6"/>
                  </a:moveTo>
                  <a:lnTo>
                    <a:pt x="9" y="8"/>
                  </a:lnTo>
                  <a:lnTo>
                    <a:pt x="9" y="10"/>
                  </a:lnTo>
                  <a:lnTo>
                    <a:pt x="9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29"/>
                  </a:lnTo>
                  <a:lnTo>
                    <a:pt x="5" y="29"/>
                  </a:lnTo>
                  <a:lnTo>
                    <a:pt x="10" y="27"/>
                  </a:lnTo>
                  <a:lnTo>
                    <a:pt x="13" y="23"/>
                  </a:lnTo>
                  <a:lnTo>
                    <a:pt x="16" y="19"/>
                  </a:lnTo>
                  <a:lnTo>
                    <a:pt x="17" y="15"/>
                  </a:lnTo>
                  <a:lnTo>
                    <a:pt x="18" y="10"/>
                  </a:lnTo>
                  <a:lnTo>
                    <a:pt x="17" y="6"/>
                  </a:lnTo>
                  <a:lnTo>
                    <a:pt x="15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62" name="Freeform 1469"/>
            <p:cNvSpPr>
              <a:spLocks/>
            </p:cNvSpPr>
            <p:nvPr/>
          </p:nvSpPr>
          <p:spPr bwMode="auto">
            <a:xfrm>
              <a:off x="3124" y="3813"/>
              <a:ext cx="53" cy="30"/>
            </a:xfrm>
            <a:custGeom>
              <a:avLst/>
              <a:gdLst>
                <a:gd name="T0" fmla="*/ 0 w 53"/>
                <a:gd name="T1" fmla="*/ 10 h 30"/>
                <a:gd name="T2" fmla="*/ 7 w 53"/>
                <a:gd name="T3" fmla="*/ 10 h 30"/>
                <a:gd name="T4" fmla="*/ 16 w 53"/>
                <a:gd name="T5" fmla="*/ 12 h 30"/>
                <a:gd name="T6" fmla="*/ 23 w 53"/>
                <a:gd name="T7" fmla="*/ 14 h 30"/>
                <a:gd name="T8" fmla="*/ 30 w 53"/>
                <a:gd name="T9" fmla="*/ 18 h 30"/>
                <a:gd name="T10" fmla="*/ 35 w 53"/>
                <a:gd name="T11" fmla="*/ 21 h 30"/>
                <a:gd name="T12" fmla="*/ 40 w 53"/>
                <a:gd name="T13" fmla="*/ 24 h 30"/>
                <a:gd name="T14" fmla="*/ 43 w 53"/>
                <a:gd name="T15" fmla="*/ 28 h 30"/>
                <a:gd name="T16" fmla="*/ 46 w 53"/>
                <a:gd name="T17" fmla="*/ 30 h 30"/>
                <a:gd name="T18" fmla="*/ 53 w 53"/>
                <a:gd name="T19" fmla="*/ 24 h 30"/>
                <a:gd name="T20" fmla="*/ 50 w 53"/>
                <a:gd name="T21" fmla="*/ 21 h 30"/>
                <a:gd name="T22" fmla="*/ 46 w 53"/>
                <a:gd name="T23" fmla="*/ 17 h 30"/>
                <a:gd name="T24" fmla="*/ 39 w 53"/>
                <a:gd name="T25" fmla="*/ 13 h 30"/>
                <a:gd name="T26" fmla="*/ 33 w 53"/>
                <a:gd name="T27" fmla="*/ 9 h 30"/>
                <a:gd name="T28" fmla="*/ 26 w 53"/>
                <a:gd name="T29" fmla="*/ 6 h 30"/>
                <a:gd name="T30" fmla="*/ 18 w 53"/>
                <a:gd name="T31" fmla="*/ 3 h 30"/>
                <a:gd name="T32" fmla="*/ 10 w 53"/>
                <a:gd name="T33" fmla="*/ 1 h 30"/>
                <a:gd name="T34" fmla="*/ 0 w 53"/>
                <a:gd name="T35" fmla="*/ 0 h 30"/>
                <a:gd name="T36" fmla="*/ 0 w 53"/>
                <a:gd name="T37" fmla="*/ 10 h 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30"/>
                <a:gd name="T59" fmla="*/ 53 w 53"/>
                <a:gd name="T60" fmla="*/ 30 h 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30">
                  <a:moveTo>
                    <a:pt x="0" y="10"/>
                  </a:moveTo>
                  <a:lnTo>
                    <a:pt x="7" y="10"/>
                  </a:lnTo>
                  <a:lnTo>
                    <a:pt x="16" y="12"/>
                  </a:lnTo>
                  <a:lnTo>
                    <a:pt x="23" y="14"/>
                  </a:lnTo>
                  <a:lnTo>
                    <a:pt x="30" y="18"/>
                  </a:lnTo>
                  <a:lnTo>
                    <a:pt x="35" y="21"/>
                  </a:lnTo>
                  <a:lnTo>
                    <a:pt x="40" y="24"/>
                  </a:lnTo>
                  <a:lnTo>
                    <a:pt x="43" y="28"/>
                  </a:lnTo>
                  <a:lnTo>
                    <a:pt x="46" y="30"/>
                  </a:lnTo>
                  <a:lnTo>
                    <a:pt x="53" y="24"/>
                  </a:lnTo>
                  <a:lnTo>
                    <a:pt x="50" y="21"/>
                  </a:lnTo>
                  <a:lnTo>
                    <a:pt x="46" y="17"/>
                  </a:lnTo>
                  <a:lnTo>
                    <a:pt x="39" y="13"/>
                  </a:lnTo>
                  <a:lnTo>
                    <a:pt x="33" y="9"/>
                  </a:lnTo>
                  <a:lnTo>
                    <a:pt x="26" y="6"/>
                  </a:lnTo>
                  <a:lnTo>
                    <a:pt x="18" y="3"/>
                  </a:lnTo>
                  <a:lnTo>
                    <a:pt x="10" y="1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63" name="Freeform 1470"/>
            <p:cNvSpPr>
              <a:spLocks/>
            </p:cNvSpPr>
            <p:nvPr/>
          </p:nvSpPr>
          <p:spPr bwMode="auto">
            <a:xfrm>
              <a:off x="3073" y="3813"/>
              <a:ext cx="51" cy="23"/>
            </a:xfrm>
            <a:custGeom>
              <a:avLst/>
              <a:gdLst>
                <a:gd name="T0" fmla="*/ 2 w 51"/>
                <a:gd name="T1" fmla="*/ 23 h 23"/>
                <a:gd name="T2" fmla="*/ 7 w 51"/>
                <a:gd name="T3" fmla="*/ 22 h 23"/>
                <a:gd name="T4" fmla="*/ 11 w 51"/>
                <a:gd name="T5" fmla="*/ 20 h 23"/>
                <a:gd name="T6" fmla="*/ 16 w 51"/>
                <a:gd name="T7" fmla="*/ 18 h 23"/>
                <a:gd name="T8" fmla="*/ 22 w 51"/>
                <a:gd name="T9" fmla="*/ 16 h 23"/>
                <a:gd name="T10" fmla="*/ 29 w 51"/>
                <a:gd name="T11" fmla="*/ 13 h 23"/>
                <a:gd name="T12" fmla="*/ 36 w 51"/>
                <a:gd name="T13" fmla="*/ 11 h 23"/>
                <a:gd name="T14" fmla="*/ 44 w 51"/>
                <a:gd name="T15" fmla="*/ 10 h 23"/>
                <a:gd name="T16" fmla="*/ 51 w 51"/>
                <a:gd name="T17" fmla="*/ 10 h 23"/>
                <a:gd name="T18" fmla="*/ 51 w 51"/>
                <a:gd name="T19" fmla="*/ 0 h 23"/>
                <a:gd name="T20" fmla="*/ 43 w 51"/>
                <a:gd name="T21" fmla="*/ 1 h 23"/>
                <a:gd name="T22" fmla="*/ 34 w 51"/>
                <a:gd name="T23" fmla="*/ 2 h 23"/>
                <a:gd name="T24" fmla="*/ 27 w 51"/>
                <a:gd name="T25" fmla="*/ 3 h 23"/>
                <a:gd name="T26" fmla="*/ 19 w 51"/>
                <a:gd name="T27" fmla="*/ 7 h 23"/>
                <a:gd name="T28" fmla="*/ 13 w 51"/>
                <a:gd name="T29" fmla="*/ 9 h 23"/>
                <a:gd name="T30" fmla="*/ 8 w 51"/>
                <a:gd name="T31" fmla="*/ 11 h 23"/>
                <a:gd name="T32" fmla="*/ 3 w 51"/>
                <a:gd name="T33" fmla="*/ 13 h 23"/>
                <a:gd name="T34" fmla="*/ 0 w 51"/>
                <a:gd name="T35" fmla="*/ 14 h 23"/>
                <a:gd name="T36" fmla="*/ 2 w 51"/>
                <a:gd name="T37" fmla="*/ 23 h 2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1"/>
                <a:gd name="T58" fmla="*/ 0 h 23"/>
                <a:gd name="T59" fmla="*/ 51 w 51"/>
                <a:gd name="T60" fmla="*/ 23 h 2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1" h="23">
                  <a:moveTo>
                    <a:pt x="2" y="23"/>
                  </a:moveTo>
                  <a:lnTo>
                    <a:pt x="7" y="22"/>
                  </a:lnTo>
                  <a:lnTo>
                    <a:pt x="11" y="20"/>
                  </a:lnTo>
                  <a:lnTo>
                    <a:pt x="16" y="18"/>
                  </a:lnTo>
                  <a:lnTo>
                    <a:pt x="22" y="16"/>
                  </a:lnTo>
                  <a:lnTo>
                    <a:pt x="29" y="13"/>
                  </a:lnTo>
                  <a:lnTo>
                    <a:pt x="36" y="11"/>
                  </a:lnTo>
                  <a:lnTo>
                    <a:pt x="44" y="10"/>
                  </a:lnTo>
                  <a:lnTo>
                    <a:pt x="51" y="10"/>
                  </a:lnTo>
                  <a:lnTo>
                    <a:pt x="51" y="0"/>
                  </a:lnTo>
                  <a:lnTo>
                    <a:pt x="43" y="1"/>
                  </a:lnTo>
                  <a:lnTo>
                    <a:pt x="34" y="2"/>
                  </a:lnTo>
                  <a:lnTo>
                    <a:pt x="27" y="3"/>
                  </a:lnTo>
                  <a:lnTo>
                    <a:pt x="19" y="7"/>
                  </a:lnTo>
                  <a:lnTo>
                    <a:pt x="13" y="9"/>
                  </a:lnTo>
                  <a:lnTo>
                    <a:pt x="8" y="11"/>
                  </a:lnTo>
                  <a:lnTo>
                    <a:pt x="3" y="13"/>
                  </a:lnTo>
                  <a:lnTo>
                    <a:pt x="0" y="14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64" name="Freeform 1471"/>
            <p:cNvSpPr>
              <a:spLocks/>
            </p:cNvSpPr>
            <p:nvPr/>
          </p:nvSpPr>
          <p:spPr bwMode="auto">
            <a:xfrm>
              <a:off x="2666" y="3791"/>
              <a:ext cx="108" cy="41"/>
            </a:xfrm>
            <a:custGeom>
              <a:avLst/>
              <a:gdLst>
                <a:gd name="T0" fmla="*/ 3 w 108"/>
                <a:gd name="T1" fmla="*/ 21 h 41"/>
                <a:gd name="T2" fmla="*/ 2 w 108"/>
                <a:gd name="T3" fmla="*/ 20 h 41"/>
                <a:gd name="T4" fmla="*/ 1 w 108"/>
                <a:gd name="T5" fmla="*/ 19 h 41"/>
                <a:gd name="T6" fmla="*/ 0 w 108"/>
                <a:gd name="T7" fmla="*/ 18 h 41"/>
                <a:gd name="T8" fmla="*/ 1 w 108"/>
                <a:gd name="T9" fmla="*/ 17 h 41"/>
                <a:gd name="T10" fmla="*/ 3 w 108"/>
                <a:gd name="T11" fmla="*/ 13 h 41"/>
                <a:gd name="T12" fmla="*/ 7 w 108"/>
                <a:gd name="T13" fmla="*/ 10 h 41"/>
                <a:gd name="T14" fmla="*/ 14 w 108"/>
                <a:gd name="T15" fmla="*/ 7 h 41"/>
                <a:gd name="T16" fmla="*/ 21 w 108"/>
                <a:gd name="T17" fmla="*/ 5 h 41"/>
                <a:gd name="T18" fmla="*/ 31 w 108"/>
                <a:gd name="T19" fmla="*/ 2 h 41"/>
                <a:gd name="T20" fmla="*/ 40 w 108"/>
                <a:gd name="T21" fmla="*/ 0 h 41"/>
                <a:gd name="T22" fmla="*/ 50 w 108"/>
                <a:gd name="T23" fmla="*/ 0 h 41"/>
                <a:gd name="T24" fmla="*/ 60 w 108"/>
                <a:gd name="T25" fmla="*/ 0 h 41"/>
                <a:gd name="T26" fmla="*/ 70 w 108"/>
                <a:gd name="T27" fmla="*/ 1 h 41"/>
                <a:gd name="T28" fmla="*/ 79 w 108"/>
                <a:gd name="T29" fmla="*/ 3 h 41"/>
                <a:gd name="T30" fmla="*/ 89 w 108"/>
                <a:gd name="T31" fmla="*/ 7 h 41"/>
                <a:gd name="T32" fmla="*/ 96 w 108"/>
                <a:gd name="T33" fmla="*/ 12 h 41"/>
                <a:gd name="T34" fmla="*/ 100 w 108"/>
                <a:gd name="T35" fmla="*/ 16 h 41"/>
                <a:gd name="T36" fmla="*/ 103 w 108"/>
                <a:gd name="T37" fmla="*/ 20 h 41"/>
                <a:gd name="T38" fmla="*/ 106 w 108"/>
                <a:gd name="T39" fmla="*/ 24 h 41"/>
                <a:gd name="T40" fmla="*/ 108 w 108"/>
                <a:gd name="T41" fmla="*/ 29 h 41"/>
                <a:gd name="T42" fmla="*/ 108 w 108"/>
                <a:gd name="T43" fmla="*/ 32 h 41"/>
                <a:gd name="T44" fmla="*/ 105 w 108"/>
                <a:gd name="T45" fmla="*/ 34 h 41"/>
                <a:gd name="T46" fmla="*/ 98 w 108"/>
                <a:gd name="T47" fmla="*/ 38 h 41"/>
                <a:gd name="T48" fmla="*/ 92 w 108"/>
                <a:gd name="T49" fmla="*/ 40 h 41"/>
                <a:gd name="T50" fmla="*/ 84 w 108"/>
                <a:gd name="T51" fmla="*/ 41 h 41"/>
                <a:gd name="T52" fmla="*/ 74 w 108"/>
                <a:gd name="T53" fmla="*/ 41 h 41"/>
                <a:gd name="T54" fmla="*/ 66 w 108"/>
                <a:gd name="T55" fmla="*/ 41 h 41"/>
                <a:gd name="T56" fmla="*/ 57 w 108"/>
                <a:gd name="T57" fmla="*/ 39 h 41"/>
                <a:gd name="T58" fmla="*/ 50 w 108"/>
                <a:gd name="T59" fmla="*/ 36 h 41"/>
                <a:gd name="T60" fmla="*/ 41 w 108"/>
                <a:gd name="T61" fmla="*/ 33 h 41"/>
                <a:gd name="T62" fmla="*/ 33 w 108"/>
                <a:gd name="T63" fmla="*/ 31 h 41"/>
                <a:gd name="T64" fmla="*/ 25 w 108"/>
                <a:gd name="T65" fmla="*/ 29 h 41"/>
                <a:gd name="T66" fmla="*/ 18 w 108"/>
                <a:gd name="T67" fmla="*/ 27 h 41"/>
                <a:gd name="T68" fmla="*/ 12 w 108"/>
                <a:gd name="T69" fmla="*/ 24 h 41"/>
                <a:gd name="T70" fmla="*/ 6 w 108"/>
                <a:gd name="T71" fmla="*/ 23 h 41"/>
                <a:gd name="T72" fmla="*/ 3 w 108"/>
                <a:gd name="T73" fmla="*/ 21 h 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41"/>
                <a:gd name="T113" fmla="*/ 108 w 108"/>
                <a:gd name="T114" fmla="*/ 41 h 4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41">
                  <a:moveTo>
                    <a:pt x="3" y="21"/>
                  </a:moveTo>
                  <a:lnTo>
                    <a:pt x="2" y="20"/>
                  </a:lnTo>
                  <a:lnTo>
                    <a:pt x="1" y="19"/>
                  </a:lnTo>
                  <a:lnTo>
                    <a:pt x="0" y="18"/>
                  </a:lnTo>
                  <a:lnTo>
                    <a:pt x="1" y="17"/>
                  </a:lnTo>
                  <a:lnTo>
                    <a:pt x="3" y="13"/>
                  </a:lnTo>
                  <a:lnTo>
                    <a:pt x="7" y="10"/>
                  </a:lnTo>
                  <a:lnTo>
                    <a:pt x="14" y="7"/>
                  </a:lnTo>
                  <a:lnTo>
                    <a:pt x="21" y="5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60" y="0"/>
                  </a:lnTo>
                  <a:lnTo>
                    <a:pt x="70" y="1"/>
                  </a:lnTo>
                  <a:lnTo>
                    <a:pt x="79" y="3"/>
                  </a:lnTo>
                  <a:lnTo>
                    <a:pt x="89" y="7"/>
                  </a:lnTo>
                  <a:lnTo>
                    <a:pt x="96" y="12"/>
                  </a:lnTo>
                  <a:lnTo>
                    <a:pt x="100" y="16"/>
                  </a:lnTo>
                  <a:lnTo>
                    <a:pt x="103" y="20"/>
                  </a:lnTo>
                  <a:lnTo>
                    <a:pt x="106" y="24"/>
                  </a:lnTo>
                  <a:lnTo>
                    <a:pt x="108" y="29"/>
                  </a:lnTo>
                  <a:lnTo>
                    <a:pt x="108" y="32"/>
                  </a:lnTo>
                  <a:lnTo>
                    <a:pt x="105" y="34"/>
                  </a:lnTo>
                  <a:lnTo>
                    <a:pt x="98" y="38"/>
                  </a:lnTo>
                  <a:lnTo>
                    <a:pt x="92" y="40"/>
                  </a:lnTo>
                  <a:lnTo>
                    <a:pt x="84" y="41"/>
                  </a:lnTo>
                  <a:lnTo>
                    <a:pt x="74" y="41"/>
                  </a:lnTo>
                  <a:lnTo>
                    <a:pt x="66" y="41"/>
                  </a:lnTo>
                  <a:lnTo>
                    <a:pt x="57" y="39"/>
                  </a:lnTo>
                  <a:lnTo>
                    <a:pt x="50" y="36"/>
                  </a:lnTo>
                  <a:lnTo>
                    <a:pt x="41" y="33"/>
                  </a:lnTo>
                  <a:lnTo>
                    <a:pt x="33" y="31"/>
                  </a:lnTo>
                  <a:lnTo>
                    <a:pt x="25" y="29"/>
                  </a:lnTo>
                  <a:lnTo>
                    <a:pt x="18" y="27"/>
                  </a:lnTo>
                  <a:lnTo>
                    <a:pt x="12" y="24"/>
                  </a:lnTo>
                  <a:lnTo>
                    <a:pt x="6" y="23"/>
                  </a:lnTo>
                  <a:lnTo>
                    <a:pt x="3" y="2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65" name="Freeform 1472"/>
            <p:cNvSpPr>
              <a:spLocks/>
            </p:cNvSpPr>
            <p:nvPr/>
          </p:nvSpPr>
          <p:spPr bwMode="auto">
            <a:xfrm>
              <a:off x="2662" y="3787"/>
              <a:ext cx="116" cy="35"/>
            </a:xfrm>
            <a:custGeom>
              <a:avLst/>
              <a:gdLst>
                <a:gd name="T0" fmla="*/ 116 w 116"/>
                <a:gd name="T1" fmla="*/ 31 h 35"/>
                <a:gd name="T2" fmla="*/ 114 w 116"/>
                <a:gd name="T3" fmla="*/ 26 h 35"/>
                <a:gd name="T4" fmla="*/ 111 w 116"/>
                <a:gd name="T5" fmla="*/ 21 h 35"/>
                <a:gd name="T6" fmla="*/ 108 w 116"/>
                <a:gd name="T7" fmla="*/ 17 h 35"/>
                <a:gd name="T8" fmla="*/ 103 w 116"/>
                <a:gd name="T9" fmla="*/ 13 h 35"/>
                <a:gd name="T10" fmla="*/ 95 w 116"/>
                <a:gd name="T11" fmla="*/ 7 h 35"/>
                <a:gd name="T12" fmla="*/ 85 w 116"/>
                <a:gd name="T13" fmla="*/ 3 h 35"/>
                <a:gd name="T14" fmla="*/ 75 w 116"/>
                <a:gd name="T15" fmla="*/ 1 h 35"/>
                <a:gd name="T16" fmla="*/ 64 w 116"/>
                <a:gd name="T17" fmla="*/ 0 h 35"/>
                <a:gd name="T18" fmla="*/ 54 w 116"/>
                <a:gd name="T19" fmla="*/ 0 h 35"/>
                <a:gd name="T20" fmla="*/ 43 w 116"/>
                <a:gd name="T21" fmla="*/ 0 h 35"/>
                <a:gd name="T22" fmla="*/ 34 w 116"/>
                <a:gd name="T23" fmla="*/ 2 h 35"/>
                <a:gd name="T24" fmla="*/ 24 w 116"/>
                <a:gd name="T25" fmla="*/ 4 h 35"/>
                <a:gd name="T26" fmla="*/ 17 w 116"/>
                <a:gd name="T27" fmla="*/ 7 h 35"/>
                <a:gd name="T28" fmla="*/ 9 w 116"/>
                <a:gd name="T29" fmla="*/ 10 h 35"/>
                <a:gd name="T30" fmla="*/ 4 w 116"/>
                <a:gd name="T31" fmla="*/ 14 h 35"/>
                <a:gd name="T32" fmla="*/ 1 w 116"/>
                <a:gd name="T33" fmla="*/ 17 h 35"/>
                <a:gd name="T34" fmla="*/ 0 w 116"/>
                <a:gd name="T35" fmla="*/ 22 h 35"/>
                <a:gd name="T36" fmla="*/ 1 w 116"/>
                <a:gd name="T37" fmla="*/ 25 h 35"/>
                <a:gd name="T38" fmla="*/ 3 w 116"/>
                <a:gd name="T39" fmla="*/ 27 h 35"/>
                <a:gd name="T40" fmla="*/ 5 w 116"/>
                <a:gd name="T41" fmla="*/ 29 h 35"/>
                <a:gd name="T42" fmla="*/ 9 w 116"/>
                <a:gd name="T43" fmla="*/ 22 h 35"/>
                <a:gd name="T44" fmla="*/ 8 w 116"/>
                <a:gd name="T45" fmla="*/ 21 h 35"/>
                <a:gd name="T46" fmla="*/ 8 w 116"/>
                <a:gd name="T47" fmla="*/ 22 h 35"/>
                <a:gd name="T48" fmla="*/ 9 w 116"/>
                <a:gd name="T49" fmla="*/ 22 h 35"/>
                <a:gd name="T50" fmla="*/ 8 w 116"/>
                <a:gd name="T51" fmla="*/ 23 h 35"/>
                <a:gd name="T52" fmla="*/ 10 w 116"/>
                <a:gd name="T53" fmla="*/ 21 h 35"/>
                <a:gd name="T54" fmla="*/ 14 w 116"/>
                <a:gd name="T55" fmla="*/ 18 h 35"/>
                <a:gd name="T56" fmla="*/ 20 w 116"/>
                <a:gd name="T57" fmla="*/ 15 h 35"/>
                <a:gd name="T58" fmla="*/ 27 w 116"/>
                <a:gd name="T59" fmla="*/ 13 h 35"/>
                <a:gd name="T60" fmla="*/ 35 w 116"/>
                <a:gd name="T61" fmla="*/ 11 h 35"/>
                <a:gd name="T62" fmla="*/ 44 w 116"/>
                <a:gd name="T63" fmla="*/ 10 h 35"/>
                <a:gd name="T64" fmla="*/ 54 w 116"/>
                <a:gd name="T65" fmla="*/ 9 h 35"/>
                <a:gd name="T66" fmla="*/ 63 w 116"/>
                <a:gd name="T67" fmla="*/ 9 h 35"/>
                <a:gd name="T68" fmla="*/ 74 w 116"/>
                <a:gd name="T69" fmla="*/ 10 h 35"/>
                <a:gd name="T70" fmla="*/ 82 w 116"/>
                <a:gd name="T71" fmla="*/ 12 h 35"/>
                <a:gd name="T72" fmla="*/ 91 w 116"/>
                <a:gd name="T73" fmla="*/ 15 h 35"/>
                <a:gd name="T74" fmla="*/ 98 w 116"/>
                <a:gd name="T75" fmla="*/ 21 h 35"/>
                <a:gd name="T76" fmla="*/ 101 w 116"/>
                <a:gd name="T77" fmla="*/ 23 h 35"/>
                <a:gd name="T78" fmla="*/ 103 w 116"/>
                <a:gd name="T79" fmla="*/ 26 h 35"/>
                <a:gd name="T80" fmla="*/ 106 w 116"/>
                <a:gd name="T81" fmla="*/ 31 h 35"/>
                <a:gd name="T82" fmla="*/ 108 w 116"/>
                <a:gd name="T83" fmla="*/ 35 h 35"/>
                <a:gd name="T84" fmla="*/ 116 w 116"/>
                <a:gd name="T85" fmla="*/ 31 h 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6"/>
                <a:gd name="T130" fmla="*/ 0 h 35"/>
                <a:gd name="T131" fmla="*/ 116 w 116"/>
                <a:gd name="T132" fmla="*/ 35 h 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6" h="35">
                  <a:moveTo>
                    <a:pt x="116" y="31"/>
                  </a:moveTo>
                  <a:lnTo>
                    <a:pt x="114" y="26"/>
                  </a:lnTo>
                  <a:lnTo>
                    <a:pt x="111" y="21"/>
                  </a:lnTo>
                  <a:lnTo>
                    <a:pt x="108" y="17"/>
                  </a:lnTo>
                  <a:lnTo>
                    <a:pt x="103" y="13"/>
                  </a:lnTo>
                  <a:lnTo>
                    <a:pt x="95" y="7"/>
                  </a:lnTo>
                  <a:lnTo>
                    <a:pt x="85" y="3"/>
                  </a:lnTo>
                  <a:lnTo>
                    <a:pt x="75" y="1"/>
                  </a:lnTo>
                  <a:lnTo>
                    <a:pt x="64" y="0"/>
                  </a:lnTo>
                  <a:lnTo>
                    <a:pt x="54" y="0"/>
                  </a:lnTo>
                  <a:lnTo>
                    <a:pt x="43" y="0"/>
                  </a:lnTo>
                  <a:lnTo>
                    <a:pt x="34" y="2"/>
                  </a:lnTo>
                  <a:lnTo>
                    <a:pt x="24" y="4"/>
                  </a:lnTo>
                  <a:lnTo>
                    <a:pt x="17" y="7"/>
                  </a:lnTo>
                  <a:lnTo>
                    <a:pt x="9" y="10"/>
                  </a:lnTo>
                  <a:lnTo>
                    <a:pt x="4" y="14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1" y="25"/>
                  </a:lnTo>
                  <a:lnTo>
                    <a:pt x="3" y="27"/>
                  </a:lnTo>
                  <a:lnTo>
                    <a:pt x="5" y="29"/>
                  </a:lnTo>
                  <a:lnTo>
                    <a:pt x="9" y="22"/>
                  </a:lnTo>
                  <a:lnTo>
                    <a:pt x="8" y="21"/>
                  </a:lnTo>
                  <a:lnTo>
                    <a:pt x="8" y="22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10" y="21"/>
                  </a:lnTo>
                  <a:lnTo>
                    <a:pt x="14" y="18"/>
                  </a:lnTo>
                  <a:lnTo>
                    <a:pt x="20" y="15"/>
                  </a:lnTo>
                  <a:lnTo>
                    <a:pt x="27" y="13"/>
                  </a:lnTo>
                  <a:lnTo>
                    <a:pt x="35" y="11"/>
                  </a:lnTo>
                  <a:lnTo>
                    <a:pt x="44" y="10"/>
                  </a:lnTo>
                  <a:lnTo>
                    <a:pt x="54" y="9"/>
                  </a:lnTo>
                  <a:lnTo>
                    <a:pt x="63" y="9"/>
                  </a:lnTo>
                  <a:lnTo>
                    <a:pt x="74" y="10"/>
                  </a:lnTo>
                  <a:lnTo>
                    <a:pt x="82" y="12"/>
                  </a:lnTo>
                  <a:lnTo>
                    <a:pt x="91" y="15"/>
                  </a:lnTo>
                  <a:lnTo>
                    <a:pt x="98" y="21"/>
                  </a:lnTo>
                  <a:lnTo>
                    <a:pt x="101" y="23"/>
                  </a:lnTo>
                  <a:lnTo>
                    <a:pt x="103" y="26"/>
                  </a:lnTo>
                  <a:lnTo>
                    <a:pt x="106" y="31"/>
                  </a:lnTo>
                  <a:lnTo>
                    <a:pt x="108" y="35"/>
                  </a:lnTo>
                  <a:lnTo>
                    <a:pt x="116" y="3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66" name="Freeform 1473"/>
            <p:cNvSpPr>
              <a:spLocks/>
            </p:cNvSpPr>
            <p:nvPr/>
          </p:nvSpPr>
          <p:spPr bwMode="auto">
            <a:xfrm>
              <a:off x="2722" y="3818"/>
              <a:ext cx="56" cy="19"/>
            </a:xfrm>
            <a:custGeom>
              <a:avLst/>
              <a:gdLst>
                <a:gd name="T0" fmla="*/ 0 w 56"/>
                <a:gd name="T1" fmla="*/ 16 h 19"/>
                <a:gd name="T2" fmla="*/ 9 w 56"/>
                <a:gd name="T3" fmla="*/ 18 h 19"/>
                <a:gd name="T4" fmla="*/ 18 w 56"/>
                <a:gd name="T5" fmla="*/ 19 h 19"/>
                <a:gd name="T6" fmla="*/ 28 w 56"/>
                <a:gd name="T7" fmla="*/ 18 h 19"/>
                <a:gd name="T8" fmla="*/ 37 w 56"/>
                <a:gd name="T9" fmla="*/ 17 h 19"/>
                <a:gd name="T10" fmla="*/ 44 w 56"/>
                <a:gd name="T11" fmla="*/ 15 h 19"/>
                <a:gd name="T12" fmla="*/ 51 w 56"/>
                <a:gd name="T13" fmla="*/ 12 h 19"/>
                <a:gd name="T14" fmla="*/ 55 w 56"/>
                <a:gd name="T15" fmla="*/ 7 h 19"/>
                <a:gd name="T16" fmla="*/ 56 w 56"/>
                <a:gd name="T17" fmla="*/ 0 h 19"/>
                <a:gd name="T18" fmla="*/ 48 w 56"/>
                <a:gd name="T19" fmla="*/ 4 h 19"/>
                <a:gd name="T20" fmla="*/ 48 w 56"/>
                <a:gd name="T21" fmla="*/ 2 h 19"/>
                <a:gd name="T22" fmla="*/ 46 w 56"/>
                <a:gd name="T23" fmla="*/ 4 h 19"/>
                <a:gd name="T24" fmla="*/ 41 w 56"/>
                <a:gd name="T25" fmla="*/ 6 h 19"/>
                <a:gd name="T26" fmla="*/ 35 w 56"/>
                <a:gd name="T27" fmla="*/ 8 h 19"/>
                <a:gd name="T28" fmla="*/ 26 w 56"/>
                <a:gd name="T29" fmla="*/ 9 h 19"/>
                <a:gd name="T30" fmla="*/ 18 w 56"/>
                <a:gd name="T31" fmla="*/ 9 h 19"/>
                <a:gd name="T32" fmla="*/ 11 w 56"/>
                <a:gd name="T33" fmla="*/ 9 h 19"/>
                <a:gd name="T34" fmla="*/ 2 w 56"/>
                <a:gd name="T35" fmla="*/ 7 h 19"/>
                <a:gd name="T36" fmla="*/ 0 w 56"/>
                <a:gd name="T37" fmla="*/ 16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"/>
                <a:gd name="T58" fmla="*/ 0 h 19"/>
                <a:gd name="T59" fmla="*/ 56 w 56"/>
                <a:gd name="T60" fmla="*/ 19 h 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" h="19">
                  <a:moveTo>
                    <a:pt x="0" y="16"/>
                  </a:moveTo>
                  <a:lnTo>
                    <a:pt x="9" y="18"/>
                  </a:lnTo>
                  <a:lnTo>
                    <a:pt x="18" y="19"/>
                  </a:lnTo>
                  <a:lnTo>
                    <a:pt x="28" y="18"/>
                  </a:lnTo>
                  <a:lnTo>
                    <a:pt x="37" y="17"/>
                  </a:lnTo>
                  <a:lnTo>
                    <a:pt x="44" y="15"/>
                  </a:lnTo>
                  <a:lnTo>
                    <a:pt x="51" y="12"/>
                  </a:lnTo>
                  <a:lnTo>
                    <a:pt x="55" y="7"/>
                  </a:lnTo>
                  <a:lnTo>
                    <a:pt x="56" y="0"/>
                  </a:lnTo>
                  <a:lnTo>
                    <a:pt x="48" y="4"/>
                  </a:lnTo>
                  <a:lnTo>
                    <a:pt x="48" y="2"/>
                  </a:lnTo>
                  <a:lnTo>
                    <a:pt x="46" y="4"/>
                  </a:lnTo>
                  <a:lnTo>
                    <a:pt x="41" y="6"/>
                  </a:lnTo>
                  <a:lnTo>
                    <a:pt x="35" y="8"/>
                  </a:lnTo>
                  <a:lnTo>
                    <a:pt x="26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2" y="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67" name="Freeform 1474"/>
            <p:cNvSpPr>
              <a:spLocks/>
            </p:cNvSpPr>
            <p:nvPr/>
          </p:nvSpPr>
          <p:spPr bwMode="auto">
            <a:xfrm>
              <a:off x="2667" y="3809"/>
              <a:ext cx="57" cy="25"/>
            </a:xfrm>
            <a:custGeom>
              <a:avLst/>
              <a:gdLst>
                <a:gd name="T0" fmla="*/ 0 w 57"/>
                <a:gd name="T1" fmla="*/ 7 h 25"/>
                <a:gd name="T2" fmla="*/ 4 w 57"/>
                <a:gd name="T3" fmla="*/ 10 h 25"/>
                <a:gd name="T4" fmla="*/ 10 w 57"/>
                <a:gd name="T5" fmla="*/ 11 h 25"/>
                <a:gd name="T6" fmla="*/ 16 w 57"/>
                <a:gd name="T7" fmla="*/ 13 h 25"/>
                <a:gd name="T8" fmla="*/ 23 w 57"/>
                <a:gd name="T9" fmla="*/ 15 h 25"/>
                <a:gd name="T10" fmla="*/ 31 w 57"/>
                <a:gd name="T11" fmla="*/ 17 h 25"/>
                <a:gd name="T12" fmla="*/ 39 w 57"/>
                <a:gd name="T13" fmla="*/ 20 h 25"/>
                <a:gd name="T14" fmla="*/ 47 w 57"/>
                <a:gd name="T15" fmla="*/ 23 h 25"/>
                <a:gd name="T16" fmla="*/ 55 w 57"/>
                <a:gd name="T17" fmla="*/ 25 h 25"/>
                <a:gd name="T18" fmla="*/ 57 w 57"/>
                <a:gd name="T19" fmla="*/ 16 h 25"/>
                <a:gd name="T20" fmla="*/ 50 w 57"/>
                <a:gd name="T21" fmla="*/ 14 h 25"/>
                <a:gd name="T22" fmla="*/ 41 w 57"/>
                <a:gd name="T23" fmla="*/ 11 h 25"/>
                <a:gd name="T24" fmla="*/ 33 w 57"/>
                <a:gd name="T25" fmla="*/ 9 h 25"/>
                <a:gd name="T26" fmla="*/ 25 w 57"/>
                <a:gd name="T27" fmla="*/ 6 h 25"/>
                <a:gd name="T28" fmla="*/ 18 w 57"/>
                <a:gd name="T29" fmla="*/ 4 h 25"/>
                <a:gd name="T30" fmla="*/ 12 w 57"/>
                <a:gd name="T31" fmla="*/ 2 h 25"/>
                <a:gd name="T32" fmla="*/ 7 w 57"/>
                <a:gd name="T33" fmla="*/ 1 h 25"/>
                <a:gd name="T34" fmla="*/ 4 w 57"/>
                <a:gd name="T35" fmla="*/ 0 h 25"/>
                <a:gd name="T36" fmla="*/ 0 w 57"/>
                <a:gd name="T37" fmla="*/ 7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25"/>
                <a:gd name="T59" fmla="*/ 57 w 57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25">
                  <a:moveTo>
                    <a:pt x="0" y="7"/>
                  </a:moveTo>
                  <a:lnTo>
                    <a:pt x="4" y="10"/>
                  </a:lnTo>
                  <a:lnTo>
                    <a:pt x="10" y="11"/>
                  </a:lnTo>
                  <a:lnTo>
                    <a:pt x="16" y="13"/>
                  </a:lnTo>
                  <a:lnTo>
                    <a:pt x="23" y="15"/>
                  </a:lnTo>
                  <a:lnTo>
                    <a:pt x="31" y="17"/>
                  </a:lnTo>
                  <a:lnTo>
                    <a:pt x="39" y="20"/>
                  </a:lnTo>
                  <a:lnTo>
                    <a:pt x="47" y="23"/>
                  </a:lnTo>
                  <a:lnTo>
                    <a:pt x="55" y="25"/>
                  </a:lnTo>
                  <a:lnTo>
                    <a:pt x="57" y="16"/>
                  </a:lnTo>
                  <a:lnTo>
                    <a:pt x="50" y="14"/>
                  </a:lnTo>
                  <a:lnTo>
                    <a:pt x="41" y="11"/>
                  </a:lnTo>
                  <a:lnTo>
                    <a:pt x="33" y="9"/>
                  </a:lnTo>
                  <a:lnTo>
                    <a:pt x="25" y="6"/>
                  </a:lnTo>
                  <a:lnTo>
                    <a:pt x="18" y="4"/>
                  </a:lnTo>
                  <a:lnTo>
                    <a:pt x="12" y="2"/>
                  </a:lnTo>
                  <a:lnTo>
                    <a:pt x="7" y="1"/>
                  </a:lnTo>
                  <a:lnTo>
                    <a:pt x="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68" name="Freeform 1475"/>
            <p:cNvSpPr>
              <a:spLocks/>
            </p:cNvSpPr>
            <p:nvPr/>
          </p:nvSpPr>
          <p:spPr bwMode="auto">
            <a:xfrm>
              <a:off x="3031" y="3791"/>
              <a:ext cx="107" cy="41"/>
            </a:xfrm>
            <a:custGeom>
              <a:avLst/>
              <a:gdLst>
                <a:gd name="T0" fmla="*/ 105 w 107"/>
                <a:gd name="T1" fmla="*/ 21 h 41"/>
                <a:gd name="T2" fmla="*/ 106 w 107"/>
                <a:gd name="T3" fmla="*/ 20 h 41"/>
                <a:gd name="T4" fmla="*/ 107 w 107"/>
                <a:gd name="T5" fmla="*/ 19 h 41"/>
                <a:gd name="T6" fmla="*/ 107 w 107"/>
                <a:gd name="T7" fmla="*/ 18 h 41"/>
                <a:gd name="T8" fmla="*/ 107 w 107"/>
                <a:gd name="T9" fmla="*/ 17 h 41"/>
                <a:gd name="T10" fmla="*/ 105 w 107"/>
                <a:gd name="T11" fmla="*/ 13 h 41"/>
                <a:gd name="T12" fmla="*/ 99 w 107"/>
                <a:gd name="T13" fmla="*/ 10 h 41"/>
                <a:gd name="T14" fmla="*/ 94 w 107"/>
                <a:gd name="T15" fmla="*/ 7 h 41"/>
                <a:gd name="T16" fmla="*/ 86 w 107"/>
                <a:gd name="T17" fmla="*/ 5 h 41"/>
                <a:gd name="T18" fmla="*/ 77 w 107"/>
                <a:gd name="T19" fmla="*/ 2 h 41"/>
                <a:gd name="T20" fmla="*/ 68 w 107"/>
                <a:gd name="T21" fmla="*/ 0 h 41"/>
                <a:gd name="T22" fmla="*/ 58 w 107"/>
                <a:gd name="T23" fmla="*/ 0 h 41"/>
                <a:gd name="T24" fmla="*/ 48 w 107"/>
                <a:gd name="T25" fmla="*/ 0 h 41"/>
                <a:gd name="T26" fmla="*/ 38 w 107"/>
                <a:gd name="T27" fmla="*/ 1 h 41"/>
                <a:gd name="T28" fmla="*/ 27 w 107"/>
                <a:gd name="T29" fmla="*/ 3 h 41"/>
                <a:gd name="T30" fmla="*/ 19 w 107"/>
                <a:gd name="T31" fmla="*/ 7 h 41"/>
                <a:gd name="T32" fmla="*/ 12 w 107"/>
                <a:gd name="T33" fmla="*/ 12 h 41"/>
                <a:gd name="T34" fmla="*/ 7 w 107"/>
                <a:gd name="T35" fmla="*/ 16 h 41"/>
                <a:gd name="T36" fmla="*/ 4 w 107"/>
                <a:gd name="T37" fmla="*/ 20 h 41"/>
                <a:gd name="T38" fmla="*/ 2 w 107"/>
                <a:gd name="T39" fmla="*/ 24 h 41"/>
                <a:gd name="T40" fmla="*/ 0 w 107"/>
                <a:gd name="T41" fmla="*/ 29 h 41"/>
                <a:gd name="T42" fmla="*/ 0 w 107"/>
                <a:gd name="T43" fmla="*/ 32 h 41"/>
                <a:gd name="T44" fmla="*/ 3 w 107"/>
                <a:gd name="T45" fmla="*/ 34 h 41"/>
                <a:gd name="T46" fmla="*/ 8 w 107"/>
                <a:gd name="T47" fmla="*/ 38 h 41"/>
                <a:gd name="T48" fmla="*/ 16 w 107"/>
                <a:gd name="T49" fmla="*/ 40 h 41"/>
                <a:gd name="T50" fmla="*/ 24 w 107"/>
                <a:gd name="T51" fmla="*/ 41 h 41"/>
                <a:gd name="T52" fmla="*/ 33 w 107"/>
                <a:gd name="T53" fmla="*/ 41 h 41"/>
                <a:gd name="T54" fmla="*/ 42 w 107"/>
                <a:gd name="T55" fmla="*/ 41 h 41"/>
                <a:gd name="T56" fmla="*/ 51 w 107"/>
                <a:gd name="T57" fmla="*/ 39 h 41"/>
                <a:gd name="T58" fmla="*/ 58 w 107"/>
                <a:gd name="T59" fmla="*/ 36 h 41"/>
                <a:gd name="T60" fmla="*/ 67 w 107"/>
                <a:gd name="T61" fmla="*/ 33 h 41"/>
                <a:gd name="T62" fmla="*/ 74 w 107"/>
                <a:gd name="T63" fmla="*/ 31 h 41"/>
                <a:gd name="T64" fmla="*/ 82 w 107"/>
                <a:gd name="T65" fmla="*/ 29 h 41"/>
                <a:gd name="T66" fmla="*/ 90 w 107"/>
                <a:gd name="T67" fmla="*/ 27 h 41"/>
                <a:gd name="T68" fmla="*/ 96 w 107"/>
                <a:gd name="T69" fmla="*/ 24 h 41"/>
                <a:gd name="T70" fmla="*/ 101 w 107"/>
                <a:gd name="T71" fmla="*/ 23 h 41"/>
                <a:gd name="T72" fmla="*/ 105 w 107"/>
                <a:gd name="T73" fmla="*/ 21 h 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7"/>
                <a:gd name="T112" fmla="*/ 0 h 41"/>
                <a:gd name="T113" fmla="*/ 107 w 107"/>
                <a:gd name="T114" fmla="*/ 41 h 4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7" h="41">
                  <a:moveTo>
                    <a:pt x="105" y="21"/>
                  </a:moveTo>
                  <a:lnTo>
                    <a:pt x="106" y="20"/>
                  </a:lnTo>
                  <a:lnTo>
                    <a:pt x="107" y="19"/>
                  </a:lnTo>
                  <a:lnTo>
                    <a:pt x="107" y="18"/>
                  </a:lnTo>
                  <a:lnTo>
                    <a:pt x="107" y="17"/>
                  </a:lnTo>
                  <a:lnTo>
                    <a:pt x="105" y="13"/>
                  </a:lnTo>
                  <a:lnTo>
                    <a:pt x="99" y="10"/>
                  </a:lnTo>
                  <a:lnTo>
                    <a:pt x="94" y="7"/>
                  </a:lnTo>
                  <a:lnTo>
                    <a:pt x="86" y="5"/>
                  </a:lnTo>
                  <a:lnTo>
                    <a:pt x="77" y="2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48" y="0"/>
                  </a:lnTo>
                  <a:lnTo>
                    <a:pt x="38" y="1"/>
                  </a:lnTo>
                  <a:lnTo>
                    <a:pt x="27" y="3"/>
                  </a:lnTo>
                  <a:lnTo>
                    <a:pt x="19" y="7"/>
                  </a:lnTo>
                  <a:lnTo>
                    <a:pt x="12" y="12"/>
                  </a:lnTo>
                  <a:lnTo>
                    <a:pt x="7" y="16"/>
                  </a:lnTo>
                  <a:lnTo>
                    <a:pt x="4" y="20"/>
                  </a:lnTo>
                  <a:lnTo>
                    <a:pt x="2" y="24"/>
                  </a:lnTo>
                  <a:lnTo>
                    <a:pt x="0" y="29"/>
                  </a:lnTo>
                  <a:lnTo>
                    <a:pt x="0" y="32"/>
                  </a:lnTo>
                  <a:lnTo>
                    <a:pt x="3" y="34"/>
                  </a:lnTo>
                  <a:lnTo>
                    <a:pt x="8" y="38"/>
                  </a:lnTo>
                  <a:lnTo>
                    <a:pt x="16" y="40"/>
                  </a:lnTo>
                  <a:lnTo>
                    <a:pt x="24" y="41"/>
                  </a:lnTo>
                  <a:lnTo>
                    <a:pt x="33" y="41"/>
                  </a:lnTo>
                  <a:lnTo>
                    <a:pt x="42" y="41"/>
                  </a:lnTo>
                  <a:lnTo>
                    <a:pt x="51" y="39"/>
                  </a:lnTo>
                  <a:lnTo>
                    <a:pt x="58" y="36"/>
                  </a:lnTo>
                  <a:lnTo>
                    <a:pt x="67" y="33"/>
                  </a:lnTo>
                  <a:lnTo>
                    <a:pt x="74" y="31"/>
                  </a:lnTo>
                  <a:lnTo>
                    <a:pt x="82" y="29"/>
                  </a:lnTo>
                  <a:lnTo>
                    <a:pt x="90" y="27"/>
                  </a:lnTo>
                  <a:lnTo>
                    <a:pt x="96" y="24"/>
                  </a:lnTo>
                  <a:lnTo>
                    <a:pt x="101" y="23"/>
                  </a:lnTo>
                  <a:lnTo>
                    <a:pt x="105" y="2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69" name="Freeform 1476"/>
            <p:cNvSpPr>
              <a:spLocks/>
            </p:cNvSpPr>
            <p:nvPr/>
          </p:nvSpPr>
          <p:spPr bwMode="auto">
            <a:xfrm>
              <a:off x="3027" y="3787"/>
              <a:ext cx="116" cy="35"/>
            </a:xfrm>
            <a:custGeom>
              <a:avLst/>
              <a:gdLst>
                <a:gd name="T0" fmla="*/ 8 w 116"/>
                <a:gd name="T1" fmla="*/ 35 h 35"/>
                <a:gd name="T2" fmla="*/ 9 w 116"/>
                <a:gd name="T3" fmla="*/ 31 h 35"/>
                <a:gd name="T4" fmla="*/ 12 w 116"/>
                <a:gd name="T5" fmla="*/ 26 h 35"/>
                <a:gd name="T6" fmla="*/ 15 w 116"/>
                <a:gd name="T7" fmla="*/ 23 h 35"/>
                <a:gd name="T8" fmla="*/ 18 w 116"/>
                <a:gd name="T9" fmla="*/ 21 h 35"/>
                <a:gd name="T10" fmla="*/ 25 w 116"/>
                <a:gd name="T11" fmla="*/ 15 h 35"/>
                <a:gd name="T12" fmla="*/ 34 w 116"/>
                <a:gd name="T13" fmla="*/ 12 h 35"/>
                <a:gd name="T14" fmla="*/ 42 w 116"/>
                <a:gd name="T15" fmla="*/ 10 h 35"/>
                <a:gd name="T16" fmla="*/ 52 w 116"/>
                <a:gd name="T17" fmla="*/ 9 h 35"/>
                <a:gd name="T18" fmla="*/ 62 w 116"/>
                <a:gd name="T19" fmla="*/ 9 h 35"/>
                <a:gd name="T20" fmla="*/ 72 w 116"/>
                <a:gd name="T21" fmla="*/ 10 h 35"/>
                <a:gd name="T22" fmla="*/ 80 w 116"/>
                <a:gd name="T23" fmla="*/ 11 h 35"/>
                <a:gd name="T24" fmla="*/ 89 w 116"/>
                <a:gd name="T25" fmla="*/ 13 h 35"/>
                <a:gd name="T26" fmla="*/ 96 w 116"/>
                <a:gd name="T27" fmla="*/ 15 h 35"/>
                <a:gd name="T28" fmla="*/ 101 w 116"/>
                <a:gd name="T29" fmla="*/ 18 h 35"/>
                <a:gd name="T30" fmla="*/ 105 w 116"/>
                <a:gd name="T31" fmla="*/ 21 h 35"/>
                <a:gd name="T32" fmla="*/ 108 w 116"/>
                <a:gd name="T33" fmla="*/ 23 h 35"/>
                <a:gd name="T34" fmla="*/ 107 w 116"/>
                <a:gd name="T35" fmla="*/ 22 h 35"/>
                <a:gd name="T36" fmla="*/ 107 w 116"/>
                <a:gd name="T37" fmla="*/ 21 h 35"/>
                <a:gd name="T38" fmla="*/ 107 w 116"/>
                <a:gd name="T39" fmla="*/ 22 h 35"/>
                <a:gd name="T40" fmla="*/ 111 w 116"/>
                <a:gd name="T41" fmla="*/ 29 h 35"/>
                <a:gd name="T42" fmla="*/ 113 w 116"/>
                <a:gd name="T43" fmla="*/ 27 h 35"/>
                <a:gd name="T44" fmla="*/ 115 w 116"/>
                <a:gd name="T45" fmla="*/ 25 h 35"/>
                <a:gd name="T46" fmla="*/ 116 w 116"/>
                <a:gd name="T47" fmla="*/ 22 h 35"/>
                <a:gd name="T48" fmla="*/ 115 w 116"/>
                <a:gd name="T49" fmla="*/ 17 h 35"/>
                <a:gd name="T50" fmla="*/ 111 w 116"/>
                <a:gd name="T51" fmla="*/ 14 h 35"/>
                <a:gd name="T52" fmla="*/ 105 w 116"/>
                <a:gd name="T53" fmla="*/ 10 h 35"/>
                <a:gd name="T54" fmla="*/ 99 w 116"/>
                <a:gd name="T55" fmla="*/ 7 h 35"/>
                <a:gd name="T56" fmla="*/ 92 w 116"/>
                <a:gd name="T57" fmla="*/ 4 h 35"/>
                <a:gd name="T58" fmla="*/ 82 w 116"/>
                <a:gd name="T59" fmla="*/ 2 h 35"/>
                <a:gd name="T60" fmla="*/ 73 w 116"/>
                <a:gd name="T61" fmla="*/ 0 h 35"/>
                <a:gd name="T62" fmla="*/ 62 w 116"/>
                <a:gd name="T63" fmla="*/ 0 h 35"/>
                <a:gd name="T64" fmla="*/ 52 w 116"/>
                <a:gd name="T65" fmla="*/ 0 h 35"/>
                <a:gd name="T66" fmla="*/ 41 w 116"/>
                <a:gd name="T67" fmla="*/ 1 h 35"/>
                <a:gd name="T68" fmla="*/ 30 w 116"/>
                <a:gd name="T69" fmla="*/ 3 h 35"/>
                <a:gd name="T70" fmla="*/ 21 w 116"/>
                <a:gd name="T71" fmla="*/ 7 h 35"/>
                <a:gd name="T72" fmla="*/ 12 w 116"/>
                <a:gd name="T73" fmla="*/ 13 h 35"/>
                <a:gd name="T74" fmla="*/ 8 w 116"/>
                <a:gd name="T75" fmla="*/ 17 h 35"/>
                <a:gd name="T76" fmla="*/ 5 w 116"/>
                <a:gd name="T77" fmla="*/ 21 h 35"/>
                <a:gd name="T78" fmla="*/ 2 w 116"/>
                <a:gd name="T79" fmla="*/ 26 h 35"/>
                <a:gd name="T80" fmla="*/ 0 w 116"/>
                <a:gd name="T81" fmla="*/ 31 h 35"/>
                <a:gd name="T82" fmla="*/ 8 w 116"/>
                <a:gd name="T83" fmla="*/ 35 h 3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6"/>
                <a:gd name="T127" fmla="*/ 0 h 35"/>
                <a:gd name="T128" fmla="*/ 116 w 116"/>
                <a:gd name="T129" fmla="*/ 35 h 3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6" h="35">
                  <a:moveTo>
                    <a:pt x="8" y="35"/>
                  </a:moveTo>
                  <a:lnTo>
                    <a:pt x="9" y="31"/>
                  </a:lnTo>
                  <a:lnTo>
                    <a:pt x="12" y="26"/>
                  </a:lnTo>
                  <a:lnTo>
                    <a:pt x="15" y="23"/>
                  </a:lnTo>
                  <a:lnTo>
                    <a:pt x="18" y="21"/>
                  </a:lnTo>
                  <a:lnTo>
                    <a:pt x="25" y="15"/>
                  </a:lnTo>
                  <a:lnTo>
                    <a:pt x="34" y="12"/>
                  </a:lnTo>
                  <a:lnTo>
                    <a:pt x="42" y="10"/>
                  </a:lnTo>
                  <a:lnTo>
                    <a:pt x="52" y="9"/>
                  </a:lnTo>
                  <a:lnTo>
                    <a:pt x="62" y="9"/>
                  </a:lnTo>
                  <a:lnTo>
                    <a:pt x="72" y="10"/>
                  </a:lnTo>
                  <a:lnTo>
                    <a:pt x="80" y="11"/>
                  </a:lnTo>
                  <a:lnTo>
                    <a:pt x="89" y="13"/>
                  </a:lnTo>
                  <a:lnTo>
                    <a:pt x="96" y="15"/>
                  </a:lnTo>
                  <a:lnTo>
                    <a:pt x="101" y="18"/>
                  </a:lnTo>
                  <a:lnTo>
                    <a:pt x="105" y="21"/>
                  </a:lnTo>
                  <a:lnTo>
                    <a:pt x="108" y="23"/>
                  </a:lnTo>
                  <a:lnTo>
                    <a:pt x="107" y="22"/>
                  </a:lnTo>
                  <a:lnTo>
                    <a:pt x="107" y="21"/>
                  </a:lnTo>
                  <a:lnTo>
                    <a:pt x="107" y="22"/>
                  </a:lnTo>
                  <a:lnTo>
                    <a:pt x="111" y="29"/>
                  </a:lnTo>
                  <a:lnTo>
                    <a:pt x="113" y="27"/>
                  </a:lnTo>
                  <a:lnTo>
                    <a:pt x="115" y="25"/>
                  </a:lnTo>
                  <a:lnTo>
                    <a:pt x="116" y="22"/>
                  </a:lnTo>
                  <a:lnTo>
                    <a:pt x="115" y="17"/>
                  </a:lnTo>
                  <a:lnTo>
                    <a:pt x="111" y="14"/>
                  </a:lnTo>
                  <a:lnTo>
                    <a:pt x="105" y="10"/>
                  </a:lnTo>
                  <a:lnTo>
                    <a:pt x="99" y="7"/>
                  </a:lnTo>
                  <a:lnTo>
                    <a:pt x="92" y="4"/>
                  </a:lnTo>
                  <a:lnTo>
                    <a:pt x="82" y="2"/>
                  </a:lnTo>
                  <a:lnTo>
                    <a:pt x="73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1" y="1"/>
                  </a:lnTo>
                  <a:lnTo>
                    <a:pt x="30" y="3"/>
                  </a:lnTo>
                  <a:lnTo>
                    <a:pt x="21" y="7"/>
                  </a:lnTo>
                  <a:lnTo>
                    <a:pt x="12" y="13"/>
                  </a:lnTo>
                  <a:lnTo>
                    <a:pt x="8" y="17"/>
                  </a:lnTo>
                  <a:lnTo>
                    <a:pt x="5" y="21"/>
                  </a:lnTo>
                  <a:lnTo>
                    <a:pt x="2" y="26"/>
                  </a:lnTo>
                  <a:lnTo>
                    <a:pt x="0" y="31"/>
                  </a:lnTo>
                  <a:lnTo>
                    <a:pt x="8" y="3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70" name="Freeform 1477"/>
            <p:cNvSpPr>
              <a:spLocks/>
            </p:cNvSpPr>
            <p:nvPr/>
          </p:nvSpPr>
          <p:spPr bwMode="auto">
            <a:xfrm>
              <a:off x="3027" y="3818"/>
              <a:ext cx="56" cy="19"/>
            </a:xfrm>
            <a:custGeom>
              <a:avLst/>
              <a:gdLst>
                <a:gd name="T0" fmla="*/ 54 w 56"/>
                <a:gd name="T1" fmla="*/ 7 h 19"/>
                <a:gd name="T2" fmla="*/ 45 w 56"/>
                <a:gd name="T3" fmla="*/ 9 h 19"/>
                <a:gd name="T4" fmla="*/ 37 w 56"/>
                <a:gd name="T5" fmla="*/ 9 h 19"/>
                <a:gd name="T6" fmla="*/ 28 w 56"/>
                <a:gd name="T7" fmla="*/ 9 h 19"/>
                <a:gd name="T8" fmla="*/ 21 w 56"/>
                <a:gd name="T9" fmla="*/ 8 h 19"/>
                <a:gd name="T10" fmla="*/ 15 w 56"/>
                <a:gd name="T11" fmla="*/ 6 h 19"/>
                <a:gd name="T12" fmla="*/ 9 w 56"/>
                <a:gd name="T13" fmla="*/ 4 h 19"/>
                <a:gd name="T14" fmla="*/ 8 w 56"/>
                <a:gd name="T15" fmla="*/ 2 h 19"/>
                <a:gd name="T16" fmla="*/ 8 w 56"/>
                <a:gd name="T17" fmla="*/ 4 h 19"/>
                <a:gd name="T18" fmla="*/ 0 w 56"/>
                <a:gd name="T19" fmla="*/ 0 h 19"/>
                <a:gd name="T20" fmla="*/ 1 w 56"/>
                <a:gd name="T21" fmla="*/ 7 h 19"/>
                <a:gd name="T22" fmla="*/ 5 w 56"/>
                <a:gd name="T23" fmla="*/ 12 h 19"/>
                <a:gd name="T24" fmla="*/ 11 w 56"/>
                <a:gd name="T25" fmla="*/ 15 h 19"/>
                <a:gd name="T26" fmla="*/ 19 w 56"/>
                <a:gd name="T27" fmla="*/ 17 h 19"/>
                <a:gd name="T28" fmla="*/ 28 w 56"/>
                <a:gd name="T29" fmla="*/ 18 h 19"/>
                <a:gd name="T30" fmla="*/ 37 w 56"/>
                <a:gd name="T31" fmla="*/ 19 h 19"/>
                <a:gd name="T32" fmla="*/ 46 w 56"/>
                <a:gd name="T33" fmla="*/ 18 h 19"/>
                <a:gd name="T34" fmla="*/ 56 w 56"/>
                <a:gd name="T35" fmla="*/ 16 h 19"/>
                <a:gd name="T36" fmla="*/ 54 w 56"/>
                <a:gd name="T37" fmla="*/ 7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"/>
                <a:gd name="T58" fmla="*/ 0 h 19"/>
                <a:gd name="T59" fmla="*/ 56 w 56"/>
                <a:gd name="T60" fmla="*/ 19 h 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" h="19">
                  <a:moveTo>
                    <a:pt x="54" y="7"/>
                  </a:moveTo>
                  <a:lnTo>
                    <a:pt x="45" y="9"/>
                  </a:lnTo>
                  <a:lnTo>
                    <a:pt x="37" y="9"/>
                  </a:lnTo>
                  <a:lnTo>
                    <a:pt x="28" y="9"/>
                  </a:lnTo>
                  <a:lnTo>
                    <a:pt x="21" y="8"/>
                  </a:lnTo>
                  <a:lnTo>
                    <a:pt x="15" y="6"/>
                  </a:lnTo>
                  <a:lnTo>
                    <a:pt x="9" y="4"/>
                  </a:lnTo>
                  <a:lnTo>
                    <a:pt x="8" y="2"/>
                  </a:lnTo>
                  <a:lnTo>
                    <a:pt x="8" y="4"/>
                  </a:lnTo>
                  <a:lnTo>
                    <a:pt x="0" y="0"/>
                  </a:lnTo>
                  <a:lnTo>
                    <a:pt x="1" y="7"/>
                  </a:lnTo>
                  <a:lnTo>
                    <a:pt x="5" y="12"/>
                  </a:lnTo>
                  <a:lnTo>
                    <a:pt x="11" y="15"/>
                  </a:lnTo>
                  <a:lnTo>
                    <a:pt x="19" y="17"/>
                  </a:lnTo>
                  <a:lnTo>
                    <a:pt x="28" y="18"/>
                  </a:lnTo>
                  <a:lnTo>
                    <a:pt x="37" y="19"/>
                  </a:lnTo>
                  <a:lnTo>
                    <a:pt x="46" y="18"/>
                  </a:lnTo>
                  <a:lnTo>
                    <a:pt x="56" y="16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71" name="Freeform 1478"/>
            <p:cNvSpPr>
              <a:spLocks/>
            </p:cNvSpPr>
            <p:nvPr/>
          </p:nvSpPr>
          <p:spPr bwMode="auto">
            <a:xfrm>
              <a:off x="3081" y="3809"/>
              <a:ext cx="57" cy="25"/>
            </a:xfrm>
            <a:custGeom>
              <a:avLst/>
              <a:gdLst>
                <a:gd name="T0" fmla="*/ 53 w 57"/>
                <a:gd name="T1" fmla="*/ 0 h 25"/>
                <a:gd name="T2" fmla="*/ 49 w 57"/>
                <a:gd name="T3" fmla="*/ 1 h 25"/>
                <a:gd name="T4" fmla="*/ 45 w 57"/>
                <a:gd name="T5" fmla="*/ 2 h 25"/>
                <a:gd name="T6" fmla="*/ 39 w 57"/>
                <a:gd name="T7" fmla="*/ 4 h 25"/>
                <a:gd name="T8" fmla="*/ 31 w 57"/>
                <a:gd name="T9" fmla="*/ 6 h 25"/>
                <a:gd name="T10" fmla="*/ 23 w 57"/>
                <a:gd name="T11" fmla="*/ 9 h 25"/>
                <a:gd name="T12" fmla="*/ 16 w 57"/>
                <a:gd name="T13" fmla="*/ 11 h 25"/>
                <a:gd name="T14" fmla="*/ 7 w 57"/>
                <a:gd name="T15" fmla="*/ 14 h 25"/>
                <a:gd name="T16" fmla="*/ 0 w 57"/>
                <a:gd name="T17" fmla="*/ 16 h 25"/>
                <a:gd name="T18" fmla="*/ 2 w 57"/>
                <a:gd name="T19" fmla="*/ 25 h 25"/>
                <a:gd name="T20" fmla="*/ 9 w 57"/>
                <a:gd name="T21" fmla="*/ 23 h 25"/>
                <a:gd name="T22" fmla="*/ 18 w 57"/>
                <a:gd name="T23" fmla="*/ 20 h 25"/>
                <a:gd name="T24" fmla="*/ 26 w 57"/>
                <a:gd name="T25" fmla="*/ 17 h 25"/>
                <a:gd name="T26" fmla="*/ 34 w 57"/>
                <a:gd name="T27" fmla="*/ 15 h 25"/>
                <a:gd name="T28" fmla="*/ 41 w 57"/>
                <a:gd name="T29" fmla="*/ 13 h 25"/>
                <a:gd name="T30" fmla="*/ 47 w 57"/>
                <a:gd name="T31" fmla="*/ 11 h 25"/>
                <a:gd name="T32" fmla="*/ 53 w 57"/>
                <a:gd name="T33" fmla="*/ 10 h 25"/>
                <a:gd name="T34" fmla="*/ 57 w 57"/>
                <a:gd name="T35" fmla="*/ 7 h 25"/>
                <a:gd name="T36" fmla="*/ 53 w 57"/>
                <a:gd name="T37" fmla="*/ 0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25"/>
                <a:gd name="T59" fmla="*/ 57 w 57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25">
                  <a:moveTo>
                    <a:pt x="53" y="0"/>
                  </a:moveTo>
                  <a:lnTo>
                    <a:pt x="49" y="1"/>
                  </a:lnTo>
                  <a:lnTo>
                    <a:pt x="45" y="2"/>
                  </a:lnTo>
                  <a:lnTo>
                    <a:pt x="39" y="4"/>
                  </a:lnTo>
                  <a:lnTo>
                    <a:pt x="31" y="6"/>
                  </a:lnTo>
                  <a:lnTo>
                    <a:pt x="23" y="9"/>
                  </a:lnTo>
                  <a:lnTo>
                    <a:pt x="16" y="11"/>
                  </a:lnTo>
                  <a:lnTo>
                    <a:pt x="7" y="14"/>
                  </a:lnTo>
                  <a:lnTo>
                    <a:pt x="0" y="16"/>
                  </a:lnTo>
                  <a:lnTo>
                    <a:pt x="2" y="25"/>
                  </a:lnTo>
                  <a:lnTo>
                    <a:pt x="9" y="23"/>
                  </a:lnTo>
                  <a:lnTo>
                    <a:pt x="18" y="20"/>
                  </a:lnTo>
                  <a:lnTo>
                    <a:pt x="26" y="17"/>
                  </a:lnTo>
                  <a:lnTo>
                    <a:pt x="34" y="15"/>
                  </a:lnTo>
                  <a:lnTo>
                    <a:pt x="41" y="13"/>
                  </a:lnTo>
                  <a:lnTo>
                    <a:pt x="47" y="11"/>
                  </a:lnTo>
                  <a:lnTo>
                    <a:pt x="53" y="10"/>
                  </a:lnTo>
                  <a:lnTo>
                    <a:pt x="57" y="7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72" name="Freeform 1479"/>
            <p:cNvSpPr>
              <a:spLocks/>
            </p:cNvSpPr>
            <p:nvPr/>
          </p:nvSpPr>
          <p:spPr bwMode="auto">
            <a:xfrm>
              <a:off x="2723" y="3774"/>
              <a:ext cx="97" cy="51"/>
            </a:xfrm>
            <a:custGeom>
              <a:avLst/>
              <a:gdLst>
                <a:gd name="T0" fmla="*/ 3 w 97"/>
                <a:gd name="T1" fmla="*/ 12 h 51"/>
                <a:gd name="T2" fmla="*/ 1 w 97"/>
                <a:gd name="T3" fmla="*/ 11 h 51"/>
                <a:gd name="T4" fmla="*/ 0 w 97"/>
                <a:gd name="T5" fmla="*/ 11 h 51"/>
                <a:gd name="T6" fmla="*/ 0 w 97"/>
                <a:gd name="T7" fmla="*/ 10 h 51"/>
                <a:gd name="T8" fmla="*/ 0 w 97"/>
                <a:gd name="T9" fmla="*/ 8 h 51"/>
                <a:gd name="T10" fmla="*/ 3 w 97"/>
                <a:gd name="T11" fmla="*/ 6 h 51"/>
                <a:gd name="T12" fmla="*/ 8 w 97"/>
                <a:gd name="T13" fmla="*/ 4 h 51"/>
                <a:gd name="T14" fmla="*/ 15 w 97"/>
                <a:gd name="T15" fmla="*/ 2 h 51"/>
                <a:gd name="T16" fmla="*/ 22 w 97"/>
                <a:gd name="T17" fmla="*/ 1 h 51"/>
                <a:gd name="T18" fmla="*/ 32 w 97"/>
                <a:gd name="T19" fmla="*/ 0 h 51"/>
                <a:gd name="T20" fmla="*/ 41 w 97"/>
                <a:gd name="T21" fmla="*/ 0 h 51"/>
                <a:gd name="T22" fmla="*/ 52 w 97"/>
                <a:gd name="T23" fmla="*/ 1 h 51"/>
                <a:gd name="T24" fmla="*/ 61 w 97"/>
                <a:gd name="T25" fmla="*/ 2 h 51"/>
                <a:gd name="T26" fmla="*/ 71 w 97"/>
                <a:gd name="T27" fmla="*/ 5 h 51"/>
                <a:gd name="T28" fmla="*/ 79 w 97"/>
                <a:gd name="T29" fmla="*/ 8 h 51"/>
                <a:gd name="T30" fmla="*/ 87 w 97"/>
                <a:gd name="T31" fmla="*/ 14 h 51"/>
                <a:gd name="T32" fmla="*/ 92 w 97"/>
                <a:gd name="T33" fmla="*/ 20 h 51"/>
                <a:gd name="T34" fmla="*/ 94 w 97"/>
                <a:gd name="T35" fmla="*/ 25 h 51"/>
                <a:gd name="T36" fmla="*/ 96 w 97"/>
                <a:gd name="T37" fmla="*/ 29 h 51"/>
                <a:gd name="T38" fmla="*/ 97 w 97"/>
                <a:gd name="T39" fmla="*/ 34 h 51"/>
                <a:gd name="T40" fmla="*/ 97 w 97"/>
                <a:gd name="T41" fmla="*/ 39 h 51"/>
                <a:gd name="T42" fmla="*/ 95 w 97"/>
                <a:gd name="T43" fmla="*/ 42 h 51"/>
                <a:gd name="T44" fmla="*/ 92 w 97"/>
                <a:gd name="T45" fmla="*/ 45 h 51"/>
                <a:gd name="T46" fmla="*/ 87 w 97"/>
                <a:gd name="T47" fmla="*/ 48 h 51"/>
                <a:gd name="T48" fmla="*/ 79 w 97"/>
                <a:gd name="T49" fmla="*/ 50 h 51"/>
                <a:gd name="T50" fmla="*/ 73 w 97"/>
                <a:gd name="T51" fmla="*/ 51 h 51"/>
                <a:gd name="T52" fmla="*/ 66 w 97"/>
                <a:gd name="T53" fmla="*/ 51 h 51"/>
                <a:gd name="T54" fmla="*/ 63 w 97"/>
                <a:gd name="T55" fmla="*/ 51 h 51"/>
                <a:gd name="T56" fmla="*/ 59 w 97"/>
                <a:gd name="T57" fmla="*/ 49 h 51"/>
                <a:gd name="T58" fmla="*/ 56 w 97"/>
                <a:gd name="T59" fmla="*/ 48 h 51"/>
                <a:gd name="T60" fmla="*/ 54 w 97"/>
                <a:gd name="T61" fmla="*/ 45 h 51"/>
                <a:gd name="T62" fmla="*/ 48 w 97"/>
                <a:gd name="T63" fmla="*/ 38 h 51"/>
                <a:gd name="T64" fmla="*/ 40 w 97"/>
                <a:gd name="T65" fmla="*/ 31 h 51"/>
                <a:gd name="T66" fmla="*/ 33 w 97"/>
                <a:gd name="T67" fmla="*/ 26 h 51"/>
                <a:gd name="T68" fmla="*/ 24 w 97"/>
                <a:gd name="T69" fmla="*/ 22 h 51"/>
                <a:gd name="T70" fmla="*/ 18 w 97"/>
                <a:gd name="T71" fmla="*/ 18 h 51"/>
                <a:gd name="T72" fmla="*/ 11 w 97"/>
                <a:gd name="T73" fmla="*/ 15 h 51"/>
                <a:gd name="T74" fmla="*/ 6 w 97"/>
                <a:gd name="T75" fmla="*/ 14 h 51"/>
                <a:gd name="T76" fmla="*/ 3 w 97"/>
                <a:gd name="T77" fmla="*/ 12 h 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7"/>
                <a:gd name="T118" fmla="*/ 0 h 51"/>
                <a:gd name="T119" fmla="*/ 97 w 97"/>
                <a:gd name="T120" fmla="*/ 51 h 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7" h="51">
                  <a:moveTo>
                    <a:pt x="3" y="12"/>
                  </a:moveTo>
                  <a:lnTo>
                    <a:pt x="1" y="11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6"/>
                  </a:lnTo>
                  <a:lnTo>
                    <a:pt x="8" y="4"/>
                  </a:lnTo>
                  <a:lnTo>
                    <a:pt x="15" y="2"/>
                  </a:lnTo>
                  <a:lnTo>
                    <a:pt x="22" y="1"/>
                  </a:lnTo>
                  <a:lnTo>
                    <a:pt x="32" y="0"/>
                  </a:lnTo>
                  <a:lnTo>
                    <a:pt x="41" y="0"/>
                  </a:lnTo>
                  <a:lnTo>
                    <a:pt x="52" y="1"/>
                  </a:lnTo>
                  <a:lnTo>
                    <a:pt x="61" y="2"/>
                  </a:lnTo>
                  <a:lnTo>
                    <a:pt x="71" y="5"/>
                  </a:lnTo>
                  <a:lnTo>
                    <a:pt x="79" y="8"/>
                  </a:lnTo>
                  <a:lnTo>
                    <a:pt x="87" y="14"/>
                  </a:lnTo>
                  <a:lnTo>
                    <a:pt x="92" y="20"/>
                  </a:lnTo>
                  <a:lnTo>
                    <a:pt x="94" y="25"/>
                  </a:lnTo>
                  <a:lnTo>
                    <a:pt x="96" y="29"/>
                  </a:lnTo>
                  <a:lnTo>
                    <a:pt x="97" y="34"/>
                  </a:lnTo>
                  <a:lnTo>
                    <a:pt x="97" y="39"/>
                  </a:lnTo>
                  <a:lnTo>
                    <a:pt x="95" y="42"/>
                  </a:lnTo>
                  <a:lnTo>
                    <a:pt x="92" y="45"/>
                  </a:lnTo>
                  <a:lnTo>
                    <a:pt x="87" y="48"/>
                  </a:lnTo>
                  <a:lnTo>
                    <a:pt x="79" y="50"/>
                  </a:lnTo>
                  <a:lnTo>
                    <a:pt x="73" y="51"/>
                  </a:lnTo>
                  <a:lnTo>
                    <a:pt x="66" y="51"/>
                  </a:lnTo>
                  <a:lnTo>
                    <a:pt x="63" y="51"/>
                  </a:lnTo>
                  <a:lnTo>
                    <a:pt x="59" y="49"/>
                  </a:lnTo>
                  <a:lnTo>
                    <a:pt x="56" y="48"/>
                  </a:lnTo>
                  <a:lnTo>
                    <a:pt x="54" y="45"/>
                  </a:lnTo>
                  <a:lnTo>
                    <a:pt x="48" y="38"/>
                  </a:lnTo>
                  <a:lnTo>
                    <a:pt x="40" y="31"/>
                  </a:lnTo>
                  <a:lnTo>
                    <a:pt x="33" y="26"/>
                  </a:lnTo>
                  <a:lnTo>
                    <a:pt x="24" y="22"/>
                  </a:lnTo>
                  <a:lnTo>
                    <a:pt x="18" y="18"/>
                  </a:lnTo>
                  <a:lnTo>
                    <a:pt x="11" y="15"/>
                  </a:lnTo>
                  <a:lnTo>
                    <a:pt x="6" y="14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73" name="Freeform 1480"/>
            <p:cNvSpPr>
              <a:spLocks/>
            </p:cNvSpPr>
            <p:nvPr/>
          </p:nvSpPr>
          <p:spPr bwMode="auto">
            <a:xfrm>
              <a:off x="2718" y="3769"/>
              <a:ext cx="107" cy="44"/>
            </a:xfrm>
            <a:custGeom>
              <a:avLst/>
              <a:gdLst>
                <a:gd name="T0" fmla="*/ 107 w 107"/>
                <a:gd name="T1" fmla="*/ 44 h 44"/>
                <a:gd name="T2" fmla="*/ 107 w 107"/>
                <a:gd name="T3" fmla="*/ 39 h 44"/>
                <a:gd name="T4" fmla="*/ 106 w 107"/>
                <a:gd name="T5" fmla="*/ 33 h 44"/>
                <a:gd name="T6" fmla="*/ 103 w 107"/>
                <a:gd name="T7" fmla="*/ 28 h 44"/>
                <a:gd name="T8" fmla="*/ 101 w 107"/>
                <a:gd name="T9" fmla="*/ 23 h 44"/>
                <a:gd name="T10" fmla="*/ 95 w 107"/>
                <a:gd name="T11" fmla="*/ 16 h 44"/>
                <a:gd name="T12" fmla="*/ 87 w 107"/>
                <a:gd name="T13" fmla="*/ 10 h 44"/>
                <a:gd name="T14" fmla="*/ 78 w 107"/>
                <a:gd name="T15" fmla="*/ 6 h 44"/>
                <a:gd name="T16" fmla="*/ 68 w 107"/>
                <a:gd name="T17" fmla="*/ 2 h 44"/>
                <a:gd name="T18" fmla="*/ 57 w 107"/>
                <a:gd name="T19" fmla="*/ 1 h 44"/>
                <a:gd name="T20" fmla="*/ 46 w 107"/>
                <a:gd name="T21" fmla="*/ 0 h 44"/>
                <a:gd name="T22" fmla="*/ 37 w 107"/>
                <a:gd name="T23" fmla="*/ 0 h 44"/>
                <a:gd name="T24" fmla="*/ 27 w 107"/>
                <a:gd name="T25" fmla="*/ 1 h 44"/>
                <a:gd name="T26" fmla="*/ 19 w 107"/>
                <a:gd name="T27" fmla="*/ 2 h 44"/>
                <a:gd name="T28" fmla="*/ 11 w 107"/>
                <a:gd name="T29" fmla="*/ 5 h 44"/>
                <a:gd name="T30" fmla="*/ 6 w 107"/>
                <a:gd name="T31" fmla="*/ 7 h 44"/>
                <a:gd name="T32" fmla="*/ 2 w 107"/>
                <a:gd name="T33" fmla="*/ 10 h 44"/>
                <a:gd name="T34" fmla="*/ 0 w 107"/>
                <a:gd name="T35" fmla="*/ 13 h 44"/>
                <a:gd name="T36" fmla="*/ 1 w 107"/>
                <a:gd name="T37" fmla="*/ 18 h 44"/>
                <a:gd name="T38" fmla="*/ 4 w 107"/>
                <a:gd name="T39" fmla="*/ 20 h 44"/>
                <a:gd name="T40" fmla="*/ 6 w 107"/>
                <a:gd name="T41" fmla="*/ 21 h 44"/>
                <a:gd name="T42" fmla="*/ 9 w 107"/>
                <a:gd name="T43" fmla="*/ 13 h 44"/>
                <a:gd name="T44" fmla="*/ 8 w 107"/>
                <a:gd name="T45" fmla="*/ 12 h 44"/>
                <a:gd name="T46" fmla="*/ 9 w 107"/>
                <a:gd name="T47" fmla="*/ 15 h 44"/>
                <a:gd name="T48" fmla="*/ 8 w 107"/>
                <a:gd name="T49" fmla="*/ 17 h 44"/>
                <a:gd name="T50" fmla="*/ 10 w 107"/>
                <a:gd name="T51" fmla="*/ 15 h 44"/>
                <a:gd name="T52" fmla="*/ 14 w 107"/>
                <a:gd name="T53" fmla="*/ 13 h 44"/>
                <a:gd name="T54" fmla="*/ 20 w 107"/>
                <a:gd name="T55" fmla="*/ 11 h 44"/>
                <a:gd name="T56" fmla="*/ 28 w 107"/>
                <a:gd name="T57" fmla="*/ 10 h 44"/>
                <a:gd name="T58" fmla="*/ 37 w 107"/>
                <a:gd name="T59" fmla="*/ 9 h 44"/>
                <a:gd name="T60" fmla="*/ 46 w 107"/>
                <a:gd name="T61" fmla="*/ 9 h 44"/>
                <a:gd name="T62" fmla="*/ 56 w 107"/>
                <a:gd name="T63" fmla="*/ 10 h 44"/>
                <a:gd name="T64" fmla="*/ 65 w 107"/>
                <a:gd name="T65" fmla="*/ 11 h 44"/>
                <a:gd name="T66" fmla="*/ 75 w 107"/>
                <a:gd name="T67" fmla="*/ 15 h 44"/>
                <a:gd name="T68" fmla="*/ 82 w 107"/>
                <a:gd name="T69" fmla="*/ 18 h 44"/>
                <a:gd name="T70" fmla="*/ 89 w 107"/>
                <a:gd name="T71" fmla="*/ 22 h 44"/>
                <a:gd name="T72" fmla="*/ 94 w 107"/>
                <a:gd name="T73" fmla="*/ 29 h 44"/>
                <a:gd name="T74" fmla="*/ 96 w 107"/>
                <a:gd name="T75" fmla="*/ 32 h 44"/>
                <a:gd name="T76" fmla="*/ 97 w 107"/>
                <a:gd name="T77" fmla="*/ 35 h 44"/>
                <a:gd name="T78" fmla="*/ 97 w 107"/>
                <a:gd name="T79" fmla="*/ 40 h 44"/>
                <a:gd name="T80" fmla="*/ 98 w 107"/>
                <a:gd name="T81" fmla="*/ 44 h 44"/>
                <a:gd name="T82" fmla="*/ 107 w 107"/>
                <a:gd name="T83" fmla="*/ 44 h 4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7"/>
                <a:gd name="T127" fmla="*/ 0 h 44"/>
                <a:gd name="T128" fmla="*/ 107 w 107"/>
                <a:gd name="T129" fmla="*/ 44 h 4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7" h="44">
                  <a:moveTo>
                    <a:pt x="107" y="44"/>
                  </a:moveTo>
                  <a:lnTo>
                    <a:pt x="107" y="39"/>
                  </a:lnTo>
                  <a:lnTo>
                    <a:pt x="106" y="33"/>
                  </a:lnTo>
                  <a:lnTo>
                    <a:pt x="103" y="28"/>
                  </a:lnTo>
                  <a:lnTo>
                    <a:pt x="101" y="23"/>
                  </a:lnTo>
                  <a:lnTo>
                    <a:pt x="95" y="16"/>
                  </a:lnTo>
                  <a:lnTo>
                    <a:pt x="87" y="10"/>
                  </a:lnTo>
                  <a:lnTo>
                    <a:pt x="78" y="6"/>
                  </a:lnTo>
                  <a:lnTo>
                    <a:pt x="68" y="2"/>
                  </a:lnTo>
                  <a:lnTo>
                    <a:pt x="57" y="1"/>
                  </a:lnTo>
                  <a:lnTo>
                    <a:pt x="46" y="0"/>
                  </a:lnTo>
                  <a:lnTo>
                    <a:pt x="37" y="0"/>
                  </a:lnTo>
                  <a:lnTo>
                    <a:pt x="27" y="1"/>
                  </a:lnTo>
                  <a:lnTo>
                    <a:pt x="19" y="2"/>
                  </a:lnTo>
                  <a:lnTo>
                    <a:pt x="11" y="5"/>
                  </a:lnTo>
                  <a:lnTo>
                    <a:pt x="6" y="7"/>
                  </a:lnTo>
                  <a:lnTo>
                    <a:pt x="2" y="10"/>
                  </a:lnTo>
                  <a:lnTo>
                    <a:pt x="0" y="13"/>
                  </a:lnTo>
                  <a:lnTo>
                    <a:pt x="1" y="18"/>
                  </a:lnTo>
                  <a:lnTo>
                    <a:pt x="4" y="20"/>
                  </a:lnTo>
                  <a:lnTo>
                    <a:pt x="6" y="21"/>
                  </a:lnTo>
                  <a:lnTo>
                    <a:pt x="9" y="13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8" y="17"/>
                  </a:lnTo>
                  <a:lnTo>
                    <a:pt x="10" y="15"/>
                  </a:lnTo>
                  <a:lnTo>
                    <a:pt x="14" y="13"/>
                  </a:lnTo>
                  <a:lnTo>
                    <a:pt x="20" y="11"/>
                  </a:lnTo>
                  <a:lnTo>
                    <a:pt x="28" y="10"/>
                  </a:lnTo>
                  <a:lnTo>
                    <a:pt x="37" y="9"/>
                  </a:lnTo>
                  <a:lnTo>
                    <a:pt x="46" y="9"/>
                  </a:lnTo>
                  <a:lnTo>
                    <a:pt x="56" y="10"/>
                  </a:lnTo>
                  <a:lnTo>
                    <a:pt x="65" y="11"/>
                  </a:lnTo>
                  <a:lnTo>
                    <a:pt x="75" y="15"/>
                  </a:lnTo>
                  <a:lnTo>
                    <a:pt x="82" y="18"/>
                  </a:lnTo>
                  <a:lnTo>
                    <a:pt x="89" y="22"/>
                  </a:lnTo>
                  <a:lnTo>
                    <a:pt x="94" y="29"/>
                  </a:lnTo>
                  <a:lnTo>
                    <a:pt x="96" y="32"/>
                  </a:lnTo>
                  <a:lnTo>
                    <a:pt x="97" y="35"/>
                  </a:lnTo>
                  <a:lnTo>
                    <a:pt x="97" y="40"/>
                  </a:lnTo>
                  <a:lnTo>
                    <a:pt x="98" y="44"/>
                  </a:lnTo>
                  <a:lnTo>
                    <a:pt x="107" y="4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74" name="Freeform 1481"/>
            <p:cNvSpPr>
              <a:spLocks/>
            </p:cNvSpPr>
            <p:nvPr/>
          </p:nvSpPr>
          <p:spPr bwMode="auto">
            <a:xfrm>
              <a:off x="2773" y="3813"/>
              <a:ext cx="52" cy="18"/>
            </a:xfrm>
            <a:custGeom>
              <a:avLst/>
              <a:gdLst>
                <a:gd name="T0" fmla="*/ 0 w 52"/>
                <a:gd name="T1" fmla="*/ 9 h 18"/>
                <a:gd name="T2" fmla="*/ 3 w 52"/>
                <a:gd name="T3" fmla="*/ 12 h 18"/>
                <a:gd name="T4" fmla="*/ 7 w 52"/>
                <a:gd name="T5" fmla="*/ 14 h 18"/>
                <a:gd name="T6" fmla="*/ 10 w 52"/>
                <a:gd name="T7" fmla="*/ 17 h 18"/>
                <a:gd name="T8" fmla="*/ 16 w 52"/>
                <a:gd name="T9" fmla="*/ 17 h 18"/>
                <a:gd name="T10" fmla="*/ 23 w 52"/>
                <a:gd name="T11" fmla="*/ 18 h 18"/>
                <a:gd name="T12" fmla="*/ 31 w 52"/>
                <a:gd name="T13" fmla="*/ 16 h 18"/>
                <a:gd name="T14" fmla="*/ 38 w 52"/>
                <a:gd name="T15" fmla="*/ 13 h 18"/>
                <a:gd name="T16" fmla="*/ 44 w 52"/>
                <a:gd name="T17" fmla="*/ 10 h 18"/>
                <a:gd name="T18" fmla="*/ 48 w 52"/>
                <a:gd name="T19" fmla="*/ 7 h 18"/>
                <a:gd name="T20" fmla="*/ 52 w 52"/>
                <a:gd name="T21" fmla="*/ 0 h 18"/>
                <a:gd name="T22" fmla="*/ 43 w 52"/>
                <a:gd name="T23" fmla="*/ 0 h 18"/>
                <a:gd name="T24" fmla="*/ 42 w 52"/>
                <a:gd name="T25" fmla="*/ 0 h 18"/>
                <a:gd name="T26" fmla="*/ 40 w 52"/>
                <a:gd name="T27" fmla="*/ 2 h 18"/>
                <a:gd name="T28" fmla="*/ 35 w 52"/>
                <a:gd name="T29" fmla="*/ 5 h 18"/>
                <a:gd name="T30" fmla="*/ 28 w 52"/>
                <a:gd name="T31" fmla="*/ 7 h 18"/>
                <a:gd name="T32" fmla="*/ 22 w 52"/>
                <a:gd name="T33" fmla="*/ 8 h 18"/>
                <a:gd name="T34" fmla="*/ 16 w 52"/>
                <a:gd name="T35" fmla="*/ 8 h 18"/>
                <a:gd name="T36" fmla="*/ 14 w 52"/>
                <a:gd name="T37" fmla="*/ 8 h 18"/>
                <a:gd name="T38" fmla="*/ 11 w 52"/>
                <a:gd name="T39" fmla="*/ 7 h 18"/>
                <a:gd name="T40" fmla="*/ 9 w 52"/>
                <a:gd name="T41" fmla="*/ 5 h 18"/>
                <a:gd name="T42" fmla="*/ 7 w 52"/>
                <a:gd name="T43" fmla="*/ 3 h 18"/>
                <a:gd name="T44" fmla="*/ 0 w 52"/>
                <a:gd name="T45" fmla="*/ 9 h 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2"/>
                <a:gd name="T70" fmla="*/ 0 h 18"/>
                <a:gd name="T71" fmla="*/ 52 w 52"/>
                <a:gd name="T72" fmla="*/ 18 h 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2" h="18">
                  <a:moveTo>
                    <a:pt x="0" y="9"/>
                  </a:moveTo>
                  <a:lnTo>
                    <a:pt x="3" y="12"/>
                  </a:lnTo>
                  <a:lnTo>
                    <a:pt x="7" y="14"/>
                  </a:lnTo>
                  <a:lnTo>
                    <a:pt x="10" y="17"/>
                  </a:lnTo>
                  <a:lnTo>
                    <a:pt x="16" y="17"/>
                  </a:lnTo>
                  <a:lnTo>
                    <a:pt x="23" y="18"/>
                  </a:lnTo>
                  <a:lnTo>
                    <a:pt x="31" y="16"/>
                  </a:lnTo>
                  <a:lnTo>
                    <a:pt x="38" y="13"/>
                  </a:lnTo>
                  <a:lnTo>
                    <a:pt x="44" y="10"/>
                  </a:lnTo>
                  <a:lnTo>
                    <a:pt x="48" y="7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0" y="2"/>
                  </a:lnTo>
                  <a:lnTo>
                    <a:pt x="35" y="5"/>
                  </a:lnTo>
                  <a:lnTo>
                    <a:pt x="28" y="7"/>
                  </a:lnTo>
                  <a:lnTo>
                    <a:pt x="22" y="8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1" y="7"/>
                  </a:lnTo>
                  <a:lnTo>
                    <a:pt x="9" y="5"/>
                  </a:lnTo>
                  <a:lnTo>
                    <a:pt x="7" y="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75" name="Freeform 1482"/>
            <p:cNvSpPr>
              <a:spLocks/>
            </p:cNvSpPr>
            <p:nvPr/>
          </p:nvSpPr>
          <p:spPr bwMode="auto">
            <a:xfrm>
              <a:off x="2724" y="3782"/>
              <a:ext cx="56" cy="40"/>
            </a:xfrm>
            <a:custGeom>
              <a:avLst/>
              <a:gdLst>
                <a:gd name="T0" fmla="*/ 0 w 56"/>
                <a:gd name="T1" fmla="*/ 8 h 40"/>
                <a:gd name="T2" fmla="*/ 3 w 56"/>
                <a:gd name="T3" fmla="*/ 9 h 40"/>
                <a:gd name="T4" fmla="*/ 9 w 56"/>
                <a:gd name="T5" fmla="*/ 11 h 40"/>
                <a:gd name="T6" fmla="*/ 15 w 56"/>
                <a:gd name="T7" fmla="*/ 15 h 40"/>
                <a:gd name="T8" fmla="*/ 21 w 56"/>
                <a:gd name="T9" fmla="*/ 18 h 40"/>
                <a:gd name="T10" fmla="*/ 29 w 56"/>
                <a:gd name="T11" fmla="*/ 22 h 40"/>
                <a:gd name="T12" fmla="*/ 36 w 56"/>
                <a:gd name="T13" fmla="*/ 27 h 40"/>
                <a:gd name="T14" fmla="*/ 44 w 56"/>
                <a:gd name="T15" fmla="*/ 33 h 40"/>
                <a:gd name="T16" fmla="*/ 49 w 56"/>
                <a:gd name="T17" fmla="*/ 40 h 40"/>
                <a:gd name="T18" fmla="*/ 56 w 56"/>
                <a:gd name="T19" fmla="*/ 34 h 40"/>
                <a:gd name="T20" fmla="*/ 50 w 56"/>
                <a:gd name="T21" fmla="*/ 27 h 40"/>
                <a:gd name="T22" fmla="*/ 41 w 56"/>
                <a:gd name="T23" fmla="*/ 20 h 40"/>
                <a:gd name="T24" fmla="*/ 34 w 56"/>
                <a:gd name="T25" fmla="*/ 15 h 40"/>
                <a:gd name="T26" fmla="*/ 26 w 56"/>
                <a:gd name="T27" fmla="*/ 10 h 40"/>
                <a:gd name="T28" fmla="*/ 18 w 56"/>
                <a:gd name="T29" fmla="*/ 6 h 40"/>
                <a:gd name="T30" fmla="*/ 12 w 56"/>
                <a:gd name="T31" fmla="*/ 4 h 40"/>
                <a:gd name="T32" fmla="*/ 7 w 56"/>
                <a:gd name="T33" fmla="*/ 2 h 40"/>
                <a:gd name="T34" fmla="*/ 3 w 56"/>
                <a:gd name="T35" fmla="*/ 0 h 40"/>
                <a:gd name="T36" fmla="*/ 0 w 56"/>
                <a:gd name="T37" fmla="*/ 8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"/>
                <a:gd name="T58" fmla="*/ 0 h 40"/>
                <a:gd name="T59" fmla="*/ 56 w 56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" h="40">
                  <a:moveTo>
                    <a:pt x="0" y="8"/>
                  </a:moveTo>
                  <a:lnTo>
                    <a:pt x="3" y="9"/>
                  </a:lnTo>
                  <a:lnTo>
                    <a:pt x="9" y="11"/>
                  </a:lnTo>
                  <a:lnTo>
                    <a:pt x="15" y="15"/>
                  </a:lnTo>
                  <a:lnTo>
                    <a:pt x="21" y="18"/>
                  </a:lnTo>
                  <a:lnTo>
                    <a:pt x="29" y="22"/>
                  </a:lnTo>
                  <a:lnTo>
                    <a:pt x="36" y="27"/>
                  </a:lnTo>
                  <a:lnTo>
                    <a:pt x="44" y="33"/>
                  </a:lnTo>
                  <a:lnTo>
                    <a:pt x="49" y="40"/>
                  </a:lnTo>
                  <a:lnTo>
                    <a:pt x="56" y="34"/>
                  </a:lnTo>
                  <a:lnTo>
                    <a:pt x="50" y="27"/>
                  </a:lnTo>
                  <a:lnTo>
                    <a:pt x="41" y="20"/>
                  </a:lnTo>
                  <a:lnTo>
                    <a:pt x="34" y="15"/>
                  </a:lnTo>
                  <a:lnTo>
                    <a:pt x="26" y="10"/>
                  </a:lnTo>
                  <a:lnTo>
                    <a:pt x="18" y="6"/>
                  </a:lnTo>
                  <a:lnTo>
                    <a:pt x="12" y="4"/>
                  </a:lnTo>
                  <a:lnTo>
                    <a:pt x="7" y="2"/>
                  </a:lnTo>
                  <a:lnTo>
                    <a:pt x="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76" name="Freeform 1483"/>
            <p:cNvSpPr>
              <a:spLocks/>
            </p:cNvSpPr>
            <p:nvPr/>
          </p:nvSpPr>
          <p:spPr bwMode="auto">
            <a:xfrm>
              <a:off x="2984" y="3774"/>
              <a:ext cx="98" cy="51"/>
            </a:xfrm>
            <a:custGeom>
              <a:avLst/>
              <a:gdLst>
                <a:gd name="T0" fmla="*/ 95 w 98"/>
                <a:gd name="T1" fmla="*/ 12 h 51"/>
                <a:gd name="T2" fmla="*/ 97 w 98"/>
                <a:gd name="T3" fmla="*/ 11 h 51"/>
                <a:gd name="T4" fmla="*/ 98 w 98"/>
                <a:gd name="T5" fmla="*/ 11 h 51"/>
                <a:gd name="T6" fmla="*/ 98 w 98"/>
                <a:gd name="T7" fmla="*/ 10 h 51"/>
                <a:gd name="T8" fmla="*/ 98 w 98"/>
                <a:gd name="T9" fmla="*/ 8 h 51"/>
                <a:gd name="T10" fmla="*/ 95 w 98"/>
                <a:gd name="T11" fmla="*/ 6 h 51"/>
                <a:gd name="T12" fmla="*/ 90 w 98"/>
                <a:gd name="T13" fmla="*/ 4 h 51"/>
                <a:gd name="T14" fmla="*/ 83 w 98"/>
                <a:gd name="T15" fmla="*/ 2 h 51"/>
                <a:gd name="T16" fmla="*/ 76 w 98"/>
                <a:gd name="T17" fmla="*/ 1 h 51"/>
                <a:gd name="T18" fmla="*/ 66 w 98"/>
                <a:gd name="T19" fmla="*/ 0 h 51"/>
                <a:gd name="T20" fmla="*/ 56 w 98"/>
                <a:gd name="T21" fmla="*/ 0 h 51"/>
                <a:gd name="T22" fmla="*/ 46 w 98"/>
                <a:gd name="T23" fmla="*/ 1 h 51"/>
                <a:gd name="T24" fmla="*/ 36 w 98"/>
                <a:gd name="T25" fmla="*/ 2 h 51"/>
                <a:gd name="T26" fmla="*/ 27 w 98"/>
                <a:gd name="T27" fmla="*/ 5 h 51"/>
                <a:gd name="T28" fmla="*/ 18 w 98"/>
                <a:gd name="T29" fmla="*/ 8 h 51"/>
                <a:gd name="T30" fmla="*/ 11 w 98"/>
                <a:gd name="T31" fmla="*/ 14 h 51"/>
                <a:gd name="T32" fmla="*/ 5 w 98"/>
                <a:gd name="T33" fmla="*/ 20 h 51"/>
                <a:gd name="T34" fmla="*/ 3 w 98"/>
                <a:gd name="T35" fmla="*/ 25 h 51"/>
                <a:gd name="T36" fmla="*/ 1 w 98"/>
                <a:gd name="T37" fmla="*/ 29 h 51"/>
                <a:gd name="T38" fmla="*/ 0 w 98"/>
                <a:gd name="T39" fmla="*/ 34 h 51"/>
                <a:gd name="T40" fmla="*/ 0 w 98"/>
                <a:gd name="T41" fmla="*/ 39 h 51"/>
                <a:gd name="T42" fmla="*/ 1 w 98"/>
                <a:gd name="T43" fmla="*/ 42 h 51"/>
                <a:gd name="T44" fmla="*/ 6 w 98"/>
                <a:gd name="T45" fmla="*/ 45 h 51"/>
                <a:gd name="T46" fmla="*/ 11 w 98"/>
                <a:gd name="T47" fmla="*/ 48 h 51"/>
                <a:gd name="T48" fmla="*/ 17 w 98"/>
                <a:gd name="T49" fmla="*/ 50 h 51"/>
                <a:gd name="T50" fmla="*/ 25 w 98"/>
                <a:gd name="T51" fmla="*/ 51 h 51"/>
                <a:gd name="T52" fmla="*/ 32 w 98"/>
                <a:gd name="T53" fmla="*/ 51 h 51"/>
                <a:gd name="T54" fmla="*/ 35 w 98"/>
                <a:gd name="T55" fmla="*/ 51 h 51"/>
                <a:gd name="T56" fmla="*/ 38 w 98"/>
                <a:gd name="T57" fmla="*/ 49 h 51"/>
                <a:gd name="T58" fmla="*/ 42 w 98"/>
                <a:gd name="T59" fmla="*/ 48 h 51"/>
                <a:gd name="T60" fmla="*/ 44 w 98"/>
                <a:gd name="T61" fmla="*/ 45 h 51"/>
                <a:gd name="T62" fmla="*/ 50 w 98"/>
                <a:gd name="T63" fmla="*/ 38 h 51"/>
                <a:gd name="T64" fmla="*/ 58 w 98"/>
                <a:gd name="T65" fmla="*/ 31 h 51"/>
                <a:gd name="T66" fmla="*/ 65 w 98"/>
                <a:gd name="T67" fmla="*/ 26 h 51"/>
                <a:gd name="T68" fmla="*/ 72 w 98"/>
                <a:gd name="T69" fmla="*/ 22 h 51"/>
                <a:gd name="T70" fmla="*/ 80 w 98"/>
                <a:gd name="T71" fmla="*/ 18 h 51"/>
                <a:gd name="T72" fmla="*/ 86 w 98"/>
                <a:gd name="T73" fmla="*/ 15 h 51"/>
                <a:gd name="T74" fmla="*/ 91 w 98"/>
                <a:gd name="T75" fmla="*/ 14 h 51"/>
                <a:gd name="T76" fmla="*/ 95 w 98"/>
                <a:gd name="T77" fmla="*/ 12 h 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8"/>
                <a:gd name="T118" fmla="*/ 0 h 51"/>
                <a:gd name="T119" fmla="*/ 98 w 98"/>
                <a:gd name="T120" fmla="*/ 51 h 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8" h="51">
                  <a:moveTo>
                    <a:pt x="95" y="12"/>
                  </a:moveTo>
                  <a:lnTo>
                    <a:pt x="97" y="11"/>
                  </a:lnTo>
                  <a:lnTo>
                    <a:pt x="98" y="11"/>
                  </a:lnTo>
                  <a:lnTo>
                    <a:pt x="98" y="10"/>
                  </a:lnTo>
                  <a:lnTo>
                    <a:pt x="98" y="8"/>
                  </a:lnTo>
                  <a:lnTo>
                    <a:pt x="95" y="6"/>
                  </a:lnTo>
                  <a:lnTo>
                    <a:pt x="90" y="4"/>
                  </a:lnTo>
                  <a:lnTo>
                    <a:pt x="83" y="2"/>
                  </a:lnTo>
                  <a:lnTo>
                    <a:pt x="76" y="1"/>
                  </a:lnTo>
                  <a:lnTo>
                    <a:pt x="66" y="0"/>
                  </a:lnTo>
                  <a:lnTo>
                    <a:pt x="56" y="0"/>
                  </a:lnTo>
                  <a:lnTo>
                    <a:pt x="46" y="1"/>
                  </a:lnTo>
                  <a:lnTo>
                    <a:pt x="36" y="2"/>
                  </a:lnTo>
                  <a:lnTo>
                    <a:pt x="27" y="5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5" y="20"/>
                  </a:lnTo>
                  <a:lnTo>
                    <a:pt x="3" y="25"/>
                  </a:lnTo>
                  <a:lnTo>
                    <a:pt x="1" y="29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1" y="42"/>
                  </a:lnTo>
                  <a:lnTo>
                    <a:pt x="6" y="45"/>
                  </a:lnTo>
                  <a:lnTo>
                    <a:pt x="11" y="48"/>
                  </a:lnTo>
                  <a:lnTo>
                    <a:pt x="17" y="50"/>
                  </a:lnTo>
                  <a:lnTo>
                    <a:pt x="25" y="51"/>
                  </a:lnTo>
                  <a:lnTo>
                    <a:pt x="32" y="51"/>
                  </a:lnTo>
                  <a:lnTo>
                    <a:pt x="35" y="51"/>
                  </a:lnTo>
                  <a:lnTo>
                    <a:pt x="38" y="49"/>
                  </a:lnTo>
                  <a:lnTo>
                    <a:pt x="42" y="48"/>
                  </a:lnTo>
                  <a:lnTo>
                    <a:pt x="44" y="45"/>
                  </a:lnTo>
                  <a:lnTo>
                    <a:pt x="50" y="38"/>
                  </a:lnTo>
                  <a:lnTo>
                    <a:pt x="58" y="31"/>
                  </a:lnTo>
                  <a:lnTo>
                    <a:pt x="65" y="26"/>
                  </a:lnTo>
                  <a:lnTo>
                    <a:pt x="72" y="22"/>
                  </a:lnTo>
                  <a:lnTo>
                    <a:pt x="80" y="18"/>
                  </a:lnTo>
                  <a:lnTo>
                    <a:pt x="86" y="15"/>
                  </a:lnTo>
                  <a:lnTo>
                    <a:pt x="91" y="14"/>
                  </a:lnTo>
                  <a:lnTo>
                    <a:pt x="95" y="1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77" name="Freeform 1484"/>
            <p:cNvSpPr>
              <a:spLocks/>
            </p:cNvSpPr>
            <p:nvPr/>
          </p:nvSpPr>
          <p:spPr bwMode="auto">
            <a:xfrm>
              <a:off x="2980" y="3769"/>
              <a:ext cx="106" cy="44"/>
            </a:xfrm>
            <a:custGeom>
              <a:avLst/>
              <a:gdLst>
                <a:gd name="T0" fmla="*/ 9 w 106"/>
                <a:gd name="T1" fmla="*/ 44 h 44"/>
                <a:gd name="T2" fmla="*/ 9 w 106"/>
                <a:gd name="T3" fmla="*/ 40 h 44"/>
                <a:gd name="T4" fmla="*/ 10 w 106"/>
                <a:gd name="T5" fmla="*/ 35 h 44"/>
                <a:gd name="T6" fmla="*/ 11 w 106"/>
                <a:gd name="T7" fmla="*/ 32 h 44"/>
                <a:gd name="T8" fmla="*/ 13 w 106"/>
                <a:gd name="T9" fmla="*/ 29 h 44"/>
                <a:gd name="T10" fmla="*/ 18 w 106"/>
                <a:gd name="T11" fmla="*/ 22 h 44"/>
                <a:gd name="T12" fmla="*/ 24 w 106"/>
                <a:gd name="T13" fmla="*/ 18 h 44"/>
                <a:gd name="T14" fmla="*/ 32 w 106"/>
                <a:gd name="T15" fmla="*/ 15 h 44"/>
                <a:gd name="T16" fmla="*/ 41 w 106"/>
                <a:gd name="T17" fmla="*/ 11 h 44"/>
                <a:gd name="T18" fmla="*/ 51 w 106"/>
                <a:gd name="T19" fmla="*/ 10 h 44"/>
                <a:gd name="T20" fmla="*/ 60 w 106"/>
                <a:gd name="T21" fmla="*/ 9 h 44"/>
                <a:gd name="T22" fmla="*/ 70 w 106"/>
                <a:gd name="T23" fmla="*/ 9 h 44"/>
                <a:gd name="T24" fmla="*/ 78 w 106"/>
                <a:gd name="T25" fmla="*/ 10 h 44"/>
                <a:gd name="T26" fmla="*/ 86 w 106"/>
                <a:gd name="T27" fmla="*/ 11 h 44"/>
                <a:gd name="T28" fmla="*/ 92 w 106"/>
                <a:gd name="T29" fmla="*/ 13 h 44"/>
                <a:gd name="T30" fmla="*/ 96 w 106"/>
                <a:gd name="T31" fmla="*/ 15 h 44"/>
                <a:gd name="T32" fmla="*/ 99 w 106"/>
                <a:gd name="T33" fmla="*/ 17 h 44"/>
                <a:gd name="T34" fmla="*/ 97 w 106"/>
                <a:gd name="T35" fmla="*/ 15 h 44"/>
                <a:gd name="T36" fmla="*/ 97 w 106"/>
                <a:gd name="T37" fmla="*/ 12 h 44"/>
                <a:gd name="T38" fmla="*/ 99 w 106"/>
                <a:gd name="T39" fmla="*/ 12 h 44"/>
                <a:gd name="T40" fmla="*/ 97 w 106"/>
                <a:gd name="T41" fmla="*/ 13 h 44"/>
                <a:gd name="T42" fmla="*/ 101 w 106"/>
                <a:gd name="T43" fmla="*/ 21 h 44"/>
                <a:gd name="T44" fmla="*/ 103 w 106"/>
                <a:gd name="T45" fmla="*/ 20 h 44"/>
                <a:gd name="T46" fmla="*/ 105 w 106"/>
                <a:gd name="T47" fmla="*/ 18 h 44"/>
                <a:gd name="T48" fmla="*/ 106 w 106"/>
                <a:gd name="T49" fmla="*/ 13 h 44"/>
                <a:gd name="T50" fmla="*/ 105 w 106"/>
                <a:gd name="T51" fmla="*/ 10 h 44"/>
                <a:gd name="T52" fmla="*/ 101 w 106"/>
                <a:gd name="T53" fmla="*/ 7 h 44"/>
                <a:gd name="T54" fmla="*/ 95 w 106"/>
                <a:gd name="T55" fmla="*/ 5 h 44"/>
                <a:gd name="T56" fmla="*/ 88 w 106"/>
                <a:gd name="T57" fmla="*/ 2 h 44"/>
                <a:gd name="T58" fmla="*/ 80 w 106"/>
                <a:gd name="T59" fmla="*/ 1 h 44"/>
                <a:gd name="T60" fmla="*/ 70 w 106"/>
                <a:gd name="T61" fmla="*/ 0 h 44"/>
                <a:gd name="T62" fmla="*/ 60 w 106"/>
                <a:gd name="T63" fmla="*/ 0 h 44"/>
                <a:gd name="T64" fmla="*/ 50 w 106"/>
                <a:gd name="T65" fmla="*/ 1 h 44"/>
                <a:gd name="T66" fmla="*/ 39 w 106"/>
                <a:gd name="T67" fmla="*/ 2 h 44"/>
                <a:gd name="T68" fmla="*/ 29 w 106"/>
                <a:gd name="T69" fmla="*/ 6 h 44"/>
                <a:gd name="T70" fmla="*/ 20 w 106"/>
                <a:gd name="T71" fmla="*/ 10 h 44"/>
                <a:gd name="T72" fmla="*/ 12 w 106"/>
                <a:gd name="T73" fmla="*/ 16 h 44"/>
                <a:gd name="T74" fmla="*/ 5 w 106"/>
                <a:gd name="T75" fmla="*/ 23 h 44"/>
                <a:gd name="T76" fmla="*/ 3 w 106"/>
                <a:gd name="T77" fmla="*/ 28 h 44"/>
                <a:gd name="T78" fmla="*/ 1 w 106"/>
                <a:gd name="T79" fmla="*/ 33 h 44"/>
                <a:gd name="T80" fmla="*/ 0 w 106"/>
                <a:gd name="T81" fmla="*/ 39 h 44"/>
                <a:gd name="T82" fmla="*/ 0 w 106"/>
                <a:gd name="T83" fmla="*/ 44 h 44"/>
                <a:gd name="T84" fmla="*/ 9 w 106"/>
                <a:gd name="T85" fmla="*/ 44 h 4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6"/>
                <a:gd name="T130" fmla="*/ 0 h 44"/>
                <a:gd name="T131" fmla="*/ 106 w 106"/>
                <a:gd name="T132" fmla="*/ 44 h 4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6" h="44">
                  <a:moveTo>
                    <a:pt x="9" y="44"/>
                  </a:moveTo>
                  <a:lnTo>
                    <a:pt x="9" y="40"/>
                  </a:lnTo>
                  <a:lnTo>
                    <a:pt x="10" y="35"/>
                  </a:lnTo>
                  <a:lnTo>
                    <a:pt x="11" y="32"/>
                  </a:lnTo>
                  <a:lnTo>
                    <a:pt x="13" y="29"/>
                  </a:lnTo>
                  <a:lnTo>
                    <a:pt x="18" y="22"/>
                  </a:lnTo>
                  <a:lnTo>
                    <a:pt x="24" y="18"/>
                  </a:lnTo>
                  <a:lnTo>
                    <a:pt x="32" y="15"/>
                  </a:lnTo>
                  <a:lnTo>
                    <a:pt x="41" y="11"/>
                  </a:lnTo>
                  <a:lnTo>
                    <a:pt x="51" y="10"/>
                  </a:lnTo>
                  <a:lnTo>
                    <a:pt x="60" y="9"/>
                  </a:lnTo>
                  <a:lnTo>
                    <a:pt x="70" y="9"/>
                  </a:lnTo>
                  <a:lnTo>
                    <a:pt x="78" y="10"/>
                  </a:lnTo>
                  <a:lnTo>
                    <a:pt x="86" y="11"/>
                  </a:lnTo>
                  <a:lnTo>
                    <a:pt x="92" y="13"/>
                  </a:lnTo>
                  <a:lnTo>
                    <a:pt x="96" y="15"/>
                  </a:lnTo>
                  <a:lnTo>
                    <a:pt x="99" y="17"/>
                  </a:lnTo>
                  <a:lnTo>
                    <a:pt x="97" y="15"/>
                  </a:lnTo>
                  <a:lnTo>
                    <a:pt x="97" y="12"/>
                  </a:lnTo>
                  <a:lnTo>
                    <a:pt x="99" y="12"/>
                  </a:lnTo>
                  <a:lnTo>
                    <a:pt x="97" y="13"/>
                  </a:lnTo>
                  <a:lnTo>
                    <a:pt x="101" y="21"/>
                  </a:lnTo>
                  <a:lnTo>
                    <a:pt x="103" y="20"/>
                  </a:lnTo>
                  <a:lnTo>
                    <a:pt x="105" y="18"/>
                  </a:lnTo>
                  <a:lnTo>
                    <a:pt x="106" y="13"/>
                  </a:lnTo>
                  <a:lnTo>
                    <a:pt x="105" y="10"/>
                  </a:lnTo>
                  <a:lnTo>
                    <a:pt x="101" y="7"/>
                  </a:lnTo>
                  <a:lnTo>
                    <a:pt x="95" y="5"/>
                  </a:lnTo>
                  <a:lnTo>
                    <a:pt x="88" y="2"/>
                  </a:lnTo>
                  <a:lnTo>
                    <a:pt x="80" y="1"/>
                  </a:lnTo>
                  <a:lnTo>
                    <a:pt x="70" y="0"/>
                  </a:lnTo>
                  <a:lnTo>
                    <a:pt x="60" y="0"/>
                  </a:lnTo>
                  <a:lnTo>
                    <a:pt x="50" y="1"/>
                  </a:lnTo>
                  <a:lnTo>
                    <a:pt x="39" y="2"/>
                  </a:lnTo>
                  <a:lnTo>
                    <a:pt x="29" y="6"/>
                  </a:lnTo>
                  <a:lnTo>
                    <a:pt x="20" y="10"/>
                  </a:lnTo>
                  <a:lnTo>
                    <a:pt x="12" y="16"/>
                  </a:lnTo>
                  <a:lnTo>
                    <a:pt x="5" y="23"/>
                  </a:lnTo>
                  <a:lnTo>
                    <a:pt x="3" y="28"/>
                  </a:lnTo>
                  <a:lnTo>
                    <a:pt x="1" y="33"/>
                  </a:lnTo>
                  <a:lnTo>
                    <a:pt x="0" y="39"/>
                  </a:lnTo>
                  <a:lnTo>
                    <a:pt x="0" y="44"/>
                  </a:lnTo>
                  <a:lnTo>
                    <a:pt x="9" y="4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78" name="Freeform 1485"/>
            <p:cNvSpPr>
              <a:spLocks/>
            </p:cNvSpPr>
            <p:nvPr/>
          </p:nvSpPr>
          <p:spPr bwMode="auto">
            <a:xfrm>
              <a:off x="2980" y="3813"/>
              <a:ext cx="51" cy="18"/>
            </a:xfrm>
            <a:custGeom>
              <a:avLst/>
              <a:gdLst>
                <a:gd name="T0" fmla="*/ 45 w 51"/>
                <a:gd name="T1" fmla="*/ 3 h 18"/>
                <a:gd name="T2" fmla="*/ 42 w 51"/>
                <a:gd name="T3" fmla="*/ 5 h 18"/>
                <a:gd name="T4" fmla="*/ 40 w 51"/>
                <a:gd name="T5" fmla="*/ 7 h 18"/>
                <a:gd name="T6" fmla="*/ 38 w 51"/>
                <a:gd name="T7" fmla="*/ 8 h 18"/>
                <a:gd name="T8" fmla="*/ 36 w 51"/>
                <a:gd name="T9" fmla="*/ 8 h 18"/>
                <a:gd name="T10" fmla="*/ 29 w 51"/>
                <a:gd name="T11" fmla="*/ 8 h 18"/>
                <a:gd name="T12" fmla="*/ 22 w 51"/>
                <a:gd name="T13" fmla="*/ 7 h 18"/>
                <a:gd name="T14" fmla="*/ 17 w 51"/>
                <a:gd name="T15" fmla="*/ 5 h 18"/>
                <a:gd name="T16" fmla="*/ 12 w 51"/>
                <a:gd name="T17" fmla="*/ 2 h 18"/>
                <a:gd name="T18" fmla="*/ 9 w 51"/>
                <a:gd name="T19" fmla="*/ 0 h 18"/>
                <a:gd name="T20" fmla="*/ 0 w 51"/>
                <a:gd name="T21" fmla="*/ 0 h 18"/>
                <a:gd name="T22" fmla="*/ 2 w 51"/>
                <a:gd name="T23" fmla="*/ 7 h 18"/>
                <a:gd name="T24" fmla="*/ 8 w 51"/>
                <a:gd name="T25" fmla="*/ 10 h 18"/>
                <a:gd name="T26" fmla="*/ 14 w 51"/>
                <a:gd name="T27" fmla="*/ 13 h 18"/>
                <a:gd name="T28" fmla="*/ 20 w 51"/>
                <a:gd name="T29" fmla="*/ 16 h 18"/>
                <a:gd name="T30" fmla="*/ 29 w 51"/>
                <a:gd name="T31" fmla="*/ 18 h 18"/>
                <a:gd name="T32" fmla="*/ 36 w 51"/>
                <a:gd name="T33" fmla="*/ 17 h 18"/>
                <a:gd name="T34" fmla="*/ 40 w 51"/>
                <a:gd name="T35" fmla="*/ 17 h 18"/>
                <a:gd name="T36" fmla="*/ 45 w 51"/>
                <a:gd name="T37" fmla="*/ 14 h 18"/>
                <a:gd name="T38" fmla="*/ 48 w 51"/>
                <a:gd name="T39" fmla="*/ 12 h 18"/>
                <a:gd name="T40" fmla="*/ 51 w 51"/>
                <a:gd name="T41" fmla="*/ 9 h 18"/>
                <a:gd name="T42" fmla="*/ 45 w 51"/>
                <a:gd name="T43" fmla="*/ 3 h 1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8"/>
                <a:gd name="T68" fmla="*/ 51 w 51"/>
                <a:gd name="T69" fmla="*/ 18 h 1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8">
                  <a:moveTo>
                    <a:pt x="45" y="3"/>
                  </a:moveTo>
                  <a:lnTo>
                    <a:pt x="42" y="5"/>
                  </a:lnTo>
                  <a:lnTo>
                    <a:pt x="40" y="7"/>
                  </a:lnTo>
                  <a:lnTo>
                    <a:pt x="38" y="8"/>
                  </a:lnTo>
                  <a:lnTo>
                    <a:pt x="36" y="8"/>
                  </a:lnTo>
                  <a:lnTo>
                    <a:pt x="29" y="8"/>
                  </a:lnTo>
                  <a:lnTo>
                    <a:pt x="22" y="7"/>
                  </a:lnTo>
                  <a:lnTo>
                    <a:pt x="17" y="5"/>
                  </a:lnTo>
                  <a:lnTo>
                    <a:pt x="12" y="2"/>
                  </a:lnTo>
                  <a:lnTo>
                    <a:pt x="9" y="0"/>
                  </a:lnTo>
                  <a:lnTo>
                    <a:pt x="0" y="0"/>
                  </a:lnTo>
                  <a:lnTo>
                    <a:pt x="2" y="7"/>
                  </a:lnTo>
                  <a:lnTo>
                    <a:pt x="8" y="10"/>
                  </a:lnTo>
                  <a:lnTo>
                    <a:pt x="14" y="13"/>
                  </a:lnTo>
                  <a:lnTo>
                    <a:pt x="20" y="16"/>
                  </a:lnTo>
                  <a:lnTo>
                    <a:pt x="29" y="18"/>
                  </a:lnTo>
                  <a:lnTo>
                    <a:pt x="36" y="17"/>
                  </a:lnTo>
                  <a:lnTo>
                    <a:pt x="40" y="17"/>
                  </a:lnTo>
                  <a:lnTo>
                    <a:pt x="45" y="14"/>
                  </a:lnTo>
                  <a:lnTo>
                    <a:pt x="48" y="12"/>
                  </a:lnTo>
                  <a:lnTo>
                    <a:pt x="51" y="9"/>
                  </a:lnTo>
                  <a:lnTo>
                    <a:pt x="45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79" name="Freeform 1486"/>
            <p:cNvSpPr>
              <a:spLocks/>
            </p:cNvSpPr>
            <p:nvPr/>
          </p:nvSpPr>
          <p:spPr bwMode="auto">
            <a:xfrm>
              <a:off x="3025" y="3782"/>
              <a:ext cx="56" cy="40"/>
            </a:xfrm>
            <a:custGeom>
              <a:avLst/>
              <a:gdLst>
                <a:gd name="T0" fmla="*/ 52 w 56"/>
                <a:gd name="T1" fmla="*/ 0 h 40"/>
                <a:gd name="T2" fmla="*/ 49 w 56"/>
                <a:gd name="T3" fmla="*/ 2 h 40"/>
                <a:gd name="T4" fmla="*/ 44 w 56"/>
                <a:gd name="T5" fmla="*/ 4 h 40"/>
                <a:gd name="T6" fmla="*/ 38 w 56"/>
                <a:gd name="T7" fmla="*/ 6 h 40"/>
                <a:gd name="T8" fmla="*/ 30 w 56"/>
                <a:gd name="T9" fmla="*/ 10 h 40"/>
                <a:gd name="T10" fmla="*/ 22 w 56"/>
                <a:gd name="T11" fmla="*/ 15 h 40"/>
                <a:gd name="T12" fmla="*/ 13 w 56"/>
                <a:gd name="T13" fmla="*/ 20 h 40"/>
                <a:gd name="T14" fmla="*/ 6 w 56"/>
                <a:gd name="T15" fmla="*/ 27 h 40"/>
                <a:gd name="T16" fmla="*/ 0 w 56"/>
                <a:gd name="T17" fmla="*/ 34 h 40"/>
                <a:gd name="T18" fmla="*/ 6 w 56"/>
                <a:gd name="T19" fmla="*/ 40 h 40"/>
                <a:gd name="T20" fmla="*/ 12 w 56"/>
                <a:gd name="T21" fmla="*/ 33 h 40"/>
                <a:gd name="T22" fmla="*/ 19 w 56"/>
                <a:gd name="T23" fmla="*/ 27 h 40"/>
                <a:gd name="T24" fmla="*/ 26 w 56"/>
                <a:gd name="T25" fmla="*/ 22 h 40"/>
                <a:gd name="T26" fmla="*/ 33 w 56"/>
                <a:gd name="T27" fmla="*/ 18 h 40"/>
                <a:gd name="T28" fmla="*/ 41 w 56"/>
                <a:gd name="T29" fmla="*/ 15 h 40"/>
                <a:gd name="T30" fmla="*/ 47 w 56"/>
                <a:gd name="T31" fmla="*/ 11 h 40"/>
                <a:gd name="T32" fmla="*/ 52 w 56"/>
                <a:gd name="T33" fmla="*/ 9 h 40"/>
                <a:gd name="T34" fmla="*/ 56 w 56"/>
                <a:gd name="T35" fmla="*/ 8 h 40"/>
                <a:gd name="T36" fmla="*/ 52 w 56"/>
                <a:gd name="T37" fmla="*/ 0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"/>
                <a:gd name="T58" fmla="*/ 0 h 40"/>
                <a:gd name="T59" fmla="*/ 56 w 56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" h="40">
                  <a:moveTo>
                    <a:pt x="52" y="0"/>
                  </a:moveTo>
                  <a:lnTo>
                    <a:pt x="49" y="2"/>
                  </a:lnTo>
                  <a:lnTo>
                    <a:pt x="44" y="4"/>
                  </a:lnTo>
                  <a:lnTo>
                    <a:pt x="38" y="6"/>
                  </a:lnTo>
                  <a:lnTo>
                    <a:pt x="30" y="10"/>
                  </a:lnTo>
                  <a:lnTo>
                    <a:pt x="22" y="15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0" y="34"/>
                  </a:lnTo>
                  <a:lnTo>
                    <a:pt x="6" y="40"/>
                  </a:lnTo>
                  <a:lnTo>
                    <a:pt x="12" y="33"/>
                  </a:lnTo>
                  <a:lnTo>
                    <a:pt x="19" y="27"/>
                  </a:lnTo>
                  <a:lnTo>
                    <a:pt x="26" y="22"/>
                  </a:lnTo>
                  <a:lnTo>
                    <a:pt x="33" y="18"/>
                  </a:lnTo>
                  <a:lnTo>
                    <a:pt x="41" y="15"/>
                  </a:lnTo>
                  <a:lnTo>
                    <a:pt x="47" y="11"/>
                  </a:lnTo>
                  <a:lnTo>
                    <a:pt x="52" y="9"/>
                  </a:lnTo>
                  <a:lnTo>
                    <a:pt x="56" y="8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80" name="Freeform 1487"/>
            <p:cNvSpPr>
              <a:spLocks/>
            </p:cNvSpPr>
            <p:nvPr/>
          </p:nvSpPr>
          <p:spPr bwMode="auto">
            <a:xfrm>
              <a:off x="2792" y="3771"/>
              <a:ext cx="69" cy="56"/>
            </a:xfrm>
            <a:custGeom>
              <a:avLst/>
              <a:gdLst>
                <a:gd name="T0" fmla="*/ 3 w 69"/>
                <a:gd name="T1" fmla="*/ 10 h 56"/>
                <a:gd name="T2" fmla="*/ 0 w 69"/>
                <a:gd name="T3" fmla="*/ 8 h 56"/>
                <a:gd name="T4" fmla="*/ 0 w 69"/>
                <a:gd name="T5" fmla="*/ 6 h 56"/>
                <a:gd name="T6" fmla="*/ 1 w 69"/>
                <a:gd name="T7" fmla="*/ 4 h 56"/>
                <a:gd name="T8" fmla="*/ 5 w 69"/>
                <a:gd name="T9" fmla="*/ 3 h 56"/>
                <a:gd name="T10" fmla="*/ 9 w 69"/>
                <a:gd name="T11" fmla="*/ 2 h 56"/>
                <a:gd name="T12" fmla="*/ 16 w 69"/>
                <a:gd name="T13" fmla="*/ 0 h 56"/>
                <a:gd name="T14" fmla="*/ 23 w 69"/>
                <a:gd name="T15" fmla="*/ 0 h 56"/>
                <a:gd name="T16" fmla="*/ 31 w 69"/>
                <a:gd name="T17" fmla="*/ 0 h 56"/>
                <a:gd name="T18" fmla="*/ 38 w 69"/>
                <a:gd name="T19" fmla="*/ 3 h 56"/>
                <a:gd name="T20" fmla="*/ 45 w 69"/>
                <a:gd name="T21" fmla="*/ 5 h 56"/>
                <a:gd name="T22" fmla="*/ 53 w 69"/>
                <a:gd name="T23" fmla="*/ 8 h 56"/>
                <a:gd name="T24" fmla="*/ 59 w 69"/>
                <a:gd name="T25" fmla="*/ 13 h 56"/>
                <a:gd name="T26" fmla="*/ 64 w 69"/>
                <a:gd name="T27" fmla="*/ 18 h 56"/>
                <a:gd name="T28" fmla="*/ 68 w 69"/>
                <a:gd name="T29" fmla="*/ 26 h 56"/>
                <a:gd name="T30" fmla="*/ 69 w 69"/>
                <a:gd name="T31" fmla="*/ 30 h 56"/>
                <a:gd name="T32" fmla="*/ 69 w 69"/>
                <a:gd name="T33" fmla="*/ 34 h 56"/>
                <a:gd name="T34" fmla="*/ 69 w 69"/>
                <a:gd name="T35" fmla="*/ 39 h 56"/>
                <a:gd name="T36" fmla="*/ 68 w 69"/>
                <a:gd name="T37" fmla="*/ 44 h 56"/>
                <a:gd name="T38" fmla="*/ 65 w 69"/>
                <a:gd name="T39" fmla="*/ 50 h 56"/>
                <a:gd name="T40" fmla="*/ 62 w 69"/>
                <a:gd name="T41" fmla="*/ 54 h 56"/>
                <a:gd name="T42" fmla="*/ 57 w 69"/>
                <a:gd name="T43" fmla="*/ 56 h 56"/>
                <a:gd name="T44" fmla="*/ 52 w 69"/>
                <a:gd name="T45" fmla="*/ 56 h 56"/>
                <a:gd name="T46" fmla="*/ 45 w 69"/>
                <a:gd name="T47" fmla="*/ 55 h 56"/>
                <a:gd name="T48" fmla="*/ 40 w 69"/>
                <a:gd name="T49" fmla="*/ 52 h 56"/>
                <a:gd name="T50" fmla="*/ 35 w 69"/>
                <a:gd name="T51" fmla="*/ 45 h 56"/>
                <a:gd name="T52" fmla="*/ 31 w 69"/>
                <a:gd name="T53" fmla="*/ 38 h 56"/>
                <a:gd name="T54" fmla="*/ 27 w 69"/>
                <a:gd name="T55" fmla="*/ 30 h 56"/>
                <a:gd name="T56" fmla="*/ 23 w 69"/>
                <a:gd name="T57" fmla="*/ 23 h 56"/>
                <a:gd name="T58" fmla="*/ 20 w 69"/>
                <a:gd name="T59" fmla="*/ 19 h 56"/>
                <a:gd name="T60" fmla="*/ 16 w 69"/>
                <a:gd name="T61" fmla="*/ 16 h 56"/>
                <a:gd name="T62" fmla="*/ 13 w 69"/>
                <a:gd name="T63" fmla="*/ 14 h 56"/>
                <a:gd name="T64" fmla="*/ 9 w 69"/>
                <a:gd name="T65" fmla="*/ 13 h 56"/>
                <a:gd name="T66" fmla="*/ 6 w 69"/>
                <a:gd name="T67" fmla="*/ 11 h 56"/>
                <a:gd name="T68" fmla="*/ 3 w 69"/>
                <a:gd name="T69" fmla="*/ 10 h 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9"/>
                <a:gd name="T106" fmla="*/ 0 h 56"/>
                <a:gd name="T107" fmla="*/ 69 w 69"/>
                <a:gd name="T108" fmla="*/ 56 h 5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9" h="56">
                  <a:moveTo>
                    <a:pt x="3" y="10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8" y="3"/>
                  </a:lnTo>
                  <a:lnTo>
                    <a:pt x="45" y="5"/>
                  </a:lnTo>
                  <a:lnTo>
                    <a:pt x="53" y="8"/>
                  </a:lnTo>
                  <a:lnTo>
                    <a:pt x="59" y="13"/>
                  </a:lnTo>
                  <a:lnTo>
                    <a:pt x="64" y="18"/>
                  </a:lnTo>
                  <a:lnTo>
                    <a:pt x="68" y="26"/>
                  </a:lnTo>
                  <a:lnTo>
                    <a:pt x="69" y="30"/>
                  </a:lnTo>
                  <a:lnTo>
                    <a:pt x="69" y="34"/>
                  </a:lnTo>
                  <a:lnTo>
                    <a:pt x="69" y="39"/>
                  </a:lnTo>
                  <a:lnTo>
                    <a:pt x="68" y="44"/>
                  </a:lnTo>
                  <a:lnTo>
                    <a:pt x="65" y="50"/>
                  </a:lnTo>
                  <a:lnTo>
                    <a:pt x="62" y="54"/>
                  </a:lnTo>
                  <a:lnTo>
                    <a:pt x="57" y="56"/>
                  </a:lnTo>
                  <a:lnTo>
                    <a:pt x="52" y="56"/>
                  </a:lnTo>
                  <a:lnTo>
                    <a:pt x="45" y="55"/>
                  </a:lnTo>
                  <a:lnTo>
                    <a:pt x="40" y="52"/>
                  </a:lnTo>
                  <a:lnTo>
                    <a:pt x="35" y="45"/>
                  </a:lnTo>
                  <a:lnTo>
                    <a:pt x="31" y="38"/>
                  </a:lnTo>
                  <a:lnTo>
                    <a:pt x="27" y="30"/>
                  </a:lnTo>
                  <a:lnTo>
                    <a:pt x="23" y="23"/>
                  </a:lnTo>
                  <a:lnTo>
                    <a:pt x="20" y="19"/>
                  </a:lnTo>
                  <a:lnTo>
                    <a:pt x="16" y="16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1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81" name="Freeform 1488"/>
            <p:cNvSpPr>
              <a:spLocks/>
            </p:cNvSpPr>
            <p:nvPr/>
          </p:nvSpPr>
          <p:spPr bwMode="auto">
            <a:xfrm>
              <a:off x="2788" y="3767"/>
              <a:ext cx="77" cy="49"/>
            </a:xfrm>
            <a:custGeom>
              <a:avLst/>
              <a:gdLst>
                <a:gd name="T0" fmla="*/ 76 w 77"/>
                <a:gd name="T1" fmla="*/ 49 h 49"/>
                <a:gd name="T2" fmla="*/ 77 w 77"/>
                <a:gd name="T3" fmla="*/ 44 h 49"/>
                <a:gd name="T4" fmla="*/ 77 w 77"/>
                <a:gd name="T5" fmla="*/ 38 h 49"/>
                <a:gd name="T6" fmla="*/ 77 w 77"/>
                <a:gd name="T7" fmla="*/ 33 h 49"/>
                <a:gd name="T8" fmla="*/ 76 w 77"/>
                <a:gd name="T9" fmla="*/ 27 h 49"/>
                <a:gd name="T10" fmla="*/ 72 w 77"/>
                <a:gd name="T11" fmla="*/ 20 h 49"/>
                <a:gd name="T12" fmla="*/ 66 w 77"/>
                <a:gd name="T13" fmla="*/ 13 h 49"/>
                <a:gd name="T14" fmla="*/ 59 w 77"/>
                <a:gd name="T15" fmla="*/ 8 h 49"/>
                <a:gd name="T16" fmla="*/ 51 w 77"/>
                <a:gd name="T17" fmla="*/ 4 h 49"/>
                <a:gd name="T18" fmla="*/ 43 w 77"/>
                <a:gd name="T19" fmla="*/ 2 h 49"/>
                <a:gd name="T20" fmla="*/ 36 w 77"/>
                <a:gd name="T21" fmla="*/ 0 h 49"/>
                <a:gd name="T22" fmla="*/ 27 w 77"/>
                <a:gd name="T23" fmla="*/ 0 h 49"/>
                <a:gd name="T24" fmla="*/ 20 w 77"/>
                <a:gd name="T25" fmla="*/ 0 h 49"/>
                <a:gd name="T26" fmla="*/ 13 w 77"/>
                <a:gd name="T27" fmla="*/ 1 h 49"/>
                <a:gd name="T28" fmla="*/ 7 w 77"/>
                <a:gd name="T29" fmla="*/ 2 h 49"/>
                <a:gd name="T30" fmla="*/ 3 w 77"/>
                <a:gd name="T31" fmla="*/ 4 h 49"/>
                <a:gd name="T32" fmla="*/ 0 w 77"/>
                <a:gd name="T33" fmla="*/ 9 h 49"/>
                <a:gd name="T34" fmla="*/ 1 w 77"/>
                <a:gd name="T35" fmla="*/ 15 h 49"/>
                <a:gd name="T36" fmla="*/ 6 w 77"/>
                <a:gd name="T37" fmla="*/ 19 h 49"/>
                <a:gd name="T38" fmla="*/ 9 w 77"/>
                <a:gd name="T39" fmla="*/ 10 h 49"/>
                <a:gd name="T40" fmla="*/ 7 w 77"/>
                <a:gd name="T41" fmla="*/ 9 h 49"/>
                <a:gd name="T42" fmla="*/ 8 w 77"/>
                <a:gd name="T43" fmla="*/ 11 h 49"/>
                <a:gd name="T44" fmla="*/ 8 w 77"/>
                <a:gd name="T45" fmla="*/ 12 h 49"/>
                <a:gd name="T46" fmla="*/ 10 w 77"/>
                <a:gd name="T47" fmla="*/ 11 h 49"/>
                <a:gd name="T48" fmla="*/ 14 w 77"/>
                <a:gd name="T49" fmla="*/ 10 h 49"/>
                <a:gd name="T50" fmla="*/ 21 w 77"/>
                <a:gd name="T51" fmla="*/ 9 h 49"/>
                <a:gd name="T52" fmla="*/ 27 w 77"/>
                <a:gd name="T53" fmla="*/ 9 h 49"/>
                <a:gd name="T54" fmla="*/ 35 w 77"/>
                <a:gd name="T55" fmla="*/ 10 h 49"/>
                <a:gd name="T56" fmla="*/ 41 w 77"/>
                <a:gd name="T57" fmla="*/ 11 h 49"/>
                <a:gd name="T58" fmla="*/ 48 w 77"/>
                <a:gd name="T59" fmla="*/ 13 h 49"/>
                <a:gd name="T60" fmla="*/ 55 w 77"/>
                <a:gd name="T61" fmla="*/ 15 h 49"/>
                <a:gd name="T62" fmla="*/ 60 w 77"/>
                <a:gd name="T63" fmla="*/ 20 h 49"/>
                <a:gd name="T64" fmla="*/ 64 w 77"/>
                <a:gd name="T65" fmla="*/ 24 h 49"/>
                <a:gd name="T66" fmla="*/ 67 w 77"/>
                <a:gd name="T67" fmla="*/ 31 h 49"/>
                <a:gd name="T68" fmla="*/ 68 w 77"/>
                <a:gd name="T69" fmla="*/ 34 h 49"/>
                <a:gd name="T70" fmla="*/ 68 w 77"/>
                <a:gd name="T71" fmla="*/ 38 h 49"/>
                <a:gd name="T72" fmla="*/ 68 w 77"/>
                <a:gd name="T73" fmla="*/ 43 h 49"/>
                <a:gd name="T74" fmla="*/ 67 w 77"/>
                <a:gd name="T75" fmla="*/ 47 h 49"/>
                <a:gd name="T76" fmla="*/ 76 w 77"/>
                <a:gd name="T77" fmla="*/ 49 h 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7"/>
                <a:gd name="T118" fmla="*/ 0 h 49"/>
                <a:gd name="T119" fmla="*/ 77 w 77"/>
                <a:gd name="T120" fmla="*/ 49 h 4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7" h="49">
                  <a:moveTo>
                    <a:pt x="76" y="49"/>
                  </a:moveTo>
                  <a:lnTo>
                    <a:pt x="77" y="44"/>
                  </a:lnTo>
                  <a:lnTo>
                    <a:pt x="77" y="38"/>
                  </a:lnTo>
                  <a:lnTo>
                    <a:pt x="77" y="33"/>
                  </a:lnTo>
                  <a:lnTo>
                    <a:pt x="76" y="27"/>
                  </a:lnTo>
                  <a:lnTo>
                    <a:pt x="72" y="20"/>
                  </a:lnTo>
                  <a:lnTo>
                    <a:pt x="66" y="13"/>
                  </a:lnTo>
                  <a:lnTo>
                    <a:pt x="59" y="8"/>
                  </a:lnTo>
                  <a:lnTo>
                    <a:pt x="51" y="4"/>
                  </a:lnTo>
                  <a:lnTo>
                    <a:pt x="43" y="2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0" y="0"/>
                  </a:lnTo>
                  <a:lnTo>
                    <a:pt x="13" y="1"/>
                  </a:lnTo>
                  <a:lnTo>
                    <a:pt x="7" y="2"/>
                  </a:lnTo>
                  <a:lnTo>
                    <a:pt x="3" y="4"/>
                  </a:lnTo>
                  <a:lnTo>
                    <a:pt x="0" y="9"/>
                  </a:lnTo>
                  <a:lnTo>
                    <a:pt x="1" y="15"/>
                  </a:lnTo>
                  <a:lnTo>
                    <a:pt x="6" y="19"/>
                  </a:lnTo>
                  <a:lnTo>
                    <a:pt x="9" y="10"/>
                  </a:lnTo>
                  <a:lnTo>
                    <a:pt x="7" y="9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4" y="10"/>
                  </a:lnTo>
                  <a:lnTo>
                    <a:pt x="21" y="9"/>
                  </a:lnTo>
                  <a:lnTo>
                    <a:pt x="27" y="9"/>
                  </a:lnTo>
                  <a:lnTo>
                    <a:pt x="35" y="10"/>
                  </a:lnTo>
                  <a:lnTo>
                    <a:pt x="41" y="11"/>
                  </a:lnTo>
                  <a:lnTo>
                    <a:pt x="48" y="13"/>
                  </a:lnTo>
                  <a:lnTo>
                    <a:pt x="55" y="15"/>
                  </a:lnTo>
                  <a:lnTo>
                    <a:pt x="60" y="20"/>
                  </a:lnTo>
                  <a:lnTo>
                    <a:pt x="64" y="24"/>
                  </a:lnTo>
                  <a:lnTo>
                    <a:pt x="67" y="31"/>
                  </a:lnTo>
                  <a:lnTo>
                    <a:pt x="68" y="34"/>
                  </a:lnTo>
                  <a:lnTo>
                    <a:pt x="68" y="38"/>
                  </a:lnTo>
                  <a:lnTo>
                    <a:pt x="68" y="43"/>
                  </a:lnTo>
                  <a:lnTo>
                    <a:pt x="67" y="47"/>
                  </a:lnTo>
                  <a:lnTo>
                    <a:pt x="76" y="4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82" name="Freeform 1489"/>
            <p:cNvSpPr>
              <a:spLocks/>
            </p:cNvSpPr>
            <p:nvPr/>
          </p:nvSpPr>
          <p:spPr bwMode="auto">
            <a:xfrm>
              <a:off x="2818" y="3807"/>
              <a:ext cx="46" cy="25"/>
            </a:xfrm>
            <a:custGeom>
              <a:avLst/>
              <a:gdLst>
                <a:gd name="T0" fmla="*/ 0 w 46"/>
                <a:gd name="T1" fmla="*/ 3 h 25"/>
                <a:gd name="T2" fmla="*/ 5 w 46"/>
                <a:gd name="T3" fmla="*/ 13 h 25"/>
                <a:gd name="T4" fmla="*/ 11 w 46"/>
                <a:gd name="T5" fmla="*/ 19 h 25"/>
                <a:gd name="T6" fmla="*/ 18 w 46"/>
                <a:gd name="T7" fmla="*/ 24 h 25"/>
                <a:gd name="T8" fmla="*/ 26 w 46"/>
                <a:gd name="T9" fmla="*/ 25 h 25"/>
                <a:gd name="T10" fmla="*/ 32 w 46"/>
                <a:gd name="T11" fmla="*/ 25 h 25"/>
                <a:gd name="T12" fmla="*/ 38 w 46"/>
                <a:gd name="T13" fmla="*/ 22 h 25"/>
                <a:gd name="T14" fmla="*/ 44 w 46"/>
                <a:gd name="T15" fmla="*/ 16 h 25"/>
                <a:gd name="T16" fmla="*/ 46 w 46"/>
                <a:gd name="T17" fmla="*/ 9 h 25"/>
                <a:gd name="T18" fmla="*/ 37 w 46"/>
                <a:gd name="T19" fmla="*/ 7 h 25"/>
                <a:gd name="T20" fmla="*/ 36 w 46"/>
                <a:gd name="T21" fmla="*/ 12 h 25"/>
                <a:gd name="T22" fmla="*/ 34 w 46"/>
                <a:gd name="T23" fmla="*/ 14 h 25"/>
                <a:gd name="T24" fmla="*/ 30 w 46"/>
                <a:gd name="T25" fmla="*/ 16 h 25"/>
                <a:gd name="T26" fmla="*/ 26 w 46"/>
                <a:gd name="T27" fmla="*/ 16 h 25"/>
                <a:gd name="T28" fmla="*/ 21 w 46"/>
                <a:gd name="T29" fmla="*/ 15 h 25"/>
                <a:gd name="T30" fmla="*/ 16 w 46"/>
                <a:gd name="T31" fmla="*/ 12 h 25"/>
                <a:gd name="T32" fmla="*/ 12 w 46"/>
                <a:gd name="T33" fmla="*/ 7 h 25"/>
                <a:gd name="T34" fmla="*/ 9 w 46"/>
                <a:gd name="T35" fmla="*/ 0 h 25"/>
                <a:gd name="T36" fmla="*/ 0 w 46"/>
                <a:gd name="T37" fmla="*/ 3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"/>
                <a:gd name="T58" fmla="*/ 0 h 25"/>
                <a:gd name="T59" fmla="*/ 46 w 46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" h="25">
                  <a:moveTo>
                    <a:pt x="0" y="3"/>
                  </a:moveTo>
                  <a:lnTo>
                    <a:pt x="5" y="13"/>
                  </a:lnTo>
                  <a:lnTo>
                    <a:pt x="11" y="19"/>
                  </a:lnTo>
                  <a:lnTo>
                    <a:pt x="18" y="24"/>
                  </a:lnTo>
                  <a:lnTo>
                    <a:pt x="26" y="25"/>
                  </a:lnTo>
                  <a:lnTo>
                    <a:pt x="32" y="25"/>
                  </a:lnTo>
                  <a:lnTo>
                    <a:pt x="38" y="22"/>
                  </a:lnTo>
                  <a:lnTo>
                    <a:pt x="44" y="16"/>
                  </a:lnTo>
                  <a:lnTo>
                    <a:pt x="46" y="9"/>
                  </a:lnTo>
                  <a:lnTo>
                    <a:pt x="37" y="7"/>
                  </a:lnTo>
                  <a:lnTo>
                    <a:pt x="36" y="12"/>
                  </a:lnTo>
                  <a:lnTo>
                    <a:pt x="34" y="14"/>
                  </a:lnTo>
                  <a:lnTo>
                    <a:pt x="30" y="16"/>
                  </a:lnTo>
                  <a:lnTo>
                    <a:pt x="26" y="16"/>
                  </a:lnTo>
                  <a:lnTo>
                    <a:pt x="21" y="15"/>
                  </a:lnTo>
                  <a:lnTo>
                    <a:pt x="16" y="12"/>
                  </a:lnTo>
                  <a:lnTo>
                    <a:pt x="12" y="7"/>
                  </a:lnTo>
                  <a:lnTo>
                    <a:pt x="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83" name="Freeform 1490"/>
            <p:cNvSpPr>
              <a:spLocks/>
            </p:cNvSpPr>
            <p:nvPr/>
          </p:nvSpPr>
          <p:spPr bwMode="auto">
            <a:xfrm>
              <a:off x="2794" y="3777"/>
              <a:ext cx="33" cy="33"/>
            </a:xfrm>
            <a:custGeom>
              <a:avLst/>
              <a:gdLst>
                <a:gd name="T0" fmla="*/ 0 w 33"/>
                <a:gd name="T1" fmla="*/ 9 h 33"/>
                <a:gd name="T2" fmla="*/ 2 w 33"/>
                <a:gd name="T3" fmla="*/ 9 h 33"/>
                <a:gd name="T4" fmla="*/ 5 w 33"/>
                <a:gd name="T5" fmla="*/ 10 h 33"/>
                <a:gd name="T6" fmla="*/ 8 w 33"/>
                <a:gd name="T7" fmla="*/ 12 h 33"/>
                <a:gd name="T8" fmla="*/ 12 w 33"/>
                <a:gd name="T9" fmla="*/ 13 h 33"/>
                <a:gd name="T10" fmla="*/ 15 w 33"/>
                <a:gd name="T11" fmla="*/ 16 h 33"/>
                <a:gd name="T12" fmla="*/ 18 w 33"/>
                <a:gd name="T13" fmla="*/ 20 h 33"/>
                <a:gd name="T14" fmla="*/ 21 w 33"/>
                <a:gd name="T15" fmla="*/ 26 h 33"/>
                <a:gd name="T16" fmla="*/ 24 w 33"/>
                <a:gd name="T17" fmla="*/ 33 h 33"/>
                <a:gd name="T18" fmla="*/ 33 w 33"/>
                <a:gd name="T19" fmla="*/ 30 h 33"/>
                <a:gd name="T20" fmla="*/ 29 w 33"/>
                <a:gd name="T21" fmla="*/ 22 h 33"/>
                <a:gd name="T22" fmla="*/ 25 w 33"/>
                <a:gd name="T23" fmla="*/ 15 h 33"/>
                <a:gd name="T24" fmla="*/ 21 w 33"/>
                <a:gd name="T25" fmla="*/ 10 h 33"/>
                <a:gd name="T26" fmla="*/ 17 w 33"/>
                <a:gd name="T27" fmla="*/ 7 h 33"/>
                <a:gd name="T28" fmla="*/ 13 w 33"/>
                <a:gd name="T29" fmla="*/ 3 h 33"/>
                <a:gd name="T30" fmla="*/ 8 w 33"/>
                <a:gd name="T31" fmla="*/ 2 h 33"/>
                <a:gd name="T32" fmla="*/ 5 w 33"/>
                <a:gd name="T33" fmla="*/ 1 h 33"/>
                <a:gd name="T34" fmla="*/ 3 w 33"/>
                <a:gd name="T35" fmla="*/ 0 h 33"/>
                <a:gd name="T36" fmla="*/ 0 w 33"/>
                <a:gd name="T37" fmla="*/ 9 h 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3"/>
                <a:gd name="T58" fmla="*/ 0 h 33"/>
                <a:gd name="T59" fmla="*/ 33 w 33"/>
                <a:gd name="T60" fmla="*/ 33 h 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3" h="33">
                  <a:moveTo>
                    <a:pt x="0" y="9"/>
                  </a:moveTo>
                  <a:lnTo>
                    <a:pt x="2" y="9"/>
                  </a:lnTo>
                  <a:lnTo>
                    <a:pt x="5" y="10"/>
                  </a:lnTo>
                  <a:lnTo>
                    <a:pt x="8" y="12"/>
                  </a:lnTo>
                  <a:lnTo>
                    <a:pt x="12" y="13"/>
                  </a:lnTo>
                  <a:lnTo>
                    <a:pt x="15" y="16"/>
                  </a:lnTo>
                  <a:lnTo>
                    <a:pt x="18" y="20"/>
                  </a:lnTo>
                  <a:lnTo>
                    <a:pt x="21" y="26"/>
                  </a:lnTo>
                  <a:lnTo>
                    <a:pt x="24" y="33"/>
                  </a:lnTo>
                  <a:lnTo>
                    <a:pt x="33" y="30"/>
                  </a:lnTo>
                  <a:lnTo>
                    <a:pt x="29" y="22"/>
                  </a:lnTo>
                  <a:lnTo>
                    <a:pt x="25" y="15"/>
                  </a:lnTo>
                  <a:lnTo>
                    <a:pt x="21" y="10"/>
                  </a:lnTo>
                  <a:lnTo>
                    <a:pt x="17" y="7"/>
                  </a:lnTo>
                  <a:lnTo>
                    <a:pt x="13" y="3"/>
                  </a:lnTo>
                  <a:lnTo>
                    <a:pt x="8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84" name="Freeform 1491"/>
            <p:cNvSpPr>
              <a:spLocks/>
            </p:cNvSpPr>
            <p:nvPr/>
          </p:nvSpPr>
          <p:spPr bwMode="auto">
            <a:xfrm>
              <a:off x="2947" y="3771"/>
              <a:ext cx="66" cy="56"/>
            </a:xfrm>
            <a:custGeom>
              <a:avLst/>
              <a:gdLst>
                <a:gd name="T0" fmla="*/ 63 w 66"/>
                <a:gd name="T1" fmla="*/ 10 h 56"/>
                <a:gd name="T2" fmla="*/ 66 w 66"/>
                <a:gd name="T3" fmla="*/ 8 h 56"/>
                <a:gd name="T4" fmla="*/ 66 w 66"/>
                <a:gd name="T5" fmla="*/ 6 h 56"/>
                <a:gd name="T6" fmla="*/ 65 w 66"/>
                <a:gd name="T7" fmla="*/ 4 h 56"/>
                <a:gd name="T8" fmla="*/ 62 w 66"/>
                <a:gd name="T9" fmla="*/ 3 h 56"/>
                <a:gd name="T10" fmla="*/ 56 w 66"/>
                <a:gd name="T11" fmla="*/ 2 h 56"/>
                <a:gd name="T12" fmla="*/ 51 w 66"/>
                <a:gd name="T13" fmla="*/ 0 h 56"/>
                <a:gd name="T14" fmla="*/ 44 w 66"/>
                <a:gd name="T15" fmla="*/ 0 h 56"/>
                <a:gd name="T16" fmla="*/ 37 w 66"/>
                <a:gd name="T17" fmla="*/ 0 h 56"/>
                <a:gd name="T18" fmla="*/ 30 w 66"/>
                <a:gd name="T19" fmla="*/ 2 h 56"/>
                <a:gd name="T20" fmla="*/ 23 w 66"/>
                <a:gd name="T21" fmla="*/ 4 h 56"/>
                <a:gd name="T22" fmla="*/ 16 w 66"/>
                <a:gd name="T23" fmla="*/ 7 h 56"/>
                <a:gd name="T24" fmla="*/ 10 w 66"/>
                <a:gd name="T25" fmla="*/ 11 h 56"/>
                <a:gd name="T26" fmla="*/ 6 w 66"/>
                <a:gd name="T27" fmla="*/ 18 h 56"/>
                <a:gd name="T28" fmla="*/ 2 w 66"/>
                <a:gd name="T29" fmla="*/ 25 h 56"/>
                <a:gd name="T30" fmla="*/ 1 w 66"/>
                <a:gd name="T31" fmla="*/ 29 h 56"/>
                <a:gd name="T32" fmla="*/ 0 w 66"/>
                <a:gd name="T33" fmla="*/ 33 h 56"/>
                <a:gd name="T34" fmla="*/ 1 w 66"/>
                <a:gd name="T35" fmla="*/ 39 h 56"/>
                <a:gd name="T36" fmla="*/ 1 w 66"/>
                <a:gd name="T37" fmla="*/ 44 h 56"/>
                <a:gd name="T38" fmla="*/ 4 w 66"/>
                <a:gd name="T39" fmla="*/ 50 h 56"/>
                <a:gd name="T40" fmla="*/ 7 w 66"/>
                <a:gd name="T41" fmla="*/ 53 h 56"/>
                <a:gd name="T42" fmla="*/ 11 w 66"/>
                <a:gd name="T43" fmla="*/ 55 h 56"/>
                <a:gd name="T44" fmla="*/ 16 w 66"/>
                <a:gd name="T45" fmla="*/ 56 h 56"/>
                <a:gd name="T46" fmla="*/ 22 w 66"/>
                <a:gd name="T47" fmla="*/ 55 h 56"/>
                <a:gd name="T48" fmla="*/ 27 w 66"/>
                <a:gd name="T49" fmla="*/ 51 h 56"/>
                <a:gd name="T50" fmla="*/ 31 w 66"/>
                <a:gd name="T51" fmla="*/ 45 h 56"/>
                <a:gd name="T52" fmla="*/ 35 w 66"/>
                <a:gd name="T53" fmla="*/ 38 h 56"/>
                <a:gd name="T54" fmla="*/ 38 w 66"/>
                <a:gd name="T55" fmla="*/ 30 h 56"/>
                <a:gd name="T56" fmla="*/ 43 w 66"/>
                <a:gd name="T57" fmla="*/ 23 h 56"/>
                <a:gd name="T58" fmla="*/ 46 w 66"/>
                <a:gd name="T59" fmla="*/ 19 h 56"/>
                <a:gd name="T60" fmla="*/ 50 w 66"/>
                <a:gd name="T61" fmla="*/ 16 h 56"/>
                <a:gd name="T62" fmla="*/ 53 w 66"/>
                <a:gd name="T63" fmla="*/ 14 h 56"/>
                <a:gd name="T64" fmla="*/ 56 w 66"/>
                <a:gd name="T65" fmla="*/ 13 h 56"/>
                <a:gd name="T66" fmla="*/ 60 w 66"/>
                <a:gd name="T67" fmla="*/ 11 h 56"/>
                <a:gd name="T68" fmla="*/ 63 w 66"/>
                <a:gd name="T69" fmla="*/ 10 h 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6"/>
                <a:gd name="T106" fmla="*/ 0 h 56"/>
                <a:gd name="T107" fmla="*/ 66 w 66"/>
                <a:gd name="T108" fmla="*/ 56 h 5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6" h="56">
                  <a:moveTo>
                    <a:pt x="63" y="10"/>
                  </a:moveTo>
                  <a:lnTo>
                    <a:pt x="66" y="8"/>
                  </a:lnTo>
                  <a:lnTo>
                    <a:pt x="66" y="6"/>
                  </a:lnTo>
                  <a:lnTo>
                    <a:pt x="65" y="4"/>
                  </a:lnTo>
                  <a:lnTo>
                    <a:pt x="62" y="3"/>
                  </a:lnTo>
                  <a:lnTo>
                    <a:pt x="56" y="2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0" y="2"/>
                  </a:lnTo>
                  <a:lnTo>
                    <a:pt x="23" y="4"/>
                  </a:lnTo>
                  <a:lnTo>
                    <a:pt x="16" y="7"/>
                  </a:lnTo>
                  <a:lnTo>
                    <a:pt x="10" y="11"/>
                  </a:lnTo>
                  <a:lnTo>
                    <a:pt x="6" y="18"/>
                  </a:lnTo>
                  <a:lnTo>
                    <a:pt x="2" y="25"/>
                  </a:lnTo>
                  <a:lnTo>
                    <a:pt x="1" y="29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1" y="44"/>
                  </a:lnTo>
                  <a:lnTo>
                    <a:pt x="4" y="50"/>
                  </a:lnTo>
                  <a:lnTo>
                    <a:pt x="7" y="53"/>
                  </a:lnTo>
                  <a:lnTo>
                    <a:pt x="11" y="55"/>
                  </a:lnTo>
                  <a:lnTo>
                    <a:pt x="16" y="56"/>
                  </a:lnTo>
                  <a:lnTo>
                    <a:pt x="22" y="55"/>
                  </a:lnTo>
                  <a:lnTo>
                    <a:pt x="27" y="51"/>
                  </a:lnTo>
                  <a:lnTo>
                    <a:pt x="31" y="45"/>
                  </a:lnTo>
                  <a:lnTo>
                    <a:pt x="35" y="38"/>
                  </a:lnTo>
                  <a:lnTo>
                    <a:pt x="38" y="30"/>
                  </a:lnTo>
                  <a:lnTo>
                    <a:pt x="43" y="23"/>
                  </a:lnTo>
                  <a:lnTo>
                    <a:pt x="46" y="19"/>
                  </a:lnTo>
                  <a:lnTo>
                    <a:pt x="50" y="16"/>
                  </a:lnTo>
                  <a:lnTo>
                    <a:pt x="53" y="14"/>
                  </a:lnTo>
                  <a:lnTo>
                    <a:pt x="56" y="13"/>
                  </a:lnTo>
                  <a:lnTo>
                    <a:pt x="60" y="11"/>
                  </a:lnTo>
                  <a:lnTo>
                    <a:pt x="63" y="1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85" name="Freeform 1492"/>
            <p:cNvSpPr>
              <a:spLocks/>
            </p:cNvSpPr>
            <p:nvPr/>
          </p:nvSpPr>
          <p:spPr bwMode="auto">
            <a:xfrm>
              <a:off x="2943" y="3767"/>
              <a:ext cx="74" cy="48"/>
            </a:xfrm>
            <a:custGeom>
              <a:avLst/>
              <a:gdLst>
                <a:gd name="T0" fmla="*/ 10 w 74"/>
                <a:gd name="T1" fmla="*/ 47 h 48"/>
                <a:gd name="T2" fmla="*/ 10 w 74"/>
                <a:gd name="T3" fmla="*/ 42 h 48"/>
                <a:gd name="T4" fmla="*/ 10 w 74"/>
                <a:gd name="T5" fmla="*/ 37 h 48"/>
                <a:gd name="T6" fmla="*/ 10 w 74"/>
                <a:gd name="T7" fmla="*/ 34 h 48"/>
                <a:gd name="T8" fmla="*/ 11 w 74"/>
                <a:gd name="T9" fmla="*/ 31 h 48"/>
                <a:gd name="T10" fmla="*/ 13 w 74"/>
                <a:gd name="T11" fmla="*/ 24 h 48"/>
                <a:gd name="T12" fmla="*/ 17 w 74"/>
                <a:gd name="T13" fmla="*/ 20 h 48"/>
                <a:gd name="T14" fmla="*/ 22 w 74"/>
                <a:gd name="T15" fmla="*/ 15 h 48"/>
                <a:gd name="T16" fmla="*/ 28 w 74"/>
                <a:gd name="T17" fmla="*/ 12 h 48"/>
                <a:gd name="T18" fmla="*/ 35 w 74"/>
                <a:gd name="T19" fmla="*/ 10 h 48"/>
                <a:gd name="T20" fmla="*/ 41 w 74"/>
                <a:gd name="T21" fmla="*/ 9 h 48"/>
                <a:gd name="T22" fmla="*/ 48 w 74"/>
                <a:gd name="T23" fmla="*/ 9 h 48"/>
                <a:gd name="T24" fmla="*/ 54 w 74"/>
                <a:gd name="T25" fmla="*/ 9 h 48"/>
                <a:gd name="T26" fmla="*/ 59 w 74"/>
                <a:gd name="T27" fmla="*/ 10 h 48"/>
                <a:gd name="T28" fmla="*/ 64 w 74"/>
                <a:gd name="T29" fmla="*/ 11 h 48"/>
                <a:gd name="T30" fmla="*/ 66 w 74"/>
                <a:gd name="T31" fmla="*/ 12 h 48"/>
                <a:gd name="T32" fmla="*/ 66 w 74"/>
                <a:gd name="T33" fmla="*/ 11 h 48"/>
                <a:gd name="T34" fmla="*/ 67 w 74"/>
                <a:gd name="T35" fmla="*/ 9 h 48"/>
                <a:gd name="T36" fmla="*/ 65 w 74"/>
                <a:gd name="T37" fmla="*/ 10 h 48"/>
                <a:gd name="T38" fmla="*/ 68 w 74"/>
                <a:gd name="T39" fmla="*/ 19 h 48"/>
                <a:gd name="T40" fmla="*/ 72 w 74"/>
                <a:gd name="T41" fmla="*/ 15 h 48"/>
                <a:gd name="T42" fmla="*/ 74 w 74"/>
                <a:gd name="T43" fmla="*/ 9 h 48"/>
                <a:gd name="T44" fmla="*/ 71 w 74"/>
                <a:gd name="T45" fmla="*/ 4 h 48"/>
                <a:gd name="T46" fmla="*/ 67 w 74"/>
                <a:gd name="T47" fmla="*/ 2 h 48"/>
                <a:gd name="T48" fmla="*/ 61 w 74"/>
                <a:gd name="T49" fmla="*/ 1 h 48"/>
                <a:gd name="T50" fmla="*/ 55 w 74"/>
                <a:gd name="T51" fmla="*/ 0 h 48"/>
                <a:gd name="T52" fmla="*/ 48 w 74"/>
                <a:gd name="T53" fmla="*/ 0 h 48"/>
                <a:gd name="T54" fmla="*/ 40 w 74"/>
                <a:gd name="T55" fmla="*/ 0 h 48"/>
                <a:gd name="T56" fmla="*/ 33 w 74"/>
                <a:gd name="T57" fmla="*/ 1 h 48"/>
                <a:gd name="T58" fmla="*/ 24 w 74"/>
                <a:gd name="T59" fmla="*/ 4 h 48"/>
                <a:gd name="T60" fmla="*/ 18 w 74"/>
                <a:gd name="T61" fmla="*/ 8 h 48"/>
                <a:gd name="T62" fmla="*/ 11 w 74"/>
                <a:gd name="T63" fmla="*/ 12 h 48"/>
                <a:gd name="T64" fmla="*/ 5 w 74"/>
                <a:gd name="T65" fmla="*/ 20 h 48"/>
                <a:gd name="T66" fmla="*/ 2 w 74"/>
                <a:gd name="T67" fmla="*/ 27 h 48"/>
                <a:gd name="T68" fmla="*/ 1 w 74"/>
                <a:gd name="T69" fmla="*/ 32 h 48"/>
                <a:gd name="T70" fmla="*/ 0 w 74"/>
                <a:gd name="T71" fmla="*/ 37 h 48"/>
                <a:gd name="T72" fmla="*/ 0 w 74"/>
                <a:gd name="T73" fmla="*/ 43 h 48"/>
                <a:gd name="T74" fmla="*/ 1 w 74"/>
                <a:gd name="T75" fmla="*/ 48 h 48"/>
                <a:gd name="T76" fmla="*/ 10 w 74"/>
                <a:gd name="T77" fmla="*/ 47 h 4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48"/>
                <a:gd name="T119" fmla="*/ 74 w 74"/>
                <a:gd name="T120" fmla="*/ 48 h 4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48">
                  <a:moveTo>
                    <a:pt x="10" y="47"/>
                  </a:moveTo>
                  <a:lnTo>
                    <a:pt x="10" y="42"/>
                  </a:lnTo>
                  <a:lnTo>
                    <a:pt x="10" y="37"/>
                  </a:lnTo>
                  <a:lnTo>
                    <a:pt x="10" y="34"/>
                  </a:lnTo>
                  <a:lnTo>
                    <a:pt x="11" y="31"/>
                  </a:lnTo>
                  <a:lnTo>
                    <a:pt x="13" y="24"/>
                  </a:lnTo>
                  <a:lnTo>
                    <a:pt x="17" y="20"/>
                  </a:lnTo>
                  <a:lnTo>
                    <a:pt x="22" y="15"/>
                  </a:lnTo>
                  <a:lnTo>
                    <a:pt x="28" y="12"/>
                  </a:lnTo>
                  <a:lnTo>
                    <a:pt x="35" y="10"/>
                  </a:lnTo>
                  <a:lnTo>
                    <a:pt x="41" y="9"/>
                  </a:lnTo>
                  <a:lnTo>
                    <a:pt x="48" y="9"/>
                  </a:lnTo>
                  <a:lnTo>
                    <a:pt x="54" y="9"/>
                  </a:lnTo>
                  <a:lnTo>
                    <a:pt x="59" y="10"/>
                  </a:lnTo>
                  <a:lnTo>
                    <a:pt x="64" y="11"/>
                  </a:lnTo>
                  <a:lnTo>
                    <a:pt x="66" y="12"/>
                  </a:lnTo>
                  <a:lnTo>
                    <a:pt x="66" y="11"/>
                  </a:lnTo>
                  <a:lnTo>
                    <a:pt x="67" y="9"/>
                  </a:lnTo>
                  <a:lnTo>
                    <a:pt x="65" y="10"/>
                  </a:lnTo>
                  <a:lnTo>
                    <a:pt x="68" y="19"/>
                  </a:lnTo>
                  <a:lnTo>
                    <a:pt x="72" y="15"/>
                  </a:lnTo>
                  <a:lnTo>
                    <a:pt x="74" y="9"/>
                  </a:lnTo>
                  <a:lnTo>
                    <a:pt x="71" y="4"/>
                  </a:lnTo>
                  <a:lnTo>
                    <a:pt x="67" y="2"/>
                  </a:lnTo>
                  <a:lnTo>
                    <a:pt x="61" y="1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33" y="1"/>
                  </a:lnTo>
                  <a:lnTo>
                    <a:pt x="24" y="4"/>
                  </a:lnTo>
                  <a:lnTo>
                    <a:pt x="18" y="8"/>
                  </a:lnTo>
                  <a:lnTo>
                    <a:pt x="11" y="12"/>
                  </a:lnTo>
                  <a:lnTo>
                    <a:pt x="5" y="20"/>
                  </a:lnTo>
                  <a:lnTo>
                    <a:pt x="2" y="27"/>
                  </a:lnTo>
                  <a:lnTo>
                    <a:pt x="1" y="32"/>
                  </a:lnTo>
                  <a:lnTo>
                    <a:pt x="0" y="37"/>
                  </a:lnTo>
                  <a:lnTo>
                    <a:pt x="0" y="43"/>
                  </a:lnTo>
                  <a:lnTo>
                    <a:pt x="1" y="48"/>
                  </a:lnTo>
                  <a:lnTo>
                    <a:pt x="10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86" name="Freeform 1493"/>
            <p:cNvSpPr>
              <a:spLocks/>
            </p:cNvSpPr>
            <p:nvPr/>
          </p:nvSpPr>
          <p:spPr bwMode="auto">
            <a:xfrm>
              <a:off x="2944" y="3807"/>
              <a:ext cx="43" cy="25"/>
            </a:xfrm>
            <a:custGeom>
              <a:avLst/>
              <a:gdLst>
                <a:gd name="T0" fmla="*/ 34 w 43"/>
                <a:gd name="T1" fmla="*/ 0 h 25"/>
                <a:gd name="T2" fmla="*/ 31 w 43"/>
                <a:gd name="T3" fmla="*/ 7 h 25"/>
                <a:gd name="T4" fmla="*/ 27 w 43"/>
                <a:gd name="T5" fmla="*/ 12 h 25"/>
                <a:gd name="T6" fmla="*/ 22 w 43"/>
                <a:gd name="T7" fmla="*/ 15 h 25"/>
                <a:gd name="T8" fmla="*/ 19 w 43"/>
                <a:gd name="T9" fmla="*/ 16 h 25"/>
                <a:gd name="T10" fmla="*/ 15 w 43"/>
                <a:gd name="T11" fmla="*/ 15 h 25"/>
                <a:gd name="T12" fmla="*/ 13 w 43"/>
                <a:gd name="T13" fmla="*/ 14 h 25"/>
                <a:gd name="T14" fmla="*/ 11 w 43"/>
                <a:gd name="T15" fmla="*/ 11 h 25"/>
                <a:gd name="T16" fmla="*/ 9 w 43"/>
                <a:gd name="T17" fmla="*/ 7 h 25"/>
                <a:gd name="T18" fmla="*/ 0 w 43"/>
                <a:gd name="T19" fmla="*/ 8 h 25"/>
                <a:gd name="T20" fmla="*/ 2 w 43"/>
                <a:gd name="T21" fmla="*/ 16 h 25"/>
                <a:gd name="T22" fmla="*/ 7 w 43"/>
                <a:gd name="T23" fmla="*/ 20 h 25"/>
                <a:gd name="T24" fmla="*/ 13 w 43"/>
                <a:gd name="T25" fmla="*/ 24 h 25"/>
                <a:gd name="T26" fmla="*/ 19 w 43"/>
                <a:gd name="T27" fmla="*/ 25 h 25"/>
                <a:gd name="T28" fmla="*/ 26 w 43"/>
                <a:gd name="T29" fmla="*/ 23 h 25"/>
                <a:gd name="T30" fmla="*/ 32 w 43"/>
                <a:gd name="T31" fmla="*/ 19 h 25"/>
                <a:gd name="T32" fmla="*/ 38 w 43"/>
                <a:gd name="T33" fmla="*/ 13 h 25"/>
                <a:gd name="T34" fmla="*/ 43 w 43"/>
                <a:gd name="T35" fmla="*/ 3 h 25"/>
                <a:gd name="T36" fmla="*/ 34 w 43"/>
                <a:gd name="T37" fmla="*/ 0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"/>
                <a:gd name="T58" fmla="*/ 0 h 25"/>
                <a:gd name="T59" fmla="*/ 43 w 43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" h="25">
                  <a:moveTo>
                    <a:pt x="34" y="0"/>
                  </a:moveTo>
                  <a:lnTo>
                    <a:pt x="31" y="7"/>
                  </a:lnTo>
                  <a:lnTo>
                    <a:pt x="27" y="12"/>
                  </a:lnTo>
                  <a:lnTo>
                    <a:pt x="22" y="15"/>
                  </a:lnTo>
                  <a:lnTo>
                    <a:pt x="19" y="16"/>
                  </a:lnTo>
                  <a:lnTo>
                    <a:pt x="15" y="15"/>
                  </a:lnTo>
                  <a:lnTo>
                    <a:pt x="13" y="14"/>
                  </a:lnTo>
                  <a:lnTo>
                    <a:pt x="11" y="11"/>
                  </a:lnTo>
                  <a:lnTo>
                    <a:pt x="9" y="7"/>
                  </a:lnTo>
                  <a:lnTo>
                    <a:pt x="0" y="8"/>
                  </a:lnTo>
                  <a:lnTo>
                    <a:pt x="2" y="16"/>
                  </a:lnTo>
                  <a:lnTo>
                    <a:pt x="7" y="20"/>
                  </a:lnTo>
                  <a:lnTo>
                    <a:pt x="13" y="24"/>
                  </a:lnTo>
                  <a:lnTo>
                    <a:pt x="19" y="25"/>
                  </a:lnTo>
                  <a:lnTo>
                    <a:pt x="26" y="23"/>
                  </a:lnTo>
                  <a:lnTo>
                    <a:pt x="32" y="19"/>
                  </a:lnTo>
                  <a:lnTo>
                    <a:pt x="38" y="13"/>
                  </a:lnTo>
                  <a:lnTo>
                    <a:pt x="43" y="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87" name="Freeform 1494"/>
            <p:cNvSpPr>
              <a:spLocks/>
            </p:cNvSpPr>
            <p:nvPr/>
          </p:nvSpPr>
          <p:spPr bwMode="auto">
            <a:xfrm>
              <a:off x="2978" y="3777"/>
              <a:ext cx="33" cy="33"/>
            </a:xfrm>
            <a:custGeom>
              <a:avLst/>
              <a:gdLst>
                <a:gd name="T0" fmla="*/ 30 w 33"/>
                <a:gd name="T1" fmla="*/ 0 h 33"/>
                <a:gd name="T2" fmla="*/ 28 w 33"/>
                <a:gd name="T3" fmla="*/ 1 h 33"/>
                <a:gd name="T4" fmla="*/ 24 w 33"/>
                <a:gd name="T5" fmla="*/ 2 h 33"/>
                <a:gd name="T6" fmla="*/ 20 w 33"/>
                <a:gd name="T7" fmla="*/ 3 h 33"/>
                <a:gd name="T8" fmla="*/ 16 w 33"/>
                <a:gd name="T9" fmla="*/ 7 h 33"/>
                <a:gd name="T10" fmla="*/ 12 w 33"/>
                <a:gd name="T11" fmla="*/ 10 h 33"/>
                <a:gd name="T12" fmla="*/ 7 w 33"/>
                <a:gd name="T13" fmla="*/ 15 h 33"/>
                <a:gd name="T14" fmla="*/ 4 w 33"/>
                <a:gd name="T15" fmla="*/ 22 h 33"/>
                <a:gd name="T16" fmla="*/ 0 w 33"/>
                <a:gd name="T17" fmla="*/ 30 h 33"/>
                <a:gd name="T18" fmla="*/ 9 w 33"/>
                <a:gd name="T19" fmla="*/ 33 h 33"/>
                <a:gd name="T20" fmla="*/ 12 w 33"/>
                <a:gd name="T21" fmla="*/ 26 h 33"/>
                <a:gd name="T22" fmla="*/ 15 w 33"/>
                <a:gd name="T23" fmla="*/ 20 h 33"/>
                <a:gd name="T24" fmla="*/ 18 w 33"/>
                <a:gd name="T25" fmla="*/ 16 h 33"/>
                <a:gd name="T26" fmla="*/ 21 w 33"/>
                <a:gd name="T27" fmla="*/ 13 h 33"/>
                <a:gd name="T28" fmla="*/ 24 w 33"/>
                <a:gd name="T29" fmla="*/ 12 h 33"/>
                <a:gd name="T30" fmla="*/ 28 w 33"/>
                <a:gd name="T31" fmla="*/ 10 h 33"/>
                <a:gd name="T32" fmla="*/ 31 w 33"/>
                <a:gd name="T33" fmla="*/ 9 h 33"/>
                <a:gd name="T34" fmla="*/ 33 w 33"/>
                <a:gd name="T35" fmla="*/ 9 h 33"/>
                <a:gd name="T36" fmla="*/ 30 w 33"/>
                <a:gd name="T37" fmla="*/ 0 h 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3"/>
                <a:gd name="T58" fmla="*/ 0 h 33"/>
                <a:gd name="T59" fmla="*/ 33 w 33"/>
                <a:gd name="T60" fmla="*/ 33 h 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3" h="33">
                  <a:moveTo>
                    <a:pt x="30" y="0"/>
                  </a:moveTo>
                  <a:lnTo>
                    <a:pt x="28" y="1"/>
                  </a:lnTo>
                  <a:lnTo>
                    <a:pt x="24" y="2"/>
                  </a:lnTo>
                  <a:lnTo>
                    <a:pt x="20" y="3"/>
                  </a:lnTo>
                  <a:lnTo>
                    <a:pt x="16" y="7"/>
                  </a:lnTo>
                  <a:lnTo>
                    <a:pt x="12" y="10"/>
                  </a:lnTo>
                  <a:lnTo>
                    <a:pt x="7" y="15"/>
                  </a:lnTo>
                  <a:lnTo>
                    <a:pt x="4" y="22"/>
                  </a:lnTo>
                  <a:lnTo>
                    <a:pt x="0" y="30"/>
                  </a:lnTo>
                  <a:lnTo>
                    <a:pt x="9" y="33"/>
                  </a:lnTo>
                  <a:lnTo>
                    <a:pt x="12" y="26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21" y="13"/>
                  </a:lnTo>
                  <a:lnTo>
                    <a:pt x="24" y="12"/>
                  </a:lnTo>
                  <a:lnTo>
                    <a:pt x="28" y="10"/>
                  </a:lnTo>
                  <a:lnTo>
                    <a:pt x="31" y="9"/>
                  </a:lnTo>
                  <a:lnTo>
                    <a:pt x="33" y="9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88" name="Freeform 1495"/>
            <p:cNvSpPr>
              <a:spLocks/>
            </p:cNvSpPr>
            <p:nvPr/>
          </p:nvSpPr>
          <p:spPr bwMode="auto">
            <a:xfrm>
              <a:off x="2915" y="3787"/>
              <a:ext cx="71" cy="76"/>
            </a:xfrm>
            <a:custGeom>
              <a:avLst/>
              <a:gdLst>
                <a:gd name="T0" fmla="*/ 34 w 60"/>
                <a:gd name="T1" fmla="*/ 5 h 76"/>
                <a:gd name="T2" fmla="*/ 37 w 60"/>
                <a:gd name="T3" fmla="*/ 3 h 76"/>
                <a:gd name="T4" fmla="*/ 37 w 60"/>
                <a:gd name="T5" fmla="*/ 1 h 76"/>
                <a:gd name="T6" fmla="*/ 36 w 60"/>
                <a:gd name="T7" fmla="*/ 0 h 76"/>
                <a:gd name="T8" fmla="*/ 32 w 60"/>
                <a:gd name="T9" fmla="*/ 0 h 76"/>
                <a:gd name="T10" fmla="*/ 25 w 60"/>
                <a:gd name="T11" fmla="*/ 3 h 76"/>
                <a:gd name="T12" fmla="*/ 14 w 60"/>
                <a:gd name="T13" fmla="*/ 11 h 76"/>
                <a:gd name="T14" fmla="*/ 10 w 60"/>
                <a:gd name="T15" fmla="*/ 15 h 76"/>
                <a:gd name="T16" fmla="*/ 6 w 60"/>
                <a:gd name="T17" fmla="*/ 21 h 76"/>
                <a:gd name="T18" fmla="*/ 3 w 60"/>
                <a:gd name="T19" fmla="*/ 27 h 76"/>
                <a:gd name="T20" fmla="*/ 1 w 60"/>
                <a:gd name="T21" fmla="*/ 34 h 76"/>
                <a:gd name="T22" fmla="*/ 0 w 60"/>
                <a:gd name="T23" fmla="*/ 42 h 76"/>
                <a:gd name="T24" fmla="*/ 1 w 60"/>
                <a:gd name="T25" fmla="*/ 50 h 76"/>
                <a:gd name="T26" fmla="*/ 3 w 60"/>
                <a:gd name="T27" fmla="*/ 59 h 76"/>
                <a:gd name="T28" fmla="*/ 8 w 60"/>
                <a:gd name="T29" fmla="*/ 68 h 76"/>
                <a:gd name="T30" fmla="*/ 11 w 60"/>
                <a:gd name="T31" fmla="*/ 72 h 76"/>
                <a:gd name="T32" fmla="*/ 17 w 60"/>
                <a:gd name="T33" fmla="*/ 74 h 76"/>
                <a:gd name="T34" fmla="*/ 22 w 60"/>
                <a:gd name="T35" fmla="*/ 76 h 76"/>
                <a:gd name="T36" fmla="*/ 27 w 60"/>
                <a:gd name="T37" fmla="*/ 76 h 76"/>
                <a:gd name="T38" fmla="*/ 32 w 60"/>
                <a:gd name="T39" fmla="*/ 74 h 76"/>
                <a:gd name="T40" fmla="*/ 39 w 60"/>
                <a:gd name="T41" fmla="*/ 72 h 76"/>
                <a:gd name="T42" fmla="*/ 44 w 60"/>
                <a:gd name="T43" fmla="*/ 69 h 76"/>
                <a:gd name="T44" fmla="*/ 49 w 60"/>
                <a:gd name="T45" fmla="*/ 66 h 76"/>
                <a:gd name="T46" fmla="*/ 54 w 60"/>
                <a:gd name="T47" fmla="*/ 62 h 76"/>
                <a:gd name="T48" fmla="*/ 57 w 60"/>
                <a:gd name="T49" fmla="*/ 58 h 76"/>
                <a:gd name="T50" fmla="*/ 59 w 60"/>
                <a:gd name="T51" fmla="*/ 54 h 76"/>
                <a:gd name="T52" fmla="*/ 60 w 60"/>
                <a:gd name="T53" fmla="*/ 50 h 76"/>
                <a:gd name="T54" fmla="*/ 59 w 60"/>
                <a:gd name="T55" fmla="*/ 46 h 76"/>
                <a:gd name="T56" fmla="*/ 57 w 60"/>
                <a:gd name="T57" fmla="*/ 43 h 76"/>
                <a:gd name="T58" fmla="*/ 51 w 60"/>
                <a:gd name="T59" fmla="*/ 40 h 76"/>
                <a:gd name="T60" fmla="*/ 44 w 60"/>
                <a:gd name="T61" fmla="*/ 38 h 76"/>
                <a:gd name="T62" fmla="*/ 38 w 60"/>
                <a:gd name="T63" fmla="*/ 36 h 76"/>
                <a:gd name="T64" fmla="*/ 33 w 60"/>
                <a:gd name="T65" fmla="*/ 33 h 76"/>
                <a:gd name="T66" fmla="*/ 30 w 60"/>
                <a:gd name="T67" fmla="*/ 28 h 76"/>
                <a:gd name="T68" fmla="*/ 29 w 60"/>
                <a:gd name="T69" fmla="*/ 24 h 76"/>
                <a:gd name="T70" fmla="*/ 29 w 60"/>
                <a:gd name="T71" fmla="*/ 18 h 76"/>
                <a:gd name="T72" fmla="*/ 30 w 60"/>
                <a:gd name="T73" fmla="*/ 14 h 76"/>
                <a:gd name="T74" fmla="*/ 32 w 60"/>
                <a:gd name="T75" fmla="*/ 10 h 76"/>
                <a:gd name="T76" fmla="*/ 34 w 60"/>
                <a:gd name="T77" fmla="*/ 5 h 7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0"/>
                <a:gd name="T118" fmla="*/ 0 h 76"/>
                <a:gd name="T119" fmla="*/ 60 w 60"/>
                <a:gd name="T120" fmla="*/ 76 h 7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0" h="76">
                  <a:moveTo>
                    <a:pt x="34" y="5"/>
                  </a:moveTo>
                  <a:lnTo>
                    <a:pt x="37" y="3"/>
                  </a:lnTo>
                  <a:lnTo>
                    <a:pt x="37" y="1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5" y="3"/>
                  </a:lnTo>
                  <a:lnTo>
                    <a:pt x="14" y="11"/>
                  </a:lnTo>
                  <a:lnTo>
                    <a:pt x="10" y="15"/>
                  </a:lnTo>
                  <a:lnTo>
                    <a:pt x="6" y="21"/>
                  </a:lnTo>
                  <a:lnTo>
                    <a:pt x="3" y="27"/>
                  </a:lnTo>
                  <a:lnTo>
                    <a:pt x="1" y="34"/>
                  </a:lnTo>
                  <a:lnTo>
                    <a:pt x="0" y="42"/>
                  </a:lnTo>
                  <a:lnTo>
                    <a:pt x="1" y="50"/>
                  </a:lnTo>
                  <a:lnTo>
                    <a:pt x="3" y="59"/>
                  </a:lnTo>
                  <a:lnTo>
                    <a:pt x="8" y="68"/>
                  </a:lnTo>
                  <a:lnTo>
                    <a:pt x="11" y="72"/>
                  </a:lnTo>
                  <a:lnTo>
                    <a:pt x="17" y="74"/>
                  </a:lnTo>
                  <a:lnTo>
                    <a:pt x="22" y="76"/>
                  </a:lnTo>
                  <a:lnTo>
                    <a:pt x="27" y="76"/>
                  </a:lnTo>
                  <a:lnTo>
                    <a:pt x="32" y="74"/>
                  </a:lnTo>
                  <a:lnTo>
                    <a:pt x="39" y="72"/>
                  </a:lnTo>
                  <a:lnTo>
                    <a:pt x="44" y="69"/>
                  </a:lnTo>
                  <a:lnTo>
                    <a:pt x="49" y="66"/>
                  </a:lnTo>
                  <a:lnTo>
                    <a:pt x="54" y="62"/>
                  </a:lnTo>
                  <a:lnTo>
                    <a:pt x="57" y="58"/>
                  </a:lnTo>
                  <a:lnTo>
                    <a:pt x="59" y="54"/>
                  </a:lnTo>
                  <a:lnTo>
                    <a:pt x="60" y="50"/>
                  </a:lnTo>
                  <a:lnTo>
                    <a:pt x="59" y="46"/>
                  </a:lnTo>
                  <a:lnTo>
                    <a:pt x="57" y="43"/>
                  </a:lnTo>
                  <a:lnTo>
                    <a:pt x="51" y="40"/>
                  </a:lnTo>
                  <a:lnTo>
                    <a:pt x="44" y="38"/>
                  </a:lnTo>
                  <a:lnTo>
                    <a:pt x="38" y="36"/>
                  </a:lnTo>
                  <a:lnTo>
                    <a:pt x="33" y="33"/>
                  </a:lnTo>
                  <a:lnTo>
                    <a:pt x="30" y="28"/>
                  </a:lnTo>
                  <a:lnTo>
                    <a:pt x="29" y="24"/>
                  </a:lnTo>
                  <a:lnTo>
                    <a:pt x="29" y="18"/>
                  </a:lnTo>
                  <a:lnTo>
                    <a:pt x="30" y="14"/>
                  </a:lnTo>
                  <a:lnTo>
                    <a:pt x="32" y="10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89" name="Freeform 1496"/>
            <p:cNvSpPr>
              <a:spLocks/>
            </p:cNvSpPr>
            <p:nvPr/>
          </p:nvSpPr>
          <p:spPr bwMode="auto">
            <a:xfrm>
              <a:off x="2910" y="3782"/>
              <a:ext cx="57" cy="76"/>
            </a:xfrm>
            <a:custGeom>
              <a:avLst/>
              <a:gdLst>
                <a:gd name="T0" fmla="*/ 16 w 46"/>
                <a:gd name="T1" fmla="*/ 71 h 76"/>
                <a:gd name="T2" fmla="*/ 12 w 46"/>
                <a:gd name="T3" fmla="*/ 62 h 76"/>
                <a:gd name="T4" fmla="*/ 10 w 46"/>
                <a:gd name="T5" fmla="*/ 54 h 76"/>
                <a:gd name="T6" fmla="*/ 9 w 46"/>
                <a:gd name="T7" fmla="*/ 47 h 76"/>
                <a:gd name="T8" fmla="*/ 10 w 46"/>
                <a:gd name="T9" fmla="*/ 40 h 76"/>
                <a:gd name="T10" fmla="*/ 12 w 46"/>
                <a:gd name="T11" fmla="*/ 34 h 76"/>
                <a:gd name="T12" fmla="*/ 15 w 46"/>
                <a:gd name="T13" fmla="*/ 29 h 76"/>
                <a:gd name="T14" fmla="*/ 18 w 46"/>
                <a:gd name="T15" fmla="*/ 23 h 76"/>
                <a:gd name="T16" fmla="*/ 23 w 46"/>
                <a:gd name="T17" fmla="*/ 19 h 76"/>
                <a:gd name="T18" fmla="*/ 32 w 46"/>
                <a:gd name="T19" fmla="*/ 12 h 76"/>
                <a:gd name="T20" fmla="*/ 39 w 46"/>
                <a:gd name="T21" fmla="*/ 9 h 76"/>
                <a:gd name="T22" fmla="*/ 38 w 46"/>
                <a:gd name="T23" fmla="*/ 8 h 76"/>
                <a:gd name="T24" fmla="*/ 37 w 46"/>
                <a:gd name="T25" fmla="*/ 6 h 76"/>
                <a:gd name="T26" fmla="*/ 36 w 46"/>
                <a:gd name="T27" fmla="*/ 8 h 76"/>
                <a:gd name="T28" fmla="*/ 44 w 46"/>
                <a:gd name="T29" fmla="*/ 14 h 76"/>
                <a:gd name="T30" fmla="*/ 46 w 46"/>
                <a:gd name="T31" fmla="*/ 9 h 76"/>
                <a:gd name="T32" fmla="*/ 46 w 46"/>
                <a:gd name="T33" fmla="*/ 4 h 76"/>
                <a:gd name="T34" fmla="*/ 41 w 46"/>
                <a:gd name="T35" fmla="*/ 0 h 76"/>
                <a:gd name="T36" fmla="*/ 36 w 46"/>
                <a:gd name="T37" fmla="*/ 0 h 76"/>
                <a:gd name="T38" fmla="*/ 28 w 46"/>
                <a:gd name="T39" fmla="*/ 5 h 76"/>
                <a:gd name="T40" fmla="*/ 17 w 46"/>
                <a:gd name="T41" fmla="*/ 12 h 76"/>
                <a:gd name="T42" fmla="*/ 12 w 46"/>
                <a:gd name="T43" fmla="*/ 17 h 76"/>
                <a:gd name="T44" fmla="*/ 8 w 46"/>
                <a:gd name="T45" fmla="*/ 23 h 76"/>
                <a:gd name="T46" fmla="*/ 4 w 46"/>
                <a:gd name="T47" fmla="*/ 30 h 76"/>
                <a:gd name="T48" fmla="*/ 1 w 46"/>
                <a:gd name="T49" fmla="*/ 38 h 76"/>
                <a:gd name="T50" fmla="*/ 0 w 46"/>
                <a:gd name="T51" fmla="*/ 47 h 76"/>
                <a:gd name="T52" fmla="*/ 1 w 46"/>
                <a:gd name="T53" fmla="*/ 56 h 76"/>
                <a:gd name="T54" fmla="*/ 4 w 46"/>
                <a:gd name="T55" fmla="*/ 66 h 76"/>
                <a:gd name="T56" fmla="*/ 10 w 46"/>
                <a:gd name="T57" fmla="*/ 76 h 76"/>
                <a:gd name="T58" fmla="*/ 16 w 46"/>
                <a:gd name="T59" fmla="*/ 71 h 7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6"/>
                <a:gd name="T91" fmla="*/ 0 h 76"/>
                <a:gd name="T92" fmla="*/ 46 w 46"/>
                <a:gd name="T93" fmla="*/ 76 h 7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6" h="76">
                  <a:moveTo>
                    <a:pt x="16" y="71"/>
                  </a:moveTo>
                  <a:lnTo>
                    <a:pt x="12" y="62"/>
                  </a:lnTo>
                  <a:lnTo>
                    <a:pt x="10" y="54"/>
                  </a:lnTo>
                  <a:lnTo>
                    <a:pt x="9" y="47"/>
                  </a:lnTo>
                  <a:lnTo>
                    <a:pt x="10" y="40"/>
                  </a:lnTo>
                  <a:lnTo>
                    <a:pt x="12" y="34"/>
                  </a:lnTo>
                  <a:lnTo>
                    <a:pt x="15" y="29"/>
                  </a:lnTo>
                  <a:lnTo>
                    <a:pt x="18" y="23"/>
                  </a:lnTo>
                  <a:lnTo>
                    <a:pt x="23" y="19"/>
                  </a:lnTo>
                  <a:lnTo>
                    <a:pt x="32" y="12"/>
                  </a:lnTo>
                  <a:lnTo>
                    <a:pt x="39" y="9"/>
                  </a:lnTo>
                  <a:lnTo>
                    <a:pt x="38" y="8"/>
                  </a:lnTo>
                  <a:lnTo>
                    <a:pt x="37" y="6"/>
                  </a:lnTo>
                  <a:lnTo>
                    <a:pt x="36" y="8"/>
                  </a:lnTo>
                  <a:lnTo>
                    <a:pt x="44" y="14"/>
                  </a:lnTo>
                  <a:lnTo>
                    <a:pt x="46" y="9"/>
                  </a:lnTo>
                  <a:lnTo>
                    <a:pt x="46" y="4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17" y="12"/>
                  </a:lnTo>
                  <a:lnTo>
                    <a:pt x="12" y="17"/>
                  </a:lnTo>
                  <a:lnTo>
                    <a:pt x="8" y="23"/>
                  </a:lnTo>
                  <a:lnTo>
                    <a:pt x="4" y="30"/>
                  </a:lnTo>
                  <a:lnTo>
                    <a:pt x="1" y="38"/>
                  </a:lnTo>
                  <a:lnTo>
                    <a:pt x="0" y="47"/>
                  </a:lnTo>
                  <a:lnTo>
                    <a:pt x="1" y="56"/>
                  </a:lnTo>
                  <a:lnTo>
                    <a:pt x="4" y="66"/>
                  </a:lnTo>
                  <a:lnTo>
                    <a:pt x="10" y="76"/>
                  </a:lnTo>
                  <a:lnTo>
                    <a:pt x="16" y="7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90" name="Freeform 1497"/>
            <p:cNvSpPr>
              <a:spLocks/>
            </p:cNvSpPr>
            <p:nvPr/>
          </p:nvSpPr>
          <p:spPr bwMode="auto">
            <a:xfrm>
              <a:off x="2920" y="3821"/>
              <a:ext cx="70" cy="46"/>
            </a:xfrm>
            <a:custGeom>
              <a:avLst/>
              <a:gdLst>
                <a:gd name="T0" fmla="*/ 39 w 59"/>
                <a:gd name="T1" fmla="*/ 9 h 46"/>
                <a:gd name="T2" fmla="*/ 45 w 59"/>
                <a:gd name="T3" fmla="*/ 11 h 46"/>
                <a:gd name="T4" fmla="*/ 49 w 59"/>
                <a:gd name="T5" fmla="*/ 13 h 46"/>
                <a:gd name="T6" fmla="*/ 50 w 59"/>
                <a:gd name="T7" fmla="*/ 14 h 46"/>
                <a:gd name="T8" fmla="*/ 51 w 59"/>
                <a:gd name="T9" fmla="*/ 16 h 46"/>
                <a:gd name="T10" fmla="*/ 50 w 59"/>
                <a:gd name="T11" fmla="*/ 19 h 46"/>
                <a:gd name="T12" fmla="*/ 49 w 59"/>
                <a:gd name="T13" fmla="*/ 22 h 46"/>
                <a:gd name="T14" fmla="*/ 45 w 59"/>
                <a:gd name="T15" fmla="*/ 25 h 46"/>
                <a:gd name="T16" fmla="*/ 41 w 59"/>
                <a:gd name="T17" fmla="*/ 28 h 46"/>
                <a:gd name="T18" fmla="*/ 37 w 59"/>
                <a:gd name="T19" fmla="*/ 32 h 46"/>
                <a:gd name="T20" fmla="*/ 32 w 59"/>
                <a:gd name="T21" fmla="*/ 34 h 46"/>
                <a:gd name="T22" fmla="*/ 26 w 59"/>
                <a:gd name="T23" fmla="*/ 36 h 46"/>
                <a:gd name="T24" fmla="*/ 21 w 59"/>
                <a:gd name="T25" fmla="*/ 37 h 46"/>
                <a:gd name="T26" fmla="*/ 17 w 59"/>
                <a:gd name="T27" fmla="*/ 37 h 46"/>
                <a:gd name="T28" fmla="*/ 13 w 59"/>
                <a:gd name="T29" fmla="*/ 36 h 46"/>
                <a:gd name="T30" fmla="*/ 9 w 59"/>
                <a:gd name="T31" fmla="*/ 35 h 46"/>
                <a:gd name="T32" fmla="*/ 6 w 59"/>
                <a:gd name="T33" fmla="*/ 32 h 46"/>
                <a:gd name="T34" fmla="*/ 0 w 59"/>
                <a:gd name="T35" fmla="*/ 37 h 46"/>
                <a:gd name="T36" fmla="*/ 4 w 59"/>
                <a:gd name="T37" fmla="*/ 42 h 46"/>
                <a:gd name="T38" fmla="*/ 9 w 59"/>
                <a:gd name="T39" fmla="*/ 45 h 46"/>
                <a:gd name="T40" fmla="*/ 16 w 59"/>
                <a:gd name="T41" fmla="*/ 46 h 46"/>
                <a:gd name="T42" fmla="*/ 22 w 59"/>
                <a:gd name="T43" fmla="*/ 46 h 46"/>
                <a:gd name="T44" fmla="*/ 29 w 59"/>
                <a:gd name="T45" fmla="*/ 45 h 46"/>
                <a:gd name="T46" fmla="*/ 35 w 59"/>
                <a:gd name="T47" fmla="*/ 43 h 46"/>
                <a:gd name="T48" fmla="*/ 41 w 59"/>
                <a:gd name="T49" fmla="*/ 39 h 46"/>
                <a:gd name="T50" fmla="*/ 46 w 59"/>
                <a:gd name="T51" fmla="*/ 36 h 46"/>
                <a:gd name="T52" fmla="*/ 52 w 59"/>
                <a:gd name="T53" fmla="*/ 32 h 46"/>
                <a:gd name="T54" fmla="*/ 55 w 59"/>
                <a:gd name="T55" fmla="*/ 27 h 46"/>
                <a:gd name="T56" fmla="*/ 58 w 59"/>
                <a:gd name="T57" fmla="*/ 22 h 46"/>
                <a:gd name="T58" fmla="*/ 59 w 59"/>
                <a:gd name="T59" fmla="*/ 16 h 46"/>
                <a:gd name="T60" fmla="*/ 58 w 59"/>
                <a:gd name="T61" fmla="*/ 11 h 46"/>
                <a:gd name="T62" fmla="*/ 54 w 59"/>
                <a:gd name="T63" fmla="*/ 5 h 46"/>
                <a:gd name="T64" fmla="*/ 49 w 59"/>
                <a:gd name="T65" fmla="*/ 2 h 46"/>
                <a:gd name="T66" fmla="*/ 40 w 59"/>
                <a:gd name="T67" fmla="*/ 0 h 46"/>
                <a:gd name="T68" fmla="*/ 39 w 59"/>
                <a:gd name="T69" fmla="*/ 9 h 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9"/>
                <a:gd name="T106" fmla="*/ 0 h 46"/>
                <a:gd name="T107" fmla="*/ 59 w 59"/>
                <a:gd name="T108" fmla="*/ 46 h 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9" h="46">
                  <a:moveTo>
                    <a:pt x="39" y="9"/>
                  </a:moveTo>
                  <a:lnTo>
                    <a:pt x="45" y="11"/>
                  </a:lnTo>
                  <a:lnTo>
                    <a:pt x="49" y="13"/>
                  </a:lnTo>
                  <a:lnTo>
                    <a:pt x="50" y="14"/>
                  </a:lnTo>
                  <a:lnTo>
                    <a:pt x="51" y="16"/>
                  </a:lnTo>
                  <a:lnTo>
                    <a:pt x="50" y="19"/>
                  </a:lnTo>
                  <a:lnTo>
                    <a:pt x="49" y="22"/>
                  </a:lnTo>
                  <a:lnTo>
                    <a:pt x="45" y="25"/>
                  </a:lnTo>
                  <a:lnTo>
                    <a:pt x="41" y="28"/>
                  </a:lnTo>
                  <a:lnTo>
                    <a:pt x="37" y="32"/>
                  </a:lnTo>
                  <a:lnTo>
                    <a:pt x="32" y="34"/>
                  </a:lnTo>
                  <a:lnTo>
                    <a:pt x="26" y="36"/>
                  </a:lnTo>
                  <a:lnTo>
                    <a:pt x="21" y="37"/>
                  </a:lnTo>
                  <a:lnTo>
                    <a:pt x="17" y="37"/>
                  </a:lnTo>
                  <a:lnTo>
                    <a:pt x="13" y="36"/>
                  </a:lnTo>
                  <a:lnTo>
                    <a:pt x="9" y="35"/>
                  </a:lnTo>
                  <a:lnTo>
                    <a:pt x="6" y="32"/>
                  </a:lnTo>
                  <a:lnTo>
                    <a:pt x="0" y="37"/>
                  </a:lnTo>
                  <a:lnTo>
                    <a:pt x="4" y="42"/>
                  </a:lnTo>
                  <a:lnTo>
                    <a:pt x="9" y="45"/>
                  </a:lnTo>
                  <a:lnTo>
                    <a:pt x="16" y="46"/>
                  </a:lnTo>
                  <a:lnTo>
                    <a:pt x="22" y="46"/>
                  </a:lnTo>
                  <a:lnTo>
                    <a:pt x="29" y="45"/>
                  </a:lnTo>
                  <a:lnTo>
                    <a:pt x="35" y="43"/>
                  </a:lnTo>
                  <a:lnTo>
                    <a:pt x="41" y="39"/>
                  </a:lnTo>
                  <a:lnTo>
                    <a:pt x="46" y="36"/>
                  </a:lnTo>
                  <a:lnTo>
                    <a:pt x="52" y="32"/>
                  </a:lnTo>
                  <a:lnTo>
                    <a:pt x="55" y="27"/>
                  </a:lnTo>
                  <a:lnTo>
                    <a:pt x="58" y="22"/>
                  </a:lnTo>
                  <a:lnTo>
                    <a:pt x="59" y="16"/>
                  </a:lnTo>
                  <a:lnTo>
                    <a:pt x="58" y="11"/>
                  </a:lnTo>
                  <a:lnTo>
                    <a:pt x="54" y="5"/>
                  </a:lnTo>
                  <a:lnTo>
                    <a:pt x="49" y="2"/>
                  </a:lnTo>
                  <a:lnTo>
                    <a:pt x="40" y="0"/>
                  </a:lnTo>
                  <a:lnTo>
                    <a:pt x="39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91" name="Freeform 1498"/>
            <p:cNvSpPr>
              <a:spLocks/>
            </p:cNvSpPr>
            <p:nvPr/>
          </p:nvSpPr>
          <p:spPr bwMode="auto">
            <a:xfrm>
              <a:off x="2940" y="3790"/>
              <a:ext cx="20" cy="40"/>
            </a:xfrm>
            <a:custGeom>
              <a:avLst/>
              <a:gdLst>
                <a:gd name="T0" fmla="*/ 6 w 20"/>
                <a:gd name="T1" fmla="*/ 0 h 40"/>
                <a:gd name="T2" fmla="*/ 4 w 20"/>
                <a:gd name="T3" fmla="*/ 4 h 40"/>
                <a:gd name="T4" fmla="*/ 1 w 20"/>
                <a:gd name="T5" fmla="*/ 9 h 40"/>
                <a:gd name="T6" fmla="*/ 0 w 20"/>
                <a:gd name="T7" fmla="*/ 15 h 40"/>
                <a:gd name="T8" fmla="*/ 0 w 20"/>
                <a:gd name="T9" fmla="*/ 21 h 40"/>
                <a:gd name="T10" fmla="*/ 2 w 20"/>
                <a:gd name="T11" fmla="*/ 28 h 40"/>
                <a:gd name="T12" fmla="*/ 5 w 20"/>
                <a:gd name="T13" fmla="*/ 33 h 40"/>
                <a:gd name="T14" fmla="*/ 11 w 20"/>
                <a:gd name="T15" fmla="*/ 37 h 40"/>
                <a:gd name="T16" fmla="*/ 19 w 20"/>
                <a:gd name="T17" fmla="*/ 40 h 40"/>
                <a:gd name="T18" fmla="*/ 20 w 20"/>
                <a:gd name="T19" fmla="*/ 31 h 40"/>
                <a:gd name="T20" fmla="*/ 15 w 20"/>
                <a:gd name="T21" fmla="*/ 29 h 40"/>
                <a:gd name="T22" fmla="*/ 12 w 20"/>
                <a:gd name="T23" fmla="*/ 26 h 40"/>
                <a:gd name="T24" fmla="*/ 9 w 20"/>
                <a:gd name="T25" fmla="*/ 23 h 40"/>
                <a:gd name="T26" fmla="*/ 8 w 20"/>
                <a:gd name="T27" fmla="*/ 20 h 40"/>
                <a:gd name="T28" fmla="*/ 8 w 20"/>
                <a:gd name="T29" fmla="*/ 17 h 40"/>
                <a:gd name="T30" fmla="*/ 9 w 20"/>
                <a:gd name="T31" fmla="*/ 12 h 40"/>
                <a:gd name="T32" fmla="*/ 12 w 20"/>
                <a:gd name="T33" fmla="*/ 9 h 40"/>
                <a:gd name="T34" fmla="*/ 14 w 20"/>
                <a:gd name="T35" fmla="*/ 6 h 40"/>
                <a:gd name="T36" fmla="*/ 6 w 20"/>
                <a:gd name="T37" fmla="*/ 0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"/>
                <a:gd name="T58" fmla="*/ 0 h 40"/>
                <a:gd name="T59" fmla="*/ 20 w 20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" h="40">
                  <a:moveTo>
                    <a:pt x="6" y="0"/>
                  </a:moveTo>
                  <a:lnTo>
                    <a:pt x="4" y="4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11" y="37"/>
                  </a:lnTo>
                  <a:lnTo>
                    <a:pt x="19" y="40"/>
                  </a:lnTo>
                  <a:lnTo>
                    <a:pt x="20" y="31"/>
                  </a:lnTo>
                  <a:lnTo>
                    <a:pt x="15" y="29"/>
                  </a:lnTo>
                  <a:lnTo>
                    <a:pt x="12" y="26"/>
                  </a:lnTo>
                  <a:lnTo>
                    <a:pt x="9" y="23"/>
                  </a:lnTo>
                  <a:lnTo>
                    <a:pt x="8" y="20"/>
                  </a:lnTo>
                  <a:lnTo>
                    <a:pt x="8" y="17"/>
                  </a:lnTo>
                  <a:lnTo>
                    <a:pt x="9" y="12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92" name="Freeform 1499"/>
            <p:cNvSpPr>
              <a:spLocks/>
            </p:cNvSpPr>
            <p:nvPr/>
          </p:nvSpPr>
          <p:spPr bwMode="auto">
            <a:xfrm>
              <a:off x="2886" y="3813"/>
              <a:ext cx="38" cy="67"/>
            </a:xfrm>
            <a:custGeom>
              <a:avLst/>
              <a:gdLst>
                <a:gd name="T0" fmla="*/ 31 w 38"/>
                <a:gd name="T1" fmla="*/ 5 h 67"/>
                <a:gd name="T2" fmla="*/ 31 w 38"/>
                <a:gd name="T3" fmla="*/ 2 h 67"/>
                <a:gd name="T4" fmla="*/ 30 w 38"/>
                <a:gd name="T5" fmla="*/ 1 h 67"/>
                <a:gd name="T6" fmla="*/ 29 w 38"/>
                <a:gd name="T7" fmla="*/ 0 h 67"/>
                <a:gd name="T8" fmla="*/ 28 w 38"/>
                <a:gd name="T9" fmla="*/ 0 h 67"/>
                <a:gd name="T10" fmla="*/ 22 w 38"/>
                <a:gd name="T11" fmla="*/ 1 h 67"/>
                <a:gd name="T12" fmla="*/ 17 w 38"/>
                <a:gd name="T13" fmla="*/ 5 h 67"/>
                <a:gd name="T14" fmla="*/ 12 w 38"/>
                <a:gd name="T15" fmla="*/ 10 h 67"/>
                <a:gd name="T16" fmla="*/ 6 w 38"/>
                <a:gd name="T17" fmla="*/ 19 h 67"/>
                <a:gd name="T18" fmla="*/ 4 w 38"/>
                <a:gd name="T19" fmla="*/ 24 h 67"/>
                <a:gd name="T20" fmla="*/ 2 w 38"/>
                <a:gd name="T21" fmla="*/ 30 h 67"/>
                <a:gd name="T22" fmla="*/ 1 w 38"/>
                <a:gd name="T23" fmla="*/ 36 h 67"/>
                <a:gd name="T24" fmla="*/ 0 w 38"/>
                <a:gd name="T25" fmla="*/ 44 h 67"/>
                <a:gd name="T26" fmla="*/ 0 w 38"/>
                <a:gd name="T27" fmla="*/ 50 h 67"/>
                <a:gd name="T28" fmla="*/ 2 w 38"/>
                <a:gd name="T29" fmla="*/ 54 h 67"/>
                <a:gd name="T30" fmla="*/ 4 w 38"/>
                <a:gd name="T31" fmla="*/ 58 h 67"/>
                <a:gd name="T32" fmla="*/ 7 w 38"/>
                <a:gd name="T33" fmla="*/ 62 h 67"/>
                <a:gd name="T34" fmla="*/ 11 w 38"/>
                <a:gd name="T35" fmla="*/ 64 h 67"/>
                <a:gd name="T36" fmla="*/ 15 w 38"/>
                <a:gd name="T37" fmla="*/ 66 h 67"/>
                <a:gd name="T38" fmla="*/ 18 w 38"/>
                <a:gd name="T39" fmla="*/ 66 h 67"/>
                <a:gd name="T40" fmla="*/ 22 w 38"/>
                <a:gd name="T41" fmla="*/ 67 h 67"/>
                <a:gd name="T42" fmla="*/ 26 w 38"/>
                <a:gd name="T43" fmla="*/ 66 h 67"/>
                <a:gd name="T44" fmla="*/ 31 w 38"/>
                <a:gd name="T45" fmla="*/ 65 h 67"/>
                <a:gd name="T46" fmla="*/ 34 w 38"/>
                <a:gd name="T47" fmla="*/ 62 h 67"/>
                <a:gd name="T48" fmla="*/ 36 w 38"/>
                <a:gd name="T49" fmla="*/ 59 h 67"/>
                <a:gd name="T50" fmla="*/ 38 w 38"/>
                <a:gd name="T51" fmla="*/ 55 h 67"/>
                <a:gd name="T52" fmla="*/ 38 w 38"/>
                <a:gd name="T53" fmla="*/ 51 h 67"/>
                <a:gd name="T54" fmla="*/ 38 w 38"/>
                <a:gd name="T55" fmla="*/ 44 h 67"/>
                <a:gd name="T56" fmla="*/ 36 w 38"/>
                <a:gd name="T57" fmla="*/ 39 h 67"/>
                <a:gd name="T58" fmla="*/ 34 w 38"/>
                <a:gd name="T59" fmla="*/ 34 h 67"/>
                <a:gd name="T60" fmla="*/ 33 w 38"/>
                <a:gd name="T61" fmla="*/ 31 h 67"/>
                <a:gd name="T62" fmla="*/ 32 w 38"/>
                <a:gd name="T63" fmla="*/ 27 h 67"/>
                <a:gd name="T64" fmla="*/ 31 w 38"/>
                <a:gd name="T65" fmla="*/ 23 h 67"/>
                <a:gd name="T66" fmla="*/ 30 w 38"/>
                <a:gd name="T67" fmla="*/ 19 h 67"/>
                <a:gd name="T68" fmla="*/ 30 w 38"/>
                <a:gd name="T69" fmla="*/ 14 h 67"/>
                <a:gd name="T70" fmla="*/ 30 w 38"/>
                <a:gd name="T71" fmla="*/ 10 h 67"/>
                <a:gd name="T72" fmla="*/ 31 w 38"/>
                <a:gd name="T73" fmla="*/ 5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8"/>
                <a:gd name="T112" fmla="*/ 0 h 67"/>
                <a:gd name="T113" fmla="*/ 38 w 38"/>
                <a:gd name="T114" fmla="*/ 67 h 6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8" h="67">
                  <a:moveTo>
                    <a:pt x="31" y="5"/>
                  </a:moveTo>
                  <a:lnTo>
                    <a:pt x="31" y="2"/>
                  </a:lnTo>
                  <a:lnTo>
                    <a:pt x="30" y="1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2" y="1"/>
                  </a:lnTo>
                  <a:lnTo>
                    <a:pt x="17" y="5"/>
                  </a:lnTo>
                  <a:lnTo>
                    <a:pt x="12" y="10"/>
                  </a:lnTo>
                  <a:lnTo>
                    <a:pt x="6" y="19"/>
                  </a:lnTo>
                  <a:lnTo>
                    <a:pt x="4" y="24"/>
                  </a:lnTo>
                  <a:lnTo>
                    <a:pt x="2" y="30"/>
                  </a:lnTo>
                  <a:lnTo>
                    <a:pt x="1" y="36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2" y="54"/>
                  </a:lnTo>
                  <a:lnTo>
                    <a:pt x="4" y="58"/>
                  </a:lnTo>
                  <a:lnTo>
                    <a:pt x="7" y="62"/>
                  </a:lnTo>
                  <a:lnTo>
                    <a:pt x="11" y="64"/>
                  </a:lnTo>
                  <a:lnTo>
                    <a:pt x="15" y="66"/>
                  </a:lnTo>
                  <a:lnTo>
                    <a:pt x="18" y="66"/>
                  </a:lnTo>
                  <a:lnTo>
                    <a:pt x="22" y="67"/>
                  </a:lnTo>
                  <a:lnTo>
                    <a:pt x="26" y="66"/>
                  </a:lnTo>
                  <a:lnTo>
                    <a:pt x="31" y="65"/>
                  </a:lnTo>
                  <a:lnTo>
                    <a:pt x="34" y="62"/>
                  </a:lnTo>
                  <a:lnTo>
                    <a:pt x="36" y="59"/>
                  </a:lnTo>
                  <a:lnTo>
                    <a:pt x="38" y="55"/>
                  </a:lnTo>
                  <a:lnTo>
                    <a:pt x="38" y="51"/>
                  </a:lnTo>
                  <a:lnTo>
                    <a:pt x="38" y="44"/>
                  </a:lnTo>
                  <a:lnTo>
                    <a:pt x="36" y="39"/>
                  </a:lnTo>
                  <a:lnTo>
                    <a:pt x="34" y="34"/>
                  </a:lnTo>
                  <a:lnTo>
                    <a:pt x="33" y="31"/>
                  </a:lnTo>
                  <a:lnTo>
                    <a:pt x="32" y="27"/>
                  </a:lnTo>
                  <a:lnTo>
                    <a:pt x="31" y="23"/>
                  </a:lnTo>
                  <a:lnTo>
                    <a:pt x="30" y="19"/>
                  </a:lnTo>
                  <a:lnTo>
                    <a:pt x="30" y="14"/>
                  </a:lnTo>
                  <a:lnTo>
                    <a:pt x="30" y="10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93" name="Freeform 1500"/>
            <p:cNvSpPr>
              <a:spLocks/>
            </p:cNvSpPr>
            <p:nvPr/>
          </p:nvSpPr>
          <p:spPr bwMode="auto">
            <a:xfrm>
              <a:off x="2882" y="3809"/>
              <a:ext cx="39" cy="49"/>
            </a:xfrm>
            <a:custGeom>
              <a:avLst/>
              <a:gdLst>
                <a:gd name="T0" fmla="*/ 8 w 39"/>
                <a:gd name="T1" fmla="*/ 49 h 49"/>
                <a:gd name="T2" fmla="*/ 9 w 39"/>
                <a:gd name="T3" fmla="*/ 42 h 49"/>
                <a:gd name="T4" fmla="*/ 10 w 39"/>
                <a:gd name="T5" fmla="*/ 35 h 49"/>
                <a:gd name="T6" fmla="*/ 12 w 39"/>
                <a:gd name="T7" fmla="*/ 29 h 49"/>
                <a:gd name="T8" fmla="*/ 15 w 39"/>
                <a:gd name="T9" fmla="*/ 25 h 49"/>
                <a:gd name="T10" fmla="*/ 19 w 39"/>
                <a:gd name="T11" fmla="*/ 17 h 49"/>
                <a:gd name="T12" fmla="*/ 24 w 39"/>
                <a:gd name="T13" fmla="*/ 12 h 49"/>
                <a:gd name="T14" fmla="*/ 28 w 39"/>
                <a:gd name="T15" fmla="*/ 10 h 49"/>
                <a:gd name="T16" fmla="*/ 32 w 39"/>
                <a:gd name="T17" fmla="*/ 9 h 49"/>
                <a:gd name="T18" fmla="*/ 30 w 39"/>
                <a:gd name="T19" fmla="*/ 9 h 49"/>
                <a:gd name="T20" fmla="*/ 30 w 39"/>
                <a:gd name="T21" fmla="*/ 7 h 49"/>
                <a:gd name="T22" fmla="*/ 39 w 39"/>
                <a:gd name="T23" fmla="*/ 10 h 49"/>
                <a:gd name="T24" fmla="*/ 39 w 39"/>
                <a:gd name="T25" fmla="*/ 6 h 49"/>
                <a:gd name="T26" fmla="*/ 38 w 39"/>
                <a:gd name="T27" fmla="*/ 3 h 49"/>
                <a:gd name="T28" fmla="*/ 35 w 39"/>
                <a:gd name="T29" fmla="*/ 1 h 49"/>
                <a:gd name="T30" fmla="*/ 30 w 39"/>
                <a:gd name="T31" fmla="*/ 0 h 49"/>
                <a:gd name="T32" fmla="*/ 25 w 39"/>
                <a:gd name="T33" fmla="*/ 1 h 49"/>
                <a:gd name="T34" fmla="*/ 19 w 39"/>
                <a:gd name="T35" fmla="*/ 5 h 49"/>
                <a:gd name="T36" fmla="*/ 12 w 39"/>
                <a:gd name="T37" fmla="*/ 12 h 49"/>
                <a:gd name="T38" fmla="*/ 6 w 39"/>
                <a:gd name="T39" fmla="*/ 21 h 49"/>
                <a:gd name="T40" fmla="*/ 4 w 39"/>
                <a:gd name="T41" fmla="*/ 26 h 49"/>
                <a:gd name="T42" fmla="*/ 2 w 39"/>
                <a:gd name="T43" fmla="*/ 33 h 49"/>
                <a:gd name="T44" fmla="*/ 1 w 39"/>
                <a:gd name="T45" fmla="*/ 40 h 49"/>
                <a:gd name="T46" fmla="*/ 0 w 39"/>
                <a:gd name="T47" fmla="*/ 48 h 49"/>
                <a:gd name="T48" fmla="*/ 8 w 39"/>
                <a:gd name="T49" fmla="*/ 49 h 4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9"/>
                <a:gd name="T76" fmla="*/ 0 h 49"/>
                <a:gd name="T77" fmla="*/ 39 w 39"/>
                <a:gd name="T78" fmla="*/ 49 h 4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9" h="49">
                  <a:moveTo>
                    <a:pt x="8" y="49"/>
                  </a:moveTo>
                  <a:lnTo>
                    <a:pt x="9" y="42"/>
                  </a:lnTo>
                  <a:lnTo>
                    <a:pt x="10" y="35"/>
                  </a:lnTo>
                  <a:lnTo>
                    <a:pt x="12" y="29"/>
                  </a:lnTo>
                  <a:lnTo>
                    <a:pt x="15" y="25"/>
                  </a:lnTo>
                  <a:lnTo>
                    <a:pt x="19" y="17"/>
                  </a:lnTo>
                  <a:lnTo>
                    <a:pt x="24" y="12"/>
                  </a:lnTo>
                  <a:lnTo>
                    <a:pt x="28" y="10"/>
                  </a:lnTo>
                  <a:lnTo>
                    <a:pt x="32" y="9"/>
                  </a:lnTo>
                  <a:lnTo>
                    <a:pt x="30" y="9"/>
                  </a:lnTo>
                  <a:lnTo>
                    <a:pt x="30" y="7"/>
                  </a:lnTo>
                  <a:lnTo>
                    <a:pt x="39" y="10"/>
                  </a:lnTo>
                  <a:lnTo>
                    <a:pt x="39" y="6"/>
                  </a:lnTo>
                  <a:lnTo>
                    <a:pt x="38" y="3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25" y="1"/>
                  </a:lnTo>
                  <a:lnTo>
                    <a:pt x="19" y="5"/>
                  </a:lnTo>
                  <a:lnTo>
                    <a:pt x="12" y="12"/>
                  </a:lnTo>
                  <a:lnTo>
                    <a:pt x="6" y="21"/>
                  </a:lnTo>
                  <a:lnTo>
                    <a:pt x="4" y="26"/>
                  </a:lnTo>
                  <a:lnTo>
                    <a:pt x="2" y="33"/>
                  </a:lnTo>
                  <a:lnTo>
                    <a:pt x="1" y="40"/>
                  </a:lnTo>
                  <a:lnTo>
                    <a:pt x="0" y="48"/>
                  </a:lnTo>
                  <a:lnTo>
                    <a:pt x="8" y="4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94" name="Freeform 1501"/>
            <p:cNvSpPr>
              <a:spLocks/>
            </p:cNvSpPr>
            <p:nvPr/>
          </p:nvSpPr>
          <p:spPr bwMode="auto">
            <a:xfrm>
              <a:off x="2882" y="3849"/>
              <a:ext cx="46" cy="36"/>
            </a:xfrm>
            <a:custGeom>
              <a:avLst/>
              <a:gdLst>
                <a:gd name="T0" fmla="*/ 36 w 46"/>
                <a:gd name="T1" fmla="*/ 4 h 36"/>
                <a:gd name="T2" fmla="*/ 38 w 46"/>
                <a:gd name="T3" fmla="*/ 9 h 36"/>
                <a:gd name="T4" fmla="*/ 38 w 46"/>
                <a:gd name="T5" fmla="*/ 15 h 36"/>
                <a:gd name="T6" fmla="*/ 37 w 46"/>
                <a:gd name="T7" fmla="*/ 18 h 36"/>
                <a:gd name="T8" fmla="*/ 36 w 46"/>
                <a:gd name="T9" fmla="*/ 20 h 36"/>
                <a:gd name="T10" fmla="*/ 35 w 46"/>
                <a:gd name="T11" fmla="*/ 22 h 36"/>
                <a:gd name="T12" fmla="*/ 33 w 46"/>
                <a:gd name="T13" fmla="*/ 25 h 36"/>
                <a:gd name="T14" fmla="*/ 29 w 46"/>
                <a:gd name="T15" fmla="*/ 26 h 36"/>
                <a:gd name="T16" fmla="*/ 26 w 46"/>
                <a:gd name="T17" fmla="*/ 26 h 36"/>
                <a:gd name="T18" fmla="*/ 23 w 46"/>
                <a:gd name="T19" fmla="*/ 26 h 36"/>
                <a:gd name="T20" fmla="*/ 20 w 46"/>
                <a:gd name="T21" fmla="*/ 26 h 36"/>
                <a:gd name="T22" fmla="*/ 17 w 46"/>
                <a:gd name="T23" fmla="*/ 23 h 36"/>
                <a:gd name="T24" fmla="*/ 14 w 46"/>
                <a:gd name="T25" fmla="*/ 22 h 36"/>
                <a:gd name="T26" fmla="*/ 11 w 46"/>
                <a:gd name="T27" fmla="*/ 19 h 36"/>
                <a:gd name="T28" fmla="*/ 10 w 46"/>
                <a:gd name="T29" fmla="*/ 17 h 36"/>
                <a:gd name="T30" fmla="*/ 9 w 46"/>
                <a:gd name="T31" fmla="*/ 14 h 36"/>
                <a:gd name="T32" fmla="*/ 8 w 46"/>
                <a:gd name="T33" fmla="*/ 9 h 36"/>
                <a:gd name="T34" fmla="*/ 0 w 46"/>
                <a:gd name="T35" fmla="*/ 8 h 36"/>
                <a:gd name="T36" fmla="*/ 0 w 46"/>
                <a:gd name="T37" fmla="*/ 15 h 36"/>
                <a:gd name="T38" fmla="*/ 2 w 46"/>
                <a:gd name="T39" fmla="*/ 20 h 36"/>
                <a:gd name="T40" fmla="*/ 5 w 46"/>
                <a:gd name="T41" fmla="*/ 25 h 36"/>
                <a:gd name="T42" fmla="*/ 8 w 46"/>
                <a:gd name="T43" fmla="*/ 29 h 36"/>
                <a:gd name="T44" fmla="*/ 12 w 46"/>
                <a:gd name="T45" fmla="*/ 32 h 36"/>
                <a:gd name="T46" fmla="*/ 17 w 46"/>
                <a:gd name="T47" fmla="*/ 34 h 36"/>
                <a:gd name="T48" fmla="*/ 22 w 46"/>
                <a:gd name="T49" fmla="*/ 36 h 36"/>
                <a:gd name="T50" fmla="*/ 27 w 46"/>
                <a:gd name="T51" fmla="*/ 36 h 36"/>
                <a:gd name="T52" fmla="*/ 32 w 46"/>
                <a:gd name="T53" fmla="*/ 34 h 36"/>
                <a:gd name="T54" fmla="*/ 37 w 46"/>
                <a:gd name="T55" fmla="*/ 32 h 36"/>
                <a:gd name="T56" fmla="*/ 40 w 46"/>
                <a:gd name="T57" fmla="*/ 30 h 36"/>
                <a:gd name="T58" fmla="*/ 44 w 46"/>
                <a:gd name="T59" fmla="*/ 26 h 36"/>
                <a:gd name="T60" fmla="*/ 46 w 46"/>
                <a:gd name="T61" fmla="*/ 20 h 36"/>
                <a:gd name="T62" fmla="*/ 46 w 46"/>
                <a:gd name="T63" fmla="*/ 15 h 36"/>
                <a:gd name="T64" fmla="*/ 46 w 46"/>
                <a:gd name="T65" fmla="*/ 8 h 36"/>
                <a:gd name="T66" fmla="*/ 44 w 46"/>
                <a:gd name="T67" fmla="*/ 0 h 36"/>
                <a:gd name="T68" fmla="*/ 36 w 46"/>
                <a:gd name="T69" fmla="*/ 4 h 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6"/>
                <a:gd name="T106" fmla="*/ 0 h 36"/>
                <a:gd name="T107" fmla="*/ 46 w 46"/>
                <a:gd name="T108" fmla="*/ 36 h 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6" h="36">
                  <a:moveTo>
                    <a:pt x="36" y="4"/>
                  </a:moveTo>
                  <a:lnTo>
                    <a:pt x="38" y="9"/>
                  </a:lnTo>
                  <a:lnTo>
                    <a:pt x="38" y="15"/>
                  </a:lnTo>
                  <a:lnTo>
                    <a:pt x="37" y="18"/>
                  </a:lnTo>
                  <a:lnTo>
                    <a:pt x="36" y="20"/>
                  </a:lnTo>
                  <a:lnTo>
                    <a:pt x="35" y="22"/>
                  </a:lnTo>
                  <a:lnTo>
                    <a:pt x="33" y="25"/>
                  </a:lnTo>
                  <a:lnTo>
                    <a:pt x="29" y="26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0" y="26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1" y="19"/>
                  </a:lnTo>
                  <a:lnTo>
                    <a:pt x="10" y="17"/>
                  </a:lnTo>
                  <a:lnTo>
                    <a:pt x="9" y="14"/>
                  </a:lnTo>
                  <a:lnTo>
                    <a:pt x="8" y="9"/>
                  </a:lnTo>
                  <a:lnTo>
                    <a:pt x="0" y="8"/>
                  </a:lnTo>
                  <a:lnTo>
                    <a:pt x="0" y="15"/>
                  </a:lnTo>
                  <a:lnTo>
                    <a:pt x="2" y="20"/>
                  </a:lnTo>
                  <a:lnTo>
                    <a:pt x="5" y="25"/>
                  </a:lnTo>
                  <a:lnTo>
                    <a:pt x="8" y="29"/>
                  </a:lnTo>
                  <a:lnTo>
                    <a:pt x="12" y="32"/>
                  </a:lnTo>
                  <a:lnTo>
                    <a:pt x="17" y="34"/>
                  </a:lnTo>
                  <a:lnTo>
                    <a:pt x="22" y="36"/>
                  </a:lnTo>
                  <a:lnTo>
                    <a:pt x="27" y="36"/>
                  </a:lnTo>
                  <a:lnTo>
                    <a:pt x="32" y="34"/>
                  </a:lnTo>
                  <a:lnTo>
                    <a:pt x="37" y="32"/>
                  </a:lnTo>
                  <a:lnTo>
                    <a:pt x="40" y="30"/>
                  </a:lnTo>
                  <a:lnTo>
                    <a:pt x="44" y="26"/>
                  </a:lnTo>
                  <a:lnTo>
                    <a:pt x="46" y="20"/>
                  </a:lnTo>
                  <a:lnTo>
                    <a:pt x="46" y="15"/>
                  </a:lnTo>
                  <a:lnTo>
                    <a:pt x="46" y="8"/>
                  </a:lnTo>
                  <a:lnTo>
                    <a:pt x="44" y="0"/>
                  </a:lnTo>
                  <a:lnTo>
                    <a:pt x="36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95" name="Freeform 1502"/>
            <p:cNvSpPr>
              <a:spLocks/>
            </p:cNvSpPr>
            <p:nvPr/>
          </p:nvSpPr>
          <p:spPr bwMode="auto">
            <a:xfrm>
              <a:off x="2911" y="3816"/>
              <a:ext cx="15" cy="37"/>
            </a:xfrm>
            <a:custGeom>
              <a:avLst/>
              <a:gdLst>
                <a:gd name="T0" fmla="*/ 1 w 15"/>
                <a:gd name="T1" fmla="*/ 0 h 37"/>
                <a:gd name="T2" fmla="*/ 0 w 15"/>
                <a:gd name="T3" fmla="*/ 7 h 37"/>
                <a:gd name="T4" fmla="*/ 0 w 15"/>
                <a:gd name="T5" fmla="*/ 11 h 37"/>
                <a:gd name="T6" fmla="*/ 0 w 15"/>
                <a:gd name="T7" fmla="*/ 17 h 37"/>
                <a:gd name="T8" fmla="*/ 1 w 15"/>
                <a:gd name="T9" fmla="*/ 21 h 37"/>
                <a:gd name="T10" fmla="*/ 3 w 15"/>
                <a:gd name="T11" fmla="*/ 26 h 37"/>
                <a:gd name="T12" fmla="*/ 4 w 15"/>
                <a:gd name="T13" fmla="*/ 29 h 37"/>
                <a:gd name="T14" fmla="*/ 6 w 15"/>
                <a:gd name="T15" fmla="*/ 33 h 37"/>
                <a:gd name="T16" fmla="*/ 7 w 15"/>
                <a:gd name="T17" fmla="*/ 37 h 37"/>
                <a:gd name="T18" fmla="*/ 15 w 15"/>
                <a:gd name="T19" fmla="*/ 33 h 37"/>
                <a:gd name="T20" fmla="*/ 13 w 15"/>
                <a:gd name="T21" fmla="*/ 30 h 37"/>
                <a:gd name="T22" fmla="*/ 12 w 15"/>
                <a:gd name="T23" fmla="*/ 26 h 37"/>
                <a:gd name="T24" fmla="*/ 11 w 15"/>
                <a:gd name="T25" fmla="*/ 22 h 37"/>
                <a:gd name="T26" fmla="*/ 10 w 15"/>
                <a:gd name="T27" fmla="*/ 19 h 37"/>
                <a:gd name="T28" fmla="*/ 10 w 15"/>
                <a:gd name="T29" fmla="*/ 16 h 37"/>
                <a:gd name="T30" fmla="*/ 9 w 15"/>
                <a:gd name="T31" fmla="*/ 11 h 37"/>
                <a:gd name="T32" fmla="*/ 9 w 15"/>
                <a:gd name="T33" fmla="*/ 7 h 37"/>
                <a:gd name="T34" fmla="*/ 10 w 15"/>
                <a:gd name="T35" fmla="*/ 3 h 37"/>
                <a:gd name="T36" fmla="*/ 1 w 15"/>
                <a:gd name="T37" fmla="*/ 0 h 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"/>
                <a:gd name="T58" fmla="*/ 0 h 37"/>
                <a:gd name="T59" fmla="*/ 15 w 15"/>
                <a:gd name="T60" fmla="*/ 37 h 3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" h="37">
                  <a:moveTo>
                    <a:pt x="1" y="0"/>
                  </a:moveTo>
                  <a:lnTo>
                    <a:pt x="0" y="7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3" y="26"/>
                  </a:lnTo>
                  <a:lnTo>
                    <a:pt x="4" y="29"/>
                  </a:lnTo>
                  <a:lnTo>
                    <a:pt x="6" y="33"/>
                  </a:lnTo>
                  <a:lnTo>
                    <a:pt x="7" y="37"/>
                  </a:lnTo>
                  <a:lnTo>
                    <a:pt x="15" y="33"/>
                  </a:lnTo>
                  <a:lnTo>
                    <a:pt x="13" y="30"/>
                  </a:lnTo>
                  <a:lnTo>
                    <a:pt x="12" y="26"/>
                  </a:lnTo>
                  <a:lnTo>
                    <a:pt x="11" y="22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9" y="11"/>
                  </a:lnTo>
                  <a:lnTo>
                    <a:pt x="9" y="7"/>
                  </a:lnTo>
                  <a:lnTo>
                    <a:pt x="1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96" name="Freeform 1503"/>
            <p:cNvSpPr>
              <a:spLocks/>
            </p:cNvSpPr>
            <p:nvPr/>
          </p:nvSpPr>
          <p:spPr bwMode="auto">
            <a:xfrm>
              <a:off x="2852" y="3827"/>
              <a:ext cx="41" cy="62"/>
            </a:xfrm>
            <a:custGeom>
              <a:avLst/>
              <a:gdLst>
                <a:gd name="T0" fmla="*/ 39 w 41"/>
                <a:gd name="T1" fmla="*/ 5 h 62"/>
                <a:gd name="T2" fmla="*/ 40 w 41"/>
                <a:gd name="T3" fmla="*/ 4 h 62"/>
                <a:gd name="T4" fmla="*/ 41 w 41"/>
                <a:gd name="T5" fmla="*/ 2 h 62"/>
                <a:gd name="T6" fmla="*/ 40 w 41"/>
                <a:gd name="T7" fmla="*/ 0 h 62"/>
                <a:gd name="T8" fmla="*/ 39 w 41"/>
                <a:gd name="T9" fmla="*/ 0 h 62"/>
                <a:gd name="T10" fmla="*/ 33 w 41"/>
                <a:gd name="T11" fmla="*/ 0 h 62"/>
                <a:gd name="T12" fmla="*/ 26 w 41"/>
                <a:gd name="T13" fmla="*/ 4 h 62"/>
                <a:gd name="T14" fmla="*/ 20 w 41"/>
                <a:gd name="T15" fmla="*/ 6 h 62"/>
                <a:gd name="T16" fmla="*/ 16 w 41"/>
                <a:gd name="T17" fmla="*/ 9 h 62"/>
                <a:gd name="T18" fmla="*/ 12 w 41"/>
                <a:gd name="T19" fmla="*/ 13 h 62"/>
                <a:gd name="T20" fmla="*/ 9 w 41"/>
                <a:gd name="T21" fmla="*/ 17 h 62"/>
                <a:gd name="T22" fmla="*/ 5 w 41"/>
                <a:gd name="T23" fmla="*/ 22 h 62"/>
                <a:gd name="T24" fmla="*/ 2 w 41"/>
                <a:gd name="T25" fmla="*/ 29 h 62"/>
                <a:gd name="T26" fmla="*/ 1 w 41"/>
                <a:gd name="T27" fmla="*/ 37 h 62"/>
                <a:gd name="T28" fmla="*/ 0 w 41"/>
                <a:gd name="T29" fmla="*/ 44 h 62"/>
                <a:gd name="T30" fmla="*/ 0 w 41"/>
                <a:gd name="T31" fmla="*/ 48 h 62"/>
                <a:gd name="T32" fmla="*/ 2 w 41"/>
                <a:gd name="T33" fmla="*/ 51 h 62"/>
                <a:gd name="T34" fmla="*/ 4 w 41"/>
                <a:gd name="T35" fmla="*/ 53 h 62"/>
                <a:gd name="T36" fmla="*/ 7 w 41"/>
                <a:gd name="T37" fmla="*/ 56 h 62"/>
                <a:gd name="T38" fmla="*/ 14 w 41"/>
                <a:gd name="T39" fmla="*/ 60 h 62"/>
                <a:gd name="T40" fmla="*/ 21 w 41"/>
                <a:gd name="T41" fmla="*/ 62 h 62"/>
                <a:gd name="T42" fmla="*/ 24 w 41"/>
                <a:gd name="T43" fmla="*/ 62 h 62"/>
                <a:gd name="T44" fmla="*/ 29 w 41"/>
                <a:gd name="T45" fmla="*/ 62 h 62"/>
                <a:gd name="T46" fmla="*/ 32 w 41"/>
                <a:gd name="T47" fmla="*/ 62 h 62"/>
                <a:gd name="T48" fmla="*/ 34 w 41"/>
                <a:gd name="T49" fmla="*/ 60 h 62"/>
                <a:gd name="T50" fmla="*/ 36 w 41"/>
                <a:gd name="T51" fmla="*/ 59 h 62"/>
                <a:gd name="T52" fmla="*/ 37 w 41"/>
                <a:gd name="T53" fmla="*/ 55 h 62"/>
                <a:gd name="T54" fmla="*/ 37 w 41"/>
                <a:gd name="T55" fmla="*/ 52 h 62"/>
                <a:gd name="T56" fmla="*/ 36 w 41"/>
                <a:gd name="T57" fmla="*/ 49 h 62"/>
                <a:gd name="T58" fmla="*/ 34 w 41"/>
                <a:gd name="T59" fmla="*/ 42 h 62"/>
                <a:gd name="T60" fmla="*/ 33 w 41"/>
                <a:gd name="T61" fmla="*/ 36 h 62"/>
                <a:gd name="T62" fmla="*/ 32 w 41"/>
                <a:gd name="T63" fmla="*/ 29 h 62"/>
                <a:gd name="T64" fmla="*/ 32 w 41"/>
                <a:gd name="T65" fmla="*/ 22 h 62"/>
                <a:gd name="T66" fmla="*/ 33 w 41"/>
                <a:gd name="T67" fmla="*/ 17 h 62"/>
                <a:gd name="T68" fmla="*/ 34 w 41"/>
                <a:gd name="T69" fmla="*/ 13 h 62"/>
                <a:gd name="T70" fmla="*/ 36 w 41"/>
                <a:gd name="T71" fmla="*/ 8 h 62"/>
                <a:gd name="T72" fmla="*/ 39 w 41"/>
                <a:gd name="T73" fmla="*/ 5 h 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1"/>
                <a:gd name="T112" fmla="*/ 0 h 62"/>
                <a:gd name="T113" fmla="*/ 41 w 41"/>
                <a:gd name="T114" fmla="*/ 62 h 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1" h="62">
                  <a:moveTo>
                    <a:pt x="39" y="5"/>
                  </a:moveTo>
                  <a:lnTo>
                    <a:pt x="40" y="4"/>
                  </a:lnTo>
                  <a:lnTo>
                    <a:pt x="41" y="2"/>
                  </a:lnTo>
                  <a:lnTo>
                    <a:pt x="40" y="0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6" y="4"/>
                  </a:lnTo>
                  <a:lnTo>
                    <a:pt x="20" y="6"/>
                  </a:lnTo>
                  <a:lnTo>
                    <a:pt x="16" y="9"/>
                  </a:lnTo>
                  <a:lnTo>
                    <a:pt x="12" y="13"/>
                  </a:lnTo>
                  <a:lnTo>
                    <a:pt x="9" y="17"/>
                  </a:lnTo>
                  <a:lnTo>
                    <a:pt x="5" y="22"/>
                  </a:lnTo>
                  <a:lnTo>
                    <a:pt x="2" y="29"/>
                  </a:lnTo>
                  <a:lnTo>
                    <a:pt x="1" y="37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2" y="51"/>
                  </a:lnTo>
                  <a:lnTo>
                    <a:pt x="4" y="53"/>
                  </a:lnTo>
                  <a:lnTo>
                    <a:pt x="7" y="56"/>
                  </a:lnTo>
                  <a:lnTo>
                    <a:pt x="14" y="60"/>
                  </a:lnTo>
                  <a:lnTo>
                    <a:pt x="21" y="62"/>
                  </a:lnTo>
                  <a:lnTo>
                    <a:pt x="24" y="62"/>
                  </a:lnTo>
                  <a:lnTo>
                    <a:pt x="29" y="62"/>
                  </a:lnTo>
                  <a:lnTo>
                    <a:pt x="32" y="62"/>
                  </a:lnTo>
                  <a:lnTo>
                    <a:pt x="34" y="60"/>
                  </a:lnTo>
                  <a:lnTo>
                    <a:pt x="36" y="59"/>
                  </a:lnTo>
                  <a:lnTo>
                    <a:pt x="37" y="55"/>
                  </a:lnTo>
                  <a:lnTo>
                    <a:pt x="37" y="52"/>
                  </a:lnTo>
                  <a:lnTo>
                    <a:pt x="36" y="49"/>
                  </a:lnTo>
                  <a:lnTo>
                    <a:pt x="34" y="42"/>
                  </a:lnTo>
                  <a:lnTo>
                    <a:pt x="33" y="36"/>
                  </a:lnTo>
                  <a:lnTo>
                    <a:pt x="32" y="29"/>
                  </a:lnTo>
                  <a:lnTo>
                    <a:pt x="32" y="22"/>
                  </a:lnTo>
                  <a:lnTo>
                    <a:pt x="33" y="17"/>
                  </a:lnTo>
                  <a:lnTo>
                    <a:pt x="34" y="13"/>
                  </a:lnTo>
                  <a:lnTo>
                    <a:pt x="36" y="8"/>
                  </a:lnTo>
                  <a:lnTo>
                    <a:pt x="39" y="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97" name="Freeform 1504"/>
            <p:cNvSpPr>
              <a:spLocks/>
            </p:cNvSpPr>
            <p:nvPr/>
          </p:nvSpPr>
          <p:spPr bwMode="auto">
            <a:xfrm>
              <a:off x="2848" y="3823"/>
              <a:ext cx="50" cy="48"/>
            </a:xfrm>
            <a:custGeom>
              <a:avLst/>
              <a:gdLst>
                <a:gd name="T0" fmla="*/ 8 w 50"/>
                <a:gd name="T1" fmla="*/ 48 h 48"/>
                <a:gd name="T2" fmla="*/ 9 w 50"/>
                <a:gd name="T3" fmla="*/ 42 h 48"/>
                <a:gd name="T4" fmla="*/ 11 w 50"/>
                <a:gd name="T5" fmla="*/ 35 h 48"/>
                <a:gd name="T6" fmla="*/ 13 w 50"/>
                <a:gd name="T7" fmla="*/ 29 h 48"/>
                <a:gd name="T8" fmla="*/ 16 w 50"/>
                <a:gd name="T9" fmla="*/ 24 h 48"/>
                <a:gd name="T10" fmla="*/ 19 w 50"/>
                <a:gd name="T11" fmla="*/ 20 h 48"/>
                <a:gd name="T12" fmla="*/ 23 w 50"/>
                <a:gd name="T13" fmla="*/ 17 h 48"/>
                <a:gd name="T14" fmla="*/ 27 w 50"/>
                <a:gd name="T15" fmla="*/ 13 h 48"/>
                <a:gd name="T16" fmla="*/ 31 w 50"/>
                <a:gd name="T17" fmla="*/ 11 h 48"/>
                <a:gd name="T18" fmla="*/ 38 w 50"/>
                <a:gd name="T19" fmla="*/ 9 h 48"/>
                <a:gd name="T20" fmla="*/ 43 w 50"/>
                <a:gd name="T21" fmla="*/ 9 h 48"/>
                <a:gd name="T22" fmla="*/ 42 w 50"/>
                <a:gd name="T23" fmla="*/ 9 h 48"/>
                <a:gd name="T24" fmla="*/ 41 w 50"/>
                <a:gd name="T25" fmla="*/ 6 h 48"/>
                <a:gd name="T26" fmla="*/ 41 w 50"/>
                <a:gd name="T27" fmla="*/ 4 h 48"/>
                <a:gd name="T28" fmla="*/ 40 w 50"/>
                <a:gd name="T29" fmla="*/ 6 h 48"/>
                <a:gd name="T30" fmla="*/ 45 w 50"/>
                <a:gd name="T31" fmla="*/ 13 h 48"/>
                <a:gd name="T32" fmla="*/ 49 w 50"/>
                <a:gd name="T33" fmla="*/ 10 h 48"/>
                <a:gd name="T34" fmla="*/ 50 w 50"/>
                <a:gd name="T35" fmla="*/ 6 h 48"/>
                <a:gd name="T36" fmla="*/ 48 w 50"/>
                <a:gd name="T37" fmla="*/ 1 h 48"/>
                <a:gd name="T38" fmla="*/ 43 w 50"/>
                <a:gd name="T39" fmla="*/ 0 h 48"/>
                <a:gd name="T40" fmla="*/ 36 w 50"/>
                <a:gd name="T41" fmla="*/ 0 h 48"/>
                <a:gd name="T42" fmla="*/ 27 w 50"/>
                <a:gd name="T43" fmla="*/ 3 h 48"/>
                <a:gd name="T44" fmla="*/ 22 w 50"/>
                <a:gd name="T45" fmla="*/ 6 h 48"/>
                <a:gd name="T46" fmla="*/ 18 w 50"/>
                <a:gd name="T47" fmla="*/ 9 h 48"/>
                <a:gd name="T48" fmla="*/ 13 w 50"/>
                <a:gd name="T49" fmla="*/ 13 h 48"/>
                <a:gd name="T50" fmla="*/ 8 w 50"/>
                <a:gd name="T51" fmla="*/ 19 h 48"/>
                <a:gd name="T52" fmla="*/ 5 w 50"/>
                <a:gd name="T53" fmla="*/ 25 h 48"/>
                <a:gd name="T54" fmla="*/ 2 w 50"/>
                <a:gd name="T55" fmla="*/ 32 h 48"/>
                <a:gd name="T56" fmla="*/ 0 w 50"/>
                <a:gd name="T57" fmla="*/ 40 h 48"/>
                <a:gd name="T58" fmla="*/ 0 w 50"/>
                <a:gd name="T59" fmla="*/ 48 h 48"/>
                <a:gd name="T60" fmla="*/ 8 w 50"/>
                <a:gd name="T61" fmla="*/ 48 h 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0"/>
                <a:gd name="T94" fmla="*/ 0 h 48"/>
                <a:gd name="T95" fmla="*/ 50 w 50"/>
                <a:gd name="T96" fmla="*/ 48 h 4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0" h="48">
                  <a:moveTo>
                    <a:pt x="8" y="48"/>
                  </a:moveTo>
                  <a:lnTo>
                    <a:pt x="9" y="42"/>
                  </a:lnTo>
                  <a:lnTo>
                    <a:pt x="11" y="35"/>
                  </a:lnTo>
                  <a:lnTo>
                    <a:pt x="13" y="29"/>
                  </a:lnTo>
                  <a:lnTo>
                    <a:pt x="16" y="24"/>
                  </a:lnTo>
                  <a:lnTo>
                    <a:pt x="19" y="20"/>
                  </a:lnTo>
                  <a:lnTo>
                    <a:pt x="23" y="17"/>
                  </a:lnTo>
                  <a:lnTo>
                    <a:pt x="27" y="13"/>
                  </a:lnTo>
                  <a:lnTo>
                    <a:pt x="31" y="11"/>
                  </a:lnTo>
                  <a:lnTo>
                    <a:pt x="38" y="9"/>
                  </a:lnTo>
                  <a:lnTo>
                    <a:pt x="43" y="9"/>
                  </a:lnTo>
                  <a:lnTo>
                    <a:pt x="42" y="9"/>
                  </a:lnTo>
                  <a:lnTo>
                    <a:pt x="41" y="6"/>
                  </a:lnTo>
                  <a:lnTo>
                    <a:pt x="41" y="4"/>
                  </a:lnTo>
                  <a:lnTo>
                    <a:pt x="40" y="6"/>
                  </a:lnTo>
                  <a:lnTo>
                    <a:pt x="45" y="13"/>
                  </a:lnTo>
                  <a:lnTo>
                    <a:pt x="49" y="10"/>
                  </a:lnTo>
                  <a:lnTo>
                    <a:pt x="50" y="6"/>
                  </a:lnTo>
                  <a:lnTo>
                    <a:pt x="48" y="1"/>
                  </a:lnTo>
                  <a:lnTo>
                    <a:pt x="43" y="0"/>
                  </a:lnTo>
                  <a:lnTo>
                    <a:pt x="36" y="0"/>
                  </a:lnTo>
                  <a:lnTo>
                    <a:pt x="27" y="3"/>
                  </a:lnTo>
                  <a:lnTo>
                    <a:pt x="22" y="6"/>
                  </a:lnTo>
                  <a:lnTo>
                    <a:pt x="18" y="9"/>
                  </a:lnTo>
                  <a:lnTo>
                    <a:pt x="13" y="13"/>
                  </a:lnTo>
                  <a:lnTo>
                    <a:pt x="8" y="19"/>
                  </a:lnTo>
                  <a:lnTo>
                    <a:pt x="5" y="25"/>
                  </a:lnTo>
                  <a:lnTo>
                    <a:pt x="2" y="32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8" y="4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98" name="Freeform 1505"/>
            <p:cNvSpPr>
              <a:spLocks/>
            </p:cNvSpPr>
            <p:nvPr/>
          </p:nvSpPr>
          <p:spPr bwMode="auto">
            <a:xfrm>
              <a:off x="2848" y="3871"/>
              <a:ext cx="45" cy="23"/>
            </a:xfrm>
            <a:custGeom>
              <a:avLst/>
              <a:gdLst>
                <a:gd name="T0" fmla="*/ 36 w 45"/>
                <a:gd name="T1" fmla="*/ 6 h 23"/>
                <a:gd name="T2" fmla="*/ 37 w 45"/>
                <a:gd name="T3" fmla="*/ 9 h 23"/>
                <a:gd name="T4" fmla="*/ 37 w 45"/>
                <a:gd name="T5" fmla="*/ 10 h 23"/>
                <a:gd name="T6" fmla="*/ 36 w 45"/>
                <a:gd name="T7" fmla="*/ 11 h 23"/>
                <a:gd name="T8" fmla="*/ 36 w 45"/>
                <a:gd name="T9" fmla="*/ 12 h 23"/>
                <a:gd name="T10" fmla="*/ 34 w 45"/>
                <a:gd name="T11" fmla="*/ 14 h 23"/>
                <a:gd name="T12" fmla="*/ 32 w 45"/>
                <a:gd name="T13" fmla="*/ 14 h 23"/>
                <a:gd name="T14" fmla="*/ 28 w 45"/>
                <a:gd name="T15" fmla="*/ 14 h 23"/>
                <a:gd name="T16" fmla="*/ 26 w 45"/>
                <a:gd name="T17" fmla="*/ 14 h 23"/>
                <a:gd name="T18" fmla="*/ 19 w 45"/>
                <a:gd name="T19" fmla="*/ 11 h 23"/>
                <a:gd name="T20" fmla="*/ 13 w 45"/>
                <a:gd name="T21" fmla="*/ 8 h 23"/>
                <a:gd name="T22" fmla="*/ 12 w 45"/>
                <a:gd name="T23" fmla="*/ 7 h 23"/>
                <a:gd name="T24" fmla="*/ 9 w 45"/>
                <a:gd name="T25" fmla="*/ 5 h 23"/>
                <a:gd name="T26" fmla="*/ 8 w 45"/>
                <a:gd name="T27" fmla="*/ 3 h 23"/>
                <a:gd name="T28" fmla="*/ 8 w 45"/>
                <a:gd name="T29" fmla="*/ 0 h 23"/>
                <a:gd name="T30" fmla="*/ 0 w 45"/>
                <a:gd name="T31" fmla="*/ 0 h 23"/>
                <a:gd name="T32" fmla="*/ 0 w 45"/>
                <a:gd name="T33" fmla="*/ 6 h 23"/>
                <a:gd name="T34" fmla="*/ 2 w 45"/>
                <a:gd name="T35" fmla="*/ 9 h 23"/>
                <a:gd name="T36" fmla="*/ 5 w 45"/>
                <a:gd name="T37" fmla="*/ 12 h 23"/>
                <a:gd name="T38" fmla="*/ 8 w 45"/>
                <a:gd name="T39" fmla="*/ 16 h 23"/>
                <a:gd name="T40" fmla="*/ 16 w 45"/>
                <a:gd name="T41" fmla="*/ 20 h 23"/>
                <a:gd name="T42" fmla="*/ 24 w 45"/>
                <a:gd name="T43" fmla="*/ 22 h 23"/>
                <a:gd name="T44" fmla="*/ 28 w 45"/>
                <a:gd name="T45" fmla="*/ 23 h 23"/>
                <a:gd name="T46" fmla="*/ 33 w 45"/>
                <a:gd name="T47" fmla="*/ 22 h 23"/>
                <a:gd name="T48" fmla="*/ 37 w 45"/>
                <a:gd name="T49" fmla="*/ 22 h 23"/>
                <a:gd name="T50" fmla="*/ 40 w 45"/>
                <a:gd name="T51" fmla="*/ 20 h 23"/>
                <a:gd name="T52" fmla="*/ 43 w 45"/>
                <a:gd name="T53" fmla="*/ 17 h 23"/>
                <a:gd name="T54" fmla="*/ 45 w 45"/>
                <a:gd name="T55" fmla="*/ 12 h 23"/>
                <a:gd name="T56" fmla="*/ 45 w 45"/>
                <a:gd name="T57" fmla="*/ 8 h 23"/>
                <a:gd name="T58" fmla="*/ 44 w 45"/>
                <a:gd name="T59" fmla="*/ 3 h 23"/>
                <a:gd name="T60" fmla="*/ 36 w 45"/>
                <a:gd name="T61" fmla="*/ 6 h 2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5"/>
                <a:gd name="T94" fmla="*/ 0 h 23"/>
                <a:gd name="T95" fmla="*/ 45 w 45"/>
                <a:gd name="T96" fmla="*/ 23 h 2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5" h="23">
                  <a:moveTo>
                    <a:pt x="36" y="6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4" y="14"/>
                  </a:lnTo>
                  <a:lnTo>
                    <a:pt x="32" y="14"/>
                  </a:lnTo>
                  <a:lnTo>
                    <a:pt x="28" y="14"/>
                  </a:lnTo>
                  <a:lnTo>
                    <a:pt x="26" y="14"/>
                  </a:lnTo>
                  <a:lnTo>
                    <a:pt x="19" y="11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9" y="5"/>
                  </a:lnTo>
                  <a:lnTo>
                    <a:pt x="8" y="3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2" y="9"/>
                  </a:lnTo>
                  <a:lnTo>
                    <a:pt x="5" y="12"/>
                  </a:lnTo>
                  <a:lnTo>
                    <a:pt x="8" y="16"/>
                  </a:lnTo>
                  <a:lnTo>
                    <a:pt x="16" y="20"/>
                  </a:lnTo>
                  <a:lnTo>
                    <a:pt x="24" y="22"/>
                  </a:lnTo>
                  <a:lnTo>
                    <a:pt x="28" y="23"/>
                  </a:lnTo>
                  <a:lnTo>
                    <a:pt x="33" y="22"/>
                  </a:lnTo>
                  <a:lnTo>
                    <a:pt x="37" y="22"/>
                  </a:lnTo>
                  <a:lnTo>
                    <a:pt x="40" y="20"/>
                  </a:lnTo>
                  <a:lnTo>
                    <a:pt x="43" y="17"/>
                  </a:lnTo>
                  <a:lnTo>
                    <a:pt x="45" y="12"/>
                  </a:lnTo>
                  <a:lnTo>
                    <a:pt x="45" y="8"/>
                  </a:lnTo>
                  <a:lnTo>
                    <a:pt x="44" y="3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99" name="Freeform 1506"/>
            <p:cNvSpPr>
              <a:spLocks/>
            </p:cNvSpPr>
            <p:nvPr/>
          </p:nvSpPr>
          <p:spPr bwMode="auto">
            <a:xfrm>
              <a:off x="2880" y="3829"/>
              <a:ext cx="13" cy="48"/>
            </a:xfrm>
            <a:custGeom>
              <a:avLst/>
              <a:gdLst>
                <a:gd name="T0" fmla="*/ 8 w 13"/>
                <a:gd name="T1" fmla="*/ 0 h 48"/>
                <a:gd name="T2" fmla="*/ 5 w 13"/>
                <a:gd name="T3" fmla="*/ 4 h 48"/>
                <a:gd name="T4" fmla="*/ 2 w 13"/>
                <a:gd name="T5" fmla="*/ 8 h 48"/>
                <a:gd name="T6" fmla="*/ 1 w 13"/>
                <a:gd name="T7" fmla="*/ 14 h 48"/>
                <a:gd name="T8" fmla="*/ 0 w 13"/>
                <a:gd name="T9" fmla="*/ 20 h 48"/>
                <a:gd name="T10" fmla="*/ 0 w 13"/>
                <a:gd name="T11" fmla="*/ 27 h 48"/>
                <a:gd name="T12" fmla="*/ 1 w 13"/>
                <a:gd name="T13" fmla="*/ 34 h 48"/>
                <a:gd name="T14" fmla="*/ 2 w 13"/>
                <a:gd name="T15" fmla="*/ 41 h 48"/>
                <a:gd name="T16" fmla="*/ 4 w 13"/>
                <a:gd name="T17" fmla="*/ 48 h 48"/>
                <a:gd name="T18" fmla="*/ 12 w 13"/>
                <a:gd name="T19" fmla="*/ 45 h 48"/>
                <a:gd name="T20" fmla="*/ 10 w 13"/>
                <a:gd name="T21" fmla="*/ 39 h 48"/>
                <a:gd name="T22" fmla="*/ 9 w 13"/>
                <a:gd name="T23" fmla="*/ 32 h 48"/>
                <a:gd name="T24" fmla="*/ 8 w 13"/>
                <a:gd name="T25" fmla="*/ 27 h 48"/>
                <a:gd name="T26" fmla="*/ 8 w 13"/>
                <a:gd name="T27" fmla="*/ 22 h 48"/>
                <a:gd name="T28" fmla="*/ 9 w 13"/>
                <a:gd name="T29" fmla="*/ 16 h 48"/>
                <a:gd name="T30" fmla="*/ 10 w 13"/>
                <a:gd name="T31" fmla="*/ 12 h 48"/>
                <a:gd name="T32" fmla="*/ 11 w 13"/>
                <a:gd name="T33" fmla="*/ 8 h 48"/>
                <a:gd name="T34" fmla="*/ 13 w 13"/>
                <a:gd name="T35" fmla="*/ 7 h 48"/>
                <a:gd name="T36" fmla="*/ 8 w 13"/>
                <a:gd name="T37" fmla="*/ 0 h 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"/>
                <a:gd name="T58" fmla="*/ 0 h 48"/>
                <a:gd name="T59" fmla="*/ 13 w 13"/>
                <a:gd name="T60" fmla="*/ 48 h 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" h="48">
                  <a:moveTo>
                    <a:pt x="8" y="0"/>
                  </a:moveTo>
                  <a:lnTo>
                    <a:pt x="5" y="4"/>
                  </a:lnTo>
                  <a:lnTo>
                    <a:pt x="2" y="8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1" y="34"/>
                  </a:lnTo>
                  <a:lnTo>
                    <a:pt x="2" y="41"/>
                  </a:lnTo>
                  <a:lnTo>
                    <a:pt x="4" y="48"/>
                  </a:lnTo>
                  <a:lnTo>
                    <a:pt x="12" y="45"/>
                  </a:lnTo>
                  <a:lnTo>
                    <a:pt x="10" y="39"/>
                  </a:lnTo>
                  <a:lnTo>
                    <a:pt x="9" y="32"/>
                  </a:lnTo>
                  <a:lnTo>
                    <a:pt x="8" y="27"/>
                  </a:lnTo>
                  <a:lnTo>
                    <a:pt x="8" y="22"/>
                  </a:lnTo>
                  <a:lnTo>
                    <a:pt x="9" y="16"/>
                  </a:lnTo>
                  <a:lnTo>
                    <a:pt x="10" y="12"/>
                  </a:lnTo>
                  <a:lnTo>
                    <a:pt x="11" y="8"/>
                  </a:lnTo>
                  <a:lnTo>
                    <a:pt x="13" y="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00" name="Freeform 1507"/>
            <p:cNvSpPr>
              <a:spLocks/>
            </p:cNvSpPr>
            <p:nvPr/>
          </p:nvSpPr>
          <p:spPr bwMode="auto">
            <a:xfrm>
              <a:off x="2823" y="3842"/>
              <a:ext cx="38" cy="58"/>
            </a:xfrm>
            <a:custGeom>
              <a:avLst/>
              <a:gdLst>
                <a:gd name="T0" fmla="*/ 37 w 38"/>
                <a:gd name="T1" fmla="*/ 5 h 58"/>
                <a:gd name="T2" fmla="*/ 38 w 38"/>
                <a:gd name="T3" fmla="*/ 3 h 58"/>
                <a:gd name="T4" fmla="*/ 38 w 38"/>
                <a:gd name="T5" fmla="*/ 1 h 58"/>
                <a:gd name="T6" fmla="*/ 38 w 38"/>
                <a:gd name="T7" fmla="*/ 0 h 58"/>
                <a:gd name="T8" fmla="*/ 36 w 38"/>
                <a:gd name="T9" fmla="*/ 0 h 58"/>
                <a:gd name="T10" fmla="*/ 29 w 38"/>
                <a:gd name="T11" fmla="*/ 0 h 58"/>
                <a:gd name="T12" fmla="*/ 22 w 38"/>
                <a:gd name="T13" fmla="*/ 2 h 58"/>
                <a:gd name="T14" fmla="*/ 18 w 38"/>
                <a:gd name="T15" fmla="*/ 4 h 58"/>
                <a:gd name="T16" fmla="*/ 13 w 38"/>
                <a:gd name="T17" fmla="*/ 6 h 58"/>
                <a:gd name="T18" fmla="*/ 10 w 38"/>
                <a:gd name="T19" fmla="*/ 11 h 58"/>
                <a:gd name="T20" fmla="*/ 6 w 38"/>
                <a:gd name="T21" fmla="*/ 15 h 58"/>
                <a:gd name="T22" fmla="*/ 3 w 38"/>
                <a:gd name="T23" fmla="*/ 21 h 58"/>
                <a:gd name="T24" fmla="*/ 1 w 38"/>
                <a:gd name="T25" fmla="*/ 27 h 58"/>
                <a:gd name="T26" fmla="*/ 0 w 38"/>
                <a:gd name="T27" fmla="*/ 34 h 58"/>
                <a:gd name="T28" fmla="*/ 0 w 38"/>
                <a:gd name="T29" fmla="*/ 43 h 58"/>
                <a:gd name="T30" fmla="*/ 0 w 38"/>
                <a:gd name="T31" fmla="*/ 46 h 58"/>
                <a:gd name="T32" fmla="*/ 1 w 38"/>
                <a:gd name="T33" fmla="*/ 49 h 58"/>
                <a:gd name="T34" fmla="*/ 3 w 38"/>
                <a:gd name="T35" fmla="*/ 51 h 58"/>
                <a:gd name="T36" fmla="*/ 6 w 38"/>
                <a:gd name="T37" fmla="*/ 55 h 58"/>
                <a:gd name="T38" fmla="*/ 11 w 38"/>
                <a:gd name="T39" fmla="*/ 57 h 58"/>
                <a:gd name="T40" fmla="*/ 19 w 38"/>
                <a:gd name="T41" fmla="*/ 58 h 58"/>
                <a:gd name="T42" fmla="*/ 22 w 38"/>
                <a:gd name="T43" fmla="*/ 58 h 58"/>
                <a:gd name="T44" fmla="*/ 25 w 38"/>
                <a:gd name="T45" fmla="*/ 57 h 58"/>
                <a:gd name="T46" fmla="*/ 28 w 38"/>
                <a:gd name="T47" fmla="*/ 56 h 58"/>
                <a:gd name="T48" fmla="*/ 30 w 38"/>
                <a:gd name="T49" fmla="*/ 54 h 58"/>
                <a:gd name="T50" fmla="*/ 32 w 38"/>
                <a:gd name="T51" fmla="*/ 51 h 58"/>
                <a:gd name="T52" fmla="*/ 33 w 38"/>
                <a:gd name="T53" fmla="*/ 48 h 58"/>
                <a:gd name="T54" fmla="*/ 33 w 38"/>
                <a:gd name="T55" fmla="*/ 45 h 58"/>
                <a:gd name="T56" fmla="*/ 32 w 38"/>
                <a:gd name="T57" fmla="*/ 40 h 58"/>
                <a:gd name="T58" fmla="*/ 31 w 38"/>
                <a:gd name="T59" fmla="*/ 34 h 58"/>
                <a:gd name="T60" fmla="*/ 30 w 38"/>
                <a:gd name="T61" fmla="*/ 27 h 58"/>
                <a:gd name="T62" fmla="*/ 30 w 38"/>
                <a:gd name="T63" fmla="*/ 23 h 58"/>
                <a:gd name="T64" fmla="*/ 31 w 38"/>
                <a:gd name="T65" fmla="*/ 17 h 58"/>
                <a:gd name="T66" fmla="*/ 31 w 38"/>
                <a:gd name="T67" fmla="*/ 14 h 58"/>
                <a:gd name="T68" fmla="*/ 33 w 38"/>
                <a:gd name="T69" fmla="*/ 11 h 58"/>
                <a:gd name="T70" fmla="*/ 34 w 38"/>
                <a:gd name="T71" fmla="*/ 7 h 58"/>
                <a:gd name="T72" fmla="*/ 37 w 38"/>
                <a:gd name="T73" fmla="*/ 5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8"/>
                <a:gd name="T112" fmla="*/ 0 h 58"/>
                <a:gd name="T113" fmla="*/ 38 w 38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8" h="58">
                  <a:moveTo>
                    <a:pt x="37" y="5"/>
                  </a:moveTo>
                  <a:lnTo>
                    <a:pt x="38" y="3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2" y="2"/>
                  </a:lnTo>
                  <a:lnTo>
                    <a:pt x="18" y="4"/>
                  </a:lnTo>
                  <a:lnTo>
                    <a:pt x="13" y="6"/>
                  </a:lnTo>
                  <a:lnTo>
                    <a:pt x="10" y="11"/>
                  </a:lnTo>
                  <a:lnTo>
                    <a:pt x="6" y="15"/>
                  </a:lnTo>
                  <a:lnTo>
                    <a:pt x="3" y="21"/>
                  </a:lnTo>
                  <a:lnTo>
                    <a:pt x="1" y="27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1" y="49"/>
                  </a:lnTo>
                  <a:lnTo>
                    <a:pt x="3" y="51"/>
                  </a:lnTo>
                  <a:lnTo>
                    <a:pt x="6" y="55"/>
                  </a:lnTo>
                  <a:lnTo>
                    <a:pt x="11" y="57"/>
                  </a:lnTo>
                  <a:lnTo>
                    <a:pt x="19" y="58"/>
                  </a:lnTo>
                  <a:lnTo>
                    <a:pt x="22" y="58"/>
                  </a:lnTo>
                  <a:lnTo>
                    <a:pt x="25" y="57"/>
                  </a:lnTo>
                  <a:lnTo>
                    <a:pt x="28" y="56"/>
                  </a:lnTo>
                  <a:lnTo>
                    <a:pt x="30" y="54"/>
                  </a:lnTo>
                  <a:lnTo>
                    <a:pt x="32" y="51"/>
                  </a:lnTo>
                  <a:lnTo>
                    <a:pt x="33" y="48"/>
                  </a:lnTo>
                  <a:lnTo>
                    <a:pt x="33" y="45"/>
                  </a:lnTo>
                  <a:lnTo>
                    <a:pt x="32" y="40"/>
                  </a:lnTo>
                  <a:lnTo>
                    <a:pt x="31" y="34"/>
                  </a:lnTo>
                  <a:lnTo>
                    <a:pt x="30" y="27"/>
                  </a:lnTo>
                  <a:lnTo>
                    <a:pt x="30" y="23"/>
                  </a:lnTo>
                  <a:lnTo>
                    <a:pt x="31" y="17"/>
                  </a:lnTo>
                  <a:lnTo>
                    <a:pt x="31" y="14"/>
                  </a:lnTo>
                  <a:lnTo>
                    <a:pt x="33" y="11"/>
                  </a:lnTo>
                  <a:lnTo>
                    <a:pt x="34" y="7"/>
                  </a:lnTo>
                  <a:lnTo>
                    <a:pt x="37" y="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01" name="Freeform 1508"/>
            <p:cNvSpPr>
              <a:spLocks/>
            </p:cNvSpPr>
            <p:nvPr/>
          </p:nvSpPr>
          <p:spPr bwMode="auto">
            <a:xfrm>
              <a:off x="2818" y="3836"/>
              <a:ext cx="47" cy="49"/>
            </a:xfrm>
            <a:custGeom>
              <a:avLst/>
              <a:gdLst>
                <a:gd name="T0" fmla="*/ 9 w 47"/>
                <a:gd name="T1" fmla="*/ 49 h 49"/>
                <a:gd name="T2" fmla="*/ 9 w 47"/>
                <a:gd name="T3" fmla="*/ 41 h 49"/>
                <a:gd name="T4" fmla="*/ 10 w 47"/>
                <a:gd name="T5" fmla="*/ 34 h 49"/>
                <a:gd name="T6" fmla="*/ 12 w 47"/>
                <a:gd name="T7" fmla="*/ 29 h 49"/>
                <a:gd name="T8" fmla="*/ 15 w 47"/>
                <a:gd name="T9" fmla="*/ 23 h 49"/>
                <a:gd name="T10" fmla="*/ 18 w 47"/>
                <a:gd name="T11" fmla="*/ 20 h 49"/>
                <a:gd name="T12" fmla="*/ 21 w 47"/>
                <a:gd name="T13" fmla="*/ 17 h 49"/>
                <a:gd name="T14" fmla="*/ 25 w 47"/>
                <a:gd name="T15" fmla="*/ 13 h 49"/>
                <a:gd name="T16" fmla="*/ 28 w 47"/>
                <a:gd name="T17" fmla="*/ 12 h 49"/>
                <a:gd name="T18" fmla="*/ 35 w 47"/>
                <a:gd name="T19" fmla="*/ 10 h 49"/>
                <a:gd name="T20" fmla="*/ 39 w 47"/>
                <a:gd name="T21" fmla="*/ 10 h 49"/>
                <a:gd name="T22" fmla="*/ 38 w 47"/>
                <a:gd name="T23" fmla="*/ 8 h 49"/>
                <a:gd name="T24" fmla="*/ 38 w 47"/>
                <a:gd name="T25" fmla="*/ 7 h 49"/>
                <a:gd name="T26" fmla="*/ 38 w 47"/>
                <a:gd name="T27" fmla="*/ 8 h 49"/>
                <a:gd name="T28" fmla="*/ 45 w 47"/>
                <a:gd name="T29" fmla="*/ 15 h 49"/>
                <a:gd name="T30" fmla="*/ 47 w 47"/>
                <a:gd name="T31" fmla="*/ 11 h 49"/>
                <a:gd name="T32" fmla="*/ 47 w 47"/>
                <a:gd name="T33" fmla="*/ 7 h 49"/>
                <a:gd name="T34" fmla="*/ 45 w 47"/>
                <a:gd name="T35" fmla="*/ 2 h 49"/>
                <a:gd name="T36" fmla="*/ 41 w 47"/>
                <a:gd name="T37" fmla="*/ 0 h 49"/>
                <a:gd name="T38" fmla="*/ 34 w 47"/>
                <a:gd name="T39" fmla="*/ 0 h 49"/>
                <a:gd name="T40" fmla="*/ 25 w 47"/>
                <a:gd name="T41" fmla="*/ 4 h 49"/>
                <a:gd name="T42" fmla="*/ 20 w 47"/>
                <a:gd name="T43" fmla="*/ 6 h 49"/>
                <a:gd name="T44" fmla="*/ 16 w 47"/>
                <a:gd name="T45" fmla="*/ 9 h 49"/>
                <a:gd name="T46" fmla="*/ 11 w 47"/>
                <a:gd name="T47" fmla="*/ 13 h 49"/>
                <a:gd name="T48" fmla="*/ 8 w 47"/>
                <a:gd name="T49" fmla="*/ 19 h 49"/>
                <a:gd name="T50" fmla="*/ 5 w 47"/>
                <a:gd name="T51" fmla="*/ 24 h 49"/>
                <a:gd name="T52" fmla="*/ 1 w 47"/>
                <a:gd name="T53" fmla="*/ 31 h 49"/>
                <a:gd name="T54" fmla="*/ 0 w 47"/>
                <a:gd name="T55" fmla="*/ 40 h 49"/>
                <a:gd name="T56" fmla="*/ 0 w 47"/>
                <a:gd name="T57" fmla="*/ 49 h 49"/>
                <a:gd name="T58" fmla="*/ 9 w 47"/>
                <a:gd name="T59" fmla="*/ 49 h 4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7"/>
                <a:gd name="T91" fmla="*/ 0 h 49"/>
                <a:gd name="T92" fmla="*/ 47 w 47"/>
                <a:gd name="T93" fmla="*/ 49 h 4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7" h="49">
                  <a:moveTo>
                    <a:pt x="9" y="49"/>
                  </a:moveTo>
                  <a:lnTo>
                    <a:pt x="9" y="41"/>
                  </a:lnTo>
                  <a:lnTo>
                    <a:pt x="10" y="34"/>
                  </a:lnTo>
                  <a:lnTo>
                    <a:pt x="12" y="29"/>
                  </a:lnTo>
                  <a:lnTo>
                    <a:pt x="15" y="23"/>
                  </a:lnTo>
                  <a:lnTo>
                    <a:pt x="18" y="20"/>
                  </a:lnTo>
                  <a:lnTo>
                    <a:pt x="21" y="17"/>
                  </a:lnTo>
                  <a:lnTo>
                    <a:pt x="25" y="13"/>
                  </a:lnTo>
                  <a:lnTo>
                    <a:pt x="28" y="12"/>
                  </a:lnTo>
                  <a:lnTo>
                    <a:pt x="35" y="10"/>
                  </a:lnTo>
                  <a:lnTo>
                    <a:pt x="39" y="10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45" y="15"/>
                  </a:lnTo>
                  <a:lnTo>
                    <a:pt x="47" y="11"/>
                  </a:lnTo>
                  <a:lnTo>
                    <a:pt x="47" y="7"/>
                  </a:lnTo>
                  <a:lnTo>
                    <a:pt x="45" y="2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6" y="9"/>
                  </a:lnTo>
                  <a:lnTo>
                    <a:pt x="11" y="13"/>
                  </a:lnTo>
                  <a:lnTo>
                    <a:pt x="8" y="19"/>
                  </a:lnTo>
                  <a:lnTo>
                    <a:pt x="5" y="24"/>
                  </a:lnTo>
                  <a:lnTo>
                    <a:pt x="1" y="31"/>
                  </a:lnTo>
                  <a:lnTo>
                    <a:pt x="0" y="40"/>
                  </a:lnTo>
                  <a:lnTo>
                    <a:pt x="0" y="49"/>
                  </a:lnTo>
                  <a:lnTo>
                    <a:pt x="9" y="4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02" name="Freeform 1509"/>
            <p:cNvSpPr>
              <a:spLocks/>
            </p:cNvSpPr>
            <p:nvPr/>
          </p:nvSpPr>
          <p:spPr bwMode="auto">
            <a:xfrm>
              <a:off x="2818" y="3881"/>
              <a:ext cx="43" cy="23"/>
            </a:xfrm>
            <a:custGeom>
              <a:avLst/>
              <a:gdLst>
                <a:gd name="T0" fmla="*/ 33 w 43"/>
                <a:gd name="T1" fmla="*/ 2 h 23"/>
                <a:gd name="T2" fmla="*/ 34 w 43"/>
                <a:gd name="T3" fmla="*/ 6 h 23"/>
                <a:gd name="T4" fmla="*/ 34 w 43"/>
                <a:gd name="T5" fmla="*/ 8 h 23"/>
                <a:gd name="T6" fmla="*/ 33 w 43"/>
                <a:gd name="T7" fmla="*/ 10 h 23"/>
                <a:gd name="T8" fmla="*/ 32 w 43"/>
                <a:gd name="T9" fmla="*/ 11 h 23"/>
                <a:gd name="T10" fmla="*/ 30 w 43"/>
                <a:gd name="T11" fmla="*/ 12 h 23"/>
                <a:gd name="T12" fmla="*/ 29 w 43"/>
                <a:gd name="T13" fmla="*/ 13 h 23"/>
                <a:gd name="T14" fmla="*/ 26 w 43"/>
                <a:gd name="T15" fmla="*/ 15 h 23"/>
                <a:gd name="T16" fmla="*/ 24 w 43"/>
                <a:gd name="T17" fmla="*/ 15 h 23"/>
                <a:gd name="T18" fmla="*/ 18 w 43"/>
                <a:gd name="T19" fmla="*/ 13 h 23"/>
                <a:gd name="T20" fmla="*/ 13 w 43"/>
                <a:gd name="T21" fmla="*/ 11 h 23"/>
                <a:gd name="T22" fmla="*/ 11 w 43"/>
                <a:gd name="T23" fmla="*/ 10 h 23"/>
                <a:gd name="T24" fmla="*/ 10 w 43"/>
                <a:gd name="T25" fmla="*/ 8 h 23"/>
                <a:gd name="T26" fmla="*/ 9 w 43"/>
                <a:gd name="T27" fmla="*/ 6 h 23"/>
                <a:gd name="T28" fmla="*/ 9 w 43"/>
                <a:gd name="T29" fmla="*/ 4 h 23"/>
                <a:gd name="T30" fmla="*/ 0 w 43"/>
                <a:gd name="T31" fmla="*/ 4 h 23"/>
                <a:gd name="T32" fmla="*/ 0 w 43"/>
                <a:gd name="T33" fmla="*/ 8 h 23"/>
                <a:gd name="T34" fmla="*/ 2 w 43"/>
                <a:gd name="T35" fmla="*/ 12 h 23"/>
                <a:gd name="T36" fmla="*/ 5 w 43"/>
                <a:gd name="T37" fmla="*/ 16 h 23"/>
                <a:gd name="T38" fmla="*/ 9 w 43"/>
                <a:gd name="T39" fmla="*/ 19 h 23"/>
                <a:gd name="T40" fmla="*/ 15 w 43"/>
                <a:gd name="T41" fmla="*/ 22 h 23"/>
                <a:gd name="T42" fmla="*/ 24 w 43"/>
                <a:gd name="T43" fmla="*/ 23 h 23"/>
                <a:gd name="T44" fmla="*/ 28 w 43"/>
                <a:gd name="T45" fmla="*/ 23 h 23"/>
                <a:gd name="T46" fmla="*/ 31 w 43"/>
                <a:gd name="T47" fmla="*/ 22 h 23"/>
                <a:gd name="T48" fmla="*/ 35 w 43"/>
                <a:gd name="T49" fmla="*/ 21 h 23"/>
                <a:gd name="T50" fmla="*/ 38 w 43"/>
                <a:gd name="T51" fmla="*/ 18 h 23"/>
                <a:gd name="T52" fmla="*/ 41 w 43"/>
                <a:gd name="T53" fmla="*/ 15 h 23"/>
                <a:gd name="T54" fmla="*/ 43 w 43"/>
                <a:gd name="T55" fmla="*/ 10 h 23"/>
                <a:gd name="T56" fmla="*/ 43 w 43"/>
                <a:gd name="T57" fmla="*/ 6 h 23"/>
                <a:gd name="T58" fmla="*/ 42 w 43"/>
                <a:gd name="T59" fmla="*/ 0 h 23"/>
                <a:gd name="T60" fmla="*/ 33 w 43"/>
                <a:gd name="T61" fmla="*/ 2 h 2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3"/>
                <a:gd name="T94" fmla="*/ 0 h 23"/>
                <a:gd name="T95" fmla="*/ 43 w 43"/>
                <a:gd name="T96" fmla="*/ 23 h 2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3" h="23">
                  <a:moveTo>
                    <a:pt x="33" y="2"/>
                  </a:moveTo>
                  <a:lnTo>
                    <a:pt x="34" y="6"/>
                  </a:lnTo>
                  <a:lnTo>
                    <a:pt x="34" y="8"/>
                  </a:lnTo>
                  <a:lnTo>
                    <a:pt x="33" y="10"/>
                  </a:lnTo>
                  <a:lnTo>
                    <a:pt x="32" y="11"/>
                  </a:lnTo>
                  <a:lnTo>
                    <a:pt x="30" y="12"/>
                  </a:lnTo>
                  <a:lnTo>
                    <a:pt x="29" y="13"/>
                  </a:lnTo>
                  <a:lnTo>
                    <a:pt x="26" y="15"/>
                  </a:lnTo>
                  <a:lnTo>
                    <a:pt x="24" y="15"/>
                  </a:lnTo>
                  <a:lnTo>
                    <a:pt x="18" y="13"/>
                  </a:lnTo>
                  <a:lnTo>
                    <a:pt x="13" y="11"/>
                  </a:lnTo>
                  <a:lnTo>
                    <a:pt x="11" y="10"/>
                  </a:lnTo>
                  <a:lnTo>
                    <a:pt x="10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2" y="12"/>
                  </a:lnTo>
                  <a:lnTo>
                    <a:pt x="5" y="16"/>
                  </a:lnTo>
                  <a:lnTo>
                    <a:pt x="9" y="19"/>
                  </a:lnTo>
                  <a:lnTo>
                    <a:pt x="15" y="22"/>
                  </a:lnTo>
                  <a:lnTo>
                    <a:pt x="24" y="23"/>
                  </a:lnTo>
                  <a:lnTo>
                    <a:pt x="28" y="23"/>
                  </a:lnTo>
                  <a:lnTo>
                    <a:pt x="31" y="22"/>
                  </a:lnTo>
                  <a:lnTo>
                    <a:pt x="35" y="21"/>
                  </a:lnTo>
                  <a:lnTo>
                    <a:pt x="38" y="18"/>
                  </a:lnTo>
                  <a:lnTo>
                    <a:pt x="41" y="15"/>
                  </a:lnTo>
                  <a:lnTo>
                    <a:pt x="43" y="10"/>
                  </a:lnTo>
                  <a:lnTo>
                    <a:pt x="43" y="6"/>
                  </a:lnTo>
                  <a:lnTo>
                    <a:pt x="42" y="0"/>
                  </a:lnTo>
                  <a:lnTo>
                    <a:pt x="33" y="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03" name="Freeform 1510"/>
            <p:cNvSpPr>
              <a:spLocks/>
            </p:cNvSpPr>
            <p:nvPr/>
          </p:nvSpPr>
          <p:spPr bwMode="auto">
            <a:xfrm>
              <a:off x="2849" y="3844"/>
              <a:ext cx="14" cy="39"/>
            </a:xfrm>
            <a:custGeom>
              <a:avLst/>
              <a:gdLst>
                <a:gd name="T0" fmla="*/ 7 w 14"/>
                <a:gd name="T1" fmla="*/ 0 h 39"/>
                <a:gd name="T2" fmla="*/ 4 w 14"/>
                <a:gd name="T3" fmla="*/ 3 h 39"/>
                <a:gd name="T4" fmla="*/ 3 w 14"/>
                <a:gd name="T5" fmla="*/ 7 h 39"/>
                <a:gd name="T6" fmla="*/ 1 w 14"/>
                <a:gd name="T7" fmla="*/ 11 h 39"/>
                <a:gd name="T8" fmla="*/ 1 w 14"/>
                <a:gd name="T9" fmla="*/ 15 h 39"/>
                <a:gd name="T10" fmla="*/ 0 w 14"/>
                <a:gd name="T11" fmla="*/ 21 h 39"/>
                <a:gd name="T12" fmla="*/ 0 w 14"/>
                <a:gd name="T13" fmla="*/ 26 h 39"/>
                <a:gd name="T14" fmla="*/ 1 w 14"/>
                <a:gd name="T15" fmla="*/ 32 h 39"/>
                <a:gd name="T16" fmla="*/ 2 w 14"/>
                <a:gd name="T17" fmla="*/ 39 h 39"/>
                <a:gd name="T18" fmla="*/ 11 w 14"/>
                <a:gd name="T19" fmla="*/ 37 h 39"/>
                <a:gd name="T20" fmla="*/ 10 w 14"/>
                <a:gd name="T21" fmla="*/ 31 h 39"/>
                <a:gd name="T22" fmla="*/ 10 w 14"/>
                <a:gd name="T23" fmla="*/ 25 h 39"/>
                <a:gd name="T24" fmla="*/ 10 w 14"/>
                <a:gd name="T25" fmla="*/ 21 h 39"/>
                <a:gd name="T26" fmla="*/ 10 w 14"/>
                <a:gd name="T27" fmla="*/ 16 h 39"/>
                <a:gd name="T28" fmla="*/ 10 w 14"/>
                <a:gd name="T29" fmla="*/ 13 h 39"/>
                <a:gd name="T30" fmla="*/ 11 w 14"/>
                <a:gd name="T31" fmla="*/ 10 h 39"/>
                <a:gd name="T32" fmla="*/ 12 w 14"/>
                <a:gd name="T33" fmla="*/ 8 h 39"/>
                <a:gd name="T34" fmla="*/ 14 w 14"/>
                <a:gd name="T35" fmla="*/ 7 h 39"/>
                <a:gd name="T36" fmla="*/ 7 w 14"/>
                <a:gd name="T37" fmla="*/ 0 h 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"/>
                <a:gd name="T58" fmla="*/ 0 h 39"/>
                <a:gd name="T59" fmla="*/ 14 w 14"/>
                <a:gd name="T60" fmla="*/ 39 h 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" h="39">
                  <a:moveTo>
                    <a:pt x="7" y="0"/>
                  </a:moveTo>
                  <a:lnTo>
                    <a:pt x="4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1" y="15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1" y="32"/>
                  </a:lnTo>
                  <a:lnTo>
                    <a:pt x="2" y="39"/>
                  </a:lnTo>
                  <a:lnTo>
                    <a:pt x="11" y="37"/>
                  </a:lnTo>
                  <a:lnTo>
                    <a:pt x="10" y="31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4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04" name="Freeform 1511"/>
            <p:cNvSpPr>
              <a:spLocks/>
            </p:cNvSpPr>
            <p:nvPr/>
          </p:nvSpPr>
          <p:spPr bwMode="auto">
            <a:xfrm>
              <a:off x="2786" y="3838"/>
              <a:ext cx="53" cy="69"/>
            </a:xfrm>
            <a:custGeom>
              <a:avLst/>
              <a:gdLst>
                <a:gd name="T0" fmla="*/ 52 w 53"/>
                <a:gd name="T1" fmla="*/ 9 h 69"/>
                <a:gd name="T2" fmla="*/ 53 w 53"/>
                <a:gd name="T3" fmla="*/ 7 h 69"/>
                <a:gd name="T4" fmla="*/ 53 w 53"/>
                <a:gd name="T5" fmla="*/ 5 h 69"/>
                <a:gd name="T6" fmla="*/ 52 w 53"/>
                <a:gd name="T7" fmla="*/ 3 h 69"/>
                <a:gd name="T8" fmla="*/ 49 w 53"/>
                <a:gd name="T9" fmla="*/ 2 h 69"/>
                <a:gd name="T10" fmla="*/ 46 w 53"/>
                <a:gd name="T11" fmla="*/ 0 h 69"/>
                <a:gd name="T12" fmla="*/ 42 w 53"/>
                <a:gd name="T13" fmla="*/ 0 h 69"/>
                <a:gd name="T14" fmla="*/ 37 w 53"/>
                <a:gd name="T15" fmla="*/ 0 h 69"/>
                <a:gd name="T16" fmla="*/ 31 w 53"/>
                <a:gd name="T17" fmla="*/ 2 h 69"/>
                <a:gd name="T18" fmla="*/ 26 w 53"/>
                <a:gd name="T19" fmla="*/ 4 h 69"/>
                <a:gd name="T20" fmla="*/ 21 w 53"/>
                <a:gd name="T21" fmla="*/ 6 h 69"/>
                <a:gd name="T22" fmla="*/ 15 w 53"/>
                <a:gd name="T23" fmla="*/ 9 h 69"/>
                <a:gd name="T24" fmla="*/ 11 w 53"/>
                <a:gd name="T25" fmla="*/ 14 h 69"/>
                <a:gd name="T26" fmla="*/ 7 w 53"/>
                <a:gd name="T27" fmla="*/ 19 h 69"/>
                <a:gd name="T28" fmla="*/ 4 w 53"/>
                <a:gd name="T29" fmla="*/ 26 h 69"/>
                <a:gd name="T30" fmla="*/ 1 w 53"/>
                <a:gd name="T31" fmla="*/ 33 h 69"/>
                <a:gd name="T32" fmla="*/ 0 w 53"/>
                <a:gd name="T33" fmla="*/ 43 h 69"/>
                <a:gd name="T34" fmla="*/ 1 w 53"/>
                <a:gd name="T35" fmla="*/ 48 h 69"/>
                <a:gd name="T36" fmla="*/ 2 w 53"/>
                <a:gd name="T37" fmla="*/ 52 h 69"/>
                <a:gd name="T38" fmla="*/ 4 w 53"/>
                <a:gd name="T39" fmla="*/ 55 h 69"/>
                <a:gd name="T40" fmla="*/ 6 w 53"/>
                <a:gd name="T41" fmla="*/ 59 h 69"/>
                <a:gd name="T42" fmla="*/ 12 w 53"/>
                <a:gd name="T43" fmla="*/ 64 h 69"/>
                <a:gd name="T44" fmla="*/ 20 w 53"/>
                <a:gd name="T45" fmla="*/ 67 h 69"/>
                <a:gd name="T46" fmla="*/ 23 w 53"/>
                <a:gd name="T47" fmla="*/ 69 h 69"/>
                <a:gd name="T48" fmla="*/ 27 w 53"/>
                <a:gd name="T49" fmla="*/ 69 h 69"/>
                <a:gd name="T50" fmla="*/ 30 w 53"/>
                <a:gd name="T51" fmla="*/ 67 h 69"/>
                <a:gd name="T52" fmla="*/ 32 w 53"/>
                <a:gd name="T53" fmla="*/ 65 h 69"/>
                <a:gd name="T54" fmla="*/ 34 w 53"/>
                <a:gd name="T55" fmla="*/ 63 h 69"/>
                <a:gd name="T56" fmla="*/ 35 w 53"/>
                <a:gd name="T57" fmla="*/ 60 h 69"/>
                <a:gd name="T58" fmla="*/ 37 w 53"/>
                <a:gd name="T59" fmla="*/ 54 h 69"/>
                <a:gd name="T60" fmla="*/ 35 w 53"/>
                <a:gd name="T61" fmla="*/ 49 h 69"/>
                <a:gd name="T62" fmla="*/ 34 w 53"/>
                <a:gd name="T63" fmla="*/ 42 h 69"/>
                <a:gd name="T64" fmla="*/ 35 w 53"/>
                <a:gd name="T65" fmla="*/ 36 h 69"/>
                <a:gd name="T66" fmla="*/ 38 w 53"/>
                <a:gd name="T67" fmla="*/ 29 h 69"/>
                <a:gd name="T68" fmla="*/ 41 w 53"/>
                <a:gd name="T69" fmla="*/ 23 h 69"/>
                <a:gd name="T70" fmla="*/ 44 w 53"/>
                <a:gd name="T71" fmla="*/ 19 h 69"/>
                <a:gd name="T72" fmla="*/ 47 w 53"/>
                <a:gd name="T73" fmla="*/ 15 h 69"/>
                <a:gd name="T74" fmla="*/ 50 w 53"/>
                <a:gd name="T75" fmla="*/ 11 h 69"/>
                <a:gd name="T76" fmla="*/ 52 w 53"/>
                <a:gd name="T77" fmla="*/ 9 h 6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3"/>
                <a:gd name="T118" fmla="*/ 0 h 69"/>
                <a:gd name="T119" fmla="*/ 53 w 53"/>
                <a:gd name="T120" fmla="*/ 69 h 6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3" h="69">
                  <a:moveTo>
                    <a:pt x="52" y="9"/>
                  </a:moveTo>
                  <a:lnTo>
                    <a:pt x="53" y="7"/>
                  </a:lnTo>
                  <a:lnTo>
                    <a:pt x="53" y="5"/>
                  </a:lnTo>
                  <a:lnTo>
                    <a:pt x="52" y="3"/>
                  </a:lnTo>
                  <a:lnTo>
                    <a:pt x="49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7" y="0"/>
                  </a:lnTo>
                  <a:lnTo>
                    <a:pt x="31" y="2"/>
                  </a:lnTo>
                  <a:lnTo>
                    <a:pt x="26" y="4"/>
                  </a:lnTo>
                  <a:lnTo>
                    <a:pt x="21" y="6"/>
                  </a:lnTo>
                  <a:lnTo>
                    <a:pt x="15" y="9"/>
                  </a:lnTo>
                  <a:lnTo>
                    <a:pt x="11" y="14"/>
                  </a:lnTo>
                  <a:lnTo>
                    <a:pt x="7" y="19"/>
                  </a:lnTo>
                  <a:lnTo>
                    <a:pt x="4" y="26"/>
                  </a:lnTo>
                  <a:lnTo>
                    <a:pt x="1" y="33"/>
                  </a:lnTo>
                  <a:lnTo>
                    <a:pt x="0" y="43"/>
                  </a:lnTo>
                  <a:lnTo>
                    <a:pt x="1" y="48"/>
                  </a:lnTo>
                  <a:lnTo>
                    <a:pt x="2" y="52"/>
                  </a:lnTo>
                  <a:lnTo>
                    <a:pt x="4" y="55"/>
                  </a:lnTo>
                  <a:lnTo>
                    <a:pt x="6" y="59"/>
                  </a:lnTo>
                  <a:lnTo>
                    <a:pt x="12" y="64"/>
                  </a:lnTo>
                  <a:lnTo>
                    <a:pt x="20" y="67"/>
                  </a:lnTo>
                  <a:lnTo>
                    <a:pt x="23" y="69"/>
                  </a:lnTo>
                  <a:lnTo>
                    <a:pt x="27" y="69"/>
                  </a:lnTo>
                  <a:lnTo>
                    <a:pt x="30" y="67"/>
                  </a:lnTo>
                  <a:lnTo>
                    <a:pt x="32" y="65"/>
                  </a:lnTo>
                  <a:lnTo>
                    <a:pt x="34" y="63"/>
                  </a:lnTo>
                  <a:lnTo>
                    <a:pt x="35" y="60"/>
                  </a:lnTo>
                  <a:lnTo>
                    <a:pt x="37" y="54"/>
                  </a:lnTo>
                  <a:lnTo>
                    <a:pt x="35" y="49"/>
                  </a:lnTo>
                  <a:lnTo>
                    <a:pt x="34" y="42"/>
                  </a:lnTo>
                  <a:lnTo>
                    <a:pt x="35" y="36"/>
                  </a:lnTo>
                  <a:lnTo>
                    <a:pt x="38" y="29"/>
                  </a:lnTo>
                  <a:lnTo>
                    <a:pt x="41" y="23"/>
                  </a:lnTo>
                  <a:lnTo>
                    <a:pt x="44" y="19"/>
                  </a:lnTo>
                  <a:lnTo>
                    <a:pt x="47" y="15"/>
                  </a:lnTo>
                  <a:lnTo>
                    <a:pt x="50" y="11"/>
                  </a:lnTo>
                  <a:lnTo>
                    <a:pt x="52" y="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05" name="Freeform 1512"/>
            <p:cNvSpPr>
              <a:spLocks/>
            </p:cNvSpPr>
            <p:nvPr/>
          </p:nvSpPr>
          <p:spPr bwMode="auto">
            <a:xfrm>
              <a:off x="2781" y="3834"/>
              <a:ext cx="63" cy="47"/>
            </a:xfrm>
            <a:custGeom>
              <a:avLst/>
              <a:gdLst>
                <a:gd name="T0" fmla="*/ 10 w 63"/>
                <a:gd name="T1" fmla="*/ 47 h 47"/>
                <a:gd name="T2" fmla="*/ 11 w 63"/>
                <a:gd name="T3" fmla="*/ 38 h 47"/>
                <a:gd name="T4" fmla="*/ 12 w 63"/>
                <a:gd name="T5" fmla="*/ 32 h 47"/>
                <a:gd name="T6" fmla="*/ 15 w 63"/>
                <a:gd name="T7" fmla="*/ 26 h 47"/>
                <a:gd name="T8" fmla="*/ 19 w 63"/>
                <a:gd name="T9" fmla="*/ 21 h 47"/>
                <a:gd name="T10" fmla="*/ 24 w 63"/>
                <a:gd name="T11" fmla="*/ 18 h 47"/>
                <a:gd name="T12" fmla="*/ 28 w 63"/>
                <a:gd name="T13" fmla="*/ 14 h 47"/>
                <a:gd name="T14" fmla="*/ 33 w 63"/>
                <a:gd name="T15" fmla="*/ 12 h 47"/>
                <a:gd name="T16" fmla="*/ 37 w 63"/>
                <a:gd name="T17" fmla="*/ 10 h 47"/>
                <a:gd name="T18" fmla="*/ 43 w 63"/>
                <a:gd name="T19" fmla="*/ 9 h 47"/>
                <a:gd name="T20" fmla="*/ 47 w 63"/>
                <a:gd name="T21" fmla="*/ 9 h 47"/>
                <a:gd name="T22" fmla="*/ 50 w 63"/>
                <a:gd name="T23" fmla="*/ 9 h 47"/>
                <a:gd name="T24" fmla="*/ 53 w 63"/>
                <a:gd name="T25" fmla="*/ 10 h 47"/>
                <a:gd name="T26" fmla="*/ 54 w 63"/>
                <a:gd name="T27" fmla="*/ 11 h 47"/>
                <a:gd name="T28" fmla="*/ 54 w 63"/>
                <a:gd name="T29" fmla="*/ 10 h 47"/>
                <a:gd name="T30" fmla="*/ 61 w 63"/>
                <a:gd name="T31" fmla="*/ 17 h 47"/>
                <a:gd name="T32" fmla="*/ 63 w 63"/>
                <a:gd name="T33" fmla="*/ 12 h 47"/>
                <a:gd name="T34" fmla="*/ 63 w 63"/>
                <a:gd name="T35" fmla="*/ 7 h 47"/>
                <a:gd name="T36" fmla="*/ 60 w 63"/>
                <a:gd name="T37" fmla="*/ 3 h 47"/>
                <a:gd name="T38" fmla="*/ 56 w 63"/>
                <a:gd name="T39" fmla="*/ 1 h 47"/>
                <a:gd name="T40" fmla="*/ 51 w 63"/>
                <a:gd name="T41" fmla="*/ 0 h 47"/>
                <a:gd name="T42" fmla="*/ 47 w 63"/>
                <a:gd name="T43" fmla="*/ 0 h 47"/>
                <a:gd name="T44" fmla="*/ 42 w 63"/>
                <a:gd name="T45" fmla="*/ 0 h 47"/>
                <a:gd name="T46" fmla="*/ 35 w 63"/>
                <a:gd name="T47" fmla="*/ 1 h 47"/>
                <a:gd name="T48" fmla="*/ 30 w 63"/>
                <a:gd name="T49" fmla="*/ 3 h 47"/>
                <a:gd name="T50" fmla="*/ 24 w 63"/>
                <a:gd name="T51" fmla="*/ 7 h 47"/>
                <a:gd name="T52" fmla="*/ 18 w 63"/>
                <a:gd name="T53" fmla="*/ 10 h 47"/>
                <a:gd name="T54" fmla="*/ 13 w 63"/>
                <a:gd name="T55" fmla="*/ 15 h 47"/>
                <a:gd name="T56" fmla="*/ 8 w 63"/>
                <a:gd name="T57" fmla="*/ 21 h 47"/>
                <a:gd name="T58" fmla="*/ 5 w 63"/>
                <a:gd name="T59" fmla="*/ 29 h 47"/>
                <a:gd name="T60" fmla="*/ 1 w 63"/>
                <a:gd name="T61" fmla="*/ 37 h 47"/>
                <a:gd name="T62" fmla="*/ 0 w 63"/>
                <a:gd name="T63" fmla="*/ 46 h 47"/>
                <a:gd name="T64" fmla="*/ 10 w 63"/>
                <a:gd name="T65" fmla="*/ 47 h 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47"/>
                <a:gd name="T101" fmla="*/ 63 w 63"/>
                <a:gd name="T102" fmla="*/ 47 h 4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47">
                  <a:moveTo>
                    <a:pt x="10" y="47"/>
                  </a:moveTo>
                  <a:lnTo>
                    <a:pt x="11" y="38"/>
                  </a:lnTo>
                  <a:lnTo>
                    <a:pt x="12" y="32"/>
                  </a:lnTo>
                  <a:lnTo>
                    <a:pt x="15" y="26"/>
                  </a:lnTo>
                  <a:lnTo>
                    <a:pt x="19" y="21"/>
                  </a:lnTo>
                  <a:lnTo>
                    <a:pt x="24" y="18"/>
                  </a:lnTo>
                  <a:lnTo>
                    <a:pt x="28" y="14"/>
                  </a:lnTo>
                  <a:lnTo>
                    <a:pt x="33" y="12"/>
                  </a:lnTo>
                  <a:lnTo>
                    <a:pt x="37" y="10"/>
                  </a:lnTo>
                  <a:lnTo>
                    <a:pt x="43" y="9"/>
                  </a:lnTo>
                  <a:lnTo>
                    <a:pt x="47" y="9"/>
                  </a:lnTo>
                  <a:lnTo>
                    <a:pt x="50" y="9"/>
                  </a:lnTo>
                  <a:lnTo>
                    <a:pt x="53" y="10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61" y="17"/>
                  </a:lnTo>
                  <a:lnTo>
                    <a:pt x="63" y="12"/>
                  </a:lnTo>
                  <a:lnTo>
                    <a:pt x="63" y="7"/>
                  </a:lnTo>
                  <a:lnTo>
                    <a:pt x="60" y="3"/>
                  </a:lnTo>
                  <a:lnTo>
                    <a:pt x="56" y="1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5" y="1"/>
                  </a:lnTo>
                  <a:lnTo>
                    <a:pt x="30" y="3"/>
                  </a:lnTo>
                  <a:lnTo>
                    <a:pt x="24" y="7"/>
                  </a:lnTo>
                  <a:lnTo>
                    <a:pt x="18" y="10"/>
                  </a:lnTo>
                  <a:lnTo>
                    <a:pt x="13" y="15"/>
                  </a:lnTo>
                  <a:lnTo>
                    <a:pt x="8" y="21"/>
                  </a:lnTo>
                  <a:lnTo>
                    <a:pt x="5" y="29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0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06" name="Freeform 1513"/>
            <p:cNvSpPr>
              <a:spLocks/>
            </p:cNvSpPr>
            <p:nvPr/>
          </p:nvSpPr>
          <p:spPr bwMode="auto">
            <a:xfrm>
              <a:off x="2781" y="3880"/>
              <a:ext cx="46" cy="31"/>
            </a:xfrm>
            <a:custGeom>
              <a:avLst/>
              <a:gdLst>
                <a:gd name="T0" fmla="*/ 36 w 46"/>
                <a:gd name="T1" fmla="*/ 8 h 31"/>
                <a:gd name="T2" fmla="*/ 36 w 46"/>
                <a:gd name="T3" fmla="*/ 13 h 31"/>
                <a:gd name="T4" fmla="*/ 36 w 46"/>
                <a:gd name="T5" fmla="*/ 17 h 31"/>
                <a:gd name="T6" fmla="*/ 35 w 46"/>
                <a:gd name="T7" fmla="*/ 19 h 31"/>
                <a:gd name="T8" fmla="*/ 34 w 46"/>
                <a:gd name="T9" fmla="*/ 20 h 31"/>
                <a:gd name="T10" fmla="*/ 33 w 46"/>
                <a:gd name="T11" fmla="*/ 21 h 31"/>
                <a:gd name="T12" fmla="*/ 31 w 46"/>
                <a:gd name="T13" fmla="*/ 22 h 31"/>
                <a:gd name="T14" fmla="*/ 29 w 46"/>
                <a:gd name="T15" fmla="*/ 22 h 31"/>
                <a:gd name="T16" fmla="*/ 26 w 46"/>
                <a:gd name="T17" fmla="*/ 22 h 31"/>
                <a:gd name="T18" fmla="*/ 19 w 46"/>
                <a:gd name="T19" fmla="*/ 19 h 31"/>
                <a:gd name="T20" fmla="*/ 14 w 46"/>
                <a:gd name="T21" fmla="*/ 13 h 31"/>
                <a:gd name="T22" fmla="*/ 12 w 46"/>
                <a:gd name="T23" fmla="*/ 11 h 31"/>
                <a:gd name="T24" fmla="*/ 11 w 46"/>
                <a:gd name="T25" fmla="*/ 8 h 31"/>
                <a:gd name="T26" fmla="*/ 10 w 46"/>
                <a:gd name="T27" fmla="*/ 5 h 31"/>
                <a:gd name="T28" fmla="*/ 10 w 46"/>
                <a:gd name="T29" fmla="*/ 1 h 31"/>
                <a:gd name="T30" fmla="*/ 0 w 46"/>
                <a:gd name="T31" fmla="*/ 0 h 31"/>
                <a:gd name="T32" fmla="*/ 1 w 46"/>
                <a:gd name="T33" fmla="*/ 6 h 31"/>
                <a:gd name="T34" fmla="*/ 2 w 46"/>
                <a:gd name="T35" fmla="*/ 11 h 31"/>
                <a:gd name="T36" fmla="*/ 5 w 46"/>
                <a:gd name="T37" fmla="*/ 16 h 31"/>
                <a:gd name="T38" fmla="*/ 8 w 46"/>
                <a:gd name="T39" fmla="*/ 20 h 31"/>
                <a:gd name="T40" fmla="*/ 15 w 46"/>
                <a:gd name="T41" fmla="*/ 27 h 31"/>
                <a:gd name="T42" fmla="*/ 24 w 46"/>
                <a:gd name="T43" fmla="*/ 30 h 31"/>
                <a:gd name="T44" fmla="*/ 28 w 46"/>
                <a:gd name="T45" fmla="*/ 31 h 31"/>
                <a:gd name="T46" fmla="*/ 32 w 46"/>
                <a:gd name="T47" fmla="*/ 31 h 31"/>
                <a:gd name="T48" fmla="*/ 36 w 46"/>
                <a:gd name="T49" fmla="*/ 30 h 31"/>
                <a:gd name="T50" fmla="*/ 40 w 46"/>
                <a:gd name="T51" fmla="*/ 28 h 31"/>
                <a:gd name="T52" fmla="*/ 44 w 46"/>
                <a:gd name="T53" fmla="*/ 23 h 31"/>
                <a:gd name="T54" fmla="*/ 45 w 46"/>
                <a:gd name="T55" fmla="*/ 19 h 31"/>
                <a:gd name="T56" fmla="*/ 46 w 46"/>
                <a:gd name="T57" fmla="*/ 12 h 31"/>
                <a:gd name="T58" fmla="*/ 45 w 46"/>
                <a:gd name="T59" fmla="*/ 6 h 31"/>
                <a:gd name="T60" fmla="*/ 36 w 46"/>
                <a:gd name="T61" fmla="*/ 8 h 3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6"/>
                <a:gd name="T94" fmla="*/ 0 h 31"/>
                <a:gd name="T95" fmla="*/ 46 w 46"/>
                <a:gd name="T96" fmla="*/ 31 h 3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6" h="31">
                  <a:moveTo>
                    <a:pt x="36" y="8"/>
                  </a:moveTo>
                  <a:lnTo>
                    <a:pt x="36" y="13"/>
                  </a:lnTo>
                  <a:lnTo>
                    <a:pt x="36" y="17"/>
                  </a:lnTo>
                  <a:lnTo>
                    <a:pt x="35" y="19"/>
                  </a:lnTo>
                  <a:lnTo>
                    <a:pt x="34" y="20"/>
                  </a:lnTo>
                  <a:lnTo>
                    <a:pt x="33" y="21"/>
                  </a:lnTo>
                  <a:lnTo>
                    <a:pt x="31" y="22"/>
                  </a:lnTo>
                  <a:lnTo>
                    <a:pt x="29" y="22"/>
                  </a:lnTo>
                  <a:lnTo>
                    <a:pt x="26" y="22"/>
                  </a:lnTo>
                  <a:lnTo>
                    <a:pt x="19" y="19"/>
                  </a:lnTo>
                  <a:lnTo>
                    <a:pt x="14" y="13"/>
                  </a:lnTo>
                  <a:lnTo>
                    <a:pt x="12" y="11"/>
                  </a:lnTo>
                  <a:lnTo>
                    <a:pt x="11" y="8"/>
                  </a:lnTo>
                  <a:lnTo>
                    <a:pt x="10" y="5"/>
                  </a:lnTo>
                  <a:lnTo>
                    <a:pt x="10" y="1"/>
                  </a:lnTo>
                  <a:lnTo>
                    <a:pt x="0" y="0"/>
                  </a:lnTo>
                  <a:lnTo>
                    <a:pt x="1" y="6"/>
                  </a:lnTo>
                  <a:lnTo>
                    <a:pt x="2" y="11"/>
                  </a:lnTo>
                  <a:lnTo>
                    <a:pt x="5" y="16"/>
                  </a:lnTo>
                  <a:lnTo>
                    <a:pt x="8" y="20"/>
                  </a:lnTo>
                  <a:lnTo>
                    <a:pt x="15" y="27"/>
                  </a:lnTo>
                  <a:lnTo>
                    <a:pt x="24" y="30"/>
                  </a:lnTo>
                  <a:lnTo>
                    <a:pt x="28" y="31"/>
                  </a:lnTo>
                  <a:lnTo>
                    <a:pt x="32" y="31"/>
                  </a:lnTo>
                  <a:lnTo>
                    <a:pt x="36" y="30"/>
                  </a:lnTo>
                  <a:lnTo>
                    <a:pt x="40" y="28"/>
                  </a:lnTo>
                  <a:lnTo>
                    <a:pt x="44" y="23"/>
                  </a:lnTo>
                  <a:lnTo>
                    <a:pt x="45" y="19"/>
                  </a:lnTo>
                  <a:lnTo>
                    <a:pt x="46" y="12"/>
                  </a:lnTo>
                  <a:lnTo>
                    <a:pt x="45" y="6"/>
                  </a:lnTo>
                  <a:lnTo>
                    <a:pt x="36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07" name="Freeform 1514"/>
            <p:cNvSpPr>
              <a:spLocks/>
            </p:cNvSpPr>
            <p:nvPr/>
          </p:nvSpPr>
          <p:spPr bwMode="auto">
            <a:xfrm>
              <a:off x="2816" y="3844"/>
              <a:ext cx="26" cy="44"/>
            </a:xfrm>
            <a:custGeom>
              <a:avLst/>
              <a:gdLst>
                <a:gd name="T0" fmla="*/ 19 w 26"/>
                <a:gd name="T1" fmla="*/ 0 h 44"/>
                <a:gd name="T2" fmla="*/ 17 w 26"/>
                <a:gd name="T3" fmla="*/ 3 h 44"/>
                <a:gd name="T4" fmla="*/ 14 w 26"/>
                <a:gd name="T5" fmla="*/ 7 h 44"/>
                <a:gd name="T6" fmla="*/ 11 w 26"/>
                <a:gd name="T7" fmla="*/ 10 h 44"/>
                <a:gd name="T8" fmla="*/ 7 w 26"/>
                <a:gd name="T9" fmla="*/ 15 h 44"/>
                <a:gd name="T10" fmla="*/ 3 w 26"/>
                <a:gd name="T11" fmla="*/ 22 h 44"/>
                <a:gd name="T12" fmla="*/ 1 w 26"/>
                <a:gd name="T13" fmla="*/ 28 h 44"/>
                <a:gd name="T14" fmla="*/ 0 w 26"/>
                <a:gd name="T15" fmla="*/ 36 h 44"/>
                <a:gd name="T16" fmla="*/ 1 w 26"/>
                <a:gd name="T17" fmla="*/ 44 h 44"/>
                <a:gd name="T18" fmla="*/ 10 w 26"/>
                <a:gd name="T19" fmla="*/ 42 h 44"/>
                <a:gd name="T20" fmla="*/ 10 w 26"/>
                <a:gd name="T21" fmla="*/ 36 h 44"/>
                <a:gd name="T22" fmla="*/ 10 w 26"/>
                <a:gd name="T23" fmla="*/ 31 h 44"/>
                <a:gd name="T24" fmla="*/ 12 w 26"/>
                <a:gd name="T25" fmla="*/ 25 h 44"/>
                <a:gd name="T26" fmla="*/ 14 w 26"/>
                <a:gd name="T27" fmla="*/ 20 h 44"/>
                <a:gd name="T28" fmla="*/ 17 w 26"/>
                <a:gd name="T29" fmla="*/ 16 h 44"/>
                <a:gd name="T30" fmla="*/ 20 w 26"/>
                <a:gd name="T31" fmla="*/ 12 h 44"/>
                <a:gd name="T32" fmla="*/ 23 w 26"/>
                <a:gd name="T33" fmla="*/ 9 h 44"/>
                <a:gd name="T34" fmla="*/ 26 w 26"/>
                <a:gd name="T35" fmla="*/ 7 h 44"/>
                <a:gd name="T36" fmla="*/ 19 w 26"/>
                <a:gd name="T37" fmla="*/ 0 h 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"/>
                <a:gd name="T58" fmla="*/ 0 h 44"/>
                <a:gd name="T59" fmla="*/ 26 w 26"/>
                <a:gd name="T60" fmla="*/ 44 h 4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" h="44">
                  <a:moveTo>
                    <a:pt x="19" y="0"/>
                  </a:moveTo>
                  <a:lnTo>
                    <a:pt x="17" y="3"/>
                  </a:lnTo>
                  <a:lnTo>
                    <a:pt x="14" y="7"/>
                  </a:lnTo>
                  <a:lnTo>
                    <a:pt x="11" y="10"/>
                  </a:lnTo>
                  <a:lnTo>
                    <a:pt x="7" y="15"/>
                  </a:lnTo>
                  <a:lnTo>
                    <a:pt x="3" y="22"/>
                  </a:lnTo>
                  <a:lnTo>
                    <a:pt x="1" y="28"/>
                  </a:lnTo>
                  <a:lnTo>
                    <a:pt x="0" y="36"/>
                  </a:lnTo>
                  <a:lnTo>
                    <a:pt x="1" y="44"/>
                  </a:lnTo>
                  <a:lnTo>
                    <a:pt x="10" y="42"/>
                  </a:lnTo>
                  <a:lnTo>
                    <a:pt x="10" y="36"/>
                  </a:lnTo>
                  <a:lnTo>
                    <a:pt x="10" y="31"/>
                  </a:lnTo>
                  <a:lnTo>
                    <a:pt x="12" y="25"/>
                  </a:lnTo>
                  <a:lnTo>
                    <a:pt x="14" y="20"/>
                  </a:lnTo>
                  <a:lnTo>
                    <a:pt x="17" y="16"/>
                  </a:lnTo>
                  <a:lnTo>
                    <a:pt x="20" y="12"/>
                  </a:lnTo>
                  <a:lnTo>
                    <a:pt x="23" y="9"/>
                  </a:lnTo>
                  <a:lnTo>
                    <a:pt x="26" y="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08" name="Freeform 1515"/>
            <p:cNvSpPr>
              <a:spLocks/>
            </p:cNvSpPr>
            <p:nvPr/>
          </p:nvSpPr>
          <p:spPr bwMode="auto">
            <a:xfrm>
              <a:off x="2745" y="3843"/>
              <a:ext cx="50" cy="66"/>
            </a:xfrm>
            <a:custGeom>
              <a:avLst/>
              <a:gdLst>
                <a:gd name="T0" fmla="*/ 48 w 50"/>
                <a:gd name="T1" fmla="*/ 16 h 66"/>
                <a:gd name="T2" fmla="*/ 49 w 50"/>
                <a:gd name="T3" fmla="*/ 13 h 66"/>
                <a:gd name="T4" fmla="*/ 50 w 50"/>
                <a:gd name="T5" fmla="*/ 11 h 66"/>
                <a:gd name="T6" fmla="*/ 49 w 50"/>
                <a:gd name="T7" fmla="*/ 9 h 66"/>
                <a:gd name="T8" fmla="*/ 48 w 50"/>
                <a:gd name="T9" fmla="*/ 5 h 66"/>
                <a:gd name="T10" fmla="*/ 45 w 50"/>
                <a:gd name="T11" fmla="*/ 3 h 66"/>
                <a:gd name="T12" fmla="*/ 43 w 50"/>
                <a:gd name="T13" fmla="*/ 2 h 66"/>
                <a:gd name="T14" fmla="*/ 38 w 50"/>
                <a:gd name="T15" fmla="*/ 1 h 66"/>
                <a:gd name="T16" fmla="*/ 34 w 50"/>
                <a:gd name="T17" fmla="*/ 0 h 66"/>
                <a:gd name="T18" fmla="*/ 30 w 50"/>
                <a:gd name="T19" fmla="*/ 0 h 66"/>
                <a:gd name="T20" fmla="*/ 26 w 50"/>
                <a:gd name="T21" fmla="*/ 1 h 66"/>
                <a:gd name="T22" fmla="*/ 21 w 50"/>
                <a:gd name="T23" fmla="*/ 3 h 66"/>
                <a:gd name="T24" fmla="*/ 16 w 50"/>
                <a:gd name="T25" fmla="*/ 6 h 66"/>
                <a:gd name="T26" fmla="*/ 12 w 50"/>
                <a:gd name="T27" fmla="*/ 11 h 66"/>
                <a:gd name="T28" fmla="*/ 8 w 50"/>
                <a:gd name="T29" fmla="*/ 16 h 66"/>
                <a:gd name="T30" fmla="*/ 5 w 50"/>
                <a:gd name="T31" fmla="*/ 23 h 66"/>
                <a:gd name="T32" fmla="*/ 1 w 50"/>
                <a:gd name="T33" fmla="*/ 32 h 66"/>
                <a:gd name="T34" fmla="*/ 0 w 50"/>
                <a:gd name="T35" fmla="*/ 38 h 66"/>
                <a:gd name="T36" fmla="*/ 0 w 50"/>
                <a:gd name="T37" fmla="*/ 44 h 66"/>
                <a:gd name="T38" fmla="*/ 1 w 50"/>
                <a:gd name="T39" fmla="*/ 48 h 66"/>
                <a:gd name="T40" fmla="*/ 5 w 50"/>
                <a:gd name="T41" fmla="*/ 53 h 66"/>
                <a:gd name="T42" fmla="*/ 8 w 50"/>
                <a:gd name="T43" fmla="*/ 57 h 66"/>
                <a:gd name="T44" fmla="*/ 11 w 50"/>
                <a:gd name="T45" fmla="*/ 59 h 66"/>
                <a:gd name="T46" fmla="*/ 15 w 50"/>
                <a:gd name="T47" fmla="*/ 62 h 66"/>
                <a:gd name="T48" fmla="*/ 19 w 50"/>
                <a:gd name="T49" fmla="*/ 65 h 66"/>
                <a:gd name="T50" fmla="*/ 24 w 50"/>
                <a:gd name="T51" fmla="*/ 66 h 66"/>
                <a:gd name="T52" fmla="*/ 28 w 50"/>
                <a:gd name="T53" fmla="*/ 66 h 66"/>
                <a:gd name="T54" fmla="*/ 32 w 50"/>
                <a:gd name="T55" fmla="*/ 65 h 66"/>
                <a:gd name="T56" fmla="*/ 35 w 50"/>
                <a:gd name="T57" fmla="*/ 64 h 66"/>
                <a:gd name="T58" fmla="*/ 38 w 50"/>
                <a:gd name="T59" fmla="*/ 61 h 66"/>
                <a:gd name="T60" fmla="*/ 41 w 50"/>
                <a:gd name="T61" fmla="*/ 58 h 66"/>
                <a:gd name="T62" fmla="*/ 42 w 50"/>
                <a:gd name="T63" fmla="*/ 54 h 66"/>
                <a:gd name="T64" fmla="*/ 42 w 50"/>
                <a:gd name="T65" fmla="*/ 48 h 66"/>
                <a:gd name="T66" fmla="*/ 41 w 50"/>
                <a:gd name="T67" fmla="*/ 42 h 66"/>
                <a:gd name="T68" fmla="*/ 41 w 50"/>
                <a:gd name="T69" fmla="*/ 36 h 66"/>
                <a:gd name="T70" fmla="*/ 41 w 50"/>
                <a:gd name="T71" fmla="*/ 31 h 66"/>
                <a:gd name="T72" fmla="*/ 42 w 50"/>
                <a:gd name="T73" fmla="*/ 27 h 66"/>
                <a:gd name="T74" fmla="*/ 43 w 50"/>
                <a:gd name="T75" fmla="*/ 24 h 66"/>
                <a:gd name="T76" fmla="*/ 44 w 50"/>
                <a:gd name="T77" fmla="*/ 21 h 66"/>
                <a:gd name="T78" fmla="*/ 46 w 50"/>
                <a:gd name="T79" fmla="*/ 18 h 66"/>
                <a:gd name="T80" fmla="*/ 48 w 50"/>
                <a:gd name="T81" fmla="*/ 16 h 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0"/>
                <a:gd name="T124" fmla="*/ 0 h 66"/>
                <a:gd name="T125" fmla="*/ 50 w 50"/>
                <a:gd name="T126" fmla="*/ 66 h 6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0" h="66">
                  <a:moveTo>
                    <a:pt x="48" y="16"/>
                  </a:moveTo>
                  <a:lnTo>
                    <a:pt x="49" y="13"/>
                  </a:lnTo>
                  <a:lnTo>
                    <a:pt x="50" y="11"/>
                  </a:lnTo>
                  <a:lnTo>
                    <a:pt x="49" y="9"/>
                  </a:lnTo>
                  <a:lnTo>
                    <a:pt x="48" y="5"/>
                  </a:lnTo>
                  <a:lnTo>
                    <a:pt x="45" y="3"/>
                  </a:lnTo>
                  <a:lnTo>
                    <a:pt x="43" y="2"/>
                  </a:lnTo>
                  <a:lnTo>
                    <a:pt x="38" y="1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1" y="3"/>
                  </a:lnTo>
                  <a:lnTo>
                    <a:pt x="16" y="6"/>
                  </a:lnTo>
                  <a:lnTo>
                    <a:pt x="12" y="11"/>
                  </a:lnTo>
                  <a:lnTo>
                    <a:pt x="8" y="16"/>
                  </a:lnTo>
                  <a:lnTo>
                    <a:pt x="5" y="23"/>
                  </a:lnTo>
                  <a:lnTo>
                    <a:pt x="1" y="32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1" y="48"/>
                  </a:lnTo>
                  <a:lnTo>
                    <a:pt x="5" y="53"/>
                  </a:lnTo>
                  <a:lnTo>
                    <a:pt x="8" y="57"/>
                  </a:lnTo>
                  <a:lnTo>
                    <a:pt x="11" y="59"/>
                  </a:lnTo>
                  <a:lnTo>
                    <a:pt x="15" y="62"/>
                  </a:lnTo>
                  <a:lnTo>
                    <a:pt x="19" y="65"/>
                  </a:lnTo>
                  <a:lnTo>
                    <a:pt x="24" y="66"/>
                  </a:lnTo>
                  <a:lnTo>
                    <a:pt x="28" y="66"/>
                  </a:lnTo>
                  <a:lnTo>
                    <a:pt x="32" y="65"/>
                  </a:lnTo>
                  <a:lnTo>
                    <a:pt x="35" y="64"/>
                  </a:lnTo>
                  <a:lnTo>
                    <a:pt x="38" y="61"/>
                  </a:lnTo>
                  <a:lnTo>
                    <a:pt x="41" y="58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1" y="42"/>
                  </a:lnTo>
                  <a:lnTo>
                    <a:pt x="41" y="36"/>
                  </a:lnTo>
                  <a:lnTo>
                    <a:pt x="41" y="31"/>
                  </a:lnTo>
                  <a:lnTo>
                    <a:pt x="42" y="27"/>
                  </a:lnTo>
                  <a:lnTo>
                    <a:pt x="43" y="24"/>
                  </a:lnTo>
                  <a:lnTo>
                    <a:pt x="44" y="21"/>
                  </a:lnTo>
                  <a:lnTo>
                    <a:pt x="46" y="18"/>
                  </a:lnTo>
                  <a:lnTo>
                    <a:pt x="48" y="1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09" name="Freeform 1516"/>
            <p:cNvSpPr>
              <a:spLocks/>
            </p:cNvSpPr>
            <p:nvPr/>
          </p:nvSpPr>
          <p:spPr bwMode="auto">
            <a:xfrm>
              <a:off x="2742" y="3838"/>
              <a:ext cx="57" cy="39"/>
            </a:xfrm>
            <a:custGeom>
              <a:avLst/>
              <a:gdLst>
                <a:gd name="T0" fmla="*/ 9 w 57"/>
                <a:gd name="T1" fmla="*/ 39 h 39"/>
                <a:gd name="T2" fmla="*/ 12 w 57"/>
                <a:gd name="T3" fmla="*/ 30 h 39"/>
                <a:gd name="T4" fmla="*/ 15 w 57"/>
                <a:gd name="T5" fmla="*/ 23 h 39"/>
                <a:gd name="T6" fmla="*/ 18 w 57"/>
                <a:gd name="T7" fmla="*/ 19 h 39"/>
                <a:gd name="T8" fmla="*/ 22 w 57"/>
                <a:gd name="T9" fmla="*/ 15 h 39"/>
                <a:gd name="T10" fmla="*/ 27 w 57"/>
                <a:gd name="T11" fmla="*/ 13 h 39"/>
                <a:gd name="T12" fmla="*/ 30 w 57"/>
                <a:gd name="T13" fmla="*/ 10 h 39"/>
                <a:gd name="T14" fmla="*/ 34 w 57"/>
                <a:gd name="T15" fmla="*/ 9 h 39"/>
                <a:gd name="T16" fmla="*/ 37 w 57"/>
                <a:gd name="T17" fmla="*/ 9 h 39"/>
                <a:gd name="T18" fmla="*/ 40 w 57"/>
                <a:gd name="T19" fmla="*/ 10 h 39"/>
                <a:gd name="T20" fmla="*/ 44 w 57"/>
                <a:gd name="T21" fmla="*/ 11 h 39"/>
                <a:gd name="T22" fmla="*/ 46 w 57"/>
                <a:gd name="T23" fmla="*/ 13 h 39"/>
                <a:gd name="T24" fmla="*/ 48 w 57"/>
                <a:gd name="T25" fmla="*/ 14 h 39"/>
                <a:gd name="T26" fmla="*/ 48 w 57"/>
                <a:gd name="T27" fmla="*/ 15 h 39"/>
                <a:gd name="T28" fmla="*/ 49 w 57"/>
                <a:gd name="T29" fmla="*/ 16 h 39"/>
                <a:gd name="T30" fmla="*/ 48 w 57"/>
                <a:gd name="T31" fmla="*/ 17 h 39"/>
                <a:gd name="T32" fmla="*/ 48 w 57"/>
                <a:gd name="T33" fmla="*/ 18 h 39"/>
                <a:gd name="T34" fmla="*/ 54 w 57"/>
                <a:gd name="T35" fmla="*/ 25 h 39"/>
                <a:gd name="T36" fmla="*/ 56 w 57"/>
                <a:gd name="T37" fmla="*/ 20 h 39"/>
                <a:gd name="T38" fmla="*/ 57 w 57"/>
                <a:gd name="T39" fmla="*/ 16 h 39"/>
                <a:gd name="T40" fmla="*/ 56 w 57"/>
                <a:gd name="T41" fmla="*/ 11 h 39"/>
                <a:gd name="T42" fmla="*/ 54 w 57"/>
                <a:gd name="T43" fmla="*/ 8 h 39"/>
                <a:gd name="T44" fmla="*/ 51 w 57"/>
                <a:gd name="T45" fmla="*/ 5 h 39"/>
                <a:gd name="T46" fmla="*/ 47 w 57"/>
                <a:gd name="T47" fmla="*/ 3 h 39"/>
                <a:gd name="T48" fmla="*/ 42 w 57"/>
                <a:gd name="T49" fmla="*/ 2 h 39"/>
                <a:gd name="T50" fmla="*/ 38 w 57"/>
                <a:gd name="T51" fmla="*/ 0 h 39"/>
                <a:gd name="T52" fmla="*/ 33 w 57"/>
                <a:gd name="T53" fmla="*/ 0 h 39"/>
                <a:gd name="T54" fmla="*/ 28 w 57"/>
                <a:gd name="T55" fmla="*/ 2 h 39"/>
                <a:gd name="T56" fmla="*/ 22 w 57"/>
                <a:gd name="T57" fmla="*/ 4 h 39"/>
                <a:gd name="T58" fmla="*/ 17 w 57"/>
                <a:gd name="T59" fmla="*/ 8 h 39"/>
                <a:gd name="T60" fmla="*/ 12 w 57"/>
                <a:gd name="T61" fmla="*/ 13 h 39"/>
                <a:gd name="T62" fmla="*/ 8 w 57"/>
                <a:gd name="T63" fmla="*/ 19 h 39"/>
                <a:gd name="T64" fmla="*/ 3 w 57"/>
                <a:gd name="T65" fmla="*/ 27 h 39"/>
                <a:gd name="T66" fmla="*/ 0 w 57"/>
                <a:gd name="T67" fmla="*/ 36 h 39"/>
                <a:gd name="T68" fmla="*/ 9 w 57"/>
                <a:gd name="T69" fmla="*/ 39 h 3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7"/>
                <a:gd name="T106" fmla="*/ 0 h 39"/>
                <a:gd name="T107" fmla="*/ 57 w 57"/>
                <a:gd name="T108" fmla="*/ 39 h 3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7" h="39">
                  <a:moveTo>
                    <a:pt x="9" y="39"/>
                  </a:moveTo>
                  <a:lnTo>
                    <a:pt x="12" y="30"/>
                  </a:lnTo>
                  <a:lnTo>
                    <a:pt x="15" y="23"/>
                  </a:lnTo>
                  <a:lnTo>
                    <a:pt x="18" y="19"/>
                  </a:lnTo>
                  <a:lnTo>
                    <a:pt x="22" y="15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4" y="9"/>
                  </a:lnTo>
                  <a:lnTo>
                    <a:pt x="37" y="9"/>
                  </a:lnTo>
                  <a:lnTo>
                    <a:pt x="40" y="10"/>
                  </a:lnTo>
                  <a:lnTo>
                    <a:pt x="44" y="11"/>
                  </a:lnTo>
                  <a:lnTo>
                    <a:pt x="46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54" y="25"/>
                  </a:lnTo>
                  <a:lnTo>
                    <a:pt x="56" y="20"/>
                  </a:lnTo>
                  <a:lnTo>
                    <a:pt x="57" y="16"/>
                  </a:lnTo>
                  <a:lnTo>
                    <a:pt x="56" y="11"/>
                  </a:lnTo>
                  <a:lnTo>
                    <a:pt x="54" y="8"/>
                  </a:lnTo>
                  <a:lnTo>
                    <a:pt x="51" y="5"/>
                  </a:lnTo>
                  <a:lnTo>
                    <a:pt x="47" y="3"/>
                  </a:lnTo>
                  <a:lnTo>
                    <a:pt x="42" y="2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8" y="2"/>
                  </a:lnTo>
                  <a:lnTo>
                    <a:pt x="22" y="4"/>
                  </a:lnTo>
                  <a:lnTo>
                    <a:pt x="17" y="8"/>
                  </a:lnTo>
                  <a:lnTo>
                    <a:pt x="12" y="13"/>
                  </a:lnTo>
                  <a:lnTo>
                    <a:pt x="8" y="19"/>
                  </a:lnTo>
                  <a:lnTo>
                    <a:pt x="3" y="27"/>
                  </a:lnTo>
                  <a:lnTo>
                    <a:pt x="0" y="36"/>
                  </a:lnTo>
                  <a:lnTo>
                    <a:pt x="9" y="3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10" name="Freeform 1517"/>
            <p:cNvSpPr>
              <a:spLocks/>
            </p:cNvSpPr>
            <p:nvPr/>
          </p:nvSpPr>
          <p:spPr bwMode="auto">
            <a:xfrm>
              <a:off x="2741" y="3874"/>
              <a:ext cx="50" cy="39"/>
            </a:xfrm>
            <a:custGeom>
              <a:avLst/>
              <a:gdLst>
                <a:gd name="T0" fmla="*/ 41 w 50"/>
                <a:gd name="T1" fmla="*/ 18 h 39"/>
                <a:gd name="T2" fmla="*/ 41 w 50"/>
                <a:gd name="T3" fmla="*/ 23 h 39"/>
                <a:gd name="T4" fmla="*/ 40 w 50"/>
                <a:gd name="T5" fmla="*/ 26 h 39"/>
                <a:gd name="T6" fmla="*/ 39 w 50"/>
                <a:gd name="T7" fmla="*/ 27 h 39"/>
                <a:gd name="T8" fmla="*/ 37 w 50"/>
                <a:gd name="T9" fmla="*/ 29 h 39"/>
                <a:gd name="T10" fmla="*/ 35 w 50"/>
                <a:gd name="T11" fmla="*/ 29 h 39"/>
                <a:gd name="T12" fmla="*/ 32 w 50"/>
                <a:gd name="T13" fmla="*/ 30 h 39"/>
                <a:gd name="T14" fmla="*/ 29 w 50"/>
                <a:gd name="T15" fmla="*/ 29 h 39"/>
                <a:gd name="T16" fmla="*/ 24 w 50"/>
                <a:gd name="T17" fmla="*/ 29 h 39"/>
                <a:gd name="T18" fmla="*/ 21 w 50"/>
                <a:gd name="T19" fmla="*/ 27 h 39"/>
                <a:gd name="T20" fmla="*/ 17 w 50"/>
                <a:gd name="T21" fmla="*/ 25 h 39"/>
                <a:gd name="T22" fmla="*/ 15 w 50"/>
                <a:gd name="T23" fmla="*/ 23 h 39"/>
                <a:gd name="T24" fmla="*/ 12 w 50"/>
                <a:gd name="T25" fmla="*/ 19 h 39"/>
                <a:gd name="T26" fmla="*/ 10 w 50"/>
                <a:gd name="T27" fmla="*/ 15 h 39"/>
                <a:gd name="T28" fmla="*/ 9 w 50"/>
                <a:gd name="T29" fmla="*/ 12 h 39"/>
                <a:gd name="T30" fmla="*/ 9 w 50"/>
                <a:gd name="T31" fmla="*/ 7 h 39"/>
                <a:gd name="T32" fmla="*/ 10 w 50"/>
                <a:gd name="T33" fmla="*/ 3 h 39"/>
                <a:gd name="T34" fmla="*/ 1 w 50"/>
                <a:gd name="T35" fmla="*/ 0 h 39"/>
                <a:gd name="T36" fmla="*/ 0 w 50"/>
                <a:gd name="T37" fmla="*/ 6 h 39"/>
                <a:gd name="T38" fmla="*/ 0 w 50"/>
                <a:gd name="T39" fmla="*/ 13 h 39"/>
                <a:gd name="T40" fmla="*/ 2 w 50"/>
                <a:gd name="T41" fmla="*/ 19 h 39"/>
                <a:gd name="T42" fmla="*/ 4 w 50"/>
                <a:gd name="T43" fmla="*/ 24 h 39"/>
                <a:gd name="T44" fmla="*/ 9 w 50"/>
                <a:gd name="T45" fmla="*/ 28 h 39"/>
                <a:gd name="T46" fmla="*/ 13 w 50"/>
                <a:gd name="T47" fmla="*/ 33 h 39"/>
                <a:gd name="T48" fmla="*/ 17 w 50"/>
                <a:gd name="T49" fmla="*/ 36 h 39"/>
                <a:gd name="T50" fmla="*/ 22 w 50"/>
                <a:gd name="T51" fmla="*/ 37 h 39"/>
                <a:gd name="T52" fmla="*/ 27 w 50"/>
                <a:gd name="T53" fmla="*/ 39 h 39"/>
                <a:gd name="T54" fmla="*/ 32 w 50"/>
                <a:gd name="T55" fmla="*/ 39 h 39"/>
                <a:gd name="T56" fmla="*/ 37 w 50"/>
                <a:gd name="T57" fmla="*/ 38 h 39"/>
                <a:gd name="T58" fmla="*/ 41 w 50"/>
                <a:gd name="T59" fmla="*/ 37 h 39"/>
                <a:gd name="T60" fmla="*/ 46 w 50"/>
                <a:gd name="T61" fmla="*/ 34 h 39"/>
                <a:gd name="T62" fmla="*/ 49 w 50"/>
                <a:gd name="T63" fmla="*/ 29 h 39"/>
                <a:gd name="T64" fmla="*/ 50 w 50"/>
                <a:gd name="T65" fmla="*/ 24 h 39"/>
                <a:gd name="T66" fmla="*/ 50 w 50"/>
                <a:gd name="T67" fmla="*/ 17 h 39"/>
                <a:gd name="T68" fmla="*/ 41 w 50"/>
                <a:gd name="T69" fmla="*/ 18 h 3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"/>
                <a:gd name="T106" fmla="*/ 0 h 39"/>
                <a:gd name="T107" fmla="*/ 50 w 50"/>
                <a:gd name="T108" fmla="*/ 39 h 3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" h="39">
                  <a:moveTo>
                    <a:pt x="41" y="18"/>
                  </a:moveTo>
                  <a:lnTo>
                    <a:pt x="41" y="23"/>
                  </a:lnTo>
                  <a:lnTo>
                    <a:pt x="40" y="26"/>
                  </a:lnTo>
                  <a:lnTo>
                    <a:pt x="39" y="27"/>
                  </a:lnTo>
                  <a:lnTo>
                    <a:pt x="37" y="29"/>
                  </a:lnTo>
                  <a:lnTo>
                    <a:pt x="35" y="29"/>
                  </a:lnTo>
                  <a:lnTo>
                    <a:pt x="32" y="30"/>
                  </a:lnTo>
                  <a:lnTo>
                    <a:pt x="29" y="29"/>
                  </a:lnTo>
                  <a:lnTo>
                    <a:pt x="24" y="29"/>
                  </a:lnTo>
                  <a:lnTo>
                    <a:pt x="21" y="27"/>
                  </a:lnTo>
                  <a:lnTo>
                    <a:pt x="17" y="25"/>
                  </a:lnTo>
                  <a:lnTo>
                    <a:pt x="15" y="23"/>
                  </a:lnTo>
                  <a:lnTo>
                    <a:pt x="12" y="19"/>
                  </a:lnTo>
                  <a:lnTo>
                    <a:pt x="10" y="15"/>
                  </a:lnTo>
                  <a:lnTo>
                    <a:pt x="9" y="12"/>
                  </a:lnTo>
                  <a:lnTo>
                    <a:pt x="9" y="7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6"/>
                  </a:lnTo>
                  <a:lnTo>
                    <a:pt x="0" y="13"/>
                  </a:lnTo>
                  <a:lnTo>
                    <a:pt x="2" y="19"/>
                  </a:lnTo>
                  <a:lnTo>
                    <a:pt x="4" y="24"/>
                  </a:lnTo>
                  <a:lnTo>
                    <a:pt x="9" y="28"/>
                  </a:lnTo>
                  <a:lnTo>
                    <a:pt x="13" y="33"/>
                  </a:lnTo>
                  <a:lnTo>
                    <a:pt x="17" y="36"/>
                  </a:lnTo>
                  <a:lnTo>
                    <a:pt x="22" y="37"/>
                  </a:lnTo>
                  <a:lnTo>
                    <a:pt x="27" y="39"/>
                  </a:lnTo>
                  <a:lnTo>
                    <a:pt x="32" y="39"/>
                  </a:lnTo>
                  <a:lnTo>
                    <a:pt x="37" y="38"/>
                  </a:lnTo>
                  <a:lnTo>
                    <a:pt x="41" y="37"/>
                  </a:lnTo>
                  <a:lnTo>
                    <a:pt x="46" y="34"/>
                  </a:lnTo>
                  <a:lnTo>
                    <a:pt x="49" y="29"/>
                  </a:lnTo>
                  <a:lnTo>
                    <a:pt x="50" y="24"/>
                  </a:lnTo>
                  <a:lnTo>
                    <a:pt x="50" y="17"/>
                  </a:lnTo>
                  <a:lnTo>
                    <a:pt x="41" y="1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11" name="Freeform 1518"/>
            <p:cNvSpPr>
              <a:spLocks/>
            </p:cNvSpPr>
            <p:nvPr/>
          </p:nvSpPr>
          <p:spPr bwMode="auto">
            <a:xfrm>
              <a:off x="2781" y="3856"/>
              <a:ext cx="15" cy="36"/>
            </a:xfrm>
            <a:custGeom>
              <a:avLst/>
              <a:gdLst>
                <a:gd name="T0" fmla="*/ 9 w 15"/>
                <a:gd name="T1" fmla="*/ 0 h 36"/>
                <a:gd name="T2" fmla="*/ 7 w 15"/>
                <a:gd name="T3" fmla="*/ 2 h 36"/>
                <a:gd name="T4" fmla="*/ 5 w 15"/>
                <a:gd name="T5" fmla="*/ 5 h 36"/>
                <a:gd name="T6" fmla="*/ 2 w 15"/>
                <a:gd name="T7" fmla="*/ 9 h 36"/>
                <a:gd name="T8" fmla="*/ 1 w 15"/>
                <a:gd name="T9" fmla="*/ 13 h 36"/>
                <a:gd name="T10" fmla="*/ 0 w 15"/>
                <a:gd name="T11" fmla="*/ 18 h 36"/>
                <a:gd name="T12" fmla="*/ 0 w 15"/>
                <a:gd name="T13" fmla="*/ 23 h 36"/>
                <a:gd name="T14" fmla="*/ 0 w 15"/>
                <a:gd name="T15" fmla="*/ 29 h 36"/>
                <a:gd name="T16" fmla="*/ 1 w 15"/>
                <a:gd name="T17" fmla="*/ 36 h 36"/>
                <a:gd name="T18" fmla="*/ 10 w 15"/>
                <a:gd name="T19" fmla="*/ 35 h 36"/>
                <a:gd name="T20" fmla="*/ 9 w 15"/>
                <a:gd name="T21" fmla="*/ 29 h 36"/>
                <a:gd name="T22" fmla="*/ 9 w 15"/>
                <a:gd name="T23" fmla="*/ 23 h 36"/>
                <a:gd name="T24" fmla="*/ 9 w 15"/>
                <a:gd name="T25" fmla="*/ 19 h 36"/>
                <a:gd name="T26" fmla="*/ 10 w 15"/>
                <a:gd name="T27" fmla="*/ 15 h 36"/>
                <a:gd name="T28" fmla="*/ 11 w 15"/>
                <a:gd name="T29" fmla="*/ 12 h 36"/>
                <a:gd name="T30" fmla="*/ 12 w 15"/>
                <a:gd name="T31" fmla="*/ 10 h 36"/>
                <a:gd name="T32" fmla="*/ 13 w 15"/>
                <a:gd name="T33" fmla="*/ 8 h 36"/>
                <a:gd name="T34" fmla="*/ 15 w 15"/>
                <a:gd name="T35" fmla="*/ 7 h 36"/>
                <a:gd name="T36" fmla="*/ 9 w 15"/>
                <a:gd name="T37" fmla="*/ 0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"/>
                <a:gd name="T58" fmla="*/ 0 h 36"/>
                <a:gd name="T59" fmla="*/ 15 w 15"/>
                <a:gd name="T60" fmla="*/ 36 h 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" h="36">
                  <a:moveTo>
                    <a:pt x="9" y="0"/>
                  </a:moveTo>
                  <a:lnTo>
                    <a:pt x="7" y="2"/>
                  </a:lnTo>
                  <a:lnTo>
                    <a:pt x="5" y="5"/>
                  </a:lnTo>
                  <a:lnTo>
                    <a:pt x="2" y="9"/>
                  </a:lnTo>
                  <a:lnTo>
                    <a:pt x="1" y="13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" y="36"/>
                  </a:lnTo>
                  <a:lnTo>
                    <a:pt x="10" y="35"/>
                  </a:lnTo>
                  <a:lnTo>
                    <a:pt x="9" y="29"/>
                  </a:lnTo>
                  <a:lnTo>
                    <a:pt x="9" y="23"/>
                  </a:lnTo>
                  <a:lnTo>
                    <a:pt x="9" y="19"/>
                  </a:lnTo>
                  <a:lnTo>
                    <a:pt x="10" y="15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13" y="8"/>
                  </a:lnTo>
                  <a:lnTo>
                    <a:pt x="15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12" name="Freeform 1519"/>
            <p:cNvSpPr>
              <a:spLocks/>
            </p:cNvSpPr>
            <p:nvPr/>
          </p:nvSpPr>
          <p:spPr bwMode="auto">
            <a:xfrm>
              <a:off x="2711" y="3849"/>
              <a:ext cx="46" cy="60"/>
            </a:xfrm>
            <a:custGeom>
              <a:avLst/>
              <a:gdLst>
                <a:gd name="T0" fmla="*/ 45 w 46"/>
                <a:gd name="T1" fmla="*/ 6 h 60"/>
                <a:gd name="T2" fmla="*/ 46 w 46"/>
                <a:gd name="T3" fmla="*/ 6 h 60"/>
                <a:gd name="T4" fmla="*/ 46 w 46"/>
                <a:gd name="T5" fmla="*/ 5 h 60"/>
                <a:gd name="T6" fmla="*/ 46 w 46"/>
                <a:gd name="T7" fmla="*/ 4 h 60"/>
                <a:gd name="T8" fmla="*/ 45 w 46"/>
                <a:gd name="T9" fmla="*/ 3 h 60"/>
                <a:gd name="T10" fmla="*/ 40 w 46"/>
                <a:gd name="T11" fmla="*/ 2 h 60"/>
                <a:gd name="T12" fmla="*/ 33 w 46"/>
                <a:gd name="T13" fmla="*/ 0 h 60"/>
                <a:gd name="T14" fmla="*/ 29 w 46"/>
                <a:gd name="T15" fmla="*/ 0 h 60"/>
                <a:gd name="T16" fmla="*/ 25 w 46"/>
                <a:gd name="T17" fmla="*/ 2 h 60"/>
                <a:gd name="T18" fmla="*/ 21 w 46"/>
                <a:gd name="T19" fmla="*/ 4 h 60"/>
                <a:gd name="T20" fmla="*/ 16 w 46"/>
                <a:gd name="T21" fmla="*/ 6 h 60"/>
                <a:gd name="T22" fmla="*/ 13 w 46"/>
                <a:gd name="T23" fmla="*/ 9 h 60"/>
                <a:gd name="T24" fmla="*/ 9 w 46"/>
                <a:gd name="T25" fmla="*/ 14 h 60"/>
                <a:gd name="T26" fmla="*/ 5 w 46"/>
                <a:gd name="T27" fmla="*/ 19 h 60"/>
                <a:gd name="T28" fmla="*/ 2 w 46"/>
                <a:gd name="T29" fmla="*/ 26 h 60"/>
                <a:gd name="T30" fmla="*/ 0 w 46"/>
                <a:gd name="T31" fmla="*/ 31 h 60"/>
                <a:gd name="T32" fmla="*/ 0 w 46"/>
                <a:gd name="T33" fmla="*/ 37 h 60"/>
                <a:gd name="T34" fmla="*/ 2 w 46"/>
                <a:gd name="T35" fmla="*/ 41 h 60"/>
                <a:gd name="T36" fmla="*/ 5 w 46"/>
                <a:gd name="T37" fmla="*/ 45 h 60"/>
                <a:gd name="T38" fmla="*/ 9 w 46"/>
                <a:gd name="T39" fmla="*/ 50 h 60"/>
                <a:gd name="T40" fmla="*/ 13 w 46"/>
                <a:gd name="T41" fmla="*/ 53 h 60"/>
                <a:gd name="T42" fmla="*/ 17 w 46"/>
                <a:gd name="T43" fmla="*/ 55 h 60"/>
                <a:gd name="T44" fmla="*/ 23 w 46"/>
                <a:gd name="T45" fmla="*/ 58 h 60"/>
                <a:gd name="T46" fmla="*/ 28 w 46"/>
                <a:gd name="T47" fmla="*/ 59 h 60"/>
                <a:gd name="T48" fmla="*/ 32 w 46"/>
                <a:gd name="T49" fmla="*/ 60 h 60"/>
                <a:gd name="T50" fmla="*/ 36 w 46"/>
                <a:gd name="T51" fmla="*/ 60 h 60"/>
                <a:gd name="T52" fmla="*/ 40 w 46"/>
                <a:gd name="T53" fmla="*/ 59 h 60"/>
                <a:gd name="T54" fmla="*/ 42 w 46"/>
                <a:gd name="T55" fmla="*/ 56 h 60"/>
                <a:gd name="T56" fmla="*/ 43 w 46"/>
                <a:gd name="T57" fmla="*/ 53 h 60"/>
                <a:gd name="T58" fmla="*/ 42 w 46"/>
                <a:gd name="T59" fmla="*/ 50 h 60"/>
                <a:gd name="T60" fmla="*/ 39 w 46"/>
                <a:gd name="T61" fmla="*/ 44 h 60"/>
                <a:gd name="T62" fmla="*/ 34 w 46"/>
                <a:gd name="T63" fmla="*/ 38 h 60"/>
                <a:gd name="T64" fmla="*/ 33 w 46"/>
                <a:gd name="T65" fmla="*/ 31 h 60"/>
                <a:gd name="T66" fmla="*/ 32 w 46"/>
                <a:gd name="T67" fmla="*/ 26 h 60"/>
                <a:gd name="T68" fmla="*/ 33 w 46"/>
                <a:gd name="T69" fmla="*/ 19 h 60"/>
                <a:gd name="T70" fmla="*/ 35 w 46"/>
                <a:gd name="T71" fmla="*/ 15 h 60"/>
                <a:gd name="T72" fmla="*/ 39 w 46"/>
                <a:gd name="T73" fmla="*/ 10 h 60"/>
                <a:gd name="T74" fmla="*/ 42 w 46"/>
                <a:gd name="T75" fmla="*/ 8 h 60"/>
                <a:gd name="T76" fmla="*/ 45 w 46"/>
                <a:gd name="T77" fmla="*/ 6 h 6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6"/>
                <a:gd name="T118" fmla="*/ 0 h 60"/>
                <a:gd name="T119" fmla="*/ 46 w 46"/>
                <a:gd name="T120" fmla="*/ 60 h 6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6" h="60">
                  <a:moveTo>
                    <a:pt x="45" y="6"/>
                  </a:moveTo>
                  <a:lnTo>
                    <a:pt x="46" y="6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5" y="3"/>
                  </a:lnTo>
                  <a:lnTo>
                    <a:pt x="40" y="2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6" y="6"/>
                  </a:lnTo>
                  <a:lnTo>
                    <a:pt x="13" y="9"/>
                  </a:lnTo>
                  <a:lnTo>
                    <a:pt x="9" y="14"/>
                  </a:lnTo>
                  <a:lnTo>
                    <a:pt x="5" y="19"/>
                  </a:lnTo>
                  <a:lnTo>
                    <a:pt x="2" y="26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2" y="41"/>
                  </a:lnTo>
                  <a:lnTo>
                    <a:pt x="5" y="45"/>
                  </a:lnTo>
                  <a:lnTo>
                    <a:pt x="9" y="50"/>
                  </a:lnTo>
                  <a:lnTo>
                    <a:pt x="13" y="53"/>
                  </a:lnTo>
                  <a:lnTo>
                    <a:pt x="17" y="55"/>
                  </a:lnTo>
                  <a:lnTo>
                    <a:pt x="23" y="58"/>
                  </a:lnTo>
                  <a:lnTo>
                    <a:pt x="28" y="59"/>
                  </a:lnTo>
                  <a:lnTo>
                    <a:pt x="32" y="60"/>
                  </a:lnTo>
                  <a:lnTo>
                    <a:pt x="36" y="60"/>
                  </a:lnTo>
                  <a:lnTo>
                    <a:pt x="40" y="59"/>
                  </a:lnTo>
                  <a:lnTo>
                    <a:pt x="42" y="56"/>
                  </a:lnTo>
                  <a:lnTo>
                    <a:pt x="43" y="53"/>
                  </a:lnTo>
                  <a:lnTo>
                    <a:pt x="42" y="50"/>
                  </a:lnTo>
                  <a:lnTo>
                    <a:pt x="39" y="44"/>
                  </a:lnTo>
                  <a:lnTo>
                    <a:pt x="34" y="38"/>
                  </a:lnTo>
                  <a:lnTo>
                    <a:pt x="33" y="31"/>
                  </a:lnTo>
                  <a:lnTo>
                    <a:pt x="32" y="26"/>
                  </a:lnTo>
                  <a:lnTo>
                    <a:pt x="33" y="19"/>
                  </a:lnTo>
                  <a:lnTo>
                    <a:pt x="35" y="15"/>
                  </a:lnTo>
                  <a:lnTo>
                    <a:pt x="39" y="10"/>
                  </a:lnTo>
                  <a:lnTo>
                    <a:pt x="42" y="8"/>
                  </a:lnTo>
                  <a:lnTo>
                    <a:pt x="45" y="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13" name="Freeform 1520"/>
            <p:cNvSpPr>
              <a:spLocks/>
            </p:cNvSpPr>
            <p:nvPr/>
          </p:nvSpPr>
          <p:spPr bwMode="auto">
            <a:xfrm>
              <a:off x="2708" y="3845"/>
              <a:ext cx="54" cy="32"/>
            </a:xfrm>
            <a:custGeom>
              <a:avLst/>
              <a:gdLst>
                <a:gd name="T0" fmla="*/ 9 w 54"/>
                <a:gd name="T1" fmla="*/ 32 h 32"/>
                <a:gd name="T2" fmla="*/ 12 w 54"/>
                <a:gd name="T3" fmla="*/ 25 h 32"/>
                <a:gd name="T4" fmla="*/ 15 w 54"/>
                <a:gd name="T5" fmla="*/ 21 h 32"/>
                <a:gd name="T6" fmla="*/ 18 w 54"/>
                <a:gd name="T7" fmla="*/ 16 h 32"/>
                <a:gd name="T8" fmla="*/ 23 w 54"/>
                <a:gd name="T9" fmla="*/ 13 h 32"/>
                <a:gd name="T10" fmla="*/ 26 w 54"/>
                <a:gd name="T11" fmla="*/ 12 h 32"/>
                <a:gd name="T12" fmla="*/ 30 w 54"/>
                <a:gd name="T13" fmla="*/ 10 h 32"/>
                <a:gd name="T14" fmla="*/ 33 w 54"/>
                <a:gd name="T15" fmla="*/ 10 h 32"/>
                <a:gd name="T16" fmla="*/ 36 w 54"/>
                <a:gd name="T17" fmla="*/ 9 h 32"/>
                <a:gd name="T18" fmla="*/ 42 w 54"/>
                <a:gd name="T19" fmla="*/ 10 h 32"/>
                <a:gd name="T20" fmla="*/ 46 w 54"/>
                <a:gd name="T21" fmla="*/ 11 h 32"/>
                <a:gd name="T22" fmla="*/ 45 w 54"/>
                <a:gd name="T23" fmla="*/ 10 h 32"/>
                <a:gd name="T24" fmla="*/ 47 w 54"/>
                <a:gd name="T25" fmla="*/ 7 h 32"/>
                <a:gd name="T26" fmla="*/ 47 w 54"/>
                <a:gd name="T27" fmla="*/ 6 h 32"/>
                <a:gd name="T28" fmla="*/ 49 w 54"/>
                <a:gd name="T29" fmla="*/ 14 h 32"/>
                <a:gd name="T30" fmla="*/ 52 w 54"/>
                <a:gd name="T31" fmla="*/ 13 h 32"/>
                <a:gd name="T32" fmla="*/ 54 w 54"/>
                <a:gd name="T33" fmla="*/ 8 h 32"/>
                <a:gd name="T34" fmla="*/ 52 w 54"/>
                <a:gd name="T35" fmla="*/ 4 h 32"/>
                <a:gd name="T36" fmla="*/ 49 w 54"/>
                <a:gd name="T37" fmla="*/ 2 h 32"/>
                <a:gd name="T38" fmla="*/ 44 w 54"/>
                <a:gd name="T39" fmla="*/ 1 h 32"/>
                <a:gd name="T40" fmla="*/ 36 w 54"/>
                <a:gd name="T41" fmla="*/ 0 h 32"/>
                <a:gd name="T42" fmla="*/ 32 w 54"/>
                <a:gd name="T43" fmla="*/ 0 h 32"/>
                <a:gd name="T44" fmla="*/ 27 w 54"/>
                <a:gd name="T45" fmla="*/ 1 h 32"/>
                <a:gd name="T46" fmla="*/ 23 w 54"/>
                <a:gd name="T47" fmla="*/ 3 h 32"/>
                <a:gd name="T48" fmla="*/ 17 w 54"/>
                <a:gd name="T49" fmla="*/ 7 h 32"/>
                <a:gd name="T50" fmla="*/ 13 w 54"/>
                <a:gd name="T51" fmla="*/ 10 h 32"/>
                <a:gd name="T52" fmla="*/ 9 w 54"/>
                <a:gd name="T53" fmla="*/ 14 h 32"/>
                <a:gd name="T54" fmla="*/ 5 w 54"/>
                <a:gd name="T55" fmla="*/ 21 h 32"/>
                <a:gd name="T56" fmla="*/ 0 w 54"/>
                <a:gd name="T57" fmla="*/ 27 h 32"/>
                <a:gd name="T58" fmla="*/ 9 w 54"/>
                <a:gd name="T59" fmla="*/ 32 h 3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4"/>
                <a:gd name="T91" fmla="*/ 0 h 32"/>
                <a:gd name="T92" fmla="*/ 54 w 54"/>
                <a:gd name="T93" fmla="*/ 32 h 3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4" h="32">
                  <a:moveTo>
                    <a:pt x="9" y="32"/>
                  </a:moveTo>
                  <a:lnTo>
                    <a:pt x="12" y="25"/>
                  </a:lnTo>
                  <a:lnTo>
                    <a:pt x="15" y="21"/>
                  </a:lnTo>
                  <a:lnTo>
                    <a:pt x="18" y="16"/>
                  </a:lnTo>
                  <a:lnTo>
                    <a:pt x="23" y="13"/>
                  </a:lnTo>
                  <a:lnTo>
                    <a:pt x="26" y="12"/>
                  </a:lnTo>
                  <a:lnTo>
                    <a:pt x="30" y="10"/>
                  </a:lnTo>
                  <a:lnTo>
                    <a:pt x="33" y="10"/>
                  </a:lnTo>
                  <a:lnTo>
                    <a:pt x="36" y="9"/>
                  </a:lnTo>
                  <a:lnTo>
                    <a:pt x="42" y="10"/>
                  </a:lnTo>
                  <a:lnTo>
                    <a:pt x="46" y="11"/>
                  </a:lnTo>
                  <a:lnTo>
                    <a:pt x="45" y="10"/>
                  </a:lnTo>
                  <a:lnTo>
                    <a:pt x="47" y="7"/>
                  </a:lnTo>
                  <a:lnTo>
                    <a:pt x="47" y="6"/>
                  </a:lnTo>
                  <a:lnTo>
                    <a:pt x="49" y="14"/>
                  </a:lnTo>
                  <a:lnTo>
                    <a:pt x="52" y="13"/>
                  </a:lnTo>
                  <a:lnTo>
                    <a:pt x="54" y="8"/>
                  </a:lnTo>
                  <a:lnTo>
                    <a:pt x="52" y="4"/>
                  </a:lnTo>
                  <a:lnTo>
                    <a:pt x="49" y="2"/>
                  </a:lnTo>
                  <a:lnTo>
                    <a:pt x="44" y="1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3" y="10"/>
                  </a:lnTo>
                  <a:lnTo>
                    <a:pt x="9" y="14"/>
                  </a:lnTo>
                  <a:lnTo>
                    <a:pt x="5" y="21"/>
                  </a:lnTo>
                  <a:lnTo>
                    <a:pt x="0" y="27"/>
                  </a:lnTo>
                  <a:lnTo>
                    <a:pt x="9" y="3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14" name="Freeform 1521"/>
            <p:cNvSpPr>
              <a:spLocks/>
            </p:cNvSpPr>
            <p:nvPr/>
          </p:nvSpPr>
          <p:spPr bwMode="auto">
            <a:xfrm>
              <a:off x="2706" y="3872"/>
              <a:ext cx="52" cy="41"/>
            </a:xfrm>
            <a:custGeom>
              <a:avLst/>
              <a:gdLst>
                <a:gd name="T0" fmla="*/ 40 w 52"/>
                <a:gd name="T1" fmla="*/ 25 h 41"/>
                <a:gd name="T2" fmla="*/ 42 w 52"/>
                <a:gd name="T3" fmla="*/ 29 h 41"/>
                <a:gd name="T4" fmla="*/ 42 w 52"/>
                <a:gd name="T5" fmla="*/ 31 h 41"/>
                <a:gd name="T6" fmla="*/ 40 w 52"/>
                <a:gd name="T7" fmla="*/ 32 h 41"/>
                <a:gd name="T8" fmla="*/ 37 w 52"/>
                <a:gd name="T9" fmla="*/ 32 h 41"/>
                <a:gd name="T10" fmla="*/ 34 w 52"/>
                <a:gd name="T11" fmla="*/ 31 h 41"/>
                <a:gd name="T12" fmla="*/ 29 w 52"/>
                <a:gd name="T13" fmla="*/ 30 h 41"/>
                <a:gd name="T14" fmla="*/ 25 w 52"/>
                <a:gd name="T15" fmla="*/ 28 h 41"/>
                <a:gd name="T16" fmla="*/ 20 w 52"/>
                <a:gd name="T17" fmla="*/ 26 h 41"/>
                <a:gd name="T18" fmla="*/ 16 w 52"/>
                <a:gd name="T19" fmla="*/ 22 h 41"/>
                <a:gd name="T20" fmla="*/ 13 w 52"/>
                <a:gd name="T21" fmla="*/ 19 h 41"/>
                <a:gd name="T22" fmla="*/ 11 w 52"/>
                <a:gd name="T23" fmla="*/ 16 h 41"/>
                <a:gd name="T24" fmla="*/ 10 w 52"/>
                <a:gd name="T25" fmla="*/ 13 h 41"/>
                <a:gd name="T26" fmla="*/ 10 w 52"/>
                <a:gd name="T27" fmla="*/ 9 h 41"/>
                <a:gd name="T28" fmla="*/ 11 w 52"/>
                <a:gd name="T29" fmla="*/ 5 h 41"/>
                <a:gd name="T30" fmla="*/ 2 w 52"/>
                <a:gd name="T31" fmla="*/ 0 h 41"/>
                <a:gd name="T32" fmla="*/ 0 w 52"/>
                <a:gd name="T33" fmla="*/ 7 h 41"/>
                <a:gd name="T34" fmla="*/ 1 w 52"/>
                <a:gd name="T35" fmla="*/ 14 h 41"/>
                <a:gd name="T36" fmla="*/ 3 w 52"/>
                <a:gd name="T37" fmla="*/ 20 h 41"/>
                <a:gd name="T38" fmla="*/ 7 w 52"/>
                <a:gd name="T39" fmla="*/ 26 h 41"/>
                <a:gd name="T40" fmla="*/ 11 w 52"/>
                <a:gd name="T41" fmla="*/ 30 h 41"/>
                <a:gd name="T42" fmla="*/ 15 w 52"/>
                <a:gd name="T43" fmla="*/ 33 h 41"/>
                <a:gd name="T44" fmla="*/ 21 w 52"/>
                <a:gd name="T45" fmla="*/ 37 h 41"/>
                <a:gd name="T46" fmla="*/ 27 w 52"/>
                <a:gd name="T47" fmla="*/ 39 h 41"/>
                <a:gd name="T48" fmla="*/ 32 w 52"/>
                <a:gd name="T49" fmla="*/ 40 h 41"/>
                <a:gd name="T50" fmla="*/ 37 w 52"/>
                <a:gd name="T51" fmla="*/ 41 h 41"/>
                <a:gd name="T52" fmla="*/ 42 w 52"/>
                <a:gd name="T53" fmla="*/ 41 h 41"/>
                <a:gd name="T54" fmla="*/ 47 w 52"/>
                <a:gd name="T55" fmla="*/ 40 h 41"/>
                <a:gd name="T56" fmla="*/ 50 w 52"/>
                <a:gd name="T57" fmla="*/ 36 h 41"/>
                <a:gd name="T58" fmla="*/ 52 w 52"/>
                <a:gd name="T59" fmla="*/ 30 h 41"/>
                <a:gd name="T60" fmla="*/ 50 w 52"/>
                <a:gd name="T61" fmla="*/ 25 h 41"/>
                <a:gd name="T62" fmla="*/ 47 w 52"/>
                <a:gd name="T63" fmla="*/ 19 h 41"/>
                <a:gd name="T64" fmla="*/ 40 w 52"/>
                <a:gd name="T65" fmla="*/ 25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2"/>
                <a:gd name="T100" fmla="*/ 0 h 41"/>
                <a:gd name="T101" fmla="*/ 52 w 52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2" h="41">
                  <a:moveTo>
                    <a:pt x="40" y="25"/>
                  </a:moveTo>
                  <a:lnTo>
                    <a:pt x="42" y="29"/>
                  </a:lnTo>
                  <a:lnTo>
                    <a:pt x="42" y="31"/>
                  </a:lnTo>
                  <a:lnTo>
                    <a:pt x="40" y="32"/>
                  </a:lnTo>
                  <a:lnTo>
                    <a:pt x="37" y="32"/>
                  </a:lnTo>
                  <a:lnTo>
                    <a:pt x="34" y="31"/>
                  </a:lnTo>
                  <a:lnTo>
                    <a:pt x="29" y="30"/>
                  </a:lnTo>
                  <a:lnTo>
                    <a:pt x="25" y="28"/>
                  </a:lnTo>
                  <a:lnTo>
                    <a:pt x="20" y="26"/>
                  </a:lnTo>
                  <a:lnTo>
                    <a:pt x="16" y="22"/>
                  </a:lnTo>
                  <a:lnTo>
                    <a:pt x="13" y="19"/>
                  </a:lnTo>
                  <a:lnTo>
                    <a:pt x="11" y="16"/>
                  </a:lnTo>
                  <a:lnTo>
                    <a:pt x="10" y="13"/>
                  </a:lnTo>
                  <a:lnTo>
                    <a:pt x="10" y="9"/>
                  </a:lnTo>
                  <a:lnTo>
                    <a:pt x="11" y="5"/>
                  </a:lnTo>
                  <a:lnTo>
                    <a:pt x="2" y="0"/>
                  </a:lnTo>
                  <a:lnTo>
                    <a:pt x="0" y="7"/>
                  </a:lnTo>
                  <a:lnTo>
                    <a:pt x="1" y="14"/>
                  </a:lnTo>
                  <a:lnTo>
                    <a:pt x="3" y="20"/>
                  </a:lnTo>
                  <a:lnTo>
                    <a:pt x="7" y="26"/>
                  </a:lnTo>
                  <a:lnTo>
                    <a:pt x="11" y="30"/>
                  </a:lnTo>
                  <a:lnTo>
                    <a:pt x="15" y="33"/>
                  </a:lnTo>
                  <a:lnTo>
                    <a:pt x="21" y="37"/>
                  </a:lnTo>
                  <a:lnTo>
                    <a:pt x="27" y="39"/>
                  </a:lnTo>
                  <a:lnTo>
                    <a:pt x="32" y="40"/>
                  </a:lnTo>
                  <a:lnTo>
                    <a:pt x="37" y="41"/>
                  </a:lnTo>
                  <a:lnTo>
                    <a:pt x="42" y="41"/>
                  </a:lnTo>
                  <a:lnTo>
                    <a:pt x="47" y="40"/>
                  </a:lnTo>
                  <a:lnTo>
                    <a:pt x="50" y="36"/>
                  </a:lnTo>
                  <a:lnTo>
                    <a:pt x="52" y="30"/>
                  </a:lnTo>
                  <a:lnTo>
                    <a:pt x="50" y="25"/>
                  </a:lnTo>
                  <a:lnTo>
                    <a:pt x="47" y="19"/>
                  </a:lnTo>
                  <a:lnTo>
                    <a:pt x="40" y="2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15" name="Freeform 1522"/>
            <p:cNvSpPr>
              <a:spLocks/>
            </p:cNvSpPr>
            <p:nvPr/>
          </p:nvSpPr>
          <p:spPr bwMode="auto">
            <a:xfrm>
              <a:off x="2739" y="3851"/>
              <a:ext cx="18" cy="46"/>
            </a:xfrm>
            <a:custGeom>
              <a:avLst/>
              <a:gdLst>
                <a:gd name="T0" fmla="*/ 16 w 18"/>
                <a:gd name="T1" fmla="*/ 0 h 46"/>
                <a:gd name="T2" fmla="*/ 12 w 18"/>
                <a:gd name="T3" fmla="*/ 2 h 46"/>
                <a:gd name="T4" fmla="*/ 7 w 18"/>
                <a:gd name="T5" fmla="*/ 5 h 46"/>
                <a:gd name="T6" fmla="*/ 3 w 18"/>
                <a:gd name="T7" fmla="*/ 10 h 46"/>
                <a:gd name="T8" fmla="*/ 1 w 18"/>
                <a:gd name="T9" fmla="*/ 16 h 46"/>
                <a:gd name="T10" fmla="*/ 0 w 18"/>
                <a:gd name="T11" fmla="*/ 23 h 46"/>
                <a:gd name="T12" fmla="*/ 1 w 18"/>
                <a:gd name="T13" fmla="*/ 30 h 46"/>
                <a:gd name="T14" fmla="*/ 3 w 18"/>
                <a:gd name="T15" fmla="*/ 38 h 46"/>
                <a:gd name="T16" fmla="*/ 7 w 18"/>
                <a:gd name="T17" fmla="*/ 46 h 46"/>
                <a:gd name="T18" fmla="*/ 14 w 18"/>
                <a:gd name="T19" fmla="*/ 40 h 46"/>
                <a:gd name="T20" fmla="*/ 11 w 18"/>
                <a:gd name="T21" fmla="*/ 35 h 46"/>
                <a:gd name="T22" fmla="*/ 9 w 18"/>
                <a:gd name="T23" fmla="*/ 29 h 46"/>
                <a:gd name="T24" fmla="*/ 8 w 18"/>
                <a:gd name="T25" fmla="*/ 24 h 46"/>
                <a:gd name="T26" fmla="*/ 9 w 18"/>
                <a:gd name="T27" fmla="*/ 18 h 46"/>
                <a:gd name="T28" fmla="*/ 12 w 18"/>
                <a:gd name="T29" fmla="*/ 15 h 46"/>
                <a:gd name="T30" fmla="*/ 14 w 18"/>
                <a:gd name="T31" fmla="*/ 12 h 46"/>
                <a:gd name="T32" fmla="*/ 16 w 18"/>
                <a:gd name="T33" fmla="*/ 9 h 46"/>
                <a:gd name="T34" fmla="*/ 18 w 18"/>
                <a:gd name="T35" fmla="*/ 8 h 46"/>
                <a:gd name="T36" fmla="*/ 16 w 18"/>
                <a:gd name="T37" fmla="*/ 0 h 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"/>
                <a:gd name="T58" fmla="*/ 0 h 46"/>
                <a:gd name="T59" fmla="*/ 18 w 18"/>
                <a:gd name="T60" fmla="*/ 46 h 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" h="46">
                  <a:moveTo>
                    <a:pt x="16" y="0"/>
                  </a:moveTo>
                  <a:lnTo>
                    <a:pt x="12" y="2"/>
                  </a:lnTo>
                  <a:lnTo>
                    <a:pt x="7" y="5"/>
                  </a:lnTo>
                  <a:lnTo>
                    <a:pt x="3" y="10"/>
                  </a:lnTo>
                  <a:lnTo>
                    <a:pt x="1" y="16"/>
                  </a:lnTo>
                  <a:lnTo>
                    <a:pt x="0" y="23"/>
                  </a:lnTo>
                  <a:lnTo>
                    <a:pt x="1" y="30"/>
                  </a:lnTo>
                  <a:lnTo>
                    <a:pt x="3" y="38"/>
                  </a:lnTo>
                  <a:lnTo>
                    <a:pt x="7" y="46"/>
                  </a:lnTo>
                  <a:lnTo>
                    <a:pt x="14" y="40"/>
                  </a:lnTo>
                  <a:lnTo>
                    <a:pt x="11" y="35"/>
                  </a:lnTo>
                  <a:lnTo>
                    <a:pt x="9" y="29"/>
                  </a:lnTo>
                  <a:lnTo>
                    <a:pt x="8" y="24"/>
                  </a:lnTo>
                  <a:lnTo>
                    <a:pt x="9" y="18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6" y="9"/>
                  </a:lnTo>
                  <a:lnTo>
                    <a:pt x="18" y="8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16" name="Freeform 1523"/>
            <p:cNvSpPr>
              <a:spLocks/>
            </p:cNvSpPr>
            <p:nvPr/>
          </p:nvSpPr>
          <p:spPr bwMode="auto">
            <a:xfrm>
              <a:off x="3093" y="3865"/>
              <a:ext cx="75" cy="68"/>
            </a:xfrm>
            <a:custGeom>
              <a:avLst/>
              <a:gdLst>
                <a:gd name="T0" fmla="*/ 23 w 75"/>
                <a:gd name="T1" fmla="*/ 1 h 68"/>
                <a:gd name="T2" fmla="*/ 17 w 75"/>
                <a:gd name="T3" fmla="*/ 0 h 68"/>
                <a:gd name="T4" fmla="*/ 13 w 75"/>
                <a:gd name="T5" fmla="*/ 0 h 68"/>
                <a:gd name="T6" fmla="*/ 8 w 75"/>
                <a:gd name="T7" fmla="*/ 1 h 68"/>
                <a:gd name="T8" fmla="*/ 5 w 75"/>
                <a:gd name="T9" fmla="*/ 2 h 68"/>
                <a:gd name="T10" fmla="*/ 1 w 75"/>
                <a:gd name="T11" fmla="*/ 5 h 68"/>
                <a:gd name="T12" fmla="*/ 0 w 75"/>
                <a:gd name="T13" fmla="*/ 9 h 68"/>
                <a:gd name="T14" fmla="*/ 1 w 75"/>
                <a:gd name="T15" fmla="*/ 14 h 68"/>
                <a:gd name="T16" fmla="*/ 6 w 75"/>
                <a:gd name="T17" fmla="*/ 21 h 68"/>
                <a:gd name="T18" fmla="*/ 8 w 75"/>
                <a:gd name="T19" fmla="*/ 24 h 68"/>
                <a:gd name="T20" fmla="*/ 8 w 75"/>
                <a:gd name="T21" fmla="*/ 28 h 68"/>
                <a:gd name="T22" fmla="*/ 7 w 75"/>
                <a:gd name="T23" fmla="*/ 33 h 68"/>
                <a:gd name="T24" fmla="*/ 5 w 75"/>
                <a:gd name="T25" fmla="*/ 38 h 68"/>
                <a:gd name="T26" fmla="*/ 4 w 75"/>
                <a:gd name="T27" fmla="*/ 43 h 68"/>
                <a:gd name="T28" fmla="*/ 4 w 75"/>
                <a:gd name="T29" fmla="*/ 48 h 68"/>
                <a:gd name="T30" fmla="*/ 6 w 75"/>
                <a:gd name="T31" fmla="*/ 52 h 68"/>
                <a:gd name="T32" fmla="*/ 9 w 75"/>
                <a:gd name="T33" fmla="*/ 58 h 68"/>
                <a:gd name="T34" fmla="*/ 15 w 75"/>
                <a:gd name="T35" fmla="*/ 62 h 68"/>
                <a:gd name="T36" fmla="*/ 23 w 75"/>
                <a:gd name="T37" fmla="*/ 66 h 68"/>
                <a:gd name="T38" fmla="*/ 29 w 75"/>
                <a:gd name="T39" fmla="*/ 68 h 68"/>
                <a:gd name="T40" fmla="*/ 36 w 75"/>
                <a:gd name="T41" fmla="*/ 68 h 68"/>
                <a:gd name="T42" fmla="*/ 43 w 75"/>
                <a:gd name="T43" fmla="*/ 68 h 68"/>
                <a:gd name="T44" fmla="*/ 49 w 75"/>
                <a:gd name="T45" fmla="*/ 67 h 68"/>
                <a:gd name="T46" fmla="*/ 55 w 75"/>
                <a:gd name="T47" fmla="*/ 65 h 68"/>
                <a:gd name="T48" fmla="*/ 61 w 75"/>
                <a:gd name="T49" fmla="*/ 61 h 68"/>
                <a:gd name="T50" fmla="*/ 66 w 75"/>
                <a:gd name="T51" fmla="*/ 58 h 68"/>
                <a:gd name="T52" fmla="*/ 69 w 75"/>
                <a:gd name="T53" fmla="*/ 55 h 68"/>
                <a:gd name="T54" fmla="*/ 72 w 75"/>
                <a:gd name="T55" fmla="*/ 51 h 68"/>
                <a:gd name="T56" fmla="*/ 74 w 75"/>
                <a:gd name="T57" fmla="*/ 48 h 68"/>
                <a:gd name="T58" fmla="*/ 75 w 75"/>
                <a:gd name="T59" fmla="*/ 45 h 68"/>
                <a:gd name="T60" fmla="*/ 75 w 75"/>
                <a:gd name="T61" fmla="*/ 42 h 68"/>
                <a:gd name="T62" fmla="*/ 73 w 75"/>
                <a:gd name="T63" fmla="*/ 39 h 68"/>
                <a:gd name="T64" fmla="*/ 70 w 75"/>
                <a:gd name="T65" fmla="*/ 37 h 68"/>
                <a:gd name="T66" fmla="*/ 65 w 75"/>
                <a:gd name="T67" fmla="*/ 35 h 68"/>
                <a:gd name="T68" fmla="*/ 60 w 75"/>
                <a:gd name="T69" fmla="*/ 31 h 68"/>
                <a:gd name="T70" fmla="*/ 52 w 75"/>
                <a:gd name="T71" fmla="*/ 25 h 68"/>
                <a:gd name="T72" fmla="*/ 46 w 75"/>
                <a:gd name="T73" fmla="*/ 20 h 68"/>
                <a:gd name="T74" fmla="*/ 38 w 75"/>
                <a:gd name="T75" fmla="*/ 13 h 68"/>
                <a:gd name="T76" fmla="*/ 32 w 75"/>
                <a:gd name="T77" fmla="*/ 7 h 68"/>
                <a:gd name="T78" fmla="*/ 27 w 75"/>
                <a:gd name="T79" fmla="*/ 3 h 68"/>
                <a:gd name="T80" fmla="*/ 23 w 75"/>
                <a:gd name="T81" fmla="*/ 1 h 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5"/>
                <a:gd name="T124" fmla="*/ 0 h 68"/>
                <a:gd name="T125" fmla="*/ 75 w 75"/>
                <a:gd name="T126" fmla="*/ 68 h 6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5" h="68">
                  <a:moveTo>
                    <a:pt x="23" y="1"/>
                  </a:moveTo>
                  <a:lnTo>
                    <a:pt x="17" y="0"/>
                  </a:lnTo>
                  <a:lnTo>
                    <a:pt x="13" y="0"/>
                  </a:lnTo>
                  <a:lnTo>
                    <a:pt x="8" y="1"/>
                  </a:lnTo>
                  <a:lnTo>
                    <a:pt x="5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1" y="14"/>
                  </a:lnTo>
                  <a:lnTo>
                    <a:pt x="6" y="21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7" y="33"/>
                  </a:lnTo>
                  <a:lnTo>
                    <a:pt x="5" y="38"/>
                  </a:lnTo>
                  <a:lnTo>
                    <a:pt x="4" y="43"/>
                  </a:lnTo>
                  <a:lnTo>
                    <a:pt x="4" y="48"/>
                  </a:lnTo>
                  <a:lnTo>
                    <a:pt x="6" y="52"/>
                  </a:lnTo>
                  <a:lnTo>
                    <a:pt x="9" y="58"/>
                  </a:lnTo>
                  <a:lnTo>
                    <a:pt x="15" y="62"/>
                  </a:lnTo>
                  <a:lnTo>
                    <a:pt x="23" y="66"/>
                  </a:lnTo>
                  <a:lnTo>
                    <a:pt x="29" y="68"/>
                  </a:lnTo>
                  <a:lnTo>
                    <a:pt x="36" y="68"/>
                  </a:lnTo>
                  <a:lnTo>
                    <a:pt x="43" y="68"/>
                  </a:lnTo>
                  <a:lnTo>
                    <a:pt x="49" y="67"/>
                  </a:lnTo>
                  <a:lnTo>
                    <a:pt x="55" y="65"/>
                  </a:lnTo>
                  <a:lnTo>
                    <a:pt x="61" y="61"/>
                  </a:lnTo>
                  <a:lnTo>
                    <a:pt x="66" y="58"/>
                  </a:lnTo>
                  <a:lnTo>
                    <a:pt x="69" y="55"/>
                  </a:lnTo>
                  <a:lnTo>
                    <a:pt x="72" y="51"/>
                  </a:lnTo>
                  <a:lnTo>
                    <a:pt x="74" y="48"/>
                  </a:lnTo>
                  <a:lnTo>
                    <a:pt x="75" y="45"/>
                  </a:lnTo>
                  <a:lnTo>
                    <a:pt x="75" y="42"/>
                  </a:lnTo>
                  <a:lnTo>
                    <a:pt x="73" y="39"/>
                  </a:lnTo>
                  <a:lnTo>
                    <a:pt x="70" y="37"/>
                  </a:lnTo>
                  <a:lnTo>
                    <a:pt x="65" y="35"/>
                  </a:lnTo>
                  <a:lnTo>
                    <a:pt x="60" y="31"/>
                  </a:lnTo>
                  <a:lnTo>
                    <a:pt x="52" y="25"/>
                  </a:lnTo>
                  <a:lnTo>
                    <a:pt x="46" y="20"/>
                  </a:lnTo>
                  <a:lnTo>
                    <a:pt x="38" y="13"/>
                  </a:lnTo>
                  <a:lnTo>
                    <a:pt x="32" y="7"/>
                  </a:lnTo>
                  <a:lnTo>
                    <a:pt x="27" y="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17" name="Freeform 1524"/>
            <p:cNvSpPr>
              <a:spLocks/>
            </p:cNvSpPr>
            <p:nvPr/>
          </p:nvSpPr>
          <p:spPr bwMode="auto">
            <a:xfrm>
              <a:off x="3089" y="3860"/>
              <a:ext cx="28" cy="28"/>
            </a:xfrm>
            <a:custGeom>
              <a:avLst/>
              <a:gdLst>
                <a:gd name="T0" fmla="*/ 13 w 28"/>
                <a:gd name="T1" fmla="*/ 22 h 28"/>
                <a:gd name="T2" fmla="*/ 10 w 28"/>
                <a:gd name="T3" fmla="*/ 17 h 28"/>
                <a:gd name="T4" fmla="*/ 9 w 28"/>
                <a:gd name="T5" fmla="*/ 14 h 28"/>
                <a:gd name="T6" fmla="*/ 10 w 28"/>
                <a:gd name="T7" fmla="*/ 12 h 28"/>
                <a:gd name="T8" fmla="*/ 11 w 28"/>
                <a:gd name="T9" fmla="*/ 11 h 28"/>
                <a:gd name="T10" fmla="*/ 13 w 28"/>
                <a:gd name="T11" fmla="*/ 10 h 28"/>
                <a:gd name="T12" fmla="*/ 17 w 28"/>
                <a:gd name="T13" fmla="*/ 9 h 28"/>
                <a:gd name="T14" fmla="*/ 21 w 28"/>
                <a:gd name="T15" fmla="*/ 9 h 28"/>
                <a:gd name="T16" fmla="*/ 24 w 28"/>
                <a:gd name="T17" fmla="*/ 10 h 28"/>
                <a:gd name="T18" fmla="*/ 28 w 28"/>
                <a:gd name="T19" fmla="*/ 1 h 28"/>
                <a:gd name="T20" fmla="*/ 22 w 28"/>
                <a:gd name="T21" fmla="*/ 0 h 28"/>
                <a:gd name="T22" fmla="*/ 17 w 28"/>
                <a:gd name="T23" fmla="*/ 0 h 28"/>
                <a:gd name="T24" fmla="*/ 11 w 28"/>
                <a:gd name="T25" fmla="*/ 1 h 28"/>
                <a:gd name="T26" fmla="*/ 5 w 28"/>
                <a:gd name="T27" fmla="*/ 4 h 28"/>
                <a:gd name="T28" fmla="*/ 2 w 28"/>
                <a:gd name="T29" fmla="*/ 8 h 28"/>
                <a:gd name="T30" fmla="*/ 0 w 28"/>
                <a:gd name="T31" fmla="*/ 15 h 28"/>
                <a:gd name="T32" fmla="*/ 2 w 28"/>
                <a:gd name="T33" fmla="*/ 21 h 28"/>
                <a:gd name="T34" fmla="*/ 6 w 28"/>
                <a:gd name="T35" fmla="*/ 28 h 28"/>
                <a:gd name="T36" fmla="*/ 13 w 28"/>
                <a:gd name="T37" fmla="*/ 22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"/>
                <a:gd name="T58" fmla="*/ 0 h 28"/>
                <a:gd name="T59" fmla="*/ 28 w 28"/>
                <a:gd name="T60" fmla="*/ 28 h 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" h="28">
                  <a:moveTo>
                    <a:pt x="13" y="22"/>
                  </a:moveTo>
                  <a:lnTo>
                    <a:pt x="10" y="17"/>
                  </a:lnTo>
                  <a:lnTo>
                    <a:pt x="9" y="14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3" y="10"/>
                  </a:lnTo>
                  <a:lnTo>
                    <a:pt x="17" y="9"/>
                  </a:lnTo>
                  <a:lnTo>
                    <a:pt x="21" y="9"/>
                  </a:lnTo>
                  <a:lnTo>
                    <a:pt x="24" y="10"/>
                  </a:lnTo>
                  <a:lnTo>
                    <a:pt x="28" y="1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1" y="1"/>
                  </a:lnTo>
                  <a:lnTo>
                    <a:pt x="5" y="4"/>
                  </a:lnTo>
                  <a:lnTo>
                    <a:pt x="2" y="8"/>
                  </a:lnTo>
                  <a:lnTo>
                    <a:pt x="0" y="15"/>
                  </a:lnTo>
                  <a:lnTo>
                    <a:pt x="2" y="21"/>
                  </a:lnTo>
                  <a:lnTo>
                    <a:pt x="6" y="28"/>
                  </a:lnTo>
                  <a:lnTo>
                    <a:pt x="13" y="2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18" name="Freeform 1525"/>
            <p:cNvSpPr>
              <a:spLocks/>
            </p:cNvSpPr>
            <p:nvPr/>
          </p:nvSpPr>
          <p:spPr bwMode="auto">
            <a:xfrm>
              <a:off x="3092" y="3882"/>
              <a:ext cx="13" cy="44"/>
            </a:xfrm>
            <a:custGeom>
              <a:avLst/>
              <a:gdLst>
                <a:gd name="T0" fmla="*/ 13 w 13"/>
                <a:gd name="T1" fmla="*/ 38 h 44"/>
                <a:gd name="T2" fmla="*/ 10 w 13"/>
                <a:gd name="T3" fmla="*/ 33 h 44"/>
                <a:gd name="T4" fmla="*/ 9 w 13"/>
                <a:gd name="T5" fmla="*/ 30 h 44"/>
                <a:gd name="T6" fmla="*/ 9 w 13"/>
                <a:gd name="T7" fmla="*/ 27 h 44"/>
                <a:gd name="T8" fmla="*/ 10 w 13"/>
                <a:gd name="T9" fmla="*/ 22 h 44"/>
                <a:gd name="T10" fmla="*/ 12 w 13"/>
                <a:gd name="T11" fmla="*/ 17 h 44"/>
                <a:gd name="T12" fmla="*/ 13 w 13"/>
                <a:gd name="T13" fmla="*/ 11 h 44"/>
                <a:gd name="T14" fmla="*/ 13 w 13"/>
                <a:gd name="T15" fmla="*/ 6 h 44"/>
                <a:gd name="T16" fmla="*/ 10 w 13"/>
                <a:gd name="T17" fmla="*/ 0 h 44"/>
                <a:gd name="T18" fmla="*/ 3 w 13"/>
                <a:gd name="T19" fmla="*/ 6 h 44"/>
                <a:gd name="T20" fmla="*/ 5 w 13"/>
                <a:gd name="T21" fmla="*/ 8 h 44"/>
                <a:gd name="T22" fmla="*/ 5 w 13"/>
                <a:gd name="T23" fmla="*/ 10 h 44"/>
                <a:gd name="T24" fmla="*/ 3 w 13"/>
                <a:gd name="T25" fmla="*/ 15 h 44"/>
                <a:gd name="T26" fmla="*/ 1 w 13"/>
                <a:gd name="T27" fmla="*/ 20 h 44"/>
                <a:gd name="T28" fmla="*/ 0 w 13"/>
                <a:gd name="T29" fmla="*/ 26 h 44"/>
                <a:gd name="T30" fmla="*/ 0 w 13"/>
                <a:gd name="T31" fmla="*/ 31 h 44"/>
                <a:gd name="T32" fmla="*/ 2 w 13"/>
                <a:gd name="T33" fmla="*/ 38 h 44"/>
                <a:gd name="T34" fmla="*/ 7 w 13"/>
                <a:gd name="T35" fmla="*/ 44 h 44"/>
                <a:gd name="T36" fmla="*/ 13 w 13"/>
                <a:gd name="T37" fmla="*/ 38 h 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"/>
                <a:gd name="T58" fmla="*/ 0 h 44"/>
                <a:gd name="T59" fmla="*/ 13 w 13"/>
                <a:gd name="T60" fmla="*/ 44 h 4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" h="44">
                  <a:moveTo>
                    <a:pt x="13" y="38"/>
                  </a:moveTo>
                  <a:lnTo>
                    <a:pt x="10" y="33"/>
                  </a:lnTo>
                  <a:lnTo>
                    <a:pt x="9" y="30"/>
                  </a:lnTo>
                  <a:lnTo>
                    <a:pt x="9" y="27"/>
                  </a:lnTo>
                  <a:lnTo>
                    <a:pt x="10" y="22"/>
                  </a:lnTo>
                  <a:lnTo>
                    <a:pt x="12" y="17"/>
                  </a:lnTo>
                  <a:lnTo>
                    <a:pt x="13" y="11"/>
                  </a:lnTo>
                  <a:lnTo>
                    <a:pt x="13" y="6"/>
                  </a:lnTo>
                  <a:lnTo>
                    <a:pt x="10" y="0"/>
                  </a:lnTo>
                  <a:lnTo>
                    <a:pt x="3" y="6"/>
                  </a:lnTo>
                  <a:lnTo>
                    <a:pt x="5" y="8"/>
                  </a:lnTo>
                  <a:lnTo>
                    <a:pt x="5" y="10"/>
                  </a:lnTo>
                  <a:lnTo>
                    <a:pt x="3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0" y="31"/>
                  </a:lnTo>
                  <a:lnTo>
                    <a:pt x="2" y="38"/>
                  </a:lnTo>
                  <a:lnTo>
                    <a:pt x="7" y="44"/>
                  </a:lnTo>
                  <a:lnTo>
                    <a:pt x="13" y="3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19" name="Freeform 1526"/>
            <p:cNvSpPr>
              <a:spLocks/>
            </p:cNvSpPr>
            <p:nvPr/>
          </p:nvSpPr>
          <p:spPr bwMode="auto">
            <a:xfrm>
              <a:off x="3099" y="3898"/>
              <a:ext cx="74" cy="40"/>
            </a:xfrm>
            <a:custGeom>
              <a:avLst/>
              <a:gdLst>
                <a:gd name="T0" fmla="*/ 63 w 74"/>
                <a:gd name="T1" fmla="*/ 9 h 40"/>
                <a:gd name="T2" fmla="*/ 64 w 74"/>
                <a:gd name="T3" fmla="*/ 10 h 40"/>
                <a:gd name="T4" fmla="*/ 65 w 74"/>
                <a:gd name="T5" fmla="*/ 11 h 40"/>
                <a:gd name="T6" fmla="*/ 64 w 74"/>
                <a:gd name="T7" fmla="*/ 13 h 40"/>
                <a:gd name="T8" fmla="*/ 63 w 74"/>
                <a:gd name="T9" fmla="*/ 15 h 40"/>
                <a:gd name="T10" fmla="*/ 61 w 74"/>
                <a:gd name="T11" fmla="*/ 18 h 40"/>
                <a:gd name="T12" fmla="*/ 57 w 74"/>
                <a:gd name="T13" fmla="*/ 22 h 40"/>
                <a:gd name="T14" fmla="*/ 53 w 74"/>
                <a:gd name="T15" fmla="*/ 25 h 40"/>
                <a:gd name="T16" fmla="*/ 47 w 74"/>
                <a:gd name="T17" fmla="*/ 27 h 40"/>
                <a:gd name="T18" fmla="*/ 42 w 74"/>
                <a:gd name="T19" fmla="*/ 29 h 40"/>
                <a:gd name="T20" fmla="*/ 36 w 74"/>
                <a:gd name="T21" fmla="*/ 30 h 40"/>
                <a:gd name="T22" fmla="*/ 30 w 74"/>
                <a:gd name="T23" fmla="*/ 30 h 40"/>
                <a:gd name="T24" fmla="*/ 24 w 74"/>
                <a:gd name="T25" fmla="*/ 30 h 40"/>
                <a:gd name="T26" fmla="*/ 18 w 74"/>
                <a:gd name="T27" fmla="*/ 28 h 40"/>
                <a:gd name="T28" fmla="*/ 11 w 74"/>
                <a:gd name="T29" fmla="*/ 26 h 40"/>
                <a:gd name="T30" fmla="*/ 6 w 74"/>
                <a:gd name="T31" fmla="*/ 22 h 40"/>
                <a:gd name="T32" fmla="*/ 0 w 74"/>
                <a:gd name="T33" fmla="*/ 28 h 40"/>
                <a:gd name="T34" fmla="*/ 7 w 74"/>
                <a:gd name="T35" fmla="*/ 34 h 40"/>
                <a:gd name="T36" fmla="*/ 14 w 74"/>
                <a:gd name="T37" fmla="*/ 37 h 40"/>
                <a:gd name="T38" fmla="*/ 22 w 74"/>
                <a:gd name="T39" fmla="*/ 39 h 40"/>
                <a:gd name="T40" fmla="*/ 30 w 74"/>
                <a:gd name="T41" fmla="*/ 40 h 40"/>
                <a:gd name="T42" fmla="*/ 38 w 74"/>
                <a:gd name="T43" fmla="*/ 39 h 40"/>
                <a:gd name="T44" fmla="*/ 44 w 74"/>
                <a:gd name="T45" fmla="*/ 38 h 40"/>
                <a:gd name="T46" fmla="*/ 50 w 74"/>
                <a:gd name="T47" fmla="*/ 36 h 40"/>
                <a:gd name="T48" fmla="*/ 57 w 74"/>
                <a:gd name="T49" fmla="*/ 33 h 40"/>
                <a:gd name="T50" fmla="*/ 62 w 74"/>
                <a:gd name="T51" fmla="*/ 29 h 40"/>
                <a:gd name="T52" fmla="*/ 66 w 74"/>
                <a:gd name="T53" fmla="*/ 25 h 40"/>
                <a:gd name="T54" fmla="*/ 71 w 74"/>
                <a:gd name="T55" fmla="*/ 21 h 40"/>
                <a:gd name="T56" fmla="*/ 73 w 74"/>
                <a:gd name="T57" fmla="*/ 16 h 40"/>
                <a:gd name="T58" fmla="*/ 74 w 74"/>
                <a:gd name="T59" fmla="*/ 12 h 40"/>
                <a:gd name="T60" fmla="*/ 74 w 74"/>
                <a:gd name="T61" fmla="*/ 6 h 40"/>
                <a:gd name="T62" fmla="*/ 69 w 74"/>
                <a:gd name="T63" fmla="*/ 2 h 40"/>
                <a:gd name="T64" fmla="*/ 65 w 74"/>
                <a:gd name="T65" fmla="*/ 0 h 40"/>
                <a:gd name="T66" fmla="*/ 63 w 74"/>
                <a:gd name="T67" fmla="*/ 9 h 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4"/>
                <a:gd name="T103" fmla="*/ 0 h 40"/>
                <a:gd name="T104" fmla="*/ 74 w 74"/>
                <a:gd name="T105" fmla="*/ 40 h 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4" h="40">
                  <a:moveTo>
                    <a:pt x="63" y="9"/>
                  </a:moveTo>
                  <a:lnTo>
                    <a:pt x="64" y="10"/>
                  </a:lnTo>
                  <a:lnTo>
                    <a:pt x="65" y="11"/>
                  </a:lnTo>
                  <a:lnTo>
                    <a:pt x="64" y="13"/>
                  </a:lnTo>
                  <a:lnTo>
                    <a:pt x="63" y="15"/>
                  </a:lnTo>
                  <a:lnTo>
                    <a:pt x="61" y="18"/>
                  </a:lnTo>
                  <a:lnTo>
                    <a:pt x="57" y="22"/>
                  </a:lnTo>
                  <a:lnTo>
                    <a:pt x="53" y="25"/>
                  </a:lnTo>
                  <a:lnTo>
                    <a:pt x="47" y="27"/>
                  </a:lnTo>
                  <a:lnTo>
                    <a:pt x="42" y="29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8"/>
                  </a:lnTo>
                  <a:lnTo>
                    <a:pt x="11" y="26"/>
                  </a:lnTo>
                  <a:lnTo>
                    <a:pt x="6" y="22"/>
                  </a:lnTo>
                  <a:lnTo>
                    <a:pt x="0" y="28"/>
                  </a:lnTo>
                  <a:lnTo>
                    <a:pt x="7" y="34"/>
                  </a:lnTo>
                  <a:lnTo>
                    <a:pt x="14" y="37"/>
                  </a:lnTo>
                  <a:lnTo>
                    <a:pt x="22" y="39"/>
                  </a:lnTo>
                  <a:lnTo>
                    <a:pt x="30" y="40"/>
                  </a:lnTo>
                  <a:lnTo>
                    <a:pt x="38" y="39"/>
                  </a:lnTo>
                  <a:lnTo>
                    <a:pt x="44" y="38"/>
                  </a:lnTo>
                  <a:lnTo>
                    <a:pt x="50" y="36"/>
                  </a:lnTo>
                  <a:lnTo>
                    <a:pt x="57" y="33"/>
                  </a:lnTo>
                  <a:lnTo>
                    <a:pt x="62" y="29"/>
                  </a:lnTo>
                  <a:lnTo>
                    <a:pt x="66" y="25"/>
                  </a:lnTo>
                  <a:lnTo>
                    <a:pt x="71" y="21"/>
                  </a:lnTo>
                  <a:lnTo>
                    <a:pt x="73" y="16"/>
                  </a:lnTo>
                  <a:lnTo>
                    <a:pt x="74" y="12"/>
                  </a:lnTo>
                  <a:lnTo>
                    <a:pt x="74" y="6"/>
                  </a:lnTo>
                  <a:lnTo>
                    <a:pt x="69" y="2"/>
                  </a:lnTo>
                  <a:lnTo>
                    <a:pt x="65" y="0"/>
                  </a:lnTo>
                  <a:lnTo>
                    <a:pt x="6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20" name="Freeform 1527"/>
            <p:cNvSpPr>
              <a:spLocks/>
            </p:cNvSpPr>
            <p:nvPr/>
          </p:nvSpPr>
          <p:spPr bwMode="auto">
            <a:xfrm>
              <a:off x="3113" y="3861"/>
              <a:ext cx="51" cy="46"/>
            </a:xfrm>
            <a:custGeom>
              <a:avLst/>
              <a:gdLst>
                <a:gd name="T0" fmla="*/ 0 w 51"/>
                <a:gd name="T1" fmla="*/ 9 h 46"/>
                <a:gd name="T2" fmla="*/ 4 w 51"/>
                <a:gd name="T3" fmla="*/ 11 h 46"/>
                <a:gd name="T4" fmla="*/ 9 w 51"/>
                <a:gd name="T5" fmla="*/ 16 h 46"/>
                <a:gd name="T6" fmla="*/ 15 w 51"/>
                <a:gd name="T7" fmla="*/ 20 h 46"/>
                <a:gd name="T8" fmla="*/ 23 w 51"/>
                <a:gd name="T9" fmla="*/ 27 h 46"/>
                <a:gd name="T10" fmla="*/ 30 w 51"/>
                <a:gd name="T11" fmla="*/ 32 h 46"/>
                <a:gd name="T12" fmla="*/ 36 w 51"/>
                <a:gd name="T13" fmla="*/ 38 h 46"/>
                <a:gd name="T14" fmla="*/ 43 w 51"/>
                <a:gd name="T15" fmla="*/ 43 h 46"/>
                <a:gd name="T16" fmla="*/ 49 w 51"/>
                <a:gd name="T17" fmla="*/ 46 h 46"/>
                <a:gd name="T18" fmla="*/ 51 w 51"/>
                <a:gd name="T19" fmla="*/ 37 h 46"/>
                <a:gd name="T20" fmla="*/ 47 w 51"/>
                <a:gd name="T21" fmla="*/ 35 h 46"/>
                <a:gd name="T22" fmla="*/ 42 w 51"/>
                <a:gd name="T23" fmla="*/ 31 h 46"/>
                <a:gd name="T24" fmla="*/ 35 w 51"/>
                <a:gd name="T25" fmla="*/ 26 h 46"/>
                <a:gd name="T26" fmla="*/ 28 w 51"/>
                <a:gd name="T27" fmla="*/ 19 h 46"/>
                <a:gd name="T28" fmla="*/ 22 w 51"/>
                <a:gd name="T29" fmla="*/ 14 h 46"/>
                <a:gd name="T30" fmla="*/ 14 w 51"/>
                <a:gd name="T31" fmla="*/ 8 h 46"/>
                <a:gd name="T32" fmla="*/ 9 w 51"/>
                <a:gd name="T33" fmla="*/ 4 h 46"/>
                <a:gd name="T34" fmla="*/ 4 w 51"/>
                <a:gd name="T35" fmla="*/ 0 h 46"/>
                <a:gd name="T36" fmla="*/ 0 w 51"/>
                <a:gd name="T37" fmla="*/ 9 h 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1"/>
                <a:gd name="T58" fmla="*/ 0 h 46"/>
                <a:gd name="T59" fmla="*/ 51 w 51"/>
                <a:gd name="T60" fmla="*/ 46 h 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1" h="46">
                  <a:moveTo>
                    <a:pt x="0" y="9"/>
                  </a:moveTo>
                  <a:lnTo>
                    <a:pt x="4" y="11"/>
                  </a:lnTo>
                  <a:lnTo>
                    <a:pt x="9" y="16"/>
                  </a:lnTo>
                  <a:lnTo>
                    <a:pt x="15" y="20"/>
                  </a:lnTo>
                  <a:lnTo>
                    <a:pt x="23" y="27"/>
                  </a:lnTo>
                  <a:lnTo>
                    <a:pt x="30" y="32"/>
                  </a:lnTo>
                  <a:lnTo>
                    <a:pt x="36" y="38"/>
                  </a:lnTo>
                  <a:lnTo>
                    <a:pt x="43" y="43"/>
                  </a:lnTo>
                  <a:lnTo>
                    <a:pt x="49" y="46"/>
                  </a:lnTo>
                  <a:lnTo>
                    <a:pt x="51" y="37"/>
                  </a:lnTo>
                  <a:lnTo>
                    <a:pt x="47" y="35"/>
                  </a:lnTo>
                  <a:lnTo>
                    <a:pt x="42" y="31"/>
                  </a:lnTo>
                  <a:lnTo>
                    <a:pt x="35" y="26"/>
                  </a:lnTo>
                  <a:lnTo>
                    <a:pt x="28" y="19"/>
                  </a:lnTo>
                  <a:lnTo>
                    <a:pt x="22" y="14"/>
                  </a:lnTo>
                  <a:lnTo>
                    <a:pt x="14" y="8"/>
                  </a:lnTo>
                  <a:lnTo>
                    <a:pt x="9" y="4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21" name="Freeform 1528"/>
            <p:cNvSpPr>
              <a:spLocks/>
            </p:cNvSpPr>
            <p:nvPr/>
          </p:nvSpPr>
          <p:spPr bwMode="auto">
            <a:xfrm>
              <a:off x="3044" y="3866"/>
              <a:ext cx="57" cy="66"/>
            </a:xfrm>
            <a:custGeom>
              <a:avLst/>
              <a:gdLst>
                <a:gd name="T0" fmla="*/ 51 w 57"/>
                <a:gd name="T1" fmla="*/ 5 h 66"/>
                <a:gd name="T2" fmla="*/ 54 w 57"/>
                <a:gd name="T3" fmla="*/ 4 h 66"/>
                <a:gd name="T4" fmla="*/ 54 w 57"/>
                <a:gd name="T5" fmla="*/ 2 h 66"/>
                <a:gd name="T6" fmla="*/ 53 w 57"/>
                <a:gd name="T7" fmla="*/ 1 h 66"/>
                <a:gd name="T8" fmla="*/ 50 w 57"/>
                <a:gd name="T9" fmla="*/ 1 h 66"/>
                <a:gd name="T10" fmla="*/ 43 w 57"/>
                <a:gd name="T11" fmla="*/ 0 h 66"/>
                <a:gd name="T12" fmla="*/ 33 w 57"/>
                <a:gd name="T13" fmla="*/ 2 h 66"/>
                <a:gd name="T14" fmla="*/ 28 w 57"/>
                <a:gd name="T15" fmla="*/ 4 h 66"/>
                <a:gd name="T16" fmla="*/ 23 w 57"/>
                <a:gd name="T17" fmla="*/ 6 h 66"/>
                <a:gd name="T18" fmla="*/ 18 w 57"/>
                <a:gd name="T19" fmla="*/ 10 h 66"/>
                <a:gd name="T20" fmla="*/ 12 w 57"/>
                <a:gd name="T21" fmla="*/ 14 h 66"/>
                <a:gd name="T22" fmla="*/ 8 w 57"/>
                <a:gd name="T23" fmla="*/ 20 h 66"/>
                <a:gd name="T24" fmla="*/ 5 w 57"/>
                <a:gd name="T25" fmla="*/ 25 h 66"/>
                <a:gd name="T26" fmla="*/ 2 w 57"/>
                <a:gd name="T27" fmla="*/ 33 h 66"/>
                <a:gd name="T28" fmla="*/ 0 w 57"/>
                <a:gd name="T29" fmla="*/ 41 h 66"/>
                <a:gd name="T30" fmla="*/ 1 w 57"/>
                <a:gd name="T31" fmla="*/ 45 h 66"/>
                <a:gd name="T32" fmla="*/ 2 w 57"/>
                <a:gd name="T33" fmla="*/ 48 h 66"/>
                <a:gd name="T34" fmla="*/ 5 w 57"/>
                <a:gd name="T35" fmla="*/ 51 h 66"/>
                <a:gd name="T36" fmla="*/ 9 w 57"/>
                <a:gd name="T37" fmla="*/ 55 h 66"/>
                <a:gd name="T38" fmla="*/ 20 w 57"/>
                <a:gd name="T39" fmla="*/ 60 h 66"/>
                <a:gd name="T40" fmla="*/ 32 w 57"/>
                <a:gd name="T41" fmla="*/ 65 h 66"/>
                <a:gd name="T42" fmla="*/ 38 w 57"/>
                <a:gd name="T43" fmla="*/ 66 h 66"/>
                <a:gd name="T44" fmla="*/ 44 w 57"/>
                <a:gd name="T45" fmla="*/ 66 h 66"/>
                <a:gd name="T46" fmla="*/ 48 w 57"/>
                <a:gd name="T47" fmla="*/ 66 h 66"/>
                <a:gd name="T48" fmla="*/ 53 w 57"/>
                <a:gd name="T49" fmla="*/ 65 h 66"/>
                <a:gd name="T50" fmla="*/ 55 w 57"/>
                <a:gd name="T51" fmla="*/ 64 h 66"/>
                <a:gd name="T52" fmla="*/ 57 w 57"/>
                <a:gd name="T53" fmla="*/ 61 h 66"/>
                <a:gd name="T54" fmla="*/ 56 w 57"/>
                <a:gd name="T55" fmla="*/ 58 h 66"/>
                <a:gd name="T56" fmla="*/ 54 w 57"/>
                <a:gd name="T57" fmla="*/ 54 h 66"/>
                <a:gd name="T58" fmla="*/ 53 w 57"/>
                <a:gd name="T59" fmla="*/ 50 h 66"/>
                <a:gd name="T60" fmla="*/ 53 w 57"/>
                <a:gd name="T61" fmla="*/ 47 h 66"/>
                <a:gd name="T62" fmla="*/ 53 w 57"/>
                <a:gd name="T63" fmla="*/ 44 h 66"/>
                <a:gd name="T64" fmla="*/ 54 w 57"/>
                <a:gd name="T65" fmla="*/ 41 h 66"/>
                <a:gd name="T66" fmla="*/ 55 w 57"/>
                <a:gd name="T67" fmla="*/ 36 h 66"/>
                <a:gd name="T68" fmla="*/ 56 w 57"/>
                <a:gd name="T69" fmla="*/ 33 h 66"/>
                <a:gd name="T70" fmla="*/ 57 w 57"/>
                <a:gd name="T71" fmla="*/ 30 h 66"/>
                <a:gd name="T72" fmla="*/ 57 w 57"/>
                <a:gd name="T73" fmla="*/ 26 h 66"/>
                <a:gd name="T74" fmla="*/ 57 w 57"/>
                <a:gd name="T75" fmla="*/ 22 h 66"/>
                <a:gd name="T76" fmla="*/ 56 w 57"/>
                <a:gd name="T77" fmla="*/ 19 h 66"/>
                <a:gd name="T78" fmla="*/ 55 w 57"/>
                <a:gd name="T79" fmla="*/ 15 h 66"/>
                <a:gd name="T80" fmla="*/ 54 w 57"/>
                <a:gd name="T81" fmla="*/ 13 h 66"/>
                <a:gd name="T82" fmla="*/ 51 w 57"/>
                <a:gd name="T83" fmla="*/ 11 h 66"/>
                <a:gd name="T84" fmla="*/ 51 w 57"/>
                <a:gd name="T85" fmla="*/ 9 h 66"/>
                <a:gd name="T86" fmla="*/ 50 w 57"/>
                <a:gd name="T87" fmla="*/ 6 h 66"/>
                <a:gd name="T88" fmla="*/ 51 w 57"/>
                <a:gd name="T89" fmla="*/ 5 h 6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7"/>
                <a:gd name="T136" fmla="*/ 0 h 66"/>
                <a:gd name="T137" fmla="*/ 57 w 57"/>
                <a:gd name="T138" fmla="*/ 66 h 6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7" h="66">
                  <a:moveTo>
                    <a:pt x="51" y="5"/>
                  </a:moveTo>
                  <a:lnTo>
                    <a:pt x="54" y="4"/>
                  </a:lnTo>
                  <a:lnTo>
                    <a:pt x="54" y="2"/>
                  </a:lnTo>
                  <a:lnTo>
                    <a:pt x="53" y="1"/>
                  </a:lnTo>
                  <a:lnTo>
                    <a:pt x="50" y="1"/>
                  </a:lnTo>
                  <a:lnTo>
                    <a:pt x="43" y="0"/>
                  </a:lnTo>
                  <a:lnTo>
                    <a:pt x="33" y="2"/>
                  </a:lnTo>
                  <a:lnTo>
                    <a:pt x="28" y="4"/>
                  </a:lnTo>
                  <a:lnTo>
                    <a:pt x="23" y="6"/>
                  </a:lnTo>
                  <a:lnTo>
                    <a:pt x="18" y="10"/>
                  </a:lnTo>
                  <a:lnTo>
                    <a:pt x="12" y="14"/>
                  </a:lnTo>
                  <a:lnTo>
                    <a:pt x="8" y="20"/>
                  </a:lnTo>
                  <a:lnTo>
                    <a:pt x="5" y="25"/>
                  </a:lnTo>
                  <a:lnTo>
                    <a:pt x="2" y="33"/>
                  </a:lnTo>
                  <a:lnTo>
                    <a:pt x="0" y="41"/>
                  </a:lnTo>
                  <a:lnTo>
                    <a:pt x="1" y="45"/>
                  </a:lnTo>
                  <a:lnTo>
                    <a:pt x="2" y="48"/>
                  </a:lnTo>
                  <a:lnTo>
                    <a:pt x="5" y="51"/>
                  </a:lnTo>
                  <a:lnTo>
                    <a:pt x="9" y="55"/>
                  </a:lnTo>
                  <a:lnTo>
                    <a:pt x="20" y="60"/>
                  </a:lnTo>
                  <a:lnTo>
                    <a:pt x="32" y="65"/>
                  </a:lnTo>
                  <a:lnTo>
                    <a:pt x="38" y="66"/>
                  </a:lnTo>
                  <a:lnTo>
                    <a:pt x="44" y="66"/>
                  </a:lnTo>
                  <a:lnTo>
                    <a:pt x="48" y="66"/>
                  </a:lnTo>
                  <a:lnTo>
                    <a:pt x="53" y="65"/>
                  </a:lnTo>
                  <a:lnTo>
                    <a:pt x="55" y="64"/>
                  </a:lnTo>
                  <a:lnTo>
                    <a:pt x="57" y="61"/>
                  </a:lnTo>
                  <a:lnTo>
                    <a:pt x="56" y="58"/>
                  </a:lnTo>
                  <a:lnTo>
                    <a:pt x="54" y="54"/>
                  </a:lnTo>
                  <a:lnTo>
                    <a:pt x="53" y="50"/>
                  </a:lnTo>
                  <a:lnTo>
                    <a:pt x="53" y="47"/>
                  </a:lnTo>
                  <a:lnTo>
                    <a:pt x="53" y="44"/>
                  </a:lnTo>
                  <a:lnTo>
                    <a:pt x="54" y="41"/>
                  </a:lnTo>
                  <a:lnTo>
                    <a:pt x="55" y="36"/>
                  </a:lnTo>
                  <a:lnTo>
                    <a:pt x="56" y="33"/>
                  </a:lnTo>
                  <a:lnTo>
                    <a:pt x="57" y="30"/>
                  </a:lnTo>
                  <a:lnTo>
                    <a:pt x="57" y="26"/>
                  </a:lnTo>
                  <a:lnTo>
                    <a:pt x="57" y="22"/>
                  </a:lnTo>
                  <a:lnTo>
                    <a:pt x="56" y="19"/>
                  </a:lnTo>
                  <a:lnTo>
                    <a:pt x="55" y="15"/>
                  </a:lnTo>
                  <a:lnTo>
                    <a:pt x="54" y="13"/>
                  </a:lnTo>
                  <a:lnTo>
                    <a:pt x="51" y="11"/>
                  </a:lnTo>
                  <a:lnTo>
                    <a:pt x="51" y="9"/>
                  </a:lnTo>
                  <a:lnTo>
                    <a:pt x="50" y="6"/>
                  </a:lnTo>
                  <a:lnTo>
                    <a:pt x="51" y="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22" name="Freeform 1529"/>
            <p:cNvSpPr>
              <a:spLocks/>
            </p:cNvSpPr>
            <p:nvPr/>
          </p:nvSpPr>
          <p:spPr bwMode="auto">
            <a:xfrm>
              <a:off x="3039" y="3861"/>
              <a:ext cx="63" cy="47"/>
            </a:xfrm>
            <a:custGeom>
              <a:avLst/>
              <a:gdLst>
                <a:gd name="T0" fmla="*/ 9 w 63"/>
                <a:gd name="T1" fmla="*/ 47 h 47"/>
                <a:gd name="T2" fmla="*/ 11 w 63"/>
                <a:gd name="T3" fmla="*/ 39 h 47"/>
                <a:gd name="T4" fmla="*/ 13 w 63"/>
                <a:gd name="T5" fmla="*/ 32 h 47"/>
                <a:gd name="T6" fmla="*/ 16 w 63"/>
                <a:gd name="T7" fmla="*/ 27 h 47"/>
                <a:gd name="T8" fmla="*/ 21 w 63"/>
                <a:gd name="T9" fmla="*/ 22 h 47"/>
                <a:gd name="T10" fmla="*/ 25 w 63"/>
                <a:gd name="T11" fmla="*/ 19 h 47"/>
                <a:gd name="T12" fmla="*/ 30 w 63"/>
                <a:gd name="T13" fmla="*/ 16 h 47"/>
                <a:gd name="T14" fmla="*/ 34 w 63"/>
                <a:gd name="T15" fmla="*/ 14 h 47"/>
                <a:gd name="T16" fmla="*/ 40 w 63"/>
                <a:gd name="T17" fmla="*/ 11 h 47"/>
                <a:gd name="T18" fmla="*/ 48 w 63"/>
                <a:gd name="T19" fmla="*/ 9 h 47"/>
                <a:gd name="T20" fmla="*/ 54 w 63"/>
                <a:gd name="T21" fmla="*/ 10 h 47"/>
                <a:gd name="T22" fmla="*/ 55 w 63"/>
                <a:gd name="T23" fmla="*/ 10 h 47"/>
                <a:gd name="T24" fmla="*/ 54 w 63"/>
                <a:gd name="T25" fmla="*/ 9 h 47"/>
                <a:gd name="T26" fmla="*/ 54 w 63"/>
                <a:gd name="T27" fmla="*/ 6 h 47"/>
                <a:gd name="T28" fmla="*/ 54 w 63"/>
                <a:gd name="T29" fmla="*/ 7 h 47"/>
                <a:gd name="T30" fmla="*/ 59 w 63"/>
                <a:gd name="T31" fmla="*/ 15 h 47"/>
                <a:gd name="T32" fmla="*/ 62 w 63"/>
                <a:gd name="T33" fmla="*/ 11 h 47"/>
                <a:gd name="T34" fmla="*/ 63 w 63"/>
                <a:gd name="T35" fmla="*/ 6 h 47"/>
                <a:gd name="T36" fmla="*/ 60 w 63"/>
                <a:gd name="T37" fmla="*/ 3 h 47"/>
                <a:gd name="T38" fmla="*/ 55 w 63"/>
                <a:gd name="T39" fmla="*/ 0 h 47"/>
                <a:gd name="T40" fmla="*/ 48 w 63"/>
                <a:gd name="T41" fmla="*/ 0 h 47"/>
                <a:gd name="T42" fmla="*/ 37 w 63"/>
                <a:gd name="T43" fmla="*/ 3 h 47"/>
                <a:gd name="T44" fmla="*/ 31 w 63"/>
                <a:gd name="T45" fmla="*/ 5 h 47"/>
                <a:gd name="T46" fmla="*/ 26 w 63"/>
                <a:gd name="T47" fmla="*/ 8 h 47"/>
                <a:gd name="T48" fmla="*/ 19 w 63"/>
                <a:gd name="T49" fmla="*/ 11 h 47"/>
                <a:gd name="T50" fmla="*/ 14 w 63"/>
                <a:gd name="T51" fmla="*/ 16 h 47"/>
                <a:gd name="T52" fmla="*/ 10 w 63"/>
                <a:gd name="T53" fmla="*/ 21 h 47"/>
                <a:gd name="T54" fmla="*/ 6 w 63"/>
                <a:gd name="T55" fmla="*/ 28 h 47"/>
                <a:gd name="T56" fmla="*/ 3 w 63"/>
                <a:gd name="T57" fmla="*/ 36 h 47"/>
                <a:gd name="T58" fmla="*/ 0 w 63"/>
                <a:gd name="T59" fmla="*/ 44 h 47"/>
                <a:gd name="T60" fmla="*/ 9 w 63"/>
                <a:gd name="T61" fmla="*/ 47 h 4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3"/>
                <a:gd name="T94" fmla="*/ 0 h 47"/>
                <a:gd name="T95" fmla="*/ 63 w 63"/>
                <a:gd name="T96" fmla="*/ 47 h 4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3" h="47">
                  <a:moveTo>
                    <a:pt x="9" y="47"/>
                  </a:moveTo>
                  <a:lnTo>
                    <a:pt x="11" y="39"/>
                  </a:lnTo>
                  <a:lnTo>
                    <a:pt x="13" y="32"/>
                  </a:lnTo>
                  <a:lnTo>
                    <a:pt x="16" y="27"/>
                  </a:lnTo>
                  <a:lnTo>
                    <a:pt x="21" y="22"/>
                  </a:lnTo>
                  <a:lnTo>
                    <a:pt x="25" y="19"/>
                  </a:lnTo>
                  <a:lnTo>
                    <a:pt x="30" y="16"/>
                  </a:lnTo>
                  <a:lnTo>
                    <a:pt x="34" y="14"/>
                  </a:lnTo>
                  <a:lnTo>
                    <a:pt x="40" y="11"/>
                  </a:lnTo>
                  <a:lnTo>
                    <a:pt x="48" y="9"/>
                  </a:lnTo>
                  <a:lnTo>
                    <a:pt x="54" y="10"/>
                  </a:lnTo>
                  <a:lnTo>
                    <a:pt x="55" y="10"/>
                  </a:lnTo>
                  <a:lnTo>
                    <a:pt x="54" y="9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9" y="15"/>
                  </a:lnTo>
                  <a:lnTo>
                    <a:pt x="62" y="11"/>
                  </a:lnTo>
                  <a:lnTo>
                    <a:pt x="63" y="6"/>
                  </a:lnTo>
                  <a:lnTo>
                    <a:pt x="60" y="3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37" y="3"/>
                  </a:lnTo>
                  <a:lnTo>
                    <a:pt x="31" y="5"/>
                  </a:lnTo>
                  <a:lnTo>
                    <a:pt x="26" y="8"/>
                  </a:lnTo>
                  <a:lnTo>
                    <a:pt x="19" y="11"/>
                  </a:lnTo>
                  <a:lnTo>
                    <a:pt x="14" y="16"/>
                  </a:lnTo>
                  <a:lnTo>
                    <a:pt x="10" y="21"/>
                  </a:lnTo>
                  <a:lnTo>
                    <a:pt x="6" y="28"/>
                  </a:lnTo>
                  <a:lnTo>
                    <a:pt x="3" y="36"/>
                  </a:lnTo>
                  <a:lnTo>
                    <a:pt x="0" y="44"/>
                  </a:lnTo>
                  <a:lnTo>
                    <a:pt x="9" y="4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23" name="Freeform 1530"/>
            <p:cNvSpPr>
              <a:spLocks/>
            </p:cNvSpPr>
            <p:nvPr/>
          </p:nvSpPr>
          <p:spPr bwMode="auto">
            <a:xfrm>
              <a:off x="3039" y="3905"/>
              <a:ext cx="66" cy="31"/>
            </a:xfrm>
            <a:custGeom>
              <a:avLst/>
              <a:gdLst>
                <a:gd name="T0" fmla="*/ 55 w 66"/>
                <a:gd name="T1" fmla="*/ 18 h 31"/>
                <a:gd name="T2" fmla="*/ 58 w 66"/>
                <a:gd name="T3" fmla="*/ 20 h 31"/>
                <a:gd name="T4" fmla="*/ 58 w 66"/>
                <a:gd name="T5" fmla="*/ 21 h 31"/>
                <a:gd name="T6" fmla="*/ 56 w 66"/>
                <a:gd name="T7" fmla="*/ 21 h 31"/>
                <a:gd name="T8" fmla="*/ 53 w 66"/>
                <a:gd name="T9" fmla="*/ 22 h 31"/>
                <a:gd name="T10" fmla="*/ 49 w 66"/>
                <a:gd name="T11" fmla="*/ 22 h 31"/>
                <a:gd name="T12" fmla="*/ 44 w 66"/>
                <a:gd name="T13" fmla="*/ 21 h 31"/>
                <a:gd name="T14" fmla="*/ 38 w 66"/>
                <a:gd name="T15" fmla="*/ 21 h 31"/>
                <a:gd name="T16" fmla="*/ 27 w 66"/>
                <a:gd name="T17" fmla="*/ 17 h 31"/>
                <a:gd name="T18" fmla="*/ 16 w 66"/>
                <a:gd name="T19" fmla="*/ 11 h 31"/>
                <a:gd name="T20" fmla="*/ 13 w 66"/>
                <a:gd name="T21" fmla="*/ 9 h 31"/>
                <a:gd name="T22" fmla="*/ 11 w 66"/>
                <a:gd name="T23" fmla="*/ 6 h 31"/>
                <a:gd name="T24" fmla="*/ 10 w 66"/>
                <a:gd name="T25" fmla="*/ 4 h 31"/>
                <a:gd name="T26" fmla="*/ 9 w 66"/>
                <a:gd name="T27" fmla="*/ 3 h 31"/>
                <a:gd name="T28" fmla="*/ 0 w 66"/>
                <a:gd name="T29" fmla="*/ 0 h 31"/>
                <a:gd name="T30" fmla="*/ 1 w 66"/>
                <a:gd name="T31" fmla="*/ 7 h 31"/>
                <a:gd name="T32" fmla="*/ 4 w 66"/>
                <a:gd name="T33" fmla="*/ 11 h 31"/>
                <a:gd name="T34" fmla="*/ 8 w 66"/>
                <a:gd name="T35" fmla="*/ 16 h 31"/>
                <a:gd name="T36" fmla="*/ 12 w 66"/>
                <a:gd name="T37" fmla="*/ 20 h 31"/>
                <a:gd name="T38" fmla="*/ 24 w 66"/>
                <a:gd name="T39" fmla="*/ 26 h 31"/>
                <a:gd name="T40" fmla="*/ 36 w 66"/>
                <a:gd name="T41" fmla="*/ 30 h 31"/>
                <a:gd name="T42" fmla="*/ 43 w 66"/>
                <a:gd name="T43" fmla="*/ 31 h 31"/>
                <a:gd name="T44" fmla="*/ 48 w 66"/>
                <a:gd name="T45" fmla="*/ 31 h 31"/>
                <a:gd name="T46" fmla="*/ 53 w 66"/>
                <a:gd name="T47" fmla="*/ 31 h 31"/>
                <a:gd name="T48" fmla="*/ 59 w 66"/>
                <a:gd name="T49" fmla="*/ 30 h 31"/>
                <a:gd name="T50" fmla="*/ 63 w 66"/>
                <a:gd name="T51" fmla="*/ 28 h 31"/>
                <a:gd name="T52" fmla="*/ 66 w 66"/>
                <a:gd name="T53" fmla="*/ 23 h 31"/>
                <a:gd name="T54" fmla="*/ 65 w 66"/>
                <a:gd name="T55" fmla="*/ 18 h 31"/>
                <a:gd name="T56" fmla="*/ 63 w 66"/>
                <a:gd name="T57" fmla="*/ 12 h 31"/>
                <a:gd name="T58" fmla="*/ 55 w 66"/>
                <a:gd name="T59" fmla="*/ 18 h 3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6"/>
                <a:gd name="T91" fmla="*/ 0 h 31"/>
                <a:gd name="T92" fmla="*/ 66 w 66"/>
                <a:gd name="T93" fmla="*/ 31 h 3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6" h="31">
                  <a:moveTo>
                    <a:pt x="55" y="18"/>
                  </a:moveTo>
                  <a:lnTo>
                    <a:pt x="58" y="20"/>
                  </a:lnTo>
                  <a:lnTo>
                    <a:pt x="58" y="21"/>
                  </a:lnTo>
                  <a:lnTo>
                    <a:pt x="56" y="21"/>
                  </a:lnTo>
                  <a:lnTo>
                    <a:pt x="53" y="22"/>
                  </a:lnTo>
                  <a:lnTo>
                    <a:pt x="49" y="22"/>
                  </a:lnTo>
                  <a:lnTo>
                    <a:pt x="44" y="21"/>
                  </a:lnTo>
                  <a:lnTo>
                    <a:pt x="38" y="21"/>
                  </a:lnTo>
                  <a:lnTo>
                    <a:pt x="27" y="17"/>
                  </a:lnTo>
                  <a:lnTo>
                    <a:pt x="16" y="11"/>
                  </a:lnTo>
                  <a:lnTo>
                    <a:pt x="13" y="9"/>
                  </a:lnTo>
                  <a:lnTo>
                    <a:pt x="11" y="6"/>
                  </a:lnTo>
                  <a:lnTo>
                    <a:pt x="10" y="4"/>
                  </a:lnTo>
                  <a:lnTo>
                    <a:pt x="9" y="3"/>
                  </a:lnTo>
                  <a:lnTo>
                    <a:pt x="0" y="0"/>
                  </a:lnTo>
                  <a:lnTo>
                    <a:pt x="1" y="7"/>
                  </a:lnTo>
                  <a:lnTo>
                    <a:pt x="4" y="11"/>
                  </a:lnTo>
                  <a:lnTo>
                    <a:pt x="8" y="16"/>
                  </a:lnTo>
                  <a:lnTo>
                    <a:pt x="12" y="20"/>
                  </a:lnTo>
                  <a:lnTo>
                    <a:pt x="24" y="26"/>
                  </a:lnTo>
                  <a:lnTo>
                    <a:pt x="36" y="30"/>
                  </a:lnTo>
                  <a:lnTo>
                    <a:pt x="43" y="31"/>
                  </a:lnTo>
                  <a:lnTo>
                    <a:pt x="48" y="31"/>
                  </a:lnTo>
                  <a:lnTo>
                    <a:pt x="53" y="31"/>
                  </a:lnTo>
                  <a:lnTo>
                    <a:pt x="59" y="30"/>
                  </a:lnTo>
                  <a:lnTo>
                    <a:pt x="63" y="28"/>
                  </a:lnTo>
                  <a:lnTo>
                    <a:pt x="66" y="23"/>
                  </a:lnTo>
                  <a:lnTo>
                    <a:pt x="65" y="18"/>
                  </a:lnTo>
                  <a:lnTo>
                    <a:pt x="63" y="12"/>
                  </a:lnTo>
                  <a:lnTo>
                    <a:pt x="55" y="1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24" name="Freeform 1531"/>
            <p:cNvSpPr>
              <a:spLocks/>
            </p:cNvSpPr>
            <p:nvPr/>
          </p:nvSpPr>
          <p:spPr bwMode="auto">
            <a:xfrm>
              <a:off x="3092" y="3892"/>
              <a:ext cx="13" cy="31"/>
            </a:xfrm>
            <a:custGeom>
              <a:avLst/>
              <a:gdLst>
                <a:gd name="T0" fmla="*/ 5 w 13"/>
                <a:gd name="T1" fmla="*/ 0 h 31"/>
                <a:gd name="T2" fmla="*/ 5 w 13"/>
                <a:gd name="T3" fmla="*/ 2 h 31"/>
                <a:gd name="T4" fmla="*/ 3 w 13"/>
                <a:gd name="T5" fmla="*/ 6 h 31"/>
                <a:gd name="T6" fmla="*/ 2 w 13"/>
                <a:gd name="T7" fmla="*/ 9 h 31"/>
                <a:gd name="T8" fmla="*/ 1 w 13"/>
                <a:gd name="T9" fmla="*/ 13 h 31"/>
                <a:gd name="T10" fmla="*/ 0 w 13"/>
                <a:gd name="T11" fmla="*/ 17 h 31"/>
                <a:gd name="T12" fmla="*/ 0 w 13"/>
                <a:gd name="T13" fmla="*/ 21 h 31"/>
                <a:gd name="T14" fmla="*/ 0 w 13"/>
                <a:gd name="T15" fmla="*/ 27 h 31"/>
                <a:gd name="T16" fmla="*/ 2 w 13"/>
                <a:gd name="T17" fmla="*/ 31 h 31"/>
                <a:gd name="T18" fmla="*/ 10 w 13"/>
                <a:gd name="T19" fmla="*/ 25 h 31"/>
                <a:gd name="T20" fmla="*/ 9 w 13"/>
                <a:gd name="T21" fmla="*/ 23 h 31"/>
                <a:gd name="T22" fmla="*/ 9 w 13"/>
                <a:gd name="T23" fmla="*/ 21 h 31"/>
                <a:gd name="T24" fmla="*/ 9 w 13"/>
                <a:gd name="T25" fmla="*/ 19 h 31"/>
                <a:gd name="T26" fmla="*/ 10 w 13"/>
                <a:gd name="T27" fmla="*/ 16 h 31"/>
                <a:gd name="T28" fmla="*/ 11 w 13"/>
                <a:gd name="T29" fmla="*/ 12 h 31"/>
                <a:gd name="T30" fmla="*/ 12 w 13"/>
                <a:gd name="T31" fmla="*/ 8 h 31"/>
                <a:gd name="T32" fmla="*/ 13 w 13"/>
                <a:gd name="T33" fmla="*/ 5 h 31"/>
                <a:gd name="T34" fmla="*/ 13 w 13"/>
                <a:gd name="T35" fmla="*/ 0 h 31"/>
                <a:gd name="T36" fmla="*/ 5 w 13"/>
                <a:gd name="T37" fmla="*/ 0 h 3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"/>
                <a:gd name="T58" fmla="*/ 0 h 31"/>
                <a:gd name="T59" fmla="*/ 13 w 13"/>
                <a:gd name="T60" fmla="*/ 31 h 3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" h="31">
                  <a:moveTo>
                    <a:pt x="5" y="0"/>
                  </a:moveTo>
                  <a:lnTo>
                    <a:pt x="5" y="2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2" y="31"/>
                  </a:lnTo>
                  <a:lnTo>
                    <a:pt x="10" y="25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9" y="19"/>
                  </a:lnTo>
                  <a:lnTo>
                    <a:pt x="10" y="16"/>
                  </a:lnTo>
                  <a:lnTo>
                    <a:pt x="11" y="12"/>
                  </a:lnTo>
                  <a:lnTo>
                    <a:pt x="12" y="8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25" name="Freeform 1532"/>
            <p:cNvSpPr>
              <a:spLocks/>
            </p:cNvSpPr>
            <p:nvPr/>
          </p:nvSpPr>
          <p:spPr bwMode="auto">
            <a:xfrm>
              <a:off x="3090" y="3868"/>
              <a:ext cx="15" cy="24"/>
            </a:xfrm>
            <a:custGeom>
              <a:avLst/>
              <a:gdLst>
                <a:gd name="T0" fmla="*/ 3 w 15"/>
                <a:gd name="T1" fmla="*/ 0 h 24"/>
                <a:gd name="T2" fmla="*/ 0 w 15"/>
                <a:gd name="T3" fmla="*/ 4 h 24"/>
                <a:gd name="T4" fmla="*/ 1 w 15"/>
                <a:gd name="T5" fmla="*/ 8 h 24"/>
                <a:gd name="T6" fmla="*/ 2 w 15"/>
                <a:gd name="T7" fmla="*/ 11 h 24"/>
                <a:gd name="T8" fmla="*/ 3 w 15"/>
                <a:gd name="T9" fmla="*/ 13 h 24"/>
                <a:gd name="T10" fmla="*/ 4 w 15"/>
                <a:gd name="T11" fmla="*/ 15 h 24"/>
                <a:gd name="T12" fmla="*/ 5 w 15"/>
                <a:gd name="T13" fmla="*/ 18 h 24"/>
                <a:gd name="T14" fmla="*/ 7 w 15"/>
                <a:gd name="T15" fmla="*/ 21 h 24"/>
                <a:gd name="T16" fmla="*/ 7 w 15"/>
                <a:gd name="T17" fmla="*/ 24 h 24"/>
                <a:gd name="T18" fmla="*/ 15 w 15"/>
                <a:gd name="T19" fmla="*/ 24 h 24"/>
                <a:gd name="T20" fmla="*/ 15 w 15"/>
                <a:gd name="T21" fmla="*/ 20 h 24"/>
                <a:gd name="T22" fmla="*/ 14 w 15"/>
                <a:gd name="T23" fmla="*/ 15 h 24"/>
                <a:gd name="T24" fmla="*/ 13 w 15"/>
                <a:gd name="T25" fmla="*/ 12 h 24"/>
                <a:gd name="T26" fmla="*/ 11 w 15"/>
                <a:gd name="T27" fmla="*/ 9 h 24"/>
                <a:gd name="T28" fmla="*/ 10 w 15"/>
                <a:gd name="T29" fmla="*/ 7 h 24"/>
                <a:gd name="T30" fmla="*/ 10 w 15"/>
                <a:gd name="T31" fmla="*/ 4 h 24"/>
                <a:gd name="T32" fmla="*/ 9 w 15"/>
                <a:gd name="T33" fmla="*/ 6 h 24"/>
                <a:gd name="T34" fmla="*/ 8 w 15"/>
                <a:gd name="T35" fmla="*/ 8 h 24"/>
                <a:gd name="T36" fmla="*/ 3 w 15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"/>
                <a:gd name="T58" fmla="*/ 0 h 24"/>
                <a:gd name="T59" fmla="*/ 15 w 15"/>
                <a:gd name="T60" fmla="*/ 24 h 2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" h="24">
                  <a:moveTo>
                    <a:pt x="3" y="0"/>
                  </a:moveTo>
                  <a:lnTo>
                    <a:pt x="0" y="4"/>
                  </a:lnTo>
                  <a:lnTo>
                    <a:pt x="1" y="8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5"/>
                  </a:lnTo>
                  <a:lnTo>
                    <a:pt x="5" y="18"/>
                  </a:lnTo>
                  <a:lnTo>
                    <a:pt x="7" y="21"/>
                  </a:lnTo>
                  <a:lnTo>
                    <a:pt x="7" y="24"/>
                  </a:lnTo>
                  <a:lnTo>
                    <a:pt x="15" y="24"/>
                  </a:lnTo>
                  <a:lnTo>
                    <a:pt x="15" y="20"/>
                  </a:lnTo>
                  <a:lnTo>
                    <a:pt x="14" y="15"/>
                  </a:lnTo>
                  <a:lnTo>
                    <a:pt x="13" y="12"/>
                  </a:lnTo>
                  <a:lnTo>
                    <a:pt x="11" y="9"/>
                  </a:lnTo>
                  <a:lnTo>
                    <a:pt x="10" y="7"/>
                  </a:lnTo>
                  <a:lnTo>
                    <a:pt x="10" y="4"/>
                  </a:lnTo>
                  <a:lnTo>
                    <a:pt x="9" y="6"/>
                  </a:lnTo>
                  <a:lnTo>
                    <a:pt x="8" y="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26" name="Freeform 1533"/>
            <p:cNvSpPr>
              <a:spLocks/>
            </p:cNvSpPr>
            <p:nvPr/>
          </p:nvSpPr>
          <p:spPr bwMode="auto">
            <a:xfrm>
              <a:off x="3042" y="3921"/>
              <a:ext cx="64" cy="50"/>
            </a:xfrm>
            <a:custGeom>
              <a:avLst/>
              <a:gdLst>
                <a:gd name="T0" fmla="*/ 63 w 64"/>
                <a:gd name="T1" fmla="*/ 6 h 50"/>
                <a:gd name="T2" fmla="*/ 64 w 64"/>
                <a:gd name="T3" fmla="*/ 10 h 50"/>
                <a:gd name="T4" fmla="*/ 64 w 64"/>
                <a:gd name="T5" fmla="*/ 14 h 50"/>
                <a:gd name="T6" fmla="*/ 63 w 64"/>
                <a:gd name="T7" fmla="*/ 20 h 50"/>
                <a:gd name="T8" fmla="*/ 61 w 64"/>
                <a:gd name="T9" fmla="*/ 25 h 50"/>
                <a:gd name="T10" fmla="*/ 58 w 64"/>
                <a:gd name="T11" fmla="*/ 31 h 50"/>
                <a:gd name="T12" fmla="*/ 53 w 64"/>
                <a:gd name="T13" fmla="*/ 36 h 50"/>
                <a:gd name="T14" fmla="*/ 48 w 64"/>
                <a:gd name="T15" fmla="*/ 43 h 50"/>
                <a:gd name="T16" fmla="*/ 41 w 64"/>
                <a:gd name="T17" fmla="*/ 49 h 50"/>
                <a:gd name="T18" fmla="*/ 38 w 64"/>
                <a:gd name="T19" fmla="*/ 50 h 50"/>
                <a:gd name="T20" fmla="*/ 33 w 64"/>
                <a:gd name="T21" fmla="*/ 50 h 50"/>
                <a:gd name="T22" fmla="*/ 29 w 64"/>
                <a:gd name="T23" fmla="*/ 48 h 50"/>
                <a:gd name="T24" fmla="*/ 24 w 64"/>
                <a:gd name="T25" fmla="*/ 45 h 50"/>
                <a:gd name="T26" fmla="*/ 15 w 64"/>
                <a:gd name="T27" fmla="*/ 35 h 50"/>
                <a:gd name="T28" fmla="*/ 7 w 64"/>
                <a:gd name="T29" fmla="*/ 24 h 50"/>
                <a:gd name="T30" fmla="*/ 2 w 64"/>
                <a:gd name="T31" fmla="*/ 12 h 50"/>
                <a:gd name="T32" fmla="*/ 0 w 64"/>
                <a:gd name="T33" fmla="*/ 4 h 50"/>
                <a:gd name="T34" fmla="*/ 1 w 64"/>
                <a:gd name="T35" fmla="*/ 1 h 50"/>
                <a:gd name="T36" fmla="*/ 2 w 64"/>
                <a:gd name="T37" fmla="*/ 0 h 50"/>
                <a:gd name="T38" fmla="*/ 6 w 64"/>
                <a:gd name="T39" fmla="*/ 1 h 50"/>
                <a:gd name="T40" fmla="*/ 10 w 64"/>
                <a:gd name="T41" fmla="*/ 4 h 50"/>
                <a:gd name="T42" fmla="*/ 18 w 64"/>
                <a:gd name="T43" fmla="*/ 7 h 50"/>
                <a:gd name="T44" fmla="*/ 26 w 64"/>
                <a:gd name="T45" fmla="*/ 10 h 50"/>
                <a:gd name="T46" fmla="*/ 34 w 64"/>
                <a:gd name="T47" fmla="*/ 10 h 50"/>
                <a:gd name="T48" fmla="*/ 43 w 64"/>
                <a:gd name="T49" fmla="*/ 9 h 50"/>
                <a:gd name="T50" fmla="*/ 50 w 64"/>
                <a:gd name="T51" fmla="*/ 7 h 50"/>
                <a:gd name="T52" fmla="*/ 57 w 64"/>
                <a:gd name="T53" fmla="*/ 6 h 50"/>
                <a:gd name="T54" fmla="*/ 61 w 64"/>
                <a:gd name="T55" fmla="*/ 5 h 50"/>
                <a:gd name="T56" fmla="*/ 63 w 64"/>
                <a:gd name="T57" fmla="*/ 6 h 5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4"/>
                <a:gd name="T88" fmla="*/ 0 h 50"/>
                <a:gd name="T89" fmla="*/ 64 w 64"/>
                <a:gd name="T90" fmla="*/ 50 h 5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4" h="50">
                  <a:moveTo>
                    <a:pt x="63" y="6"/>
                  </a:moveTo>
                  <a:lnTo>
                    <a:pt x="64" y="10"/>
                  </a:lnTo>
                  <a:lnTo>
                    <a:pt x="64" y="14"/>
                  </a:lnTo>
                  <a:lnTo>
                    <a:pt x="63" y="20"/>
                  </a:lnTo>
                  <a:lnTo>
                    <a:pt x="61" y="25"/>
                  </a:lnTo>
                  <a:lnTo>
                    <a:pt x="58" y="31"/>
                  </a:lnTo>
                  <a:lnTo>
                    <a:pt x="53" y="36"/>
                  </a:lnTo>
                  <a:lnTo>
                    <a:pt x="48" y="43"/>
                  </a:lnTo>
                  <a:lnTo>
                    <a:pt x="41" y="49"/>
                  </a:lnTo>
                  <a:lnTo>
                    <a:pt x="38" y="50"/>
                  </a:lnTo>
                  <a:lnTo>
                    <a:pt x="33" y="50"/>
                  </a:lnTo>
                  <a:lnTo>
                    <a:pt x="29" y="48"/>
                  </a:lnTo>
                  <a:lnTo>
                    <a:pt x="24" y="45"/>
                  </a:lnTo>
                  <a:lnTo>
                    <a:pt x="15" y="35"/>
                  </a:lnTo>
                  <a:lnTo>
                    <a:pt x="7" y="24"/>
                  </a:lnTo>
                  <a:lnTo>
                    <a:pt x="2" y="12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6" y="1"/>
                  </a:lnTo>
                  <a:lnTo>
                    <a:pt x="10" y="4"/>
                  </a:lnTo>
                  <a:lnTo>
                    <a:pt x="18" y="7"/>
                  </a:lnTo>
                  <a:lnTo>
                    <a:pt x="26" y="10"/>
                  </a:lnTo>
                  <a:lnTo>
                    <a:pt x="34" y="10"/>
                  </a:lnTo>
                  <a:lnTo>
                    <a:pt x="43" y="9"/>
                  </a:lnTo>
                  <a:lnTo>
                    <a:pt x="50" y="7"/>
                  </a:lnTo>
                  <a:lnTo>
                    <a:pt x="57" y="6"/>
                  </a:lnTo>
                  <a:lnTo>
                    <a:pt x="61" y="5"/>
                  </a:lnTo>
                  <a:lnTo>
                    <a:pt x="63" y="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27" name="Freeform 1534"/>
            <p:cNvSpPr>
              <a:spLocks/>
            </p:cNvSpPr>
            <p:nvPr/>
          </p:nvSpPr>
          <p:spPr bwMode="auto">
            <a:xfrm>
              <a:off x="3081" y="3925"/>
              <a:ext cx="29" cy="48"/>
            </a:xfrm>
            <a:custGeom>
              <a:avLst/>
              <a:gdLst>
                <a:gd name="T0" fmla="*/ 5 w 29"/>
                <a:gd name="T1" fmla="*/ 48 h 48"/>
                <a:gd name="T2" fmla="*/ 12 w 29"/>
                <a:gd name="T3" fmla="*/ 42 h 48"/>
                <a:gd name="T4" fmla="*/ 18 w 29"/>
                <a:gd name="T5" fmla="*/ 35 h 48"/>
                <a:gd name="T6" fmla="*/ 23 w 29"/>
                <a:gd name="T7" fmla="*/ 29 h 48"/>
                <a:gd name="T8" fmla="*/ 26 w 29"/>
                <a:gd name="T9" fmla="*/ 23 h 48"/>
                <a:gd name="T10" fmla="*/ 28 w 29"/>
                <a:gd name="T11" fmla="*/ 17 h 48"/>
                <a:gd name="T12" fmla="*/ 29 w 29"/>
                <a:gd name="T13" fmla="*/ 11 h 48"/>
                <a:gd name="T14" fmla="*/ 29 w 29"/>
                <a:gd name="T15" fmla="*/ 5 h 48"/>
                <a:gd name="T16" fmla="*/ 28 w 29"/>
                <a:gd name="T17" fmla="*/ 0 h 48"/>
                <a:gd name="T18" fmla="*/ 20 w 29"/>
                <a:gd name="T19" fmla="*/ 3 h 48"/>
                <a:gd name="T20" fmla="*/ 21 w 29"/>
                <a:gd name="T21" fmla="*/ 7 h 48"/>
                <a:gd name="T22" fmla="*/ 21 w 29"/>
                <a:gd name="T23" fmla="*/ 10 h 48"/>
                <a:gd name="T24" fmla="*/ 20 w 29"/>
                <a:gd name="T25" fmla="*/ 14 h 48"/>
                <a:gd name="T26" fmla="*/ 18 w 29"/>
                <a:gd name="T27" fmla="*/ 19 h 48"/>
                <a:gd name="T28" fmla="*/ 16 w 29"/>
                <a:gd name="T29" fmla="*/ 24 h 48"/>
                <a:gd name="T30" fmla="*/ 11 w 29"/>
                <a:gd name="T31" fmla="*/ 30 h 48"/>
                <a:gd name="T32" fmla="*/ 6 w 29"/>
                <a:gd name="T33" fmla="*/ 35 h 48"/>
                <a:gd name="T34" fmla="*/ 0 w 29"/>
                <a:gd name="T35" fmla="*/ 41 h 48"/>
                <a:gd name="T36" fmla="*/ 5 w 29"/>
                <a:gd name="T37" fmla="*/ 48 h 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9"/>
                <a:gd name="T58" fmla="*/ 0 h 48"/>
                <a:gd name="T59" fmla="*/ 29 w 29"/>
                <a:gd name="T60" fmla="*/ 48 h 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9" h="48">
                  <a:moveTo>
                    <a:pt x="5" y="48"/>
                  </a:moveTo>
                  <a:lnTo>
                    <a:pt x="12" y="42"/>
                  </a:lnTo>
                  <a:lnTo>
                    <a:pt x="18" y="35"/>
                  </a:lnTo>
                  <a:lnTo>
                    <a:pt x="23" y="29"/>
                  </a:lnTo>
                  <a:lnTo>
                    <a:pt x="26" y="23"/>
                  </a:lnTo>
                  <a:lnTo>
                    <a:pt x="28" y="17"/>
                  </a:lnTo>
                  <a:lnTo>
                    <a:pt x="29" y="11"/>
                  </a:lnTo>
                  <a:lnTo>
                    <a:pt x="29" y="5"/>
                  </a:lnTo>
                  <a:lnTo>
                    <a:pt x="28" y="0"/>
                  </a:lnTo>
                  <a:lnTo>
                    <a:pt x="20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20" y="14"/>
                  </a:lnTo>
                  <a:lnTo>
                    <a:pt x="18" y="19"/>
                  </a:lnTo>
                  <a:lnTo>
                    <a:pt x="16" y="24"/>
                  </a:lnTo>
                  <a:lnTo>
                    <a:pt x="11" y="30"/>
                  </a:lnTo>
                  <a:lnTo>
                    <a:pt x="6" y="35"/>
                  </a:lnTo>
                  <a:lnTo>
                    <a:pt x="0" y="41"/>
                  </a:lnTo>
                  <a:lnTo>
                    <a:pt x="5" y="4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28" name="Freeform 1535"/>
            <p:cNvSpPr>
              <a:spLocks/>
            </p:cNvSpPr>
            <p:nvPr/>
          </p:nvSpPr>
          <p:spPr bwMode="auto">
            <a:xfrm>
              <a:off x="3037" y="3916"/>
              <a:ext cx="49" cy="60"/>
            </a:xfrm>
            <a:custGeom>
              <a:avLst/>
              <a:gdLst>
                <a:gd name="T0" fmla="*/ 18 w 49"/>
                <a:gd name="T1" fmla="*/ 5 h 60"/>
                <a:gd name="T2" fmla="*/ 12 w 49"/>
                <a:gd name="T3" fmla="*/ 1 h 60"/>
                <a:gd name="T4" fmla="*/ 7 w 49"/>
                <a:gd name="T5" fmla="*/ 0 h 60"/>
                <a:gd name="T6" fmla="*/ 1 w 49"/>
                <a:gd name="T7" fmla="*/ 4 h 60"/>
                <a:gd name="T8" fmla="*/ 0 w 49"/>
                <a:gd name="T9" fmla="*/ 9 h 60"/>
                <a:gd name="T10" fmla="*/ 2 w 49"/>
                <a:gd name="T11" fmla="*/ 19 h 60"/>
                <a:gd name="T12" fmla="*/ 9 w 49"/>
                <a:gd name="T13" fmla="*/ 31 h 60"/>
                <a:gd name="T14" fmla="*/ 17 w 49"/>
                <a:gd name="T15" fmla="*/ 43 h 60"/>
                <a:gd name="T16" fmla="*/ 26 w 49"/>
                <a:gd name="T17" fmla="*/ 53 h 60"/>
                <a:gd name="T18" fmla="*/ 32 w 49"/>
                <a:gd name="T19" fmla="*/ 57 h 60"/>
                <a:gd name="T20" fmla="*/ 37 w 49"/>
                <a:gd name="T21" fmla="*/ 60 h 60"/>
                <a:gd name="T22" fmla="*/ 43 w 49"/>
                <a:gd name="T23" fmla="*/ 60 h 60"/>
                <a:gd name="T24" fmla="*/ 49 w 49"/>
                <a:gd name="T25" fmla="*/ 57 h 60"/>
                <a:gd name="T26" fmla="*/ 44 w 49"/>
                <a:gd name="T27" fmla="*/ 50 h 60"/>
                <a:gd name="T28" fmla="*/ 42 w 49"/>
                <a:gd name="T29" fmla="*/ 51 h 60"/>
                <a:gd name="T30" fmla="*/ 39 w 49"/>
                <a:gd name="T31" fmla="*/ 51 h 60"/>
                <a:gd name="T32" fmla="*/ 36 w 49"/>
                <a:gd name="T33" fmla="*/ 49 h 60"/>
                <a:gd name="T34" fmla="*/ 32 w 49"/>
                <a:gd name="T35" fmla="*/ 47 h 60"/>
                <a:gd name="T36" fmla="*/ 24 w 49"/>
                <a:gd name="T37" fmla="*/ 38 h 60"/>
                <a:gd name="T38" fmla="*/ 16 w 49"/>
                <a:gd name="T39" fmla="*/ 26 h 60"/>
                <a:gd name="T40" fmla="*/ 11 w 49"/>
                <a:gd name="T41" fmla="*/ 16 h 60"/>
                <a:gd name="T42" fmla="*/ 9 w 49"/>
                <a:gd name="T43" fmla="*/ 8 h 60"/>
                <a:gd name="T44" fmla="*/ 9 w 49"/>
                <a:gd name="T45" fmla="*/ 9 h 60"/>
                <a:gd name="T46" fmla="*/ 8 w 49"/>
                <a:gd name="T47" fmla="*/ 9 h 60"/>
                <a:gd name="T48" fmla="*/ 9 w 49"/>
                <a:gd name="T49" fmla="*/ 10 h 60"/>
                <a:gd name="T50" fmla="*/ 13 w 49"/>
                <a:gd name="T51" fmla="*/ 12 h 60"/>
                <a:gd name="T52" fmla="*/ 18 w 49"/>
                <a:gd name="T53" fmla="*/ 5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9"/>
                <a:gd name="T82" fmla="*/ 0 h 60"/>
                <a:gd name="T83" fmla="*/ 49 w 49"/>
                <a:gd name="T84" fmla="*/ 60 h 6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9" h="60">
                  <a:moveTo>
                    <a:pt x="18" y="5"/>
                  </a:moveTo>
                  <a:lnTo>
                    <a:pt x="12" y="1"/>
                  </a:lnTo>
                  <a:lnTo>
                    <a:pt x="7" y="0"/>
                  </a:lnTo>
                  <a:lnTo>
                    <a:pt x="1" y="4"/>
                  </a:lnTo>
                  <a:lnTo>
                    <a:pt x="0" y="9"/>
                  </a:lnTo>
                  <a:lnTo>
                    <a:pt x="2" y="19"/>
                  </a:lnTo>
                  <a:lnTo>
                    <a:pt x="9" y="31"/>
                  </a:lnTo>
                  <a:lnTo>
                    <a:pt x="17" y="43"/>
                  </a:lnTo>
                  <a:lnTo>
                    <a:pt x="26" y="53"/>
                  </a:lnTo>
                  <a:lnTo>
                    <a:pt x="32" y="57"/>
                  </a:lnTo>
                  <a:lnTo>
                    <a:pt x="37" y="60"/>
                  </a:lnTo>
                  <a:lnTo>
                    <a:pt x="43" y="60"/>
                  </a:lnTo>
                  <a:lnTo>
                    <a:pt x="49" y="57"/>
                  </a:lnTo>
                  <a:lnTo>
                    <a:pt x="44" y="50"/>
                  </a:lnTo>
                  <a:lnTo>
                    <a:pt x="42" y="51"/>
                  </a:lnTo>
                  <a:lnTo>
                    <a:pt x="39" y="51"/>
                  </a:lnTo>
                  <a:lnTo>
                    <a:pt x="36" y="49"/>
                  </a:lnTo>
                  <a:lnTo>
                    <a:pt x="32" y="47"/>
                  </a:lnTo>
                  <a:lnTo>
                    <a:pt x="24" y="38"/>
                  </a:lnTo>
                  <a:lnTo>
                    <a:pt x="16" y="26"/>
                  </a:lnTo>
                  <a:lnTo>
                    <a:pt x="11" y="16"/>
                  </a:lnTo>
                  <a:lnTo>
                    <a:pt x="9" y="8"/>
                  </a:lnTo>
                  <a:lnTo>
                    <a:pt x="9" y="9"/>
                  </a:lnTo>
                  <a:lnTo>
                    <a:pt x="8" y="9"/>
                  </a:lnTo>
                  <a:lnTo>
                    <a:pt x="9" y="10"/>
                  </a:lnTo>
                  <a:lnTo>
                    <a:pt x="13" y="12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29" name="Freeform 1536"/>
            <p:cNvSpPr>
              <a:spLocks/>
            </p:cNvSpPr>
            <p:nvPr/>
          </p:nvSpPr>
          <p:spPr bwMode="auto">
            <a:xfrm>
              <a:off x="3050" y="3921"/>
              <a:ext cx="59" cy="14"/>
            </a:xfrm>
            <a:custGeom>
              <a:avLst/>
              <a:gdLst>
                <a:gd name="T0" fmla="*/ 59 w 59"/>
                <a:gd name="T1" fmla="*/ 4 h 14"/>
                <a:gd name="T2" fmla="*/ 53 w 59"/>
                <a:gd name="T3" fmla="*/ 1 h 14"/>
                <a:gd name="T4" fmla="*/ 48 w 59"/>
                <a:gd name="T5" fmla="*/ 2 h 14"/>
                <a:gd name="T6" fmla="*/ 42 w 59"/>
                <a:gd name="T7" fmla="*/ 3 h 14"/>
                <a:gd name="T8" fmla="*/ 35 w 59"/>
                <a:gd name="T9" fmla="*/ 4 h 14"/>
                <a:gd name="T10" fmla="*/ 26 w 59"/>
                <a:gd name="T11" fmla="*/ 5 h 14"/>
                <a:gd name="T12" fmla="*/ 19 w 59"/>
                <a:gd name="T13" fmla="*/ 5 h 14"/>
                <a:gd name="T14" fmla="*/ 12 w 59"/>
                <a:gd name="T15" fmla="*/ 3 h 14"/>
                <a:gd name="T16" fmla="*/ 5 w 59"/>
                <a:gd name="T17" fmla="*/ 0 h 14"/>
                <a:gd name="T18" fmla="*/ 0 w 59"/>
                <a:gd name="T19" fmla="*/ 7 h 14"/>
                <a:gd name="T20" fmla="*/ 8 w 59"/>
                <a:gd name="T21" fmla="*/ 12 h 14"/>
                <a:gd name="T22" fmla="*/ 18 w 59"/>
                <a:gd name="T23" fmla="*/ 14 h 14"/>
                <a:gd name="T24" fmla="*/ 26 w 59"/>
                <a:gd name="T25" fmla="*/ 14 h 14"/>
                <a:gd name="T26" fmla="*/ 36 w 59"/>
                <a:gd name="T27" fmla="*/ 13 h 14"/>
                <a:gd name="T28" fmla="*/ 43 w 59"/>
                <a:gd name="T29" fmla="*/ 12 h 14"/>
                <a:gd name="T30" fmla="*/ 50 w 59"/>
                <a:gd name="T31" fmla="*/ 11 h 14"/>
                <a:gd name="T32" fmla="*/ 53 w 59"/>
                <a:gd name="T33" fmla="*/ 11 h 14"/>
                <a:gd name="T34" fmla="*/ 51 w 59"/>
                <a:gd name="T35" fmla="*/ 7 h 14"/>
                <a:gd name="T36" fmla="*/ 59 w 59"/>
                <a:gd name="T37" fmla="*/ 4 h 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14"/>
                <a:gd name="T59" fmla="*/ 59 w 59"/>
                <a:gd name="T60" fmla="*/ 14 h 1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14">
                  <a:moveTo>
                    <a:pt x="59" y="4"/>
                  </a:moveTo>
                  <a:lnTo>
                    <a:pt x="53" y="1"/>
                  </a:lnTo>
                  <a:lnTo>
                    <a:pt x="48" y="2"/>
                  </a:lnTo>
                  <a:lnTo>
                    <a:pt x="42" y="3"/>
                  </a:lnTo>
                  <a:lnTo>
                    <a:pt x="35" y="4"/>
                  </a:lnTo>
                  <a:lnTo>
                    <a:pt x="26" y="5"/>
                  </a:lnTo>
                  <a:lnTo>
                    <a:pt x="19" y="5"/>
                  </a:lnTo>
                  <a:lnTo>
                    <a:pt x="12" y="3"/>
                  </a:lnTo>
                  <a:lnTo>
                    <a:pt x="5" y="0"/>
                  </a:lnTo>
                  <a:lnTo>
                    <a:pt x="0" y="7"/>
                  </a:lnTo>
                  <a:lnTo>
                    <a:pt x="8" y="12"/>
                  </a:lnTo>
                  <a:lnTo>
                    <a:pt x="18" y="14"/>
                  </a:lnTo>
                  <a:lnTo>
                    <a:pt x="26" y="14"/>
                  </a:lnTo>
                  <a:lnTo>
                    <a:pt x="36" y="13"/>
                  </a:lnTo>
                  <a:lnTo>
                    <a:pt x="43" y="12"/>
                  </a:lnTo>
                  <a:lnTo>
                    <a:pt x="50" y="11"/>
                  </a:lnTo>
                  <a:lnTo>
                    <a:pt x="53" y="11"/>
                  </a:lnTo>
                  <a:lnTo>
                    <a:pt x="51" y="7"/>
                  </a:lnTo>
                  <a:lnTo>
                    <a:pt x="59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30" name="Freeform 1537"/>
            <p:cNvSpPr>
              <a:spLocks/>
            </p:cNvSpPr>
            <p:nvPr/>
          </p:nvSpPr>
          <p:spPr bwMode="auto">
            <a:xfrm>
              <a:off x="3002" y="3853"/>
              <a:ext cx="72" cy="64"/>
            </a:xfrm>
            <a:custGeom>
              <a:avLst/>
              <a:gdLst>
                <a:gd name="T0" fmla="*/ 70 w 72"/>
                <a:gd name="T1" fmla="*/ 14 h 64"/>
                <a:gd name="T2" fmla="*/ 72 w 72"/>
                <a:gd name="T3" fmla="*/ 13 h 64"/>
                <a:gd name="T4" fmla="*/ 72 w 72"/>
                <a:gd name="T5" fmla="*/ 11 h 64"/>
                <a:gd name="T6" fmla="*/ 71 w 72"/>
                <a:gd name="T7" fmla="*/ 8 h 64"/>
                <a:gd name="T8" fmla="*/ 69 w 72"/>
                <a:gd name="T9" fmla="*/ 6 h 64"/>
                <a:gd name="T10" fmla="*/ 65 w 72"/>
                <a:gd name="T11" fmla="*/ 4 h 64"/>
                <a:gd name="T12" fmla="*/ 61 w 72"/>
                <a:gd name="T13" fmla="*/ 2 h 64"/>
                <a:gd name="T14" fmla="*/ 54 w 72"/>
                <a:gd name="T15" fmla="*/ 1 h 64"/>
                <a:gd name="T16" fmla="*/ 49 w 72"/>
                <a:gd name="T17" fmla="*/ 0 h 64"/>
                <a:gd name="T18" fmla="*/ 42 w 72"/>
                <a:gd name="T19" fmla="*/ 0 h 64"/>
                <a:gd name="T20" fmla="*/ 35 w 72"/>
                <a:gd name="T21" fmla="*/ 1 h 64"/>
                <a:gd name="T22" fmla="*/ 29 w 72"/>
                <a:gd name="T23" fmla="*/ 2 h 64"/>
                <a:gd name="T24" fmla="*/ 23 w 72"/>
                <a:gd name="T25" fmla="*/ 4 h 64"/>
                <a:gd name="T26" fmla="*/ 16 w 72"/>
                <a:gd name="T27" fmla="*/ 8 h 64"/>
                <a:gd name="T28" fmla="*/ 10 w 72"/>
                <a:gd name="T29" fmla="*/ 13 h 64"/>
                <a:gd name="T30" fmla="*/ 6 w 72"/>
                <a:gd name="T31" fmla="*/ 19 h 64"/>
                <a:gd name="T32" fmla="*/ 1 w 72"/>
                <a:gd name="T33" fmla="*/ 28 h 64"/>
                <a:gd name="T34" fmla="*/ 0 w 72"/>
                <a:gd name="T35" fmla="*/ 33 h 64"/>
                <a:gd name="T36" fmla="*/ 0 w 72"/>
                <a:gd name="T37" fmla="*/ 37 h 64"/>
                <a:gd name="T38" fmla="*/ 1 w 72"/>
                <a:gd name="T39" fmla="*/ 41 h 64"/>
                <a:gd name="T40" fmla="*/ 4 w 72"/>
                <a:gd name="T41" fmla="*/ 46 h 64"/>
                <a:gd name="T42" fmla="*/ 6 w 72"/>
                <a:gd name="T43" fmla="*/ 50 h 64"/>
                <a:gd name="T44" fmla="*/ 9 w 72"/>
                <a:gd name="T45" fmla="*/ 55 h 64"/>
                <a:gd name="T46" fmla="*/ 13 w 72"/>
                <a:gd name="T47" fmla="*/ 58 h 64"/>
                <a:gd name="T48" fmla="*/ 17 w 72"/>
                <a:gd name="T49" fmla="*/ 60 h 64"/>
                <a:gd name="T50" fmla="*/ 20 w 72"/>
                <a:gd name="T51" fmla="*/ 62 h 64"/>
                <a:gd name="T52" fmla="*/ 25 w 72"/>
                <a:gd name="T53" fmla="*/ 64 h 64"/>
                <a:gd name="T54" fmla="*/ 29 w 72"/>
                <a:gd name="T55" fmla="*/ 64 h 64"/>
                <a:gd name="T56" fmla="*/ 33 w 72"/>
                <a:gd name="T57" fmla="*/ 64 h 64"/>
                <a:gd name="T58" fmla="*/ 36 w 72"/>
                <a:gd name="T59" fmla="*/ 62 h 64"/>
                <a:gd name="T60" fmla="*/ 40 w 72"/>
                <a:gd name="T61" fmla="*/ 60 h 64"/>
                <a:gd name="T62" fmla="*/ 42 w 72"/>
                <a:gd name="T63" fmla="*/ 56 h 64"/>
                <a:gd name="T64" fmla="*/ 43 w 72"/>
                <a:gd name="T65" fmla="*/ 50 h 64"/>
                <a:gd name="T66" fmla="*/ 45 w 72"/>
                <a:gd name="T67" fmla="*/ 43 h 64"/>
                <a:gd name="T68" fmla="*/ 47 w 72"/>
                <a:gd name="T69" fmla="*/ 37 h 64"/>
                <a:gd name="T70" fmla="*/ 51 w 72"/>
                <a:gd name="T71" fmla="*/ 30 h 64"/>
                <a:gd name="T72" fmla="*/ 55 w 72"/>
                <a:gd name="T73" fmla="*/ 26 h 64"/>
                <a:gd name="T74" fmla="*/ 60 w 72"/>
                <a:gd name="T75" fmla="*/ 22 h 64"/>
                <a:gd name="T76" fmla="*/ 64 w 72"/>
                <a:gd name="T77" fmla="*/ 18 h 64"/>
                <a:gd name="T78" fmla="*/ 67 w 72"/>
                <a:gd name="T79" fmla="*/ 16 h 64"/>
                <a:gd name="T80" fmla="*/ 70 w 72"/>
                <a:gd name="T81" fmla="*/ 14 h 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2"/>
                <a:gd name="T124" fmla="*/ 0 h 64"/>
                <a:gd name="T125" fmla="*/ 72 w 72"/>
                <a:gd name="T126" fmla="*/ 64 h 6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2" h="64">
                  <a:moveTo>
                    <a:pt x="70" y="14"/>
                  </a:moveTo>
                  <a:lnTo>
                    <a:pt x="72" y="13"/>
                  </a:lnTo>
                  <a:lnTo>
                    <a:pt x="72" y="11"/>
                  </a:lnTo>
                  <a:lnTo>
                    <a:pt x="71" y="8"/>
                  </a:lnTo>
                  <a:lnTo>
                    <a:pt x="69" y="6"/>
                  </a:lnTo>
                  <a:lnTo>
                    <a:pt x="65" y="4"/>
                  </a:lnTo>
                  <a:lnTo>
                    <a:pt x="61" y="2"/>
                  </a:lnTo>
                  <a:lnTo>
                    <a:pt x="54" y="1"/>
                  </a:lnTo>
                  <a:lnTo>
                    <a:pt x="49" y="0"/>
                  </a:lnTo>
                  <a:lnTo>
                    <a:pt x="42" y="0"/>
                  </a:lnTo>
                  <a:lnTo>
                    <a:pt x="35" y="1"/>
                  </a:lnTo>
                  <a:lnTo>
                    <a:pt x="29" y="2"/>
                  </a:lnTo>
                  <a:lnTo>
                    <a:pt x="23" y="4"/>
                  </a:lnTo>
                  <a:lnTo>
                    <a:pt x="16" y="8"/>
                  </a:lnTo>
                  <a:lnTo>
                    <a:pt x="10" y="13"/>
                  </a:lnTo>
                  <a:lnTo>
                    <a:pt x="6" y="19"/>
                  </a:lnTo>
                  <a:lnTo>
                    <a:pt x="1" y="28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" y="41"/>
                  </a:lnTo>
                  <a:lnTo>
                    <a:pt x="4" y="46"/>
                  </a:lnTo>
                  <a:lnTo>
                    <a:pt x="6" y="50"/>
                  </a:lnTo>
                  <a:lnTo>
                    <a:pt x="9" y="55"/>
                  </a:lnTo>
                  <a:lnTo>
                    <a:pt x="13" y="58"/>
                  </a:lnTo>
                  <a:lnTo>
                    <a:pt x="17" y="60"/>
                  </a:lnTo>
                  <a:lnTo>
                    <a:pt x="20" y="62"/>
                  </a:lnTo>
                  <a:lnTo>
                    <a:pt x="25" y="64"/>
                  </a:lnTo>
                  <a:lnTo>
                    <a:pt x="29" y="64"/>
                  </a:lnTo>
                  <a:lnTo>
                    <a:pt x="33" y="64"/>
                  </a:lnTo>
                  <a:lnTo>
                    <a:pt x="36" y="62"/>
                  </a:lnTo>
                  <a:lnTo>
                    <a:pt x="40" y="60"/>
                  </a:lnTo>
                  <a:lnTo>
                    <a:pt x="42" y="56"/>
                  </a:lnTo>
                  <a:lnTo>
                    <a:pt x="43" y="50"/>
                  </a:lnTo>
                  <a:lnTo>
                    <a:pt x="45" y="43"/>
                  </a:lnTo>
                  <a:lnTo>
                    <a:pt x="47" y="37"/>
                  </a:lnTo>
                  <a:lnTo>
                    <a:pt x="51" y="30"/>
                  </a:lnTo>
                  <a:lnTo>
                    <a:pt x="55" y="26"/>
                  </a:lnTo>
                  <a:lnTo>
                    <a:pt x="60" y="22"/>
                  </a:lnTo>
                  <a:lnTo>
                    <a:pt x="64" y="18"/>
                  </a:lnTo>
                  <a:lnTo>
                    <a:pt x="67" y="16"/>
                  </a:lnTo>
                  <a:lnTo>
                    <a:pt x="70" y="1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31" name="Freeform 1538"/>
            <p:cNvSpPr>
              <a:spLocks/>
            </p:cNvSpPr>
            <p:nvPr/>
          </p:nvSpPr>
          <p:spPr bwMode="auto">
            <a:xfrm>
              <a:off x="2999" y="3848"/>
              <a:ext cx="80" cy="34"/>
            </a:xfrm>
            <a:custGeom>
              <a:avLst/>
              <a:gdLst>
                <a:gd name="T0" fmla="*/ 9 w 80"/>
                <a:gd name="T1" fmla="*/ 34 h 34"/>
                <a:gd name="T2" fmla="*/ 12 w 80"/>
                <a:gd name="T3" fmla="*/ 28 h 34"/>
                <a:gd name="T4" fmla="*/ 16 w 80"/>
                <a:gd name="T5" fmla="*/ 21 h 34"/>
                <a:gd name="T6" fmla="*/ 21 w 80"/>
                <a:gd name="T7" fmla="*/ 17 h 34"/>
                <a:gd name="T8" fmla="*/ 27 w 80"/>
                <a:gd name="T9" fmla="*/ 13 h 34"/>
                <a:gd name="T10" fmla="*/ 33 w 80"/>
                <a:gd name="T11" fmla="*/ 11 h 34"/>
                <a:gd name="T12" fmla="*/ 39 w 80"/>
                <a:gd name="T13" fmla="*/ 10 h 34"/>
                <a:gd name="T14" fmla="*/ 46 w 80"/>
                <a:gd name="T15" fmla="*/ 9 h 34"/>
                <a:gd name="T16" fmla="*/ 51 w 80"/>
                <a:gd name="T17" fmla="*/ 9 h 34"/>
                <a:gd name="T18" fmla="*/ 57 w 80"/>
                <a:gd name="T19" fmla="*/ 10 h 34"/>
                <a:gd name="T20" fmla="*/ 62 w 80"/>
                <a:gd name="T21" fmla="*/ 11 h 34"/>
                <a:gd name="T22" fmla="*/ 66 w 80"/>
                <a:gd name="T23" fmla="*/ 13 h 34"/>
                <a:gd name="T24" fmla="*/ 69 w 80"/>
                <a:gd name="T25" fmla="*/ 15 h 34"/>
                <a:gd name="T26" fmla="*/ 71 w 80"/>
                <a:gd name="T27" fmla="*/ 17 h 34"/>
                <a:gd name="T28" fmla="*/ 71 w 80"/>
                <a:gd name="T29" fmla="*/ 16 h 34"/>
                <a:gd name="T30" fmla="*/ 75 w 80"/>
                <a:gd name="T31" fmla="*/ 23 h 34"/>
                <a:gd name="T32" fmla="*/ 80 w 80"/>
                <a:gd name="T33" fmla="*/ 20 h 34"/>
                <a:gd name="T34" fmla="*/ 80 w 80"/>
                <a:gd name="T35" fmla="*/ 15 h 34"/>
                <a:gd name="T36" fmla="*/ 77 w 80"/>
                <a:gd name="T37" fmla="*/ 10 h 34"/>
                <a:gd name="T38" fmla="*/ 74 w 80"/>
                <a:gd name="T39" fmla="*/ 7 h 34"/>
                <a:gd name="T40" fmla="*/ 70 w 80"/>
                <a:gd name="T41" fmla="*/ 5 h 34"/>
                <a:gd name="T42" fmla="*/ 65 w 80"/>
                <a:gd name="T43" fmla="*/ 3 h 34"/>
                <a:gd name="T44" fmla="*/ 58 w 80"/>
                <a:gd name="T45" fmla="*/ 1 h 34"/>
                <a:gd name="T46" fmla="*/ 52 w 80"/>
                <a:gd name="T47" fmla="*/ 0 h 34"/>
                <a:gd name="T48" fmla="*/ 45 w 80"/>
                <a:gd name="T49" fmla="*/ 0 h 34"/>
                <a:gd name="T50" fmla="*/ 37 w 80"/>
                <a:gd name="T51" fmla="*/ 1 h 34"/>
                <a:gd name="T52" fmla="*/ 31 w 80"/>
                <a:gd name="T53" fmla="*/ 3 h 34"/>
                <a:gd name="T54" fmla="*/ 23 w 80"/>
                <a:gd name="T55" fmla="*/ 6 h 34"/>
                <a:gd name="T56" fmla="*/ 16 w 80"/>
                <a:gd name="T57" fmla="*/ 9 h 34"/>
                <a:gd name="T58" fmla="*/ 10 w 80"/>
                <a:gd name="T59" fmla="*/ 16 h 34"/>
                <a:gd name="T60" fmla="*/ 4 w 80"/>
                <a:gd name="T61" fmla="*/ 22 h 34"/>
                <a:gd name="T62" fmla="*/ 0 w 80"/>
                <a:gd name="T63" fmla="*/ 31 h 34"/>
                <a:gd name="T64" fmla="*/ 9 w 80"/>
                <a:gd name="T65" fmla="*/ 34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0"/>
                <a:gd name="T100" fmla="*/ 0 h 34"/>
                <a:gd name="T101" fmla="*/ 80 w 80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0" h="34">
                  <a:moveTo>
                    <a:pt x="9" y="34"/>
                  </a:moveTo>
                  <a:lnTo>
                    <a:pt x="12" y="28"/>
                  </a:lnTo>
                  <a:lnTo>
                    <a:pt x="16" y="21"/>
                  </a:lnTo>
                  <a:lnTo>
                    <a:pt x="21" y="17"/>
                  </a:lnTo>
                  <a:lnTo>
                    <a:pt x="27" y="13"/>
                  </a:lnTo>
                  <a:lnTo>
                    <a:pt x="33" y="11"/>
                  </a:lnTo>
                  <a:lnTo>
                    <a:pt x="39" y="10"/>
                  </a:lnTo>
                  <a:lnTo>
                    <a:pt x="46" y="9"/>
                  </a:lnTo>
                  <a:lnTo>
                    <a:pt x="51" y="9"/>
                  </a:lnTo>
                  <a:lnTo>
                    <a:pt x="57" y="10"/>
                  </a:lnTo>
                  <a:lnTo>
                    <a:pt x="62" y="11"/>
                  </a:lnTo>
                  <a:lnTo>
                    <a:pt x="66" y="13"/>
                  </a:lnTo>
                  <a:lnTo>
                    <a:pt x="69" y="15"/>
                  </a:lnTo>
                  <a:lnTo>
                    <a:pt x="71" y="17"/>
                  </a:lnTo>
                  <a:lnTo>
                    <a:pt x="71" y="16"/>
                  </a:lnTo>
                  <a:lnTo>
                    <a:pt x="75" y="23"/>
                  </a:lnTo>
                  <a:lnTo>
                    <a:pt x="80" y="20"/>
                  </a:lnTo>
                  <a:lnTo>
                    <a:pt x="80" y="15"/>
                  </a:lnTo>
                  <a:lnTo>
                    <a:pt x="77" y="10"/>
                  </a:lnTo>
                  <a:lnTo>
                    <a:pt x="74" y="7"/>
                  </a:lnTo>
                  <a:lnTo>
                    <a:pt x="70" y="5"/>
                  </a:lnTo>
                  <a:lnTo>
                    <a:pt x="65" y="3"/>
                  </a:lnTo>
                  <a:lnTo>
                    <a:pt x="58" y="1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1"/>
                  </a:lnTo>
                  <a:lnTo>
                    <a:pt x="31" y="3"/>
                  </a:lnTo>
                  <a:lnTo>
                    <a:pt x="23" y="6"/>
                  </a:lnTo>
                  <a:lnTo>
                    <a:pt x="16" y="9"/>
                  </a:lnTo>
                  <a:lnTo>
                    <a:pt x="10" y="16"/>
                  </a:lnTo>
                  <a:lnTo>
                    <a:pt x="4" y="22"/>
                  </a:lnTo>
                  <a:lnTo>
                    <a:pt x="0" y="31"/>
                  </a:lnTo>
                  <a:lnTo>
                    <a:pt x="9" y="3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32" name="Freeform 1539"/>
            <p:cNvSpPr>
              <a:spLocks/>
            </p:cNvSpPr>
            <p:nvPr/>
          </p:nvSpPr>
          <p:spPr bwMode="auto">
            <a:xfrm>
              <a:off x="2998" y="3879"/>
              <a:ext cx="51" cy="43"/>
            </a:xfrm>
            <a:custGeom>
              <a:avLst/>
              <a:gdLst>
                <a:gd name="T0" fmla="*/ 42 w 51"/>
                <a:gd name="T1" fmla="*/ 23 h 43"/>
                <a:gd name="T2" fmla="*/ 41 w 51"/>
                <a:gd name="T3" fmla="*/ 28 h 43"/>
                <a:gd name="T4" fmla="*/ 39 w 51"/>
                <a:gd name="T5" fmla="*/ 31 h 43"/>
                <a:gd name="T6" fmla="*/ 38 w 51"/>
                <a:gd name="T7" fmla="*/ 33 h 43"/>
                <a:gd name="T8" fmla="*/ 36 w 51"/>
                <a:gd name="T9" fmla="*/ 34 h 43"/>
                <a:gd name="T10" fmla="*/ 33 w 51"/>
                <a:gd name="T11" fmla="*/ 34 h 43"/>
                <a:gd name="T12" fmla="*/ 30 w 51"/>
                <a:gd name="T13" fmla="*/ 34 h 43"/>
                <a:gd name="T14" fmla="*/ 27 w 51"/>
                <a:gd name="T15" fmla="*/ 33 h 43"/>
                <a:gd name="T16" fmla="*/ 23 w 51"/>
                <a:gd name="T17" fmla="*/ 31 h 43"/>
                <a:gd name="T18" fmla="*/ 19 w 51"/>
                <a:gd name="T19" fmla="*/ 28 h 43"/>
                <a:gd name="T20" fmla="*/ 16 w 51"/>
                <a:gd name="T21" fmla="*/ 25 h 43"/>
                <a:gd name="T22" fmla="*/ 14 w 51"/>
                <a:gd name="T23" fmla="*/ 22 h 43"/>
                <a:gd name="T24" fmla="*/ 11 w 51"/>
                <a:gd name="T25" fmla="*/ 18 h 43"/>
                <a:gd name="T26" fmla="*/ 10 w 51"/>
                <a:gd name="T27" fmla="*/ 14 h 43"/>
                <a:gd name="T28" fmla="*/ 9 w 51"/>
                <a:gd name="T29" fmla="*/ 10 h 43"/>
                <a:gd name="T30" fmla="*/ 9 w 51"/>
                <a:gd name="T31" fmla="*/ 7 h 43"/>
                <a:gd name="T32" fmla="*/ 10 w 51"/>
                <a:gd name="T33" fmla="*/ 3 h 43"/>
                <a:gd name="T34" fmla="*/ 1 w 51"/>
                <a:gd name="T35" fmla="*/ 0 h 43"/>
                <a:gd name="T36" fmla="*/ 0 w 51"/>
                <a:gd name="T37" fmla="*/ 6 h 43"/>
                <a:gd name="T38" fmla="*/ 0 w 51"/>
                <a:gd name="T39" fmla="*/ 11 h 43"/>
                <a:gd name="T40" fmla="*/ 1 w 51"/>
                <a:gd name="T41" fmla="*/ 17 h 43"/>
                <a:gd name="T42" fmla="*/ 3 w 51"/>
                <a:gd name="T43" fmla="*/ 22 h 43"/>
                <a:gd name="T44" fmla="*/ 6 w 51"/>
                <a:gd name="T45" fmla="*/ 28 h 43"/>
                <a:gd name="T46" fmla="*/ 10 w 51"/>
                <a:gd name="T47" fmla="*/ 31 h 43"/>
                <a:gd name="T48" fmla="*/ 14 w 51"/>
                <a:gd name="T49" fmla="*/ 35 h 43"/>
                <a:gd name="T50" fmla="*/ 18 w 51"/>
                <a:gd name="T51" fmla="*/ 38 h 43"/>
                <a:gd name="T52" fmla="*/ 23 w 51"/>
                <a:gd name="T53" fmla="*/ 41 h 43"/>
                <a:gd name="T54" fmla="*/ 28 w 51"/>
                <a:gd name="T55" fmla="*/ 43 h 43"/>
                <a:gd name="T56" fmla="*/ 33 w 51"/>
                <a:gd name="T57" fmla="*/ 43 h 43"/>
                <a:gd name="T58" fmla="*/ 38 w 51"/>
                <a:gd name="T59" fmla="*/ 43 h 43"/>
                <a:gd name="T60" fmla="*/ 42 w 51"/>
                <a:gd name="T61" fmla="*/ 41 h 43"/>
                <a:gd name="T62" fmla="*/ 47 w 51"/>
                <a:gd name="T63" fmla="*/ 36 h 43"/>
                <a:gd name="T64" fmla="*/ 50 w 51"/>
                <a:gd name="T65" fmla="*/ 31 h 43"/>
                <a:gd name="T66" fmla="*/ 51 w 51"/>
                <a:gd name="T67" fmla="*/ 24 h 43"/>
                <a:gd name="T68" fmla="*/ 42 w 51"/>
                <a:gd name="T69" fmla="*/ 23 h 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1"/>
                <a:gd name="T106" fmla="*/ 0 h 43"/>
                <a:gd name="T107" fmla="*/ 51 w 51"/>
                <a:gd name="T108" fmla="*/ 43 h 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1" h="43">
                  <a:moveTo>
                    <a:pt x="42" y="23"/>
                  </a:moveTo>
                  <a:lnTo>
                    <a:pt x="41" y="28"/>
                  </a:lnTo>
                  <a:lnTo>
                    <a:pt x="39" y="31"/>
                  </a:lnTo>
                  <a:lnTo>
                    <a:pt x="38" y="33"/>
                  </a:lnTo>
                  <a:lnTo>
                    <a:pt x="36" y="34"/>
                  </a:lnTo>
                  <a:lnTo>
                    <a:pt x="33" y="34"/>
                  </a:lnTo>
                  <a:lnTo>
                    <a:pt x="30" y="34"/>
                  </a:lnTo>
                  <a:lnTo>
                    <a:pt x="27" y="33"/>
                  </a:lnTo>
                  <a:lnTo>
                    <a:pt x="23" y="31"/>
                  </a:lnTo>
                  <a:lnTo>
                    <a:pt x="19" y="28"/>
                  </a:lnTo>
                  <a:lnTo>
                    <a:pt x="16" y="25"/>
                  </a:lnTo>
                  <a:lnTo>
                    <a:pt x="14" y="22"/>
                  </a:lnTo>
                  <a:lnTo>
                    <a:pt x="11" y="18"/>
                  </a:lnTo>
                  <a:lnTo>
                    <a:pt x="10" y="14"/>
                  </a:lnTo>
                  <a:lnTo>
                    <a:pt x="9" y="10"/>
                  </a:lnTo>
                  <a:lnTo>
                    <a:pt x="9" y="7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6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3" y="22"/>
                  </a:lnTo>
                  <a:lnTo>
                    <a:pt x="6" y="28"/>
                  </a:lnTo>
                  <a:lnTo>
                    <a:pt x="10" y="31"/>
                  </a:lnTo>
                  <a:lnTo>
                    <a:pt x="14" y="35"/>
                  </a:lnTo>
                  <a:lnTo>
                    <a:pt x="18" y="38"/>
                  </a:lnTo>
                  <a:lnTo>
                    <a:pt x="23" y="41"/>
                  </a:lnTo>
                  <a:lnTo>
                    <a:pt x="28" y="43"/>
                  </a:lnTo>
                  <a:lnTo>
                    <a:pt x="33" y="43"/>
                  </a:lnTo>
                  <a:lnTo>
                    <a:pt x="38" y="43"/>
                  </a:lnTo>
                  <a:lnTo>
                    <a:pt x="42" y="41"/>
                  </a:lnTo>
                  <a:lnTo>
                    <a:pt x="47" y="36"/>
                  </a:lnTo>
                  <a:lnTo>
                    <a:pt x="50" y="31"/>
                  </a:lnTo>
                  <a:lnTo>
                    <a:pt x="51" y="24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33" name="Freeform 1540"/>
            <p:cNvSpPr>
              <a:spLocks/>
            </p:cNvSpPr>
            <p:nvPr/>
          </p:nvSpPr>
          <p:spPr bwMode="auto">
            <a:xfrm>
              <a:off x="3040" y="3864"/>
              <a:ext cx="34" cy="39"/>
            </a:xfrm>
            <a:custGeom>
              <a:avLst/>
              <a:gdLst>
                <a:gd name="T0" fmla="*/ 30 w 34"/>
                <a:gd name="T1" fmla="*/ 0 h 39"/>
                <a:gd name="T2" fmla="*/ 27 w 34"/>
                <a:gd name="T3" fmla="*/ 1 h 39"/>
                <a:gd name="T4" fmla="*/ 23 w 34"/>
                <a:gd name="T5" fmla="*/ 4 h 39"/>
                <a:gd name="T6" fmla="*/ 18 w 34"/>
                <a:gd name="T7" fmla="*/ 7 h 39"/>
                <a:gd name="T8" fmla="*/ 14 w 34"/>
                <a:gd name="T9" fmla="*/ 12 h 39"/>
                <a:gd name="T10" fmla="*/ 10 w 34"/>
                <a:gd name="T11" fmla="*/ 17 h 39"/>
                <a:gd name="T12" fmla="*/ 6 w 34"/>
                <a:gd name="T13" fmla="*/ 24 h 39"/>
                <a:gd name="T14" fmla="*/ 3 w 34"/>
                <a:gd name="T15" fmla="*/ 30 h 39"/>
                <a:gd name="T16" fmla="*/ 0 w 34"/>
                <a:gd name="T17" fmla="*/ 38 h 39"/>
                <a:gd name="T18" fmla="*/ 9 w 34"/>
                <a:gd name="T19" fmla="*/ 39 h 39"/>
                <a:gd name="T20" fmla="*/ 11 w 34"/>
                <a:gd name="T21" fmla="*/ 34 h 39"/>
                <a:gd name="T22" fmla="*/ 13 w 34"/>
                <a:gd name="T23" fmla="*/ 28 h 39"/>
                <a:gd name="T24" fmla="*/ 16 w 34"/>
                <a:gd name="T25" fmla="*/ 23 h 39"/>
                <a:gd name="T26" fmla="*/ 21 w 34"/>
                <a:gd name="T27" fmla="*/ 18 h 39"/>
                <a:gd name="T28" fmla="*/ 25 w 34"/>
                <a:gd name="T29" fmla="*/ 14 h 39"/>
                <a:gd name="T30" fmla="*/ 28 w 34"/>
                <a:gd name="T31" fmla="*/ 12 h 39"/>
                <a:gd name="T32" fmla="*/ 32 w 34"/>
                <a:gd name="T33" fmla="*/ 8 h 39"/>
                <a:gd name="T34" fmla="*/ 34 w 34"/>
                <a:gd name="T35" fmla="*/ 7 h 39"/>
                <a:gd name="T36" fmla="*/ 30 w 34"/>
                <a:gd name="T37" fmla="*/ 0 h 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"/>
                <a:gd name="T58" fmla="*/ 0 h 39"/>
                <a:gd name="T59" fmla="*/ 34 w 34"/>
                <a:gd name="T60" fmla="*/ 39 h 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" h="39">
                  <a:moveTo>
                    <a:pt x="30" y="0"/>
                  </a:moveTo>
                  <a:lnTo>
                    <a:pt x="27" y="1"/>
                  </a:lnTo>
                  <a:lnTo>
                    <a:pt x="23" y="4"/>
                  </a:lnTo>
                  <a:lnTo>
                    <a:pt x="18" y="7"/>
                  </a:lnTo>
                  <a:lnTo>
                    <a:pt x="14" y="12"/>
                  </a:lnTo>
                  <a:lnTo>
                    <a:pt x="10" y="17"/>
                  </a:lnTo>
                  <a:lnTo>
                    <a:pt x="6" y="24"/>
                  </a:lnTo>
                  <a:lnTo>
                    <a:pt x="3" y="30"/>
                  </a:lnTo>
                  <a:lnTo>
                    <a:pt x="0" y="38"/>
                  </a:lnTo>
                  <a:lnTo>
                    <a:pt x="9" y="39"/>
                  </a:lnTo>
                  <a:lnTo>
                    <a:pt x="11" y="34"/>
                  </a:lnTo>
                  <a:lnTo>
                    <a:pt x="13" y="28"/>
                  </a:lnTo>
                  <a:lnTo>
                    <a:pt x="16" y="23"/>
                  </a:lnTo>
                  <a:lnTo>
                    <a:pt x="21" y="18"/>
                  </a:lnTo>
                  <a:lnTo>
                    <a:pt x="25" y="14"/>
                  </a:lnTo>
                  <a:lnTo>
                    <a:pt x="28" y="12"/>
                  </a:lnTo>
                  <a:lnTo>
                    <a:pt x="32" y="8"/>
                  </a:lnTo>
                  <a:lnTo>
                    <a:pt x="34" y="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34" name="Freeform 1541"/>
            <p:cNvSpPr>
              <a:spLocks/>
            </p:cNvSpPr>
            <p:nvPr/>
          </p:nvSpPr>
          <p:spPr bwMode="auto">
            <a:xfrm>
              <a:off x="2965" y="3838"/>
              <a:ext cx="66" cy="66"/>
            </a:xfrm>
            <a:custGeom>
              <a:avLst/>
              <a:gdLst>
                <a:gd name="T0" fmla="*/ 63 w 66"/>
                <a:gd name="T1" fmla="*/ 16 h 66"/>
                <a:gd name="T2" fmla="*/ 65 w 66"/>
                <a:gd name="T3" fmla="*/ 15 h 66"/>
                <a:gd name="T4" fmla="*/ 66 w 66"/>
                <a:gd name="T5" fmla="*/ 14 h 66"/>
                <a:gd name="T6" fmla="*/ 66 w 66"/>
                <a:gd name="T7" fmla="*/ 11 h 66"/>
                <a:gd name="T8" fmla="*/ 65 w 66"/>
                <a:gd name="T9" fmla="*/ 9 h 66"/>
                <a:gd name="T10" fmla="*/ 61 w 66"/>
                <a:gd name="T11" fmla="*/ 6 h 66"/>
                <a:gd name="T12" fmla="*/ 52 w 66"/>
                <a:gd name="T13" fmla="*/ 3 h 66"/>
                <a:gd name="T14" fmla="*/ 48 w 66"/>
                <a:gd name="T15" fmla="*/ 2 h 66"/>
                <a:gd name="T16" fmla="*/ 43 w 66"/>
                <a:gd name="T17" fmla="*/ 0 h 66"/>
                <a:gd name="T18" fmla="*/ 36 w 66"/>
                <a:gd name="T19" fmla="*/ 2 h 66"/>
                <a:gd name="T20" fmla="*/ 31 w 66"/>
                <a:gd name="T21" fmla="*/ 3 h 66"/>
                <a:gd name="T22" fmla="*/ 25 w 66"/>
                <a:gd name="T23" fmla="*/ 5 h 66"/>
                <a:gd name="T24" fmla="*/ 18 w 66"/>
                <a:gd name="T25" fmla="*/ 9 h 66"/>
                <a:gd name="T26" fmla="*/ 12 w 66"/>
                <a:gd name="T27" fmla="*/ 15 h 66"/>
                <a:gd name="T28" fmla="*/ 7 w 66"/>
                <a:gd name="T29" fmla="*/ 21 h 66"/>
                <a:gd name="T30" fmla="*/ 4 w 66"/>
                <a:gd name="T31" fmla="*/ 26 h 66"/>
                <a:gd name="T32" fmla="*/ 1 w 66"/>
                <a:gd name="T33" fmla="*/ 32 h 66"/>
                <a:gd name="T34" fmla="*/ 0 w 66"/>
                <a:gd name="T35" fmla="*/ 38 h 66"/>
                <a:gd name="T36" fmla="*/ 1 w 66"/>
                <a:gd name="T37" fmla="*/ 43 h 66"/>
                <a:gd name="T38" fmla="*/ 4 w 66"/>
                <a:gd name="T39" fmla="*/ 49 h 66"/>
                <a:gd name="T40" fmla="*/ 6 w 66"/>
                <a:gd name="T41" fmla="*/ 53 h 66"/>
                <a:gd name="T42" fmla="*/ 9 w 66"/>
                <a:gd name="T43" fmla="*/ 58 h 66"/>
                <a:gd name="T44" fmla="*/ 12 w 66"/>
                <a:gd name="T45" fmla="*/ 61 h 66"/>
                <a:gd name="T46" fmla="*/ 16 w 66"/>
                <a:gd name="T47" fmla="*/ 64 h 66"/>
                <a:gd name="T48" fmla="*/ 20 w 66"/>
                <a:gd name="T49" fmla="*/ 65 h 66"/>
                <a:gd name="T50" fmla="*/ 25 w 66"/>
                <a:gd name="T51" fmla="*/ 66 h 66"/>
                <a:gd name="T52" fmla="*/ 29 w 66"/>
                <a:gd name="T53" fmla="*/ 66 h 66"/>
                <a:gd name="T54" fmla="*/ 32 w 66"/>
                <a:gd name="T55" fmla="*/ 64 h 66"/>
                <a:gd name="T56" fmla="*/ 35 w 66"/>
                <a:gd name="T57" fmla="*/ 60 h 66"/>
                <a:gd name="T58" fmla="*/ 37 w 66"/>
                <a:gd name="T59" fmla="*/ 55 h 66"/>
                <a:gd name="T60" fmla="*/ 39 w 66"/>
                <a:gd name="T61" fmla="*/ 48 h 66"/>
                <a:gd name="T62" fmla="*/ 41 w 66"/>
                <a:gd name="T63" fmla="*/ 40 h 66"/>
                <a:gd name="T64" fmla="*/ 43 w 66"/>
                <a:gd name="T65" fmla="*/ 34 h 66"/>
                <a:gd name="T66" fmla="*/ 46 w 66"/>
                <a:gd name="T67" fmla="*/ 29 h 66"/>
                <a:gd name="T68" fmla="*/ 49 w 66"/>
                <a:gd name="T69" fmla="*/ 25 h 66"/>
                <a:gd name="T70" fmla="*/ 52 w 66"/>
                <a:gd name="T71" fmla="*/ 21 h 66"/>
                <a:gd name="T72" fmla="*/ 56 w 66"/>
                <a:gd name="T73" fmla="*/ 19 h 66"/>
                <a:gd name="T74" fmla="*/ 60 w 66"/>
                <a:gd name="T75" fmla="*/ 17 h 66"/>
                <a:gd name="T76" fmla="*/ 63 w 66"/>
                <a:gd name="T77" fmla="*/ 16 h 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6"/>
                <a:gd name="T118" fmla="*/ 0 h 66"/>
                <a:gd name="T119" fmla="*/ 66 w 66"/>
                <a:gd name="T120" fmla="*/ 66 h 6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6" h="66">
                  <a:moveTo>
                    <a:pt x="63" y="16"/>
                  </a:moveTo>
                  <a:lnTo>
                    <a:pt x="65" y="15"/>
                  </a:lnTo>
                  <a:lnTo>
                    <a:pt x="66" y="14"/>
                  </a:lnTo>
                  <a:lnTo>
                    <a:pt x="66" y="11"/>
                  </a:lnTo>
                  <a:lnTo>
                    <a:pt x="65" y="9"/>
                  </a:lnTo>
                  <a:lnTo>
                    <a:pt x="61" y="6"/>
                  </a:lnTo>
                  <a:lnTo>
                    <a:pt x="52" y="3"/>
                  </a:lnTo>
                  <a:lnTo>
                    <a:pt x="48" y="2"/>
                  </a:lnTo>
                  <a:lnTo>
                    <a:pt x="43" y="0"/>
                  </a:lnTo>
                  <a:lnTo>
                    <a:pt x="36" y="2"/>
                  </a:lnTo>
                  <a:lnTo>
                    <a:pt x="31" y="3"/>
                  </a:lnTo>
                  <a:lnTo>
                    <a:pt x="25" y="5"/>
                  </a:lnTo>
                  <a:lnTo>
                    <a:pt x="18" y="9"/>
                  </a:lnTo>
                  <a:lnTo>
                    <a:pt x="12" y="15"/>
                  </a:lnTo>
                  <a:lnTo>
                    <a:pt x="7" y="21"/>
                  </a:lnTo>
                  <a:lnTo>
                    <a:pt x="4" y="26"/>
                  </a:lnTo>
                  <a:lnTo>
                    <a:pt x="1" y="32"/>
                  </a:lnTo>
                  <a:lnTo>
                    <a:pt x="0" y="38"/>
                  </a:lnTo>
                  <a:lnTo>
                    <a:pt x="1" y="43"/>
                  </a:lnTo>
                  <a:lnTo>
                    <a:pt x="4" y="49"/>
                  </a:lnTo>
                  <a:lnTo>
                    <a:pt x="6" y="53"/>
                  </a:lnTo>
                  <a:lnTo>
                    <a:pt x="9" y="58"/>
                  </a:lnTo>
                  <a:lnTo>
                    <a:pt x="12" y="61"/>
                  </a:lnTo>
                  <a:lnTo>
                    <a:pt x="16" y="64"/>
                  </a:lnTo>
                  <a:lnTo>
                    <a:pt x="20" y="65"/>
                  </a:lnTo>
                  <a:lnTo>
                    <a:pt x="25" y="66"/>
                  </a:lnTo>
                  <a:lnTo>
                    <a:pt x="29" y="66"/>
                  </a:lnTo>
                  <a:lnTo>
                    <a:pt x="32" y="64"/>
                  </a:lnTo>
                  <a:lnTo>
                    <a:pt x="35" y="60"/>
                  </a:lnTo>
                  <a:lnTo>
                    <a:pt x="37" y="55"/>
                  </a:lnTo>
                  <a:lnTo>
                    <a:pt x="39" y="48"/>
                  </a:lnTo>
                  <a:lnTo>
                    <a:pt x="41" y="40"/>
                  </a:lnTo>
                  <a:lnTo>
                    <a:pt x="43" y="34"/>
                  </a:lnTo>
                  <a:lnTo>
                    <a:pt x="46" y="29"/>
                  </a:lnTo>
                  <a:lnTo>
                    <a:pt x="49" y="25"/>
                  </a:lnTo>
                  <a:lnTo>
                    <a:pt x="52" y="21"/>
                  </a:lnTo>
                  <a:lnTo>
                    <a:pt x="56" y="19"/>
                  </a:lnTo>
                  <a:lnTo>
                    <a:pt x="60" y="17"/>
                  </a:lnTo>
                  <a:lnTo>
                    <a:pt x="63" y="1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35" name="Freeform 1542"/>
            <p:cNvSpPr>
              <a:spLocks/>
            </p:cNvSpPr>
            <p:nvPr/>
          </p:nvSpPr>
          <p:spPr bwMode="auto">
            <a:xfrm>
              <a:off x="2969" y="3834"/>
              <a:ext cx="66" cy="27"/>
            </a:xfrm>
            <a:custGeom>
              <a:avLst/>
              <a:gdLst>
                <a:gd name="T0" fmla="*/ 6 w 66"/>
                <a:gd name="T1" fmla="*/ 27 h 27"/>
                <a:gd name="T2" fmla="*/ 11 w 66"/>
                <a:gd name="T3" fmla="*/ 22 h 27"/>
                <a:gd name="T4" fmla="*/ 18 w 66"/>
                <a:gd name="T5" fmla="*/ 17 h 27"/>
                <a:gd name="T6" fmla="*/ 23 w 66"/>
                <a:gd name="T7" fmla="*/ 13 h 27"/>
                <a:gd name="T8" fmla="*/ 28 w 66"/>
                <a:gd name="T9" fmla="*/ 11 h 27"/>
                <a:gd name="T10" fmla="*/ 33 w 66"/>
                <a:gd name="T11" fmla="*/ 10 h 27"/>
                <a:gd name="T12" fmla="*/ 39 w 66"/>
                <a:gd name="T13" fmla="*/ 10 h 27"/>
                <a:gd name="T14" fmla="*/ 43 w 66"/>
                <a:gd name="T15" fmla="*/ 10 h 27"/>
                <a:gd name="T16" fmla="*/ 47 w 66"/>
                <a:gd name="T17" fmla="*/ 11 h 27"/>
                <a:gd name="T18" fmla="*/ 55 w 66"/>
                <a:gd name="T19" fmla="*/ 13 h 27"/>
                <a:gd name="T20" fmla="*/ 58 w 66"/>
                <a:gd name="T21" fmla="*/ 17 h 27"/>
                <a:gd name="T22" fmla="*/ 59 w 66"/>
                <a:gd name="T23" fmla="*/ 15 h 27"/>
                <a:gd name="T24" fmla="*/ 58 w 66"/>
                <a:gd name="T25" fmla="*/ 15 h 27"/>
                <a:gd name="T26" fmla="*/ 59 w 66"/>
                <a:gd name="T27" fmla="*/ 25 h 27"/>
                <a:gd name="T28" fmla="*/ 63 w 66"/>
                <a:gd name="T29" fmla="*/ 23 h 27"/>
                <a:gd name="T30" fmla="*/ 66 w 66"/>
                <a:gd name="T31" fmla="*/ 20 h 27"/>
                <a:gd name="T32" fmla="*/ 66 w 66"/>
                <a:gd name="T33" fmla="*/ 14 h 27"/>
                <a:gd name="T34" fmla="*/ 64 w 66"/>
                <a:gd name="T35" fmla="*/ 11 h 27"/>
                <a:gd name="T36" fmla="*/ 59 w 66"/>
                <a:gd name="T37" fmla="*/ 6 h 27"/>
                <a:gd name="T38" fmla="*/ 50 w 66"/>
                <a:gd name="T39" fmla="*/ 2 h 27"/>
                <a:gd name="T40" fmla="*/ 44 w 66"/>
                <a:gd name="T41" fmla="*/ 1 h 27"/>
                <a:gd name="T42" fmla="*/ 39 w 66"/>
                <a:gd name="T43" fmla="*/ 0 h 27"/>
                <a:gd name="T44" fmla="*/ 32 w 66"/>
                <a:gd name="T45" fmla="*/ 1 h 27"/>
                <a:gd name="T46" fmla="*/ 25 w 66"/>
                <a:gd name="T47" fmla="*/ 2 h 27"/>
                <a:gd name="T48" fmla="*/ 19 w 66"/>
                <a:gd name="T49" fmla="*/ 6 h 27"/>
                <a:gd name="T50" fmla="*/ 12 w 66"/>
                <a:gd name="T51" fmla="*/ 9 h 27"/>
                <a:gd name="T52" fmla="*/ 6 w 66"/>
                <a:gd name="T53" fmla="*/ 15 h 27"/>
                <a:gd name="T54" fmla="*/ 0 w 66"/>
                <a:gd name="T55" fmla="*/ 22 h 27"/>
                <a:gd name="T56" fmla="*/ 6 w 66"/>
                <a:gd name="T57" fmla="*/ 27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6"/>
                <a:gd name="T88" fmla="*/ 0 h 27"/>
                <a:gd name="T89" fmla="*/ 66 w 66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6" h="27">
                  <a:moveTo>
                    <a:pt x="6" y="27"/>
                  </a:moveTo>
                  <a:lnTo>
                    <a:pt x="11" y="22"/>
                  </a:lnTo>
                  <a:lnTo>
                    <a:pt x="18" y="17"/>
                  </a:lnTo>
                  <a:lnTo>
                    <a:pt x="23" y="13"/>
                  </a:lnTo>
                  <a:lnTo>
                    <a:pt x="28" y="11"/>
                  </a:lnTo>
                  <a:lnTo>
                    <a:pt x="33" y="10"/>
                  </a:lnTo>
                  <a:lnTo>
                    <a:pt x="39" y="10"/>
                  </a:lnTo>
                  <a:lnTo>
                    <a:pt x="43" y="10"/>
                  </a:lnTo>
                  <a:lnTo>
                    <a:pt x="47" y="11"/>
                  </a:lnTo>
                  <a:lnTo>
                    <a:pt x="55" y="13"/>
                  </a:lnTo>
                  <a:lnTo>
                    <a:pt x="58" y="17"/>
                  </a:lnTo>
                  <a:lnTo>
                    <a:pt x="59" y="15"/>
                  </a:lnTo>
                  <a:lnTo>
                    <a:pt x="58" y="15"/>
                  </a:lnTo>
                  <a:lnTo>
                    <a:pt x="59" y="25"/>
                  </a:lnTo>
                  <a:lnTo>
                    <a:pt x="63" y="23"/>
                  </a:lnTo>
                  <a:lnTo>
                    <a:pt x="66" y="20"/>
                  </a:lnTo>
                  <a:lnTo>
                    <a:pt x="66" y="14"/>
                  </a:lnTo>
                  <a:lnTo>
                    <a:pt x="64" y="11"/>
                  </a:lnTo>
                  <a:lnTo>
                    <a:pt x="59" y="6"/>
                  </a:lnTo>
                  <a:lnTo>
                    <a:pt x="50" y="2"/>
                  </a:lnTo>
                  <a:lnTo>
                    <a:pt x="44" y="1"/>
                  </a:lnTo>
                  <a:lnTo>
                    <a:pt x="39" y="0"/>
                  </a:lnTo>
                  <a:lnTo>
                    <a:pt x="32" y="1"/>
                  </a:lnTo>
                  <a:lnTo>
                    <a:pt x="25" y="2"/>
                  </a:lnTo>
                  <a:lnTo>
                    <a:pt x="19" y="6"/>
                  </a:lnTo>
                  <a:lnTo>
                    <a:pt x="12" y="9"/>
                  </a:lnTo>
                  <a:lnTo>
                    <a:pt x="6" y="15"/>
                  </a:lnTo>
                  <a:lnTo>
                    <a:pt x="0" y="22"/>
                  </a:lnTo>
                  <a:lnTo>
                    <a:pt x="6" y="2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36" name="Freeform 1543"/>
            <p:cNvSpPr>
              <a:spLocks/>
            </p:cNvSpPr>
            <p:nvPr/>
          </p:nvSpPr>
          <p:spPr bwMode="auto">
            <a:xfrm>
              <a:off x="2961" y="3856"/>
              <a:ext cx="48" cy="53"/>
            </a:xfrm>
            <a:custGeom>
              <a:avLst/>
              <a:gdLst>
                <a:gd name="T0" fmla="*/ 39 w 48"/>
                <a:gd name="T1" fmla="*/ 29 h 53"/>
                <a:gd name="T2" fmla="*/ 37 w 48"/>
                <a:gd name="T3" fmla="*/ 35 h 53"/>
                <a:gd name="T4" fmla="*/ 35 w 48"/>
                <a:gd name="T5" fmla="*/ 40 h 53"/>
                <a:gd name="T6" fmla="*/ 33 w 48"/>
                <a:gd name="T7" fmla="*/ 42 h 53"/>
                <a:gd name="T8" fmla="*/ 31 w 48"/>
                <a:gd name="T9" fmla="*/ 44 h 53"/>
                <a:gd name="T10" fmla="*/ 29 w 48"/>
                <a:gd name="T11" fmla="*/ 44 h 53"/>
                <a:gd name="T12" fmla="*/ 26 w 48"/>
                <a:gd name="T13" fmla="*/ 43 h 53"/>
                <a:gd name="T14" fmla="*/ 22 w 48"/>
                <a:gd name="T15" fmla="*/ 42 h 53"/>
                <a:gd name="T16" fmla="*/ 19 w 48"/>
                <a:gd name="T17" fmla="*/ 40 h 53"/>
                <a:gd name="T18" fmla="*/ 16 w 48"/>
                <a:gd name="T19" fmla="*/ 36 h 53"/>
                <a:gd name="T20" fmla="*/ 13 w 48"/>
                <a:gd name="T21" fmla="*/ 33 h 53"/>
                <a:gd name="T22" fmla="*/ 11 w 48"/>
                <a:gd name="T23" fmla="*/ 29 h 53"/>
                <a:gd name="T24" fmla="*/ 10 w 48"/>
                <a:gd name="T25" fmla="*/ 24 h 53"/>
                <a:gd name="T26" fmla="*/ 10 w 48"/>
                <a:gd name="T27" fmla="*/ 20 h 53"/>
                <a:gd name="T28" fmla="*/ 10 w 48"/>
                <a:gd name="T29" fmla="*/ 14 h 53"/>
                <a:gd name="T30" fmla="*/ 11 w 48"/>
                <a:gd name="T31" fmla="*/ 10 h 53"/>
                <a:gd name="T32" fmla="*/ 14 w 48"/>
                <a:gd name="T33" fmla="*/ 5 h 53"/>
                <a:gd name="T34" fmla="*/ 8 w 48"/>
                <a:gd name="T35" fmla="*/ 0 h 53"/>
                <a:gd name="T36" fmla="*/ 3 w 48"/>
                <a:gd name="T37" fmla="*/ 7 h 53"/>
                <a:gd name="T38" fmla="*/ 1 w 48"/>
                <a:gd name="T39" fmla="*/ 13 h 53"/>
                <a:gd name="T40" fmla="*/ 0 w 48"/>
                <a:gd name="T41" fmla="*/ 20 h 53"/>
                <a:gd name="T42" fmla="*/ 1 w 48"/>
                <a:gd name="T43" fmla="*/ 26 h 53"/>
                <a:gd name="T44" fmla="*/ 3 w 48"/>
                <a:gd name="T45" fmla="*/ 32 h 53"/>
                <a:gd name="T46" fmla="*/ 5 w 48"/>
                <a:gd name="T47" fmla="*/ 37 h 53"/>
                <a:gd name="T48" fmla="*/ 10 w 48"/>
                <a:gd name="T49" fmla="*/ 43 h 53"/>
                <a:gd name="T50" fmla="*/ 14 w 48"/>
                <a:gd name="T51" fmla="*/ 46 h 53"/>
                <a:gd name="T52" fmla="*/ 18 w 48"/>
                <a:gd name="T53" fmla="*/ 49 h 53"/>
                <a:gd name="T54" fmla="*/ 23 w 48"/>
                <a:gd name="T55" fmla="*/ 52 h 53"/>
                <a:gd name="T56" fmla="*/ 29 w 48"/>
                <a:gd name="T57" fmla="*/ 53 h 53"/>
                <a:gd name="T58" fmla="*/ 34 w 48"/>
                <a:gd name="T59" fmla="*/ 52 h 53"/>
                <a:gd name="T60" fmla="*/ 39 w 48"/>
                <a:gd name="T61" fmla="*/ 49 h 53"/>
                <a:gd name="T62" fmla="*/ 42 w 48"/>
                <a:gd name="T63" fmla="*/ 45 h 53"/>
                <a:gd name="T64" fmla="*/ 46 w 48"/>
                <a:gd name="T65" fmla="*/ 38 h 53"/>
                <a:gd name="T66" fmla="*/ 48 w 48"/>
                <a:gd name="T67" fmla="*/ 31 h 53"/>
                <a:gd name="T68" fmla="*/ 39 w 48"/>
                <a:gd name="T69" fmla="*/ 29 h 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8"/>
                <a:gd name="T106" fmla="*/ 0 h 53"/>
                <a:gd name="T107" fmla="*/ 48 w 48"/>
                <a:gd name="T108" fmla="*/ 53 h 5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8" h="53">
                  <a:moveTo>
                    <a:pt x="39" y="29"/>
                  </a:moveTo>
                  <a:lnTo>
                    <a:pt x="37" y="35"/>
                  </a:lnTo>
                  <a:lnTo>
                    <a:pt x="35" y="40"/>
                  </a:lnTo>
                  <a:lnTo>
                    <a:pt x="33" y="42"/>
                  </a:lnTo>
                  <a:lnTo>
                    <a:pt x="31" y="44"/>
                  </a:lnTo>
                  <a:lnTo>
                    <a:pt x="29" y="44"/>
                  </a:lnTo>
                  <a:lnTo>
                    <a:pt x="26" y="43"/>
                  </a:lnTo>
                  <a:lnTo>
                    <a:pt x="22" y="42"/>
                  </a:lnTo>
                  <a:lnTo>
                    <a:pt x="19" y="40"/>
                  </a:lnTo>
                  <a:lnTo>
                    <a:pt x="16" y="36"/>
                  </a:lnTo>
                  <a:lnTo>
                    <a:pt x="13" y="33"/>
                  </a:lnTo>
                  <a:lnTo>
                    <a:pt x="11" y="29"/>
                  </a:lnTo>
                  <a:lnTo>
                    <a:pt x="10" y="24"/>
                  </a:lnTo>
                  <a:lnTo>
                    <a:pt x="10" y="20"/>
                  </a:lnTo>
                  <a:lnTo>
                    <a:pt x="10" y="14"/>
                  </a:lnTo>
                  <a:lnTo>
                    <a:pt x="11" y="10"/>
                  </a:lnTo>
                  <a:lnTo>
                    <a:pt x="14" y="5"/>
                  </a:lnTo>
                  <a:lnTo>
                    <a:pt x="8" y="0"/>
                  </a:lnTo>
                  <a:lnTo>
                    <a:pt x="3" y="7"/>
                  </a:lnTo>
                  <a:lnTo>
                    <a:pt x="1" y="13"/>
                  </a:lnTo>
                  <a:lnTo>
                    <a:pt x="0" y="20"/>
                  </a:lnTo>
                  <a:lnTo>
                    <a:pt x="1" y="26"/>
                  </a:lnTo>
                  <a:lnTo>
                    <a:pt x="3" y="32"/>
                  </a:lnTo>
                  <a:lnTo>
                    <a:pt x="5" y="37"/>
                  </a:lnTo>
                  <a:lnTo>
                    <a:pt x="10" y="43"/>
                  </a:lnTo>
                  <a:lnTo>
                    <a:pt x="14" y="46"/>
                  </a:lnTo>
                  <a:lnTo>
                    <a:pt x="18" y="49"/>
                  </a:lnTo>
                  <a:lnTo>
                    <a:pt x="23" y="52"/>
                  </a:lnTo>
                  <a:lnTo>
                    <a:pt x="29" y="53"/>
                  </a:lnTo>
                  <a:lnTo>
                    <a:pt x="34" y="52"/>
                  </a:lnTo>
                  <a:lnTo>
                    <a:pt x="39" y="49"/>
                  </a:lnTo>
                  <a:lnTo>
                    <a:pt x="42" y="45"/>
                  </a:lnTo>
                  <a:lnTo>
                    <a:pt x="46" y="38"/>
                  </a:lnTo>
                  <a:lnTo>
                    <a:pt x="48" y="31"/>
                  </a:lnTo>
                  <a:lnTo>
                    <a:pt x="39" y="2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37" name="Freeform 1544"/>
            <p:cNvSpPr>
              <a:spLocks/>
            </p:cNvSpPr>
            <p:nvPr/>
          </p:nvSpPr>
          <p:spPr bwMode="auto">
            <a:xfrm>
              <a:off x="3000" y="3849"/>
              <a:ext cx="28" cy="38"/>
            </a:xfrm>
            <a:custGeom>
              <a:avLst/>
              <a:gdLst>
                <a:gd name="T0" fmla="*/ 27 w 28"/>
                <a:gd name="T1" fmla="*/ 0 h 38"/>
                <a:gd name="T2" fmla="*/ 22 w 28"/>
                <a:gd name="T3" fmla="*/ 2 h 38"/>
                <a:gd name="T4" fmla="*/ 19 w 28"/>
                <a:gd name="T5" fmla="*/ 4 h 38"/>
                <a:gd name="T6" fmla="*/ 15 w 28"/>
                <a:gd name="T7" fmla="*/ 7 h 38"/>
                <a:gd name="T8" fmla="*/ 11 w 28"/>
                <a:gd name="T9" fmla="*/ 10 h 38"/>
                <a:gd name="T10" fmla="*/ 8 w 28"/>
                <a:gd name="T11" fmla="*/ 16 h 38"/>
                <a:gd name="T12" fmla="*/ 4 w 28"/>
                <a:gd name="T13" fmla="*/ 21 h 38"/>
                <a:gd name="T14" fmla="*/ 1 w 28"/>
                <a:gd name="T15" fmla="*/ 28 h 38"/>
                <a:gd name="T16" fmla="*/ 0 w 28"/>
                <a:gd name="T17" fmla="*/ 36 h 38"/>
                <a:gd name="T18" fmla="*/ 9 w 28"/>
                <a:gd name="T19" fmla="*/ 38 h 38"/>
                <a:gd name="T20" fmla="*/ 10 w 28"/>
                <a:gd name="T21" fmla="*/ 31 h 38"/>
                <a:gd name="T22" fmla="*/ 12 w 28"/>
                <a:gd name="T23" fmla="*/ 25 h 38"/>
                <a:gd name="T24" fmla="*/ 15 w 28"/>
                <a:gd name="T25" fmla="*/ 20 h 38"/>
                <a:gd name="T26" fmla="*/ 17 w 28"/>
                <a:gd name="T27" fmla="*/ 17 h 38"/>
                <a:gd name="T28" fmla="*/ 20 w 28"/>
                <a:gd name="T29" fmla="*/ 14 h 38"/>
                <a:gd name="T30" fmla="*/ 24 w 28"/>
                <a:gd name="T31" fmla="*/ 11 h 38"/>
                <a:gd name="T32" fmla="*/ 26 w 28"/>
                <a:gd name="T33" fmla="*/ 10 h 38"/>
                <a:gd name="T34" fmla="*/ 28 w 28"/>
                <a:gd name="T35" fmla="*/ 10 h 38"/>
                <a:gd name="T36" fmla="*/ 27 w 28"/>
                <a:gd name="T37" fmla="*/ 0 h 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"/>
                <a:gd name="T58" fmla="*/ 0 h 38"/>
                <a:gd name="T59" fmla="*/ 28 w 28"/>
                <a:gd name="T60" fmla="*/ 38 h 3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" h="38">
                  <a:moveTo>
                    <a:pt x="27" y="0"/>
                  </a:moveTo>
                  <a:lnTo>
                    <a:pt x="22" y="2"/>
                  </a:lnTo>
                  <a:lnTo>
                    <a:pt x="19" y="4"/>
                  </a:lnTo>
                  <a:lnTo>
                    <a:pt x="15" y="7"/>
                  </a:lnTo>
                  <a:lnTo>
                    <a:pt x="11" y="10"/>
                  </a:lnTo>
                  <a:lnTo>
                    <a:pt x="8" y="16"/>
                  </a:lnTo>
                  <a:lnTo>
                    <a:pt x="4" y="21"/>
                  </a:lnTo>
                  <a:lnTo>
                    <a:pt x="1" y="28"/>
                  </a:lnTo>
                  <a:lnTo>
                    <a:pt x="0" y="36"/>
                  </a:lnTo>
                  <a:lnTo>
                    <a:pt x="9" y="38"/>
                  </a:lnTo>
                  <a:lnTo>
                    <a:pt x="10" y="31"/>
                  </a:lnTo>
                  <a:lnTo>
                    <a:pt x="12" y="25"/>
                  </a:lnTo>
                  <a:lnTo>
                    <a:pt x="15" y="20"/>
                  </a:lnTo>
                  <a:lnTo>
                    <a:pt x="17" y="17"/>
                  </a:lnTo>
                  <a:lnTo>
                    <a:pt x="20" y="14"/>
                  </a:lnTo>
                  <a:lnTo>
                    <a:pt x="24" y="11"/>
                  </a:lnTo>
                  <a:lnTo>
                    <a:pt x="26" y="10"/>
                  </a:lnTo>
                  <a:lnTo>
                    <a:pt x="28" y="1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38" name="Freeform 1545"/>
            <p:cNvSpPr>
              <a:spLocks/>
            </p:cNvSpPr>
            <p:nvPr/>
          </p:nvSpPr>
          <p:spPr bwMode="auto">
            <a:xfrm>
              <a:off x="2926" y="3824"/>
              <a:ext cx="79" cy="61"/>
            </a:xfrm>
            <a:custGeom>
              <a:avLst/>
              <a:gdLst>
                <a:gd name="T0" fmla="*/ 66 w 68"/>
                <a:gd name="T1" fmla="*/ 18 h 61"/>
                <a:gd name="T2" fmla="*/ 68 w 68"/>
                <a:gd name="T3" fmla="*/ 18 h 61"/>
                <a:gd name="T4" fmla="*/ 68 w 68"/>
                <a:gd name="T5" fmla="*/ 17 h 61"/>
                <a:gd name="T6" fmla="*/ 67 w 68"/>
                <a:gd name="T7" fmla="*/ 14 h 61"/>
                <a:gd name="T8" fmla="*/ 66 w 68"/>
                <a:gd name="T9" fmla="*/ 13 h 61"/>
                <a:gd name="T10" fmla="*/ 61 w 68"/>
                <a:gd name="T11" fmla="*/ 9 h 61"/>
                <a:gd name="T12" fmla="*/ 54 w 68"/>
                <a:gd name="T13" fmla="*/ 6 h 61"/>
                <a:gd name="T14" fmla="*/ 48 w 68"/>
                <a:gd name="T15" fmla="*/ 2 h 61"/>
                <a:gd name="T16" fmla="*/ 44 w 68"/>
                <a:gd name="T17" fmla="*/ 0 h 61"/>
                <a:gd name="T18" fmla="*/ 41 w 68"/>
                <a:gd name="T19" fmla="*/ 0 h 61"/>
                <a:gd name="T20" fmla="*/ 40 w 68"/>
                <a:gd name="T21" fmla="*/ 1 h 61"/>
                <a:gd name="T22" fmla="*/ 41 w 68"/>
                <a:gd name="T23" fmla="*/ 2 h 61"/>
                <a:gd name="T24" fmla="*/ 43 w 68"/>
                <a:gd name="T25" fmla="*/ 5 h 61"/>
                <a:gd name="T26" fmla="*/ 46 w 68"/>
                <a:gd name="T27" fmla="*/ 8 h 61"/>
                <a:gd name="T28" fmla="*/ 47 w 68"/>
                <a:gd name="T29" fmla="*/ 12 h 61"/>
                <a:gd name="T30" fmla="*/ 48 w 68"/>
                <a:gd name="T31" fmla="*/ 16 h 61"/>
                <a:gd name="T32" fmla="*/ 47 w 68"/>
                <a:gd name="T33" fmla="*/ 19 h 61"/>
                <a:gd name="T34" fmla="*/ 46 w 68"/>
                <a:gd name="T35" fmla="*/ 22 h 61"/>
                <a:gd name="T36" fmla="*/ 43 w 68"/>
                <a:gd name="T37" fmla="*/ 24 h 61"/>
                <a:gd name="T38" fmla="*/ 40 w 68"/>
                <a:gd name="T39" fmla="*/ 28 h 61"/>
                <a:gd name="T40" fmla="*/ 36 w 68"/>
                <a:gd name="T41" fmla="*/ 30 h 61"/>
                <a:gd name="T42" fmla="*/ 29 w 68"/>
                <a:gd name="T43" fmla="*/ 33 h 61"/>
                <a:gd name="T44" fmla="*/ 20 w 68"/>
                <a:gd name="T45" fmla="*/ 36 h 61"/>
                <a:gd name="T46" fmla="*/ 12 w 68"/>
                <a:gd name="T47" fmla="*/ 39 h 61"/>
                <a:gd name="T48" fmla="*/ 4 w 68"/>
                <a:gd name="T49" fmla="*/ 40 h 61"/>
                <a:gd name="T50" fmla="*/ 2 w 68"/>
                <a:gd name="T51" fmla="*/ 40 h 61"/>
                <a:gd name="T52" fmla="*/ 0 w 68"/>
                <a:gd name="T53" fmla="*/ 41 h 61"/>
                <a:gd name="T54" fmla="*/ 0 w 68"/>
                <a:gd name="T55" fmla="*/ 43 h 61"/>
                <a:gd name="T56" fmla="*/ 1 w 68"/>
                <a:gd name="T57" fmla="*/ 45 h 61"/>
                <a:gd name="T58" fmla="*/ 6 w 68"/>
                <a:gd name="T59" fmla="*/ 50 h 61"/>
                <a:gd name="T60" fmla="*/ 11 w 68"/>
                <a:gd name="T61" fmla="*/ 54 h 61"/>
                <a:gd name="T62" fmla="*/ 18 w 68"/>
                <a:gd name="T63" fmla="*/ 58 h 61"/>
                <a:gd name="T64" fmla="*/ 26 w 68"/>
                <a:gd name="T65" fmla="*/ 61 h 61"/>
                <a:gd name="T66" fmla="*/ 29 w 68"/>
                <a:gd name="T67" fmla="*/ 61 h 61"/>
                <a:gd name="T68" fmla="*/ 32 w 68"/>
                <a:gd name="T69" fmla="*/ 59 h 61"/>
                <a:gd name="T70" fmla="*/ 34 w 68"/>
                <a:gd name="T71" fmla="*/ 58 h 61"/>
                <a:gd name="T72" fmla="*/ 36 w 68"/>
                <a:gd name="T73" fmla="*/ 56 h 61"/>
                <a:gd name="T74" fmla="*/ 39 w 68"/>
                <a:gd name="T75" fmla="*/ 48 h 61"/>
                <a:gd name="T76" fmla="*/ 43 w 68"/>
                <a:gd name="T77" fmla="*/ 42 h 61"/>
                <a:gd name="T78" fmla="*/ 47 w 68"/>
                <a:gd name="T79" fmla="*/ 36 h 61"/>
                <a:gd name="T80" fmla="*/ 51 w 68"/>
                <a:gd name="T81" fmla="*/ 30 h 61"/>
                <a:gd name="T82" fmla="*/ 55 w 68"/>
                <a:gd name="T83" fmla="*/ 25 h 61"/>
                <a:gd name="T84" fmla="*/ 59 w 68"/>
                <a:gd name="T85" fmla="*/ 22 h 61"/>
                <a:gd name="T86" fmla="*/ 63 w 68"/>
                <a:gd name="T87" fmla="*/ 19 h 61"/>
                <a:gd name="T88" fmla="*/ 66 w 68"/>
                <a:gd name="T89" fmla="*/ 18 h 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8"/>
                <a:gd name="T136" fmla="*/ 0 h 61"/>
                <a:gd name="T137" fmla="*/ 68 w 68"/>
                <a:gd name="T138" fmla="*/ 61 h 6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8" h="61">
                  <a:moveTo>
                    <a:pt x="66" y="18"/>
                  </a:moveTo>
                  <a:lnTo>
                    <a:pt x="68" y="18"/>
                  </a:lnTo>
                  <a:lnTo>
                    <a:pt x="68" y="17"/>
                  </a:lnTo>
                  <a:lnTo>
                    <a:pt x="67" y="14"/>
                  </a:lnTo>
                  <a:lnTo>
                    <a:pt x="66" y="13"/>
                  </a:lnTo>
                  <a:lnTo>
                    <a:pt x="61" y="9"/>
                  </a:lnTo>
                  <a:lnTo>
                    <a:pt x="54" y="6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40" y="1"/>
                  </a:lnTo>
                  <a:lnTo>
                    <a:pt x="41" y="2"/>
                  </a:lnTo>
                  <a:lnTo>
                    <a:pt x="43" y="5"/>
                  </a:lnTo>
                  <a:lnTo>
                    <a:pt x="46" y="8"/>
                  </a:lnTo>
                  <a:lnTo>
                    <a:pt x="47" y="12"/>
                  </a:lnTo>
                  <a:lnTo>
                    <a:pt x="48" y="16"/>
                  </a:lnTo>
                  <a:lnTo>
                    <a:pt x="47" y="19"/>
                  </a:lnTo>
                  <a:lnTo>
                    <a:pt x="46" y="22"/>
                  </a:lnTo>
                  <a:lnTo>
                    <a:pt x="43" y="24"/>
                  </a:lnTo>
                  <a:lnTo>
                    <a:pt x="40" y="28"/>
                  </a:lnTo>
                  <a:lnTo>
                    <a:pt x="36" y="30"/>
                  </a:lnTo>
                  <a:lnTo>
                    <a:pt x="29" y="33"/>
                  </a:lnTo>
                  <a:lnTo>
                    <a:pt x="20" y="36"/>
                  </a:lnTo>
                  <a:lnTo>
                    <a:pt x="12" y="39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1" y="45"/>
                  </a:lnTo>
                  <a:lnTo>
                    <a:pt x="6" y="50"/>
                  </a:lnTo>
                  <a:lnTo>
                    <a:pt x="11" y="54"/>
                  </a:lnTo>
                  <a:lnTo>
                    <a:pt x="18" y="58"/>
                  </a:lnTo>
                  <a:lnTo>
                    <a:pt x="26" y="61"/>
                  </a:lnTo>
                  <a:lnTo>
                    <a:pt x="29" y="61"/>
                  </a:lnTo>
                  <a:lnTo>
                    <a:pt x="32" y="59"/>
                  </a:lnTo>
                  <a:lnTo>
                    <a:pt x="34" y="58"/>
                  </a:lnTo>
                  <a:lnTo>
                    <a:pt x="36" y="56"/>
                  </a:lnTo>
                  <a:lnTo>
                    <a:pt x="39" y="48"/>
                  </a:lnTo>
                  <a:lnTo>
                    <a:pt x="43" y="42"/>
                  </a:lnTo>
                  <a:lnTo>
                    <a:pt x="47" y="36"/>
                  </a:lnTo>
                  <a:lnTo>
                    <a:pt x="51" y="30"/>
                  </a:lnTo>
                  <a:lnTo>
                    <a:pt x="55" y="25"/>
                  </a:lnTo>
                  <a:lnTo>
                    <a:pt x="59" y="22"/>
                  </a:lnTo>
                  <a:lnTo>
                    <a:pt x="63" y="19"/>
                  </a:lnTo>
                  <a:lnTo>
                    <a:pt x="66" y="1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39" name="Freeform 1546"/>
            <p:cNvSpPr>
              <a:spLocks/>
            </p:cNvSpPr>
            <p:nvPr/>
          </p:nvSpPr>
          <p:spPr bwMode="auto">
            <a:xfrm>
              <a:off x="2962" y="3820"/>
              <a:ext cx="36" cy="26"/>
            </a:xfrm>
            <a:custGeom>
              <a:avLst/>
              <a:gdLst>
                <a:gd name="T0" fmla="*/ 10 w 36"/>
                <a:gd name="T1" fmla="*/ 5 h 26"/>
                <a:gd name="T2" fmla="*/ 9 w 36"/>
                <a:gd name="T3" fmla="*/ 4 h 26"/>
                <a:gd name="T4" fmla="*/ 10 w 36"/>
                <a:gd name="T5" fmla="*/ 5 h 26"/>
                <a:gd name="T6" fmla="*/ 7 w 36"/>
                <a:gd name="T7" fmla="*/ 9 h 26"/>
                <a:gd name="T8" fmla="*/ 5 w 36"/>
                <a:gd name="T9" fmla="*/ 9 h 26"/>
                <a:gd name="T10" fmla="*/ 11 w 36"/>
                <a:gd name="T11" fmla="*/ 11 h 26"/>
                <a:gd name="T12" fmla="*/ 16 w 36"/>
                <a:gd name="T13" fmla="*/ 13 h 26"/>
                <a:gd name="T14" fmla="*/ 22 w 36"/>
                <a:gd name="T15" fmla="*/ 17 h 26"/>
                <a:gd name="T16" fmla="*/ 27 w 36"/>
                <a:gd name="T17" fmla="*/ 21 h 26"/>
                <a:gd name="T18" fmla="*/ 28 w 36"/>
                <a:gd name="T19" fmla="*/ 22 h 26"/>
                <a:gd name="T20" fmla="*/ 28 w 36"/>
                <a:gd name="T21" fmla="*/ 21 h 26"/>
                <a:gd name="T22" fmla="*/ 29 w 36"/>
                <a:gd name="T23" fmla="*/ 17 h 26"/>
                <a:gd name="T24" fmla="*/ 30 w 36"/>
                <a:gd name="T25" fmla="*/ 17 h 26"/>
                <a:gd name="T26" fmla="*/ 31 w 36"/>
                <a:gd name="T27" fmla="*/ 26 h 26"/>
                <a:gd name="T28" fmla="*/ 34 w 36"/>
                <a:gd name="T29" fmla="*/ 25 h 26"/>
                <a:gd name="T30" fmla="*/ 36 w 36"/>
                <a:gd name="T31" fmla="*/ 20 h 26"/>
                <a:gd name="T32" fmla="*/ 35 w 36"/>
                <a:gd name="T33" fmla="*/ 16 h 26"/>
                <a:gd name="T34" fmla="*/ 33 w 36"/>
                <a:gd name="T35" fmla="*/ 14 h 26"/>
                <a:gd name="T36" fmla="*/ 28 w 36"/>
                <a:gd name="T37" fmla="*/ 10 h 26"/>
                <a:gd name="T38" fmla="*/ 20 w 36"/>
                <a:gd name="T39" fmla="*/ 5 h 26"/>
                <a:gd name="T40" fmla="*/ 14 w 36"/>
                <a:gd name="T41" fmla="*/ 2 h 26"/>
                <a:gd name="T42" fmla="*/ 9 w 36"/>
                <a:gd name="T43" fmla="*/ 0 h 26"/>
                <a:gd name="T44" fmla="*/ 4 w 36"/>
                <a:gd name="T45" fmla="*/ 0 h 26"/>
                <a:gd name="T46" fmla="*/ 0 w 36"/>
                <a:gd name="T47" fmla="*/ 4 h 26"/>
                <a:gd name="T48" fmla="*/ 1 w 36"/>
                <a:gd name="T49" fmla="*/ 9 h 26"/>
                <a:gd name="T50" fmla="*/ 3 w 36"/>
                <a:gd name="T51" fmla="*/ 12 h 26"/>
                <a:gd name="T52" fmla="*/ 10 w 36"/>
                <a:gd name="T53" fmla="*/ 5 h 2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6"/>
                <a:gd name="T82" fmla="*/ 0 h 26"/>
                <a:gd name="T83" fmla="*/ 36 w 36"/>
                <a:gd name="T84" fmla="*/ 26 h 2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6" h="26">
                  <a:moveTo>
                    <a:pt x="10" y="5"/>
                  </a:moveTo>
                  <a:lnTo>
                    <a:pt x="9" y="4"/>
                  </a:lnTo>
                  <a:lnTo>
                    <a:pt x="10" y="5"/>
                  </a:lnTo>
                  <a:lnTo>
                    <a:pt x="7" y="9"/>
                  </a:lnTo>
                  <a:lnTo>
                    <a:pt x="5" y="9"/>
                  </a:lnTo>
                  <a:lnTo>
                    <a:pt x="11" y="11"/>
                  </a:lnTo>
                  <a:lnTo>
                    <a:pt x="16" y="13"/>
                  </a:lnTo>
                  <a:lnTo>
                    <a:pt x="22" y="17"/>
                  </a:lnTo>
                  <a:lnTo>
                    <a:pt x="27" y="21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9" y="17"/>
                  </a:lnTo>
                  <a:lnTo>
                    <a:pt x="30" y="17"/>
                  </a:lnTo>
                  <a:lnTo>
                    <a:pt x="31" y="26"/>
                  </a:lnTo>
                  <a:lnTo>
                    <a:pt x="34" y="25"/>
                  </a:lnTo>
                  <a:lnTo>
                    <a:pt x="36" y="20"/>
                  </a:lnTo>
                  <a:lnTo>
                    <a:pt x="35" y="16"/>
                  </a:lnTo>
                  <a:lnTo>
                    <a:pt x="33" y="14"/>
                  </a:lnTo>
                  <a:lnTo>
                    <a:pt x="28" y="10"/>
                  </a:lnTo>
                  <a:lnTo>
                    <a:pt x="20" y="5"/>
                  </a:lnTo>
                  <a:lnTo>
                    <a:pt x="14" y="2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1" y="9"/>
                  </a:lnTo>
                  <a:lnTo>
                    <a:pt x="3" y="12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40" name="Freeform 1547"/>
            <p:cNvSpPr>
              <a:spLocks/>
            </p:cNvSpPr>
            <p:nvPr/>
          </p:nvSpPr>
          <p:spPr bwMode="auto">
            <a:xfrm>
              <a:off x="2930" y="3825"/>
              <a:ext cx="59" cy="43"/>
            </a:xfrm>
            <a:custGeom>
              <a:avLst/>
              <a:gdLst>
                <a:gd name="T0" fmla="*/ 0 w 48"/>
                <a:gd name="T1" fmla="*/ 43 h 43"/>
                <a:gd name="T2" fmla="*/ 9 w 48"/>
                <a:gd name="T3" fmla="*/ 42 h 43"/>
                <a:gd name="T4" fmla="*/ 17 w 48"/>
                <a:gd name="T5" fmla="*/ 40 h 43"/>
                <a:gd name="T6" fmla="*/ 27 w 48"/>
                <a:gd name="T7" fmla="*/ 36 h 43"/>
                <a:gd name="T8" fmla="*/ 34 w 48"/>
                <a:gd name="T9" fmla="*/ 32 h 43"/>
                <a:gd name="T10" fmla="*/ 39 w 48"/>
                <a:gd name="T11" fmla="*/ 30 h 43"/>
                <a:gd name="T12" fmla="*/ 42 w 48"/>
                <a:gd name="T13" fmla="*/ 27 h 43"/>
                <a:gd name="T14" fmla="*/ 45 w 48"/>
                <a:gd name="T15" fmla="*/ 23 h 43"/>
                <a:gd name="T16" fmla="*/ 47 w 48"/>
                <a:gd name="T17" fmla="*/ 19 h 43"/>
                <a:gd name="T18" fmla="*/ 48 w 48"/>
                <a:gd name="T19" fmla="*/ 15 h 43"/>
                <a:gd name="T20" fmla="*/ 47 w 48"/>
                <a:gd name="T21" fmla="*/ 10 h 43"/>
                <a:gd name="T22" fmla="*/ 45 w 48"/>
                <a:gd name="T23" fmla="*/ 5 h 43"/>
                <a:gd name="T24" fmla="*/ 42 w 48"/>
                <a:gd name="T25" fmla="*/ 0 h 43"/>
                <a:gd name="T26" fmla="*/ 35 w 48"/>
                <a:gd name="T27" fmla="*/ 7 h 43"/>
                <a:gd name="T28" fmla="*/ 37 w 48"/>
                <a:gd name="T29" fmla="*/ 10 h 43"/>
                <a:gd name="T30" fmla="*/ 39 w 48"/>
                <a:gd name="T31" fmla="*/ 12 h 43"/>
                <a:gd name="T32" fmla="*/ 39 w 48"/>
                <a:gd name="T33" fmla="*/ 15 h 43"/>
                <a:gd name="T34" fmla="*/ 39 w 48"/>
                <a:gd name="T35" fmla="*/ 17 h 43"/>
                <a:gd name="T36" fmla="*/ 37 w 48"/>
                <a:gd name="T37" fmla="*/ 18 h 43"/>
                <a:gd name="T38" fmla="*/ 35 w 48"/>
                <a:gd name="T39" fmla="*/ 20 h 43"/>
                <a:gd name="T40" fmla="*/ 33 w 48"/>
                <a:gd name="T41" fmla="*/ 22 h 43"/>
                <a:gd name="T42" fmla="*/ 30 w 48"/>
                <a:gd name="T43" fmla="*/ 24 h 43"/>
                <a:gd name="T44" fmla="*/ 23 w 48"/>
                <a:gd name="T45" fmla="*/ 29 h 43"/>
                <a:gd name="T46" fmla="*/ 15 w 48"/>
                <a:gd name="T47" fmla="*/ 31 h 43"/>
                <a:gd name="T48" fmla="*/ 7 w 48"/>
                <a:gd name="T49" fmla="*/ 33 h 43"/>
                <a:gd name="T50" fmla="*/ 0 w 48"/>
                <a:gd name="T51" fmla="*/ 34 h 43"/>
                <a:gd name="T52" fmla="*/ 0 w 48"/>
                <a:gd name="T53" fmla="*/ 43 h 4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8"/>
                <a:gd name="T82" fmla="*/ 0 h 43"/>
                <a:gd name="T83" fmla="*/ 48 w 48"/>
                <a:gd name="T84" fmla="*/ 43 h 4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8" h="43">
                  <a:moveTo>
                    <a:pt x="0" y="43"/>
                  </a:moveTo>
                  <a:lnTo>
                    <a:pt x="9" y="42"/>
                  </a:lnTo>
                  <a:lnTo>
                    <a:pt x="17" y="40"/>
                  </a:lnTo>
                  <a:lnTo>
                    <a:pt x="27" y="36"/>
                  </a:lnTo>
                  <a:lnTo>
                    <a:pt x="34" y="32"/>
                  </a:lnTo>
                  <a:lnTo>
                    <a:pt x="39" y="30"/>
                  </a:lnTo>
                  <a:lnTo>
                    <a:pt x="42" y="27"/>
                  </a:lnTo>
                  <a:lnTo>
                    <a:pt x="45" y="23"/>
                  </a:lnTo>
                  <a:lnTo>
                    <a:pt x="47" y="19"/>
                  </a:lnTo>
                  <a:lnTo>
                    <a:pt x="48" y="15"/>
                  </a:lnTo>
                  <a:lnTo>
                    <a:pt x="47" y="10"/>
                  </a:lnTo>
                  <a:lnTo>
                    <a:pt x="45" y="5"/>
                  </a:lnTo>
                  <a:lnTo>
                    <a:pt x="42" y="0"/>
                  </a:lnTo>
                  <a:lnTo>
                    <a:pt x="35" y="7"/>
                  </a:lnTo>
                  <a:lnTo>
                    <a:pt x="37" y="10"/>
                  </a:lnTo>
                  <a:lnTo>
                    <a:pt x="39" y="12"/>
                  </a:lnTo>
                  <a:lnTo>
                    <a:pt x="39" y="15"/>
                  </a:lnTo>
                  <a:lnTo>
                    <a:pt x="39" y="17"/>
                  </a:lnTo>
                  <a:lnTo>
                    <a:pt x="37" y="18"/>
                  </a:lnTo>
                  <a:lnTo>
                    <a:pt x="35" y="20"/>
                  </a:lnTo>
                  <a:lnTo>
                    <a:pt x="33" y="22"/>
                  </a:lnTo>
                  <a:lnTo>
                    <a:pt x="30" y="24"/>
                  </a:lnTo>
                  <a:lnTo>
                    <a:pt x="23" y="29"/>
                  </a:lnTo>
                  <a:lnTo>
                    <a:pt x="15" y="31"/>
                  </a:lnTo>
                  <a:lnTo>
                    <a:pt x="7" y="33"/>
                  </a:lnTo>
                  <a:lnTo>
                    <a:pt x="0" y="3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41" name="Freeform 1548"/>
            <p:cNvSpPr>
              <a:spLocks/>
            </p:cNvSpPr>
            <p:nvPr/>
          </p:nvSpPr>
          <p:spPr bwMode="auto">
            <a:xfrm>
              <a:off x="2922" y="3859"/>
              <a:ext cx="54" cy="30"/>
            </a:xfrm>
            <a:custGeom>
              <a:avLst/>
              <a:gdLst>
                <a:gd name="T0" fmla="*/ 36 w 43"/>
                <a:gd name="T1" fmla="*/ 19 h 30"/>
                <a:gd name="T2" fmla="*/ 35 w 43"/>
                <a:gd name="T3" fmla="*/ 20 h 30"/>
                <a:gd name="T4" fmla="*/ 34 w 43"/>
                <a:gd name="T5" fmla="*/ 20 h 30"/>
                <a:gd name="T6" fmla="*/ 33 w 43"/>
                <a:gd name="T7" fmla="*/ 21 h 30"/>
                <a:gd name="T8" fmla="*/ 31 w 43"/>
                <a:gd name="T9" fmla="*/ 21 h 30"/>
                <a:gd name="T10" fmla="*/ 24 w 43"/>
                <a:gd name="T11" fmla="*/ 19 h 30"/>
                <a:gd name="T12" fmla="*/ 17 w 43"/>
                <a:gd name="T13" fmla="*/ 16 h 30"/>
                <a:gd name="T14" fmla="*/ 12 w 43"/>
                <a:gd name="T15" fmla="*/ 11 h 30"/>
                <a:gd name="T16" fmla="*/ 8 w 43"/>
                <a:gd name="T17" fmla="*/ 7 h 30"/>
                <a:gd name="T18" fmla="*/ 8 w 43"/>
                <a:gd name="T19" fmla="*/ 8 h 30"/>
                <a:gd name="T20" fmla="*/ 7 w 43"/>
                <a:gd name="T21" fmla="*/ 9 h 30"/>
                <a:gd name="T22" fmla="*/ 8 w 43"/>
                <a:gd name="T23" fmla="*/ 9 h 30"/>
                <a:gd name="T24" fmla="*/ 8 w 43"/>
                <a:gd name="T25" fmla="*/ 0 h 30"/>
                <a:gd name="T26" fmla="*/ 4 w 43"/>
                <a:gd name="T27" fmla="*/ 1 h 30"/>
                <a:gd name="T28" fmla="*/ 1 w 43"/>
                <a:gd name="T29" fmla="*/ 4 h 30"/>
                <a:gd name="T30" fmla="*/ 0 w 43"/>
                <a:gd name="T31" fmla="*/ 9 h 30"/>
                <a:gd name="T32" fmla="*/ 2 w 43"/>
                <a:gd name="T33" fmla="*/ 12 h 30"/>
                <a:gd name="T34" fmla="*/ 6 w 43"/>
                <a:gd name="T35" fmla="*/ 18 h 30"/>
                <a:gd name="T36" fmla="*/ 13 w 43"/>
                <a:gd name="T37" fmla="*/ 23 h 30"/>
                <a:gd name="T38" fmla="*/ 21 w 43"/>
                <a:gd name="T39" fmla="*/ 28 h 30"/>
                <a:gd name="T40" fmla="*/ 29 w 43"/>
                <a:gd name="T41" fmla="*/ 30 h 30"/>
                <a:gd name="T42" fmla="*/ 33 w 43"/>
                <a:gd name="T43" fmla="*/ 30 h 30"/>
                <a:gd name="T44" fmla="*/ 37 w 43"/>
                <a:gd name="T45" fmla="*/ 29 h 30"/>
                <a:gd name="T46" fmla="*/ 41 w 43"/>
                <a:gd name="T47" fmla="*/ 27 h 30"/>
                <a:gd name="T48" fmla="*/ 43 w 43"/>
                <a:gd name="T49" fmla="*/ 22 h 30"/>
                <a:gd name="T50" fmla="*/ 36 w 43"/>
                <a:gd name="T51" fmla="*/ 19 h 3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3"/>
                <a:gd name="T79" fmla="*/ 0 h 30"/>
                <a:gd name="T80" fmla="*/ 43 w 43"/>
                <a:gd name="T81" fmla="*/ 30 h 3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3" h="30">
                  <a:moveTo>
                    <a:pt x="36" y="19"/>
                  </a:moveTo>
                  <a:lnTo>
                    <a:pt x="35" y="20"/>
                  </a:lnTo>
                  <a:lnTo>
                    <a:pt x="34" y="20"/>
                  </a:lnTo>
                  <a:lnTo>
                    <a:pt x="33" y="21"/>
                  </a:lnTo>
                  <a:lnTo>
                    <a:pt x="31" y="21"/>
                  </a:lnTo>
                  <a:lnTo>
                    <a:pt x="24" y="19"/>
                  </a:lnTo>
                  <a:lnTo>
                    <a:pt x="17" y="16"/>
                  </a:lnTo>
                  <a:lnTo>
                    <a:pt x="12" y="11"/>
                  </a:lnTo>
                  <a:lnTo>
                    <a:pt x="8" y="7"/>
                  </a:lnTo>
                  <a:lnTo>
                    <a:pt x="8" y="8"/>
                  </a:lnTo>
                  <a:lnTo>
                    <a:pt x="7" y="9"/>
                  </a:lnTo>
                  <a:lnTo>
                    <a:pt x="8" y="9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9"/>
                  </a:lnTo>
                  <a:lnTo>
                    <a:pt x="2" y="12"/>
                  </a:lnTo>
                  <a:lnTo>
                    <a:pt x="6" y="18"/>
                  </a:lnTo>
                  <a:lnTo>
                    <a:pt x="13" y="23"/>
                  </a:lnTo>
                  <a:lnTo>
                    <a:pt x="21" y="28"/>
                  </a:lnTo>
                  <a:lnTo>
                    <a:pt x="29" y="30"/>
                  </a:lnTo>
                  <a:lnTo>
                    <a:pt x="33" y="30"/>
                  </a:lnTo>
                  <a:lnTo>
                    <a:pt x="37" y="29"/>
                  </a:lnTo>
                  <a:lnTo>
                    <a:pt x="41" y="27"/>
                  </a:lnTo>
                  <a:lnTo>
                    <a:pt x="43" y="22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42" name="Freeform 1549"/>
            <p:cNvSpPr>
              <a:spLocks/>
            </p:cNvSpPr>
            <p:nvPr/>
          </p:nvSpPr>
          <p:spPr bwMode="auto">
            <a:xfrm>
              <a:off x="2958" y="3837"/>
              <a:ext cx="35" cy="44"/>
            </a:xfrm>
            <a:custGeom>
              <a:avLst/>
              <a:gdLst>
                <a:gd name="T0" fmla="*/ 34 w 35"/>
                <a:gd name="T1" fmla="*/ 0 h 44"/>
                <a:gd name="T2" fmla="*/ 29 w 35"/>
                <a:gd name="T3" fmla="*/ 3 h 44"/>
                <a:gd name="T4" fmla="*/ 24 w 35"/>
                <a:gd name="T5" fmla="*/ 5 h 44"/>
                <a:gd name="T6" fmla="*/ 20 w 35"/>
                <a:gd name="T7" fmla="*/ 9 h 44"/>
                <a:gd name="T8" fmla="*/ 16 w 35"/>
                <a:gd name="T9" fmla="*/ 15 h 44"/>
                <a:gd name="T10" fmla="*/ 12 w 35"/>
                <a:gd name="T11" fmla="*/ 20 h 44"/>
                <a:gd name="T12" fmla="*/ 7 w 35"/>
                <a:gd name="T13" fmla="*/ 27 h 44"/>
                <a:gd name="T14" fmla="*/ 3 w 35"/>
                <a:gd name="T15" fmla="*/ 33 h 44"/>
                <a:gd name="T16" fmla="*/ 0 w 35"/>
                <a:gd name="T17" fmla="*/ 41 h 44"/>
                <a:gd name="T18" fmla="*/ 7 w 35"/>
                <a:gd name="T19" fmla="*/ 44 h 44"/>
                <a:gd name="T20" fmla="*/ 11 w 35"/>
                <a:gd name="T21" fmla="*/ 38 h 44"/>
                <a:gd name="T22" fmla="*/ 15 w 35"/>
                <a:gd name="T23" fmla="*/ 31 h 44"/>
                <a:gd name="T24" fmla="*/ 19 w 35"/>
                <a:gd name="T25" fmla="*/ 26 h 44"/>
                <a:gd name="T26" fmla="*/ 22 w 35"/>
                <a:gd name="T27" fmla="*/ 20 h 44"/>
                <a:gd name="T28" fmla="*/ 26 w 35"/>
                <a:gd name="T29" fmla="*/ 16 h 44"/>
                <a:gd name="T30" fmla="*/ 31 w 35"/>
                <a:gd name="T31" fmla="*/ 12 h 44"/>
                <a:gd name="T32" fmla="*/ 33 w 35"/>
                <a:gd name="T33" fmla="*/ 10 h 44"/>
                <a:gd name="T34" fmla="*/ 35 w 35"/>
                <a:gd name="T35" fmla="*/ 9 h 44"/>
                <a:gd name="T36" fmla="*/ 34 w 35"/>
                <a:gd name="T37" fmla="*/ 0 h 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5"/>
                <a:gd name="T58" fmla="*/ 0 h 44"/>
                <a:gd name="T59" fmla="*/ 35 w 35"/>
                <a:gd name="T60" fmla="*/ 44 h 4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5" h="44">
                  <a:moveTo>
                    <a:pt x="34" y="0"/>
                  </a:moveTo>
                  <a:lnTo>
                    <a:pt x="29" y="3"/>
                  </a:lnTo>
                  <a:lnTo>
                    <a:pt x="24" y="5"/>
                  </a:lnTo>
                  <a:lnTo>
                    <a:pt x="20" y="9"/>
                  </a:lnTo>
                  <a:lnTo>
                    <a:pt x="16" y="15"/>
                  </a:lnTo>
                  <a:lnTo>
                    <a:pt x="12" y="20"/>
                  </a:lnTo>
                  <a:lnTo>
                    <a:pt x="7" y="27"/>
                  </a:lnTo>
                  <a:lnTo>
                    <a:pt x="3" y="33"/>
                  </a:lnTo>
                  <a:lnTo>
                    <a:pt x="0" y="41"/>
                  </a:lnTo>
                  <a:lnTo>
                    <a:pt x="7" y="44"/>
                  </a:lnTo>
                  <a:lnTo>
                    <a:pt x="11" y="38"/>
                  </a:lnTo>
                  <a:lnTo>
                    <a:pt x="15" y="31"/>
                  </a:lnTo>
                  <a:lnTo>
                    <a:pt x="19" y="26"/>
                  </a:lnTo>
                  <a:lnTo>
                    <a:pt x="22" y="20"/>
                  </a:lnTo>
                  <a:lnTo>
                    <a:pt x="26" y="16"/>
                  </a:lnTo>
                  <a:lnTo>
                    <a:pt x="31" y="12"/>
                  </a:lnTo>
                  <a:lnTo>
                    <a:pt x="33" y="10"/>
                  </a:lnTo>
                  <a:lnTo>
                    <a:pt x="35" y="9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43" name="Freeform 1550"/>
            <p:cNvSpPr>
              <a:spLocks/>
            </p:cNvSpPr>
            <p:nvPr/>
          </p:nvSpPr>
          <p:spPr bwMode="auto">
            <a:xfrm>
              <a:off x="2684" y="3876"/>
              <a:ext cx="33" cy="36"/>
            </a:xfrm>
            <a:custGeom>
              <a:avLst/>
              <a:gdLst>
                <a:gd name="T0" fmla="*/ 21 w 33"/>
                <a:gd name="T1" fmla="*/ 2 h 36"/>
                <a:gd name="T2" fmla="*/ 4 w 33"/>
                <a:gd name="T3" fmla="*/ 18 h 36"/>
                <a:gd name="T4" fmla="*/ 1 w 33"/>
                <a:gd name="T5" fmla="*/ 23 h 36"/>
                <a:gd name="T6" fmla="*/ 0 w 33"/>
                <a:gd name="T7" fmla="*/ 26 h 36"/>
                <a:gd name="T8" fmla="*/ 0 w 33"/>
                <a:gd name="T9" fmla="*/ 29 h 36"/>
                <a:gd name="T10" fmla="*/ 1 w 33"/>
                <a:gd name="T11" fmla="*/ 32 h 36"/>
                <a:gd name="T12" fmla="*/ 4 w 33"/>
                <a:gd name="T13" fmla="*/ 34 h 36"/>
                <a:gd name="T14" fmla="*/ 7 w 33"/>
                <a:gd name="T15" fmla="*/ 35 h 36"/>
                <a:gd name="T16" fmla="*/ 12 w 33"/>
                <a:gd name="T17" fmla="*/ 36 h 36"/>
                <a:gd name="T18" fmla="*/ 16 w 33"/>
                <a:gd name="T19" fmla="*/ 36 h 36"/>
                <a:gd name="T20" fmla="*/ 20 w 33"/>
                <a:gd name="T21" fmla="*/ 36 h 36"/>
                <a:gd name="T22" fmla="*/ 24 w 33"/>
                <a:gd name="T23" fmla="*/ 35 h 36"/>
                <a:gd name="T24" fmla="*/ 27 w 33"/>
                <a:gd name="T25" fmla="*/ 34 h 36"/>
                <a:gd name="T26" fmla="*/ 31 w 33"/>
                <a:gd name="T27" fmla="*/ 32 h 36"/>
                <a:gd name="T28" fmla="*/ 33 w 33"/>
                <a:gd name="T29" fmla="*/ 29 h 36"/>
                <a:gd name="T30" fmla="*/ 33 w 33"/>
                <a:gd name="T31" fmla="*/ 26 h 36"/>
                <a:gd name="T32" fmla="*/ 33 w 33"/>
                <a:gd name="T33" fmla="*/ 24 h 36"/>
                <a:gd name="T34" fmla="*/ 30 w 33"/>
                <a:gd name="T35" fmla="*/ 20 h 36"/>
                <a:gd name="T36" fmla="*/ 25 w 33"/>
                <a:gd name="T37" fmla="*/ 14 h 36"/>
                <a:gd name="T38" fmla="*/ 22 w 33"/>
                <a:gd name="T39" fmla="*/ 9 h 36"/>
                <a:gd name="T40" fmla="*/ 21 w 33"/>
                <a:gd name="T41" fmla="*/ 5 h 36"/>
                <a:gd name="T42" fmla="*/ 21 w 33"/>
                <a:gd name="T43" fmla="*/ 2 h 36"/>
                <a:gd name="T44" fmla="*/ 22 w 33"/>
                <a:gd name="T45" fmla="*/ 0 h 36"/>
                <a:gd name="T46" fmla="*/ 22 w 33"/>
                <a:gd name="T47" fmla="*/ 0 h 36"/>
                <a:gd name="T48" fmla="*/ 22 w 33"/>
                <a:gd name="T49" fmla="*/ 0 h 36"/>
                <a:gd name="T50" fmla="*/ 21 w 33"/>
                <a:gd name="T51" fmla="*/ 2 h 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3"/>
                <a:gd name="T79" fmla="*/ 0 h 36"/>
                <a:gd name="T80" fmla="*/ 33 w 33"/>
                <a:gd name="T81" fmla="*/ 36 h 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3" h="36">
                  <a:moveTo>
                    <a:pt x="21" y="2"/>
                  </a:moveTo>
                  <a:lnTo>
                    <a:pt x="4" y="18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4" y="34"/>
                  </a:lnTo>
                  <a:lnTo>
                    <a:pt x="7" y="35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4" y="35"/>
                  </a:lnTo>
                  <a:lnTo>
                    <a:pt x="27" y="34"/>
                  </a:lnTo>
                  <a:lnTo>
                    <a:pt x="31" y="32"/>
                  </a:lnTo>
                  <a:lnTo>
                    <a:pt x="33" y="29"/>
                  </a:lnTo>
                  <a:lnTo>
                    <a:pt x="33" y="26"/>
                  </a:lnTo>
                  <a:lnTo>
                    <a:pt x="33" y="24"/>
                  </a:lnTo>
                  <a:lnTo>
                    <a:pt x="30" y="20"/>
                  </a:lnTo>
                  <a:lnTo>
                    <a:pt x="25" y="14"/>
                  </a:lnTo>
                  <a:lnTo>
                    <a:pt x="22" y="9"/>
                  </a:lnTo>
                  <a:lnTo>
                    <a:pt x="21" y="5"/>
                  </a:lnTo>
                  <a:lnTo>
                    <a:pt x="21" y="2"/>
                  </a:lnTo>
                  <a:lnTo>
                    <a:pt x="22" y="0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44" name="Freeform 1551"/>
            <p:cNvSpPr>
              <a:spLocks/>
            </p:cNvSpPr>
            <p:nvPr/>
          </p:nvSpPr>
          <p:spPr bwMode="auto">
            <a:xfrm>
              <a:off x="2685" y="3875"/>
              <a:ext cx="23" cy="23"/>
            </a:xfrm>
            <a:custGeom>
              <a:avLst/>
              <a:gdLst>
                <a:gd name="T0" fmla="*/ 6 w 23"/>
                <a:gd name="T1" fmla="*/ 23 h 23"/>
                <a:gd name="T2" fmla="*/ 23 w 23"/>
                <a:gd name="T3" fmla="*/ 6 h 23"/>
                <a:gd name="T4" fmla="*/ 17 w 23"/>
                <a:gd name="T5" fmla="*/ 0 h 23"/>
                <a:gd name="T6" fmla="*/ 0 w 23"/>
                <a:gd name="T7" fmla="*/ 16 h 23"/>
                <a:gd name="T8" fmla="*/ 6 w 23"/>
                <a:gd name="T9" fmla="*/ 2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6" y="23"/>
                  </a:moveTo>
                  <a:lnTo>
                    <a:pt x="23" y="6"/>
                  </a:lnTo>
                  <a:lnTo>
                    <a:pt x="17" y="0"/>
                  </a:lnTo>
                  <a:lnTo>
                    <a:pt x="0" y="16"/>
                  </a:lnTo>
                  <a:lnTo>
                    <a:pt x="6" y="2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45" name="Freeform 1552"/>
            <p:cNvSpPr>
              <a:spLocks/>
            </p:cNvSpPr>
            <p:nvPr/>
          </p:nvSpPr>
          <p:spPr bwMode="auto">
            <a:xfrm>
              <a:off x="2680" y="3891"/>
              <a:ext cx="42" cy="25"/>
            </a:xfrm>
            <a:custGeom>
              <a:avLst/>
              <a:gdLst>
                <a:gd name="T0" fmla="*/ 30 w 42"/>
                <a:gd name="T1" fmla="*/ 8 h 25"/>
                <a:gd name="T2" fmla="*/ 33 w 42"/>
                <a:gd name="T3" fmla="*/ 10 h 25"/>
                <a:gd name="T4" fmla="*/ 33 w 42"/>
                <a:gd name="T5" fmla="*/ 12 h 25"/>
                <a:gd name="T6" fmla="*/ 31 w 42"/>
                <a:gd name="T7" fmla="*/ 13 h 25"/>
                <a:gd name="T8" fmla="*/ 29 w 42"/>
                <a:gd name="T9" fmla="*/ 14 h 25"/>
                <a:gd name="T10" fmla="*/ 27 w 42"/>
                <a:gd name="T11" fmla="*/ 16 h 25"/>
                <a:gd name="T12" fmla="*/ 23 w 42"/>
                <a:gd name="T13" fmla="*/ 16 h 25"/>
                <a:gd name="T14" fmla="*/ 20 w 42"/>
                <a:gd name="T15" fmla="*/ 17 h 25"/>
                <a:gd name="T16" fmla="*/ 16 w 42"/>
                <a:gd name="T17" fmla="*/ 17 h 25"/>
                <a:gd name="T18" fmla="*/ 12 w 42"/>
                <a:gd name="T19" fmla="*/ 16 h 25"/>
                <a:gd name="T20" fmla="*/ 10 w 42"/>
                <a:gd name="T21" fmla="*/ 14 h 25"/>
                <a:gd name="T22" fmla="*/ 8 w 42"/>
                <a:gd name="T23" fmla="*/ 13 h 25"/>
                <a:gd name="T24" fmla="*/ 8 w 42"/>
                <a:gd name="T25" fmla="*/ 12 h 25"/>
                <a:gd name="T26" fmla="*/ 8 w 42"/>
                <a:gd name="T27" fmla="*/ 10 h 25"/>
                <a:gd name="T28" fmla="*/ 11 w 42"/>
                <a:gd name="T29" fmla="*/ 7 h 25"/>
                <a:gd name="T30" fmla="*/ 5 w 42"/>
                <a:gd name="T31" fmla="*/ 0 h 25"/>
                <a:gd name="T32" fmla="*/ 1 w 42"/>
                <a:gd name="T33" fmla="*/ 6 h 25"/>
                <a:gd name="T34" fmla="*/ 0 w 42"/>
                <a:gd name="T35" fmla="*/ 11 h 25"/>
                <a:gd name="T36" fmla="*/ 0 w 42"/>
                <a:gd name="T37" fmla="*/ 16 h 25"/>
                <a:gd name="T38" fmla="*/ 2 w 42"/>
                <a:gd name="T39" fmla="*/ 20 h 25"/>
                <a:gd name="T40" fmla="*/ 6 w 42"/>
                <a:gd name="T41" fmla="*/ 23 h 25"/>
                <a:gd name="T42" fmla="*/ 10 w 42"/>
                <a:gd name="T43" fmla="*/ 24 h 25"/>
                <a:gd name="T44" fmla="*/ 15 w 42"/>
                <a:gd name="T45" fmla="*/ 25 h 25"/>
                <a:gd name="T46" fmla="*/ 20 w 42"/>
                <a:gd name="T47" fmla="*/ 25 h 25"/>
                <a:gd name="T48" fmla="*/ 24 w 42"/>
                <a:gd name="T49" fmla="*/ 25 h 25"/>
                <a:gd name="T50" fmla="*/ 29 w 42"/>
                <a:gd name="T51" fmla="*/ 24 h 25"/>
                <a:gd name="T52" fmla="*/ 34 w 42"/>
                <a:gd name="T53" fmla="*/ 22 h 25"/>
                <a:gd name="T54" fmla="*/ 38 w 42"/>
                <a:gd name="T55" fmla="*/ 20 h 25"/>
                <a:gd name="T56" fmla="*/ 40 w 42"/>
                <a:gd name="T57" fmla="*/ 17 h 25"/>
                <a:gd name="T58" fmla="*/ 42 w 42"/>
                <a:gd name="T59" fmla="*/ 11 h 25"/>
                <a:gd name="T60" fmla="*/ 40 w 42"/>
                <a:gd name="T61" fmla="*/ 7 h 25"/>
                <a:gd name="T62" fmla="*/ 37 w 42"/>
                <a:gd name="T63" fmla="*/ 1 h 25"/>
                <a:gd name="T64" fmla="*/ 30 w 42"/>
                <a:gd name="T65" fmla="*/ 8 h 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2"/>
                <a:gd name="T100" fmla="*/ 0 h 25"/>
                <a:gd name="T101" fmla="*/ 42 w 42"/>
                <a:gd name="T102" fmla="*/ 25 h 2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2" h="25">
                  <a:moveTo>
                    <a:pt x="30" y="8"/>
                  </a:moveTo>
                  <a:lnTo>
                    <a:pt x="33" y="10"/>
                  </a:lnTo>
                  <a:lnTo>
                    <a:pt x="33" y="12"/>
                  </a:lnTo>
                  <a:lnTo>
                    <a:pt x="31" y="13"/>
                  </a:lnTo>
                  <a:lnTo>
                    <a:pt x="29" y="14"/>
                  </a:lnTo>
                  <a:lnTo>
                    <a:pt x="27" y="16"/>
                  </a:lnTo>
                  <a:lnTo>
                    <a:pt x="23" y="16"/>
                  </a:lnTo>
                  <a:lnTo>
                    <a:pt x="20" y="17"/>
                  </a:lnTo>
                  <a:lnTo>
                    <a:pt x="16" y="17"/>
                  </a:lnTo>
                  <a:lnTo>
                    <a:pt x="12" y="16"/>
                  </a:lnTo>
                  <a:lnTo>
                    <a:pt x="10" y="14"/>
                  </a:lnTo>
                  <a:lnTo>
                    <a:pt x="8" y="13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11" y="7"/>
                  </a:lnTo>
                  <a:lnTo>
                    <a:pt x="5" y="0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6" y="23"/>
                  </a:lnTo>
                  <a:lnTo>
                    <a:pt x="10" y="24"/>
                  </a:lnTo>
                  <a:lnTo>
                    <a:pt x="15" y="25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29" y="24"/>
                  </a:lnTo>
                  <a:lnTo>
                    <a:pt x="34" y="22"/>
                  </a:lnTo>
                  <a:lnTo>
                    <a:pt x="38" y="20"/>
                  </a:lnTo>
                  <a:lnTo>
                    <a:pt x="40" y="17"/>
                  </a:lnTo>
                  <a:lnTo>
                    <a:pt x="42" y="11"/>
                  </a:lnTo>
                  <a:lnTo>
                    <a:pt x="40" y="7"/>
                  </a:lnTo>
                  <a:lnTo>
                    <a:pt x="37" y="1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46" name="Freeform 1553"/>
            <p:cNvSpPr>
              <a:spLocks/>
            </p:cNvSpPr>
            <p:nvPr/>
          </p:nvSpPr>
          <p:spPr bwMode="auto">
            <a:xfrm>
              <a:off x="2701" y="3871"/>
              <a:ext cx="16" cy="28"/>
            </a:xfrm>
            <a:custGeom>
              <a:avLst/>
              <a:gdLst>
                <a:gd name="T0" fmla="*/ 7 w 16"/>
                <a:gd name="T1" fmla="*/ 10 h 28"/>
                <a:gd name="T2" fmla="*/ 8 w 16"/>
                <a:gd name="T3" fmla="*/ 8 h 28"/>
                <a:gd name="T4" fmla="*/ 3 w 16"/>
                <a:gd name="T5" fmla="*/ 0 h 28"/>
                <a:gd name="T6" fmla="*/ 1 w 16"/>
                <a:gd name="T7" fmla="*/ 4 h 28"/>
                <a:gd name="T8" fmla="*/ 0 w 16"/>
                <a:gd name="T9" fmla="*/ 7 h 28"/>
                <a:gd name="T10" fmla="*/ 0 w 16"/>
                <a:gd name="T11" fmla="*/ 10 h 28"/>
                <a:gd name="T12" fmla="*/ 1 w 16"/>
                <a:gd name="T13" fmla="*/ 16 h 28"/>
                <a:gd name="T14" fmla="*/ 4 w 16"/>
                <a:gd name="T15" fmla="*/ 21 h 28"/>
                <a:gd name="T16" fmla="*/ 9 w 16"/>
                <a:gd name="T17" fmla="*/ 28 h 28"/>
                <a:gd name="T18" fmla="*/ 16 w 16"/>
                <a:gd name="T19" fmla="*/ 21 h 28"/>
                <a:gd name="T20" fmla="*/ 12 w 16"/>
                <a:gd name="T21" fmla="*/ 16 h 28"/>
                <a:gd name="T22" fmla="*/ 9 w 16"/>
                <a:gd name="T23" fmla="*/ 12 h 28"/>
                <a:gd name="T24" fmla="*/ 8 w 16"/>
                <a:gd name="T25" fmla="*/ 9 h 28"/>
                <a:gd name="T26" fmla="*/ 8 w 16"/>
                <a:gd name="T27" fmla="*/ 7 h 28"/>
                <a:gd name="T28" fmla="*/ 8 w 16"/>
                <a:gd name="T29" fmla="*/ 8 h 28"/>
                <a:gd name="T30" fmla="*/ 2 w 16"/>
                <a:gd name="T31" fmla="*/ 3 h 28"/>
                <a:gd name="T32" fmla="*/ 1 w 16"/>
                <a:gd name="T33" fmla="*/ 4 h 28"/>
                <a:gd name="T34" fmla="*/ 7 w 16"/>
                <a:gd name="T35" fmla="*/ 10 h 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"/>
                <a:gd name="T55" fmla="*/ 0 h 28"/>
                <a:gd name="T56" fmla="*/ 16 w 16"/>
                <a:gd name="T57" fmla="*/ 28 h 2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" h="28">
                  <a:moveTo>
                    <a:pt x="7" y="10"/>
                  </a:moveTo>
                  <a:lnTo>
                    <a:pt x="8" y="8"/>
                  </a:lnTo>
                  <a:lnTo>
                    <a:pt x="3" y="0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6"/>
                  </a:lnTo>
                  <a:lnTo>
                    <a:pt x="4" y="21"/>
                  </a:lnTo>
                  <a:lnTo>
                    <a:pt x="9" y="28"/>
                  </a:lnTo>
                  <a:lnTo>
                    <a:pt x="16" y="21"/>
                  </a:lnTo>
                  <a:lnTo>
                    <a:pt x="12" y="16"/>
                  </a:lnTo>
                  <a:lnTo>
                    <a:pt x="9" y="12"/>
                  </a:lnTo>
                  <a:lnTo>
                    <a:pt x="8" y="9"/>
                  </a:lnTo>
                  <a:lnTo>
                    <a:pt x="8" y="7"/>
                  </a:lnTo>
                  <a:lnTo>
                    <a:pt x="8" y="8"/>
                  </a:lnTo>
                  <a:lnTo>
                    <a:pt x="2" y="3"/>
                  </a:lnTo>
                  <a:lnTo>
                    <a:pt x="1" y="4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47" name="Freeform 1554"/>
            <p:cNvSpPr>
              <a:spLocks/>
            </p:cNvSpPr>
            <p:nvPr/>
          </p:nvSpPr>
          <p:spPr bwMode="auto">
            <a:xfrm>
              <a:off x="2854" y="3784"/>
              <a:ext cx="42" cy="45"/>
            </a:xfrm>
            <a:custGeom>
              <a:avLst/>
              <a:gdLst>
                <a:gd name="T0" fmla="*/ 2 w 42"/>
                <a:gd name="T1" fmla="*/ 43 h 45"/>
                <a:gd name="T2" fmla="*/ 0 w 42"/>
                <a:gd name="T3" fmla="*/ 42 h 45"/>
                <a:gd name="T4" fmla="*/ 0 w 42"/>
                <a:gd name="T5" fmla="*/ 40 h 45"/>
                <a:gd name="T6" fmla="*/ 1 w 42"/>
                <a:gd name="T7" fmla="*/ 39 h 45"/>
                <a:gd name="T8" fmla="*/ 2 w 42"/>
                <a:gd name="T9" fmla="*/ 37 h 45"/>
                <a:gd name="T10" fmla="*/ 3 w 42"/>
                <a:gd name="T11" fmla="*/ 35 h 45"/>
                <a:gd name="T12" fmla="*/ 5 w 42"/>
                <a:gd name="T13" fmla="*/ 32 h 45"/>
                <a:gd name="T14" fmla="*/ 7 w 42"/>
                <a:gd name="T15" fmla="*/ 30 h 45"/>
                <a:gd name="T16" fmla="*/ 7 w 42"/>
                <a:gd name="T17" fmla="*/ 28 h 45"/>
                <a:gd name="T18" fmla="*/ 8 w 42"/>
                <a:gd name="T19" fmla="*/ 26 h 45"/>
                <a:gd name="T20" fmla="*/ 8 w 42"/>
                <a:gd name="T21" fmla="*/ 23 h 45"/>
                <a:gd name="T22" fmla="*/ 8 w 42"/>
                <a:gd name="T23" fmla="*/ 19 h 45"/>
                <a:gd name="T24" fmla="*/ 8 w 42"/>
                <a:gd name="T25" fmla="*/ 16 h 45"/>
                <a:gd name="T26" fmla="*/ 8 w 42"/>
                <a:gd name="T27" fmla="*/ 13 h 45"/>
                <a:gd name="T28" fmla="*/ 7 w 42"/>
                <a:gd name="T29" fmla="*/ 9 h 45"/>
                <a:gd name="T30" fmla="*/ 6 w 42"/>
                <a:gd name="T31" fmla="*/ 7 h 45"/>
                <a:gd name="T32" fmla="*/ 5 w 42"/>
                <a:gd name="T33" fmla="*/ 5 h 45"/>
                <a:gd name="T34" fmla="*/ 3 w 42"/>
                <a:gd name="T35" fmla="*/ 3 h 45"/>
                <a:gd name="T36" fmla="*/ 3 w 42"/>
                <a:gd name="T37" fmla="*/ 1 h 45"/>
                <a:gd name="T38" fmla="*/ 5 w 42"/>
                <a:gd name="T39" fmla="*/ 0 h 45"/>
                <a:gd name="T40" fmla="*/ 7 w 42"/>
                <a:gd name="T41" fmla="*/ 0 h 45"/>
                <a:gd name="T42" fmla="*/ 13 w 42"/>
                <a:gd name="T43" fmla="*/ 0 h 45"/>
                <a:gd name="T44" fmla="*/ 20 w 42"/>
                <a:gd name="T45" fmla="*/ 2 h 45"/>
                <a:gd name="T46" fmla="*/ 29 w 42"/>
                <a:gd name="T47" fmla="*/ 5 h 45"/>
                <a:gd name="T48" fmla="*/ 35 w 42"/>
                <a:gd name="T49" fmla="*/ 10 h 45"/>
                <a:gd name="T50" fmla="*/ 38 w 42"/>
                <a:gd name="T51" fmla="*/ 15 h 45"/>
                <a:gd name="T52" fmla="*/ 40 w 42"/>
                <a:gd name="T53" fmla="*/ 18 h 45"/>
                <a:gd name="T54" fmla="*/ 42 w 42"/>
                <a:gd name="T55" fmla="*/ 23 h 45"/>
                <a:gd name="T56" fmla="*/ 42 w 42"/>
                <a:gd name="T57" fmla="*/ 27 h 45"/>
                <a:gd name="T58" fmla="*/ 40 w 42"/>
                <a:gd name="T59" fmla="*/ 29 h 45"/>
                <a:gd name="T60" fmla="*/ 39 w 42"/>
                <a:gd name="T61" fmla="*/ 31 h 45"/>
                <a:gd name="T62" fmla="*/ 37 w 42"/>
                <a:gd name="T63" fmla="*/ 32 h 45"/>
                <a:gd name="T64" fmla="*/ 35 w 42"/>
                <a:gd name="T65" fmla="*/ 34 h 45"/>
                <a:gd name="T66" fmla="*/ 33 w 42"/>
                <a:gd name="T67" fmla="*/ 35 h 45"/>
                <a:gd name="T68" fmla="*/ 31 w 42"/>
                <a:gd name="T69" fmla="*/ 35 h 45"/>
                <a:gd name="T70" fmla="*/ 29 w 42"/>
                <a:gd name="T71" fmla="*/ 36 h 45"/>
                <a:gd name="T72" fmla="*/ 28 w 42"/>
                <a:gd name="T73" fmla="*/ 37 h 45"/>
                <a:gd name="T74" fmla="*/ 26 w 42"/>
                <a:gd name="T75" fmla="*/ 39 h 45"/>
                <a:gd name="T76" fmla="*/ 24 w 42"/>
                <a:gd name="T77" fmla="*/ 40 h 45"/>
                <a:gd name="T78" fmla="*/ 19 w 42"/>
                <a:gd name="T79" fmla="*/ 42 h 45"/>
                <a:gd name="T80" fmla="*/ 16 w 42"/>
                <a:gd name="T81" fmla="*/ 43 h 45"/>
                <a:gd name="T82" fmla="*/ 12 w 42"/>
                <a:gd name="T83" fmla="*/ 45 h 45"/>
                <a:gd name="T84" fmla="*/ 8 w 42"/>
                <a:gd name="T85" fmla="*/ 45 h 45"/>
                <a:gd name="T86" fmla="*/ 5 w 42"/>
                <a:gd name="T87" fmla="*/ 45 h 45"/>
                <a:gd name="T88" fmla="*/ 2 w 42"/>
                <a:gd name="T89" fmla="*/ 43 h 4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2"/>
                <a:gd name="T136" fmla="*/ 0 h 45"/>
                <a:gd name="T137" fmla="*/ 42 w 42"/>
                <a:gd name="T138" fmla="*/ 45 h 4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2" h="45">
                  <a:moveTo>
                    <a:pt x="2" y="43"/>
                  </a:moveTo>
                  <a:lnTo>
                    <a:pt x="0" y="42"/>
                  </a:lnTo>
                  <a:lnTo>
                    <a:pt x="0" y="40"/>
                  </a:lnTo>
                  <a:lnTo>
                    <a:pt x="1" y="39"/>
                  </a:lnTo>
                  <a:lnTo>
                    <a:pt x="2" y="37"/>
                  </a:lnTo>
                  <a:lnTo>
                    <a:pt x="3" y="35"/>
                  </a:lnTo>
                  <a:lnTo>
                    <a:pt x="5" y="32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6"/>
                  </a:lnTo>
                  <a:lnTo>
                    <a:pt x="8" y="23"/>
                  </a:lnTo>
                  <a:lnTo>
                    <a:pt x="8" y="19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7" y="9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3"/>
                  </a:lnTo>
                  <a:lnTo>
                    <a:pt x="3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13" y="0"/>
                  </a:lnTo>
                  <a:lnTo>
                    <a:pt x="20" y="2"/>
                  </a:lnTo>
                  <a:lnTo>
                    <a:pt x="29" y="5"/>
                  </a:lnTo>
                  <a:lnTo>
                    <a:pt x="35" y="10"/>
                  </a:lnTo>
                  <a:lnTo>
                    <a:pt x="38" y="15"/>
                  </a:lnTo>
                  <a:lnTo>
                    <a:pt x="40" y="18"/>
                  </a:lnTo>
                  <a:lnTo>
                    <a:pt x="42" y="23"/>
                  </a:lnTo>
                  <a:lnTo>
                    <a:pt x="42" y="27"/>
                  </a:lnTo>
                  <a:lnTo>
                    <a:pt x="40" y="29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5" y="34"/>
                  </a:lnTo>
                  <a:lnTo>
                    <a:pt x="33" y="35"/>
                  </a:lnTo>
                  <a:lnTo>
                    <a:pt x="31" y="35"/>
                  </a:lnTo>
                  <a:lnTo>
                    <a:pt x="29" y="36"/>
                  </a:lnTo>
                  <a:lnTo>
                    <a:pt x="28" y="37"/>
                  </a:lnTo>
                  <a:lnTo>
                    <a:pt x="26" y="39"/>
                  </a:lnTo>
                  <a:lnTo>
                    <a:pt x="24" y="40"/>
                  </a:lnTo>
                  <a:lnTo>
                    <a:pt x="19" y="42"/>
                  </a:lnTo>
                  <a:lnTo>
                    <a:pt x="16" y="43"/>
                  </a:lnTo>
                  <a:lnTo>
                    <a:pt x="12" y="45"/>
                  </a:lnTo>
                  <a:lnTo>
                    <a:pt x="8" y="45"/>
                  </a:lnTo>
                  <a:lnTo>
                    <a:pt x="5" y="45"/>
                  </a:lnTo>
                  <a:lnTo>
                    <a:pt x="2" y="4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48" name="Freeform 1555"/>
            <p:cNvSpPr>
              <a:spLocks/>
            </p:cNvSpPr>
            <p:nvPr/>
          </p:nvSpPr>
          <p:spPr bwMode="auto">
            <a:xfrm>
              <a:off x="2850" y="3811"/>
              <a:ext cx="15" cy="20"/>
            </a:xfrm>
            <a:custGeom>
              <a:avLst/>
              <a:gdLst>
                <a:gd name="T0" fmla="*/ 6 w 15"/>
                <a:gd name="T1" fmla="*/ 0 h 20"/>
                <a:gd name="T2" fmla="*/ 6 w 15"/>
                <a:gd name="T3" fmla="*/ 1 h 20"/>
                <a:gd name="T4" fmla="*/ 5 w 15"/>
                <a:gd name="T5" fmla="*/ 3 h 20"/>
                <a:gd name="T6" fmla="*/ 4 w 15"/>
                <a:gd name="T7" fmla="*/ 5 h 20"/>
                <a:gd name="T8" fmla="*/ 2 w 15"/>
                <a:gd name="T9" fmla="*/ 8 h 20"/>
                <a:gd name="T10" fmla="*/ 1 w 15"/>
                <a:gd name="T11" fmla="*/ 10 h 20"/>
                <a:gd name="T12" fmla="*/ 0 w 15"/>
                <a:gd name="T13" fmla="*/ 13 h 20"/>
                <a:gd name="T14" fmla="*/ 1 w 15"/>
                <a:gd name="T15" fmla="*/ 16 h 20"/>
                <a:gd name="T16" fmla="*/ 3 w 15"/>
                <a:gd name="T17" fmla="*/ 20 h 20"/>
                <a:gd name="T18" fmla="*/ 9 w 15"/>
                <a:gd name="T19" fmla="*/ 13 h 20"/>
                <a:gd name="T20" fmla="*/ 9 w 15"/>
                <a:gd name="T21" fmla="*/ 14 h 20"/>
                <a:gd name="T22" fmla="*/ 10 w 15"/>
                <a:gd name="T23" fmla="*/ 13 h 20"/>
                <a:gd name="T24" fmla="*/ 10 w 15"/>
                <a:gd name="T25" fmla="*/ 12 h 20"/>
                <a:gd name="T26" fmla="*/ 11 w 15"/>
                <a:gd name="T27" fmla="*/ 10 h 20"/>
                <a:gd name="T28" fmla="*/ 13 w 15"/>
                <a:gd name="T29" fmla="*/ 8 h 20"/>
                <a:gd name="T30" fmla="*/ 14 w 15"/>
                <a:gd name="T31" fmla="*/ 5 h 20"/>
                <a:gd name="T32" fmla="*/ 15 w 15"/>
                <a:gd name="T33" fmla="*/ 2 h 20"/>
                <a:gd name="T34" fmla="*/ 6 w 15"/>
                <a:gd name="T35" fmla="*/ 0 h 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"/>
                <a:gd name="T55" fmla="*/ 0 h 20"/>
                <a:gd name="T56" fmla="*/ 15 w 15"/>
                <a:gd name="T57" fmla="*/ 20 h 2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" h="20">
                  <a:moveTo>
                    <a:pt x="6" y="0"/>
                  </a:moveTo>
                  <a:lnTo>
                    <a:pt x="6" y="1"/>
                  </a:lnTo>
                  <a:lnTo>
                    <a:pt x="5" y="3"/>
                  </a:lnTo>
                  <a:lnTo>
                    <a:pt x="4" y="5"/>
                  </a:lnTo>
                  <a:lnTo>
                    <a:pt x="2" y="8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1" y="16"/>
                  </a:lnTo>
                  <a:lnTo>
                    <a:pt x="3" y="20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10" y="13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3" y="8"/>
                  </a:lnTo>
                  <a:lnTo>
                    <a:pt x="14" y="5"/>
                  </a:lnTo>
                  <a:lnTo>
                    <a:pt x="15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49" name="Freeform 1556"/>
            <p:cNvSpPr>
              <a:spLocks/>
            </p:cNvSpPr>
            <p:nvPr/>
          </p:nvSpPr>
          <p:spPr bwMode="auto">
            <a:xfrm>
              <a:off x="2854" y="3787"/>
              <a:ext cx="12" cy="26"/>
            </a:xfrm>
            <a:custGeom>
              <a:avLst/>
              <a:gdLst>
                <a:gd name="T0" fmla="*/ 0 w 12"/>
                <a:gd name="T1" fmla="*/ 4 h 26"/>
                <a:gd name="T2" fmla="*/ 1 w 12"/>
                <a:gd name="T3" fmla="*/ 6 h 26"/>
                <a:gd name="T4" fmla="*/ 2 w 12"/>
                <a:gd name="T5" fmla="*/ 9 h 26"/>
                <a:gd name="T6" fmla="*/ 2 w 12"/>
                <a:gd name="T7" fmla="*/ 11 h 26"/>
                <a:gd name="T8" fmla="*/ 3 w 12"/>
                <a:gd name="T9" fmla="*/ 14 h 26"/>
                <a:gd name="T10" fmla="*/ 3 w 12"/>
                <a:gd name="T11" fmla="*/ 16 h 26"/>
                <a:gd name="T12" fmla="*/ 3 w 12"/>
                <a:gd name="T13" fmla="*/ 20 h 26"/>
                <a:gd name="T14" fmla="*/ 3 w 12"/>
                <a:gd name="T15" fmla="*/ 22 h 26"/>
                <a:gd name="T16" fmla="*/ 2 w 12"/>
                <a:gd name="T17" fmla="*/ 24 h 26"/>
                <a:gd name="T18" fmla="*/ 11 w 12"/>
                <a:gd name="T19" fmla="*/ 26 h 26"/>
                <a:gd name="T20" fmla="*/ 12 w 12"/>
                <a:gd name="T21" fmla="*/ 23 h 26"/>
                <a:gd name="T22" fmla="*/ 12 w 12"/>
                <a:gd name="T23" fmla="*/ 20 h 26"/>
                <a:gd name="T24" fmla="*/ 12 w 12"/>
                <a:gd name="T25" fmla="*/ 16 h 26"/>
                <a:gd name="T26" fmla="*/ 12 w 12"/>
                <a:gd name="T27" fmla="*/ 13 h 26"/>
                <a:gd name="T28" fmla="*/ 12 w 12"/>
                <a:gd name="T29" fmla="*/ 9 h 26"/>
                <a:gd name="T30" fmla="*/ 11 w 12"/>
                <a:gd name="T31" fmla="*/ 5 h 26"/>
                <a:gd name="T32" fmla="*/ 10 w 12"/>
                <a:gd name="T33" fmla="*/ 2 h 26"/>
                <a:gd name="T34" fmla="*/ 8 w 12"/>
                <a:gd name="T35" fmla="*/ 0 h 26"/>
                <a:gd name="T36" fmla="*/ 0 w 12"/>
                <a:gd name="T37" fmla="*/ 4 h 2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"/>
                <a:gd name="T58" fmla="*/ 0 h 26"/>
                <a:gd name="T59" fmla="*/ 12 w 12"/>
                <a:gd name="T60" fmla="*/ 26 h 2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" h="26">
                  <a:moveTo>
                    <a:pt x="0" y="4"/>
                  </a:moveTo>
                  <a:lnTo>
                    <a:pt x="1" y="6"/>
                  </a:lnTo>
                  <a:lnTo>
                    <a:pt x="2" y="9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3" y="20"/>
                  </a:lnTo>
                  <a:lnTo>
                    <a:pt x="3" y="22"/>
                  </a:lnTo>
                  <a:lnTo>
                    <a:pt x="2" y="24"/>
                  </a:lnTo>
                  <a:lnTo>
                    <a:pt x="11" y="26"/>
                  </a:lnTo>
                  <a:lnTo>
                    <a:pt x="12" y="23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2" y="13"/>
                  </a:lnTo>
                  <a:lnTo>
                    <a:pt x="12" y="9"/>
                  </a:lnTo>
                  <a:lnTo>
                    <a:pt x="11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50" name="Freeform 1557"/>
            <p:cNvSpPr>
              <a:spLocks/>
            </p:cNvSpPr>
            <p:nvPr/>
          </p:nvSpPr>
          <p:spPr bwMode="auto">
            <a:xfrm>
              <a:off x="2853" y="3778"/>
              <a:ext cx="47" cy="34"/>
            </a:xfrm>
            <a:custGeom>
              <a:avLst/>
              <a:gdLst>
                <a:gd name="T0" fmla="*/ 47 w 47"/>
                <a:gd name="T1" fmla="*/ 34 h 34"/>
                <a:gd name="T2" fmla="*/ 47 w 47"/>
                <a:gd name="T3" fmla="*/ 27 h 34"/>
                <a:gd name="T4" fmla="*/ 46 w 47"/>
                <a:gd name="T5" fmla="*/ 23 h 34"/>
                <a:gd name="T6" fmla="*/ 43 w 47"/>
                <a:gd name="T7" fmla="*/ 18 h 34"/>
                <a:gd name="T8" fmla="*/ 39 w 47"/>
                <a:gd name="T9" fmla="*/ 13 h 34"/>
                <a:gd name="T10" fmla="*/ 32 w 47"/>
                <a:gd name="T11" fmla="*/ 8 h 34"/>
                <a:gd name="T12" fmla="*/ 23 w 47"/>
                <a:gd name="T13" fmla="*/ 3 h 34"/>
                <a:gd name="T14" fmla="*/ 15 w 47"/>
                <a:gd name="T15" fmla="*/ 1 h 34"/>
                <a:gd name="T16" fmla="*/ 8 w 47"/>
                <a:gd name="T17" fmla="*/ 0 h 34"/>
                <a:gd name="T18" fmla="*/ 4 w 47"/>
                <a:gd name="T19" fmla="*/ 1 h 34"/>
                <a:gd name="T20" fmla="*/ 1 w 47"/>
                <a:gd name="T21" fmla="*/ 4 h 34"/>
                <a:gd name="T22" fmla="*/ 0 w 47"/>
                <a:gd name="T23" fmla="*/ 9 h 34"/>
                <a:gd name="T24" fmla="*/ 1 w 47"/>
                <a:gd name="T25" fmla="*/ 13 h 34"/>
                <a:gd name="T26" fmla="*/ 9 w 47"/>
                <a:gd name="T27" fmla="*/ 9 h 34"/>
                <a:gd name="T28" fmla="*/ 9 w 47"/>
                <a:gd name="T29" fmla="*/ 8 h 34"/>
                <a:gd name="T30" fmla="*/ 9 w 47"/>
                <a:gd name="T31" fmla="*/ 9 h 34"/>
                <a:gd name="T32" fmla="*/ 8 w 47"/>
                <a:gd name="T33" fmla="*/ 10 h 34"/>
                <a:gd name="T34" fmla="*/ 9 w 47"/>
                <a:gd name="T35" fmla="*/ 10 h 34"/>
                <a:gd name="T36" fmla="*/ 14 w 47"/>
                <a:gd name="T37" fmla="*/ 10 h 34"/>
                <a:gd name="T38" fmla="*/ 20 w 47"/>
                <a:gd name="T39" fmla="*/ 12 h 34"/>
                <a:gd name="T40" fmla="*/ 28 w 47"/>
                <a:gd name="T41" fmla="*/ 15 h 34"/>
                <a:gd name="T42" fmla="*/ 34 w 47"/>
                <a:gd name="T43" fmla="*/ 20 h 34"/>
                <a:gd name="T44" fmla="*/ 36 w 47"/>
                <a:gd name="T45" fmla="*/ 23 h 34"/>
                <a:gd name="T46" fmla="*/ 37 w 47"/>
                <a:gd name="T47" fmla="*/ 26 h 34"/>
                <a:gd name="T48" fmla="*/ 38 w 47"/>
                <a:gd name="T49" fmla="*/ 30 h 34"/>
                <a:gd name="T50" fmla="*/ 38 w 47"/>
                <a:gd name="T51" fmla="*/ 33 h 34"/>
                <a:gd name="T52" fmla="*/ 47 w 47"/>
                <a:gd name="T53" fmla="*/ 34 h 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7"/>
                <a:gd name="T82" fmla="*/ 0 h 34"/>
                <a:gd name="T83" fmla="*/ 47 w 47"/>
                <a:gd name="T84" fmla="*/ 34 h 3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7" h="34">
                  <a:moveTo>
                    <a:pt x="47" y="34"/>
                  </a:moveTo>
                  <a:lnTo>
                    <a:pt x="47" y="27"/>
                  </a:lnTo>
                  <a:lnTo>
                    <a:pt x="46" y="23"/>
                  </a:lnTo>
                  <a:lnTo>
                    <a:pt x="43" y="18"/>
                  </a:lnTo>
                  <a:lnTo>
                    <a:pt x="39" y="13"/>
                  </a:lnTo>
                  <a:lnTo>
                    <a:pt x="32" y="8"/>
                  </a:lnTo>
                  <a:lnTo>
                    <a:pt x="23" y="3"/>
                  </a:lnTo>
                  <a:lnTo>
                    <a:pt x="15" y="1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9"/>
                  </a:lnTo>
                  <a:lnTo>
                    <a:pt x="1" y="13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9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14" y="10"/>
                  </a:lnTo>
                  <a:lnTo>
                    <a:pt x="20" y="12"/>
                  </a:lnTo>
                  <a:lnTo>
                    <a:pt x="28" y="15"/>
                  </a:lnTo>
                  <a:lnTo>
                    <a:pt x="34" y="20"/>
                  </a:lnTo>
                  <a:lnTo>
                    <a:pt x="36" y="23"/>
                  </a:lnTo>
                  <a:lnTo>
                    <a:pt x="37" y="26"/>
                  </a:lnTo>
                  <a:lnTo>
                    <a:pt x="38" y="30"/>
                  </a:lnTo>
                  <a:lnTo>
                    <a:pt x="38" y="33"/>
                  </a:lnTo>
                  <a:lnTo>
                    <a:pt x="47" y="3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51" name="Freeform 1558"/>
            <p:cNvSpPr>
              <a:spLocks/>
            </p:cNvSpPr>
            <p:nvPr/>
          </p:nvSpPr>
          <p:spPr bwMode="auto">
            <a:xfrm>
              <a:off x="2879" y="3811"/>
              <a:ext cx="21" cy="13"/>
            </a:xfrm>
            <a:custGeom>
              <a:avLst/>
              <a:gdLst>
                <a:gd name="T0" fmla="*/ 6 w 21"/>
                <a:gd name="T1" fmla="*/ 13 h 13"/>
                <a:gd name="T2" fmla="*/ 8 w 21"/>
                <a:gd name="T3" fmla="*/ 12 h 13"/>
                <a:gd name="T4" fmla="*/ 9 w 21"/>
                <a:gd name="T5" fmla="*/ 11 h 13"/>
                <a:gd name="T6" fmla="*/ 12 w 21"/>
                <a:gd name="T7" fmla="*/ 11 h 13"/>
                <a:gd name="T8" fmla="*/ 14 w 21"/>
                <a:gd name="T9" fmla="*/ 10 h 13"/>
                <a:gd name="T10" fmla="*/ 18 w 21"/>
                <a:gd name="T11" fmla="*/ 8 h 13"/>
                <a:gd name="T12" fmla="*/ 20 w 21"/>
                <a:gd name="T13" fmla="*/ 4 h 13"/>
                <a:gd name="T14" fmla="*/ 21 w 21"/>
                <a:gd name="T15" fmla="*/ 1 h 13"/>
                <a:gd name="T16" fmla="*/ 12 w 21"/>
                <a:gd name="T17" fmla="*/ 0 h 13"/>
                <a:gd name="T18" fmla="*/ 12 w 21"/>
                <a:gd name="T19" fmla="*/ 1 h 13"/>
                <a:gd name="T20" fmla="*/ 11 w 21"/>
                <a:gd name="T21" fmla="*/ 1 h 13"/>
                <a:gd name="T22" fmla="*/ 9 w 21"/>
                <a:gd name="T23" fmla="*/ 2 h 13"/>
                <a:gd name="T24" fmla="*/ 7 w 21"/>
                <a:gd name="T25" fmla="*/ 3 h 13"/>
                <a:gd name="T26" fmla="*/ 5 w 21"/>
                <a:gd name="T27" fmla="*/ 3 h 13"/>
                <a:gd name="T28" fmla="*/ 2 w 21"/>
                <a:gd name="T29" fmla="*/ 4 h 13"/>
                <a:gd name="T30" fmla="*/ 0 w 21"/>
                <a:gd name="T31" fmla="*/ 8 h 13"/>
                <a:gd name="T32" fmla="*/ 6 w 21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3"/>
                <a:gd name="T53" fmla="*/ 21 w 21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3">
                  <a:moveTo>
                    <a:pt x="6" y="13"/>
                  </a:moveTo>
                  <a:lnTo>
                    <a:pt x="8" y="12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14" y="10"/>
                  </a:lnTo>
                  <a:lnTo>
                    <a:pt x="18" y="8"/>
                  </a:lnTo>
                  <a:lnTo>
                    <a:pt x="20" y="4"/>
                  </a:lnTo>
                  <a:lnTo>
                    <a:pt x="21" y="1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2"/>
                  </a:lnTo>
                  <a:lnTo>
                    <a:pt x="7" y="3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8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52" name="Freeform 1559"/>
            <p:cNvSpPr>
              <a:spLocks/>
            </p:cNvSpPr>
            <p:nvPr/>
          </p:nvSpPr>
          <p:spPr bwMode="auto">
            <a:xfrm>
              <a:off x="2853" y="3819"/>
              <a:ext cx="32" cy="15"/>
            </a:xfrm>
            <a:custGeom>
              <a:avLst/>
              <a:gdLst>
                <a:gd name="T0" fmla="*/ 0 w 32"/>
                <a:gd name="T1" fmla="*/ 12 h 15"/>
                <a:gd name="T2" fmla="*/ 4 w 32"/>
                <a:gd name="T3" fmla="*/ 14 h 15"/>
                <a:gd name="T4" fmla="*/ 10 w 32"/>
                <a:gd name="T5" fmla="*/ 15 h 15"/>
                <a:gd name="T6" fmla="*/ 14 w 32"/>
                <a:gd name="T7" fmla="*/ 14 h 15"/>
                <a:gd name="T8" fmla="*/ 18 w 32"/>
                <a:gd name="T9" fmla="*/ 13 h 15"/>
                <a:gd name="T10" fmla="*/ 22 w 32"/>
                <a:gd name="T11" fmla="*/ 11 h 15"/>
                <a:gd name="T12" fmla="*/ 27 w 32"/>
                <a:gd name="T13" fmla="*/ 10 h 15"/>
                <a:gd name="T14" fmla="*/ 30 w 32"/>
                <a:gd name="T15" fmla="*/ 7 h 15"/>
                <a:gd name="T16" fmla="*/ 32 w 32"/>
                <a:gd name="T17" fmla="*/ 5 h 15"/>
                <a:gd name="T18" fmla="*/ 26 w 32"/>
                <a:gd name="T19" fmla="*/ 0 h 15"/>
                <a:gd name="T20" fmla="*/ 25 w 32"/>
                <a:gd name="T21" fmla="*/ 0 h 15"/>
                <a:gd name="T22" fmla="*/ 22 w 32"/>
                <a:gd name="T23" fmla="*/ 1 h 15"/>
                <a:gd name="T24" fmla="*/ 19 w 32"/>
                <a:gd name="T25" fmla="*/ 3 h 15"/>
                <a:gd name="T26" fmla="*/ 16 w 32"/>
                <a:gd name="T27" fmla="*/ 4 h 15"/>
                <a:gd name="T28" fmla="*/ 12 w 32"/>
                <a:gd name="T29" fmla="*/ 5 h 15"/>
                <a:gd name="T30" fmla="*/ 9 w 32"/>
                <a:gd name="T31" fmla="*/ 5 h 15"/>
                <a:gd name="T32" fmla="*/ 7 w 32"/>
                <a:gd name="T33" fmla="*/ 5 h 15"/>
                <a:gd name="T34" fmla="*/ 6 w 32"/>
                <a:gd name="T35" fmla="*/ 5 h 15"/>
                <a:gd name="T36" fmla="*/ 0 w 32"/>
                <a:gd name="T37" fmla="*/ 12 h 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"/>
                <a:gd name="T58" fmla="*/ 0 h 15"/>
                <a:gd name="T59" fmla="*/ 32 w 32"/>
                <a:gd name="T60" fmla="*/ 15 h 1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" h="15">
                  <a:moveTo>
                    <a:pt x="0" y="12"/>
                  </a:moveTo>
                  <a:lnTo>
                    <a:pt x="4" y="14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8" y="13"/>
                  </a:lnTo>
                  <a:lnTo>
                    <a:pt x="22" y="11"/>
                  </a:lnTo>
                  <a:lnTo>
                    <a:pt x="27" y="10"/>
                  </a:lnTo>
                  <a:lnTo>
                    <a:pt x="30" y="7"/>
                  </a:lnTo>
                  <a:lnTo>
                    <a:pt x="32" y="5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2" y="1"/>
                  </a:lnTo>
                  <a:lnTo>
                    <a:pt x="19" y="3"/>
                  </a:lnTo>
                  <a:lnTo>
                    <a:pt x="16" y="4"/>
                  </a:lnTo>
                  <a:lnTo>
                    <a:pt x="12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53" name="Freeform 1560"/>
            <p:cNvSpPr>
              <a:spLocks/>
            </p:cNvSpPr>
            <p:nvPr/>
          </p:nvSpPr>
          <p:spPr bwMode="auto">
            <a:xfrm>
              <a:off x="5344" y="3847"/>
              <a:ext cx="93" cy="57"/>
            </a:xfrm>
            <a:custGeom>
              <a:avLst/>
              <a:gdLst>
                <a:gd name="T0" fmla="*/ 88 w 93"/>
                <a:gd name="T1" fmla="*/ 57 h 57"/>
                <a:gd name="T2" fmla="*/ 91 w 93"/>
                <a:gd name="T3" fmla="*/ 57 h 57"/>
                <a:gd name="T4" fmla="*/ 93 w 93"/>
                <a:gd name="T5" fmla="*/ 55 h 57"/>
                <a:gd name="T6" fmla="*/ 93 w 93"/>
                <a:gd name="T7" fmla="*/ 52 h 57"/>
                <a:gd name="T8" fmla="*/ 91 w 93"/>
                <a:gd name="T9" fmla="*/ 46 h 57"/>
                <a:gd name="T10" fmla="*/ 89 w 93"/>
                <a:gd name="T11" fmla="*/ 41 h 57"/>
                <a:gd name="T12" fmla="*/ 85 w 93"/>
                <a:gd name="T13" fmla="*/ 35 h 57"/>
                <a:gd name="T14" fmla="*/ 79 w 93"/>
                <a:gd name="T15" fmla="*/ 29 h 57"/>
                <a:gd name="T16" fmla="*/ 72 w 93"/>
                <a:gd name="T17" fmla="*/ 22 h 57"/>
                <a:gd name="T18" fmla="*/ 65 w 93"/>
                <a:gd name="T19" fmla="*/ 16 h 57"/>
                <a:gd name="T20" fmla="*/ 58 w 93"/>
                <a:gd name="T21" fmla="*/ 10 h 57"/>
                <a:gd name="T22" fmla="*/ 49 w 93"/>
                <a:gd name="T23" fmla="*/ 6 h 57"/>
                <a:gd name="T24" fmla="*/ 40 w 93"/>
                <a:gd name="T25" fmla="*/ 2 h 57"/>
                <a:gd name="T26" fmla="*/ 30 w 93"/>
                <a:gd name="T27" fmla="*/ 0 h 57"/>
                <a:gd name="T28" fmla="*/ 20 w 93"/>
                <a:gd name="T29" fmla="*/ 0 h 57"/>
                <a:gd name="T30" fmla="*/ 11 w 93"/>
                <a:gd name="T31" fmla="*/ 2 h 57"/>
                <a:gd name="T32" fmla="*/ 1 w 93"/>
                <a:gd name="T33" fmla="*/ 7 h 57"/>
                <a:gd name="T34" fmla="*/ 0 w 93"/>
                <a:gd name="T35" fmla="*/ 8 h 57"/>
                <a:gd name="T36" fmla="*/ 0 w 93"/>
                <a:gd name="T37" fmla="*/ 9 h 57"/>
                <a:gd name="T38" fmla="*/ 0 w 93"/>
                <a:gd name="T39" fmla="*/ 11 h 57"/>
                <a:gd name="T40" fmla="*/ 0 w 93"/>
                <a:gd name="T41" fmla="*/ 13 h 57"/>
                <a:gd name="T42" fmla="*/ 4 w 93"/>
                <a:gd name="T43" fmla="*/ 19 h 57"/>
                <a:gd name="T44" fmla="*/ 9 w 93"/>
                <a:gd name="T45" fmla="*/ 24 h 57"/>
                <a:gd name="T46" fmla="*/ 15 w 93"/>
                <a:gd name="T47" fmla="*/ 31 h 57"/>
                <a:gd name="T48" fmla="*/ 22 w 93"/>
                <a:gd name="T49" fmla="*/ 38 h 57"/>
                <a:gd name="T50" fmla="*/ 29 w 93"/>
                <a:gd name="T51" fmla="*/ 43 h 57"/>
                <a:gd name="T52" fmla="*/ 37 w 93"/>
                <a:gd name="T53" fmla="*/ 49 h 57"/>
                <a:gd name="T54" fmla="*/ 45 w 93"/>
                <a:gd name="T55" fmla="*/ 52 h 57"/>
                <a:gd name="T56" fmla="*/ 52 w 93"/>
                <a:gd name="T57" fmla="*/ 54 h 57"/>
                <a:gd name="T58" fmla="*/ 60 w 93"/>
                <a:gd name="T59" fmla="*/ 55 h 57"/>
                <a:gd name="T60" fmla="*/ 67 w 93"/>
                <a:gd name="T61" fmla="*/ 56 h 57"/>
                <a:gd name="T62" fmla="*/ 73 w 93"/>
                <a:gd name="T63" fmla="*/ 56 h 57"/>
                <a:gd name="T64" fmla="*/ 80 w 93"/>
                <a:gd name="T65" fmla="*/ 56 h 57"/>
                <a:gd name="T66" fmla="*/ 84 w 93"/>
                <a:gd name="T67" fmla="*/ 57 h 57"/>
                <a:gd name="T68" fmla="*/ 88 w 93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57"/>
                  </a:moveTo>
                  <a:lnTo>
                    <a:pt x="91" y="57"/>
                  </a:lnTo>
                  <a:lnTo>
                    <a:pt x="93" y="55"/>
                  </a:lnTo>
                  <a:lnTo>
                    <a:pt x="93" y="52"/>
                  </a:lnTo>
                  <a:lnTo>
                    <a:pt x="91" y="46"/>
                  </a:lnTo>
                  <a:lnTo>
                    <a:pt x="89" y="41"/>
                  </a:lnTo>
                  <a:lnTo>
                    <a:pt x="85" y="35"/>
                  </a:lnTo>
                  <a:lnTo>
                    <a:pt x="79" y="29"/>
                  </a:lnTo>
                  <a:lnTo>
                    <a:pt x="72" y="22"/>
                  </a:lnTo>
                  <a:lnTo>
                    <a:pt x="65" y="16"/>
                  </a:lnTo>
                  <a:lnTo>
                    <a:pt x="58" y="10"/>
                  </a:lnTo>
                  <a:lnTo>
                    <a:pt x="49" y="6"/>
                  </a:lnTo>
                  <a:lnTo>
                    <a:pt x="40" y="2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1" y="2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4" y="19"/>
                  </a:lnTo>
                  <a:lnTo>
                    <a:pt x="9" y="24"/>
                  </a:lnTo>
                  <a:lnTo>
                    <a:pt x="15" y="31"/>
                  </a:lnTo>
                  <a:lnTo>
                    <a:pt x="22" y="38"/>
                  </a:lnTo>
                  <a:lnTo>
                    <a:pt x="29" y="43"/>
                  </a:lnTo>
                  <a:lnTo>
                    <a:pt x="37" y="49"/>
                  </a:lnTo>
                  <a:lnTo>
                    <a:pt x="45" y="52"/>
                  </a:lnTo>
                  <a:lnTo>
                    <a:pt x="52" y="54"/>
                  </a:lnTo>
                  <a:lnTo>
                    <a:pt x="60" y="55"/>
                  </a:lnTo>
                  <a:lnTo>
                    <a:pt x="67" y="56"/>
                  </a:lnTo>
                  <a:lnTo>
                    <a:pt x="73" y="56"/>
                  </a:lnTo>
                  <a:lnTo>
                    <a:pt x="80" y="56"/>
                  </a:lnTo>
                  <a:lnTo>
                    <a:pt x="84" y="57"/>
                  </a:lnTo>
                  <a:lnTo>
                    <a:pt x="88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54" name="Freeform 1561"/>
            <p:cNvSpPr>
              <a:spLocks/>
            </p:cNvSpPr>
            <p:nvPr/>
          </p:nvSpPr>
          <p:spPr bwMode="auto">
            <a:xfrm>
              <a:off x="5343" y="3843"/>
              <a:ext cx="99" cy="66"/>
            </a:xfrm>
            <a:custGeom>
              <a:avLst/>
              <a:gdLst>
                <a:gd name="T0" fmla="*/ 5 w 99"/>
                <a:gd name="T1" fmla="*/ 14 h 66"/>
                <a:gd name="T2" fmla="*/ 13 w 99"/>
                <a:gd name="T3" fmla="*/ 11 h 66"/>
                <a:gd name="T4" fmla="*/ 21 w 99"/>
                <a:gd name="T5" fmla="*/ 9 h 66"/>
                <a:gd name="T6" fmla="*/ 31 w 99"/>
                <a:gd name="T7" fmla="*/ 9 h 66"/>
                <a:gd name="T8" fmla="*/ 39 w 99"/>
                <a:gd name="T9" fmla="*/ 11 h 66"/>
                <a:gd name="T10" fmla="*/ 48 w 99"/>
                <a:gd name="T11" fmla="*/ 14 h 66"/>
                <a:gd name="T12" fmla="*/ 56 w 99"/>
                <a:gd name="T13" fmla="*/ 18 h 66"/>
                <a:gd name="T14" fmla="*/ 64 w 99"/>
                <a:gd name="T15" fmla="*/ 24 h 66"/>
                <a:gd name="T16" fmla="*/ 71 w 99"/>
                <a:gd name="T17" fmla="*/ 29 h 66"/>
                <a:gd name="T18" fmla="*/ 77 w 99"/>
                <a:gd name="T19" fmla="*/ 36 h 66"/>
                <a:gd name="T20" fmla="*/ 82 w 99"/>
                <a:gd name="T21" fmla="*/ 42 h 66"/>
                <a:gd name="T22" fmla="*/ 86 w 99"/>
                <a:gd name="T23" fmla="*/ 48 h 66"/>
                <a:gd name="T24" fmla="*/ 89 w 99"/>
                <a:gd name="T25" fmla="*/ 53 h 66"/>
                <a:gd name="T26" fmla="*/ 90 w 99"/>
                <a:gd name="T27" fmla="*/ 56 h 66"/>
                <a:gd name="T28" fmla="*/ 90 w 99"/>
                <a:gd name="T29" fmla="*/ 58 h 66"/>
                <a:gd name="T30" fmla="*/ 91 w 99"/>
                <a:gd name="T31" fmla="*/ 57 h 66"/>
                <a:gd name="T32" fmla="*/ 89 w 99"/>
                <a:gd name="T33" fmla="*/ 57 h 66"/>
                <a:gd name="T34" fmla="*/ 88 w 99"/>
                <a:gd name="T35" fmla="*/ 66 h 66"/>
                <a:gd name="T36" fmla="*/ 94 w 99"/>
                <a:gd name="T37" fmla="*/ 66 h 66"/>
                <a:gd name="T38" fmla="*/ 99 w 99"/>
                <a:gd name="T39" fmla="*/ 60 h 66"/>
                <a:gd name="T40" fmla="*/ 99 w 99"/>
                <a:gd name="T41" fmla="*/ 55 h 66"/>
                <a:gd name="T42" fmla="*/ 97 w 99"/>
                <a:gd name="T43" fmla="*/ 49 h 66"/>
                <a:gd name="T44" fmla="*/ 93 w 99"/>
                <a:gd name="T45" fmla="*/ 43 h 66"/>
                <a:gd name="T46" fmla="*/ 89 w 99"/>
                <a:gd name="T47" fmla="*/ 36 h 66"/>
                <a:gd name="T48" fmla="*/ 83 w 99"/>
                <a:gd name="T49" fmla="*/ 29 h 66"/>
                <a:gd name="T50" fmla="*/ 77 w 99"/>
                <a:gd name="T51" fmla="*/ 23 h 66"/>
                <a:gd name="T52" fmla="*/ 69 w 99"/>
                <a:gd name="T53" fmla="*/ 16 h 66"/>
                <a:gd name="T54" fmla="*/ 61 w 99"/>
                <a:gd name="T55" fmla="*/ 11 h 66"/>
                <a:gd name="T56" fmla="*/ 51 w 99"/>
                <a:gd name="T57" fmla="*/ 5 h 66"/>
                <a:gd name="T58" fmla="*/ 42 w 99"/>
                <a:gd name="T59" fmla="*/ 2 h 66"/>
                <a:gd name="T60" fmla="*/ 31 w 99"/>
                <a:gd name="T61" fmla="*/ 0 h 66"/>
                <a:gd name="T62" fmla="*/ 21 w 99"/>
                <a:gd name="T63" fmla="*/ 0 h 66"/>
                <a:gd name="T64" fmla="*/ 11 w 99"/>
                <a:gd name="T65" fmla="*/ 2 h 66"/>
                <a:gd name="T66" fmla="*/ 0 w 99"/>
                <a:gd name="T67" fmla="*/ 6 h 66"/>
                <a:gd name="T68" fmla="*/ 5 w 99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5" y="14"/>
                  </a:moveTo>
                  <a:lnTo>
                    <a:pt x="13" y="11"/>
                  </a:lnTo>
                  <a:lnTo>
                    <a:pt x="21" y="9"/>
                  </a:lnTo>
                  <a:lnTo>
                    <a:pt x="31" y="9"/>
                  </a:lnTo>
                  <a:lnTo>
                    <a:pt x="39" y="11"/>
                  </a:lnTo>
                  <a:lnTo>
                    <a:pt x="48" y="14"/>
                  </a:lnTo>
                  <a:lnTo>
                    <a:pt x="56" y="18"/>
                  </a:lnTo>
                  <a:lnTo>
                    <a:pt x="64" y="24"/>
                  </a:lnTo>
                  <a:lnTo>
                    <a:pt x="71" y="29"/>
                  </a:lnTo>
                  <a:lnTo>
                    <a:pt x="77" y="36"/>
                  </a:lnTo>
                  <a:lnTo>
                    <a:pt x="82" y="42"/>
                  </a:lnTo>
                  <a:lnTo>
                    <a:pt x="86" y="48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8"/>
                  </a:lnTo>
                  <a:lnTo>
                    <a:pt x="91" y="57"/>
                  </a:lnTo>
                  <a:lnTo>
                    <a:pt x="89" y="57"/>
                  </a:lnTo>
                  <a:lnTo>
                    <a:pt x="88" y="66"/>
                  </a:lnTo>
                  <a:lnTo>
                    <a:pt x="94" y="66"/>
                  </a:lnTo>
                  <a:lnTo>
                    <a:pt x="99" y="60"/>
                  </a:lnTo>
                  <a:lnTo>
                    <a:pt x="99" y="55"/>
                  </a:lnTo>
                  <a:lnTo>
                    <a:pt x="97" y="49"/>
                  </a:lnTo>
                  <a:lnTo>
                    <a:pt x="93" y="43"/>
                  </a:lnTo>
                  <a:lnTo>
                    <a:pt x="89" y="36"/>
                  </a:lnTo>
                  <a:lnTo>
                    <a:pt x="83" y="29"/>
                  </a:lnTo>
                  <a:lnTo>
                    <a:pt x="77" y="23"/>
                  </a:lnTo>
                  <a:lnTo>
                    <a:pt x="69" y="16"/>
                  </a:lnTo>
                  <a:lnTo>
                    <a:pt x="61" y="11"/>
                  </a:lnTo>
                  <a:lnTo>
                    <a:pt x="51" y="5"/>
                  </a:lnTo>
                  <a:lnTo>
                    <a:pt x="42" y="2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1" y="2"/>
                  </a:lnTo>
                  <a:lnTo>
                    <a:pt x="0" y="6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55" name="Freeform 1562"/>
            <p:cNvSpPr>
              <a:spLocks/>
            </p:cNvSpPr>
            <p:nvPr/>
          </p:nvSpPr>
          <p:spPr bwMode="auto">
            <a:xfrm>
              <a:off x="5339" y="3849"/>
              <a:ext cx="45" cy="50"/>
            </a:xfrm>
            <a:custGeom>
              <a:avLst/>
              <a:gdLst>
                <a:gd name="T0" fmla="*/ 45 w 45"/>
                <a:gd name="T1" fmla="*/ 42 h 50"/>
                <a:gd name="T2" fmla="*/ 37 w 45"/>
                <a:gd name="T3" fmla="*/ 38 h 50"/>
                <a:gd name="T4" fmla="*/ 30 w 45"/>
                <a:gd name="T5" fmla="*/ 32 h 50"/>
                <a:gd name="T6" fmla="*/ 22 w 45"/>
                <a:gd name="T7" fmla="*/ 26 h 50"/>
                <a:gd name="T8" fmla="*/ 17 w 45"/>
                <a:gd name="T9" fmla="*/ 20 h 50"/>
                <a:gd name="T10" fmla="*/ 13 w 45"/>
                <a:gd name="T11" fmla="*/ 14 h 50"/>
                <a:gd name="T12" fmla="*/ 10 w 45"/>
                <a:gd name="T13" fmla="*/ 9 h 50"/>
                <a:gd name="T14" fmla="*/ 10 w 45"/>
                <a:gd name="T15" fmla="*/ 8 h 50"/>
                <a:gd name="T16" fmla="*/ 10 w 45"/>
                <a:gd name="T17" fmla="*/ 7 h 50"/>
                <a:gd name="T18" fmla="*/ 9 w 45"/>
                <a:gd name="T19" fmla="*/ 8 h 50"/>
                <a:gd name="T20" fmla="*/ 4 w 45"/>
                <a:gd name="T21" fmla="*/ 0 h 50"/>
                <a:gd name="T22" fmla="*/ 1 w 45"/>
                <a:gd name="T23" fmla="*/ 4 h 50"/>
                <a:gd name="T24" fmla="*/ 0 w 45"/>
                <a:gd name="T25" fmla="*/ 7 h 50"/>
                <a:gd name="T26" fmla="*/ 1 w 45"/>
                <a:gd name="T27" fmla="*/ 10 h 50"/>
                <a:gd name="T28" fmla="*/ 2 w 45"/>
                <a:gd name="T29" fmla="*/ 14 h 50"/>
                <a:gd name="T30" fmla="*/ 5 w 45"/>
                <a:gd name="T31" fmla="*/ 19 h 50"/>
                <a:gd name="T32" fmla="*/ 11 w 45"/>
                <a:gd name="T33" fmla="*/ 26 h 50"/>
                <a:gd name="T34" fmla="*/ 17 w 45"/>
                <a:gd name="T35" fmla="*/ 32 h 50"/>
                <a:gd name="T36" fmla="*/ 24 w 45"/>
                <a:gd name="T37" fmla="*/ 39 h 50"/>
                <a:gd name="T38" fmla="*/ 32 w 45"/>
                <a:gd name="T39" fmla="*/ 45 h 50"/>
                <a:gd name="T40" fmla="*/ 40 w 45"/>
                <a:gd name="T41" fmla="*/ 50 h 50"/>
                <a:gd name="T42" fmla="*/ 45 w 45"/>
                <a:gd name="T43" fmla="*/ 42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5"/>
                <a:gd name="T67" fmla="*/ 0 h 50"/>
                <a:gd name="T68" fmla="*/ 45 w 45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5" h="50">
                  <a:moveTo>
                    <a:pt x="45" y="42"/>
                  </a:moveTo>
                  <a:lnTo>
                    <a:pt x="37" y="38"/>
                  </a:lnTo>
                  <a:lnTo>
                    <a:pt x="30" y="32"/>
                  </a:lnTo>
                  <a:lnTo>
                    <a:pt x="22" y="26"/>
                  </a:lnTo>
                  <a:lnTo>
                    <a:pt x="17" y="20"/>
                  </a:lnTo>
                  <a:lnTo>
                    <a:pt x="13" y="14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9" y="8"/>
                  </a:lnTo>
                  <a:lnTo>
                    <a:pt x="4" y="0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0"/>
                  </a:lnTo>
                  <a:lnTo>
                    <a:pt x="2" y="14"/>
                  </a:lnTo>
                  <a:lnTo>
                    <a:pt x="5" y="19"/>
                  </a:lnTo>
                  <a:lnTo>
                    <a:pt x="11" y="26"/>
                  </a:lnTo>
                  <a:lnTo>
                    <a:pt x="17" y="32"/>
                  </a:lnTo>
                  <a:lnTo>
                    <a:pt x="24" y="39"/>
                  </a:lnTo>
                  <a:lnTo>
                    <a:pt x="32" y="45"/>
                  </a:lnTo>
                  <a:lnTo>
                    <a:pt x="40" y="50"/>
                  </a:lnTo>
                  <a:lnTo>
                    <a:pt x="45" y="4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56" name="Freeform 1563"/>
            <p:cNvSpPr>
              <a:spLocks/>
            </p:cNvSpPr>
            <p:nvPr/>
          </p:nvSpPr>
          <p:spPr bwMode="auto">
            <a:xfrm>
              <a:off x="5379" y="3891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50 w 53"/>
                <a:gd name="T3" fmla="*/ 8 h 18"/>
                <a:gd name="T4" fmla="*/ 45 w 53"/>
                <a:gd name="T5" fmla="*/ 8 h 18"/>
                <a:gd name="T6" fmla="*/ 38 w 53"/>
                <a:gd name="T7" fmla="*/ 8 h 18"/>
                <a:gd name="T8" fmla="*/ 32 w 53"/>
                <a:gd name="T9" fmla="*/ 8 h 18"/>
                <a:gd name="T10" fmla="*/ 26 w 53"/>
                <a:gd name="T11" fmla="*/ 7 h 18"/>
                <a:gd name="T12" fmla="*/ 18 w 53"/>
                <a:gd name="T13" fmla="*/ 6 h 18"/>
                <a:gd name="T14" fmla="*/ 11 w 53"/>
                <a:gd name="T15" fmla="*/ 3 h 18"/>
                <a:gd name="T16" fmla="*/ 5 w 53"/>
                <a:gd name="T17" fmla="*/ 0 h 18"/>
                <a:gd name="T18" fmla="*/ 0 w 53"/>
                <a:gd name="T19" fmla="*/ 8 h 18"/>
                <a:gd name="T20" fmla="*/ 8 w 53"/>
                <a:gd name="T21" fmla="*/ 12 h 18"/>
                <a:gd name="T22" fmla="*/ 16 w 53"/>
                <a:gd name="T23" fmla="*/ 14 h 18"/>
                <a:gd name="T24" fmla="*/ 24 w 53"/>
                <a:gd name="T25" fmla="*/ 16 h 18"/>
                <a:gd name="T26" fmla="*/ 31 w 53"/>
                <a:gd name="T27" fmla="*/ 17 h 18"/>
                <a:gd name="T28" fmla="*/ 38 w 53"/>
                <a:gd name="T29" fmla="*/ 17 h 18"/>
                <a:gd name="T30" fmla="*/ 44 w 53"/>
                <a:gd name="T31" fmla="*/ 17 h 18"/>
                <a:gd name="T32" fmla="*/ 49 w 53"/>
                <a:gd name="T33" fmla="*/ 18 h 18"/>
                <a:gd name="T34" fmla="*/ 52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50" y="8"/>
                  </a:lnTo>
                  <a:lnTo>
                    <a:pt x="45" y="8"/>
                  </a:lnTo>
                  <a:lnTo>
                    <a:pt x="38" y="8"/>
                  </a:lnTo>
                  <a:lnTo>
                    <a:pt x="32" y="8"/>
                  </a:lnTo>
                  <a:lnTo>
                    <a:pt x="26" y="7"/>
                  </a:lnTo>
                  <a:lnTo>
                    <a:pt x="18" y="6"/>
                  </a:lnTo>
                  <a:lnTo>
                    <a:pt x="11" y="3"/>
                  </a:lnTo>
                  <a:lnTo>
                    <a:pt x="5" y="0"/>
                  </a:lnTo>
                  <a:lnTo>
                    <a:pt x="0" y="8"/>
                  </a:lnTo>
                  <a:lnTo>
                    <a:pt x="8" y="12"/>
                  </a:lnTo>
                  <a:lnTo>
                    <a:pt x="16" y="14"/>
                  </a:lnTo>
                  <a:lnTo>
                    <a:pt x="24" y="16"/>
                  </a:lnTo>
                  <a:lnTo>
                    <a:pt x="31" y="17"/>
                  </a:lnTo>
                  <a:lnTo>
                    <a:pt x="38" y="17"/>
                  </a:lnTo>
                  <a:lnTo>
                    <a:pt x="44" y="17"/>
                  </a:lnTo>
                  <a:lnTo>
                    <a:pt x="49" y="18"/>
                  </a:lnTo>
                  <a:lnTo>
                    <a:pt x="52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57" name="Freeform 1564"/>
            <p:cNvSpPr>
              <a:spLocks/>
            </p:cNvSpPr>
            <p:nvPr/>
          </p:nvSpPr>
          <p:spPr bwMode="auto">
            <a:xfrm>
              <a:off x="436" y="3852"/>
              <a:ext cx="93" cy="57"/>
            </a:xfrm>
            <a:custGeom>
              <a:avLst/>
              <a:gdLst>
                <a:gd name="T0" fmla="*/ 88 w 93"/>
                <a:gd name="T1" fmla="*/ 0 h 57"/>
                <a:gd name="T2" fmla="*/ 91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1 w 93"/>
                <a:gd name="T9" fmla="*/ 9 h 57"/>
                <a:gd name="T10" fmla="*/ 89 w 93"/>
                <a:gd name="T11" fmla="*/ 15 h 57"/>
                <a:gd name="T12" fmla="*/ 85 w 93"/>
                <a:gd name="T13" fmla="*/ 22 h 57"/>
                <a:gd name="T14" fmla="*/ 78 w 93"/>
                <a:gd name="T15" fmla="*/ 28 h 57"/>
                <a:gd name="T16" fmla="*/ 72 w 93"/>
                <a:gd name="T17" fmla="*/ 35 h 57"/>
                <a:gd name="T18" fmla="*/ 65 w 93"/>
                <a:gd name="T19" fmla="*/ 40 h 57"/>
                <a:gd name="T20" fmla="*/ 57 w 93"/>
                <a:gd name="T21" fmla="*/ 46 h 57"/>
                <a:gd name="T22" fmla="*/ 49 w 93"/>
                <a:gd name="T23" fmla="*/ 51 h 57"/>
                <a:gd name="T24" fmla="*/ 39 w 93"/>
                <a:gd name="T25" fmla="*/ 55 h 57"/>
                <a:gd name="T26" fmla="*/ 30 w 93"/>
                <a:gd name="T27" fmla="*/ 57 h 57"/>
                <a:gd name="T28" fmla="*/ 20 w 93"/>
                <a:gd name="T29" fmla="*/ 57 h 57"/>
                <a:gd name="T30" fmla="*/ 11 w 93"/>
                <a:gd name="T31" fmla="*/ 55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8 h 57"/>
                <a:gd name="T38" fmla="*/ 0 w 93"/>
                <a:gd name="T39" fmla="*/ 46 h 57"/>
                <a:gd name="T40" fmla="*/ 1 w 93"/>
                <a:gd name="T41" fmla="*/ 44 h 57"/>
                <a:gd name="T42" fmla="*/ 3 w 93"/>
                <a:gd name="T43" fmla="*/ 38 h 57"/>
                <a:gd name="T44" fmla="*/ 9 w 93"/>
                <a:gd name="T45" fmla="*/ 31 h 57"/>
                <a:gd name="T46" fmla="*/ 15 w 93"/>
                <a:gd name="T47" fmla="*/ 25 h 57"/>
                <a:gd name="T48" fmla="*/ 21 w 93"/>
                <a:gd name="T49" fmla="*/ 19 h 57"/>
                <a:gd name="T50" fmla="*/ 29 w 93"/>
                <a:gd name="T51" fmla="*/ 13 h 57"/>
                <a:gd name="T52" fmla="*/ 37 w 93"/>
                <a:gd name="T53" fmla="*/ 8 h 57"/>
                <a:gd name="T54" fmla="*/ 45 w 93"/>
                <a:gd name="T55" fmla="*/ 5 h 57"/>
                <a:gd name="T56" fmla="*/ 52 w 93"/>
                <a:gd name="T57" fmla="*/ 3 h 57"/>
                <a:gd name="T58" fmla="*/ 59 w 93"/>
                <a:gd name="T59" fmla="*/ 2 h 57"/>
                <a:gd name="T60" fmla="*/ 67 w 93"/>
                <a:gd name="T61" fmla="*/ 1 h 57"/>
                <a:gd name="T62" fmla="*/ 73 w 93"/>
                <a:gd name="T63" fmla="*/ 1 h 57"/>
                <a:gd name="T64" fmla="*/ 79 w 93"/>
                <a:gd name="T65" fmla="*/ 0 h 57"/>
                <a:gd name="T66" fmla="*/ 84 w 93"/>
                <a:gd name="T67" fmla="*/ 0 h 57"/>
                <a:gd name="T68" fmla="*/ 88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0"/>
                  </a:moveTo>
                  <a:lnTo>
                    <a:pt x="91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1" y="9"/>
                  </a:lnTo>
                  <a:lnTo>
                    <a:pt x="89" y="15"/>
                  </a:lnTo>
                  <a:lnTo>
                    <a:pt x="85" y="22"/>
                  </a:lnTo>
                  <a:lnTo>
                    <a:pt x="78" y="28"/>
                  </a:lnTo>
                  <a:lnTo>
                    <a:pt x="72" y="35"/>
                  </a:lnTo>
                  <a:lnTo>
                    <a:pt x="65" y="40"/>
                  </a:lnTo>
                  <a:lnTo>
                    <a:pt x="57" y="46"/>
                  </a:lnTo>
                  <a:lnTo>
                    <a:pt x="49" y="51"/>
                  </a:lnTo>
                  <a:lnTo>
                    <a:pt x="39" y="55"/>
                  </a:lnTo>
                  <a:lnTo>
                    <a:pt x="30" y="57"/>
                  </a:lnTo>
                  <a:lnTo>
                    <a:pt x="20" y="57"/>
                  </a:lnTo>
                  <a:lnTo>
                    <a:pt x="11" y="55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4"/>
                  </a:lnTo>
                  <a:lnTo>
                    <a:pt x="3" y="38"/>
                  </a:lnTo>
                  <a:lnTo>
                    <a:pt x="9" y="31"/>
                  </a:lnTo>
                  <a:lnTo>
                    <a:pt x="15" y="25"/>
                  </a:lnTo>
                  <a:lnTo>
                    <a:pt x="21" y="19"/>
                  </a:lnTo>
                  <a:lnTo>
                    <a:pt x="29" y="13"/>
                  </a:lnTo>
                  <a:lnTo>
                    <a:pt x="37" y="8"/>
                  </a:lnTo>
                  <a:lnTo>
                    <a:pt x="45" y="5"/>
                  </a:lnTo>
                  <a:lnTo>
                    <a:pt x="52" y="3"/>
                  </a:lnTo>
                  <a:lnTo>
                    <a:pt x="59" y="2"/>
                  </a:lnTo>
                  <a:lnTo>
                    <a:pt x="67" y="1"/>
                  </a:lnTo>
                  <a:lnTo>
                    <a:pt x="73" y="1"/>
                  </a:lnTo>
                  <a:lnTo>
                    <a:pt x="79" y="0"/>
                  </a:lnTo>
                  <a:lnTo>
                    <a:pt x="84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58" name="Freeform 1565"/>
            <p:cNvSpPr>
              <a:spLocks/>
            </p:cNvSpPr>
            <p:nvPr/>
          </p:nvSpPr>
          <p:spPr bwMode="auto">
            <a:xfrm>
              <a:off x="435" y="3847"/>
              <a:ext cx="98" cy="66"/>
            </a:xfrm>
            <a:custGeom>
              <a:avLst/>
              <a:gdLst>
                <a:gd name="T0" fmla="*/ 0 w 98"/>
                <a:gd name="T1" fmla="*/ 58 h 66"/>
                <a:gd name="T2" fmla="*/ 11 w 98"/>
                <a:gd name="T3" fmla="*/ 64 h 66"/>
                <a:gd name="T4" fmla="*/ 21 w 98"/>
                <a:gd name="T5" fmla="*/ 66 h 66"/>
                <a:gd name="T6" fmla="*/ 31 w 98"/>
                <a:gd name="T7" fmla="*/ 66 h 66"/>
                <a:gd name="T8" fmla="*/ 41 w 98"/>
                <a:gd name="T9" fmla="*/ 64 h 66"/>
                <a:gd name="T10" fmla="*/ 51 w 98"/>
                <a:gd name="T11" fmla="*/ 60 h 66"/>
                <a:gd name="T12" fmla="*/ 60 w 98"/>
                <a:gd name="T13" fmla="*/ 55 h 66"/>
                <a:gd name="T14" fmla="*/ 69 w 98"/>
                <a:gd name="T15" fmla="*/ 50 h 66"/>
                <a:gd name="T16" fmla="*/ 76 w 98"/>
                <a:gd name="T17" fmla="*/ 43 h 66"/>
                <a:gd name="T18" fmla="*/ 83 w 98"/>
                <a:gd name="T19" fmla="*/ 36 h 66"/>
                <a:gd name="T20" fmla="*/ 89 w 98"/>
                <a:gd name="T21" fmla="*/ 30 h 66"/>
                <a:gd name="T22" fmla="*/ 93 w 98"/>
                <a:gd name="T23" fmla="*/ 23 h 66"/>
                <a:gd name="T24" fmla="*/ 96 w 98"/>
                <a:gd name="T25" fmla="*/ 17 h 66"/>
                <a:gd name="T26" fmla="*/ 98 w 98"/>
                <a:gd name="T27" fmla="*/ 11 h 66"/>
                <a:gd name="T28" fmla="*/ 98 w 98"/>
                <a:gd name="T29" fmla="*/ 6 h 66"/>
                <a:gd name="T30" fmla="*/ 94 w 98"/>
                <a:gd name="T31" fmla="*/ 0 h 66"/>
                <a:gd name="T32" fmla="*/ 88 w 98"/>
                <a:gd name="T33" fmla="*/ 0 h 66"/>
                <a:gd name="T34" fmla="*/ 89 w 98"/>
                <a:gd name="T35" fmla="*/ 9 h 66"/>
                <a:gd name="T36" fmla="*/ 91 w 98"/>
                <a:gd name="T37" fmla="*/ 9 h 66"/>
                <a:gd name="T38" fmla="*/ 90 w 98"/>
                <a:gd name="T39" fmla="*/ 8 h 66"/>
                <a:gd name="T40" fmla="*/ 90 w 98"/>
                <a:gd name="T41" fmla="*/ 9 h 66"/>
                <a:gd name="T42" fmla="*/ 89 w 98"/>
                <a:gd name="T43" fmla="*/ 13 h 66"/>
                <a:gd name="T44" fmla="*/ 86 w 98"/>
                <a:gd name="T45" fmla="*/ 18 h 66"/>
                <a:gd name="T46" fmla="*/ 81 w 98"/>
                <a:gd name="T47" fmla="*/ 23 h 66"/>
                <a:gd name="T48" fmla="*/ 76 w 98"/>
                <a:gd name="T49" fmla="*/ 30 h 66"/>
                <a:gd name="T50" fmla="*/ 71 w 98"/>
                <a:gd name="T51" fmla="*/ 36 h 66"/>
                <a:gd name="T52" fmla="*/ 64 w 98"/>
                <a:gd name="T53" fmla="*/ 42 h 66"/>
                <a:gd name="T54" fmla="*/ 56 w 98"/>
                <a:gd name="T55" fmla="*/ 47 h 66"/>
                <a:gd name="T56" fmla="*/ 48 w 98"/>
                <a:gd name="T57" fmla="*/ 52 h 66"/>
                <a:gd name="T58" fmla="*/ 39 w 98"/>
                <a:gd name="T59" fmla="*/ 55 h 66"/>
                <a:gd name="T60" fmla="*/ 31 w 98"/>
                <a:gd name="T61" fmla="*/ 56 h 66"/>
                <a:gd name="T62" fmla="*/ 21 w 98"/>
                <a:gd name="T63" fmla="*/ 57 h 66"/>
                <a:gd name="T64" fmla="*/ 13 w 98"/>
                <a:gd name="T65" fmla="*/ 55 h 66"/>
                <a:gd name="T66" fmla="*/ 4 w 98"/>
                <a:gd name="T67" fmla="*/ 51 h 66"/>
                <a:gd name="T68" fmla="*/ 0 w 98"/>
                <a:gd name="T69" fmla="*/ 58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8"/>
                  </a:moveTo>
                  <a:lnTo>
                    <a:pt x="11" y="64"/>
                  </a:lnTo>
                  <a:lnTo>
                    <a:pt x="21" y="66"/>
                  </a:lnTo>
                  <a:lnTo>
                    <a:pt x="31" y="66"/>
                  </a:lnTo>
                  <a:lnTo>
                    <a:pt x="41" y="64"/>
                  </a:lnTo>
                  <a:lnTo>
                    <a:pt x="51" y="60"/>
                  </a:lnTo>
                  <a:lnTo>
                    <a:pt x="60" y="55"/>
                  </a:lnTo>
                  <a:lnTo>
                    <a:pt x="69" y="50"/>
                  </a:lnTo>
                  <a:lnTo>
                    <a:pt x="76" y="43"/>
                  </a:lnTo>
                  <a:lnTo>
                    <a:pt x="83" y="36"/>
                  </a:lnTo>
                  <a:lnTo>
                    <a:pt x="89" y="30"/>
                  </a:lnTo>
                  <a:lnTo>
                    <a:pt x="93" y="23"/>
                  </a:lnTo>
                  <a:lnTo>
                    <a:pt x="96" y="17"/>
                  </a:lnTo>
                  <a:lnTo>
                    <a:pt x="98" y="11"/>
                  </a:lnTo>
                  <a:lnTo>
                    <a:pt x="98" y="6"/>
                  </a:lnTo>
                  <a:lnTo>
                    <a:pt x="94" y="0"/>
                  </a:lnTo>
                  <a:lnTo>
                    <a:pt x="88" y="0"/>
                  </a:lnTo>
                  <a:lnTo>
                    <a:pt x="89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6" y="18"/>
                  </a:lnTo>
                  <a:lnTo>
                    <a:pt x="81" y="23"/>
                  </a:lnTo>
                  <a:lnTo>
                    <a:pt x="76" y="30"/>
                  </a:lnTo>
                  <a:lnTo>
                    <a:pt x="71" y="36"/>
                  </a:lnTo>
                  <a:lnTo>
                    <a:pt x="64" y="42"/>
                  </a:lnTo>
                  <a:lnTo>
                    <a:pt x="56" y="47"/>
                  </a:lnTo>
                  <a:lnTo>
                    <a:pt x="48" y="52"/>
                  </a:lnTo>
                  <a:lnTo>
                    <a:pt x="39" y="55"/>
                  </a:lnTo>
                  <a:lnTo>
                    <a:pt x="31" y="56"/>
                  </a:lnTo>
                  <a:lnTo>
                    <a:pt x="21" y="57"/>
                  </a:lnTo>
                  <a:lnTo>
                    <a:pt x="13" y="55"/>
                  </a:lnTo>
                  <a:lnTo>
                    <a:pt x="4" y="5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59" name="Freeform 1566"/>
            <p:cNvSpPr>
              <a:spLocks/>
            </p:cNvSpPr>
            <p:nvPr/>
          </p:nvSpPr>
          <p:spPr bwMode="auto">
            <a:xfrm>
              <a:off x="431" y="3856"/>
              <a:ext cx="44" cy="49"/>
            </a:xfrm>
            <a:custGeom>
              <a:avLst/>
              <a:gdLst>
                <a:gd name="T0" fmla="*/ 40 w 44"/>
                <a:gd name="T1" fmla="*/ 0 h 49"/>
                <a:gd name="T2" fmla="*/ 32 w 44"/>
                <a:gd name="T3" fmla="*/ 5 h 49"/>
                <a:gd name="T4" fmla="*/ 24 w 44"/>
                <a:gd name="T5" fmla="*/ 11 h 49"/>
                <a:gd name="T6" fmla="*/ 17 w 44"/>
                <a:gd name="T7" fmla="*/ 18 h 49"/>
                <a:gd name="T8" fmla="*/ 10 w 44"/>
                <a:gd name="T9" fmla="*/ 24 h 49"/>
                <a:gd name="T10" fmla="*/ 5 w 44"/>
                <a:gd name="T11" fmla="*/ 31 h 49"/>
                <a:gd name="T12" fmla="*/ 2 w 44"/>
                <a:gd name="T13" fmla="*/ 37 h 49"/>
                <a:gd name="T14" fmla="*/ 1 w 44"/>
                <a:gd name="T15" fmla="*/ 41 h 49"/>
                <a:gd name="T16" fmla="*/ 0 w 44"/>
                <a:gd name="T17" fmla="*/ 44 h 49"/>
                <a:gd name="T18" fmla="*/ 1 w 44"/>
                <a:gd name="T19" fmla="*/ 47 h 49"/>
                <a:gd name="T20" fmla="*/ 4 w 44"/>
                <a:gd name="T21" fmla="*/ 49 h 49"/>
                <a:gd name="T22" fmla="*/ 8 w 44"/>
                <a:gd name="T23" fmla="*/ 42 h 49"/>
                <a:gd name="T24" fmla="*/ 9 w 44"/>
                <a:gd name="T25" fmla="*/ 43 h 49"/>
                <a:gd name="T26" fmla="*/ 9 w 44"/>
                <a:gd name="T27" fmla="*/ 42 h 49"/>
                <a:gd name="T28" fmla="*/ 13 w 44"/>
                <a:gd name="T29" fmla="*/ 36 h 49"/>
                <a:gd name="T30" fmla="*/ 17 w 44"/>
                <a:gd name="T31" fmla="*/ 31 h 49"/>
                <a:gd name="T32" fmla="*/ 22 w 44"/>
                <a:gd name="T33" fmla="*/ 24 h 49"/>
                <a:gd name="T34" fmla="*/ 29 w 44"/>
                <a:gd name="T35" fmla="*/ 19 h 49"/>
                <a:gd name="T36" fmla="*/ 37 w 44"/>
                <a:gd name="T37" fmla="*/ 13 h 49"/>
                <a:gd name="T38" fmla="*/ 44 w 44"/>
                <a:gd name="T39" fmla="*/ 9 h 49"/>
                <a:gd name="T40" fmla="*/ 40 w 44"/>
                <a:gd name="T41" fmla="*/ 0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49"/>
                <a:gd name="T65" fmla="*/ 44 w 44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49">
                  <a:moveTo>
                    <a:pt x="40" y="0"/>
                  </a:moveTo>
                  <a:lnTo>
                    <a:pt x="32" y="5"/>
                  </a:lnTo>
                  <a:lnTo>
                    <a:pt x="24" y="11"/>
                  </a:lnTo>
                  <a:lnTo>
                    <a:pt x="17" y="18"/>
                  </a:lnTo>
                  <a:lnTo>
                    <a:pt x="10" y="24"/>
                  </a:lnTo>
                  <a:lnTo>
                    <a:pt x="5" y="31"/>
                  </a:lnTo>
                  <a:lnTo>
                    <a:pt x="2" y="37"/>
                  </a:lnTo>
                  <a:lnTo>
                    <a:pt x="1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4" y="49"/>
                  </a:lnTo>
                  <a:lnTo>
                    <a:pt x="8" y="42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3" y="36"/>
                  </a:lnTo>
                  <a:lnTo>
                    <a:pt x="17" y="31"/>
                  </a:lnTo>
                  <a:lnTo>
                    <a:pt x="22" y="24"/>
                  </a:lnTo>
                  <a:lnTo>
                    <a:pt x="29" y="19"/>
                  </a:lnTo>
                  <a:lnTo>
                    <a:pt x="37" y="13"/>
                  </a:lnTo>
                  <a:lnTo>
                    <a:pt x="44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60" name="Freeform 1567"/>
            <p:cNvSpPr>
              <a:spLocks/>
            </p:cNvSpPr>
            <p:nvPr/>
          </p:nvSpPr>
          <p:spPr bwMode="auto">
            <a:xfrm>
              <a:off x="471" y="3847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9 w 53"/>
                <a:gd name="T3" fmla="*/ 0 h 18"/>
                <a:gd name="T4" fmla="*/ 43 w 53"/>
                <a:gd name="T5" fmla="*/ 0 h 18"/>
                <a:gd name="T6" fmla="*/ 38 w 53"/>
                <a:gd name="T7" fmla="*/ 0 h 18"/>
                <a:gd name="T8" fmla="*/ 31 w 53"/>
                <a:gd name="T9" fmla="*/ 1 h 18"/>
                <a:gd name="T10" fmla="*/ 23 w 53"/>
                <a:gd name="T11" fmla="*/ 2 h 18"/>
                <a:gd name="T12" fmla="*/ 16 w 53"/>
                <a:gd name="T13" fmla="*/ 4 h 18"/>
                <a:gd name="T14" fmla="*/ 7 w 53"/>
                <a:gd name="T15" fmla="*/ 6 h 18"/>
                <a:gd name="T16" fmla="*/ 0 w 53"/>
                <a:gd name="T17" fmla="*/ 9 h 18"/>
                <a:gd name="T18" fmla="*/ 4 w 53"/>
                <a:gd name="T19" fmla="*/ 18 h 18"/>
                <a:gd name="T20" fmla="*/ 11 w 53"/>
                <a:gd name="T21" fmla="*/ 14 h 18"/>
                <a:gd name="T22" fmla="*/ 18 w 53"/>
                <a:gd name="T23" fmla="*/ 12 h 18"/>
                <a:gd name="T24" fmla="*/ 25 w 53"/>
                <a:gd name="T25" fmla="*/ 11 h 18"/>
                <a:gd name="T26" fmla="*/ 32 w 53"/>
                <a:gd name="T27" fmla="*/ 10 h 18"/>
                <a:gd name="T28" fmla="*/ 38 w 53"/>
                <a:gd name="T29" fmla="*/ 10 h 18"/>
                <a:gd name="T30" fmla="*/ 44 w 53"/>
                <a:gd name="T31" fmla="*/ 10 h 18"/>
                <a:gd name="T32" fmla="*/ 50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3" y="2"/>
                  </a:lnTo>
                  <a:lnTo>
                    <a:pt x="16" y="4"/>
                  </a:lnTo>
                  <a:lnTo>
                    <a:pt x="7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1" y="14"/>
                  </a:lnTo>
                  <a:lnTo>
                    <a:pt x="18" y="12"/>
                  </a:lnTo>
                  <a:lnTo>
                    <a:pt x="25" y="11"/>
                  </a:lnTo>
                  <a:lnTo>
                    <a:pt x="32" y="10"/>
                  </a:lnTo>
                  <a:lnTo>
                    <a:pt x="38" y="10"/>
                  </a:lnTo>
                  <a:lnTo>
                    <a:pt x="44" y="10"/>
                  </a:lnTo>
                  <a:lnTo>
                    <a:pt x="50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61" name="Freeform 1568"/>
            <p:cNvSpPr>
              <a:spLocks/>
            </p:cNvSpPr>
            <p:nvPr/>
          </p:nvSpPr>
          <p:spPr bwMode="auto">
            <a:xfrm>
              <a:off x="3593" y="3848"/>
              <a:ext cx="93" cy="57"/>
            </a:xfrm>
            <a:custGeom>
              <a:avLst/>
              <a:gdLst>
                <a:gd name="T0" fmla="*/ 87 w 93"/>
                <a:gd name="T1" fmla="*/ 57 h 57"/>
                <a:gd name="T2" fmla="*/ 91 w 93"/>
                <a:gd name="T3" fmla="*/ 57 h 57"/>
                <a:gd name="T4" fmla="*/ 93 w 93"/>
                <a:gd name="T5" fmla="*/ 55 h 57"/>
                <a:gd name="T6" fmla="*/ 93 w 93"/>
                <a:gd name="T7" fmla="*/ 52 h 57"/>
                <a:gd name="T8" fmla="*/ 91 w 93"/>
                <a:gd name="T9" fmla="*/ 46 h 57"/>
                <a:gd name="T10" fmla="*/ 89 w 93"/>
                <a:gd name="T11" fmla="*/ 41 h 57"/>
                <a:gd name="T12" fmla="*/ 84 w 93"/>
                <a:gd name="T13" fmla="*/ 35 h 57"/>
                <a:gd name="T14" fmla="*/ 78 w 93"/>
                <a:gd name="T15" fmla="*/ 29 h 57"/>
                <a:gd name="T16" fmla="*/ 72 w 93"/>
                <a:gd name="T17" fmla="*/ 22 h 57"/>
                <a:gd name="T18" fmla="*/ 64 w 93"/>
                <a:gd name="T19" fmla="*/ 16 h 57"/>
                <a:gd name="T20" fmla="*/ 57 w 93"/>
                <a:gd name="T21" fmla="*/ 10 h 57"/>
                <a:gd name="T22" fmla="*/ 48 w 93"/>
                <a:gd name="T23" fmla="*/ 6 h 57"/>
                <a:gd name="T24" fmla="*/ 39 w 93"/>
                <a:gd name="T25" fmla="*/ 3 h 57"/>
                <a:gd name="T26" fmla="*/ 29 w 93"/>
                <a:gd name="T27" fmla="*/ 0 h 57"/>
                <a:gd name="T28" fmla="*/ 20 w 93"/>
                <a:gd name="T29" fmla="*/ 0 h 57"/>
                <a:gd name="T30" fmla="*/ 10 w 93"/>
                <a:gd name="T31" fmla="*/ 3 h 57"/>
                <a:gd name="T32" fmla="*/ 1 w 93"/>
                <a:gd name="T33" fmla="*/ 7 h 57"/>
                <a:gd name="T34" fmla="*/ 0 w 93"/>
                <a:gd name="T35" fmla="*/ 8 h 57"/>
                <a:gd name="T36" fmla="*/ 0 w 93"/>
                <a:gd name="T37" fmla="*/ 9 h 57"/>
                <a:gd name="T38" fmla="*/ 0 w 93"/>
                <a:gd name="T39" fmla="*/ 11 h 57"/>
                <a:gd name="T40" fmla="*/ 1 w 93"/>
                <a:gd name="T41" fmla="*/ 13 h 57"/>
                <a:gd name="T42" fmla="*/ 3 w 93"/>
                <a:gd name="T43" fmla="*/ 19 h 57"/>
                <a:gd name="T44" fmla="*/ 8 w 93"/>
                <a:gd name="T45" fmla="*/ 24 h 57"/>
                <a:gd name="T46" fmla="*/ 14 w 93"/>
                <a:gd name="T47" fmla="*/ 31 h 57"/>
                <a:gd name="T48" fmla="*/ 21 w 93"/>
                <a:gd name="T49" fmla="*/ 38 h 57"/>
                <a:gd name="T50" fmla="*/ 28 w 93"/>
                <a:gd name="T51" fmla="*/ 43 h 57"/>
                <a:gd name="T52" fmla="*/ 37 w 93"/>
                <a:gd name="T53" fmla="*/ 49 h 57"/>
                <a:gd name="T54" fmla="*/ 44 w 93"/>
                <a:gd name="T55" fmla="*/ 52 h 57"/>
                <a:gd name="T56" fmla="*/ 51 w 93"/>
                <a:gd name="T57" fmla="*/ 54 h 57"/>
                <a:gd name="T58" fmla="*/ 59 w 93"/>
                <a:gd name="T59" fmla="*/ 55 h 57"/>
                <a:gd name="T60" fmla="*/ 66 w 93"/>
                <a:gd name="T61" fmla="*/ 56 h 57"/>
                <a:gd name="T62" fmla="*/ 73 w 93"/>
                <a:gd name="T63" fmla="*/ 56 h 57"/>
                <a:gd name="T64" fmla="*/ 79 w 93"/>
                <a:gd name="T65" fmla="*/ 56 h 57"/>
                <a:gd name="T66" fmla="*/ 83 w 93"/>
                <a:gd name="T67" fmla="*/ 56 h 57"/>
                <a:gd name="T68" fmla="*/ 87 w 93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7" y="57"/>
                  </a:moveTo>
                  <a:lnTo>
                    <a:pt x="91" y="57"/>
                  </a:lnTo>
                  <a:lnTo>
                    <a:pt x="93" y="55"/>
                  </a:lnTo>
                  <a:lnTo>
                    <a:pt x="93" y="52"/>
                  </a:lnTo>
                  <a:lnTo>
                    <a:pt x="91" y="46"/>
                  </a:lnTo>
                  <a:lnTo>
                    <a:pt x="89" y="41"/>
                  </a:lnTo>
                  <a:lnTo>
                    <a:pt x="84" y="35"/>
                  </a:lnTo>
                  <a:lnTo>
                    <a:pt x="78" y="29"/>
                  </a:lnTo>
                  <a:lnTo>
                    <a:pt x="72" y="22"/>
                  </a:lnTo>
                  <a:lnTo>
                    <a:pt x="64" y="16"/>
                  </a:lnTo>
                  <a:lnTo>
                    <a:pt x="57" y="10"/>
                  </a:lnTo>
                  <a:lnTo>
                    <a:pt x="48" y="6"/>
                  </a:lnTo>
                  <a:lnTo>
                    <a:pt x="39" y="3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10" y="3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3" y="19"/>
                  </a:lnTo>
                  <a:lnTo>
                    <a:pt x="8" y="24"/>
                  </a:lnTo>
                  <a:lnTo>
                    <a:pt x="14" y="31"/>
                  </a:lnTo>
                  <a:lnTo>
                    <a:pt x="21" y="38"/>
                  </a:lnTo>
                  <a:lnTo>
                    <a:pt x="28" y="43"/>
                  </a:lnTo>
                  <a:lnTo>
                    <a:pt x="37" y="49"/>
                  </a:lnTo>
                  <a:lnTo>
                    <a:pt x="44" y="52"/>
                  </a:lnTo>
                  <a:lnTo>
                    <a:pt x="51" y="54"/>
                  </a:lnTo>
                  <a:lnTo>
                    <a:pt x="59" y="55"/>
                  </a:lnTo>
                  <a:lnTo>
                    <a:pt x="66" y="56"/>
                  </a:lnTo>
                  <a:lnTo>
                    <a:pt x="73" y="56"/>
                  </a:lnTo>
                  <a:lnTo>
                    <a:pt x="79" y="56"/>
                  </a:lnTo>
                  <a:lnTo>
                    <a:pt x="83" y="56"/>
                  </a:lnTo>
                  <a:lnTo>
                    <a:pt x="87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62" name="Freeform 1569"/>
            <p:cNvSpPr>
              <a:spLocks/>
            </p:cNvSpPr>
            <p:nvPr/>
          </p:nvSpPr>
          <p:spPr bwMode="auto">
            <a:xfrm>
              <a:off x="3592" y="3844"/>
              <a:ext cx="98" cy="66"/>
            </a:xfrm>
            <a:custGeom>
              <a:avLst/>
              <a:gdLst>
                <a:gd name="T0" fmla="*/ 4 w 98"/>
                <a:gd name="T1" fmla="*/ 14 h 66"/>
                <a:gd name="T2" fmla="*/ 12 w 98"/>
                <a:gd name="T3" fmla="*/ 11 h 66"/>
                <a:gd name="T4" fmla="*/ 21 w 98"/>
                <a:gd name="T5" fmla="*/ 9 h 66"/>
                <a:gd name="T6" fmla="*/ 30 w 98"/>
                <a:gd name="T7" fmla="*/ 9 h 66"/>
                <a:gd name="T8" fmla="*/ 39 w 98"/>
                <a:gd name="T9" fmla="*/ 11 h 66"/>
                <a:gd name="T10" fmla="*/ 47 w 98"/>
                <a:gd name="T11" fmla="*/ 14 h 66"/>
                <a:gd name="T12" fmla="*/ 56 w 98"/>
                <a:gd name="T13" fmla="*/ 19 h 66"/>
                <a:gd name="T14" fmla="*/ 63 w 98"/>
                <a:gd name="T15" fmla="*/ 24 h 66"/>
                <a:gd name="T16" fmla="*/ 70 w 98"/>
                <a:gd name="T17" fmla="*/ 30 h 66"/>
                <a:gd name="T18" fmla="*/ 76 w 98"/>
                <a:gd name="T19" fmla="*/ 36 h 66"/>
                <a:gd name="T20" fmla="*/ 81 w 98"/>
                <a:gd name="T21" fmla="*/ 42 h 66"/>
                <a:gd name="T22" fmla="*/ 85 w 98"/>
                <a:gd name="T23" fmla="*/ 47 h 66"/>
                <a:gd name="T24" fmla="*/ 88 w 98"/>
                <a:gd name="T25" fmla="*/ 53 h 66"/>
                <a:gd name="T26" fmla="*/ 90 w 98"/>
                <a:gd name="T27" fmla="*/ 56 h 66"/>
                <a:gd name="T28" fmla="*/ 90 w 98"/>
                <a:gd name="T29" fmla="*/ 57 h 66"/>
                <a:gd name="T30" fmla="*/ 91 w 98"/>
                <a:gd name="T31" fmla="*/ 57 h 66"/>
                <a:gd name="T32" fmla="*/ 88 w 98"/>
                <a:gd name="T33" fmla="*/ 57 h 66"/>
                <a:gd name="T34" fmla="*/ 87 w 98"/>
                <a:gd name="T35" fmla="*/ 66 h 66"/>
                <a:gd name="T36" fmla="*/ 94 w 98"/>
                <a:gd name="T37" fmla="*/ 65 h 66"/>
                <a:gd name="T38" fmla="*/ 98 w 98"/>
                <a:gd name="T39" fmla="*/ 60 h 66"/>
                <a:gd name="T40" fmla="*/ 98 w 98"/>
                <a:gd name="T41" fmla="*/ 55 h 66"/>
                <a:gd name="T42" fmla="*/ 96 w 98"/>
                <a:gd name="T43" fmla="*/ 49 h 66"/>
                <a:gd name="T44" fmla="*/ 93 w 98"/>
                <a:gd name="T45" fmla="*/ 43 h 66"/>
                <a:gd name="T46" fmla="*/ 88 w 98"/>
                <a:gd name="T47" fmla="*/ 36 h 66"/>
                <a:gd name="T48" fmla="*/ 82 w 98"/>
                <a:gd name="T49" fmla="*/ 30 h 66"/>
                <a:gd name="T50" fmla="*/ 76 w 98"/>
                <a:gd name="T51" fmla="*/ 23 h 66"/>
                <a:gd name="T52" fmla="*/ 68 w 98"/>
                <a:gd name="T53" fmla="*/ 16 h 66"/>
                <a:gd name="T54" fmla="*/ 60 w 98"/>
                <a:gd name="T55" fmla="*/ 11 h 66"/>
                <a:gd name="T56" fmla="*/ 50 w 98"/>
                <a:gd name="T57" fmla="*/ 5 h 66"/>
                <a:gd name="T58" fmla="*/ 41 w 98"/>
                <a:gd name="T59" fmla="*/ 2 h 66"/>
                <a:gd name="T60" fmla="*/ 30 w 98"/>
                <a:gd name="T61" fmla="*/ 0 h 66"/>
                <a:gd name="T62" fmla="*/ 21 w 98"/>
                <a:gd name="T63" fmla="*/ 0 h 66"/>
                <a:gd name="T64" fmla="*/ 10 w 98"/>
                <a:gd name="T65" fmla="*/ 2 h 66"/>
                <a:gd name="T66" fmla="*/ 0 w 98"/>
                <a:gd name="T67" fmla="*/ 7 h 66"/>
                <a:gd name="T68" fmla="*/ 4 w 98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4" y="14"/>
                  </a:moveTo>
                  <a:lnTo>
                    <a:pt x="12" y="11"/>
                  </a:lnTo>
                  <a:lnTo>
                    <a:pt x="21" y="9"/>
                  </a:lnTo>
                  <a:lnTo>
                    <a:pt x="30" y="9"/>
                  </a:lnTo>
                  <a:lnTo>
                    <a:pt x="39" y="11"/>
                  </a:lnTo>
                  <a:lnTo>
                    <a:pt x="47" y="14"/>
                  </a:lnTo>
                  <a:lnTo>
                    <a:pt x="56" y="19"/>
                  </a:lnTo>
                  <a:lnTo>
                    <a:pt x="63" y="24"/>
                  </a:lnTo>
                  <a:lnTo>
                    <a:pt x="70" y="30"/>
                  </a:lnTo>
                  <a:lnTo>
                    <a:pt x="76" y="36"/>
                  </a:lnTo>
                  <a:lnTo>
                    <a:pt x="81" y="42"/>
                  </a:lnTo>
                  <a:lnTo>
                    <a:pt x="85" y="47"/>
                  </a:lnTo>
                  <a:lnTo>
                    <a:pt x="88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88" y="57"/>
                  </a:lnTo>
                  <a:lnTo>
                    <a:pt x="87" y="66"/>
                  </a:lnTo>
                  <a:lnTo>
                    <a:pt x="94" y="65"/>
                  </a:lnTo>
                  <a:lnTo>
                    <a:pt x="98" y="60"/>
                  </a:lnTo>
                  <a:lnTo>
                    <a:pt x="98" y="55"/>
                  </a:lnTo>
                  <a:lnTo>
                    <a:pt x="96" y="49"/>
                  </a:lnTo>
                  <a:lnTo>
                    <a:pt x="93" y="43"/>
                  </a:lnTo>
                  <a:lnTo>
                    <a:pt x="88" y="36"/>
                  </a:lnTo>
                  <a:lnTo>
                    <a:pt x="82" y="30"/>
                  </a:lnTo>
                  <a:lnTo>
                    <a:pt x="76" y="23"/>
                  </a:lnTo>
                  <a:lnTo>
                    <a:pt x="68" y="16"/>
                  </a:lnTo>
                  <a:lnTo>
                    <a:pt x="60" y="11"/>
                  </a:lnTo>
                  <a:lnTo>
                    <a:pt x="50" y="5"/>
                  </a:lnTo>
                  <a:lnTo>
                    <a:pt x="41" y="2"/>
                  </a:lnTo>
                  <a:lnTo>
                    <a:pt x="30" y="0"/>
                  </a:lnTo>
                  <a:lnTo>
                    <a:pt x="21" y="0"/>
                  </a:lnTo>
                  <a:lnTo>
                    <a:pt x="10" y="2"/>
                  </a:lnTo>
                  <a:lnTo>
                    <a:pt x="0" y="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63" name="Freeform 1570"/>
            <p:cNvSpPr>
              <a:spLocks/>
            </p:cNvSpPr>
            <p:nvPr/>
          </p:nvSpPr>
          <p:spPr bwMode="auto">
            <a:xfrm>
              <a:off x="3587" y="3851"/>
              <a:ext cx="45" cy="49"/>
            </a:xfrm>
            <a:custGeom>
              <a:avLst/>
              <a:gdLst>
                <a:gd name="T0" fmla="*/ 45 w 45"/>
                <a:gd name="T1" fmla="*/ 41 h 49"/>
                <a:gd name="T2" fmla="*/ 37 w 45"/>
                <a:gd name="T3" fmla="*/ 37 h 49"/>
                <a:gd name="T4" fmla="*/ 30 w 45"/>
                <a:gd name="T5" fmla="*/ 31 h 49"/>
                <a:gd name="T6" fmla="*/ 23 w 45"/>
                <a:gd name="T7" fmla="*/ 25 h 49"/>
                <a:gd name="T8" fmla="*/ 17 w 45"/>
                <a:gd name="T9" fmla="*/ 19 h 49"/>
                <a:gd name="T10" fmla="*/ 13 w 45"/>
                <a:gd name="T11" fmla="*/ 13 h 49"/>
                <a:gd name="T12" fmla="*/ 10 w 45"/>
                <a:gd name="T13" fmla="*/ 8 h 49"/>
                <a:gd name="T14" fmla="*/ 10 w 45"/>
                <a:gd name="T15" fmla="*/ 7 h 49"/>
                <a:gd name="T16" fmla="*/ 10 w 45"/>
                <a:gd name="T17" fmla="*/ 6 h 49"/>
                <a:gd name="T18" fmla="*/ 10 w 45"/>
                <a:gd name="T19" fmla="*/ 7 h 49"/>
                <a:gd name="T20" fmla="*/ 9 w 45"/>
                <a:gd name="T21" fmla="*/ 7 h 49"/>
                <a:gd name="T22" fmla="*/ 5 w 45"/>
                <a:gd name="T23" fmla="*/ 0 h 49"/>
                <a:gd name="T24" fmla="*/ 1 w 45"/>
                <a:gd name="T25" fmla="*/ 3 h 49"/>
                <a:gd name="T26" fmla="*/ 0 w 45"/>
                <a:gd name="T27" fmla="*/ 6 h 49"/>
                <a:gd name="T28" fmla="*/ 1 w 45"/>
                <a:gd name="T29" fmla="*/ 9 h 49"/>
                <a:gd name="T30" fmla="*/ 2 w 45"/>
                <a:gd name="T31" fmla="*/ 13 h 49"/>
                <a:gd name="T32" fmla="*/ 6 w 45"/>
                <a:gd name="T33" fmla="*/ 18 h 49"/>
                <a:gd name="T34" fmla="*/ 11 w 45"/>
                <a:gd name="T35" fmla="*/ 25 h 49"/>
                <a:gd name="T36" fmla="*/ 17 w 45"/>
                <a:gd name="T37" fmla="*/ 31 h 49"/>
                <a:gd name="T38" fmla="*/ 25 w 45"/>
                <a:gd name="T39" fmla="*/ 38 h 49"/>
                <a:gd name="T40" fmla="*/ 32 w 45"/>
                <a:gd name="T41" fmla="*/ 45 h 49"/>
                <a:gd name="T42" fmla="*/ 41 w 45"/>
                <a:gd name="T43" fmla="*/ 49 h 49"/>
                <a:gd name="T44" fmla="*/ 45 w 45"/>
                <a:gd name="T45" fmla="*/ 41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5"/>
                <a:gd name="T70" fmla="*/ 0 h 49"/>
                <a:gd name="T71" fmla="*/ 45 w 45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5" h="49">
                  <a:moveTo>
                    <a:pt x="45" y="41"/>
                  </a:moveTo>
                  <a:lnTo>
                    <a:pt x="37" y="37"/>
                  </a:lnTo>
                  <a:lnTo>
                    <a:pt x="30" y="31"/>
                  </a:lnTo>
                  <a:lnTo>
                    <a:pt x="23" y="25"/>
                  </a:lnTo>
                  <a:lnTo>
                    <a:pt x="17" y="19"/>
                  </a:lnTo>
                  <a:lnTo>
                    <a:pt x="13" y="13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7"/>
                  </a:lnTo>
                  <a:lnTo>
                    <a:pt x="5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1" y="9"/>
                  </a:lnTo>
                  <a:lnTo>
                    <a:pt x="2" y="13"/>
                  </a:lnTo>
                  <a:lnTo>
                    <a:pt x="6" y="18"/>
                  </a:lnTo>
                  <a:lnTo>
                    <a:pt x="11" y="25"/>
                  </a:lnTo>
                  <a:lnTo>
                    <a:pt x="17" y="31"/>
                  </a:lnTo>
                  <a:lnTo>
                    <a:pt x="25" y="38"/>
                  </a:lnTo>
                  <a:lnTo>
                    <a:pt x="32" y="45"/>
                  </a:lnTo>
                  <a:lnTo>
                    <a:pt x="41" y="49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64" name="Freeform 1571"/>
            <p:cNvSpPr>
              <a:spLocks/>
            </p:cNvSpPr>
            <p:nvPr/>
          </p:nvSpPr>
          <p:spPr bwMode="auto">
            <a:xfrm>
              <a:off x="3628" y="3892"/>
              <a:ext cx="52" cy="18"/>
            </a:xfrm>
            <a:custGeom>
              <a:avLst/>
              <a:gdLst>
                <a:gd name="T0" fmla="*/ 52 w 52"/>
                <a:gd name="T1" fmla="*/ 9 h 18"/>
                <a:gd name="T2" fmla="*/ 49 w 52"/>
                <a:gd name="T3" fmla="*/ 8 h 18"/>
                <a:gd name="T4" fmla="*/ 44 w 52"/>
                <a:gd name="T5" fmla="*/ 8 h 18"/>
                <a:gd name="T6" fmla="*/ 38 w 52"/>
                <a:gd name="T7" fmla="*/ 8 h 18"/>
                <a:gd name="T8" fmla="*/ 31 w 52"/>
                <a:gd name="T9" fmla="*/ 7 h 18"/>
                <a:gd name="T10" fmla="*/ 25 w 52"/>
                <a:gd name="T11" fmla="*/ 7 h 18"/>
                <a:gd name="T12" fmla="*/ 18 w 52"/>
                <a:gd name="T13" fmla="*/ 5 h 18"/>
                <a:gd name="T14" fmla="*/ 10 w 52"/>
                <a:gd name="T15" fmla="*/ 4 h 18"/>
                <a:gd name="T16" fmla="*/ 4 w 52"/>
                <a:gd name="T17" fmla="*/ 0 h 18"/>
                <a:gd name="T18" fmla="*/ 0 w 52"/>
                <a:gd name="T19" fmla="*/ 8 h 18"/>
                <a:gd name="T20" fmla="*/ 7 w 52"/>
                <a:gd name="T21" fmla="*/ 11 h 18"/>
                <a:gd name="T22" fmla="*/ 15 w 52"/>
                <a:gd name="T23" fmla="*/ 15 h 18"/>
                <a:gd name="T24" fmla="*/ 23 w 52"/>
                <a:gd name="T25" fmla="*/ 16 h 18"/>
                <a:gd name="T26" fmla="*/ 30 w 52"/>
                <a:gd name="T27" fmla="*/ 17 h 18"/>
                <a:gd name="T28" fmla="*/ 38 w 52"/>
                <a:gd name="T29" fmla="*/ 17 h 18"/>
                <a:gd name="T30" fmla="*/ 43 w 52"/>
                <a:gd name="T31" fmla="*/ 17 h 18"/>
                <a:gd name="T32" fmla="*/ 48 w 52"/>
                <a:gd name="T33" fmla="*/ 18 h 18"/>
                <a:gd name="T34" fmla="*/ 51 w 52"/>
                <a:gd name="T35" fmla="*/ 18 h 18"/>
                <a:gd name="T36" fmla="*/ 52 w 52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2"/>
                <a:gd name="T58" fmla="*/ 0 h 18"/>
                <a:gd name="T59" fmla="*/ 52 w 52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2" h="18">
                  <a:moveTo>
                    <a:pt x="52" y="9"/>
                  </a:moveTo>
                  <a:lnTo>
                    <a:pt x="49" y="8"/>
                  </a:lnTo>
                  <a:lnTo>
                    <a:pt x="44" y="8"/>
                  </a:lnTo>
                  <a:lnTo>
                    <a:pt x="38" y="8"/>
                  </a:lnTo>
                  <a:lnTo>
                    <a:pt x="31" y="7"/>
                  </a:lnTo>
                  <a:lnTo>
                    <a:pt x="25" y="7"/>
                  </a:lnTo>
                  <a:lnTo>
                    <a:pt x="18" y="5"/>
                  </a:lnTo>
                  <a:lnTo>
                    <a:pt x="10" y="4"/>
                  </a:lnTo>
                  <a:lnTo>
                    <a:pt x="4" y="0"/>
                  </a:lnTo>
                  <a:lnTo>
                    <a:pt x="0" y="8"/>
                  </a:lnTo>
                  <a:lnTo>
                    <a:pt x="7" y="11"/>
                  </a:lnTo>
                  <a:lnTo>
                    <a:pt x="15" y="15"/>
                  </a:lnTo>
                  <a:lnTo>
                    <a:pt x="23" y="16"/>
                  </a:lnTo>
                  <a:lnTo>
                    <a:pt x="30" y="17"/>
                  </a:lnTo>
                  <a:lnTo>
                    <a:pt x="38" y="17"/>
                  </a:lnTo>
                  <a:lnTo>
                    <a:pt x="43" y="17"/>
                  </a:lnTo>
                  <a:lnTo>
                    <a:pt x="48" y="18"/>
                  </a:lnTo>
                  <a:lnTo>
                    <a:pt x="51" y="18"/>
                  </a:lnTo>
                  <a:lnTo>
                    <a:pt x="52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65" name="Freeform 1572"/>
            <p:cNvSpPr>
              <a:spLocks/>
            </p:cNvSpPr>
            <p:nvPr/>
          </p:nvSpPr>
          <p:spPr bwMode="auto">
            <a:xfrm>
              <a:off x="3260" y="3848"/>
              <a:ext cx="94" cy="57"/>
            </a:xfrm>
            <a:custGeom>
              <a:avLst/>
              <a:gdLst>
                <a:gd name="T0" fmla="*/ 88 w 94"/>
                <a:gd name="T1" fmla="*/ 57 h 57"/>
                <a:gd name="T2" fmla="*/ 93 w 94"/>
                <a:gd name="T3" fmla="*/ 57 h 57"/>
                <a:gd name="T4" fmla="*/ 94 w 94"/>
                <a:gd name="T5" fmla="*/ 55 h 57"/>
                <a:gd name="T6" fmla="*/ 94 w 94"/>
                <a:gd name="T7" fmla="*/ 52 h 57"/>
                <a:gd name="T8" fmla="*/ 93 w 94"/>
                <a:gd name="T9" fmla="*/ 46 h 57"/>
                <a:gd name="T10" fmla="*/ 89 w 94"/>
                <a:gd name="T11" fmla="*/ 41 h 57"/>
                <a:gd name="T12" fmla="*/ 85 w 94"/>
                <a:gd name="T13" fmla="*/ 35 h 57"/>
                <a:gd name="T14" fmla="*/ 80 w 94"/>
                <a:gd name="T15" fmla="*/ 29 h 57"/>
                <a:gd name="T16" fmla="*/ 73 w 94"/>
                <a:gd name="T17" fmla="*/ 22 h 57"/>
                <a:gd name="T18" fmla="*/ 66 w 94"/>
                <a:gd name="T19" fmla="*/ 16 h 57"/>
                <a:gd name="T20" fmla="*/ 58 w 94"/>
                <a:gd name="T21" fmla="*/ 10 h 57"/>
                <a:gd name="T22" fmla="*/ 49 w 94"/>
                <a:gd name="T23" fmla="*/ 6 h 57"/>
                <a:gd name="T24" fmla="*/ 40 w 94"/>
                <a:gd name="T25" fmla="*/ 3 h 57"/>
                <a:gd name="T26" fmla="*/ 30 w 94"/>
                <a:gd name="T27" fmla="*/ 0 h 57"/>
                <a:gd name="T28" fmla="*/ 21 w 94"/>
                <a:gd name="T29" fmla="*/ 0 h 57"/>
                <a:gd name="T30" fmla="*/ 11 w 94"/>
                <a:gd name="T31" fmla="*/ 3 h 57"/>
                <a:gd name="T32" fmla="*/ 2 w 94"/>
                <a:gd name="T33" fmla="*/ 7 h 57"/>
                <a:gd name="T34" fmla="*/ 0 w 94"/>
                <a:gd name="T35" fmla="*/ 8 h 57"/>
                <a:gd name="T36" fmla="*/ 0 w 94"/>
                <a:gd name="T37" fmla="*/ 9 h 57"/>
                <a:gd name="T38" fmla="*/ 0 w 94"/>
                <a:gd name="T39" fmla="*/ 11 h 57"/>
                <a:gd name="T40" fmla="*/ 2 w 94"/>
                <a:gd name="T41" fmla="*/ 13 h 57"/>
                <a:gd name="T42" fmla="*/ 5 w 94"/>
                <a:gd name="T43" fmla="*/ 19 h 57"/>
                <a:gd name="T44" fmla="*/ 9 w 94"/>
                <a:gd name="T45" fmla="*/ 24 h 57"/>
                <a:gd name="T46" fmla="*/ 15 w 94"/>
                <a:gd name="T47" fmla="*/ 31 h 57"/>
                <a:gd name="T48" fmla="*/ 23 w 94"/>
                <a:gd name="T49" fmla="*/ 38 h 57"/>
                <a:gd name="T50" fmla="*/ 30 w 94"/>
                <a:gd name="T51" fmla="*/ 43 h 57"/>
                <a:gd name="T52" fmla="*/ 38 w 94"/>
                <a:gd name="T53" fmla="*/ 49 h 57"/>
                <a:gd name="T54" fmla="*/ 45 w 94"/>
                <a:gd name="T55" fmla="*/ 52 h 57"/>
                <a:gd name="T56" fmla="*/ 52 w 94"/>
                <a:gd name="T57" fmla="*/ 54 h 57"/>
                <a:gd name="T58" fmla="*/ 60 w 94"/>
                <a:gd name="T59" fmla="*/ 55 h 57"/>
                <a:gd name="T60" fmla="*/ 67 w 94"/>
                <a:gd name="T61" fmla="*/ 56 h 57"/>
                <a:gd name="T62" fmla="*/ 73 w 94"/>
                <a:gd name="T63" fmla="*/ 56 h 57"/>
                <a:gd name="T64" fmla="*/ 80 w 94"/>
                <a:gd name="T65" fmla="*/ 56 h 57"/>
                <a:gd name="T66" fmla="*/ 85 w 94"/>
                <a:gd name="T67" fmla="*/ 56 h 57"/>
                <a:gd name="T68" fmla="*/ 88 w 94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7"/>
                <a:gd name="T107" fmla="*/ 94 w 94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7">
                  <a:moveTo>
                    <a:pt x="88" y="57"/>
                  </a:moveTo>
                  <a:lnTo>
                    <a:pt x="93" y="57"/>
                  </a:lnTo>
                  <a:lnTo>
                    <a:pt x="94" y="55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89" y="41"/>
                  </a:lnTo>
                  <a:lnTo>
                    <a:pt x="85" y="35"/>
                  </a:lnTo>
                  <a:lnTo>
                    <a:pt x="80" y="29"/>
                  </a:lnTo>
                  <a:lnTo>
                    <a:pt x="73" y="22"/>
                  </a:lnTo>
                  <a:lnTo>
                    <a:pt x="66" y="16"/>
                  </a:lnTo>
                  <a:lnTo>
                    <a:pt x="58" y="10"/>
                  </a:lnTo>
                  <a:lnTo>
                    <a:pt x="49" y="6"/>
                  </a:lnTo>
                  <a:lnTo>
                    <a:pt x="40" y="3"/>
                  </a:lnTo>
                  <a:lnTo>
                    <a:pt x="30" y="0"/>
                  </a:lnTo>
                  <a:lnTo>
                    <a:pt x="21" y="0"/>
                  </a:lnTo>
                  <a:lnTo>
                    <a:pt x="11" y="3"/>
                  </a:lnTo>
                  <a:lnTo>
                    <a:pt x="2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5" y="19"/>
                  </a:lnTo>
                  <a:lnTo>
                    <a:pt x="9" y="24"/>
                  </a:lnTo>
                  <a:lnTo>
                    <a:pt x="15" y="31"/>
                  </a:lnTo>
                  <a:lnTo>
                    <a:pt x="23" y="38"/>
                  </a:lnTo>
                  <a:lnTo>
                    <a:pt x="30" y="43"/>
                  </a:lnTo>
                  <a:lnTo>
                    <a:pt x="38" y="49"/>
                  </a:lnTo>
                  <a:lnTo>
                    <a:pt x="45" y="52"/>
                  </a:lnTo>
                  <a:lnTo>
                    <a:pt x="52" y="54"/>
                  </a:lnTo>
                  <a:lnTo>
                    <a:pt x="60" y="55"/>
                  </a:lnTo>
                  <a:lnTo>
                    <a:pt x="67" y="56"/>
                  </a:lnTo>
                  <a:lnTo>
                    <a:pt x="73" y="56"/>
                  </a:lnTo>
                  <a:lnTo>
                    <a:pt x="80" y="56"/>
                  </a:lnTo>
                  <a:lnTo>
                    <a:pt x="85" y="56"/>
                  </a:lnTo>
                  <a:lnTo>
                    <a:pt x="88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66" name="Freeform 1573"/>
            <p:cNvSpPr>
              <a:spLocks/>
            </p:cNvSpPr>
            <p:nvPr/>
          </p:nvSpPr>
          <p:spPr bwMode="auto">
            <a:xfrm>
              <a:off x="3259" y="3844"/>
              <a:ext cx="99" cy="66"/>
            </a:xfrm>
            <a:custGeom>
              <a:avLst/>
              <a:gdLst>
                <a:gd name="T0" fmla="*/ 5 w 99"/>
                <a:gd name="T1" fmla="*/ 14 h 66"/>
                <a:gd name="T2" fmla="*/ 13 w 99"/>
                <a:gd name="T3" fmla="*/ 11 h 66"/>
                <a:gd name="T4" fmla="*/ 23 w 99"/>
                <a:gd name="T5" fmla="*/ 9 h 66"/>
                <a:gd name="T6" fmla="*/ 31 w 99"/>
                <a:gd name="T7" fmla="*/ 9 h 66"/>
                <a:gd name="T8" fmla="*/ 40 w 99"/>
                <a:gd name="T9" fmla="*/ 11 h 66"/>
                <a:gd name="T10" fmla="*/ 48 w 99"/>
                <a:gd name="T11" fmla="*/ 14 h 66"/>
                <a:gd name="T12" fmla="*/ 56 w 99"/>
                <a:gd name="T13" fmla="*/ 19 h 66"/>
                <a:gd name="T14" fmla="*/ 64 w 99"/>
                <a:gd name="T15" fmla="*/ 24 h 66"/>
                <a:gd name="T16" fmla="*/ 71 w 99"/>
                <a:gd name="T17" fmla="*/ 30 h 66"/>
                <a:gd name="T18" fmla="*/ 78 w 99"/>
                <a:gd name="T19" fmla="*/ 36 h 66"/>
                <a:gd name="T20" fmla="*/ 83 w 99"/>
                <a:gd name="T21" fmla="*/ 42 h 66"/>
                <a:gd name="T22" fmla="*/ 86 w 99"/>
                <a:gd name="T23" fmla="*/ 47 h 66"/>
                <a:gd name="T24" fmla="*/ 89 w 99"/>
                <a:gd name="T25" fmla="*/ 53 h 66"/>
                <a:gd name="T26" fmla="*/ 90 w 99"/>
                <a:gd name="T27" fmla="*/ 56 h 66"/>
                <a:gd name="T28" fmla="*/ 90 w 99"/>
                <a:gd name="T29" fmla="*/ 57 h 66"/>
                <a:gd name="T30" fmla="*/ 91 w 99"/>
                <a:gd name="T31" fmla="*/ 57 h 66"/>
                <a:gd name="T32" fmla="*/ 90 w 99"/>
                <a:gd name="T33" fmla="*/ 57 h 66"/>
                <a:gd name="T34" fmla="*/ 89 w 99"/>
                <a:gd name="T35" fmla="*/ 66 h 66"/>
                <a:gd name="T36" fmla="*/ 95 w 99"/>
                <a:gd name="T37" fmla="*/ 65 h 66"/>
                <a:gd name="T38" fmla="*/ 99 w 99"/>
                <a:gd name="T39" fmla="*/ 60 h 66"/>
                <a:gd name="T40" fmla="*/ 99 w 99"/>
                <a:gd name="T41" fmla="*/ 55 h 66"/>
                <a:gd name="T42" fmla="*/ 98 w 99"/>
                <a:gd name="T43" fmla="*/ 49 h 66"/>
                <a:gd name="T44" fmla="*/ 94 w 99"/>
                <a:gd name="T45" fmla="*/ 43 h 66"/>
                <a:gd name="T46" fmla="*/ 89 w 99"/>
                <a:gd name="T47" fmla="*/ 36 h 66"/>
                <a:gd name="T48" fmla="*/ 84 w 99"/>
                <a:gd name="T49" fmla="*/ 30 h 66"/>
                <a:gd name="T50" fmla="*/ 77 w 99"/>
                <a:gd name="T51" fmla="*/ 23 h 66"/>
                <a:gd name="T52" fmla="*/ 69 w 99"/>
                <a:gd name="T53" fmla="*/ 16 h 66"/>
                <a:gd name="T54" fmla="*/ 61 w 99"/>
                <a:gd name="T55" fmla="*/ 11 h 66"/>
                <a:gd name="T56" fmla="*/ 52 w 99"/>
                <a:gd name="T57" fmla="*/ 5 h 66"/>
                <a:gd name="T58" fmla="*/ 42 w 99"/>
                <a:gd name="T59" fmla="*/ 2 h 66"/>
                <a:gd name="T60" fmla="*/ 32 w 99"/>
                <a:gd name="T61" fmla="*/ 0 h 66"/>
                <a:gd name="T62" fmla="*/ 22 w 99"/>
                <a:gd name="T63" fmla="*/ 0 h 66"/>
                <a:gd name="T64" fmla="*/ 11 w 99"/>
                <a:gd name="T65" fmla="*/ 2 h 66"/>
                <a:gd name="T66" fmla="*/ 0 w 99"/>
                <a:gd name="T67" fmla="*/ 7 h 66"/>
                <a:gd name="T68" fmla="*/ 5 w 99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5" y="14"/>
                  </a:moveTo>
                  <a:lnTo>
                    <a:pt x="13" y="11"/>
                  </a:lnTo>
                  <a:lnTo>
                    <a:pt x="23" y="9"/>
                  </a:lnTo>
                  <a:lnTo>
                    <a:pt x="31" y="9"/>
                  </a:lnTo>
                  <a:lnTo>
                    <a:pt x="40" y="11"/>
                  </a:lnTo>
                  <a:lnTo>
                    <a:pt x="48" y="14"/>
                  </a:lnTo>
                  <a:lnTo>
                    <a:pt x="56" y="19"/>
                  </a:lnTo>
                  <a:lnTo>
                    <a:pt x="64" y="24"/>
                  </a:lnTo>
                  <a:lnTo>
                    <a:pt x="71" y="30"/>
                  </a:lnTo>
                  <a:lnTo>
                    <a:pt x="78" y="36"/>
                  </a:lnTo>
                  <a:lnTo>
                    <a:pt x="83" y="42"/>
                  </a:lnTo>
                  <a:lnTo>
                    <a:pt x="86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9" y="66"/>
                  </a:lnTo>
                  <a:lnTo>
                    <a:pt x="95" y="65"/>
                  </a:lnTo>
                  <a:lnTo>
                    <a:pt x="99" y="60"/>
                  </a:lnTo>
                  <a:lnTo>
                    <a:pt x="99" y="55"/>
                  </a:lnTo>
                  <a:lnTo>
                    <a:pt x="98" y="49"/>
                  </a:lnTo>
                  <a:lnTo>
                    <a:pt x="94" y="43"/>
                  </a:lnTo>
                  <a:lnTo>
                    <a:pt x="89" y="36"/>
                  </a:lnTo>
                  <a:lnTo>
                    <a:pt x="84" y="30"/>
                  </a:lnTo>
                  <a:lnTo>
                    <a:pt x="77" y="23"/>
                  </a:lnTo>
                  <a:lnTo>
                    <a:pt x="69" y="16"/>
                  </a:lnTo>
                  <a:lnTo>
                    <a:pt x="61" y="11"/>
                  </a:lnTo>
                  <a:lnTo>
                    <a:pt x="52" y="5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2"/>
                  </a:lnTo>
                  <a:lnTo>
                    <a:pt x="0" y="7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67" name="Freeform 1574"/>
            <p:cNvSpPr>
              <a:spLocks/>
            </p:cNvSpPr>
            <p:nvPr/>
          </p:nvSpPr>
          <p:spPr bwMode="auto">
            <a:xfrm>
              <a:off x="3256" y="3851"/>
              <a:ext cx="44" cy="49"/>
            </a:xfrm>
            <a:custGeom>
              <a:avLst/>
              <a:gdLst>
                <a:gd name="T0" fmla="*/ 44 w 44"/>
                <a:gd name="T1" fmla="*/ 41 h 49"/>
                <a:gd name="T2" fmla="*/ 36 w 44"/>
                <a:gd name="T3" fmla="*/ 37 h 49"/>
                <a:gd name="T4" fmla="*/ 29 w 44"/>
                <a:gd name="T5" fmla="*/ 31 h 49"/>
                <a:gd name="T6" fmla="*/ 22 w 44"/>
                <a:gd name="T7" fmla="*/ 25 h 49"/>
                <a:gd name="T8" fmla="*/ 16 w 44"/>
                <a:gd name="T9" fmla="*/ 19 h 49"/>
                <a:gd name="T10" fmla="*/ 12 w 44"/>
                <a:gd name="T11" fmla="*/ 13 h 49"/>
                <a:gd name="T12" fmla="*/ 10 w 44"/>
                <a:gd name="T13" fmla="*/ 8 h 49"/>
                <a:gd name="T14" fmla="*/ 9 w 44"/>
                <a:gd name="T15" fmla="*/ 7 h 49"/>
                <a:gd name="T16" fmla="*/ 9 w 44"/>
                <a:gd name="T17" fmla="*/ 6 h 49"/>
                <a:gd name="T18" fmla="*/ 9 w 44"/>
                <a:gd name="T19" fmla="*/ 7 h 49"/>
                <a:gd name="T20" fmla="*/ 8 w 44"/>
                <a:gd name="T21" fmla="*/ 7 h 49"/>
                <a:gd name="T22" fmla="*/ 3 w 44"/>
                <a:gd name="T23" fmla="*/ 0 h 49"/>
                <a:gd name="T24" fmla="*/ 1 w 44"/>
                <a:gd name="T25" fmla="*/ 3 h 49"/>
                <a:gd name="T26" fmla="*/ 0 w 44"/>
                <a:gd name="T27" fmla="*/ 6 h 49"/>
                <a:gd name="T28" fmla="*/ 0 w 44"/>
                <a:gd name="T29" fmla="*/ 9 h 49"/>
                <a:gd name="T30" fmla="*/ 1 w 44"/>
                <a:gd name="T31" fmla="*/ 13 h 49"/>
                <a:gd name="T32" fmla="*/ 4 w 44"/>
                <a:gd name="T33" fmla="*/ 18 h 49"/>
                <a:gd name="T34" fmla="*/ 10 w 44"/>
                <a:gd name="T35" fmla="*/ 25 h 49"/>
                <a:gd name="T36" fmla="*/ 16 w 44"/>
                <a:gd name="T37" fmla="*/ 31 h 49"/>
                <a:gd name="T38" fmla="*/ 24 w 44"/>
                <a:gd name="T39" fmla="*/ 38 h 49"/>
                <a:gd name="T40" fmla="*/ 32 w 44"/>
                <a:gd name="T41" fmla="*/ 45 h 49"/>
                <a:gd name="T42" fmla="*/ 39 w 44"/>
                <a:gd name="T43" fmla="*/ 49 h 49"/>
                <a:gd name="T44" fmla="*/ 44 w 44"/>
                <a:gd name="T45" fmla="*/ 41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4"/>
                <a:gd name="T70" fmla="*/ 0 h 49"/>
                <a:gd name="T71" fmla="*/ 44 w 44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4" h="49">
                  <a:moveTo>
                    <a:pt x="44" y="41"/>
                  </a:moveTo>
                  <a:lnTo>
                    <a:pt x="36" y="37"/>
                  </a:lnTo>
                  <a:lnTo>
                    <a:pt x="29" y="31"/>
                  </a:lnTo>
                  <a:lnTo>
                    <a:pt x="22" y="25"/>
                  </a:lnTo>
                  <a:lnTo>
                    <a:pt x="16" y="19"/>
                  </a:lnTo>
                  <a:lnTo>
                    <a:pt x="12" y="13"/>
                  </a:lnTo>
                  <a:lnTo>
                    <a:pt x="10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10" y="25"/>
                  </a:lnTo>
                  <a:lnTo>
                    <a:pt x="16" y="31"/>
                  </a:lnTo>
                  <a:lnTo>
                    <a:pt x="24" y="38"/>
                  </a:lnTo>
                  <a:lnTo>
                    <a:pt x="32" y="45"/>
                  </a:lnTo>
                  <a:lnTo>
                    <a:pt x="39" y="49"/>
                  </a:lnTo>
                  <a:lnTo>
                    <a:pt x="44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68" name="Freeform 1575"/>
            <p:cNvSpPr>
              <a:spLocks/>
            </p:cNvSpPr>
            <p:nvPr/>
          </p:nvSpPr>
          <p:spPr bwMode="auto">
            <a:xfrm>
              <a:off x="3295" y="3892"/>
              <a:ext cx="54" cy="18"/>
            </a:xfrm>
            <a:custGeom>
              <a:avLst/>
              <a:gdLst>
                <a:gd name="T0" fmla="*/ 54 w 54"/>
                <a:gd name="T1" fmla="*/ 9 h 18"/>
                <a:gd name="T2" fmla="*/ 50 w 54"/>
                <a:gd name="T3" fmla="*/ 8 h 18"/>
                <a:gd name="T4" fmla="*/ 45 w 54"/>
                <a:gd name="T5" fmla="*/ 8 h 18"/>
                <a:gd name="T6" fmla="*/ 40 w 54"/>
                <a:gd name="T7" fmla="*/ 8 h 18"/>
                <a:gd name="T8" fmla="*/ 32 w 54"/>
                <a:gd name="T9" fmla="*/ 7 h 18"/>
                <a:gd name="T10" fmla="*/ 26 w 54"/>
                <a:gd name="T11" fmla="*/ 7 h 18"/>
                <a:gd name="T12" fmla="*/ 18 w 54"/>
                <a:gd name="T13" fmla="*/ 5 h 18"/>
                <a:gd name="T14" fmla="*/ 12 w 54"/>
                <a:gd name="T15" fmla="*/ 4 h 18"/>
                <a:gd name="T16" fmla="*/ 5 w 54"/>
                <a:gd name="T17" fmla="*/ 0 h 18"/>
                <a:gd name="T18" fmla="*/ 0 w 54"/>
                <a:gd name="T19" fmla="*/ 8 h 18"/>
                <a:gd name="T20" fmla="*/ 9 w 54"/>
                <a:gd name="T21" fmla="*/ 11 h 18"/>
                <a:gd name="T22" fmla="*/ 16 w 54"/>
                <a:gd name="T23" fmla="*/ 15 h 18"/>
                <a:gd name="T24" fmla="*/ 25 w 54"/>
                <a:gd name="T25" fmla="*/ 16 h 18"/>
                <a:gd name="T26" fmla="*/ 32 w 54"/>
                <a:gd name="T27" fmla="*/ 17 h 18"/>
                <a:gd name="T28" fmla="*/ 38 w 54"/>
                <a:gd name="T29" fmla="*/ 17 h 18"/>
                <a:gd name="T30" fmla="*/ 45 w 54"/>
                <a:gd name="T31" fmla="*/ 17 h 18"/>
                <a:gd name="T32" fmla="*/ 49 w 54"/>
                <a:gd name="T33" fmla="*/ 18 h 18"/>
                <a:gd name="T34" fmla="*/ 53 w 54"/>
                <a:gd name="T35" fmla="*/ 18 h 18"/>
                <a:gd name="T36" fmla="*/ 54 w 54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8"/>
                <a:gd name="T59" fmla="*/ 54 w 54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8">
                  <a:moveTo>
                    <a:pt x="54" y="9"/>
                  </a:moveTo>
                  <a:lnTo>
                    <a:pt x="50" y="8"/>
                  </a:lnTo>
                  <a:lnTo>
                    <a:pt x="45" y="8"/>
                  </a:lnTo>
                  <a:lnTo>
                    <a:pt x="40" y="8"/>
                  </a:lnTo>
                  <a:lnTo>
                    <a:pt x="32" y="7"/>
                  </a:lnTo>
                  <a:lnTo>
                    <a:pt x="26" y="7"/>
                  </a:lnTo>
                  <a:lnTo>
                    <a:pt x="18" y="5"/>
                  </a:lnTo>
                  <a:lnTo>
                    <a:pt x="12" y="4"/>
                  </a:lnTo>
                  <a:lnTo>
                    <a:pt x="5" y="0"/>
                  </a:lnTo>
                  <a:lnTo>
                    <a:pt x="0" y="8"/>
                  </a:lnTo>
                  <a:lnTo>
                    <a:pt x="9" y="11"/>
                  </a:lnTo>
                  <a:lnTo>
                    <a:pt x="16" y="15"/>
                  </a:lnTo>
                  <a:lnTo>
                    <a:pt x="25" y="16"/>
                  </a:lnTo>
                  <a:lnTo>
                    <a:pt x="32" y="17"/>
                  </a:lnTo>
                  <a:lnTo>
                    <a:pt x="38" y="17"/>
                  </a:lnTo>
                  <a:lnTo>
                    <a:pt x="45" y="17"/>
                  </a:lnTo>
                  <a:lnTo>
                    <a:pt x="49" y="18"/>
                  </a:lnTo>
                  <a:lnTo>
                    <a:pt x="53" y="18"/>
                  </a:lnTo>
                  <a:lnTo>
                    <a:pt x="54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69" name="Freeform 1576"/>
            <p:cNvSpPr>
              <a:spLocks/>
            </p:cNvSpPr>
            <p:nvPr/>
          </p:nvSpPr>
          <p:spPr bwMode="auto">
            <a:xfrm>
              <a:off x="3193" y="3848"/>
              <a:ext cx="93" cy="57"/>
            </a:xfrm>
            <a:custGeom>
              <a:avLst/>
              <a:gdLst>
                <a:gd name="T0" fmla="*/ 88 w 93"/>
                <a:gd name="T1" fmla="*/ 57 h 57"/>
                <a:gd name="T2" fmla="*/ 92 w 93"/>
                <a:gd name="T3" fmla="*/ 57 h 57"/>
                <a:gd name="T4" fmla="*/ 93 w 93"/>
                <a:gd name="T5" fmla="*/ 55 h 57"/>
                <a:gd name="T6" fmla="*/ 93 w 93"/>
                <a:gd name="T7" fmla="*/ 52 h 57"/>
                <a:gd name="T8" fmla="*/ 92 w 93"/>
                <a:gd name="T9" fmla="*/ 46 h 57"/>
                <a:gd name="T10" fmla="*/ 89 w 93"/>
                <a:gd name="T11" fmla="*/ 41 h 57"/>
                <a:gd name="T12" fmla="*/ 84 w 93"/>
                <a:gd name="T13" fmla="*/ 35 h 57"/>
                <a:gd name="T14" fmla="*/ 79 w 93"/>
                <a:gd name="T15" fmla="*/ 29 h 57"/>
                <a:gd name="T16" fmla="*/ 73 w 93"/>
                <a:gd name="T17" fmla="*/ 22 h 57"/>
                <a:gd name="T18" fmla="*/ 65 w 93"/>
                <a:gd name="T19" fmla="*/ 16 h 57"/>
                <a:gd name="T20" fmla="*/ 57 w 93"/>
                <a:gd name="T21" fmla="*/ 10 h 57"/>
                <a:gd name="T22" fmla="*/ 48 w 93"/>
                <a:gd name="T23" fmla="*/ 6 h 57"/>
                <a:gd name="T24" fmla="*/ 39 w 93"/>
                <a:gd name="T25" fmla="*/ 3 h 57"/>
                <a:gd name="T26" fmla="*/ 30 w 93"/>
                <a:gd name="T27" fmla="*/ 0 h 57"/>
                <a:gd name="T28" fmla="*/ 20 w 93"/>
                <a:gd name="T29" fmla="*/ 0 h 57"/>
                <a:gd name="T30" fmla="*/ 10 w 93"/>
                <a:gd name="T31" fmla="*/ 3 h 57"/>
                <a:gd name="T32" fmla="*/ 1 w 93"/>
                <a:gd name="T33" fmla="*/ 7 h 57"/>
                <a:gd name="T34" fmla="*/ 0 w 93"/>
                <a:gd name="T35" fmla="*/ 8 h 57"/>
                <a:gd name="T36" fmla="*/ 0 w 93"/>
                <a:gd name="T37" fmla="*/ 9 h 57"/>
                <a:gd name="T38" fmla="*/ 0 w 93"/>
                <a:gd name="T39" fmla="*/ 11 h 57"/>
                <a:gd name="T40" fmla="*/ 1 w 93"/>
                <a:gd name="T41" fmla="*/ 13 h 57"/>
                <a:gd name="T42" fmla="*/ 4 w 93"/>
                <a:gd name="T43" fmla="*/ 19 h 57"/>
                <a:gd name="T44" fmla="*/ 8 w 93"/>
                <a:gd name="T45" fmla="*/ 24 h 57"/>
                <a:gd name="T46" fmla="*/ 15 w 93"/>
                <a:gd name="T47" fmla="*/ 31 h 57"/>
                <a:gd name="T48" fmla="*/ 22 w 93"/>
                <a:gd name="T49" fmla="*/ 38 h 57"/>
                <a:gd name="T50" fmla="*/ 29 w 93"/>
                <a:gd name="T51" fmla="*/ 43 h 57"/>
                <a:gd name="T52" fmla="*/ 37 w 93"/>
                <a:gd name="T53" fmla="*/ 49 h 57"/>
                <a:gd name="T54" fmla="*/ 44 w 93"/>
                <a:gd name="T55" fmla="*/ 52 h 57"/>
                <a:gd name="T56" fmla="*/ 52 w 93"/>
                <a:gd name="T57" fmla="*/ 54 h 57"/>
                <a:gd name="T58" fmla="*/ 59 w 93"/>
                <a:gd name="T59" fmla="*/ 55 h 57"/>
                <a:gd name="T60" fmla="*/ 66 w 93"/>
                <a:gd name="T61" fmla="*/ 56 h 57"/>
                <a:gd name="T62" fmla="*/ 74 w 93"/>
                <a:gd name="T63" fmla="*/ 56 h 57"/>
                <a:gd name="T64" fmla="*/ 79 w 93"/>
                <a:gd name="T65" fmla="*/ 56 h 57"/>
                <a:gd name="T66" fmla="*/ 84 w 93"/>
                <a:gd name="T67" fmla="*/ 56 h 57"/>
                <a:gd name="T68" fmla="*/ 88 w 93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57"/>
                  </a:moveTo>
                  <a:lnTo>
                    <a:pt x="92" y="57"/>
                  </a:lnTo>
                  <a:lnTo>
                    <a:pt x="93" y="55"/>
                  </a:lnTo>
                  <a:lnTo>
                    <a:pt x="93" y="52"/>
                  </a:lnTo>
                  <a:lnTo>
                    <a:pt x="92" y="46"/>
                  </a:lnTo>
                  <a:lnTo>
                    <a:pt x="89" y="41"/>
                  </a:lnTo>
                  <a:lnTo>
                    <a:pt x="84" y="35"/>
                  </a:lnTo>
                  <a:lnTo>
                    <a:pt x="79" y="29"/>
                  </a:lnTo>
                  <a:lnTo>
                    <a:pt x="73" y="22"/>
                  </a:lnTo>
                  <a:lnTo>
                    <a:pt x="65" y="16"/>
                  </a:lnTo>
                  <a:lnTo>
                    <a:pt x="57" y="10"/>
                  </a:lnTo>
                  <a:lnTo>
                    <a:pt x="48" y="6"/>
                  </a:lnTo>
                  <a:lnTo>
                    <a:pt x="39" y="3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3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9"/>
                  </a:lnTo>
                  <a:lnTo>
                    <a:pt x="8" y="24"/>
                  </a:lnTo>
                  <a:lnTo>
                    <a:pt x="15" y="31"/>
                  </a:lnTo>
                  <a:lnTo>
                    <a:pt x="22" y="38"/>
                  </a:lnTo>
                  <a:lnTo>
                    <a:pt x="29" y="43"/>
                  </a:lnTo>
                  <a:lnTo>
                    <a:pt x="37" y="49"/>
                  </a:lnTo>
                  <a:lnTo>
                    <a:pt x="44" y="52"/>
                  </a:lnTo>
                  <a:lnTo>
                    <a:pt x="52" y="54"/>
                  </a:lnTo>
                  <a:lnTo>
                    <a:pt x="59" y="55"/>
                  </a:lnTo>
                  <a:lnTo>
                    <a:pt x="66" y="56"/>
                  </a:lnTo>
                  <a:lnTo>
                    <a:pt x="74" y="56"/>
                  </a:lnTo>
                  <a:lnTo>
                    <a:pt x="79" y="56"/>
                  </a:lnTo>
                  <a:lnTo>
                    <a:pt x="84" y="56"/>
                  </a:lnTo>
                  <a:lnTo>
                    <a:pt x="88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70" name="Freeform 1577"/>
            <p:cNvSpPr>
              <a:spLocks/>
            </p:cNvSpPr>
            <p:nvPr/>
          </p:nvSpPr>
          <p:spPr bwMode="auto">
            <a:xfrm>
              <a:off x="3192" y="3844"/>
              <a:ext cx="98" cy="66"/>
            </a:xfrm>
            <a:custGeom>
              <a:avLst/>
              <a:gdLst>
                <a:gd name="T0" fmla="*/ 4 w 98"/>
                <a:gd name="T1" fmla="*/ 14 h 66"/>
                <a:gd name="T2" fmla="*/ 13 w 98"/>
                <a:gd name="T3" fmla="*/ 11 h 66"/>
                <a:gd name="T4" fmla="*/ 22 w 98"/>
                <a:gd name="T5" fmla="*/ 9 h 66"/>
                <a:gd name="T6" fmla="*/ 30 w 98"/>
                <a:gd name="T7" fmla="*/ 9 h 66"/>
                <a:gd name="T8" fmla="*/ 39 w 98"/>
                <a:gd name="T9" fmla="*/ 11 h 66"/>
                <a:gd name="T10" fmla="*/ 47 w 98"/>
                <a:gd name="T11" fmla="*/ 14 h 66"/>
                <a:gd name="T12" fmla="*/ 56 w 98"/>
                <a:gd name="T13" fmla="*/ 19 h 66"/>
                <a:gd name="T14" fmla="*/ 63 w 98"/>
                <a:gd name="T15" fmla="*/ 24 h 66"/>
                <a:gd name="T16" fmla="*/ 71 w 98"/>
                <a:gd name="T17" fmla="*/ 30 h 66"/>
                <a:gd name="T18" fmla="*/ 77 w 98"/>
                <a:gd name="T19" fmla="*/ 36 h 66"/>
                <a:gd name="T20" fmla="*/ 82 w 98"/>
                <a:gd name="T21" fmla="*/ 42 h 66"/>
                <a:gd name="T22" fmla="*/ 86 w 98"/>
                <a:gd name="T23" fmla="*/ 47 h 66"/>
                <a:gd name="T24" fmla="*/ 89 w 98"/>
                <a:gd name="T25" fmla="*/ 53 h 66"/>
                <a:gd name="T26" fmla="*/ 90 w 98"/>
                <a:gd name="T27" fmla="*/ 56 h 66"/>
                <a:gd name="T28" fmla="*/ 90 w 98"/>
                <a:gd name="T29" fmla="*/ 57 h 66"/>
                <a:gd name="T30" fmla="*/ 91 w 98"/>
                <a:gd name="T31" fmla="*/ 57 h 66"/>
                <a:gd name="T32" fmla="*/ 90 w 98"/>
                <a:gd name="T33" fmla="*/ 57 h 66"/>
                <a:gd name="T34" fmla="*/ 89 w 98"/>
                <a:gd name="T35" fmla="*/ 66 h 66"/>
                <a:gd name="T36" fmla="*/ 94 w 98"/>
                <a:gd name="T37" fmla="*/ 65 h 66"/>
                <a:gd name="T38" fmla="*/ 98 w 98"/>
                <a:gd name="T39" fmla="*/ 60 h 66"/>
                <a:gd name="T40" fmla="*/ 98 w 98"/>
                <a:gd name="T41" fmla="*/ 55 h 66"/>
                <a:gd name="T42" fmla="*/ 97 w 98"/>
                <a:gd name="T43" fmla="*/ 49 h 66"/>
                <a:gd name="T44" fmla="*/ 94 w 98"/>
                <a:gd name="T45" fmla="*/ 43 h 66"/>
                <a:gd name="T46" fmla="*/ 89 w 98"/>
                <a:gd name="T47" fmla="*/ 36 h 66"/>
                <a:gd name="T48" fmla="*/ 83 w 98"/>
                <a:gd name="T49" fmla="*/ 30 h 66"/>
                <a:gd name="T50" fmla="*/ 77 w 98"/>
                <a:gd name="T51" fmla="*/ 23 h 66"/>
                <a:gd name="T52" fmla="*/ 68 w 98"/>
                <a:gd name="T53" fmla="*/ 16 h 66"/>
                <a:gd name="T54" fmla="*/ 60 w 98"/>
                <a:gd name="T55" fmla="*/ 11 h 66"/>
                <a:gd name="T56" fmla="*/ 52 w 98"/>
                <a:gd name="T57" fmla="*/ 5 h 66"/>
                <a:gd name="T58" fmla="*/ 42 w 98"/>
                <a:gd name="T59" fmla="*/ 2 h 66"/>
                <a:gd name="T60" fmla="*/ 31 w 98"/>
                <a:gd name="T61" fmla="*/ 0 h 66"/>
                <a:gd name="T62" fmla="*/ 21 w 98"/>
                <a:gd name="T63" fmla="*/ 0 h 66"/>
                <a:gd name="T64" fmla="*/ 10 w 98"/>
                <a:gd name="T65" fmla="*/ 2 h 66"/>
                <a:gd name="T66" fmla="*/ 0 w 98"/>
                <a:gd name="T67" fmla="*/ 7 h 66"/>
                <a:gd name="T68" fmla="*/ 4 w 98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4" y="14"/>
                  </a:moveTo>
                  <a:lnTo>
                    <a:pt x="13" y="11"/>
                  </a:lnTo>
                  <a:lnTo>
                    <a:pt x="22" y="9"/>
                  </a:lnTo>
                  <a:lnTo>
                    <a:pt x="30" y="9"/>
                  </a:lnTo>
                  <a:lnTo>
                    <a:pt x="39" y="11"/>
                  </a:lnTo>
                  <a:lnTo>
                    <a:pt x="47" y="14"/>
                  </a:lnTo>
                  <a:lnTo>
                    <a:pt x="56" y="19"/>
                  </a:lnTo>
                  <a:lnTo>
                    <a:pt x="63" y="24"/>
                  </a:lnTo>
                  <a:lnTo>
                    <a:pt x="71" y="30"/>
                  </a:lnTo>
                  <a:lnTo>
                    <a:pt x="77" y="36"/>
                  </a:lnTo>
                  <a:lnTo>
                    <a:pt x="82" y="42"/>
                  </a:lnTo>
                  <a:lnTo>
                    <a:pt x="86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9" y="66"/>
                  </a:lnTo>
                  <a:lnTo>
                    <a:pt x="94" y="65"/>
                  </a:lnTo>
                  <a:lnTo>
                    <a:pt x="98" y="60"/>
                  </a:lnTo>
                  <a:lnTo>
                    <a:pt x="98" y="55"/>
                  </a:lnTo>
                  <a:lnTo>
                    <a:pt x="97" y="49"/>
                  </a:lnTo>
                  <a:lnTo>
                    <a:pt x="94" y="43"/>
                  </a:lnTo>
                  <a:lnTo>
                    <a:pt x="89" y="36"/>
                  </a:lnTo>
                  <a:lnTo>
                    <a:pt x="83" y="30"/>
                  </a:lnTo>
                  <a:lnTo>
                    <a:pt x="77" y="23"/>
                  </a:lnTo>
                  <a:lnTo>
                    <a:pt x="68" y="16"/>
                  </a:lnTo>
                  <a:lnTo>
                    <a:pt x="60" y="11"/>
                  </a:lnTo>
                  <a:lnTo>
                    <a:pt x="52" y="5"/>
                  </a:lnTo>
                  <a:lnTo>
                    <a:pt x="42" y="2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0" y="2"/>
                  </a:lnTo>
                  <a:lnTo>
                    <a:pt x="0" y="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71" name="Freeform 1578"/>
            <p:cNvSpPr>
              <a:spLocks/>
            </p:cNvSpPr>
            <p:nvPr/>
          </p:nvSpPr>
          <p:spPr bwMode="auto">
            <a:xfrm>
              <a:off x="3189" y="3851"/>
              <a:ext cx="43" cy="49"/>
            </a:xfrm>
            <a:custGeom>
              <a:avLst/>
              <a:gdLst>
                <a:gd name="T0" fmla="*/ 43 w 43"/>
                <a:gd name="T1" fmla="*/ 41 h 49"/>
                <a:gd name="T2" fmla="*/ 36 w 43"/>
                <a:gd name="T3" fmla="*/ 37 h 49"/>
                <a:gd name="T4" fmla="*/ 28 w 43"/>
                <a:gd name="T5" fmla="*/ 31 h 49"/>
                <a:gd name="T6" fmla="*/ 22 w 43"/>
                <a:gd name="T7" fmla="*/ 25 h 49"/>
                <a:gd name="T8" fmla="*/ 15 w 43"/>
                <a:gd name="T9" fmla="*/ 19 h 49"/>
                <a:gd name="T10" fmla="*/ 11 w 43"/>
                <a:gd name="T11" fmla="*/ 13 h 49"/>
                <a:gd name="T12" fmla="*/ 9 w 43"/>
                <a:gd name="T13" fmla="*/ 8 h 49"/>
                <a:gd name="T14" fmla="*/ 8 w 43"/>
                <a:gd name="T15" fmla="*/ 7 h 49"/>
                <a:gd name="T16" fmla="*/ 8 w 43"/>
                <a:gd name="T17" fmla="*/ 6 h 49"/>
                <a:gd name="T18" fmla="*/ 8 w 43"/>
                <a:gd name="T19" fmla="*/ 7 h 49"/>
                <a:gd name="T20" fmla="*/ 7 w 43"/>
                <a:gd name="T21" fmla="*/ 7 h 49"/>
                <a:gd name="T22" fmla="*/ 3 w 43"/>
                <a:gd name="T23" fmla="*/ 0 h 49"/>
                <a:gd name="T24" fmla="*/ 1 w 43"/>
                <a:gd name="T25" fmla="*/ 3 h 49"/>
                <a:gd name="T26" fmla="*/ 0 w 43"/>
                <a:gd name="T27" fmla="*/ 6 h 49"/>
                <a:gd name="T28" fmla="*/ 0 w 43"/>
                <a:gd name="T29" fmla="*/ 9 h 49"/>
                <a:gd name="T30" fmla="*/ 1 w 43"/>
                <a:gd name="T31" fmla="*/ 13 h 49"/>
                <a:gd name="T32" fmla="*/ 5 w 43"/>
                <a:gd name="T33" fmla="*/ 18 h 49"/>
                <a:gd name="T34" fmla="*/ 9 w 43"/>
                <a:gd name="T35" fmla="*/ 25 h 49"/>
                <a:gd name="T36" fmla="*/ 15 w 43"/>
                <a:gd name="T37" fmla="*/ 31 h 49"/>
                <a:gd name="T38" fmla="*/ 23 w 43"/>
                <a:gd name="T39" fmla="*/ 38 h 49"/>
                <a:gd name="T40" fmla="*/ 31 w 43"/>
                <a:gd name="T41" fmla="*/ 45 h 49"/>
                <a:gd name="T42" fmla="*/ 40 w 43"/>
                <a:gd name="T43" fmla="*/ 49 h 49"/>
                <a:gd name="T44" fmla="*/ 43 w 43"/>
                <a:gd name="T45" fmla="*/ 41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49"/>
                <a:gd name="T71" fmla="*/ 43 w 43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49">
                  <a:moveTo>
                    <a:pt x="43" y="41"/>
                  </a:moveTo>
                  <a:lnTo>
                    <a:pt x="36" y="37"/>
                  </a:lnTo>
                  <a:lnTo>
                    <a:pt x="28" y="31"/>
                  </a:lnTo>
                  <a:lnTo>
                    <a:pt x="22" y="25"/>
                  </a:lnTo>
                  <a:lnTo>
                    <a:pt x="15" y="19"/>
                  </a:lnTo>
                  <a:lnTo>
                    <a:pt x="11" y="13"/>
                  </a:lnTo>
                  <a:lnTo>
                    <a:pt x="9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7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5" y="18"/>
                  </a:lnTo>
                  <a:lnTo>
                    <a:pt x="9" y="25"/>
                  </a:lnTo>
                  <a:lnTo>
                    <a:pt x="15" y="31"/>
                  </a:lnTo>
                  <a:lnTo>
                    <a:pt x="23" y="38"/>
                  </a:lnTo>
                  <a:lnTo>
                    <a:pt x="31" y="45"/>
                  </a:lnTo>
                  <a:lnTo>
                    <a:pt x="40" y="49"/>
                  </a:lnTo>
                  <a:lnTo>
                    <a:pt x="4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72" name="Freeform 1579"/>
            <p:cNvSpPr>
              <a:spLocks/>
            </p:cNvSpPr>
            <p:nvPr/>
          </p:nvSpPr>
          <p:spPr bwMode="auto">
            <a:xfrm>
              <a:off x="3229" y="3892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48 w 53"/>
                <a:gd name="T3" fmla="*/ 8 h 18"/>
                <a:gd name="T4" fmla="*/ 43 w 53"/>
                <a:gd name="T5" fmla="*/ 8 h 18"/>
                <a:gd name="T6" fmla="*/ 38 w 53"/>
                <a:gd name="T7" fmla="*/ 8 h 18"/>
                <a:gd name="T8" fmla="*/ 31 w 53"/>
                <a:gd name="T9" fmla="*/ 7 h 18"/>
                <a:gd name="T10" fmla="*/ 24 w 53"/>
                <a:gd name="T11" fmla="*/ 7 h 18"/>
                <a:gd name="T12" fmla="*/ 17 w 53"/>
                <a:gd name="T13" fmla="*/ 5 h 18"/>
                <a:gd name="T14" fmla="*/ 10 w 53"/>
                <a:gd name="T15" fmla="*/ 4 h 18"/>
                <a:gd name="T16" fmla="*/ 3 w 53"/>
                <a:gd name="T17" fmla="*/ 0 h 18"/>
                <a:gd name="T18" fmla="*/ 0 w 53"/>
                <a:gd name="T19" fmla="*/ 8 h 18"/>
                <a:gd name="T20" fmla="*/ 7 w 53"/>
                <a:gd name="T21" fmla="*/ 11 h 18"/>
                <a:gd name="T22" fmla="*/ 15 w 53"/>
                <a:gd name="T23" fmla="*/ 15 h 18"/>
                <a:gd name="T24" fmla="*/ 23 w 53"/>
                <a:gd name="T25" fmla="*/ 16 h 18"/>
                <a:gd name="T26" fmla="*/ 30 w 53"/>
                <a:gd name="T27" fmla="*/ 17 h 18"/>
                <a:gd name="T28" fmla="*/ 37 w 53"/>
                <a:gd name="T29" fmla="*/ 17 h 18"/>
                <a:gd name="T30" fmla="*/ 43 w 53"/>
                <a:gd name="T31" fmla="*/ 17 h 18"/>
                <a:gd name="T32" fmla="*/ 48 w 53"/>
                <a:gd name="T33" fmla="*/ 18 h 18"/>
                <a:gd name="T34" fmla="*/ 52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48" y="8"/>
                  </a:lnTo>
                  <a:lnTo>
                    <a:pt x="43" y="8"/>
                  </a:lnTo>
                  <a:lnTo>
                    <a:pt x="38" y="8"/>
                  </a:lnTo>
                  <a:lnTo>
                    <a:pt x="31" y="7"/>
                  </a:lnTo>
                  <a:lnTo>
                    <a:pt x="24" y="7"/>
                  </a:lnTo>
                  <a:lnTo>
                    <a:pt x="17" y="5"/>
                  </a:lnTo>
                  <a:lnTo>
                    <a:pt x="10" y="4"/>
                  </a:lnTo>
                  <a:lnTo>
                    <a:pt x="3" y="0"/>
                  </a:lnTo>
                  <a:lnTo>
                    <a:pt x="0" y="8"/>
                  </a:lnTo>
                  <a:lnTo>
                    <a:pt x="7" y="11"/>
                  </a:lnTo>
                  <a:lnTo>
                    <a:pt x="15" y="15"/>
                  </a:lnTo>
                  <a:lnTo>
                    <a:pt x="23" y="16"/>
                  </a:lnTo>
                  <a:lnTo>
                    <a:pt x="30" y="17"/>
                  </a:lnTo>
                  <a:lnTo>
                    <a:pt x="37" y="17"/>
                  </a:lnTo>
                  <a:lnTo>
                    <a:pt x="43" y="17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73" name="Freeform 1580"/>
            <p:cNvSpPr>
              <a:spLocks/>
            </p:cNvSpPr>
            <p:nvPr/>
          </p:nvSpPr>
          <p:spPr bwMode="auto">
            <a:xfrm>
              <a:off x="1380" y="3852"/>
              <a:ext cx="93" cy="57"/>
            </a:xfrm>
            <a:custGeom>
              <a:avLst/>
              <a:gdLst>
                <a:gd name="T0" fmla="*/ 87 w 93"/>
                <a:gd name="T1" fmla="*/ 0 h 57"/>
                <a:gd name="T2" fmla="*/ 91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1 w 93"/>
                <a:gd name="T9" fmla="*/ 9 h 57"/>
                <a:gd name="T10" fmla="*/ 89 w 93"/>
                <a:gd name="T11" fmla="*/ 15 h 57"/>
                <a:gd name="T12" fmla="*/ 84 w 93"/>
                <a:gd name="T13" fmla="*/ 22 h 57"/>
                <a:gd name="T14" fmla="*/ 78 w 93"/>
                <a:gd name="T15" fmla="*/ 28 h 57"/>
                <a:gd name="T16" fmla="*/ 72 w 93"/>
                <a:gd name="T17" fmla="*/ 35 h 57"/>
                <a:gd name="T18" fmla="*/ 64 w 93"/>
                <a:gd name="T19" fmla="*/ 40 h 57"/>
                <a:gd name="T20" fmla="*/ 57 w 93"/>
                <a:gd name="T21" fmla="*/ 46 h 57"/>
                <a:gd name="T22" fmla="*/ 48 w 93"/>
                <a:gd name="T23" fmla="*/ 51 h 57"/>
                <a:gd name="T24" fmla="*/ 39 w 93"/>
                <a:gd name="T25" fmla="*/ 55 h 57"/>
                <a:gd name="T26" fmla="*/ 29 w 93"/>
                <a:gd name="T27" fmla="*/ 57 h 57"/>
                <a:gd name="T28" fmla="*/ 20 w 93"/>
                <a:gd name="T29" fmla="*/ 57 h 57"/>
                <a:gd name="T30" fmla="*/ 10 w 93"/>
                <a:gd name="T31" fmla="*/ 55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8 h 57"/>
                <a:gd name="T38" fmla="*/ 0 w 93"/>
                <a:gd name="T39" fmla="*/ 46 h 57"/>
                <a:gd name="T40" fmla="*/ 1 w 93"/>
                <a:gd name="T41" fmla="*/ 44 h 57"/>
                <a:gd name="T42" fmla="*/ 3 w 93"/>
                <a:gd name="T43" fmla="*/ 38 h 57"/>
                <a:gd name="T44" fmla="*/ 8 w 93"/>
                <a:gd name="T45" fmla="*/ 31 h 57"/>
                <a:gd name="T46" fmla="*/ 14 w 93"/>
                <a:gd name="T47" fmla="*/ 25 h 57"/>
                <a:gd name="T48" fmla="*/ 21 w 93"/>
                <a:gd name="T49" fmla="*/ 19 h 57"/>
                <a:gd name="T50" fmla="*/ 28 w 93"/>
                <a:gd name="T51" fmla="*/ 13 h 57"/>
                <a:gd name="T52" fmla="*/ 37 w 93"/>
                <a:gd name="T53" fmla="*/ 8 h 57"/>
                <a:gd name="T54" fmla="*/ 44 w 93"/>
                <a:gd name="T55" fmla="*/ 5 h 57"/>
                <a:gd name="T56" fmla="*/ 52 w 93"/>
                <a:gd name="T57" fmla="*/ 3 h 57"/>
                <a:gd name="T58" fmla="*/ 59 w 93"/>
                <a:gd name="T59" fmla="*/ 2 h 57"/>
                <a:gd name="T60" fmla="*/ 66 w 93"/>
                <a:gd name="T61" fmla="*/ 1 h 57"/>
                <a:gd name="T62" fmla="*/ 73 w 93"/>
                <a:gd name="T63" fmla="*/ 1 h 57"/>
                <a:gd name="T64" fmla="*/ 79 w 93"/>
                <a:gd name="T65" fmla="*/ 0 h 57"/>
                <a:gd name="T66" fmla="*/ 83 w 93"/>
                <a:gd name="T67" fmla="*/ 0 h 57"/>
                <a:gd name="T68" fmla="*/ 87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7" y="0"/>
                  </a:moveTo>
                  <a:lnTo>
                    <a:pt x="91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1" y="9"/>
                  </a:lnTo>
                  <a:lnTo>
                    <a:pt x="89" y="15"/>
                  </a:lnTo>
                  <a:lnTo>
                    <a:pt x="84" y="22"/>
                  </a:lnTo>
                  <a:lnTo>
                    <a:pt x="78" y="28"/>
                  </a:lnTo>
                  <a:lnTo>
                    <a:pt x="72" y="35"/>
                  </a:lnTo>
                  <a:lnTo>
                    <a:pt x="64" y="40"/>
                  </a:lnTo>
                  <a:lnTo>
                    <a:pt x="57" y="46"/>
                  </a:lnTo>
                  <a:lnTo>
                    <a:pt x="48" y="51"/>
                  </a:lnTo>
                  <a:lnTo>
                    <a:pt x="39" y="55"/>
                  </a:lnTo>
                  <a:lnTo>
                    <a:pt x="29" y="57"/>
                  </a:lnTo>
                  <a:lnTo>
                    <a:pt x="20" y="57"/>
                  </a:lnTo>
                  <a:lnTo>
                    <a:pt x="10" y="55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4"/>
                  </a:lnTo>
                  <a:lnTo>
                    <a:pt x="3" y="38"/>
                  </a:lnTo>
                  <a:lnTo>
                    <a:pt x="8" y="31"/>
                  </a:lnTo>
                  <a:lnTo>
                    <a:pt x="14" y="25"/>
                  </a:lnTo>
                  <a:lnTo>
                    <a:pt x="21" y="19"/>
                  </a:lnTo>
                  <a:lnTo>
                    <a:pt x="28" y="13"/>
                  </a:lnTo>
                  <a:lnTo>
                    <a:pt x="37" y="8"/>
                  </a:lnTo>
                  <a:lnTo>
                    <a:pt x="44" y="5"/>
                  </a:lnTo>
                  <a:lnTo>
                    <a:pt x="52" y="3"/>
                  </a:lnTo>
                  <a:lnTo>
                    <a:pt x="59" y="2"/>
                  </a:lnTo>
                  <a:lnTo>
                    <a:pt x="66" y="1"/>
                  </a:lnTo>
                  <a:lnTo>
                    <a:pt x="73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74" name="Freeform 1581"/>
            <p:cNvSpPr>
              <a:spLocks/>
            </p:cNvSpPr>
            <p:nvPr/>
          </p:nvSpPr>
          <p:spPr bwMode="auto">
            <a:xfrm>
              <a:off x="1379" y="3847"/>
              <a:ext cx="98" cy="66"/>
            </a:xfrm>
            <a:custGeom>
              <a:avLst/>
              <a:gdLst>
                <a:gd name="T0" fmla="*/ 0 w 98"/>
                <a:gd name="T1" fmla="*/ 58 h 66"/>
                <a:gd name="T2" fmla="*/ 10 w 98"/>
                <a:gd name="T3" fmla="*/ 64 h 66"/>
                <a:gd name="T4" fmla="*/ 21 w 98"/>
                <a:gd name="T5" fmla="*/ 66 h 66"/>
                <a:gd name="T6" fmla="*/ 31 w 98"/>
                <a:gd name="T7" fmla="*/ 66 h 66"/>
                <a:gd name="T8" fmla="*/ 41 w 98"/>
                <a:gd name="T9" fmla="*/ 64 h 66"/>
                <a:gd name="T10" fmla="*/ 50 w 98"/>
                <a:gd name="T11" fmla="*/ 60 h 66"/>
                <a:gd name="T12" fmla="*/ 60 w 98"/>
                <a:gd name="T13" fmla="*/ 55 h 66"/>
                <a:gd name="T14" fmla="*/ 68 w 98"/>
                <a:gd name="T15" fmla="*/ 50 h 66"/>
                <a:gd name="T16" fmla="*/ 76 w 98"/>
                <a:gd name="T17" fmla="*/ 43 h 66"/>
                <a:gd name="T18" fmla="*/ 82 w 98"/>
                <a:gd name="T19" fmla="*/ 36 h 66"/>
                <a:gd name="T20" fmla="*/ 88 w 98"/>
                <a:gd name="T21" fmla="*/ 30 h 66"/>
                <a:gd name="T22" fmla="*/ 93 w 98"/>
                <a:gd name="T23" fmla="*/ 23 h 66"/>
                <a:gd name="T24" fmla="*/ 96 w 98"/>
                <a:gd name="T25" fmla="*/ 17 h 66"/>
                <a:gd name="T26" fmla="*/ 98 w 98"/>
                <a:gd name="T27" fmla="*/ 11 h 66"/>
                <a:gd name="T28" fmla="*/ 98 w 98"/>
                <a:gd name="T29" fmla="*/ 6 h 66"/>
                <a:gd name="T30" fmla="*/ 94 w 98"/>
                <a:gd name="T31" fmla="*/ 0 h 66"/>
                <a:gd name="T32" fmla="*/ 87 w 98"/>
                <a:gd name="T33" fmla="*/ 0 h 66"/>
                <a:gd name="T34" fmla="*/ 90 w 98"/>
                <a:gd name="T35" fmla="*/ 9 h 66"/>
                <a:gd name="T36" fmla="*/ 91 w 98"/>
                <a:gd name="T37" fmla="*/ 9 h 66"/>
                <a:gd name="T38" fmla="*/ 90 w 98"/>
                <a:gd name="T39" fmla="*/ 8 h 66"/>
                <a:gd name="T40" fmla="*/ 90 w 98"/>
                <a:gd name="T41" fmla="*/ 9 h 66"/>
                <a:gd name="T42" fmla="*/ 88 w 98"/>
                <a:gd name="T43" fmla="*/ 13 h 66"/>
                <a:gd name="T44" fmla="*/ 85 w 98"/>
                <a:gd name="T45" fmla="*/ 18 h 66"/>
                <a:gd name="T46" fmla="*/ 81 w 98"/>
                <a:gd name="T47" fmla="*/ 23 h 66"/>
                <a:gd name="T48" fmla="*/ 76 w 98"/>
                <a:gd name="T49" fmla="*/ 30 h 66"/>
                <a:gd name="T50" fmla="*/ 70 w 98"/>
                <a:gd name="T51" fmla="*/ 36 h 66"/>
                <a:gd name="T52" fmla="*/ 63 w 98"/>
                <a:gd name="T53" fmla="*/ 42 h 66"/>
                <a:gd name="T54" fmla="*/ 56 w 98"/>
                <a:gd name="T55" fmla="*/ 47 h 66"/>
                <a:gd name="T56" fmla="*/ 47 w 98"/>
                <a:gd name="T57" fmla="*/ 52 h 66"/>
                <a:gd name="T58" fmla="*/ 39 w 98"/>
                <a:gd name="T59" fmla="*/ 55 h 66"/>
                <a:gd name="T60" fmla="*/ 30 w 98"/>
                <a:gd name="T61" fmla="*/ 56 h 66"/>
                <a:gd name="T62" fmla="*/ 21 w 98"/>
                <a:gd name="T63" fmla="*/ 57 h 66"/>
                <a:gd name="T64" fmla="*/ 12 w 98"/>
                <a:gd name="T65" fmla="*/ 55 h 66"/>
                <a:gd name="T66" fmla="*/ 4 w 98"/>
                <a:gd name="T67" fmla="*/ 51 h 66"/>
                <a:gd name="T68" fmla="*/ 0 w 98"/>
                <a:gd name="T69" fmla="*/ 58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8"/>
                  </a:moveTo>
                  <a:lnTo>
                    <a:pt x="10" y="64"/>
                  </a:lnTo>
                  <a:lnTo>
                    <a:pt x="21" y="66"/>
                  </a:lnTo>
                  <a:lnTo>
                    <a:pt x="31" y="66"/>
                  </a:lnTo>
                  <a:lnTo>
                    <a:pt x="41" y="64"/>
                  </a:lnTo>
                  <a:lnTo>
                    <a:pt x="50" y="60"/>
                  </a:lnTo>
                  <a:lnTo>
                    <a:pt x="60" y="55"/>
                  </a:lnTo>
                  <a:lnTo>
                    <a:pt x="68" y="50"/>
                  </a:lnTo>
                  <a:lnTo>
                    <a:pt x="76" y="43"/>
                  </a:lnTo>
                  <a:lnTo>
                    <a:pt x="82" y="36"/>
                  </a:lnTo>
                  <a:lnTo>
                    <a:pt x="88" y="30"/>
                  </a:lnTo>
                  <a:lnTo>
                    <a:pt x="93" y="23"/>
                  </a:lnTo>
                  <a:lnTo>
                    <a:pt x="96" y="17"/>
                  </a:lnTo>
                  <a:lnTo>
                    <a:pt x="98" y="11"/>
                  </a:lnTo>
                  <a:lnTo>
                    <a:pt x="98" y="6"/>
                  </a:lnTo>
                  <a:lnTo>
                    <a:pt x="94" y="0"/>
                  </a:lnTo>
                  <a:lnTo>
                    <a:pt x="87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8" y="13"/>
                  </a:lnTo>
                  <a:lnTo>
                    <a:pt x="85" y="18"/>
                  </a:lnTo>
                  <a:lnTo>
                    <a:pt x="81" y="23"/>
                  </a:lnTo>
                  <a:lnTo>
                    <a:pt x="76" y="30"/>
                  </a:lnTo>
                  <a:lnTo>
                    <a:pt x="70" y="36"/>
                  </a:lnTo>
                  <a:lnTo>
                    <a:pt x="63" y="42"/>
                  </a:lnTo>
                  <a:lnTo>
                    <a:pt x="56" y="47"/>
                  </a:lnTo>
                  <a:lnTo>
                    <a:pt x="47" y="52"/>
                  </a:lnTo>
                  <a:lnTo>
                    <a:pt x="39" y="55"/>
                  </a:lnTo>
                  <a:lnTo>
                    <a:pt x="30" y="56"/>
                  </a:lnTo>
                  <a:lnTo>
                    <a:pt x="21" y="57"/>
                  </a:lnTo>
                  <a:lnTo>
                    <a:pt x="12" y="55"/>
                  </a:lnTo>
                  <a:lnTo>
                    <a:pt x="4" y="5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75" name="Freeform 1582"/>
            <p:cNvSpPr>
              <a:spLocks/>
            </p:cNvSpPr>
            <p:nvPr/>
          </p:nvSpPr>
          <p:spPr bwMode="auto">
            <a:xfrm>
              <a:off x="1374" y="3856"/>
              <a:ext cx="45" cy="49"/>
            </a:xfrm>
            <a:custGeom>
              <a:avLst/>
              <a:gdLst>
                <a:gd name="T0" fmla="*/ 41 w 45"/>
                <a:gd name="T1" fmla="*/ 0 h 49"/>
                <a:gd name="T2" fmla="*/ 32 w 45"/>
                <a:gd name="T3" fmla="*/ 5 h 49"/>
                <a:gd name="T4" fmla="*/ 25 w 45"/>
                <a:gd name="T5" fmla="*/ 11 h 49"/>
                <a:gd name="T6" fmla="*/ 17 w 45"/>
                <a:gd name="T7" fmla="*/ 18 h 49"/>
                <a:gd name="T8" fmla="*/ 11 w 45"/>
                <a:gd name="T9" fmla="*/ 24 h 49"/>
                <a:gd name="T10" fmla="*/ 6 w 45"/>
                <a:gd name="T11" fmla="*/ 31 h 49"/>
                <a:gd name="T12" fmla="*/ 3 w 45"/>
                <a:gd name="T13" fmla="*/ 37 h 49"/>
                <a:gd name="T14" fmla="*/ 1 w 45"/>
                <a:gd name="T15" fmla="*/ 41 h 49"/>
                <a:gd name="T16" fmla="*/ 0 w 45"/>
                <a:gd name="T17" fmla="*/ 44 h 49"/>
                <a:gd name="T18" fmla="*/ 1 w 45"/>
                <a:gd name="T19" fmla="*/ 47 h 49"/>
                <a:gd name="T20" fmla="*/ 5 w 45"/>
                <a:gd name="T21" fmla="*/ 49 h 49"/>
                <a:gd name="T22" fmla="*/ 9 w 45"/>
                <a:gd name="T23" fmla="*/ 42 h 49"/>
                <a:gd name="T24" fmla="*/ 10 w 45"/>
                <a:gd name="T25" fmla="*/ 43 h 49"/>
                <a:gd name="T26" fmla="*/ 10 w 45"/>
                <a:gd name="T27" fmla="*/ 42 h 49"/>
                <a:gd name="T28" fmla="*/ 13 w 45"/>
                <a:gd name="T29" fmla="*/ 36 h 49"/>
                <a:gd name="T30" fmla="*/ 17 w 45"/>
                <a:gd name="T31" fmla="*/ 31 h 49"/>
                <a:gd name="T32" fmla="*/ 23 w 45"/>
                <a:gd name="T33" fmla="*/ 24 h 49"/>
                <a:gd name="T34" fmla="*/ 30 w 45"/>
                <a:gd name="T35" fmla="*/ 19 h 49"/>
                <a:gd name="T36" fmla="*/ 37 w 45"/>
                <a:gd name="T37" fmla="*/ 13 h 49"/>
                <a:gd name="T38" fmla="*/ 45 w 45"/>
                <a:gd name="T39" fmla="*/ 9 h 49"/>
                <a:gd name="T40" fmla="*/ 41 w 45"/>
                <a:gd name="T41" fmla="*/ 0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5"/>
                <a:gd name="T64" fmla="*/ 0 h 49"/>
                <a:gd name="T65" fmla="*/ 45 w 45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5" h="49">
                  <a:moveTo>
                    <a:pt x="41" y="0"/>
                  </a:moveTo>
                  <a:lnTo>
                    <a:pt x="32" y="5"/>
                  </a:lnTo>
                  <a:lnTo>
                    <a:pt x="25" y="11"/>
                  </a:lnTo>
                  <a:lnTo>
                    <a:pt x="17" y="18"/>
                  </a:lnTo>
                  <a:lnTo>
                    <a:pt x="11" y="24"/>
                  </a:lnTo>
                  <a:lnTo>
                    <a:pt x="6" y="31"/>
                  </a:lnTo>
                  <a:lnTo>
                    <a:pt x="3" y="37"/>
                  </a:lnTo>
                  <a:lnTo>
                    <a:pt x="1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5" y="49"/>
                  </a:lnTo>
                  <a:lnTo>
                    <a:pt x="9" y="42"/>
                  </a:lnTo>
                  <a:lnTo>
                    <a:pt x="10" y="43"/>
                  </a:lnTo>
                  <a:lnTo>
                    <a:pt x="10" y="42"/>
                  </a:lnTo>
                  <a:lnTo>
                    <a:pt x="13" y="36"/>
                  </a:lnTo>
                  <a:lnTo>
                    <a:pt x="17" y="31"/>
                  </a:lnTo>
                  <a:lnTo>
                    <a:pt x="23" y="24"/>
                  </a:lnTo>
                  <a:lnTo>
                    <a:pt x="30" y="19"/>
                  </a:lnTo>
                  <a:lnTo>
                    <a:pt x="37" y="13"/>
                  </a:lnTo>
                  <a:lnTo>
                    <a:pt x="45" y="9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76" name="Freeform 1583"/>
            <p:cNvSpPr>
              <a:spLocks/>
            </p:cNvSpPr>
            <p:nvPr/>
          </p:nvSpPr>
          <p:spPr bwMode="auto">
            <a:xfrm>
              <a:off x="1415" y="3847"/>
              <a:ext cx="54" cy="18"/>
            </a:xfrm>
            <a:custGeom>
              <a:avLst/>
              <a:gdLst>
                <a:gd name="T0" fmla="*/ 51 w 54"/>
                <a:gd name="T1" fmla="*/ 0 h 18"/>
                <a:gd name="T2" fmla="*/ 48 w 54"/>
                <a:gd name="T3" fmla="*/ 0 h 18"/>
                <a:gd name="T4" fmla="*/ 44 w 54"/>
                <a:gd name="T5" fmla="*/ 0 h 18"/>
                <a:gd name="T6" fmla="*/ 38 w 54"/>
                <a:gd name="T7" fmla="*/ 0 h 18"/>
                <a:gd name="T8" fmla="*/ 30 w 54"/>
                <a:gd name="T9" fmla="*/ 1 h 18"/>
                <a:gd name="T10" fmla="*/ 23 w 54"/>
                <a:gd name="T11" fmla="*/ 2 h 18"/>
                <a:gd name="T12" fmla="*/ 15 w 54"/>
                <a:gd name="T13" fmla="*/ 4 h 18"/>
                <a:gd name="T14" fmla="*/ 8 w 54"/>
                <a:gd name="T15" fmla="*/ 6 h 18"/>
                <a:gd name="T16" fmla="*/ 0 w 54"/>
                <a:gd name="T17" fmla="*/ 9 h 18"/>
                <a:gd name="T18" fmla="*/ 4 w 54"/>
                <a:gd name="T19" fmla="*/ 18 h 18"/>
                <a:gd name="T20" fmla="*/ 10 w 54"/>
                <a:gd name="T21" fmla="*/ 14 h 18"/>
                <a:gd name="T22" fmla="*/ 18 w 54"/>
                <a:gd name="T23" fmla="*/ 12 h 18"/>
                <a:gd name="T24" fmla="*/ 25 w 54"/>
                <a:gd name="T25" fmla="*/ 11 h 18"/>
                <a:gd name="T26" fmla="*/ 31 w 54"/>
                <a:gd name="T27" fmla="*/ 10 h 18"/>
                <a:gd name="T28" fmla="*/ 38 w 54"/>
                <a:gd name="T29" fmla="*/ 10 h 18"/>
                <a:gd name="T30" fmla="*/ 44 w 54"/>
                <a:gd name="T31" fmla="*/ 10 h 18"/>
                <a:gd name="T32" fmla="*/ 49 w 54"/>
                <a:gd name="T33" fmla="*/ 9 h 18"/>
                <a:gd name="T34" fmla="*/ 54 w 54"/>
                <a:gd name="T35" fmla="*/ 9 h 18"/>
                <a:gd name="T36" fmla="*/ 51 w 54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8"/>
                <a:gd name="T59" fmla="*/ 54 w 54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8">
                  <a:moveTo>
                    <a:pt x="51" y="0"/>
                  </a:moveTo>
                  <a:lnTo>
                    <a:pt x="48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0" y="1"/>
                  </a:lnTo>
                  <a:lnTo>
                    <a:pt x="23" y="2"/>
                  </a:lnTo>
                  <a:lnTo>
                    <a:pt x="15" y="4"/>
                  </a:lnTo>
                  <a:lnTo>
                    <a:pt x="8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0" y="14"/>
                  </a:lnTo>
                  <a:lnTo>
                    <a:pt x="18" y="12"/>
                  </a:lnTo>
                  <a:lnTo>
                    <a:pt x="25" y="11"/>
                  </a:lnTo>
                  <a:lnTo>
                    <a:pt x="31" y="10"/>
                  </a:lnTo>
                  <a:lnTo>
                    <a:pt x="38" y="10"/>
                  </a:lnTo>
                  <a:lnTo>
                    <a:pt x="44" y="10"/>
                  </a:lnTo>
                  <a:lnTo>
                    <a:pt x="49" y="9"/>
                  </a:lnTo>
                  <a:lnTo>
                    <a:pt x="54" y="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77" name="Freeform 1584"/>
            <p:cNvSpPr>
              <a:spLocks/>
            </p:cNvSpPr>
            <p:nvPr/>
          </p:nvSpPr>
          <p:spPr bwMode="auto">
            <a:xfrm>
              <a:off x="4536" y="3848"/>
              <a:ext cx="93" cy="57"/>
            </a:xfrm>
            <a:custGeom>
              <a:avLst/>
              <a:gdLst>
                <a:gd name="T0" fmla="*/ 88 w 93"/>
                <a:gd name="T1" fmla="*/ 57 h 57"/>
                <a:gd name="T2" fmla="*/ 91 w 93"/>
                <a:gd name="T3" fmla="*/ 57 h 57"/>
                <a:gd name="T4" fmla="*/ 93 w 93"/>
                <a:gd name="T5" fmla="*/ 55 h 57"/>
                <a:gd name="T6" fmla="*/ 93 w 93"/>
                <a:gd name="T7" fmla="*/ 52 h 57"/>
                <a:gd name="T8" fmla="*/ 91 w 93"/>
                <a:gd name="T9" fmla="*/ 46 h 57"/>
                <a:gd name="T10" fmla="*/ 89 w 93"/>
                <a:gd name="T11" fmla="*/ 41 h 57"/>
                <a:gd name="T12" fmla="*/ 85 w 93"/>
                <a:gd name="T13" fmla="*/ 35 h 57"/>
                <a:gd name="T14" fmla="*/ 79 w 93"/>
                <a:gd name="T15" fmla="*/ 29 h 57"/>
                <a:gd name="T16" fmla="*/ 72 w 93"/>
                <a:gd name="T17" fmla="*/ 22 h 57"/>
                <a:gd name="T18" fmla="*/ 65 w 93"/>
                <a:gd name="T19" fmla="*/ 16 h 57"/>
                <a:gd name="T20" fmla="*/ 57 w 93"/>
                <a:gd name="T21" fmla="*/ 10 h 57"/>
                <a:gd name="T22" fmla="*/ 49 w 93"/>
                <a:gd name="T23" fmla="*/ 6 h 57"/>
                <a:gd name="T24" fmla="*/ 39 w 93"/>
                <a:gd name="T25" fmla="*/ 3 h 57"/>
                <a:gd name="T26" fmla="*/ 30 w 93"/>
                <a:gd name="T27" fmla="*/ 0 h 57"/>
                <a:gd name="T28" fmla="*/ 20 w 93"/>
                <a:gd name="T29" fmla="*/ 0 h 57"/>
                <a:gd name="T30" fmla="*/ 11 w 93"/>
                <a:gd name="T31" fmla="*/ 3 h 57"/>
                <a:gd name="T32" fmla="*/ 1 w 93"/>
                <a:gd name="T33" fmla="*/ 7 h 57"/>
                <a:gd name="T34" fmla="*/ 0 w 93"/>
                <a:gd name="T35" fmla="*/ 8 h 57"/>
                <a:gd name="T36" fmla="*/ 0 w 93"/>
                <a:gd name="T37" fmla="*/ 9 h 57"/>
                <a:gd name="T38" fmla="*/ 0 w 93"/>
                <a:gd name="T39" fmla="*/ 11 h 57"/>
                <a:gd name="T40" fmla="*/ 1 w 93"/>
                <a:gd name="T41" fmla="*/ 13 h 57"/>
                <a:gd name="T42" fmla="*/ 3 w 93"/>
                <a:gd name="T43" fmla="*/ 19 h 57"/>
                <a:gd name="T44" fmla="*/ 9 w 93"/>
                <a:gd name="T45" fmla="*/ 24 h 57"/>
                <a:gd name="T46" fmla="*/ 15 w 93"/>
                <a:gd name="T47" fmla="*/ 31 h 57"/>
                <a:gd name="T48" fmla="*/ 21 w 93"/>
                <a:gd name="T49" fmla="*/ 38 h 57"/>
                <a:gd name="T50" fmla="*/ 30 w 93"/>
                <a:gd name="T51" fmla="*/ 43 h 57"/>
                <a:gd name="T52" fmla="*/ 37 w 93"/>
                <a:gd name="T53" fmla="*/ 49 h 57"/>
                <a:gd name="T54" fmla="*/ 45 w 93"/>
                <a:gd name="T55" fmla="*/ 52 h 57"/>
                <a:gd name="T56" fmla="*/ 52 w 93"/>
                <a:gd name="T57" fmla="*/ 54 h 57"/>
                <a:gd name="T58" fmla="*/ 59 w 93"/>
                <a:gd name="T59" fmla="*/ 55 h 57"/>
                <a:gd name="T60" fmla="*/ 67 w 93"/>
                <a:gd name="T61" fmla="*/ 56 h 57"/>
                <a:gd name="T62" fmla="*/ 73 w 93"/>
                <a:gd name="T63" fmla="*/ 56 h 57"/>
                <a:gd name="T64" fmla="*/ 80 w 93"/>
                <a:gd name="T65" fmla="*/ 56 h 57"/>
                <a:gd name="T66" fmla="*/ 84 w 93"/>
                <a:gd name="T67" fmla="*/ 56 h 57"/>
                <a:gd name="T68" fmla="*/ 88 w 93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57"/>
                  </a:moveTo>
                  <a:lnTo>
                    <a:pt x="91" y="57"/>
                  </a:lnTo>
                  <a:lnTo>
                    <a:pt x="93" y="55"/>
                  </a:lnTo>
                  <a:lnTo>
                    <a:pt x="93" y="52"/>
                  </a:lnTo>
                  <a:lnTo>
                    <a:pt x="91" y="46"/>
                  </a:lnTo>
                  <a:lnTo>
                    <a:pt x="89" y="41"/>
                  </a:lnTo>
                  <a:lnTo>
                    <a:pt x="85" y="35"/>
                  </a:lnTo>
                  <a:lnTo>
                    <a:pt x="79" y="29"/>
                  </a:lnTo>
                  <a:lnTo>
                    <a:pt x="72" y="22"/>
                  </a:lnTo>
                  <a:lnTo>
                    <a:pt x="65" y="16"/>
                  </a:lnTo>
                  <a:lnTo>
                    <a:pt x="57" y="10"/>
                  </a:lnTo>
                  <a:lnTo>
                    <a:pt x="49" y="6"/>
                  </a:lnTo>
                  <a:lnTo>
                    <a:pt x="39" y="3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1" y="3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5" y="31"/>
                  </a:lnTo>
                  <a:lnTo>
                    <a:pt x="21" y="38"/>
                  </a:lnTo>
                  <a:lnTo>
                    <a:pt x="30" y="43"/>
                  </a:lnTo>
                  <a:lnTo>
                    <a:pt x="37" y="49"/>
                  </a:lnTo>
                  <a:lnTo>
                    <a:pt x="45" y="52"/>
                  </a:lnTo>
                  <a:lnTo>
                    <a:pt x="52" y="54"/>
                  </a:lnTo>
                  <a:lnTo>
                    <a:pt x="59" y="55"/>
                  </a:lnTo>
                  <a:lnTo>
                    <a:pt x="67" y="56"/>
                  </a:lnTo>
                  <a:lnTo>
                    <a:pt x="73" y="56"/>
                  </a:lnTo>
                  <a:lnTo>
                    <a:pt x="80" y="56"/>
                  </a:lnTo>
                  <a:lnTo>
                    <a:pt x="84" y="56"/>
                  </a:lnTo>
                  <a:lnTo>
                    <a:pt x="88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78" name="Freeform 1585"/>
            <p:cNvSpPr>
              <a:spLocks/>
            </p:cNvSpPr>
            <p:nvPr/>
          </p:nvSpPr>
          <p:spPr bwMode="auto">
            <a:xfrm>
              <a:off x="4535" y="3844"/>
              <a:ext cx="99" cy="66"/>
            </a:xfrm>
            <a:custGeom>
              <a:avLst/>
              <a:gdLst>
                <a:gd name="T0" fmla="*/ 4 w 99"/>
                <a:gd name="T1" fmla="*/ 14 h 66"/>
                <a:gd name="T2" fmla="*/ 13 w 99"/>
                <a:gd name="T3" fmla="*/ 11 h 66"/>
                <a:gd name="T4" fmla="*/ 21 w 99"/>
                <a:gd name="T5" fmla="*/ 9 h 66"/>
                <a:gd name="T6" fmla="*/ 31 w 99"/>
                <a:gd name="T7" fmla="*/ 9 h 66"/>
                <a:gd name="T8" fmla="*/ 39 w 99"/>
                <a:gd name="T9" fmla="*/ 11 h 66"/>
                <a:gd name="T10" fmla="*/ 48 w 99"/>
                <a:gd name="T11" fmla="*/ 14 h 66"/>
                <a:gd name="T12" fmla="*/ 56 w 99"/>
                <a:gd name="T13" fmla="*/ 19 h 66"/>
                <a:gd name="T14" fmla="*/ 64 w 99"/>
                <a:gd name="T15" fmla="*/ 24 h 66"/>
                <a:gd name="T16" fmla="*/ 71 w 99"/>
                <a:gd name="T17" fmla="*/ 30 h 66"/>
                <a:gd name="T18" fmla="*/ 76 w 99"/>
                <a:gd name="T19" fmla="*/ 36 h 66"/>
                <a:gd name="T20" fmla="*/ 82 w 99"/>
                <a:gd name="T21" fmla="*/ 42 h 66"/>
                <a:gd name="T22" fmla="*/ 86 w 99"/>
                <a:gd name="T23" fmla="*/ 47 h 66"/>
                <a:gd name="T24" fmla="*/ 89 w 99"/>
                <a:gd name="T25" fmla="*/ 53 h 66"/>
                <a:gd name="T26" fmla="*/ 90 w 99"/>
                <a:gd name="T27" fmla="*/ 56 h 66"/>
                <a:gd name="T28" fmla="*/ 90 w 99"/>
                <a:gd name="T29" fmla="*/ 57 h 66"/>
                <a:gd name="T30" fmla="*/ 91 w 99"/>
                <a:gd name="T31" fmla="*/ 57 h 66"/>
                <a:gd name="T32" fmla="*/ 90 w 99"/>
                <a:gd name="T33" fmla="*/ 57 h 66"/>
                <a:gd name="T34" fmla="*/ 88 w 99"/>
                <a:gd name="T35" fmla="*/ 66 h 66"/>
                <a:gd name="T36" fmla="*/ 94 w 99"/>
                <a:gd name="T37" fmla="*/ 65 h 66"/>
                <a:gd name="T38" fmla="*/ 99 w 99"/>
                <a:gd name="T39" fmla="*/ 60 h 66"/>
                <a:gd name="T40" fmla="*/ 99 w 99"/>
                <a:gd name="T41" fmla="*/ 55 h 66"/>
                <a:gd name="T42" fmla="*/ 96 w 99"/>
                <a:gd name="T43" fmla="*/ 49 h 66"/>
                <a:gd name="T44" fmla="*/ 93 w 99"/>
                <a:gd name="T45" fmla="*/ 43 h 66"/>
                <a:gd name="T46" fmla="*/ 89 w 99"/>
                <a:gd name="T47" fmla="*/ 36 h 66"/>
                <a:gd name="T48" fmla="*/ 83 w 99"/>
                <a:gd name="T49" fmla="*/ 30 h 66"/>
                <a:gd name="T50" fmla="*/ 76 w 99"/>
                <a:gd name="T51" fmla="*/ 23 h 66"/>
                <a:gd name="T52" fmla="*/ 69 w 99"/>
                <a:gd name="T53" fmla="*/ 16 h 66"/>
                <a:gd name="T54" fmla="*/ 60 w 99"/>
                <a:gd name="T55" fmla="*/ 11 h 66"/>
                <a:gd name="T56" fmla="*/ 51 w 99"/>
                <a:gd name="T57" fmla="*/ 5 h 66"/>
                <a:gd name="T58" fmla="*/ 41 w 99"/>
                <a:gd name="T59" fmla="*/ 2 h 66"/>
                <a:gd name="T60" fmla="*/ 32 w 99"/>
                <a:gd name="T61" fmla="*/ 0 h 66"/>
                <a:gd name="T62" fmla="*/ 21 w 99"/>
                <a:gd name="T63" fmla="*/ 0 h 66"/>
                <a:gd name="T64" fmla="*/ 11 w 99"/>
                <a:gd name="T65" fmla="*/ 2 h 66"/>
                <a:gd name="T66" fmla="*/ 0 w 99"/>
                <a:gd name="T67" fmla="*/ 7 h 66"/>
                <a:gd name="T68" fmla="*/ 4 w 99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4" y="14"/>
                  </a:moveTo>
                  <a:lnTo>
                    <a:pt x="13" y="11"/>
                  </a:lnTo>
                  <a:lnTo>
                    <a:pt x="21" y="9"/>
                  </a:lnTo>
                  <a:lnTo>
                    <a:pt x="31" y="9"/>
                  </a:lnTo>
                  <a:lnTo>
                    <a:pt x="39" y="11"/>
                  </a:lnTo>
                  <a:lnTo>
                    <a:pt x="48" y="14"/>
                  </a:lnTo>
                  <a:lnTo>
                    <a:pt x="56" y="19"/>
                  </a:lnTo>
                  <a:lnTo>
                    <a:pt x="64" y="24"/>
                  </a:lnTo>
                  <a:lnTo>
                    <a:pt x="71" y="30"/>
                  </a:lnTo>
                  <a:lnTo>
                    <a:pt x="76" y="36"/>
                  </a:lnTo>
                  <a:lnTo>
                    <a:pt x="82" y="42"/>
                  </a:lnTo>
                  <a:lnTo>
                    <a:pt x="86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8" y="66"/>
                  </a:lnTo>
                  <a:lnTo>
                    <a:pt x="94" y="65"/>
                  </a:lnTo>
                  <a:lnTo>
                    <a:pt x="99" y="60"/>
                  </a:lnTo>
                  <a:lnTo>
                    <a:pt x="99" y="55"/>
                  </a:lnTo>
                  <a:lnTo>
                    <a:pt x="96" y="49"/>
                  </a:lnTo>
                  <a:lnTo>
                    <a:pt x="93" y="43"/>
                  </a:lnTo>
                  <a:lnTo>
                    <a:pt x="89" y="36"/>
                  </a:lnTo>
                  <a:lnTo>
                    <a:pt x="83" y="30"/>
                  </a:lnTo>
                  <a:lnTo>
                    <a:pt x="76" y="23"/>
                  </a:lnTo>
                  <a:lnTo>
                    <a:pt x="69" y="16"/>
                  </a:lnTo>
                  <a:lnTo>
                    <a:pt x="60" y="11"/>
                  </a:lnTo>
                  <a:lnTo>
                    <a:pt x="51" y="5"/>
                  </a:lnTo>
                  <a:lnTo>
                    <a:pt x="41" y="2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1" y="2"/>
                  </a:lnTo>
                  <a:lnTo>
                    <a:pt x="0" y="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79" name="Freeform 1586"/>
            <p:cNvSpPr>
              <a:spLocks/>
            </p:cNvSpPr>
            <p:nvPr/>
          </p:nvSpPr>
          <p:spPr bwMode="auto">
            <a:xfrm>
              <a:off x="4531" y="3851"/>
              <a:ext cx="44" cy="49"/>
            </a:xfrm>
            <a:custGeom>
              <a:avLst/>
              <a:gdLst>
                <a:gd name="T0" fmla="*/ 44 w 44"/>
                <a:gd name="T1" fmla="*/ 41 h 49"/>
                <a:gd name="T2" fmla="*/ 37 w 44"/>
                <a:gd name="T3" fmla="*/ 37 h 49"/>
                <a:gd name="T4" fmla="*/ 30 w 44"/>
                <a:gd name="T5" fmla="*/ 31 h 49"/>
                <a:gd name="T6" fmla="*/ 22 w 44"/>
                <a:gd name="T7" fmla="*/ 25 h 49"/>
                <a:gd name="T8" fmla="*/ 17 w 44"/>
                <a:gd name="T9" fmla="*/ 19 h 49"/>
                <a:gd name="T10" fmla="*/ 13 w 44"/>
                <a:gd name="T11" fmla="*/ 13 h 49"/>
                <a:gd name="T12" fmla="*/ 9 w 44"/>
                <a:gd name="T13" fmla="*/ 8 h 49"/>
                <a:gd name="T14" fmla="*/ 9 w 44"/>
                <a:gd name="T15" fmla="*/ 7 h 49"/>
                <a:gd name="T16" fmla="*/ 9 w 44"/>
                <a:gd name="T17" fmla="*/ 6 h 49"/>
                <a:gd name="T18" fmla="*/ 9 w 44"/>
                <a:gd name="T19" fmla="*/ 7 h 49"/>
                <a:gd name="T20" fmla="*/ 8 w 44"/>
                <a:gd name="T21" fmla="*/ 7 h 49"/>
                <a:gd name="T22" fmla="*/ 4 w 44"/>
                <a:gd name="T23" fmla="*/ 0 h 49"/>
                <a:gd name="T24" fmla="*/ 1 w 44"/>
                <a:gd name="T25" fmla="*/ 3 h 49"/>
                <a:gd name="T26" fmla="*/ 0 w 44"/>
                <a:gd name="T27" fmla="*/ 6 h 49"/>
                <a:gd name="T28" fmla="*/ 1 w 44"/>
                <a:gd name="T29" fmla="*/ 9 h 49"/>
                <a:gd name="T30" fmla="*/ 2 w 44"/>
                <a:gd name="T31" fmla="*/ 13 h 49"/>
                <a:gd name="T32" fmla="*/ 5 w 44"/>
                <a:gd name="T33" fmla="*/ 18 h 49"/>
                <a:gd name="T34" fmla="*/ 11 w 44"/>
                <a:gd name="T35" fmla="*/ 25 h 49"/>
                <a:gd name="T36" fmla="*/ 17 w 44"/>
                <a:gd name="T37" fmla="*/ 31 h 49"/>
                <a:gd name="T38" fmla="*/ 24 w 44"/>
                <a:gd name="T39" fmla="*/ 38 h 49"/>
                <a:gd name="T40" fmla="*/ 32 w 44"/>
                <a:gd name="T41" fmla="*/ 45 h 49"/>
                <a:gd name="T42" fmla="*/ 40 w 44"/>
                <a:gd name="T43" fmla="*/ 49 h 49"/>
                <a:gd name="T44" fmla="*/ 44 w 44"/>
                <a:gd name="T45" fmla="*/ 41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4"/>
                <a:gd name="T70" fmla="*/ 0 h 49"/>
                <a:gd name="T71" fmla="*/ 44 w 44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4" h="49">
                  <a:moveTo>
                    <a:pt x="44" y="41"/>
                  </a:moveTo>
                  <a:lnTo>
                    <a:pt x="37" y="37"/>
                  </a:lnTo>
                  <a:lnTo>
                    <a:pt x="30" y="31"/>
                  </a:lnTo>
                  <a:lnTo>
                    <a:pt x="22" y="25"/>
                  </a:lnTo>
                  <a:lnTo>
                    <a:pt x="17" y="19"/>
                  </a:lnTo>
                  <a:lnTo>
                    <a:pt x="13" y="13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1" y="9"/>
                  </a:lnTo>
                  <a:lnTo>
                    <a:pt x="2" y="13"/>
                  </a:lnTo>
                  <a:lnTo>
                    <a:pt x="5" y="18"/>
                  </a:lnTo>
                  <a:lnTo>
                    <a:pt x="11" y="25"/>
                  </a:lnTo>
                  <a:lnTo>
                    <a:pt x="17" y="31"/>
                  </a:lnTo>
                  <a:lnTo>
                    <a:pt x="24" y="38"/>
                  </a:lnTo>
                  <a:lnTo>
                    <a:pt x="32" y="45"/>
                  </a:lnTo>
                  <a:lnTo>
                    <a:pt x="40" y="49"/>
                  </a:lnTo>
                  <a:lnTo>
                    <a:pt x="44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80" name="Freeform 1587"/>
            <p:cNvSpPr>
              <a:spLocks/>
            </p:cNvSpPr>
            <p:nvPr/>
          </p:nvSpPr>
          <p:spPr bwMode="auto">
            <a:xfrm>
              <a:off x="4571" y="3892"/>
              <a:ext cx="54" cy="18"/>
            </a:xfrm>
            <a:custGeom>
              <a:avLst/>
              <a:gdLst>
                <a:gd name="T0" fmla="*/ 54 w 54"/>
                <a:gd name="T1" fmla="*/ 9 h 18"/>
                <a:gd name="T2" fmla="*/ 50 w 54"/>
                <a:gd name="T3" fmla="*/ 8 h 18"/>
                <a:gd name="T4" fmla="*/ 45 w 54"/>
                <a:gd name="T5" fmla="*/ 8 h 18"/>
                <a:gd name="T6" fmla="*/ 38 w 54"/>
                <a:gd name="T7" fmla="*/ 8 h 18"/>
                <a:gd name="T8" fmla="*/ 32 w 54"/>
                <a:gd name="T9" fmla="*/ 7 h 18"/>
                <a:gd name="T10" fmla="*/ 26 w 54"/>
                <a:gd name="T11" fmla="*/ 7 h 18"/>
                <a:gd name="T12" fmla="*/ 18 w 54"/>
                <a:gd name="T13" fmla="*/ 5 h 18"/>
                <a:gd name="T14" fmla="*/ 11 w 54"/>
                <a:gd name="T15" fmla="*/ 4 h 18"/>
                <a:gd name="T16" fmla="*/ 4 w 54"/>
                <a:gd name="T17" fmla="*/ 0 h 18"/>
                <a:gd name="T18" fmla="*/ 0 w 54"/>
                <a:gd name="T19" fmla="*/ 8 h 18"/>
                <a:gd name="T20" fmla="*/ 9 w 54"/>
                <a:gd name="T21" fmla="*/ 11 h 18"/>
                <a:gd name="T22" fmla="*/ 16 w 54"/>
                <a:gd name="T23" fmla="*/ 15 h 18"/>
                <a:gd name="T24" fmla="*/ 23 w 54"/>
                <a:gd name="T25" fmla="*/ 16 h 18"/>
                <a:gd name="T26" fmla="*/ 31 w 54"/>
                <a:gd name="T27" fmla="*/ 17 h 18"/>
                <a:gd name="T28" fmla="*/ 38 w 54"/>
                <a:gd name="T29" fmla="*/ 17 h 18"/>
                <a:gd name="T30" fmla="*/ 45 w 54"/>
                <a:gd name="T31" fmla="*/ 17 h 18"/>
                <a:gd name="T32" fmla="*/ 49 w 54"/>
                <a:gd name="T33" fmla="*/ 18 h 18"/>
                <a:gd name="T34" fmla="*/ 52 w 54"/>
                <a:gd name="T35" fmla="*/ 18 h 18"/>
                <a:gd name="T36" fmla="*/ 54 w 54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8"/>
                <a:gd name="T59" fmla="*/ 54 w 54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8">
                  <a:moveTo>
                    <a:pt x="54" y="9"/>
                  </a:moveTo>
                  <a:lnTo>
                    <a:pt x="50" y="8"/>
                  </a:lnTo>
                  <a:lnTo>
                    <a:pt x="45" y="8"/>
                  </a:lnTo>
                  <a:lnTo>
                    <a:pt x="38" y="8"/>
                  </a:lnTo>
                  <a:lnTo>
                    <a:pt x="32" y="7"/>
                  </a:lnTo>
                  <a:lnTo>
                    <a:pt x="26" y="7"/>
                  </a:lnTo>
                  <a:lnTo>
                    <a:pt x="18" y="5"/>
                  </a:lnTo>
                  <a:lnTo>
                    <a:pt x="11" y="4"/>
                  </a:lnTo>
                  <a:lnTo>
                    <a:pt x="4" y="0"/>
                  </a:lnTo>
                  <a:lnTo>
                    <a:pt x="0" y="8"/>
                  </a:lnTo>
                  <a:lnTo>
                    <a:pt x="9" y="11"/>
                  </a:lnTo>
                  <a:lnTo>
                    <a:pt x="16" y="15"/>
                  </a:lnTo>
                  <a:lnTo>
                    <a:pt x="23" y="16"/>
                  </a:lnTo>
                  <a:lnTo>
                    <a:pt x="31" y="17"/>
                  </a:lnTo>
                  <a:lnTo>
                    <a:pt x="38" y="17"/>
                  </a:lnTo>
                  <a:lnTo>
                    <a:pt x="45" y="17"/>
                  </a:lnTo>
                  <a:lnTo>
                    <a:pt x="49" y="18"/>
                  </a:lnTo>
                  <a:lnTo>
                    <a:pt x="52" y="18"/>
                  </a:lnTo>
                  <a:lnTo>
                    <a:pt x="54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81" name="Freeform 1588"/>
            <p:cNvSpPr>
              <a:spLocks/>
            </p:cNvSpPr>
            <p:nvPr/>
          </p:nvSpPr>
          <p:spPr bwMode="auto">
            <a:xfrm>
              <a:off x="911" y="3851"/>
              <a:ext cx="93" cy="57"/>
            </a:xfrm>
            <a:custGeom>
              <a:avLst/>
              <a:gdLst>
                <a:gd name="T0" fmla="*/ 88 w 93"/>
                <a:gd name="T1" fmla="*/ 0 h 57"/>
                <a:gd name="T2" fmla="*/ 92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2 w 93"/>
                <a:gd name="T9" fmla="*/ 9 h 57"/>
                <a:gd name="T10" fmla="*/ 89 w 93"/>
                <a:gd name="T11" fmla="*/ 15 h 57"/>
                <a:gd name="T12" fmla="*/ 85 w 93"/>
                <a:gd name="T13" fmla="*/ 21 h 57"/>
                <a:gd name="T14" fmla="*/ 79 w 93"/>
                <a:gd name="T15" fmla="*/ 28 h 57"/>
                <a:gd name="T16" fmla="*/ 73 w 93"/>
                <a:gd name="T17" fmla="*/ 35 h 57"/>
                <a:gd name="T18" fmla="*/ 66 w 93"/>
                <a:gd name="T19" fmla="*/ 40 h 57"/>
                <a:gd name="T20" fmla="*/ 57 w 93"/>
                <a:gd name="T21" fmla="*/ 46 h 57"/>
                <a:gd name="T22" fmla="*/ 49 w 93"/>
                <a:gd name="T23" fmla="*/ 51 h 57"/>
                <a:gd name="T24" fmla="*/ 39 w 93"/>
                <a:gd name="T25" fmla="*/ 54 h 57"/>
                <a:gd name="T26" fmla="*/ 30 w 93"/>
                <a:gd name="T27" fmla="*/ 57 h 57"/>
                <a:gd name="T28" fmla="*/ 20 w 93"/>
                <a:gd name="T29" fmla="*/ 57 h 57"/>
                <a:gd name="T30" fmla="*/ 11 w 93"/>
                <a:gd name="T31" fmla="*/ 54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8 h 57"/>
                <a:gd name="T38" fmla="*/ 0 w 93"/>
                <a:gd name="T39" fmla="*/ 46 h 57"/>
                <a:gd name="T40" fmla="*/ 1 w 93"/>
                <a:gd name="T41" fmla="*/ 43 h 57"/>
                <a:gd name="T42" fmla="*/ 4 w 93"/>
                <a:gd name="T43" fmla="*/ 38 h 57"/>
                <a:gd name="T44" fmla="*/ 9 w 93"/>
                <a:gd name="T45" fmla="*/ 31 h 57"/>
                <a:gd name="T46" fmla="*/ 15 w 93"/>
                <a:gd name="T47" fmla="*/ 25 h 57"/>
                <a:gd name="T48" fmla="*/ 21 w 93"/>
                <a:gd name="T49" fmla="*/ 19 h 57"/>
                <a:gd name="T50" fmla="*/ 30 w 93"/>
                <a:gd name="T51" fmla="*/ 13 h 57"/>
                <a:gd name="T52" fmla="*/ 37 w 93"/>
                <a:gd name="T53" fmla="*/ 8 h 57"/>
                <a:gd name="T54" fmla="*/ 44 w 93"/>
                <a:gd name="T55" fmla="*/ 5 h 57"/>
                <a:gd name="T56" fmla="*/ 52 w 93"/>
                <a:gd name="T57" fmla="*/ 3 h 57"/>
                <a:gd name="T58" fmla="*/ 59 w 93"/>
                <a:gd name="T59" fmla="*/ 2 h 57"/>
                <a:gd name="T60" fmla="*/ 67 w 93"/>
                <a:gd name="T61" fmla="*/ 1 h 57"/>
                <a:gd name="T62" fmla="*/ 73 w 93"/>
                <a:gd name="T63" fmla="*/ 1 h 57"/>
                <a:gd name="T64" fmla="*/ 79 w 93"/>
                <a:gd name="T65" fmla="*/ 0 h 57"/>
                <a:gd name="T66" fmla="*/ 85 w 93"/>
                <a:gd name="T67" fmla="*/ 0 h 57"/>
                <a:gd name="T68" fmla="*/ 88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0"/>
                  </a:moveTo>
                  <a:lnTo>
                    <a:pt x="92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2" y="9"/>
                  </a:lnTo>
                  <a:lnTo>
                    <a:pt x="89" y="15"/>
                  </a:lnTo>
                  <a:lnTo>
                    <a:pt x="85" y="21"/>
                  </a:lnTo>
                  <a:lnTo>
                    <a:pt x="79" y="28"/>
                  </a:lnTo>
                  <a:lnTo>
                    <a:pt x="73" y="35"/>
                  </a:lnTo>
                  <a:lnTo>
                    <a:pt x="66" y="40"/>
                  </a:lnTo>
                  <a:lnTo>
                    <a:pt x="57" y="46"/>
                  </a:lnTo>
                  <a:lnTo>
                    <a:pt x="49" y="51"/>
                  </a:lnTo>
                  <a:lnTo>
                    <a:pt x="39" y="54"/>
                  </a:lnTo>
                  <a:lnTo>
                    <a:pt x="30" y="57"/>
                  </a:lnTo>
                  <a:lnTo>
                    <a:pt x="20" y="57"/>
                  </a:lnTo>
                  <a:lnTo>
                    <a:pt x="11" y="54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3"/>
                  </a:lnTo>
                  <a:lnTo>
                    <a:pt x="4" y="38"/>
                  </a:lnTo>
                  <a:lnTo>
                    <a:pt x="9" y="31"/>
                  </a:lnTo>
                  <a:lnTo>
                    <a:pt x="15" y="25"/>
                  </a:lnTo>
                  <a:lnTo>
                    <a:pt x="21" y="19"/>
                  </a:lnTo>
                  <a:lnTo>
                    <a:pt x="30" y="13"/>
                  </a:lnTo>
                  <a:lnTo>
                    <a:pt x="37" y="8"/>
                  </a:lnTo>
                  <a:lnTo>
                    <a:pt x="44" y="5"/>
                  </a:lnTo>
                  <a:lnTo>
                    <a:pt x="52" y="3"/>
                  </a:lnTo>
                  <a:lnTo>
                    <a:pt x="59" y="2"/>
                  </a:lnTo>
                  <a:lnTo>
                    <a:pt x="67" y="1"/>
                  </a:lnTo>
                  <a:lnTo>
                    <a:pt x="73" y="1"/>
                  </a:lnTo>
                  <a:lnTo>
                    <a:pt x="79" y="0"/>
                  </a:lnTo>
                  <a:lnTo>
                    <a:pt x="85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82" name="Freeform 1589"/>
            <p:cNvSpPr>
              <a:spLocks/>
            </p:cNvSpPr>
            <p:nvPr/>
          </p:nvSpPr>
          <p:spPr bwMode="auto">
            <a:xfrm>
              <a:off x="910" y="3846"/>
              <a:ext cx="98" cy="66"/>
            </a:xfrm>
            <a:custGeom>
              <a:avLst/>
              <a:gdLst>
                <a:gd name="T0" fmla="*/ 0 w 98"/>
                <a:gd name="T1" fmla="*/ 58 h 66"/>
                <a:gd name="T2" fmla="*/ 11 w 98"/>
                <a:gd name="T3" fmla="*/ 64 h 66"/>
                <a:gd name="T4" fmla="*/ 21 w 98"/>
                <a:gd name="T5" fmla="*/ 66 h 66"/>
                <a:gd name="T6" fmla="*/ 32 w 98"/>
                <a:gd name="T7" fmla="*/ 66 h 66"/>
                <a:gd name="T8" fmla="*/ 41 w 98"/>
                <a:gd name="T9" fmla="*/ 64 h 66"/>
                <a:gd name="T10" fmla="*/ 52 w 98"/>
                <a:gd name="T11" fmla="*/ 61 h 66"/>
                <a:gd name="T12" fmla="*/ 60 w 98"/>
                <a:gd name="T13" fmla="*/ 55 h 66"/>
                <a:gd name="T14" fmla="*/ 69 w 98"/>
                <a:gd name="T15" fmla="*/ 50 h 66"/>
                <a:gd name="T16" fmla="*/ 76 w 98"/>
                <a:gd name="T17" fmla="*/ 43 h 66"/>
                <a:gd name="T18" fmla="*/ 84 w 98"/>
                <a:gd name="T19" fmla="*/ 36 h 66"/>
                <a:gd name="T20" fmla="*/ 89 w 98"/>
                <a:gd name="T21" fmla="*/ 30 h 66"/>
                <a:gd name="T22" fmla="*/ 93 w 98"/>
                <a:gd name="T23" fmla="*/ 23 h 66"/>
                <a:gd name="T24" fmla="*/ 96 w 98"/>
                <a:gd name="T25" fmla="*/ 17 h 66"/>
                <a:gd name="T26" fmla="*/ 98 w 98"/>
                <a:gd name="T27" fmla="*/ 11 h 66"/>
                <a:gd name="T28" fmla="*/ 98 w 98"/>
                <a:gd name="T29" fmla="*/ 6 h 66"/>
                <a:gd name="T30" fmla="*/ 94 w 98"/>
                <a:gd name="T31" fmla="*/ 0 h 66"/>
                <a:gd name="T32" fmla="*/ 88 w 98"/>
                <a:gd name="T33" fmla="*/ 0 h 66"/>
                <a:gd name="T34" fmla="*/ 90 w 98"/>
                <a:gd name="T35" fmla="*/ 9 h 66"/>
                <a:gd name="T36" fmla="*/ 91 w 98"/>
                <a:gd name="T37" fmla="*/ 9 h 66"/>
                <a:gd name="T38" fmla="*/ 90 w 98"/>
                <a:gd name="T39" fmla="*/ 8 h 66"/>
                <a:gd name="T40" fmla="*/ 90 w 98"/>
                <a:gd name="T41" fmla="*/ 9 h 66"/>
                <a:gd name="T42" fmla="*/ 89 w 98"/>
                <a:gd name="T43" fmla="*/ 13 h 66"/>
                <a:gd name="T44" fmla="*/ 86 w 98"/>
                <a:gd name="T45" fmla="*/ 18 h 66"/>
                <a:gd name="T46" fmla="*/ 83 w 98"/>
                <a:gd name="T47" fmla="*/ 23 h 66"/>
                <a:gd name="T48" fmla="*/ 77 w 98"/>
                <a:gd name="T49" fmla="*/ 30 h 66"/>
                <a:gd name="T50" fmla="*/ 71 w 98"/>
                <a:gd name="T51" fmla="*/ 36 h 66"/>
                <a:gd name="T52" fmla="*/ 63 w 98"/>
                <a:gd name="T53" fmla="*/ 42 h 66"/>
                <a:gd name="T54" fmla="*/ 56 w 98"/>
                <a:gd name="T55" fmla="*/ 47 h 66"/>
                <a:gd name="T56" fmla="*/ 48 w 98"/>
                <a:gd name="T57" fmla="*/ 52 h 66"/>
                <a:gd name="T58" fmla="*/ 39 w 98"/>
                <a:gd name="T59" fmla="*/ 55 h 66"/>
                <a:gd name="T60" fmla="*/ 31 w 98"/>
                <a:gd name="T61" fmla="*/ 56 h 66"/>
                <a:gd name="T62" fmla="*/ 22 w 98"/>
                <a:gd name="T63" fmla="*/ 57 h 66"/>
                <a:gd name="T64" fmla="*/ 13 w 98"/>
                <a:gd name="T65" fmla="*/ 55 h 66"/>
                <a:gd name="T66" fmla="*/ 4 w 98"/>
                <a:gd name="T67" fmla="*/ 51 h 66"/>
                <a:gd name="T68" fmla="*/ 0 w 98"/>
                <a:gd name="T69" fmla="*/ 58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8"/>
                  </a:moveTo>
                  <a:lnTo>
                    <a:pt x="11" y="64"/>
                  </a:lnTo>
                  <a:lnTo>
                    <a:pt x="21" y="66"/>
                  </a:lnTo>
                  <a:lnTo>
                    <a:pt x="32" y="66"/>
                  </a:lnTo>
                  <a:lnTo>
                    <a:pt x="41" y="64"/>
                  </a:lnTo>
                  <a:lnTo>
                    <a:pt x="52" y="61"/>
                  </a:lnTo>
                  <a:lnTo>
                    <a:pt x="60" y="55"/>
                  </a:lnTo>
                  <a:lnTo>
                    <a:pt x="69" y="50"/>
                  </a:lnTo>
                  <a:lnTo>
                    <a:pt x="76" y="43"/>
                  </a:lnTo>
                  <a:lnTo>
                    <a:pt x="84" y="36"/>
                  </a:lnTo>
                  <a:lnTo>
                    <a:pt x="89" y="30"/>
                  </a:lnTo>
                  <a:lnTo>
                    <a:pt x="93" y="23"/>
                  </a:lnTo>
                  <a:lnTo>
                    <a:pt x="96" y="17"/>
                  </a:lnTo>
                  <a:lnTo>
                    <a:pt x="98" y="11"/>
                  </a:lnTo>
                  <a:lnTo>
                    <a:pt x="98" y="6"/>
                  </a:lnTo>
                  <a:lnTo>
                    <a:pt x="94" y="0"/>
                  </a:lnTo>
                  <a:lnTo>
                    <a:pt x="88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6" y="18"/>
                  </a:lnTo>
                  <a:lnTo>
                    <a:pt x="83" y="23"/>
                  </a:lnTo>
                  <a:lnTo>
                    <a:pt x="77" y="30"/>
                  </a:lnTo>
                  <a:lnTo>
                    <a:pt x="71" y="36"/>
                  </a:lnTo>
                  <a:lnTo>
                    <a:pt x="63" y="42"/>
                  </a:lnTo>
                  <a:lnTo>
                    <a:pt x="56" y="47"/>
                  </a:lnTo>
                  <a:lnTo>
                    <a:pt x="48" y="52"/>
                  </a:lnTo>
                  <a:lnTo>
                    <a:pt x="39" y="55"/>
                  </a:lnTo>
                  <a:lnTo>
                    <a:pt x="31" y="56"/>
                  </a:lnTo>
                  <a:lnTo>
                    <a:pt x="22" y="57"/>
                  </a:lnTo>
                  <a:lnTo>
                    <a:pt x="13" y="55"/>
                  </a:lnTo>
                  <a:lnTo>
                    <a:pt x="4" y="5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83" name="Freeform 1590"/>
            <p:cNvSpPr>
              <a:spLocks/>
            </p:cNvSpPr>
            <p:nvPr/>
          </p:nvSpPr>
          <p:spPr bwMode="auto">
            <a:xfrm>
              <a:off x="907" y="3855"/>
              <a:ext cx="43" cy="49"/>
            </a:xfrm>
            <a:custGeom>
              <a:avLst/>
              <a:gdLst>
                <a:gd name="T0" fmla="*/ 39 w 43"/>
                <a:gd name="T1" fmla="*/ 0 h 49"/>
                <a:gd name="T2" fmla="*/ 31 w 43"/>
                <a:gd name="T3" fmla="*/ 5 h 49"/>
                <a:gd name="T4" fmla="*/ 23 w 43"/>
                <a:gd name="T5" fmla="*/ 11 h 49"/>
                <a:gd name="T6" fmla="*/ 16 w 43"/>
                <a:gd name="T7" fmla="*/ 17 h 49"/>
                <a:gd name="T8" fmla="*/ 9 w 43"/>
                <a:gd name="T9" fmla="*/ 25 h 49"/>
                <a:gd name="T10" fmla="*/ 4 w 43"/>
                <a:gd name="T11" fmla="*/ 32 h 49"/>
                <a:gd name="T12" fmla="*/ 1 w 43"/>
                <a:gd name="T13" fmla="*/ 37 h 49"/>
                <a:gd name="T14" fmla="*/ 0 w 43"/>
                <a:gd name="T15" fmla="*/ 41 h 49"/>
                <a:gd name="T16" fmla="*/ 0 w 43"/>
                <a:gd name="T17" fmla="*/ 44 h 49"/>
                <a:gd name="T18" fmla="*/ 0 w 43"/>
                <a:gd name="T19" fmla="*/ 47 h 49"/>
                <a:gd name="T20" fmla="*/ 3 w 43"/>
                <a:gd name="T21" fmla="*/ 49 h 49"/>
                <a:gd name="T22" fmla="*/ 7 w 43"/>
                <a:gd name="T23" fmla="*/ 42 h 49"/>
                <a:gd name="T24" fmla="*/ 8 w 43"/>
                <a:gd name="T25" fmla="*/ 43 h 49"/>
                <a:gd name="T26" fmla="*/ 9 w 43"/>
                <a:gd name="T27" fmla="*/ 42 h 49"/>
                <a:gd name="T28" fmla="*/ 11 w 43"/>
                <a:gd name="T29" fmla="*/ 36 h 49"/>
                <a:gd name="T30" fmla="*/ 16 w 43"/>
                <a:gd name="T31" fmla="*/ 31 h 49"/>
                <a:gd name="T32" fmla="*/ 22 w 43"/>
                <a:gd name="T33" fmla="*/ 24 h 49"/>
                <a:gd name="T34" fmla="*/ 28 w 43"/>
                <a:gd name="T35" fmla="*/ 19 h 49"/>
                <a:gd name="T36" fmla="*/ 36 w 43"/>
                <a:gd name="T37" fmla="*/ 13 h 49"/>
                <a:gd name="T38" fmla="*/ 43 w 43"/>
                <a:gd name="T39" fmla="*/ 9 h 49"/>
                <a:gd name="T40" fmla="*/ 39 w 43"/>
                <a:gd name="T41" fmla="*/ 0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"/>
                <a:gd name="T64" fmla="*/ 0 h 49"/>
                <a:gd name="T65" fmla="*/ 43 w 43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" h="49">
                  <a:moveTo>
                    <a:pt x="39" y="0"/>
                  </a:moveTo>
                  <a:lnTo>
                    <a:pt x="31" y="5"/>
                  </a:lnTo>
                  <a:lnTo>
                    <a:pt x="23" y="11"/>
                  </a:lnTo>
                  <a:lnTo>
                    <a:pt x="16" y="17"/>
                  </a:lnTo>
                  <a:lnTo>
                    <a:pt x="9" y="25"/>
                  </a:lnTo>
                  <a:lnTo>
                    <a:pt x="4" y="32"/>
                  </a:lnTo>
                  <a:lnTo>
                    <a:pt x="1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3" y="49"/>
                  </a:lnTo>
                  <a:lnTo>
                    <a:pt x="7" y="42"/>
                  </a:lnTo>
                  <a:lnTo>
                    <a:pt x="8" y="43"/>
                  </a:lnTo>
                  <a:lnTo>
                    <a:pt x="9" y="42"/>
                  </a:lnTo>
                  <a:lnTo>
                    <a:pt x="11" y="36"/>
                  </a:lnTo>
                  <a:lnTo>
                    <a:pt x="16" y="31"/>
                  </a:lnTo>
                  <a:lnTo>
                    <a:pt x="22" y="24"/>
                  </a:lnTo>
                  <a:lnTo>
                    <a:pt x="28" y="19"/>
                  </a:lnTo>
                  <a:lnTo>
                    <a:pt x="36" y="13"/>
                  </a:lnTo>
                  <a:lnTo>
                    <a:pt x="43" y="9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84" name="Freeform 1591"/>
            <p:cNvSpPr>
              <a:spLocks/>
            </p:cNvSpPr>
            <p:nvPr/>
          </p:nvSpPr>
          <p:spPr bwMode="auto">
            <a:xfrm>
              <a:off x="946" y="3846"/>
              <a:ext cx="54" cy="18"/>
            </a:xfrm>
            <a:custGeom>
              <a:avLst/>
              <a:gdLst>
                <a:gd name="T0" fmla="*/ 52 w 54"/>
                <a:gd name="T1" fmla="*/ 0 h 18"/>
                <a:gd name="T2" fmla="*/ 49 w 54"/>
                <a:gd name="T3" fmla="*/ 0 h 18"/>
                <a:gd name="T4" fmla="*/ 44 w 54"/>
                <a:gd name="T5" fmla="*/ 0 h 18"/>
                <a:gd name="T6" fmla="*/ 38 w 54"/>
                <a:gd name="T7" fmla="*/ 0 h 18"/>
                <a:gd name="T8" fmla="*/ 32 w 54"/>
                <a:gd name="T9" fmla="*/ 1 h 18"/>
                <a:gd name="T10" fmla="*/ 24 w 54"/>
                <a:gd name="T11" fmla="*/ 2 h 18"/>
                <a:gd name="T12" fmla="*/ 16 w 54"/>
                <a:gd name="T13" fmla="*/ 3 h 18"/>
                <a:gd name="T14" fmla="*/ 8 w 54"/>
                <a:gd name="T15" fmla="*/ 6 h 18"/>
                <a:gd name="T16" fmla="*/ 0 w 54"/>
                <a:gd name="T17" fmla="*/ 9 h 18"/>
                <a:gd name="T18" fmla="*/ 4 w 54"/>
                <a:gd name="T19" fmla="*/ 18 h 18"/>
                <a:gd name="T20" fmla="*/ 11 w 54"/>
                <a:gd name="T21" fmla="*/ 14 h 18"/>
                <a:gd name="T22" fmla="*/ 18 w 54"/>
                <a:gd name="T23" fmla="*/ 12 h 18"/>
                <a:gd name="T24" fmla="*/ 25 w 54"/>
                <a:gd name="T25" fmla="*/ 11 h 18"/>
                <a:gd name="T26" fmla="*/ 32 w 54"/>
                <a:gd name="T27" fmla="*/ 10 h 18"/>
                <a:gd name="T28" fmla="*/ 39 w 54"/>
                <a:gd name="T29" fmla="*/ 10 h 18"/>
                <a:gd name="T30" fmla="*/ 44 w 54"/>
                <a:gd name="T31" fmla="*/ 10 h 18"/>
                <a:gd name="T32" fmla="*/ 50 w 54"/>
                <a:gd name="T33" fmla="*/ 9 h 18"/>
                <a:gd name="T34" fmla="*/ 54 w 54"/>
                <a:gd name="T35" fmla="*/ 9 h 18"/>
                <a:gd name="T36" fmla="*/ 52 w 54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8"/>
                <a:gd name="T59" fmla="*/ 54 w 54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8">
                  <a:moveTo>
                    <a:pt x="52" y="0"/>
                  </a:moveTo>
                  <a:lnTo>
                    <a:pt x="49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2" y="1"/>
                  </a:lnTo>
                  <a:lnTo>
                    <a:pt x="24" y="2"/>
                  </a:lnTo>
                  <a:lnTo>
                    <a:pt x="16" y="3"/>
                  </a:lnTo>
                  <a:lnTo>
                    <a:pt x="8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1" y="14"/>
                  </a:lnTo>
                  <a:lnTo>
                    <a:pt x="18" y="12"/>
                  </a:lnTo>
                  <a:lnTo>
                    <a:pt x="25" y="11"/>
                  </a:lnTo>
                  <a:lnTo>
                    <a:pt x="32" y="10"/>
                  </a:lnTo>
                  <a:lnTo>
                    <a:pt x="39" y="10"/>
                  </a:lnTo>
                  <a:lnTo>
                    <a:pt x="44" y="10"/>
                  </a:lnTo>
                  <a:lnTo>
                    <a:pt x="50" y="9"/>
                  </a:lnTo>
                  <a:lnTo>
                    <a:pt x="54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85" name="Freeform 1592"/>
            <p:cNvSpPr>
              <a:spLocks/>
            </p:cNvSpPr>
            <p:nvPr/>
          </p:nvSpPr>
          <p:spPr bwMode="auto">
            <a:xfrm>
              <a:off x="4068" y="3849"/>
              <a:ext cx="93" cy="58"/>
            </a:xfrm>
            <a:custGeom>
              <a:avLst/>
              <a:gdLst>
                <a:gd name="T0" fmla="*/ 87 w 93"/>
                <a:gd name="T1" fmla="*/ 58 h 58"/>
                <a:gd name="T2" fmla="*/ 92 w 93"/>
                <a:gd name="T3" fmla="*/ 58 h 58"/>
                <a:gd name="T4" fmla="*/ 93 w 93"/>
                <a:gd name="T5" fmla="*/ 55 h 58"/>
                <a:gd name="T6" fmla="*/ 93 w 93"/>
                <a:gd name="T7" fmla="*/ 52 h 58"/>
                <a:gd name="T8" fmla="*/ 92 w 93"/>
                <a:gd name="T9" fmla="*/ 47 h 58"/>
                <a:gd name="T10" fmla="*/ 88 w 93"/>
                <a:gd name="T11" fmla="*/ 41 h 58"/>
                <a:gd name="T12" fmla="*/ 84 w 93"/>
                <a:gd name="T13" fmla="*/ 36 h 58"/>
                <a:gd name="T14" fmla="*/ 79 w 93"/>
                <a:gd name="T15" fmla="*/ 29 h 58"/>
                <a:gd name="T16" fmla="*/ 73 w 93"/>
                <a:gd name="T17" fmla="*/ 22 h 58"/>
                <a:gd name="T18" fmla="*/ 65 w 93"/>
                <a:gd name="T19" fmla="*/ 16 h 58"/>
                <a:gd name="T20" fmla="*/ 57 w 93"/>
                <a:gd name="T21" fmla="*/ 10 h 58"/>
                <a:gd name="T22" fmla="*/ 48 w 93"/>
                <a:gd name="T23" fmla="*/ 6 h 58"/>
                <a:gd name="T24" fmla="*/ 39 w 93"/>
                <a:gd name="T25" fmla="*/ 3 h 58"/>
                <a:gd name="T26" fmla="*/ 29 w 93"/>
                <a:gd name="T27" fmla="*/ 0 h 58"/>
                <a:gd name="T28" fmla="*/ 20 w 93"/>
                <a:gd name="T29" fmla="*/ 0 h 58"/>
                <a:gd name="T30" fmla="*/ 10 w 93"/>
                <a:gd name="T31" fmla="*/ 3 h 58"/>
                <a:gd name="T32" fmla="*/ 1 w 93"/>
                <a:gd name="T33" fmla="*/ 7 h 58"/>
                <a:gd name="T34" fmla="*/ 0 w 93"/>
                <a:gd name="T35" fmla="*/ 8 h 58"/>
                <a:gd name="T36" fmla="*/ 0 w 93"/>
                <a:gd name="T37" fmla="*/ 9 h 58"/>
                <a:gd name="T38" fmla="*/ 0 w 93"/>
                <a:gd name="T39" fmla="*/ 11 h 58"/>
                <a:gd name="T40" fmla="*/ 1 w 93"/>
                <a:gd name="T41" fmla="*/ 14 h 58"/>
                <a:gd name="T42" fmla="*/ 4 w 93"/>
                <a:gd name="T43" fmla="*/ 19 h 58"/>
                <a:gd name="T44" fmla="*/ 8 w 93"/>
                <a:gd name="T45" fmla="*/ 25 h 58"/>
                <a:gd name="T46" fmla="*/ 14 w 93"/>
                <a:gd name="T47" fmla="*/ 31 h 58"/>
                <a:gd name="T48" fmla="*/ 21 w 93"/>
                <a:gd name="T49" fmla="*/ 38 h 58"/>
                <a:gd name="T50" fmla="*/ 29 w 93"/>
                <a:gd name="T51" fmla="*/ 43 h 58"/>
                <a:gd name="T52" fmla="*/ 37 w 93"/>
                <a:gd name="T53" fmla="*/ 49 h 58"/>
                <a:gd name="T54" fmla="*/ 44 w 93"/>
                <a:gd name="T55" fmla="*/ 51 h 58"/>
                <a:gd name="T56" fmla="*/ 51 w 93"/>
                <a:gd name="T57" fmla="*/ 53 h 58"/>
                <a:gd name="T58" fmla="*/ 59 w 93"/>
                <a:gd name="T59" fmla="*/ 55 h 58"/>
                <a:gd name="T60" fmla="*/ 66 w 93"/>
                <a:gd name="T61" fmla="*/ 56 h 58"/>
                <a:gd name="T62" fmla="*/ 73 w 93"/>
                <a:gd name="T63" fmla="*/ 56 h 58"/>
                <a:gd name="T64" fmla="*/ 79 w 93"/>
                <a:gd name="T65" fmla="*/ 56 h 58"/>
                <a:gd name="T66" fmla="*/ 84 w 93"/>
                <a:gd name="T67" fmla="*/ 56 h 58"/>
                <a:gd name="T68" fmla="*/ 87 w 93"/>
                <a:gd name="T69" fmla="*/ 58 h 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8"/>
                <a:gd name="T107" fmla="*/ 93 w 93"/>
                <a:gd name="T108" fmla="*/ 58 h 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8">
                  <a:moveTo>
                    <a:pt x="87" y="58"/>
                  </a:moveTo>
                  <a:lnTo>
                    <a:pt x="92" y="58"/>
                  </a:lnTo>
                  <a:lnTo>
                    <a:pt x="93" y="55"/>
                  </a:lnTo>
                  <a:lnTo>
                    <a:pt x="93" y="52"/>
                  </a:lnTo>
                  <a:lnTo>
                    <a:pt x="92" y="47"/>
                  </a:lnTo>
                  <a:lnTo>
                    <a:pt x="88" y="41"/>
                  </a:lnTo>
                  <a:lnTo>
                    <a:pt x="84" y="36"/>
                  </a:lnTo>
                  <a:lnTo>
                    <a:pt x="79" y="29"/>
                  </a:lnTo>
                  <a:lnTo>
                    <a:pt x="73" y="22"/>
                  </a:lnTo>
                  <a:lnTo>
                    <a:pt x="65" y="16"/>
                  </a:lnTo>
                  <a:lnTo>
                    <a:pt x="57" y="10"/>
                  </a:lnTo>
                  <a:lnTo>
                    <a:pt x="48" y="6"/>
                  </a:lnTo>
                  <a:lnTo>
                    <a:pt x="39" y="3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10" y="3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9"/>
                  </a:lnTo>
                  <a:lnTo>
                    <a:pt x="8" y="25"/>
                  </a:lnTo>
                  <a:lnTo>
                    <a:pt x="14" y="31"/>
                  </a:lnTo>
                  <a:lnTo>
                    <a:pt x="21" y="38"/>
                  </a:lnTo>
                  <a:lnTo>
                    <a:pt x="29" y="43"/>
                  </a:lnTo>
                  <a:lnTo>
                    <a:pt x="37" y="49"/>
                  </a:lnTo>
                  <a:lnTo>
                    <a:pt x="44" y="51"/>
                  </a:lnTo>
                  <a:lnTo>
                    <a:pt x="51" y="53"/>
                  </a:lnTo>
                  <a:lnTo>
                    <a:pt x="59" y="55"/>
                  </a:lnTo>
                  <a:lnTo>
                    <a:pt x="66" y="56"/>
                  </a:lnTo>
                  <a:lnTo>
                    <a:pt x="73" y="56"/>
                  </a:lnTo>
                  <a:lnTo>
                    <a:pt x="79" y="56"/>
                  </a:lnTo>
                  <a:lnTo>
                    <a:pt x="84" y="56"/>
                  </a:lnTo>
                  <a:lnTo>
                    <a:pt x="87" y="5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86" name="Freeform 1593"/>
            <p:cNvSpPr>
              <a:spLocks/>
            </p:cNvSpPr>
            <p:nvPr/>
          </p:nvSpPr>
          <p:spPr bwMode="auto">
            <a:xfrm>
              <a:off x="4067" y="3845"/>
              <a:ext cx="98" cy="66"/>
            </a:xfrm>
            <a:custGeom>
              <a:avLst/>
              <a:gdLst>
                <a:gd name="T0" fmla="*/ 4 w 98"/>
                <a:gd name="T1" fmla="*/ 14 h 66"/>
                <a:gd name="T2" fmla="*/ 12 w 98"/>
                <a:gd name="T3" fmla="*/ 11 h 66"/>
                <a:gd name="T4" fmla="*/ 22 w 98"/>
                <a:gd name="T5" fmla="*/ 9 h 66"/>
                <a:gd name="T6" fmla="*/ 30 w 98"/>
                <a:gd name="T7" fmla="*/ 9 h 66"/>
                <a:gd name="T8" fmla="*/ 39 w 98"/>
                <a:gd name="T9" fmla="*/ 11 h 66"/>
                <a:gd name="T10" fmla="*/ 47 w 98"/>
                <a:gd name="T11" fmla="*/ 14 h 66"/>
                <a:gd name="T12" fmla="*/ 56 w 98"/>
                <a:gd name="T13" fmla="*/ 19 h 66"/>
                <a:gd name="T14" fmla="*/ 63 w 98"/>
                <a:gd name="T15" fmla="*/ 24 h 66"/>
                <a:gd name="T16" fmla="*/ 70 w 98"/>
                <a:gd name="T17" fmla="*/ 30 h 66"/>
                <a:gd name="T18" fmla="*/ 77 w 98"/>
                <a:gd name="T19" fmla="*/ 36 h 66"/>
                <a:gd name="T20" fmla="*/ 82 w 98"/>
                <a:gd name="T21" fmla="*/ 42 h 66"/>
                <a:gd name="T22" fmla="*/ 85 w 98"/>
                <a:gd name="T23" fmla="*/ 47 h 66"/>
                <a:gd name="T24" fmla="*/ 88 w 98"/>
                <a:gd name="T25" fmla="*/ 53 h 66"/>
                <a:gd name="T26" fmla="*/ 89 w 98"/>
                <a:gd name="T27" fmla="*/ 56 h 66"/>
                <a:gd name="T28" fmla="*/ 89 w 98"/>
                <a:gd name="T29" fmla="*/ 57 h 66"/>
                <a:gd name="T30" fmla="*/ 91 w 98"/>
                <a:gd name="T31" fmla="*/ 57 h 66"/>
                <a:gd name="T32" fmla="*/ 89 w 98"/>
                <a:gd name="T33" fmla="*/ 57 h 66"/>
                <a:gd name="T34" fmla="*/ 87 w 98"/>
                <a:gd name="T35" fmla="*/ 66 h 66"/>
                <a:gd name="T36" fmla="*/ 94 w 98"/>
                <a:gd name="T37" fmla="*/ 65 h 66"/>
                <a:gd name="T38" fmla="*/ 98 w 98"/>
                <a:gd name="T39" fmla="*/ 60 h 66"/>
                <a:gd name="T40" fmla="*/ 98 w 98"/>
                <a:gd name="T41" fmla="*/ 55 h 66"/>
                <a:gd name="T42" fmla="*/ 96 w 98"/>
                <a:gd name="T43" fmla="*/ 49 h 66"/>
                <a:gd name="T44" fmla="*/ 93 w 98"/>
                <a:gd name="T45" fmla="*/ 43 h 66"/>
                <a:gd name="T46" fmla="*/ 88 w 98"/>
                <a:gd name="T47" fmla="*/ 36 h 66"/>
                <a:gd name="T48" fmla="*/ 83 w 98"/>
                <a:gd name="T49" fmla="*/ 30 h 66"/>
                <a:gd name="T50" fmla="*/ 76 w 98"/>
                <a:gd name="T51" fmla="*/ 23 h 66"/>
                <a:gd name="T52" fmla="*/ 68 w 98"/>
                <a:gd name="T53" fmla="*/ 16 h 66"/>
                <a:gd name="T54" fmla="*/ 60 w 98"/>
                <a:gd name="T55" fmla="*/ 11 h 66"/>
                <a:gd name="T56" fmla="*/ 51 w 98"/>
                <a:gd name="T57" fmla="*/ 6 h 66"/>
                <a:gd name="T58" fmla="*/ 41 w 98"/>
                <a:gd name="T59" fmla="*/ 2 h 66"/>
                <a:gd name="T60" fmla="*/ 31 w 98"/>
                <a:gd name="T61" fmla="*/ 0 h 66"/>
                <a:gd name="T62" fmla="*/ 21 w 98"/>
                <a:gd name="T63" fmla="*/ 0 h 66"/>
                <a:gd name="T64" fmla="*/ 10 w 98"/>
                <a:gd name="T65" fmla="*/ 2 h 66"/>
                <a:gd name="T66" fmla="*/ 0 w 98"/>
                <a:gd name="T67" fmla="*/ 7 h 66"/>
                <a:gd name="T68" fmla="*/ 4 w 98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4" y="14"/>
                  </a:moveTo>
                  <a:lnTo>
                    <a:pt x="12" y="11"/>
                  </a:lnTo>
                  <a:lnTo>
                    <a:pt x="22" y="9"/>
                  </a:lnTo>
                  <a:lnTo>
                    <a:pt x="30" y="9"/>
                  </a:lnTo>
                  <a:lnTo>
                    <a:pt x="39" y="11"/>
                  </a:lnTo>
                  <a:lnTo>
                    <a:pt x="47" y="14"/>
                  </a:lnTo>
                  <a:lnTo>
                    <a:pt x="56" y="19"/>
                  </a:lnTo>
                  <a:lnTo>
                    <a:pt x="63" y="24"/>
                  </a:lnTo>
                  <a:lnTo>
                    <a:pt x="70" y="30"/>
                  </a:lnTo>
                  <a:lnTo>
                    <a:pt x="77" y="36"/>
                  </a:lnTo>
                  <a:lnTo>
                    <a:pt x="82" y="42"/>
                  </a:lnTo>
                  <a:lnTo>
                    <a:pt x="85" y="47"/>
                  </a:lnTo>
                  <a:lnTo>
                    <a:pt x="88" y="53"/>
                  </a:lnTo>
                  <a:lnTo>
                    <a:pt x="89" y="56"/>
                  </a:lnTo>
                  <a:lnTo>
                    <a:pt x="89" y="57"/>
                  </a:lnTo>
                  <a:lnTo>
                    <a:pt x="91" y="57"/>
                  </a:lnTo>
                  <a:lnTo>
                    <a:pt x="89" y="57"/>
                  </a:lnTo>
                  <a:lnTo>
                    <a:pt x="87" y="66"/>
                  </a:lnTo>
                  <a:lnTo>
                    <a:pt x="94" y="65"/>
                  </a:lnTo>
                  <a:lnTo>
                    <a:pt x="98" y="60"/>
                  </a:lnTo>
                  <a:lnTo>
                    <a:pt x="98" y="55"/>
                  </a:lnTo>
                  <a:lnTo>
                    <a:pt x="96" y="49"/>
                  </a:lnTo>
                  <a:lnTo>
                    <a:pt x="93" y="43"/>
                  </a:lnTo>
                  <a:lnTo>
                    <a:pt x="88" y="36"/>
                  </a:lnTo>
                  <a:lnTo>
                    <a:pt x="83" y="30"/>
                  </a:lnTo>
                  <a:lnTo>
                    <a:pt x="76" y="23"/>
                  </a:lnTo>
                  <a:lnTo>
                    <a:pt x="68" y="16"/>
                  </a:lnTo>
                  <a:lnTo>
                    <a:pt x="60" y="11"/>
                  </a:lnTo>
                  <a:lnTo>
                    <a:pt x="51" y="6"/>
                  </a:lnTo>
                  <a:lnTo>
                    <a:pt x="41" y="2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0" y="2"/>
                  </a:lnTo>
                  <a:lnTo>
                    <a:pt x="0" y="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87" name="Freeform 1594"/>
            <p:cNvSpPr>
              <a:spLocks/>
            </p:cNvSpPr>
            <p:nvPr/>
          </p:nvSpPr>
          <p:spPr bwMode="auto">
            <a:xfrm>
              <a:off x="4063" y="3852"/>
              <a:ext cx="44" cy="49"/>
            </a:xfrm>
            <a:custGeom>
              <a:avLst/>
              <a:gdLst>
                <a:gd name="T0" fmla="*/ 44 w 44"/>
                <a:gd name="T1" fmla="*/ 41 h 49"/>
                <a:gd name="T2" fmla="*/ 36 w 44"/>
                <a:gd name="T3" fmla="*/ 37 h 49"/>
                <a:gd name="T4" fmla="*/ 29 w 44"/>
                <a:gd name="T5" fmla="*/ 31 h 49"/>
                <a:gd name="T6" fmla="*/ 23 w 44"/>
                <a:gd name="T7" fmla="*/ 25 h 49"/>
                <a:gd name="T8" fmla="*/ 16 w 44"/>
                <a:gd name="T9" fmla="*/ 19 h 49"/>
                <a:gd name="T10" fmla="*/ 12 w 44"/>
                <a:gd name="T11" fmla="*/ 13 h 49"/>
                <a:gd name="T12" fmla="*/ 10 w 44"/>
                <a:gd name="T13" fmla="*/ 8 h 49"/>
                <a:gd name="T14" fmla="*/ 9 w 44"/>
                <a:gd name="T15" fmla="*/ 7 h 49"/>
                <a:gd name="T16" fmla="*/ 9 w 44"/>
                <a:gd name="T17" fmla="*/ 6 h 49"/>
                <a:gd name="T18" fmla="*/ 9 w 44"/>
                <a:gd name="T19" fmla="*/ 7 h 49"/>
                <a:gd name="T20" fmla="*/ 8 w 44"/>
                <a:gd name="T21" fmla="*/ 7 h 49"/>
                <a:gd name="T22" fmla="*/ 4 w 44"/>
                <a:gd name="T23" fmla="*/ 0 h 49"/>
                <a:gd name="T24" fmla="*/ 0 w 44"/>
                <a:gd name="T25" fmla="*/ 3 h 49"/>
                <a:gd name="T26" fmla="*/ 0 w 44"/>
                <a:gd name="T27" fmla="*/ 6 h 49"/>
                <a:gd name="T28" fmla="*/ 0 w 44"/>
                <a:gd name="T29" fmla="*/ 9 h 49"/>
                <a:gd name="T30" fmla="*/ 1 w 44"/>
                <a:gd name="T31" fmla="*/ 13 h 49"/>
                <a:gd name="T32" fmla="*/ 5 w 44"/>
                <a:gd name="T33" fmla="*/ 18 h 49"/>
                <a:gd name="T34" fmla="*/ 10 w 44"/>
                <a:gd name="T35" fmla="*/ 25 h 49"/>
                <a:gd name="T36" fmla="*/ 16 w 44"/>
                <a:gd name="T37" fmla="*/ 31 h 49"/>
                <a:gd name="T38" fmla="*/ 24 w 44"/>
                <a:gd name="T39" fmla="*/ 38 h 49"/>
                <a:gd name="T40" fmla="*/ 31 w 44"/>
                <a:gd name="T41" fmla="*/ 45 h 49"/>
                <a:gd name="T42" fmla="*/ 40 w 44"/>
                <a:gd name="T43" fmla="*/ 49 h 49"/>
                <a:gd name="T44" fmla="*/ 44 w 44"/>
                <a:gd name="T45" fmla="*/ 41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4"/>
                <a:gd name="T70" fmla="*/ 0 h 49"/>
                <a:gd name="T71" fmla="*/ 44 w 44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4" h="49">
                  <a:moveTo>
                    <a:pt x="44" y="41"/>
                  </a:moveTo>
                  <a:lnTo>
                    <a:pt x="36" y="37"/>
                  </a:lnTo>
                  <a:lnTo>
                    <a:pt x="29" y="31"/>
                  </a:lnTo>
                  <a:lnTo>
                    <a:pt x="23" y="25"/>
                  </a:lnTo>
                  <a:lnTo>
                    <a:pt x="16" y="19"/>
                  </a:lnTo>
                  <a:lnTo>
                    <a:pt x="12" y="13"/>
                  </a:lnTo>
                  <a:lnTo>
                    <a:pt x="10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5" y="18"/>
                  </a:lnTo>
                  <a:lnTo>
                    <a:pt x="10" y="25"/>
                  </a:lnTo>
                  <a:lnTo>
                    <a:pt x="16" y="31"/>
                  </a:lnTo>
                  <a:lnTo>
                    <a:pt x="24" y="38"/>
                  </a:lnTo>
                  <a:lnTo>
                    <a:pt x="31" y="45"/>
                  </a:lnTo>
                  <a:lnTo>
                    <a:pt x="40" y="49"/>
                  </a:lnTo>
                  <a:lnTo>
                    <a:pt x="44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88" name="Freeform 1595"/>
            <p:cNvSpPr>
              <a:spLocks/>
            </p:cNvSpPr>
            <p:nvPr/>
          </p:nvSpPr>
          <p:spPr bwMode="auto">
            <a:xfrm>
              <a:off x="4103" y="3893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49 w 53"/>
                <a:gd name="T3" fmla="*/ 8 h 18"/>
                <a:gd name="T4" fmla="*/ 44 w 53"/>
                <a:gd name="T5" fmla="*/ 8 h 18"/>
                <a:gd name="T6" fmla="*/ 39 w 53"/>
                <a:gd name="T7" fmla="*/ 8 h 18"/>
                <a:gd name="T8" fmla="*/ 31 w 53"/>
                <a:gd name="T9" fmla="*/ 7 h 18"/>
                <a:gd name="T10" fmla="*/ 25 w 53"/>
                <a:gd name="T11" fmla="*/ 7 h 18"/>
                <a:gd name="T12" fmla="*/ 17 w 53"/>
                <a:gd name="T13" fmla="*/ 5 h 18"/>
                <a:gd name="T14" fmla="*/ 10 w 53"/>
                <a:gd name="T15" fmla="*/ 4 h 18"/>
                <a:gd name="T16" fmla="*/ 4 w 53"/>
                <a:gd name="T17" fmla="*/ 0 h 18"/>
                <a:gd name="T18" fmla="*/ 0 w 53"/>
                <a:gd name="T19" fmla="*/ 8 h 18"/>
                <a:gd name="T20" fmla="*/ 8 w 53"/>
                <a:gd name="T21" fmla="*/ 11 h 18"/>
                <a:gd name="T22" fmla="*/ 15 w 53"/>
                <a:gd name="T23" fmla="*/ 15 h 18"/>
                <a:gd name="T24" fmla="*/ 24 w 53"/>
                <a:gd name="T25" fmla="*/ 16 h 18"/>
                <a:gd name="T26" fmla="*/ 31 w 53"/>
                <a:gd name="T27" fmla="*/ 17 h 18"/>
                <a:gd name="T28" fmla="*/ 38 w 53"/>
                <a:gd name="T29" fmla="*/ 17 h 18"/>
                <a:gd name="T30" fmla="*/ 44 w 53"/>
                <a:gd name="T31" fmla="*/ 17 h 18"/>
                <a:gd name="T32" fmla="*/ 48 w 53"/>
                <a:gd name="T33" fmla="*/ 18 h 18"/>
                <a:gd name="T34" fmla="*/ 51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49" y="8"/>
                  </a:lnTo>
                  <a:lnTo>
                    <a:pt x="44" y="8"/>
                  </a:lnTo>
                  <a:lnTo>
                    <a:pt x="39" y="8"/>
                  </a:lnTo>
                  <a:lnTo>
                    <a:pt x="31" y="7"/>
                  </a:lnTo>
                  <a:lnTo>
                    <a:pt x="25" y="7"/>
                  </a:lnTo>
                  <a:lnTo>
                    <a:pt x="17" y="5"/>
                  </a:lnTo>
                  <a:lnTo>
                    <a:pt x="10" y="4"/>
                  </a:lnTo>
                  <a:lnTo>
                    <a:pt x="4" y="0"/>
                  </a:lnTo>
                  <a:lnTo>
                    <a:pt x="0" y="8"/>
                  </a:lnTo>
                  <a:lnTo>
                    <a:pt x="8" y="11"/>
                  </a:lnTo>
                  <a:lnTo>
                    <a:pt x="15" y="15"/>
                  </a:lnTo>
                  <a:lnTo>
                    <a:pt x="24" y="16"/>
                  </a:lnTo>
                  <a:lnTo>
                    <a:pt x="31" y="17"/>
                  </a:lnTo>
                  <a:lnTo>
                    <a:pt x="38" y="17"/>
                  </a:lnTo>
                  <a:lnTo>
                    <a:pt x="44" y="17"/>
                  </a:lnTo>
                  <a:lnTo>
                    <a:pt x="48" y="18"/>
                  </a:lnTo>
                  <a:lnTo>
                    <a:pt x="51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89" name="Freeform 1596"/>
            <p:cNvSpPr>
              <a:spLocks/>
            </p:cNvSpPr>
            <p:nvPr/>
          </p:nvSpPr>
          <p:spPr bwMode="auto">
            <a:xfrm>
              <a:off x="1855" y="3851"/>
              <a:ext cx="93" cy="57"/>
            </a:xfrm>
            <a:custGeom>
              <a:avLst/>
              <a:gdLst>
                <a:gd name="T0" fmla="*/ 87 w 93"/>
                <a:gd name="T1" fmla="*/ 0 h 57"/>
                <a:gd name="T2" fmla="*/ 92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2 w 93"/>
                <a:gd name="T9" fmla="*/ 9 h 57"/>
                <a:gd name="T10" fmla="*/ 88 w 93"/>
                <a:gd name="T11" fmla="*/ 15 h 57"/>
                <a:gd name="T12" fmla="*/ 84 w 93"/>
                <a:gd name="T13" fmla="*/ 21 h 57"/>
                <a:gd name="T14" fmla="*/ 79 w 93"/>
                <a:gd name="T15" fmla="*/ 28 h 57"/>
                <a:gd name="T16" fmla="*/ 73 w 93"/>
                <a:gd name="T17" fmla="*/ 35 h 57"/>
                <a:gd name="T18" fmla="*/ 65 w 93"/>
                <a:gd name="T19" fmla="*/ 40 h 57"/>
                <a:gd name="T20" fmla="*/ 57 w 93"/>
                <a:gd name="T21" fmla="*/ 46 h 57"/>
                <a:gd name="T22" fmla="*/ 48 w 93"/>
                <a:gd name="T23" fmla="*/ 51 h 57"/>
                <a:gd name="T24" fmla="*/ 39 w 93"/>
                <a:gd name="T25" fmla="*/ 54 h 57"/>
                <a:gd name="T26" fmla="*/ 29 w 93"/>
                <a:gd name="T27" fmla="*/ 57 h 57"/>
                <a:gd name="T28" fmla="*/ 20 w 93"/>
                <a:gd name="T29" fmla="*/ 57 h 57"/>
                <a:gd name="T30" fmla="*/ 10 w 93"/>
                <a:gd name="T31" fmla="*/ 54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8 h 57"/>
                <a:gd name="T38" fmla="*/ 0 w 93"/>
                <a:gd name="T39" fmla="*/ 46 h 57"/>
                <a:gd name="T40" fmla="*/ 1 w 93"/>
                <a:gd name="T41" fmla="*/ 43 h 57"/>
                <a:gd name="T42" fmla="*/ 4 w 93"/>
                <a:gd name="T43" fmla="*/ 38 h 57"/>
                <a:gd name="T44" fmla="*/ 8 w 93"/>
                <a:gd name="T45" fmla="*/ 31 h 57"/>
                <a:gd name="T46" fmla="*/ 14 w 93"/>
                <a:gd name="T47" fmla="*/ 25 h 57"/>
                <a:gd name="T48" fmla="*/ 22 w 93"/>
                <a:gd name="T49" fmla="*/ 19 h 57"/>
                <a:gd name="T50" fmla="*/ 29 w 93"/>
                <a:gd name="T51" fmla="*/ 13 h 57"/>
                <a:gd name="T52" fmla="*/ 37 w 93"/>
                <a:gd name="T53" fmla="*/ 8 h 57"/>
                <a:gd name="T54" fmla="*/ 44 w 93"/>
                <a:gd name="T55" fmla="*/ 5 h 57"/>
                <a:gd name="T56" fmla="*/ 51 w 93"/>
                <a:gd name="T57" fmla="*/ 3 h 57"/>
                <a:gd name="T58" fmla="*/ 59 w 93"/>
                <a:gd name="T59" fmla="*/ 2 h 57"/>
                <a:gd name="T60" fmla="*/ 66 w 93"/>
                <a:gd name="T61" fmla="*/ 1 h 57"/>
                <a:gd name="T62" fmla="*/ 73 w 93"/>
                <a:gd name="T63" fmla="*/ 1 h 57"/>
                <a:gd name="T64" fmla="*/ 79 w 93"/>
                <a:gd name="T65" fmla="*/ 0 h 57"/>
                <a:gd name="T66" fmla="*/ 84 w 93"/>
                <a:gd name="T67" fmla="*/ 0 h 57"/>
                <a:gd name="T68" fmla="*/ 87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7" y="0"/>
                  </a:moveTo>
                  <a:lnTo>
                    <a:pt x="92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2" y="9"/>
                  </a:lnTo>
                  <a:lnTo>
                    <a:pt x="88" y="15"/>
                  </a:lnTo>
                  <a:lnTo>
                    <a:pt x="84" y="21"/>
                  </a:lnTo>
                  <a:lnTo>
                    <a:pt x="79" y="28"/>
                  </a:lnTo>
                  <a:lnTo>
                    <a:pt x="73" y="35"/>
                  </a:lnTo>
                  <a:lnTo>
                    <a:pt x="65" y="40"/>
                  </a:lnTo>
                  <a:lnTo>
                    <a:pt x="57" y="46"/>
                  </a:lnTo>
                  <a:lnTo>
                    <a:pt x="48" y="51"/>
                  </a:lnTo>
                  <a:lnTo>
                    <a:pt x="39" y="54"/>
                  </a:lnTo>
                  <a:lnTo>
                    <a:pt x="29" y="57"/>
                  </a:lnTo>
                  <a:lnTo>
                    <a:pt x="20" y="57"/>
                  </a:lnTo>
                  <a:lnTo>
                    <a:pt x="10" y="54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3"/>
                  </a:lnTo>
                  <a:lnTo>
                    <a:pt x="4" y="38"/>
                  </a:lnTo>
                  <a:lnTo>
                    <a:pt x="8" y="31"/>
                  </a:lnTo>
                  <a:lnTo>
                    <a:pt x="14" y="25"/>
                  </a:lnTo>
                  <a:lnTo>
                    <a:pt x="22" y="19"/>
                  </a:lnTo>
                  <a:lnTo>
                    <a:pt x="29" y="13"/>
                  </a:lnTo>
                  <a:lnTo>
                    <a:pt x="37" y="8"/>
                  </a:lnTo>
                  <a:lnTo>
                    <a:pt x="44" y="5"/>
                  </a:lnTo>
                  <a:lnTo>
                    <a:pt x="51" y="3"/>
                  </a:lnTo>
                  <a:lnTo>
                    <a:pt x="59" y="2"/>
                  </a:lnTo>
                  <a:lnTo>
                    <a:pt x="66" y="1"/>
                  </a:lnTo>
                  <a:lnTo>
                    <a:pt x="73" y="1"/>
                  </a:lnTo>
                  <a:lnTo>
                    <a:pt x="79" y="0"/>
                  </a:lnTo>
                  <a:lnTo>
                    <a:pt x="84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90" name="Freeform 1597"/>
            <p:cNvSpPr>
              <a:spLocks/>
            </p:cNvSpPr>
            <p:nvPr/>
          </p:nvSpPr>
          <p:spPr bwMode="auto">
            <a:xfrm>
              <a:off x="1854" y="3846"/>
              <a:ext cx="98" cy="66"/>
            </a:xfrm>
            <a:custGeom>
              <a:avLst/>
              <a:gdLst>
                <a:gd name="T0" fmla="*/ 0 w 98"/>
                <a:gd name="T1" fmla="*/ 58 h 66"/>
                <a:gd name="T2" fmla="*/ 10 w 98"/>
                <a:gd name="T3" fmla="*/ 64 h 66"/>
                <a:gd name="T4" fmla="*/ 21 w 98"/>
                <a:gd name="T5" fmla="*/ 66 h 66"/>
                <a:gd name="T6" fmla="*/ 31 w 98"/>
                <a:gd name="T7" fmla="*/ 66 h 66"/>
                <a:gd name="T8" fmla="*/ 41 w 98"/>
                <a:gd name="T9" fmla="*/ 64 h 66"/>
                <a:gd name="T10" fmla="*/ 51 w 98"/>
                <a:gd name="T11" fmla="*/ 61 h 66"/>
                <a:gd name="T12" fmla="*/ 60 w 98"/>
                <a:gd name="T13" fmla="*/ 55 h 66"/>
                <a:gd name="T14" fmla="*/ 68 w 98"/>
                <a:gd name="T15" fmla="*/ 50 h 66"/>
                <a:gd name="T16" fmla="*/ 76 w 98"/>
                <a:gd name="T17" fmla="*/ 43 h 66"/>
                <a:gd name="T18" fmla="*/ 83 w 98"/>
                <a:gd name="T19" fmla="*/ 36 h 66"/>
                <a:gd name="T20" fmla="*/ 88 w 98"/>
                <a:gd name="T21" fmla="*/ 30 h 66"/>
                <a:gd name="T22" fmla="*/ 93 w 98"/>
                <a:gd name="T23" fmla="*/ 23 h 66"/>
                <a:gd name="T24" fmla="*/ 97 w 98"/>
                <a:gd name="T25" fmla="*/ 17 h 66"/>
                <a:gd name="T26" fmla="*/ 98 w 98"/>
                <a:gd name="T27" fmla="*/ 11 h 66"/>
                <a:gd name="T28" fmla="*/ 98 w 98"/>
                <a:gd name="T29" fmla="*/ 6 h 66"/>
                <a:gd name="T30" fmla="*/ 94 w 98"/>
                <a:gd name="T31" fmla="*/ 0 h 66"/>
                <a:gd name="T32" fmla="*/ 88 w 98"/>
                <a:gd name="T33" fmla="*/ 0 h 66"/>
                <a:gd name="T34" fmla="*/ 89 w 98"/>
                <a:gd name="T35" fmla="*/ 9 h 66"/>
                <a:gd name="T36" fmla="*/ 91 w 98"/>
                <a:gd name="T37" fmla="*/ 9 h 66"/>
                <a:gd name="T38" fmla="*/ 89 w 98"/>
                <a:gd name="T39" fmla="*/ 8 h 66"/>
                <a:gd name="T40" fmla="*/ 89 w 98"/>
                <a:gd name="T41" fmla="*/ 9 h 66"/>
                <a:gd name="T42" fmla="*/ 88 w 98"/>
                <a:gd name="T43" fmla="*/ 13 h 66"/>
                <a:gd name="T44" fmla="*/ 85 w 98"/>
                <a:gd name="T45" fmla="*/ 18 h 66"/>
                <a:gd name="T46" fmla="*/ 82 w 98"/>
                <a:gd name="T47" fmla="*/ 23 h 66"/>
                <a:gd name="T48" fmla="*/ 77 w 98"/>
                <a:gd name="T49" fmla="*/ 30 h 66"/>
                <a:gd name="T50" fmla="*/ 70 w 98"/>
                <a:gd name="T51" fmla="*/ 36 h 66"/>
                <a:gd name="T52" fmla="*/ 63 w 98"/>
                <a:gd name="T53" fmla="*/ 42 h 66"/>
                <a:gd name="T54" fmla="*/ 56 w 98"/>
                <a:gd name="T55" fmla="*/ 47 h 66"/>
                <a:gd name="T56" fmla="*/ 47 w 98"/>
                <a:gd name="T57" fmla="*/ 52 h 66"/>
                <a:gd name="T58" fmla="*/ 39 w 98"/>
                <a:gd name="T59" fmla="*/ 55 h 66"/>
                <a:gd name="T60" fmla="*/ 30 w 98"/>
                <a:gd name="T61" fmla="*/ 56 h 66"/>
                <a:gd name="T62" fmla="*/ 22 w 98"/>
                <a:gd name="T63" fmla="*/ 57 h 66"/>
                <a:gd name="T64" fmla="*/ 12 w 98"/>
                <a:gd name="T65" fmla="*/ 55 h 66"/>
                <a:gd name="T66" fmla="*/ 4 w 98"/>
                <a:gd name="T67" fmla="*/ 51 h 66"/>
                <a:gd name="T68" fmla="*/ 0 w 98"/>
                <a:gd name="T69" fmla="*/ 58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8"/>
                  </a:moveTo>
                  <a:lnTo>
                    <a:pt x="10" y="64"/>
                  </a:lnTo>
                  <a:lnTo>
                    <a:pt x="21" y="66"/>
                  </a:lnTo>
                  <a:lnTo>
                    <a:pt x="31" y="66"/>
                  </a:lnTo>
                  <a:lnTo>
                    <a:pt x="41" y="64"/>
                  </a:lnTo>
                  <a:lnTo>
                    <a:pt x="51" y="61"/>
                  </a:lnTo>
                  <a:lnTo>
                    <a:pt x="60" y="55"/>
                  </a:lnTo>
                  <a:lnTo>
                    <a:pt x="68" y="50"/>
                  </a:lnTo>
                  <a:lnTo>
                    <a:pt x="76" y="43"/>
                  </a:lnTo>
                  <a:lnTo>
                    <a:pt x="83" y="36"/>
                  </a:lnTo>
                  <a:lnTo>
                    <a:pt x="88" y="30"/>
                  </a:lnTo>
                  <a:lnTo>
                    <a:pt x="93" y="23"/>
                  </a:lnTo>
                  <a:lnTo>
                    <a:pt x="97" y="17"/>
                  </a:lnTo>
                  <a:lnTo>
                    <a:pt x="98" y="11"/>
                  </a:lnTo>
                  <a:lnTo>
                    <a:pt x="98" y="6"/>
                  </a:lnTo>
                  <a:lnTo>
                    <a:pt x="94" y="0"/>
                  </a:lnTo>
                  <a:lnTo>
                    <a:pt x="88" y="0"/>
                  </a:lnTo>
                  <a:lnTo>
                    <a:pt x="89" y="9"/>
                  </a:lnTo>
                  <a:lnTo>
                    <a:pt x="91" y="9"/>
                  </a:lnTo>
                  <a:lnTo>
                    <a:pt x="89" y="8"/>
                  </a:lnTo>
                  <a:lnTo>
                    <a:pt x="89" y="9"/>
                  </a:lnTo>
                  <a:lnTo>
                    <a:pt x="88" y="13"/>
                  </a:lnTo>
                  <a:lnTo>
                    <a:pt x="85" y="18"/>
                  </a:lnTo>
                  <a:lnTo>
                    <a:pt x="82" y="23"/>
                  </a:lnTo>
                  <a:lnTo>
                    <a:pt x="77" y="30"/>
                  </a:lnTo>
                  <a:lnTo>
                    <a:pt x="70" y="36"/>
                  </a:lnTo>
                  <a:lnTo>
                    <a:pt x="63" y="42"/>
                  </a:lnTo>
                  <a:lnTo>
                    <a:pt x="56" y="47"/>
                  </a:lnTo>
                  <a:lnTo>
                    <a:pt x="47" y="52"/>
                  </a:lnTo>
                  <a:lnTo>
                    <a:pt x="39" y="55"/>
                  </a:lnTo>
                  <a:lnTo>
                    <a:pt x="30" y="56"/>
                  </a:lnTo>
                  <a:lnTo>
                    <a:pt x="22" y="57"/>
                  </a:lnTo>
                  <a:lnTo>
                    <a:pt x="12" y="55"/>
                  </a:lnTo>
                  <a:lnTo>
                    <a:pt x="4" y="5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91" name="Freeform 1598"/>
            <p:cNvSpPr>
              <a:spLocks/>
            </p:cNvSpPr>
            <p:nvPr/>
          </p:nvSpPr>
          <p:spPr bwMode="auto">
            <a:xfrm>
              <a:off x="1850" y="3855"/>
              <a:ext cx="44" cy="49"/>
            </a:xfrm>
            <a:custGeom>
              <a:avLst/>
              <a:gdLst>
                <a:gd name="T0" fmla="*/ 40 w 44"/>
                <a:gd name="T1" fmla="*/ 0 h 49"/>
                <a:gd name="T2" fmla="*/ 32 w 44"/>
                <a:gd name="T3" fmla="*/ 5 h 49"/>
                <a:gd name="T4" fmla="*/ 24 w 44"/>
                <a:gd name="T5" fmla="*/ 11 h 49"/>
                <a:gd name="T6" fmla="*/ 16 w 44"/>
                <a:gd name="T7" fmla="*/ 17 h 49"/>
                <a:gd name="T8" fmla="*/ 10 w 44"/>
                <a:gd name="T9" fmla="*/ 25 h 49"/>
                <a:gd name="T10" fmla="*/ 5 w 44"/>
                <a:gd name="T11" fmla="*/ 32 h 49"/>
                <a:gd name="T12" fmla="*/ 1 w 44"/>
                <a:gd name="T13" fmla="*/ 37 h 49"/>
                <a:gd name="T14" fmla="*/ 0 w 44"/>
                <a:gd name="T15" fmla="*/ 41 h 49"/>
                <a:gd name="T16" fmla="*/ 0 w 44"/>
                <a:gd name="T17" fmla="*/ 44 h 49"/>
                <a:gd name="T18" fmla="*/ 1 w 44"/>
                <a:gd name="T19" fmla="*/ 47 h 49"/>
                <a:gd name="T20" fmla="*/ 4 w 44"/>
                <a:gd name="T21" fmla="*/ 49 h 49"/>
                <a:gd name="T22" fmla="*/ 8 w 44"/>
                <a:gd name="T23" fmla="*/ 42 h 49"/>
                <a:gd name="T24" fmla="*/ 9 w 44"/>
                <a:gd name="T25" fmla="*/ 43 h 49"/>
                <a:gd name="T26" fmla="*/ 10 w 44"/>
                <a:gd name="T27" fmla="*/ 42 h 49"/>
                <a:gd name="T28" fmla="*/ 12 w 44"/>
                <a:gd name="T29" fmla="*/ 36 h 49"/>
                <a:gd name="T30" fmla="*/ 16 w 44"/>
                <a:gd name="T31" fmla="*/ 31 h 49"/>
                <a:gd name="T32" fmla="*/ 23 w 44"/>
                <a:gd name="T33" fmla="*/ 24 h 49"/>
                <a:gd name="T34" fmla="*/ 29 w 44"/>
                <a:gd name="T35" fmla="*/ 19 h 49"/>
                <a:gd name="T36" fmla="*/ 36 w 44"/>
                <a:gd name="T37" fmla="*/ 13 h 49"/>
                <a:gd name="T38" fmla="*/ 44 w 44"/>
                <a:gd name="T39" fmla="*/ 9 h 49"/>
                <a:gd name="T40" fmla="*/ 40 w 44"/>
                <a:gd name="T41" fmla="*/ 0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49"/>
                <a:gd name="T65" fmla="*/ 44 w 44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49">
                  <a:moveTo>
                    <a:pt x="40" y="0"/>
                  </a:moveTo>
                  <a:lnTo>
                    <a:pt x="32" y="5"/>
                  </a:lnTo>
                  <a:lnTo>
                    <a:pt x="24" y="11"/>
                  </a:lnTo>
                  <a:lnTo>
                    <a:pt x="16" y="17"/>
                  </a:lnTo>
                  <a:lnTo>
                    <a:pt x="10" y="25"/>
                  </a:lnTo>
                  <a:lnTo>
                    <a:pt x="5" y="32"/>
                  </a:lnTo>
                  <a:lnTo>
                    <a:pt x="1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4" y="49"/>
                  </a:lnTo>
                  <a:lnTo>
                    <a:pt x="8" y="42"/>
                  </a:lnTo>
                  <a:lnTo>
                    <a:pt x="9" y="43"/>
                  </a:lnTo>
                  <a:lnTo>
                    <a:pt x="10" y="42"/>
                  </a:lnTo>
                  <a:lnTo>
                    <a:pt x="12" y="36"/>
                  </a:lnTo>
                  <a:lnTo>
                    <a:pt x="16" y="31"/>
                  </a:lnTo>
                  <a:lnTo>
                    <a:pt x="23" y="24"/>
                  </a:lnTo>
                  <a:lnTo>
                    <a:pt x="29" y="19"/>
                  </a:lnTo>
                  <a:lnTo>
                    <a:pt x="36" y="13"/>
                  </a:lnTo>
                  <a:lnTo>
                    <a:pt x="44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92" name="Freeform 1599"/>
            <p:cNvSpPr>
              <a:spLocks/>
            </p:cNvSpPr>
            <p:nvPr/>
          </p:nvSpPr>
          <p:spPr bwMode="auto">
            <a:xfrm>
              <a:off x="1890" y="3846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8 w 53"/>
                <a:gd name="T3" fmla="*/ 0 h 18"/>
                <a:gd name="T4" fmla="*/ 44 w 53"/>
                <a:gd name="T5" fmla="*/ 0 h 18"/>
                <a:gd name="T6" fmla="*/ 38 w 53"/>
                <a:gd name="T7" fmla="*/ 0 h 18"/>
                <a:gd name="T8" fmla="*/ 31 w 53"/>
                <a:gd name="T9" fmla="*/ 1 h 18"/>
                <a:gd name="T10" fmla="*/ 24 w 53"/>
                <a:gd name="T11" fmla="*/ 2 h 18"/>
                <a:gd name="T12" fmla="*/ 15 w 53"/>
                <a:gd name="T13" fmla="*/ 3 h 18"/>
                <a:gd name="T14" fmla="*/ 8 w 53"/>
                <a:gd name="T15" fmla="*/ 6 h 18"/>
                <a:gd name="T16" fmla="*/ 0 w 53"/>
                <a:gd name="T17" fmla="*/ 9 h 18"/>
                <a:gd name="T18" fmla="*/ 4 w 53"/>
                <a:gd name="T19" fmla="*/ 18 h 18"/>
                <a:gd name="T20" fmla="*/ 11 w 53"/>
                <a:gd name="T21" fmla="*/ 14 h 18"/>
                <a:gd name="T22" fmla="*/ 18 w 53"/>
                <a:gd name="T23" fmla="*/ 12 h 18"/>
                <a:gd name="T24" fmla="*/ 25 w 53"/>
                <a:gd name="T25" fmla="*/ 11 h 18"/>
                <a:gd name="T26" fmla="*/ 31 w 53"/>
                <a:gd name="T27" fmla="*/ 10 h 18"/>
                <a:gd name="T28" fmla="*/ 39 w 53"/>
                <a:gd name="T29" fmla="*/ 10 h 18"/>
                <a:gd name="T30" fmla="*/ 44 w 53"/>
                <a:gd name="T31" fmla="*/ 10 h 18"/>
                <a:gd name="T32" fmla="*/ 49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8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4" y="2"/>
                  </a:lnTo>
                  <a:lnTo>
                    <a:pt x="15" y="3"/>
                  </a:lnTo>
                  <a:lnTo>
                    <a:pt x="8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1" y="14"/>
                  </a:lnTo>
                  <a:lnTo>
                    <a:pt x="18" y="12"/>
                  </a:lnTo>
                  <a:lnTo>
                    <a:pt x="25" y="11"/>
                  </a:lnTo>
                  <a:lnTo>
                    <a:pt x="31" y="10"/>
                  </a:lnTo>
                  <a:lnTo>
                    <a:pt x="39" y="10"/>
                  </a:lnTo>
                  <a:lnTo>
                    <a:pt x="44" y="10"/>
                  </a:lnTo>
                  <a:lnTo>
                    <a:pt x="49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93" name="Freeform 1600"/>
            <p:cNvSpPr>
              <a:spLocks/>
            </p:cNvSpPr>
            <p:nvPr/>
          </p:nvSpPr>
          <p:spPr bwMode="auto">
            <a:xfrm>
              <a:off x="5011" y="3849"/>
              <a:ext cx="93" cy="58"/>
            </a:xfrm>
            <a:custGeom>
              <a:avLst/>
              <a:gdLst>
                <a:gd name="T0" fmla="*/ 88 w 93"/>
                <a:gd name="T1" fmla="*/ 58 h 58"/>
                <a:gd name="T2" fmla="*/ 92 w 93"/>
                <a:gd name="T3" fmla="*/ 58 h 58"/>
                <a:gd name="T4" fmla="*/ 93 w 93"/>
                <a:gd name="T5" fmla="*/ 55 h 58"/>
                <a:gd name="T6" fmla="*/ 93 w 93"/>
                <a:gd name="T7" fmla="*/ 52 h 58"/>
                <a:gd name="T8" fmla="*/ 92 w 93"/>
                <a:gd name="T9" fmla="*/ 47 h 58"/>
                <a:gd name="T10" fmla="*/ 89 w 93"/>
                <a:gd name="T11" fmla="*/ 41 h 58"/>
                <a:gd name="T12" fmla="*/ 85 w 93"/>
                <a:gd name="T13" fmla="*/ 36 h 58"/>
                <a:gd name="T14" fmla="*/ 80 w 93"/>
                <a:gd name="T15" fmla="*/ 29 h 58"/>
                <a:gd name="T16" fmla="*/ 73 w 93"/>
                <a:gd name="T17" fmla="*/ 22 h 58"/>
                <a:gd name="T18" fmla="*/ 66 w 93"/>
                <a:gd name="T19" fmla="*/ 16 h 58"/>
                <a:gd name="T20" fmla="*/ 57 w 93"/>
                <a:gd name="T21" fmla="*/ 10 h 58"/>
                <a:gd name="T22" fmla="*/ 49 w 93"/>
                <a:gd name="T23" fmla="*/ 6 h 58"/>
                <a:gd name="T24" fmla="*/ 39 w 93"/>
                <a:gd name="T25" fmla="*/ 3 h 58"/>
                <a:gd name="T26" fmla="*/ 30 w 93"/>
                <a:gd name="T27" fmla="*/ 0 h 58"/>
                <a:gd name="T28" fmla="*/ 20 w 93"/>
                <a:gd name="T29" fmla="*/ 0 h 58"/>
                <a:gd name="T30" fmla="*/ 11 w 93"/>
                <a:gd name="T31" fmla="*/ 3 h 58"/>
                <a:gd name="T32" fmla="*/ 1 w 93"/>
                <a:gd name="T33" fmla="*/ 7 h 58"/>
                <a:gd name="T34" fmla="*/ 0 w 93"/>
                <a:gd name="T35" fmla="*/ 8 h 58"/>
                <a:gd name="T36" fmla="*/ 0 w 93"/>
                <a:gd name="T37" fmla="*/ 9 h 58"/>
                <a:gd name="T38" fmla="*/ 0 w 93"/>
                <a:gd name="T39" fmla="*/ 11 h 58"/>
                <a:gd name="T40" fmla="*/ 1 w 93"/>
                <a:gd name="T41" fmla="*/ 14 h 58"/>
                <a:gd name="T42" fmla="*/ 4 w 93"/>
                <a:gd name="T43" fmla="*/ 19 h 58"/>
                <a:gd name="T44" fmla="*/ 9 w 93"/>
                <a:gd name="T45" fmla="*/ 25 h 58"/>
                <a:gd name="T46" fmla="*/ 15 w 93"/>
                <a:gd name="T47" fmla="*/ 31 h 58"/>
                <a:gd name="T48" fmla="*/ 22 w 93"/>
                <a:gd name="T49" fmla="*/ 38 h 58"/>
                <a:gd name="T50" fmla="*/ 30 w 93"/>
                <a:gd name="T51" fmla="*/ 43 h 58"/>
                <a:gd name="T52" fmla="*/ 37 w 93"/>
                <a:gd name="T53" fmla="*/ 49 h 58"/>
                <a:gd name="T54" fmla="*/ 45 w 93"/>
                <a:gd name="T55" fmla="*/ 51 h 58"/>
                <a:gd name="T56" fmla="*/ 52 w 93"/>
                <a:gd name="T57" fmla="*/ 53 h 58"/>
                <a:gd name="T58" fmla="*/ 59 w 93"/>
                <a:gd name="T59" fmla="*/ 55 h 58"/>
                <a:gd name="T60" fmla="*/ 67 w 93"/>
                <a:gd name="T61" fmla="*/ 56 h 58"/>
                <a:gd name="T62" fmla="*/ 73 w 93"/>
                <a:gd name="T63" fmla="*/ 56 h 58"/>
                <a:gd name="T64" fmla="*/ 80 w 93"/>
                <a:gd name="T65" fmla="*/ 56 h 58"/>
                <a:gd name="T66" fmla="*/ 85 w 93"/>
                <a:gd name="T67" fmla="*/ 56 h 58"/>
                <a:gd name="T68" fmla="*/ 88 w 93"/>
                <a:gd name="T69" fmla="*/ 58 h 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8"/>
                <a:gd name="T107" fmla="*/ 93 w 93"/>
                <a:gd name="T108" fmla="*/ 58 h 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8">
                  <a:moveTo>
                    <a:pt x="88" y="58"/>
                  </a:moveTo>
                  <a:lnTo>
                    <a:pt x="92" y="58"/>
                  </a:lnTo>
                  <a:lnTo>
                    <a:pt x="93" y="55"/>
                  </a:lnTo>
                  <a:lnTo>
                    <a:pt x="93" y="52"/>
                  </a:lnTo>
                  <a:lnTo>
                    <a:pt x="92" y="47"/>
                  </a:lnTo>
                  <a:lnTo>
                    <a:pt x="89" y="41"/>
                  </a:lnTo>
                  <a:lnTo>
                    <a:pt x="85" y="36"/>
                  </a:lnTo>
                  <a:lnTo>
                    <a:pt x="80" y="29"/>
                  </a:lnTo>
                  <a:lnTo>
                    <a:pt x="73" y="22"/>
                  </a:lnTo>
                  <a:lnTo>
                    <a:pt x="66" y="16"/>
                  </a:lnTo>
                  <a:lnTo>
                    <a:pt x="57" y="10"/>
                  </a:lnTo>
                  <a:lnTo>
                    <a:pt x="49" y="6"/>
                  </a:lnTo>
                  <a:lnTo>
                    <a:pt x="39" y="3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1" y="3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9"/>
                  </a:lnTo>
                  <a:lnTo>
                    <a:pt x="9" y="25"/>
                  </a:lnTo>
                  <a:lnTo>
                    <a:pt x="15" y="31"/>
                  </a:lnTo>
                  <a:lnTo>
                    <a:pt x="22" y="38"/>
                  </a:lnTo>
                  <a:lnTo>
                    <a:pt x="30" y="43"/>
                  </a:lnTo>
                  <a:lnTo>
                    <a:pt x="37" y="49"/>
                  </a:lnTo>
                  <a:lnTo>
                    <a:pt x="45" y="51"/>
                  </a:lnTo>
                  <a:lnTo>
                    <a:pt x="52" y="53"/>
                  </a:lnTo>
                  <a:lnTo>
                    <a:pt x="59" y="55"/>
                  </a:lnTo>
                  <a:lnTo>
                    <a:pt x="67" y="56"/>
                  </a:lnTo>
                  <a:lnTo>
                    <a:pt x="73" y="56"/>
                  </a:lnTo>
                  <a:lnTo>
                    <a:pt x="80" y="56"/>
                  </a:lnTo>
                  <a:lnTo>
                    <a:pt x="85" y="56"/>
                  </a:lnTo>
                  <a:lnTo>
                    <a:pt x="88" y="5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94" name="Freeform 1601"/>
            <p:cNvSpPr>
              <a:spLocks/>
            </p:cNvSpPr>
            <p:nvPr/>
          </p:nvSpPr>
          <p:spPr bwMode="auto">
            <a:xfrm>
              <a:off x="5010" y="3845"/>
              <a:ext cx="99" cy="66"/>
            </a:xfrm>
            <a:custGeom>
              <a:avLst/>
              <a:gdLst>
                <a:gd name="T0" fmla="*/ 4 w 99"/>
                <a:gd name="T1" fmla="*/ 14 h 66"/>
                <a:gd name="T2" fmla="*/ 13 w 99"/>
                <a:gd name="T3" fmla="*/ 11 h 66"/>
                <a:gd name="T4" fmla="*/ 22 w 99"/>
                <a:gd name="T5" fmla="*/ 9 h 66"/>
                <a:gd name="T6" fmla="*/ 31 w 99"/>
                <a:gd name="T7" fmla="*/ 9 h 66"/>
                <a:gd name="T8" fmla="*/ 39 w 99"/>
                <a:gd name="T9" fmla="*/ 11 h 66"/>
                <a:gd name="T10" fmla="*/ 48 w 99"/>
                <a:gd name="T11" fmla="*/ 14 h 66"/>
                <a:gd name="T12" fmla="*/ 56 w 99"/>
                <a:gd name="T13" fmla="*/ 19 h 66"/>
                <a:gd name="T14" fmla="*/ 64 w 99"/>
                <a:gd name="T15" fmla="*/ 24 h 66"/>
                <a:gd name="T16" fmla="*/ 71 w 99"/>
                <a:gd name="T17" fmla="*/ 30 h 66"/>
                <a:gd name="T18" fmla="*/ 77 w 99"/>
                <a:gd name="T19" fmla="*/ 36 h 66"/>
                <a:gd name="T20" fmla="*/ 83 w 99"/>
                <a:gd name="T21" fmla="*/ 42 h 66"/>
                <a:gd name="T22" fmla="*/ 86 w 99"/>
                <a:gd name="T23" fmla="*/ 47 h 66"/>
                <a:gd name="T24" fmla="*/ 89 w 99"/>
                <a:gd name="T25" fmla="*/ 53 h 66"/>
                <a:gd name="T26" fmla="*/ 90 w 99"/>
                <a:gd name="T27" fmla="*/ 56 h 66"/>
                <a:gd name="T28" fmla="*/ 90 w 99"/>
                <a:gd name="T29" fmla="*/ 57 h 66"/>
                <a:gd name="T30" fmla="*/ 91 w 99"/>
                <a:gd name="T31" fmla="*/ 57 h 66"/>
                <a:gd name="T32" fmla="*/ 90 w 99"/>
                <a:gd name="T33" fmla="*/ 57 h 66"/>
                <a:gd name="T34" fmla="*/ 89 w 99"/>
                <a:gd name="T35" fmla="*/ 66 h 66"/>
                <a:gd name="T36" fmla="*/ 94 w 99"/>
                <a:gd name="T37" fmla="*/ 65 h 66"/>
                <a:gd name="T38" fmla="*/ 99 w 99"/>
                <a:gd name="T39" fmla="*/ 60 h 66"/>
                <a:gd name="T40" fmla="*/ 99 w 99"/>
                <a:gd name="T41" fmla="*/ 55 h 66"/>
                <a:gd name="T42" fmla="*/ 97 w 99"/>
                <a:gd name="T43" fmla="*/ 49 h 66"/>
                <a:gd name="T44" fmla="*/ 93 w 99"/>
                <a:gd name="T45" fmla="*/ 43 h 66"/>
                <a:gd name="T46" fmla="*/ 89 w 99"/>
                <a:gd name="T47" fmla="*/ 36 h 66"/>
                <a:gd name="T48" fmla="*/ 84 w 99"/>
                <a:gd name="T49" fmla="*/ 30 h 66"/>
                <a:gd name="T50" fmla="*/ 76 w 99"/>
                <a:gd name="T51" fmla="*/ 23 h 66"/>
                <a:gd name="T52" fmla="*/ 69 w 99"/>
                <a:gd name="T53" fmla="*/ 16 h 66"/>
                <a:gd name="T54" fmla="*/ 60 w 99"/>
                <a:gd name="T55" fmla="*/ 11 h 66"/>
                <a:gd name="T56" fmla="*/ 52 w 99"/>
                <a:gd name="T57" fmla="*/ 6 h 66"/>
                <a:gd name="T58" fmla="*/ 41 w 99"/>
                <a:gd name="T59" fmla="*/ 2 h 66"/>
                <a:gd name="T60" fmla="*/ 32 w 99"/>
                <a:gd name="T61" fmla="*/ 0 h 66"/>
                <a:gd name="T62" fmla="*/ 21 w 99"/>
                <a:gd name="T63" fmla="*/ 0 h 66"/>
                <a:gd name="T64" fmla="*/ 11 w 99"/>
                <a:gd name="T65" fmla="*/ 2 h 66"/>
                <a:gd name="T66" fmla="*/ 0 w 99"/>
                <a:gd name="T67" fmla="*/ 7 h 66"/>
                <a:gd name="T68" fmla="*/ 4 w 99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4" y="14"/>
                  </a:moveTo>
                  <a:lnTo>
                    <a:pt x="13" y="11"/>
                  </a:lnTo>
                  <a:lnTo>
                    <a:pt x="22" y="9"/>
                  </a:lnTo>
                  <a:lnTo>
                    <a:pt x="31" y="9"/>
                  </a:lnTo>
                  <a:lnTo>
                    <a:pt x="39" y="11"/>
                  </a:lnTo>
                  <a:lnTo>
                    <a:pt x="48" y="14"/>
                  </a:lnTo>
                  <a:lnTo>
                    <a:pt x="56" y="19"/>
                  </a:lnTo>
                  <a:lnTo>
                    <a:pt x="64" y="24"/>
                  </a:lnTo>
                  <a:lnTo>
                    <a:pt x="71" y="30"/>
                  </a:lnTo>
                  <a:lnTo>
                    <a:pt x="77" y="36"/>
                  </a:lnTo>
                  <a:lnTo>
                    <a:pt x="83" y="42"/>
                  </a:lnTo>
                  <a:lnTo>
                    <a:pt x="86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9" y="66"/>
                  </a:lnTo>
                  <a:lnTo>
                    <a:pt x="94" y="65"/>
                  </a:lnTo>
                  <a:lnTo>
                    <a:pt x="99" y="60"/>
                  </a:lnTo>
                  <a:lnTo>
                    <a:pt x="99" y="55"/>
                  </a:lnTo>
                  <a:lnTo>
                    <a:pt x="97" y="49"/>
                  </a:lnTo>
                  <a:lnTo>
                    <a:pt x="93" y="43"/>
                  </a:lnTo>
                  <a:lnTo>
                    <a:pt x="89" y="36"/>
                  </a:lnTo>
                  <a:lnTo>
                    <a:pt x="84" y="30"/>
                  </a:lnTo>
                  <a:lnTo>
                    <a:pt x="76" y="23"/>
                  </a:lnTo>
                  <a:lnTo>
                    <a:pt x="69" y="16"/>
                  </a:lnTo>
                  <a:lnTo>
                    <a:pt x="60" y="11"/>
                  </a:lnTo>
                  <a:lnTo>
                    <a:pt x="52" y="6"/>
                  </a:lnTo>
                  <a:lnTo>
                    <a:pt x="41" y="2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1" y="2"/>
                  </a:lnTo>
                  <a:lnTo>
                    <a:pt x="0" y="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95" name="Freeform 1602"/>
            <p:cNvSpPr>
              <a:spLocks/>
            </p:cNvSpPr>
            <p:nvPr/>
          </p:nvSpPr>
          <p:spPr bwMode="auto">
            <a:xfrm>
              <a:off x="5007" y="3852"/>
              <a:ext cx="43" cy="49"/>
            </a:xfrm>
            <a:custGeom>
              <a:avLst/>
              <a:gdLst>
                <a:gd name="T0" fmla="*/ 43 w 43"/>
                <a:gd name="T1" fmla="*/ 41 h 49"/>
                <a:gd name="T2" fmla="*/ 36 w 43"/>
                <a:gd name="T3" fmla="*/ 37 h 49"/>
                <a:gd name="T4" fmla="*/ 29 w 43"/>
                <a:gd name="T5" fmla="*/ 31 h 49"/>
                <a:gd name="T6" fmla="*/ 22 w 43"/>
                <a:gd name="T7" fmla="*/ 25 h 49"/>
                <a:gd name="T8" fmla="*/ 16 w 43"/>
                <a:gd name="T9" fmla="*/ 19 h 49"/>
                <a:gd name="T10" fmla="*/ 12 w 43"/>
                <a:gd name="T11" fmla="*/ 13 h 49"/>
                <a:gd name="T12" fmla="*/ 9 w 43"/>
                <a:gd name="T13" fmla="*/ 8 h 49"/>
                <a:gd name="T14" fmla="*/ 8 w 43"/>
                <a:gd name="T15" fmla="*/ 7 h 49"/>
                <a:gd name="T16" fmla="*/ 8 w 43"/>
                <a:gd name="T17" fmla="*/ 6 h 49"/>
                <a:gd name="T18" fmla="*/ 8 w 43"/>
                <a:gd name="T19" fmla="*/ 7 h 49"/>
                <a:gd name="T20" fmla="*/ 7 w 43"/>
                <a:gd name="T21" fmla="*/ 7 h 49"/>
                <a:gd name="T22" fmla="*/ 3 w 43"/>
                <a:gd name="T23" fmla="*/ 0 h 49"/>
                <a:gd name="T24" fmla="*/ 1 w 43"/>
                <a:gd name="T25" fmla="*/ 3 h 49"/>
                <a:gd name="T26" fmla="*/ 0 w 43"/>
                <a:gd name="T27" fmla="*/ 6 h 49"/>
                <a:gd name="T28" fmla="*/ 0 w 43"/>
                <a:gd name="T29" fmla="*/ 9 h 49"/>
                <a:gd name="T30" fmla="*/ 1 w 43"/>
                <a:gd name="T31" fmla="*/ 13 h 49"/>
                <a:gd name="T32" fmla="*/ 4 w 43"/>
                <a:gd name="T33" fmla="*/ 18 h 49"/>
                <a:gd name="T34" fmla="*/ 9 w 43"/>
                <a:gd name="T35" fmla="*/ 25 h 49"/>
                <a:gd name="T36" fmla="*/ 16 w 43"/>
                <a:gd name="T37" fmla="*/ 31 h 49"/>
                <a:gd name="T38" fmla="*/ 23 w 43"/>
                <a:gd name="T39" fmla="*/ 38 h 49"/>
                <a:gd name="T40" fmla="*/ 32 w 43"/>
                <a:gd name="T41" fmla="*/ 45 h 49"/>
                <a:gd name="T42" fmla="*/ 39 w 43"/>
                <a:gd name="T43" fmla="*/ 49 h 49"/>
                <a:gd name="T44" fmla="*/ 43 w 43"/>
                <a:gd name="T45" fmla="*/ 41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49"/>
                <a:gd name="T71" fmla="*/ 43 w 43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49">
                  <a:moveTo>
                    <a:pt x="43" y="41"/>
                  </a:moveTo>
                  <a:lnTo>
                    <a:pt x="36" y="37"/>
                  </a:lnTo>
                  <a:lnTo>
                    <a:pt x="29" y="31"/>
                  </a:lnTo>
                  <a:lnTo>
                    <a:pt x="22" y="25"/>
                  </a:lnTo>
                  <a:lnTo>
                    <a:pt x="16" y="19"/>
                  </a:lnTo>
                  <a:lnTo>
                    <a:pt x="12" y="13"/>
                  </a:lnTo>
                  <a:lnTo>
                    <a:pt x="9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7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9" y="25"/>
                  </a:lnTo>
                  <a:lnTo>
                    <a:pt x="16" y="31"/>
                  </a:lnTo>
                  <a:lnTo>
                    <a:pt x="23" y="38"/>
                  </a:lnTo>
                  <a:lnTo>
                    <a:pt x="32" y="45"/>
                  </a:lnTo>
                  <a:lnTo>
                    <a:pt x="39" y="49"/>
                  </a:lnTo>
                  <a:lnTo>
                    <a:pt x="4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96" name="Freeform 1603"/>
            <p:cNvSpPr>
              <a:spLocks/>
            </p:cNvSpPr>
            <p:nvPr/>
          </p:nvSpPr>
          <p:spPr bwMode="auto">
            <a:xfrm>
              <a:off x="5046" y="3893"/>
              <a:ext cx="54" cy="18"/>
            </a:xfrm>
            <a:custGeom>
              <a:avLst/>
              <a:gdLst>
                <a:gd name="T0" fmla="*/ 54 w 54"/>
                <a:gd name="T1" fmla="*/ 9 h 18"/>
                <a:gd name="T2" fmla="*/ 50 w 54"/>
                <a:gd name="T3" fmla="*/ 8 h 18"/>
                <a:gd name="T4" fmla="*/ 45 w 54"/>
                <a:gd name="T5" fmla="*/ 8 h 18"/>
                <a:gd name="T6" fmla="*/ 39 w 54"/>
                <a:gd name="T7" fmla="*/ 8 h 18"/>
                <a:gd name="T8" fmla="*/ 32 w 54"/>
                <a:gd name="T9" fmla="*/ 7 h 18"/>
                <a:gd name="T10" fmla="*/ 25 w 54"/>
                <a:gd name="T11" fmla="*/ 7 h 18"/>
                <a:gd name="T12" fmla="*/ 18 w 54"/>
                <a:gd name="T13" fmla="*/ 5 h 18"/>
                <a:gd name="T14" fmla="*/ 12 w 54"/>
                <a:gd name="T15" fmla="*/ 4 h 18"/>
                <a:gd name="T16" fmla="*/ 4 w 54"/>
                <a:gd name="T17" fmla="*/ 0 h 18"/>
                <a:gd name="T18" fmla="*/ 0 w 54"/>
                <a:gd name="T19" fmla="*/ 8 h 18"/>
                <a:gd name="T20" fmla="*/ 9 w 54"/>
                <a:gd name="T21" fmla="*/ 11 h 18"/>
                <a:gd name="T22" fmla="*/ 16 w 54"/>
                <a:gd name="T23" fmla="*/ 15 h 18"/>
                <a:gd name="T24" fmla="*/ 24 w 54"/>
                <a:gd name="T25" fmla="*/ 16 h 18"/>
                <a:gd name="T26" fmla="*/ 32 w 54"/>
                <a:gd name="T27" fmla="*/ 17 h 18"/>
                <a:gd name="T28" fmla="*/ 38 w 54"/>
                <a:gd name="T29" fmla="*/ 17 h 18"/>
                <a:gd name="T30" fmla="*/ 45 w 54"/>
                <a:gd name="T31" fmla="*/ 17 h 18"/>
                <a:gd name="T32" fmla="*/ 49 w 54"/>
                <a:gd name="T33" fmla="*/ 18 h 18"/>
                <a:gd name="T34" fmla="*/ 53 w 54"/>
                <a:gd name="T35" fmla="*/ 18 h 18"/>
                <a:gd name="T36" fmla="*/ 54 w 54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8"/>
                <a:gd name="T59" fmla="*/ 54 w 54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8">
                  <a:moveTo>
                    <a:pt x="54" y="9"/>
                  </a:moveTo>
                  <a:lnTo>
                    <a:pt x="50" y="8"/>
                  </a:lnTo>
                  <a:lnTo>
                    <a:pt x="45" y="8"/>
                  </a:lnTo>
                  <a:lnTo>
                    <a:pt x="39" y="8"/>
                  </a:lnTo>
                  <a:lnTo>
                    <a:pt x="32" y="7"/>
                  </a:lnTo>
                  <a:lnTo>
                    <a:pt x="25" y="7"/>
                  </a:lnTo>
                  <a:lnTo>
                    <a:pt x="18" y="5"/>
                  </a:lnTo>
                  <a:lnTo>
                    <a:pt x="12" y="4"/>
                  </a:lnTo>
                  <a:lnTo>
                    <a:pt x="4" y="0"/>
                  </a:lnTo>
                  <a:lnTo>
                    <a:pt x="0" y="8"/>
                  </a:lnTo>
                  <a:lnTo>
                    <a:pt x="9" y="11"/>
                  </a:lnTo>
                  <a:lnTo>
                    <a:pt x="16" y="15"/>
                  </a:lnTo>
                  <a:lnTo>
                    <a:pt x="24" y="16"/>
                  </a:lnTo>
                  <a:lnTo>
                    <a:pt x="32" y="17"/>
                  </a:lnTo>
                  <a:lnTo>
                    <a:pt x="38" y="17"/>
                  </a:lnTo>
                  <a:lnTo>
                    <a:pt x="45" y="17"/>
                  </a:lnTo>
                  <a:lnTo>
                    <a:pt x="49" y="18"/>
                  </a:lnTo>
                  <a:lnTo>
                    <a:pt x="53" y="18"/>
                  </a:lnTo>
                  <a:lnTo>
                    <a:pt x="54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97" name="Freeform 1604"/>
            <p:cNvSpPr>
              <a:spLocks/>
            </p:cNvSpPr>
            <p:nvPr/>
          </p:nvSpPr>
          <p:spPr bwMode="auto">
            <a:xfrm>
              <a:off x="703" y="3849"/>
              <a:ext cx="93" cy="58"/>
            </a:xfrm>
            <a:custGeom>
              <a:avLst/>
              <a:gdLst>
                <a:gd name="T0" fmla="*/ 87 w 93"/>
                <a:gd name="T1" fmla="*/ 0 h 58"/>
                <a:gd name="T2" fmla="*/ 91 w 93"/>
                <a:gd name="T3" fmla="*/ 0 h 58"/>
                <a:gd name="T4" fmla="*/ 93 w 93"/>
                <a:gd name="T5" fmla="*/ 3 h 58"/>
                <a:gd name="T6" fmla="*/ 93 w 93"/>
                <a:gd name="T7" fmla="*/ 6 h 58"/>
                <a:gd name="T8" fmla="*/ 91 w 93"/>
                <a:gd name="T9" fmla="*/ 10 h 58"/>
                <a:gd name="T10" fmla="*/ 89 w 93"/>
                <a:gd name="T11" fmla="*/ 17 h 58"/>
                <a:gd name="T12" fmla="*/ 84 w 93"/>
                <a:gd name="T13" fmla="*/ 22 h 58"/>
                <a:gd name="T14" fmla="*/ 78 w 93"/>
                <a:gd name="T15" fmla="*/ 29 h 58"/>
                <a:gd name="T16" fmla="*/ 72 w 93"/>
                <a:gd name="T17" fmla="*/ 36 h 58"/>
                <a:gd name="T18" fmla="*/ 64 w 93"/>
                <a:gd name="T19" fmla="*/ 42 h 58"/>
                <a:gd name="T20" fmla="*/ 57 w 93"/>
                <a:gd name="T21" fmla="*/ 48 h 58"/>
                <a:gd name="T22" fmla="*/ 48 w 93"/>
                <a:gd name="T23" fmla="*/ 52 h 58"/>
                <a:gd name="T24" fmla="*/ 39 w 93"/>
                <a:gd name="T25" fmla="*/ 55 h 58"/>
                <a:gd name="T26" fmla="*/ 29 w 93"/>
                <a:gd name="T27" fmla="*/ 58 h 58"/>
                <a:gd name="T28" fmla="*/ 20 w 93"/>
                <a:gd name="T29" fmla="*/ 58 h 58"/>
                <a:gd name="T30" fmla="*/ 10 w 93"/>
                <a:gd name="T31" fmla="*/ 55 h 58"/>
                <a:gd name="T32" fmla="*/ 1 w 93"/>
                <a:gd name="T33" fmla="*/ 51 h 58"/>
                <a:gd name="T34" fmla="*/ 0 w 93"/>
                <a:gd name="T35" fmla="*/ 50 h 58"/>
                <a:gd name="T36" fmla="*/ 0 w 93"/>
                <a:gd name="T37" fmla="*/ 49 h 58"/>
                <a:gd name="T38" fmla="*/ 0 w 93"/>
                <a:gd name="T39" fmla="*/ 47 h 58"/>
                <a:gd name="T40" fmla="*/ 1 w 93"/>
                <a:gd name="T41" fmla="*/ 44 h 58"/>
                <a:gd name="T42" fmla="*/ 3 w 93"/>
                <a:gd name="T43" fmla="*/ 39 h 58"/>
                <a:gd name="T44" fmla="*/ 8 w 93"/>
                <a:gd name="T45" fmla="*/ 32 h 58"/>
                <a:gd name="T46" fmla="*/ 14 w 93"/>
                <a:gd name="T47" fmla="*/ 26 h 58"/>
                <a:gd name="T48" fmla="*/ 21 w 93"/>
                <a:gd name="T49" fmla="*/ 20 h 58"/>
                <a:gd name="T50" fmla="*/ 28 w 93"/>
                <a:gd name="T51" fmla="*/ 14 h 58"/>
                <a:gd name="T52" fmla="*/ 37 w 93"/>
                <a:gd name="T53" fmla="*/ 9 h 58"/>
                <a:gd name="T54" fmla="*/ 44 w 93"/>
                <a:gd name="T55" fmla="*/ 6 h 58"/>
                <a:gd name="T56" fmla="*/ 52 w 93"/>
                <a:gd name="T57" fmla="*/ 4 h 58"/>
                <a:gd name="T58" fmla="*/ 59 w 93"/>
                <a:gd name="T59" fmla="*/ 3 h 58"/>
                <a:gd name="T60" fmla="*/ 66 w 93"/>
                <a:gd name="T61" fmla="*/ 2 h 58"/>
                <a:gd name="T62" fmla="*/ 73 w 93"/>
                <a:gd name="T63" fmla="*/ 2 h 58"/>
                <a:gd name="T64" fmla="*/ 79 w 93"/>
                <a:gd name="T65" fmla="*/ 0 h 58"/>
                <a:gd name="T66" fmla="*/ 83 w 93"/>
                <a:gd name="T67" fmla="*/ 0 h 58"/>
                <a:gd name="T68" fmla="*/ 87 w 93"/>
                <a:gd name="T69" fmla="*/ 0 h 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8"/>
                <a:gd name="T107" fmla="*/ 93 w 93"/>
                <a:gd name="T108" fmla="*/ 58 h 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8">
                  <a:moveTo>
                    <a:pt x="87" y="0"/>
                  </a:moveTo>
                  <a:lnTo>
                    <a:pt x="91" y="0"/>
                  </a:lnTo>
                  <a:lnTo>
                    <a:pt x="93" y="3"/>
                  </a:lnTo>
                  <a:lnTo>
                    <a:pt x="93" y="6"/>
                  </a:lnTo>
                  <a:lnTo>
                    <a:pt x="91" y="10"/>
                  </a:lnTo>
                  <a:lnTo>
                    <a:pt x="89" y="17"/>
                  </a:lnTo>
                  <a:lnTo>
                    <a:pt x="84" y="22"/>
                  </a:lnTo>
                  <a:lnTo>
                    <a:pt x="78" y="29"/>
                  </a:lnTo>
                  <a:lnTo>
                    <a:pt x="72" y="36"/>
                  </a:lnTo>
                  <a:lnTo>
                    <a:pt x="64" y="42"/>
                  </a:lnTo>
                  <a:lnTo>
                    <a:pt x="57" y="48"/>
                  </a:lnTo>
                  <a:lnTo>
                    <a:pt x="48" y="52"/>
                  </a:lnTo>
                  <a:lnTo>
                    <a:pt x="39" y="55"/>
                  </a:lnTo>
                  <a:lnTo>
                    <a:pt x="29" y="58"/>
                  </a:lnTo>
                  <a:lnTo>
                    <a:pt x="20" y="58"/>
                  </a:lnTo>
                  <a:lnTo>
                    <a:pt x="10" y="55"/>
                  </a:lnTo>
                  <a:lnTo>
                    <a:pt x="1" y="51"/>
                  </a:lnTo>
                  <a:lnTo>
                    <a:pt x="0" y="50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1" y="44"/>
                  </a:lnTo>
                  <a:lnTo>
                    <a:pt x="3" y="39"/>
                  </a:lnTo>
                  <a:lnTo>
                    <a:pt x="8" y="32"/>
                  </a:lnTo>
                  <a:lnTo>
                    <a:pt x="14" y="26"/>
                  </a:lnTo>
                  <a:lnTo>
                    <a:pt x="21" y="20"/>
                  </a:lnTo>
                  <a:lnTo>
                    <a:pt x="28" y="14"/>
                  </a:lnTo>
                  <a:lnTo>
                    <a:pt x="37" y="9"/>
                  </a:lnTo>
                  <a:lnTo>
                    <a:pt x="44" y="6"/>
                  </a:lnTo>
                  <a:lnTo>
                    <a:pt x="52" y="4"/>
                  </a:lnTo>
                  <a:lnTo>
                    <a:pt x="59" y="3"/>
                  </a:lnTo>
                  <a:lnTo>
                    <a:pt x="66" y="2"/>
                  </a:lnTo>
                  <a:lnTo>
                    <a:pt x="73" y="2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98" name="Freeform 1605"/>
            <p:cNvSpPr>
              <a:spLocks/>
            </p:cNvSpPr>
            <p:nvPr/>
          </p:nvSpPr>
          <p:spPr bwMode="auto">
            <a:xfrm>
              <a:off x="702" y="3845"/>
              <a:ext cx="98" cy="66"/>
            </a:xfrm>
            <a:custGeom>
              <a:avLst/>
              <a:gdLst>
                <a:gd name="T0" fmla="*/ 0 w 98"/>
                <a:gd name="T1" fmla="*/ 59 h 66"/>
                <a:gd name="T2" fmla="*/ 10 w 98"/>
                <a:gd name="T3" fmla="*/ 64 h 66"/>
                <a:gd name="T4" fmla="*/ 21 w 98"/>
                <a:gd name="T5" fmla="*/ 66 h 66"/>
                <a:gd name="T6" fmla="*/ 30 w 98"/>
                <a:gd name="T7" fmla="*/ 66 h 66"/>
                <a:gd name="T8" fmla="*/ 41 w 98"/>
                <a:gd name="T9" fmla="*/ 64 h 66"/>
                <a:gd name="T10" fmla="*/ 50 w 98"/>
                <a:gd name="T11" fmla="*/ 60 h 66"/>
                <a:gd name="T12" fmla="*/ 60 w 98"/>
                <a:gd name="T13" fmla="*/ 55 h 66"/>
                <a:gd name="T14" fmla="*/ 68 w 98"/>
                <a:gd name="T15" fmla="*/ 49 h 66"/>
                <a:gd name="T16" fmla="*/ 76 w 98"/>
                <a:gd name="T17" fmla="*/ 43 h 66"/>
                <a:gd name="T18" fmla="*/ 82 w 98"/>
                <a:gd name="T19" fmla="*/ 36 h 66"/>
                <a:gd name="T20" fmla="*/ 88 w 98"/>
                <a:gd name="T21" fmla="*/ 30 h 66"/>
                <a:gd name="T22" fmla="*/ 93 w 98"/>
                <a:gd name="T23" fmla="*/ 23 h 66"/>
                <a:gd name="T24" fmla="*/ 96 w 98"/>
                <a:gd name="T25" fmla="*/ 16 h 66"/>
                <a:gd name="T26" fmla="*/ 98 w 98"/>
                <a:gd name="T27" fmla="*/ 11 h 66"/>
                <a:gd name="T28" fmla="*/ 98 w 98"/>
                <a:gd name="T29" fmla="*/ 6 h 66"/>
                <a:gd name="T30" fmla="*/ 94 w 98"/>
                <a:gd name="T31" fmla="*/ 0 h 66"/>
                <a:gd name="T32" fmla="*/ 87 w 98"/>
                <a:gd name="T33" fmla="*/ 0 h 66"/>
                <a:gd name="T34" fmla="*/ 90 w 98"/>
                <a:gd name="T35" fmla="*/ 9 h 66"/>
                <a:gd name="T36" fmla="*/ 91 w 98"/>
                <a:gd name="T37" fmla="*/ 9 h 66"/>
                <a:gd name="T38" fmla="*/ 90 w 98"/>
                <a:gd name="T39" fmla="*/ 8 h 66"/>
                <a:gd name="T40" fmla="*/ 90 w 98"/>
                <a:gd name="T41" fmla="*/ 9 h 66"/>
                <a:gd name="T42" fmla="*/ 88 w 98"/>
                <a:gd name="T43" fmla="*/ 13 h 66"/>
                <a:gd name="T44" fmla="*/ 85 w 98"/>
                <a:gd name="T45" fmla="*/ 18 h 66"/>
                <a:gd name="T46" fmla="*/ 81 w 98"/>
                <a:gd name="T47" fmla="*/ 24 h 66"/>
                <a:gd name="T48" fmla="*/ 76 w 98"/>
                <a:gd name="T49" fmla="*/ 30 h 66"/>
                <a:gd name="T50" fmla="*/ 70 w 98"/>
                <a:gd name="T51" fmla="*/ 36 h 66"/>
                <a:gd name="T52" fmla="*/ 63 w 98"/>
                <a:gd name="T53" fmla="*/ 42 h 66"/>
                <a:gd name="T54" fmla="*/ 56 w 98"/>
                <a:gd name="T55" fmla="*/ 47 h 66"/>
                <a:gd name="T56" fmla="*/ 47 w 98"/>
                <a:gd name="T57" fmla="*/ 52 h 66"/>
                <a:gd name="T58" fmla="*/ 39 w 98"/>
                <a:gd name="T59" fmla="*/ 55 h 66"/>
                <a:gd name="T60" fmla="*/ 30 w 98"/>
                <a:gd name="T61" fmla="*/ 57 h 66"/>
                <a:gd name="T62" fmla="*/ 21 w 98"/>
                <a:gd name="T63" fmla="*/ 57 h 66"/>
                <a:gd name="T64" fmla="*/ 12 w 98"/>
                <a:gd name="T65" fmla="*/ 55 h 66"/>
                <a:gd name="T66" fmla="*/ 4 w 98"/>
                <a:gd name="T67" fmla="*/ 51 h 66"/>
                <a:gd name="T68" fmla="*/ 0 w 98"/>
                <a:gd name="T69" fmla="*/ 59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9"/>
                  </a:moveTo>
                  <a:lnTo>
                    <a:pt x="10" y="64"/>
                  </a:lnTo>
                  <a:lnTo>
                    <a:pt x="21" y="66"/>
                  </a:lnTo>
                  <a:lnTo>
                    <a:pt x="30" y="66"/>
                  </a:lnTo>
                  <a:lnTo>
                    <a:pt x="41" y="64"/>
                  </a:lnTo>
                  <a:lnTo>
                    <a:pt x="50" y="60"/>
                  </a:lnTo>
                  <a:lnTo>
                    <a:pt x="60" y="55"/>
                  </a:lnTo>
                  <a:lnTo>
                    <a:pt x="68" y="49"/>
                  </a:lnTo>
                  <a:lnTo>
                    <a:pt x="76" y="43"/>
                  </a:lnTo>
                  <a:lnTo>
                    <a:pt x="82" y="36"/>
                  </a:lnTo>
                  <a:lnTo>
                    <a:pt x="88" y="30"/>
                  </a:lnTo>
                  <a:lnTo>
                    <a:pt x="93" y="23"/>
                  </a:lnTo>
                  <a:lnTo>
                    <a:pt x="96" y="16"/>
                  </a:lnTo>
                  <a:lnTo>
                    <a:pt x="98" y="11"/>
                  </a:lnTo>
                  <a:lnTo>
                    <a:pt x="98" y="6"/>
                  </a:lnTo>
                  <a:lnTo>
                    <a:pt x="94" y="0"/>
                  </a:lnTo>
                  <a:lnTo>
                    <a:pt x="87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8" y="13"/>
                  </a:lnTo>
                  <a:lnTo>
                    <a:pt x="85" y="18"/>
                  </a:lnTo>
                  <a:lnTo>
                    <a:pt x="81" y="24"/>
                  </a:lnTo>
                  <a:lnTo>
                    <a:pt x="76" y="30"/>
                  </a:lnTo>
                  <a:lnTo>
                    <a:pt x="70" y="36"/>
                  </a:lnTo>
                  <a:lnTo>
                    <a:pt x="63" y="42"/>
                  </a:lnTo>
                  <a:lnTo>
                    <a:pt x="56" y="47"/>
                  </a:lnTo>
                  <a:lnTo>
                    <a:pt x="47" y="52"/>
                  </a:lnTo>
                  <a:lnTo>
                    <a:pt x="39" y="55"/>
                  </a:lnTo>
                  <a:lnTo>
                    <a:pt x="30" y="57"/>
                  </a:lnTo>
                  <a:lnTo>
                    <a:pt x="21" y="57"/>
                  </a:lnTo>
                  <a:lnTo>
                    <a:pt x="12" y="55"/>
                  </a:lnTo>
                  <a:lnTo>
                    <a:pt x="4" y="5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99" name="Freeform 1606"/>
            <p:cNvSpPr>
              <a:spLocks/>
            </p:cNvSpPr>
            <p:nvPr/>
          </p:nvSpPr>
          <p:spPr bwMode="auto">
            <a:xfrm>
              <a:off x="697" y="3854"/>
              <a:ext cx="45" cy="50"/>
            </a:xfrm>
            <a:custGeom>
              <a:avLst/>
              <a:gdLst>
                <a:gd name="T0" fmla="*/ 41 w 45"/>
                <a:gd name="T1" fmla="*/ 0 h 50"/>
                <a:gd name="T2" fmla="*/ 32 w 45"/>
                <a:gd name="T3" fmla="*/ 5 h 50"/>
                <a:gd name="T4" fmla="*/ 25 w 45"/>
                <a:gd name="T5" fmla="*/ 11 h 50"/>
                <a:gd name="T6" fmla="*/ 17 w 45"/>
                <a:gd name="T7" fmla="*/ 17 h 50"/>
                <a:gd name="T8" fmla="*/ 11 w 45"/>
                <a:gd name="T9" fmla="*/ 25 h 50"/>
                <a:gd name="T10" fmla="*/ 6 w 45"/>
                <a:gd name="T11" fmla="*/ 32 h 50"/>
                <a:gd name="T12" fmla="*/ 2 w 45"/>
                <a:gd name="T13" fmla="*/ 37 h 50"/>
                <a:gd name="T14" fmla="*/ 1 w 45"/>
                <a:gd name="T15" fmla="*/ 40 h 50"/>
                <a:gd name="T16" fmla="*/ 0 w 45"/>
                <a:gd name="T17" fmla="*/ 44 h 50"/>
                <a:gd name="T18" fmla="*/ 1 w 45"/>
                <a:gd name="T19" fmla="*/ 47 h 50"/>
                <a:gd name="T20" fmla="*/ 5 w 45"/>
                <a:gd name="T21" fmla="*/ 50 h 50"/>
                <a:gd name="T22" fmla="*/ 9 w 45"/>
                <a:gd name="T23" fmla="*/ 42 h 50"/>
                <a:gd name="T24" fmla="*/ 10 w 45"/>
                <a:gd name="T25" fmla="*/ 43 h 50"/>
                <a:gd name="T26" fmla="*/ 10 w 45"/>
                <a:gd name="T27" fmla="*/ 44 h 50"/>
                <a:gd name="T28" fmla="*/ 10 w 45"/>
                <a:gd name="T29" fmla="*/ 43 h 50"/>
                <a:gd name="T30" fmla="*/ 10 w 45"/>
                <a:gd name="T31" fmla="*/ 42 h 50"/>
                <a:gd name="T32" fmla="*/ 13 w 45"/>
                <a:gd name="T33" fmla="*/ 36 h 50"/>
                <a:gd name="T34" fmla="*/ 17 w 45"/>
                <a:gd name="T35" fmla="*/ 31 h 50"/>
                <a:gd name="T36" fmla="*/ 23 w 45"/>
                <a:gd name="T37" fmla="*/ 24 h 50"/>
                <a:gd name="T38" fmla="*/ 30 w 45"/>
                <a:gd name="T39" fmla="*/ 18 h 50"/>
                <a:gd name="T40" fmla="*/ 37 w 45"/>
                <a:gd name="T41" fmla="*/ 13 h 50"/>
                <a:gd name="T42" fmla="*/ 45 w 45"/>
                <a:gd name="T43" fmla="*/ 9 h 50"/>
                <a:gd name="T44" fmla="*/ 41 w 45"/>
                <a:gd name="T45" fmla="*/ 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5"/>
                <a:gd name="T70" fmla="*/ 0 h 50"/>
                <a:gd name="T71" fmla="*/ 45 w 45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5" h="50">
                  <a:moveTo>
                    <a:pt x="41" y="0"/>
                  </a:moveTo>
                  <a:lnTo>
                    <a:pt x="32" y="5"/>
                  </a:lnTo>
                  <a:lnTo>
                    <a:pt x="25" y="11"/>
                  </a:lnTo>
                  <a:lnTo>
                    <a:pt x="17" y="17"/>
                  </a:lnTo>
                  <a:lnTo>
                    <a:pt x="11" y="25"/>
                  </a:lnTo>
                  <a:lnTo>
                    <a:pt x="6" y="32"/>
                  </a:lnTo>
                  <a:lnTo>
                    <a:pt x="2" y="37"/>
                  </a:lnTo>
                  <a:lnTo>
                    <a:pt x="1" y="40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5" y="50"/>
                  </a:lnTo>
                  <a:lnTo>
                    <a:pt x="9" y="42"/>
                  </a:lnTo>
                  <a:lnTo>
                    <a:pt x="10" y="43"/>
                  </a:lnTo>
                  <a:lnTo>
                    <a:pt x="10" y="44"/>
                  </a:lnTo>
                  <a:lnTo>
                    <a:pt x="10" y="43"/>
                  </a:lnTo>
                  <a:lnTo>
                    <a:pt x="10" y="42"/>
                  </a:lnTo>
                  <a:lnTo>
                    <a:pt x="13" y="36"/>
                  </a:lnTo>
                  <a:lnTo>
                    <a:pt x="17" y="31"/>
                  </a:lnTo>
                  <a:lnTo>
                    <a:pt x="23" y="24"/>
                  </a:lnTo>
                  <a:lnTo>
                    <a:pt x="30" y="18"/>
                  </a:lnTo>
                  <a:lnTo>
                    <a:pt x="37" y="13"/>
                  </a:lnTo>
                  <a:lnTo>
                    <a:pt x="45" y="9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00" name="Freeform 1607"/>
            <p:cNvSpPr>
              <a:spLocks/>
            </p:cNvSpPr>
            <p:nvPr/>
          </p:nvSpPr>
          <p:spPr bwMode="auto">
            <a:xfrm>
              <a:off x="738" y="3845"/>
              <a:ext cx="54" cy="18"/>
            </a:xfrm>
            <a:custGeom>
              <a:avLst/>
              <a:gdLst>
                <a:gd name="T0" fmla="*/ 51 w 54"/>
                <a:gd name="T1" fmla="*/ 0 h 18"/>
                <a:gd name="T2" fmla="*/ 48 w 54"/>
                <a:gd name="T3" fmla="*/ 0 h 18"/>
                <a:gd name="T4" fmla="*/ 43 w 54"/>
                <a:gd name="T5" fmla="*/ 0 h 18"/>
                <a:gd name="T6" fmla="*/ 38 w 54"/>
                <a:gd name="T7" fmla="*/ 1 h 18"/>
                <a:gd name="T8" fmla="*/ 30 w 54"/>
                <a:gd name="T9" fmla="*/ 1 h 18"/>
                <a:gd name="T10" fmla="*/ 23 w 54"/>
                <a:gd name="T11" fmla="*/ 2 h 18"/>
                <a:gd name="T12" fmla="*/ 15 w 54"/>
                <a:gd name="T13" fmla="*/ 3 h 18"/>
                <a:gd name="T14" fmla="*/ 7 w 54"/>
                <a:gd name="T15" fmla="*/ 6 h 18"/>
                <a:gd name="T16" fmla="*/ 0 w 54"/>
                <a:gd name="T17" fmla="*/ 9 h 18"/>
                <a:gd name="T18" fmla="*/ 4 w 54"/>
                <a:gd name="T19" fmla="*/ 18 h 18"/>
                <a:gd name="T20" fmla="*/ 10 w 54"/>
                <a:gd name="T21" fmla="*/ 14 h 18"/>
                <a:gd name="T22" fmla="*/ 18 w 54"/>
                <a:gd name="T23" fmla="*/ 12 h 18"/>
                <a:gd name="T24" fmla="*/ 25 w 54"/>
                <a:gd name="T25" fmla="*/ 11 h 18"/>
                <a:gd name="T26" fmla="*/ 31 w 54"/>
                <a:gd name="T27" fmla="*/ 10 h 18"/>
                <a:gd name="T28" fmla="*/ 38 w 54"/>
                <a:gd name="T29" fmla="*/ 10 h 18"/>
                <a:gd name="T30" fmla="*/ 44 w 54"/>
                <a:gd name="T31" fmla="*/ 10 h 18"/>
                <a:gd name="T32" fmla="*/ 49 w 54"/>
                <a:gd name="T33" fmla="*/ 9 h 18"/>
                <a:gd name="T34" fmla="*/ 54 w 54"/>
                <a:gd name="T35" fmla="*/ 9 h 18"/>
                <a:gd name="T36" fmla="*/ 51 w 54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8"/>
                <a:gd name="T59" fmla="*/ 54 w 54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8">
                  <a:moveTo>
                    <a:pt x="51" y="0"/>
                  </a:moveTo>
                  <a:lnTo>
                    <a:pt x="48" y="0"/>
                  </a:lnTo>
                  <a:lnTo>
                    <a:pt x="43" y="0"/>
                  </a:lnTo>
                  <a:lnTo>
                    <a:pt x="38" y="1"/>
                  </a:lnTo>
                  <a:lnTo>
                    <a:pt x="30" y="1"/>
                  </a:lnTo>
                  <a:lnTo>
                    <a:pt x="23" y="2"/>
                  </a:lnTo>
                  <a:lnTo>
                    <a:pt x="15" y="3"/>
                  </a:lnTo>
                  <a:lnTo>
                    <a:pt x="7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0" y="14"/>
                  </a:lnTo>
                  <a:lnTo>
                    <a:pt x="18" y="12"/>
                  </a:lnTo>
                  <a:lnTo>
                    <a:pt x="25" y="11"/>
                  </a:lnTo>
                  <a:lnTo>
                    <a:pt x="31" y="10"/>
                  </a:lnTo>
                  <a:lnTo>
                    <a:pt x="38" y="10"/>
                  </a:lnTo>
                  <a:lnTo>
                    <a:pt x="44" y="10"/>
                  </a:lnTo>
                  <a:lnTo>
                    <a:pt x="49" y="9"/>
                  </a:lnTo>
                  <a:lnTo>
                    <a:pt x="54" y="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01" name="Freeform 1608"/>
            <p:cNvSpPr>
              <a:spLocks/>
            </p:cNvSpPr>
            <p:nvPr/>
          </p:nvSpPr>
          <p:spPr bwMode="auto">
            <a:xfrm>
              <a:off x="3859" y="3851"/>
              <a:ext cx="93" cy="57"/>
            </a:xfrm>
            <a:custGeom>
              <a:avLst/>
              <a:gdLst>
                <a:gd name="T0" fmla="*/ 88 w 93"/>
                <a:gd name="T1" fmla="*/ 57 h 57"/>
                <a:gd name="T2" fmla="*/ 91 w 93"/>
                <a:gd name="T3" fmla="*/ 56 h 57"/>
                <a:gd name="T4" fmla="*/ 93 w 93"/>
                <a:gd name="T5" fmla="*/ 54 h 57"/>
                <a:gd name="T6" fmla="*/ 93 w 93"/>
                <a:gd name="T7" fmla="*/ 50 h 57"/>
                <a:gd name="T8" fmla="*/ 91 w 93"/>
                <a:gd name="T9" fmla="*/ 46 h 57"/>
                <a:gd name="T10" fmla="*/ 89 w 93"/>
                <a:gd name="T11" fmla="*/ 40 h 57"/>
                <a:gd name="T12" fmla="*/ 85 w 93"/>
                <a:gd name="T13" fmla="*/ 34 h 57"/>
                <a:gd name="T14" fmla="*/ 78 w 93"/>
                <a:gd name="T15" fmla="*/ 28 h 57"/>
                <a:gd name="T16" fmla="*/ 72 w 93"/>
                <a:gd name="T17" fmla="*/ 21 h 57"/>
                <a:gd name="T18" fmla="*/ 65 w 93"/>
                <a:gd name="T19" fmla="*/ 15 h 57"/>
                <a:gd name="T20" fmla="*/ 57 w 93"/>
                <a:gd name="T21" fmla="*/ 9 h 57"/>
                <a:gd name="T22" fmla="*/ 49 w 93"/>
                <a:gd name="T23" fmla="*/ 5 h 57"/>
                <a:gd name="T24" fmla="*/ 39 w 93"/>
                <a:gd name="T25" fmla="*/ 2 h 57"/>
                <a:gd name="T26" fmla="*/ 30 w 93"/>
                <a:gd name="T27" fmla="*/ 0 h 57"/>
                <a:gd name="T28" fmla="*/ 20 w 93"/>
                <a:gd name="T29" fmla="*/ 0 h 57"/>
                <a:gd name="T30" fmla="*/ 11 w 93"/>
                <a:gd name="T31" fmla="*/ 2 h 57"/>
                <a:gd name="T32" fmla="*/ 1 w 93"/>
                <a:gd name="T33" fmla="*/ 6 h 57"/>
                <a:gd name="T34" fmla="*/ 0 w 93"/>
                <a:gd name="T35" fmla="*/ 7 h 57"/>
                <a:gd name="T36" fmla="*/ 0 w 93"/>
                <a:gd name="T37" fmla="*/ 8 h 57"/>
                <a:gd name="T38" fmla="*/ 0 w 93"/>
                <a:gd name="T39" fmla="*/ 10 h 57"/>
                <a:gd name="T40" fmla="*/ 1 w 93"/>
                <a:gd name="T41" fmla="*/ 13 h 57"/>
                <a:gd name="T42" fmla="*/ 3 w 93"/>
                <a:gd name="T43" fmla="*/ 18 h 57"/>
                <a:gd name="T44" fmla="*/ 9 w 93"/>
                <a:gd name="T45" fmla="*/ 24 h 57"/>
                <a:gd name="T46" fmla="*/ 15 w 93"/>
                <a:gd name="T47" fmla="*/ 30 h 57"/>
                <a:gd name="T48" fmla="*/ 21 w 93"/>
                <a:gd name="T49" fmla="*/ 37 h 57"/>
                <a:gd name="T50" fmla="*/ 29 w 93"/>
                <a:gd name="T51" fmla="*/ 42 h 57"/>
                <a:gd name="T52" fmla="*/ 37 w 93"/>
                <a:gd name="T53" fmla="*/ 48 h 57"/>
                <a:gd name="T54" fmla="*/ 45 w 93"/>
                <a:gd name="T55" fmla="*/ 50 h 57"/>
                <a:gd name="T56" fmla="*/ 52 w 93"/>
                <a:gd name="T57" fmla="*/ 52 h 57"/>
                <a:gd name="T58" fmla="*/ 59 w 93"/>
                <a:gd name="T59" fmla="*/ 54 h 57"/>
                <a:gd name="T60" fmla="*/ 67 w 93"/>
                <a:gd name="T61" fmla="*/ 54 h 57"/>
                <a:gd name="T62" fmla="*/ 73 w 93"/>
                <a:gd name="T63" fmla="*/ 56 h 57"/>
                <a:gd name="T64" fmla="*/ 80 w 93"/>
                <a:gd name="T65" fmla="*/ 56 h 57"/>
                <a:gd name="T66" fmla="*/ 84 w 93"/>
                <a:gd name="T67" fmla="*/ 56 h 57"/>
                <a:gd name="T68" fmla="*/ 88 w 93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57"/>
                  </a:moveTo>
                  <a:lnTo>
                    <a:pt x="91" y="56"/>
                  </a:lnTo>
                  <a:lnTo>
                    <a:pt x="93" y="54"/>
                  </a:lnTo>
                  <a:lnTo>
                    <a:pt x="93" y="50"/>
                  </a:lnTo>
                  <a:lnTo>
                    <a:pt x="91" y="46"/>
                  </a:lnTo>
                  <a:lnTo>
                    <a:pt x="89" y="40"/>
                  </a:lnTo>
                  <a:lnTo>
                    <a:pt x="85" y="34"/>
                  </a:lnTo>
                  <a:lnTo>
                    <a:pt x="78" y="28"/>
                  </a:lnTo>
                  <a:lnTo>
                    <a:pt x="72" y="21"/>
                  </a:lnTo>
                  <a:lnTo>
                    <a:pt x="65" y="15"/>
                  </a:lnTo>
                  <a:lnTo>
                    <a:pt x="57" y="9"/>
                  </a:lnTo>
                  <a:lnTo>
                    <a:pt x="49" y="5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1" y="2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3" y="18"/>
                  </a:lnTo>
                  <a:lnTo>
                    <a:pt x="9" y="24"/>
                  </a:lnTo>
                  <a:lnTo>
                    <a:pt x="15" y="30"/>
                  </a:lnTo>
                  <a:lnTo>
                    <a:pt x="21" y="37"/>
                  </a:lnTo>
                  <a:lnTo>
                    <a:pt x="29" y="42"/>
                  </a:lnTo>
                  <a:lnTo>
                    <a:pt x="37" y="48"/>
                  </a:lnTo>
                  <a:lnTo>
                    <a:pt x="45" y="50"/>
                  </a:lnTo>
                  <a:lnTo>
                    <a:pt x="52" y="52"/>
                  </a:lnTo>
                  <a:lnTo>
                    <a:pt x="59" y="54"/>
                  </a:lnTo>
                  <a:lnTo>
                    <a:pt x="67" y="54"/>
                  </a:lnTo>
                  <a:lnTo>
                    <a:pt x="73" y="56"/>
                  </a:lnTo>
                  <a:lnTo>
                    <a:pt x="80" y="56"/>
                  </a:lnTo>
                  <a:lnTo>
                    <a:pt x="84" y="56"/>
                  </a:lnTo>
                  <a:lnTo>
                    <a:pt x="88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02" name="Freeform 1609"/>
            <p:cNvSpPr>
              <a:spLocks/>
            </p:cNvSpPr>
            <p:nvPr/>
          </p:nvSpPr>
          <p:spPr bwMode="auto">
            <a:xfrm>
              <a:off x="3858" y="3846"/>
              <a:ext cx="99" cy="66"/>
            </a:xfrm>
            <a:custGeom>
              <a:avLst/>
              <a:gdLst>
                <a:gd name="T0" fmla="*/ 4 w 99"/>
                <a:gd name="T1" fmla="*/ 14 h 66"/>
                <a:gd name="T2" fmla="*/ 13 w 99"/>
                <a:gd name="T3" fmla="*/ 11 h 66"/>
                <a:gd name="T4" fmla="*/ 21 w 99"/>
                <a:gd name="T5" fmla="*/ 9 h 66"/>
                <a:gd name="T6" fmla="*/ 31 w 99"/>
                <a:gd name="T7" fmla="*/ 9 h 66"/>
                <a:gd name="T8" fmla="*/ 39 w 99"/>
                <a:gd name="T9" fmla="*/ 11 h 66"/>
                <a:gd name="T10" fmla="*/ 48 w 99"/>
                <a:gd name="T11" fmla="*/ 14 h 66"/>
                <a:gd name="T12" fmla="*/ 56 w 99"/>
                <a:gd name="T13" fmla="*/ 19 h 66"/>
                <a:gd name="T14" fmla="*/ 64 w 99"/>
                <a:gd name="T15" fmla="*/ 23 h 66"/>
                <a:gd name="T16" fmla="*/ 71 w 99"/>
                <a:gd name="T17" fmla="*/ 30 h 66"/>
                <a:gd name="T18" fmla="*/ 76 w 99"/>
                <a:gd name="T19" fmla="*/ 35 h 66"/>
                <a:gd name="T20" fmla="*/ 82 w 99"/>
                <a:gd name="T21" fmla="*/ 42 h 66"/>
                <a:gd name="T22" fmla="*/ 86 w 99"/>
                <a:gd name="T23" fmla="*/ 47 h 66"/>
                <a:gd name="T24" fmla="*/ 89 w 99"/>
                <a:gd name="T25" fmla="*/ 53 h 66"/>
                <a:gd name="T26" fmla="*/ 90 w 99"/>
                <a:gd name="T27" fmla="*/ 56 h 66"/>
                <a:gd name="T28" fmla="*/ 90 w 99"/>
                <a:gd name="T29" fmla="*/ 57 h 66"/>
                <a:gd name="T30" fmla="*/ 91 w 99"/>
                <a:gd name="T31" fmla="*/ 57 h 66"/>
                <a:gd name="T32" fmla="*/ 90 w 99"/>
                <a:gd name="T33" fmla="*/ 57 h 66"/>
                <a:gd name="T34" fmla="*/ 88 w 99"/>
                <a:gd name="T35" fmla="*/ 66 h 66"/>
                <a:gd name="T36" fmla="*/ 94 w 99"/>
                <a:gd name="T37" fmla="*/ 65 h 66"/>
                <a:gd name="T38" fmla="*/ 99 w 99"/>
                <a:gd name="T39" fmla="*/ 61 h 66"/>
                <a:gd name="T40" fmla="*/ 99 w 99"/>
                <a:gd name="T41" fmla="*/ 55 h 66"/>
                <a:gd name="T42" fmla="*/ 96 w 99"/>
                <a:gd name="T43" fmla="*/ 48 h 66"/>
                <a:gd name="T44" fmla="*/ 93 w 99"/>
                <a:gd name="T45" fmla="*/ 43 h 66"/>
                <a:gd name="T46" fmla="*/ 89 w 99"/>
                <a:gd name="T47" fmla="*/ 36 h 66"/>
                <a:gd name="T48" fmla="*/ 83 w 99"/>
                <a:gd name="T49" fmla="*/ 30 h 66"/>
                <a:gd name="T50" fmla="*/ 76 w 99"/>
                <a:gd name="T51" fmla="*/ 23 h 66"/>
                <a:gd name="T52" fmla="*/ 69 w 99"/>
                <a:gd name="T53" fmla="*/ 17 h 66"/>
                <a:gd name="T54" fmla="*/ 60 w 99"/>
                <a:gd name="T55" fmla="*/ 10 h 66"/>
                <a:gd name="T56" fmla="*/ 51 w 99"/>
                <a:gd name="T57" fmla="*/ 6 h 66"/>
                <a:gd name="T58" fmla="*/ 41 w 99"/>
                <a:gd name="T59" fmla="*/ 2 h 66"/>
                <a:gd name="T60" fmla="*/ 32 w 99"/>
                <a:gd name="T61" fmla="*/ 0 h 66"/>
                <a:gd name="T62" fmla="*/ 21 w 99"/>
                <a:gd name="T63" fmla="*/ 0 h 66"/>
                <a:gd name="T64" fmla="*/ 11 w 99"/>
                <a:gd name="T65" fmla="*/ 2 h 66"/>
                <a:gd name="T66" fmla="*/ 0 w 99"/>
                <a:gd name="T67" fmla="*/ 7 h 66"/>
                <a:gd name="T68" fmla="*/ 4 w 99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4" y="14"/>
                  </a:moveTo>
                  <a:lnTo>
                    <a:pt x="13" y="11"/>
                  </a:lnTo>
                  <a:lnTo>
                    <a:pt x="21" y="9"/>
                  </a:lnTo>
                  <a:lnTo>
                    <a:pt x="31" y="9"/>
                  </a:lnTo>
                  <a:lnTo>
                    <a:pt x="39" y="11"/>
                  </a:lnTo>
                  <a:lnTo>
                    <a:pt x="48" y="14"/>
                  </a:lnTo>
                  <a:lnTo>
                    <a:pt x="56" y="19"/>
                  </a:lnTo>
                  <a:lnTo>
                    <a:pt x="64" y="23"/>
                  </a:lnTo>
                  <a:lnTo>
                    <a:pt x="71" y="30"/>
                  </a:lnTo>
                  <a:lnTo>
                    <a:pt x="76" y="35"/>
                  </a:lnTo>
                  <a:lnTo>
                    <a:pt x="82" y="42"/>
                  </a:lnTo>
                  <a:lnTo>
                    <a:pt x="86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8" y="66"/>
                  </a:lnTo>
                  <a:lnTo>
                    <a:pt x="94" y="65"/>
                  </a:lnTo>
                  <a:lnTo>
                    <a:pt x="99" y="61"/>
                  </a:lnTo>
                  <a:lnTo>
                    <a:pt x="99" y="55"/>
                  </a:lnTo>
                  <a:lnTo>
                    <a:pt x="96" y="48"/>
                  </a:lnTo>
                  <a:lnTo>
                    <a:pt x="93" y="43"/>
                  </a:lnTo>
                  <a:lnTo>
                    <a:pt x="89" y="36"/>
                  </a:lnTo>
                  <a:lnTo>
                    <a:pt x="83" y="30"/>
                  </a:lnTo>
                  <a:lnTo>
                    <a:pt x="76" y="23"/>
                  </a:lnTo>
                  <a:lnTo>
                    <a:pt x="69" y="17"/>
                  </a:lnTo>
                  <a:lnTo>
                    <a:pt x="60" y="10"/>
                  </a:lnTo>
                  <a:lnTo>
                    <a:pt x="51" y="6"/>
                  </a:lnTo>
                  <a:lnTo>
                    <a:pt x="41" y="2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1" y="2"/>
                  </a:lnTo>
                  <a:lnTo>
                    <a:pt x="0" y="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03" name="Freeform 1610"/>
            <p:cNvSpPr>
              <a:spLocks/>
            </p:cNvSpPr>
            <p:nvPr/>
          </p:nvSpPr>
          <p:spPr bwMode="auto">
            <a:xfrm>
              <a:off x="3854" y="3853"/>
              <a:ext cx="44" cy="49"/>
            </a:xfrm>
            <a:custGeom>
              <a:avLst/>
              <a:gdLst>
                <a:gd name="T0" fmla="*/ 44 w 44"/>
                <a:gd name="T1" fmla="*/ 41 h 49"/>
                <a:gd name="T2" fmla="*/ 37 w 44"/>
                <a:gd name="T3" fmla="*/ 37 h 49"/>
                <a:gd name="T4" fmla="*/ 30 w 44"/>
                <a:gd name="T5" fmla="*/ 32 h 49"/>
                <a:gd name="T6" fmla="*/ 22 w 44"/>
                <a:gd name="T7" fmla="*/ 25 h 49"/>
                <a:gd name="T8" fmla="*/ 17 w 44"/>
                <a:gd name="T9" fmla="*/ 19 h 49"/>
                <a:gd name="T10" fmla="*/ 13 w 44"/>
                <a:gd name="T11" fmla="*/ 13 h 49"/>
                <a:gd name="T12" fmla="*/ 9 w 44"/>
                <a:gd name="T13" fmla="*/ 8 h 49"/>
                <a:gd name="T14" fmla="*/ 9 w 44"/>
                <a:gd name="T15" fmla="*/ 7 h 49"/>
                <a:gd name="T16" fmla="*/ 9 w 44"/>
                <a:gd name="T17" fmla="*/ 6 h 49"/>
                <a:gd name="T18" fmla="*/ 9 w 44"/>
                <a:gd name="T19" fmla="*/ 7 h 49"/>
                <a:gd name="T20" fmla="*/ 8 w 44"/>
                <a:gd name="T21" fmla="*/ 7 h 49"/>
                <a:gd name="T22" fmla="*/ 4 w 44"/>
                <a:gd name="T23" fmla="*/ 0 h 49"/>
                <a:gd name="T24" fmla="*/ 1 w 44"/>
                <a:gd name="T25" fmla="*/ 3 h 49"/>
                <a:gd name="T26" fmla="*/ 0 w 44"/>
                <a:gd name="T27" fmla="*/ 6 h 49"/>
                <a:gd name="T28" fmla="*/ 1 w 44"/>
                <a:gd name="T29" fmla="*/ 10 h 49"/>
                <a:gd name="T30" fmla="*/ 2 w 44"/>
                <a:gd name="T31" fmla="*/ 13 h 49"/>
                <a:gd name="T32" fmla="*/ 5 w 44"/>
                <a:gd name="T33" fmla="*/ 18 h 49"/>
                <a:gd name="T34" fmla="*/ 11 w 44"/>
                <a:gd name="T35" fmla="*/ 25 h 49"/>
                <a:gd name="T36" fmla="*/ 17 w 44"/>
                <a:gd name="T37" fmla="*/ 32 h 49"/>
                <a:gd name="T38" fmla="*/ 24 w 44"/>
                <a:gd name="T39" fmla="*/ 38 h 49"/>
                <a:gd name="T40" fmla="*/ 32 w 44"/>
                <a:gd name="T41" fmla="*/ 45 h 49"/>
                <a:gd name="T42" fmla="*/ 40 w 44"/>
                <a:gd name="T43" fmla="*/ 49 h 49"/>
                <a:gd name="T44" fmla="*/ 44 w 44"/>
                <a:gd name="T45" fmla="*/ 41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4"/>
                <a:gd name="T70" fmla="*/ 0 h 49"/>
                <a:gd name="T71" fmla="*/ 44 w 44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4" h="49">
                  <a:moveTo>
                    <a:pt x="44" y="41"/>
                  </a:moveTo>
                  <a:lnTo>
                    <a:pt x="37" y="37"/>
                  </a:lnTo>
                  <a:lnTo>
                    <a:pt x="30" y="32"/>
                  </a:lnTo>
                  <a:lnTo>
                    <a:pt x="22" y="25"/>
                  </a:lnTo>
                  <a:lnTo>
                    <a:pt x="17" y="19"/>
                  </a:lnTo>
                  <a:lnTo>
                    <a:pt x="13" y="13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5" y="18"/>
                  </a:lnTo>
                  <a:lnTo>
                    <a:pt x="11" y="25"/>
                  </a:lnTo>
                  <a:lnTo>
                    <a:pt x="17" y="32"/>
                  </a:lnTo>
                  <a:lnTo>
                    <a:pt x="24" y="38"/>
                  </a:lnTo>
                  <a:lnTo>
                    <a:pt x="32" y="45"/>
                  </a:lnTo>
                  <a:lnTo>
                    <a:pt x="40" y="49"/>
                  </a:lnTo>
                  <a:lnTo>
                    <a:pt x="44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04" name="Freeform 1611"/>
            <p:cNvSpPr>
              <a:spLocks/>
            </p:cNvSpPr>
            <p:nvPr/>
          </p:nvSpPr>
          <p:spPr bwMode="auto">
            <a:xfrm>
              <a:off x="3894" y="3894"/>
              <a:ext cx="54" cy="18"/>
            </a:xfrm>
            <a:custGeom>
              <a:avLst/>
              <a:gdLst>
                <a:gd name="T0" fmla="*/ 54 w 54"/>
                <a:gd name="T1" fmla="*/ 9 h 18"/>
                <a:gd name="T2" fmla="*/ 50 w 54"/>
                <a:gd name="T3" fmla="*/ 8 h 18"/>
                <a:gd name="T4" fmla="*/ 45 w 54"/>
                <a:gd name="T5" fmla="*/ 8 h 18"/>
                <a:gd name="T6" fmla="*/ 38 w 54"/>
                <a:gd name="T7" fmla="*/ 8 h 18"/>
                <a:gd name="T8" fmla="*/ 32 w 54"/>
                <a:gd name="T9" fmla="*/ 7 h 18"/>
                <a:gd name="T10" fmla="*/ 26 w 54"/>
                <a:gd name="T11" fmla="*/ 7 h 18"/>
                <a:gd name="T12" fmla="*/ 18 w 54"/>
                <a:gd name="T13" fmla="*/ 5 h 18"/>
                <a:gd name="T14" fmla="*/ 11 w 54"/>
                <a:gd name="T15" fmla="*/ 3 h 18"/>
                <a:gd name="T16" fmla="*/ 4 w 54"/>
                <a:gd name="T17" fmla="*/ 0 h 18"/>
                <a:gd name="T18" fmla="*/ 0 w 54"/>
                <a:gd name="T19" fmla="*/ 8 h 18"/>
                <a:gd name="T20" fmla="*/ 9 w 54"/>
                <a:gd name="T21" fmla="*/ 11 h 18"/>
                <a:gd name="T22" fmla="*/ 16 w 54"/>
                <a:gd name="T23" fmla="*/ 14 h 18"/>
                <a:gd name="T24" fmla="*/ 23 w 54"/>
                <a:gd name="T25" fmla="*/ 16 h 18"/>
                <a:gd name="T26" fmla="*/ 31 w 54"/>
                <a:gd name="T27" fmla="*/ 17 h 18"/>
                <a:gd name="T28" fmla="*/ 38 w 54"/>
                <a:gd name="T29" fmla="*/ 17 h 18"/>
                <a:gd name="T30" fmla="*/ 45 w 54"/>
                <a:gd name="T31" fmla="*/ 17 h 18"/>
                <a:gd name="T32" fmla="*/ 49 w 54"/>
                <a:gd name="T33" fmla="*/ 17 h 18"/>
                <a:gd name="T34" fmla="*/ 52 w 54"/>
                <a:gd name="T35" fmla="*/ 18 h 18"/>
                <a:gd name="T36" fmla="*/ 54 w 54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8"/>
                <a:gd name="T59" fmla="*/ 54 w 54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8">
                  <a:moveTo>
                    <a:pt x="54" y="9"/>
                  </a:moveTo>
                  <a:lnTo>
                    <a:pt x="50" y="8"/>
                  </a:lnTo>
                  <a:lnTo>
                    <a:pt x="45" y="8"/>
                  </a:lnTo>
                  <a:lnTo>
                    <a:pt x="38" y="8"/>
                  </a:lnTo>
                  <a:lnTo>
                    <a:pt x="32" y="7"/>
                  </a:lnTo>
                  <a:lnTo>
                    <a:pt x="26" y="7"/>
                  </a:lnTo>
                  <a:lnTo>
                    <a:pt x="18" y="5"/>
                  </a:lnTo>
                  <a:lnTo>
                    <a:pt x="11" y="3"/>
                  </a:lnTo>
                  <a:lnTo>
                    <a:pt x="4" y="0"/>
                  </a:lnTo>
                  <a:lnTo>
                    <a:pt x="0" y="8"/>
                  </a:lnTo>
                  <a:lnTo>
                    <a:pt x="9" y="11"/>
                  </a:lnTo>
                  <a:lnTo>
                    <a:pt x="16" y="14"/>
                  </a:lnTo>
                  <a:lnTo>
                    <a:pt x="23" y="16"/>
                  </a:lnTo>
                  <a:lnTo>
                    <a:pt x="31" y="17"/>
                  </a:lnTo>
                  <a:lnTo>
                    <a:pt x="38" y="17"/>
                  </a:lnTo>
                  <a:lnTo>
                    <a:pt x="45" y="17"/>
                  </a:lnTo>
                  <a:lnTo>
                    <a:pt x="49" y="17"/>
                  </a:lnTo>
                  <a:lnTo>
                    <a:pt x="52" y="18"/>
                  </a:lnTo>
                  <a:lnTo>
                    <a:pt x="54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05" name="Freeform 1612"/>
            <p:cNvSpPr>
              <a:spLocks/>
            </p:cNvSpPr>
            <p:nvPr/>
          </p:nvSpPr>
          <p:spPr bwMode="auto">
            <a:xfrm>
              <a:off x="2452" y="3932"/>
              <a:ext cx="93" cy="57"/>
            </a:xfrm>
            <a:custGeom>
              <a:avLst/>
              <a:gdLst>
                <a:gd name="T0" fmla="*/ 88 w 93"/>
                <a:gd name="T1" fmla="*/ 57 h 57"/>
                <a:gd name="T2" fmla="*/ 92 w 93"/>
                <a:gd name="T3" fmla="*/ 56 h 57"/>
                <a:gd name="T4" fmla="*/ 93 w 93"/>
                <a:gd name="T5" fmla="*/ 55 h 57"/>
                <a:gd name="T6" fmla="*/ 93 w 93"/>
                <a:gd name="T7" fmla="*/ 50 h 57"/>
                <a:gd name="T8" fmla="*/ 92 w 93"/>
                <a:gd name="T9" fmla="*/ 46 h 57"/>
                <a:gd name="T10" fmla="*/ 89 w 93"/>
                <a:gd name="T11" fmla="*/ 40 h 57"/>
                <a:gd name="T12" fmla="*/ 85 w 93"/>
                <a:gd name="T13" fmla="*/ 34 h 57"/>
                <a:gd name="T14" fmla="*/ 80 w 93"/>
                <a:gd name="T15" fmla="*/ 27 h 57"/>
                <a:gd name="T16" fmla="*/ 73 w 93"/>
                <a:gd name="T17" fmla="*/ 22 h 57"/>
                <a:gd name="T18" fmla="*/ 66 w 93"/>
                <a:gd name="T19" fmla="*/ 15 h 57"/>
                <a:gd name="T20" fmla="*/ 57 w 93"/>
                <a:gd name="T21" fmla="*/ 10 h 57"/>
                <a:gd name="T22" fmla="*/ 49 w 93"/>
                <a:gd name="T23" fmla="*/ 5 h 57"/>
                <a:gd name="T24" fmla="*/ 39 w 93"/>
                <a:gd name="T25" fmla="*/ 2 h 57"/>
                <a:gd name="T26" fmla="*/ 30 w 93"/>
                <a:gd name="T27" fmla="*/ 0 h 57"/>
                <a:gd name="T28" fmla="*/ 20 w 93"/>
                <a:gd name="T29" fmla="*/ 0 h 57"/>
                <a:gd name="T30" fmla="*/ 11 w 93"/>
                <a:gd name="T31" fmla="*/ 2 h 57"/>
                <a:gd name="T32" fmla="*/ 1 w 93"/>
                <a:gd name="T33" fmla="*/ 6 h 57"/>
                <a:gd name="T34" fmla="*/ 0 w 93"/>
                <a:gd name="T35" fmla="*/ 6 h 57"/>
                <a:gd name="T36" fmla="*/ 0 w 93"/>
                <a:gd name="T37" fmla="*/ 9 h 57"/>
                <a:gd name="T38" fmla="*/ 0 w 93"/>
                <a:gd name="T39" fmla="*/ 11 h 57"/>
                <a:gd name="T40" fmla="*/ 1 w 93"/>
                <a:gd name="T41" fmla="*/ 13 h 57"/>
                <a:gd name="T42" fmla="*/ 5 w 93"/>
                <a:gd name="T43" fmla="*/ 18 h 57"/>
                <a:gd name="T44" fmla="*/ 9 w 93"/>
                <a:gd name="T45" fmla="*/ 24 h 57"/>
                <a:gd name="T46" fmla="*/ 15 w 93"/>
                <a:gd name="T47" fmla="*/ 31 h 57"/>
                <a:gd name="T48" fmla="*/ 23 w 93"/>
                <a:gd name="T49" fmla="*/ 37 h 57"/>
                <a:gd name="T50" fmla="*/ 30 w 93"/>
                <a:gd name="T51" fmla="*/ 43 h 57"/>
                <a:gd name="T52" fmla="*/ 37 w 93"/>
                <a:gd name="T53" fmla="*/ 47 h 57"/>
                <a:gd name="T54" fmla="*/ 45 w 93"/>
                <a:gd name="T55" fmla="*/ 50 h 57"/>
                <a:gd name="T56" fmla="*/ 52 w 93"/>
                <a:gd name="T57" fmla="*/ 52 h 57"/>
                <a:gd name="T58" fmla="*/ 60 w 93"/>
                <a:gd name="T59" fmla="*/ 55 h 57"/>
                <a:gd name="T60" fmla="*/ 67 w 93"/>
                <a:gd name="T61" fmla="*/ 55 h 57"/>
                <a:gd name="T62" fmla="*/ 73 w 93"/>
                <a:gd name="T63" fmla="*/ 56 h 57"/>
                <a:gd name="T64" fmla="*/ 80 w 93"/>
                <a:gd name="T65" fmla="*/ 56 h 57"/>
                <a:gd name="T66" fmla="*/ 85 w 93"/>
                <a:gd name="T67" fmla="*/ 56 h 57"/>
                <a:gd name="T68" fmla="*/ 88 w 93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57"/>
                  </a:moveTo>
                  <a:lnTo>
                    <a:pt x="92" y="56"/>
                  </a:lnTo>
                  <a:lnTo>
                    <a:pt x="93" y="55"/>
                  </a:lnTo>
                  <a:lnTo>
                    <a:pt x="93" y="50"/>
                  </a:lnTo>
                  <a:lnTo>
                    <a:pt x="92" y="46"/>
                  </a:lnTo>
                  <a:lnTo>
                    <a:pt x="89" y="40"/>
                  </a:lnTo>
                  <a:lnTo>
                    <a:pt x="85" y="34"/>
                  </a:lnTo>
                  <a:lnTo>
                    <a:pt x="80" y="27"/>
                  </a:lnTo>
                  <a:lnTo>
                    <a:pt x="73" y="22"/>
                  </a:lnTo>
                  <a:lnTo>
                    <a:pt x="66" y="15"/>
                  </a:lnTo>
                  <a:lnTo>
                    <a:pt x="57" y="10"/>
                  </a:lnTo>
                  <a:lnTo>
                    <a:pt x="49" y="5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1" y="2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5" y="18"/>
                  </a:lnTo>
                  <a:lnTo>
                    <a:pt x="9" y="24"/>
                  </a:lnTo>
                  <a:lnTo>
                    <a:pt x="15" y="31"/>
                  </a:lnTo>
                  <a:lnTo>
                    <a:pt x="23" y="37"/>
                  </a:lnTo>
                  <a:lnTo>
                    <a:pt x="30" y="43"/>
                  </a:lnTo>
                  <a:lnTo>
                    <a:pt x="37" y="47"/>
                  </a:lnTo>
                  <a:lnTo>
                    <a:pt x="45" y="50"/>
                  </a:lnTo>
                  <a:lnTo>
                    <a:pt x="52" y="52"/>
                  </a:lnTo>
                  <a:lnTo>
                    <a:pt x="60" y="55"/>
                  </a:lnTo>
                  <a:lnTo>
                    <a:pt x="67" y="55"/>
                  </a:lnTo>
                  <a:lnTo>
                    <a:pt x="73" y="56"/>
                  </a:lnTo>
                  <a:lnTo>
                    <a:pt x="80" y="56"/>
                  </a:lnTo>
                  <a:lnTo>
                    <a:pt x="85" y="56"/>
                  </a:lnTo>
                  <a:lnTo>
                    <a:pt x="88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06" name="Freeform 1613"/>
            <p:cNvSpPr>
              <a:spLocks/>
            </p:cNvSpPr>
            <p:nvPr/>
          </p:nvSpPr>
          <p:spPr bwMode="auto">
            <a:xfrm>
              <a:off x="2451" y="3927"/>
              <a:ext cx="99" cy="66"/>
            </a:xfrm>
            <a:custGeom>
              <a:avLst/>
              <a:gdLst>
                <a:gd name="T0" fmla="*/ 4 w 99"/>
                <a:gd name="T1" fmla="*/ 15 h 66"/>
                <a:gd name="T2" fmla="*/ 13 w 99"/>
                <a:gd name="T3" fmla="*/ 11 h 66"/>
                <a:gd name="T4" fmla="*/ 22 w 99"/>
                <a:gd name="T5" fmla="*/ 9 h 66"/>
                <a:gd name="T6" fmla="*/ 31 w 99"/>
                <a:gd name="T7" fmla="*/ 9 h 66"/>
                <a:gd name="T8" fmla="*/ 39 w 99"/>
                <a:gd name="T9" fmla="*/ 11 h 66"/>
                <a:gd name="T10" fmla="*/ 48 w 99"/>
                <a:gd name="T11" fmla="*/ 15 h 66"/>
                <a:gd name="T12" fmla="*/ 56 w 99"/>
                <a:gd name="T13" fmla="*/ 19 h 66"/>
                <a:gd name="T14" fmla="*/ 64 w 99"/>
                <a:gd name="T15" fmla="*/ 23 h 66"/>
                <a:gd name="T16" fmla="*/ 71 w 99"/>
                <a:gd name="T17" fmla="*/ 30 h 66"/>
                <a:gd name="T18" fmla="*/ 77 w 99"/>
                <a:gd name="T19" fmla="*/ 36 h 66"/>
                <a:gd name="T20" fmla="*/ 83 w 99"/>
                <a:gd name="T21" fmla="*/ 42 h 66"/>
                <a:gd name="T22" fmla="*/ 86 w 99"/>
                <a:gd name="T23" fmla="*/ 48 h 66"/>
                <a:gd name="T24" fmla="*/ 89 w 99"/>
                <a:gd name="T25" fmla="*/ 53 h 66"/>
                <a:gd name="T26" fmla="*/ 90 w 99"/>
                <a:gd name="T27" fmla="*/ 56 h 66"/>
                <a:gd name="T28" fmla="*/ 90 w 99"/>
                <a:gd name="T29" fmla="*/ 57 h 66"/>
                <a:gd name="T30" fmla="*/ 91 w 99"/>
                <a:gd name="T31" fmla="*/ 56 h 66"/>
                <a:gd name="T32" fmla="*/ 90 w 99"/>
                <a:gd name="T33" fmla="*/ 56 h 66"/>
                <a:gd name="T34" fmla="*/ 89 w 99"/>
                <a:gd name="T35" fmla="*/ 66 h 66"/>
                <a:gd name="T36" fmla="*/ 94 w 99"/>
                <a:gd name="T37" fmla="*/ 65 h 66"/>
                <a:gd name="T38" fmla="*/ 99 w 99"/>
                <a:gd name="T39" fmla="*/ 61 h 66"/>
                <a:gd name="T40" fmla="*/ 99 w 99"/>
                <a:gd name="T41" fmla="*/ 55 h 66"/>
                <a:gd name="T42" fmla="*/ 98 w 99"/>
                <a:gd name="T43" fmla="*/ 49 h 66"/>
                <a:gd name="T44" fmla="*/ 93 w 99"/>
                <a:gd name="T45" fmla="*/ 43 h 66"/>
                <a:gd name="T46" fmla="*/ 89 w 99"/>
                <a:gd name="T47" fmla="*/ 37 h 66"/>
                <a:gd name="T48" fmla="*/ 84 w 99"/>
                <a:gd name="T49" fmla="*/ 30 h 66"/>
                <a:gd name="T50" fmla="*/ 76 w 99"/>
                <a:gd name="T51" fmla="*/ 22 h 66"/>
                <a:gd name="T52" fmla="*/ 69 w 99"/>
                <a:gd name="T53" fmla="*/ 17 h 66"/>
                <a:gd name="T54" fmla="*/ 61 w 99"/>
                <a:gd name="T55" fmla="*/ 10 h 66"/>
                <a:gd name="T56" fmla="*/ 52 w 99"/>
                <a:gd name="T57" fmla="*/ 6 h 66"/>
                <a:gd name="T58" fmla="*/ 42 w 99"/>
                <a:gd name="T59" fmla="*/ 3 h 66"/>
                <a:gd name="T60" fmla="*/ 32 w 99"/>
                <a:gd name="T61" fmla="*/ 0 h 66"/>
                <a:gd name="T62" fmla="*/ 21 w 99"/>
                <a:gd name="T63" fmla="*/ 0 h 66"/>
                <a:gd name="T64" fmla="*/ 11 w 99"/>
                <a:gd name="T65" fmla="*/ 3 h 66"/>
                <a:gd name="T66" fmla="*/ 0 w 99"/>
                <a:gd name="T67" fmla="*/ 7 h 66"/>
                <a:gd name="T68" fmla="*/ 4 w 99"/>
                <a:gd name="T69" fmla="*/ 15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4" y="15"/>
                  </a:moveTo>
                  <a:lnTo>
                    <a:pt x="13" y="11"/>
                  </a:lnTo>
                  <a:lnTo>
                    <a:pt x="22" y="9"/>
                  </a:lnTo>
                  <a:lnTo>
                    <a:pt x="31" y="9"/>
                  </a:lnTo>
                  <a:lnTo>
                    <a:pt x="39" y="11"/>
                  </a:lnTo>
                  <a:lnTo>
                    <a:pt x="48" y="15"/>
                  </a:lnTo>
                  <a:lnTo>
                    <a:pt x="56" y="19"/>
                  </a:lnTo>
                  <a:lnTo>
                    <a:pt x="64" y="23"/>
                  </a:lnTo>
                  <a:lnTo>
                    <a:pt x="71" y="30"/>
                  </a:lnTo>
                  <a:lnTo>
                    <a:pt x="77" y="36"/>
                  </a:lnTo>
                  <a:lnTo>
                    <a:pt x="83" y="42"/>
                  </a:lnTo>
                  <a:lnTo>
                    <a:pt x="86" y="48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6"/>
                  </a:lnTo>
                  <a:lnTo>
                    <a:pt x="90" y="56"/>
                  </a:lnTo>
                  <a:lnTo>
                    <a:pt x="89" y="66"/>
                  </a:lnTo>
                  <a:lnTo>
                    <a:pt x="94" y="65"/>
                  </a:lnTo>
                  <a:lnTo>
                    <a:pt x="99" y="61"/>
                  </a:lnTo>
                  <a:lnTo>
                    <a:pt x="99" y="55"/>
                  </a:lnTo>
                  <a:lnTo>
                    <a:pt x="98" y="49"/>
                  </a:lnTo>
                  <a:lnTo>
                    <a:pt x="93" y="43"/>
                  </a:lnTo>
                  <a:lnTo>
                    <a:pt x="89" y="37"/>
                  </a:lnTo>
                  <a:lnTo>
                    <a:pt x="84" y="30"/>
                  </a:lnTo>
                  <a:lnTo>
                    <a:pt x="76" y="22"/>
                  </a:lnTo>
                  <a:lnTo>
                    <a:pt x="69" y="17"/>
                  </a:lnTo>
                  <a:lnTo>
                    <a:pt x="61" y="10"/>
                  </a:lnTo>
                  <a:lnTo>
                    <a:pt x="52" y="6"/>
                  </a:lnTo>
                  <a:lnTo>
                    <a:pt x="42" y="3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1" y="3"/>
                  </a:lnTo>
                  <a:lnTo>
                    <a:pt x="0" y="7"/>
                  </a:lnTo>
                  <a:lnTo>
                    <a:pt x="4" y="1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07" name="Freeform 1614"/>
            <p:cNvSpPr>
              <a:spLocks/>
            </p:cNvSpPr>
            <p:nvPr/>
          </p:nvSpPr>
          <p:spPr bwMode="auto">
            <a:xfrm>
              <a:off x="2448" y="3934"/>
              <a:ext cx="43" cy="49"/>
            </a:xfrm>
            <a:custGeom>
              <a:avLst/>
              <a:gdLst>
                <a:gd name="T0" fmla="*/ 43 w 43"/>
                <a:gd name="T1" fmla="*/ 42 h 49"/>
                <a:gd name="T2" fmla="*/ 36 w 43"/>
                <a:gd name="T3" fmla="*/ 37 h 49"/>
                <a:gd name="T4" fmla="*/ 29 w 43"/>
                <a:gd name="T5" fmla="*/ 32 h 49"/>
                <a:gd name="T6" fmla="*/ 22 w 43"/>
                <a:gd name="T7" fmla="*/ 25 h 49"/>
                <a:gd name="T8" fmla="*/ 16 w 43"/>
                <a:gd name="T9" fmla="*/ 19 h 49"/>
                <a:gd name="T10" fmla="*/ 12 w 43"/>
                <a:gd name="T11" fmla="*/ 13 h 49"/>
                <a:gd name="T12" fmla="*/ 10 w 43"/>
                <a:gd name="T13" fmla="*/ 9 h 49"/>
                <a:gd name="T14" fmla="*/ 9 w 43"/>
                <a:gd name="T15" fmla="*/ 8 h 49"/>
                <a:gd name="T16" fmla="*/ 9 w 43"/>
                <a:gd name="T17" fmla="*/ 7 h 49"/>
                <a:gd name="T18" fmla="*/ 7 w 43"/>
                <a:gd name="T19" fmla="*/ 8 h 49"/>
                <a:gd name="T20" fmla="*/ 3 w 43"/>
                <a:gd name="T21" fmla="*/ 0 h 49"/>
                <a:gd name="T22" fmla="*/ 1 w 43"/>
                <a:gd name="T23" fmla="*/ 3 h 49"/>
                <a:gd name="T24" fmla="*/ 0 w 43"/>
                <a:gd name="T25" fmla="*/ 7 h 49"/>
                <a:gd name="T26" fmla="*/ 0 w 43"/>
                <a:gd name="T27" fmla="*/ 10 h 49"/>
                <a:gd name="T28" fmla="*/ 1 w 43"/>
                <a:gd name="T29" fmla="*/ 13 h 49"/>
                <a:gd name="T30" fmla="*/ 4 w 43"/>
                <a:gd name="T31" fmla="*/ 19 h 49"/>
                <a:gd name="T32" fmla="*/ 10 w 43"/>
                <a:gd name="T33" fmla="*/ 25 h 49"/>
                <a:gd name="T34" fmla="*/ 16 w 43"/>
                <a:gd name="T35" fmla="*/ 32 h 49"/>
                <a:gd name="T36" fmla="*/ 23 w 43"/>
                <a:gd name="T37" fmla="*/ 38 h 49"/>
                <a:gd name="T38" fmla="*/ 32 w 43"/>
                <a:gd name="T39" fmla="*/ 45 h 49"/>
                <a:gd name="T40" fmla="*/ 39 w 43"/>
                <a:gd name="T41" fmla="*/ 49 h 49"/>
                <a:gd name="T42" fmla="*/ 43 w 43"/>
                <a:gd name="T43" fmla="*/ 42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3"/>
                <a:gd name="T67" fmla="*/ 0 h 49"/>
                <a:gd name="T68" fmla="*/ 43 w 43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3" h="49">
                  <a:moveTo>
                    <a:pt x="43" y="42"/>
                  </a:moveTo>
                  <a:lnTo>
                    <a:pt x="36" y="37"/>
                  </a:lnTo>
                  <a:lnTo>
                    <a:pt x="29" y="32"/>
                  </a:lnTo>
                  <a:lnTo>
                    <a:pt x="22" y="25"/>
                  </a:lnTo>
                  <a:lnTo>
                    <a:pt x="16" y="19"/>
                  </a:lnTo>
                  <a:lnTo>
                    <a:pt x="12" y="13"/>
                  </a:lnTo>
                  <a:lnTo>
                    <a:pt x="10" y="9"/>
                  </a:lnTo>
                  <a:lnTo>
                    <a:pt x="9" y="8"/>
                  </a:lnTo>
                  <a:lnTo>
                    <a:pt x="9" y="7"/>
                  </a:lnTo>
                  <a:lnTo>
                    <a:pt x="7" y="8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9"/>
                  </a:lnTo>
                  <a:lnTo>
                    <a:pt x="10" y="25"/>
                  </a:lnTo>
                  <a:lnTo>
                    <a:pt x="16" y="32"/>
                  </a:lnTo>
                  <a:lnTo>
                    <a:pt x="23" y="38"/>
                  </a:lnTo>
                  <a:lnTo>
                    <a:pt x="32" y="45"/>
                  </a:lnTo>
                  <a:lnTo>
                    <a:pt x="39" y="49"/>
                  </a:lnTo>
                  <a:lnTo>
                    <a:pt x="43" y="4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08" name="Freeform 1615"/>
            <p:cNvSpPr>
              <a:spLocks/>
            </p:cNvSpPr>
            <p:nvPr/>
          </p:nvSpPr>
          <p:spPr bwMode="auto">
            <a:xfrm>
              <a:off x="2487" y="3976"/>
              <a:ext cx="54" cy="17"/>
            </a:xfrm>
            <a:custGeom>
              <a:avLst/>
              <a:gdLst>
                <a:gd name="T0" fmla="*/ 54 w 54"/>
                <a:gd name="T1" fmla="*/ 7 h 17"/>
                <a:gd name="T2" fmla="*/ 50 w 54"/>
                <a:gd name="T3" fmla="*/ 7 h 17"/>
                <a:gd name="T4" fmla="*/ 45 w 54"/>
                <a:gd name="T5" fmla="*/ 7 h 17"/>
                <a:gd name="T6" fmla="*/ 39 w 54"/>
                <a:gd name="T7" fmla="*/ 7 h 17"/>
                <a:gd name="T8" fmla="*/ 32 w 54"/>
                <a:gd name="T9" fmla="*/ 6 h 17"/>
                <a:gd name="T10" fmla="*/ 26 w 54"/>
                <a:gd name="T11" fmla="*/ 5 h 17"/>
                <a:gd name="T12" fmla="*/ 18 w 54"/>
                <a:gd name="T13" fmla="*/ 4 h 17"/>
                <a:gd name="T14" fmla="*/ 12 w 54"/>
                <a:gd name="T15" fmla="*/ 2 h 17"/>
                <a:gd name="T16" fmla="*/ 4 w 54"/>
                <a:gd name="T17" fmla="*/ 0 h 17"/>
                <a:gd name="T18" fmla="*/ 0 w 54"/>
                <a:gd name="T19" fmla="*/ 7 h 17"/>
                <a:gd name="T20" fmla="*/ 9 w 54"/>
                <a:gd name="T21" fmla="*/ 11 h 17"/>
                <a:gd name="T22" fmla="*/ 16 w 54"/>
                <a:gd name="T23" fmla="*/ 13 h 17"/>
                <a:gd name="T24" fmla="*/ 25 w 54"/>
                <a:gd name="T25" fmla="*/ 15 h 17"/>
                <a:gd name="T26" fmla="*/ 32 w 54"/>
                <a:gd name="T27" fmla="*/ 16 h 17"/>
                <a:gd name="T28" fmla="*/ 38 w 54"/>
                <a:gd name="T29" fmla="*/ 16 h 17"/>
                <a:gd name="T30" fmla="*/ 45 w 54"/>
                <a:gd name="T31" fmla="*/ 16 h 17"/>
                <a:gd name="T32" fmla="*/ 49 w 54"/>
                <a:gd name="T33" fmla="*/ 16 h 17"/>
                <a:gd name="T34" fmla="*/ 53 w 54"/>
                <a:gd name="T35" fmla="*/ 17 h 17"/>
                <a:gd name="T36" fmla="*/ 54 w 54"/>
                <a:gd name="T37" fmla="*/ 7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7"/>
                <a:gd name="T59" fmla="*/ 54 w 54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7">
                  <a:moveTo>
                    <a:pt x="54" y="7"/>
                  </a:moveTo>
                  <a:lnTo>
                    <a:pt x="50" y="7"/>
                  </a:lnTo>
                  <a:lnTo>
                    <a:pt x="45" y="7"/>
                  </a:lnTo>
                  <a:lnTo>
                    <a:pt x="39" y="7"/>
                  </a:lnTo>
                  <a:lnTo>
                    <a:pt x="32" y="6"/>
                  </a:lnTo>
                  <a:lnTo>
                    <a:pt x="26" y="5"/>
                  </a:lnTo>
                  <a:lnTo>
                    <a:pt x="18" y="4"/>
                  </a:lnTo>
                  <a:lnTo>
                    <a:pt x="12" y="2"/>
                  </a:lnTo>
                  <a:lnTo>
                    <a:pt x="4" y="0"/>
                  </a:lnTo>
                  <a:lnTo>
                    <a:pt x="0" y="7"/>
                  </a:lnTo>
                  <a:lnTo>
                    <a:pt x="9" y="11"/>
                  </a:lnTo>
                  <a:lnTo>
                    <a:pt x="16" y="13"/>
                  </a:lnTo>
                  <a:lnTo>
                    <a:pt x="25" y="15"/>
                  </a:lnTo>
                  <a:lnTo>
                    <a:pt x="32" y="16"/>
                  </a:lnTo>
                  <a:lnTo>
                    <a:pt x="38" y="16"/>
                  </a:lnTo>
                  <a:lnTo>
                    <a:pt x="45" y="16"/>
                  </a:lnTo>
                  <a:lnTo>
                    <a:pt x="49" y="16"/>
                  </a:lnTo>
                  <a:lnTo>
                    <a:pt x="53" y="17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09" name="Freeform 1616"/>
            <p:cNvSpPr>
              <a:spLocks/>
            </p:cNvSpPr>
            <p:nvPr/>
          </p:nvSpPr>
          <p:spPr bwMode="auto">
            <a:xfrm>
              <a:off x="3527" y="3851"/>
              <a:ext cx="93" cy="57"/>
            </a:xfrm>
            <a:custGeom>
              <a:avLst/>
              <a:gdLst>
                <a:gd name="T0" fmla="*/ 88 w 93"/>
                <a:gd name="T1" fmla="*/ 57 h 57"/>
                <a:gd name="T2" fmla="*/ 92 w 93"/>
                <a:gd name="T3" fmla="*/ 56 h 57"/>
                <a:gd name="T4" fmla="*/ 93 w 93"/>
                <a:gd name="T5" fmla="*/ 54 h 57"/>
                <a:gd name="T6" fmla="*/ 93 w 93"/>
                <a:gd name="T7" fmla="*/ 50 h 57"/>
                <a:gd name="T8" fmla="*/ 92 w 93"/>
                <a:gd name="T9" fmla="*/ 46 h 57"/>
                <a:gd name="T10" fmla="*/ 89 w 93"/>
                <a:gd name="T11" fmla="*/ 40 h 57"/>
                <a:gd name="T12" fmla="*/ 85 w 93"/>
                <a:gd name="T13" fmla="*/ 34 h 57"/>
                <a:gd name="T14" fmla="*/ 79 w 93"/>
                <a:gd name="T15" fmla="*/ 28 h 57"/>
                <a:gd name="T16" fmla="*/ 73 w 93"/>
                <a:gd name="T17" fmla="*/ 21 h 57"/>
                <a:gd name="T18" fmla="*/ 66 w 93"/>
                <a:gd name="T19" fmla="*/ 15 h 57"/>
                <a:gd name="T20" fmla="*/ 57 w 93"/>
                <a:gd name="T21" fmla="*/ 9 h 57"/>
                <a:gd name="T22" fmla="*/ 49 w 93"/>
                <a:gd name="T23" fmla="*/ 5 h 57"/>
                <a:gd name="T24" fmla="*/ 39 w 93"/>
                <a:gd name="T25" fmla="*/ 2 h 57"/>
                <a:gd name="T26" fmla="*/ 30 w 93"/>
                <a:gd name="T27" fmla="*/ 0 h 57"/>
                <a:gd name="T28" fmla="*/ 20 w 93"/>
                <a:gd name="T29" fmla="*/ 0 h 57"/>
                <a:gd name="T30" fmla="*/ 11 w 93"/>
                <a:gd name="T31" fmla="*/ 2 h 57"/>
                <a:gd name="T32" fmla="*/ 1 w 93"/>
                <a:gd name="T33" fmla="*/ 6 h 57"/>
                <a:gd name="T34" fmla="*/ 0 w 93"/>
                <a:gd name="T35" fmla="*/ 7 h 57"/>
                <a:gd name="T36" fmla="*/ 0 w 93"/>
                <a:gd name="T37" fmla="*/ 8 h 57"/>
                <a:gd name="T38" fmla="*/ 0 w 93"/>
                <a:gd name="T39" fmla="*/ 10 h 57"/>
                <a:gd name="T40" fmla="*/ 1 w 93"/>
                <a:gd name="T41" fmla="*/ 13 h 57"/>
                <a:gd name="T42" fmla="*/ 4 w 93"/>
                <a:gd name="T43" fmla="*/ 18 h 57"/>
                <a:gd name="T44" fmla="*/ 9 w 93"/>
                <a:gd name="T45" fmla="*/ 24 h 57"/>
                <a:gd name="T46" fmla="*/ 15 w 93"/>
                <a:gd name="T47" fmla="*/ 30 h 57"/>
                <a:gd name="T48" fmla="*/ 22 w 93"/>
                <a:gd name="T49" fmla="*/ 37 h 57"/>
                <a:gd name="T50" fmla="*/ 30 w 93"/>
                <a:gd name="T51" fmla="*/ 42 h 57"/>
                <a:gd name="T52" fmla="*/ 37 w 93"/>
                <a:gd name="T53" fmla="*/ 48 h 57"/>
                <a:gd name="T54" fmla="*/ 44 w 93"/>
                <a:gd name="T55" fmla="*/ 50 h 57"/>
                <a:gd name="T56" fmla="*/ 52 w 93"/>
                <a:gd name="T57" fmla="*/ 52 h 57"/>
                <a:gd name="T58" fmla="*/ 59 w 93"/>
                <a:gd name="T59" fmla="*/ 54 h 57"/>
                <a:gd name="T60" fmla="*/ 67 w 93"/>
                <a:gd name="T61" fmla="*/ 54 h 57"/>
                <a:gd name="T62" fmla="*/ 73 w 93"/>
                <a:gd name="T63" fmla="*/ 56 h 57"/>
                <a:gd name="T64" fmla="*/ 79 w 93"/>
                <a:gd name="T65" fmla="*/ 56 h 57"/>
                <a:gd name="T66" fmla="*/ 85 w 93"/>
                <a:gd name="T67" fmla="*/ 56 h 57"/>
                <a:gd name="T68" fmla="*/ 88 w 93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57"/>
                  </a:moveTo>
                  <a:lnTo>
                    <a:pt x="92" y="56"/>
                  </a:lnTo>
                  <a:lnTo>
                    <a:pt x="93" y="54"/>
                  </a:lnTo>
                  <a:lnTo>
                    <a:pt x="93" y="50"/>
                  </a:lnTo>
                  <a:lnTo>
                    <a:pt x="92" y="46"/>
                  </a:lnTo>
                  <a:lnTo>
                    <a:pt x="89" y="40"/>
                  </a:lnTo>
                  <a:lnTo>
                    <a:pt x="85" y="34"/>
                  </a:lnTo>
                  <a:lnTo>
                    <a:pt x="79" y="28"/>
                  </a:lnTo>
                  <a:lnTo>
                    <a:pt x="73" y="21"/>
                  </a:lnTo>
                  <a:lnTo>
                    <a:pt x="66" y="15"/>
                  </a:lnTo>
                  <a:lnTo>
                    <a:pt x="57" y="9"/>
                  </a:lnTo>
                  <a:lnTo>
                    <a:pt x="49" y="5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1" y="2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9" y="24"/>
                  </a:lnTo>
                  <a:lnTo>
                    <a:pt x="15" y="30"/>
                  </a:lnTo>
                  <a:lnTo>
                    <a:pt x="22" y="37"/>
                  </a:lnTo>
                  <a:lnTo>
                    <a:pt x="30" y="42"/>
                  </a:lnTo>
                  <a:lnTo>
                    <a:pt x="37" y="48"/>
                  </a:lnTo>
                  <a:lnTo>
                    <a:pt x="44" y="50"/>
                  </a:lnTo>
                  <a:lnTo>
                    <a:pt x="52" y="52"/>
                  </a:lnTo>
                  <a:lnTo>
                    <a:pt x="59" y="54"/>
                  </a:lnTo>
                  <a:lnTo>
                    <a:pt x="67" y="54"/>
                  </a:lnTo>
                  <a:lnTo>
                    <a:pt x="73" y="56"/>
                  </a:lnTo>
                  <a:lnTo>
                    <a:pt x="79" y="56"/>
                  </a:lnTo>
                  <a:lnTo>
                    <a:pt x="85" y="56"/>
                  </a:lnTo>
                  <a:lnTo>
                    <a:pt x="88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10" name="Freeform 1617"/>
            <p:cNvSpPr>
              <a:spLocks/>
            </p:cNvSpPr>
            <p:nvPr/>
          </p:nvSpPr>
          <p:spPr bwMode="auto">
            <a:xfrm>
              <a:off x="3526" y="3846"/>
              <a:ext cx="98" cy="66"/>
            </a:xfrm>
            <a:custGeom>
              <a:avLst/>
              <a:gdLst>
                <a:gd name="T0" fmla="*/ 4 w 98"/>
                <a:gd name="T1" fmla="*/ 14 h 66"/>
                <a:gd name="T2" fmla="*/ 13 w 98"/>
                <a:gd name="T3" fmla="*/ 11 h 66"/>
                <a:gd name="T4" fmla="*/ 22 w 98"/>
                <a:gd name="T5" fmla="*/ 9 h 66"/>
                <a:gd name="T6" fmla="*/ 31 w 98"/>
                <a:gd name="T7" fmla="*/ 9 h 66"/>
                <a:gd name="T8" fmla="*/ 39 w 98"/>
                <a:gd name="T9" fmla="*/ 11 h 66"/>
                <a:gd name="T10" fmla="*/ 48 w 98"/>
                <a:gd name="T11" fmla="*/ 14 h 66"/>
                <a:gd name="T12" fmla="*/ 56 w 98"/>
                <a:gd name="T13" fmla="*/ 19 h 66"/>
                <a:gd name="T14" fmla="*/ 63 w 98"/>
                <a:gd name="T15" fmla="*/ 23 h 66"/>
                <a:gd name="T16" fmla="*/ 71 w 98"/>
                <a:gd name="T17" fmla="*/ 30 h 66"/>
                <a:gd name="T18" fmla="*/ 77 w 98"/>
                <a:gd name="T19" fmla="*/ 35 h 66"/>
                <a:gd name="T20" fmla="*/ 83 w 98"/>
                <a:gd name="T21" fmla="*/ 42 h 66"/>
                <a:gd name="T22" fmla="*/ 86 w 98"/>
                <a:gd name="T23" fmla="*/ 47 h 66"/>
                <a:gd name="T24" fmla="*/ 89 w 98"/>
                <a:gd name="T25" fmla="*/ 53 h 66"/>
                <a:gd name="T26" fmla="*/ 90 w 98"/>
                <a:gd name="T27" fmla="*/ 56 h 66"/>
                <a:gd name="T28" fmla="*/ 90 w 98"/>
                <a:gd name="T29" fmla="*/ 57 h 66"/>
                <a:gd name="T30" fmla="*/ 91 w 98"/>
                <a:gd name="T31" fmla="*/ 57 h 66"/>
                <a:gd name="T32" fmla="*/ 90 w 98"/>
                <a:gd name="T33" fmla="*/ 57 h 66"/>
                <a:gd name="T34" fmla="*/ 89 w 98"/>
                <a:gd name="T35" fmla="*/ 66 h 66"/>
                <a:gd name="T36" fmla="*/ 94 w 98"/>
                <a:gd name="T37" fmla="*/ 65 h 66"/>
                <a:gd name="T38" fmla="*/ 98 w 98"/>
                <a:gd name="T39" fmla="*/ 61 h 66"/>
                <a:gd name="T40" fmla="*/ 98 w 98"/>
                <a:gd name="T41" fmla="*/ 55 h 66"/>
                <a:gd name="T42" fmla="*/ 97 w 98"/>
                <a:gd name="T43" fmla="*/ 48 h 66"/>
                <a:gd name="T44" fmla="*/ 94 w 98"/>
                <a:gd name="T45" fmla="*/ 43 h 66"/>
                <a:gd name="T46" fmla="*/ 89 w 98"/>
                <a:gd name="T47" fmla="*/ 36 h 66"/>
                <a:gd name="T48" fmla="*/ 84 w 98"/>
                <a:gd name="T49" fmla="*/ 30 h 66"/>
                <a:gd name="T50" fmla="*/ 76 w 98"/>
                <a:gd name="T51" fmla="*/ 23 h 66"/>
                <a:gd name="T52" fmla="*/ 69 w 98"/>
                <a:gd name="T53" fmla="*/ 17 h 66"/>
                <a:gd name="T54" fmla="*/ 60 w 98"/>
                <a:gd name="T55" fmla="*/ 10 h 66"/>
                <a:gd name="T56" fmla="*/ 52 w 98"/>
                <a:gd name="T57" fmla="*/ 6 h 66"/>
                <a:gd name="T58" fmla="*/ 41 w 98"/>
                <a:gd name="T59" fmla="*/ 2 h 66"/>
                <a:gd name="T60" fmla="*/ 32 w 98"/>
                <a:gd name="T61" fmla="*/ 0 h 66"/>
                <a:gd name="T62" fmla="*/ 21 w 98"/>
                <a:gd name="T63" fmla="*/ 0 h 66"/>
                <a:gd name="T64" fmla="*/ 11 w 98"/>
                <a:gd name="T65" fmla="*/ 2 h 66"/>
                <a:gd name="T66" fmla="*/ 0 w 98"/>
                <a:gd name="T67" fmla="*/ 7 h 66"/>
                <a:gd name="T68" fmla="*/ 4 w 98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4" y="14"/>
                  </a:moveTo>
                  <a:lnTo>
                    <a:pt x="13" y="11"/>
                  </a:lnTo>
                  <a:lnTo>
                    <a:pt x="22" y="9"/>
                  </a:lnTo>
                  <a:lnTo>
                    <a:pt x="31" y="9"/>
                  </a:lnTo>
                  <a:lnTo>
                    <a:pt x="39" y="11"/>
                  </a:lnTo>
                  <a:lnTo>
                    <a:pt x="48" y="14"/>
                  </a:lnTo>
                  <a:lnTo>
                    <a:pt x="56" y="19"/>
                  </a:lnTo>
                  <a:lnTo>
                    <a:pt x="63" y="23"/>
                  </a:lnTo>
                  <a:lnTo>
                    <a:pt x="71" y="30"/>
                  </a:lnTo>
                  <a:lnTo>
                    <a:pt x="77" y="35"/>
                  </a:lnTo>
                  <a:lnTo>
                    <a:pt x="83" y="42"/>
                  </a:lnTo>
                  <a:lnTo>
                    <a:pt x="86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9" y="66"/>
                  </a:lnTo>
                  <a:lnTo>
                    <a:pt x="94" y="65"/>
                  </a:lnTo>
                  <a:lnTo>
                    <a:pt x="98" y="61"/>
                  </a:lnTo>
                  <a:lnTo>
                    <a:pt x="98" y="55"/>
                  </a:lnTo>
                  <a:lnTo>
                    <a:pt x="97" y="48"/>
                  </a:lnTo>
                  <a:lnTo>
                    <a:pt x="94" y="43"/>
                  </a:lnTo>
                  <a:lnTo>
                    <a:pt x="89" y="36"/>
                  </a:lnTo>
                  <a:lnTo>
                    <a:pt x="84" y="30"/>
                  </a:lnTo>
                  <a:lnTo>
                    <a:pt x="76" y="23"/>
                  </a:lnTo>
                  <a:lnTo>
                    <a:pt x="69" y="17"/>
                  </a:lnTo>
                  <a:lnTo>
                    <a:pt x="60" y="10"/>
                  </a:lnTo>
                  <a:lnTo>
                    <a:pt x="52" y="6"/>
                  </a:lnTo>
                  <a:lnTo>
                    <a:pt x="41" y="2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1" y="2"/>
                  </a:lnTo>
                  <a:lnTo>
                    <a:pt x="0" y="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11" name="Freeform 1618"/>
            <p:cNvSpPr>
              <a:spLocks/>
            </p:cNvSpPr>
            <p:nvPr/>
          </p:nvSpPr>
          <p:spPr bwMode="auto">
            <a:xfrm>
              <a:off x="3523" y="3853"/>
              <a:ext cx="43" cy="49"/>
            </a:xfrm>
            <a:custGeom>
              <a:avLst/>
              <a:gdLst>
                <a:gd name="T0" fmla="*/ 43 w 43"/>
                <a:gd name="T1" fmla="*/ 41 h 49"/>
                <a:gd name="T2" fmla="*/ 36 w 43"/>
                <a:gd name="T3" fmla="*/ 37 h 49"/>
                <a:gd name="T4" fmla="*/ 28 w 43"/>
                <a:gd name="T5" fmla="*/ 32 h 49"/>
                <a:gd name="T6" fmla="*/ 22 w 43"/>
                <a:gd name="T7" fmla="*/ 25 h 49"/>
                <a:gd name="T8" fmla="*/ 16 w 43"/>
                <a:gd name="T9" fmla="*/ 19 h 49"/>
                <a:gd name="T10" fmla="*/ 11 w 43"/>
                <a:gd name="T11" fmla="*/ 13 h 49"/>
                <a:gd name="T12" fmla="*/ 9 w 43"/>
                <a:gd name="T13" fmla="*/ 8 h 49"/>
                <a:gd name="T14" fmla="*/ 8 w 43"/>
                <a:gd name="T15" fmla="*/ 7 h 49"/>
                <a:gd name="T16" fmla="*/ 8 w 43"/>
                <a:gd name="T17" fmla="*/ 6 h 49"/>
                <a:gd name="T18" fmla="*/ 8 w 43"/>
                <a:gd name="T19" fmla="*/ 7 h 49"/>
                <a:gd name="T20" fmla="*/ 7 w 43"/>
                <a:gd name="T21" fmla="*/ 7 h 49"/>
                <a:gd name="T22" fmla="*/ 3 w 43"/>
                <a:gd name="T23" fmla="*/ 0 h 49"/>
                <a:gd name="T24" fmla="*/ 1 w 43"/>
                <a:gd name="T25" fmla="*/ 3 h 49"/>
                <a:gd name="T26" fmla="*/ 0 w 43"/>
                <a:gd name="T27" fmla="*/ 6 h 49"/>
                <a:gd name="T28" fmla="*/ 0 w 43"/>
                <a:gd name="T29" fmla="*/ 10 h 49"/>
                <a:gd name="T30" fmla="*/ 1 w 43"/>
                <a:gd name="T31" fmla="*/ 13 h 49"/>
                <a:gd name="T32" fmla="*/ 4 w 43"/>
                <a:gd name="T33" fmla="*/ 18 h 49"/>
                <a:gd name="T34" fmla="*/ 9 w 43"/>
                <a:gd name="T35" fmla="*/ 25 h 49"/>
                <a:gd name="T36" fmla="*/ 16 w 43"/>
                <a:gd name="T37" fmla="*/ 32 h 49"/>
                <a:gd name="T38" fmla="*/ 23 w 43"/>
                <a:gd name="T39" fmla="*/ 38 h 49"/>
                <a:gd name="T40" fmla="*/ 32 w 43"/>
                <a:gd name="T41" fmla="*/ 45 h 49"/>
                <a:gd name="T42" fmla="*/ 40 w 43"/>
                <a:gd name="T43" fmla="*/ 49 h 49"/>
                <a:gd name="T44" fmla="*/ 43 w 43"/>
                <a:gd name="T45" fmla="*/ 41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49"/>
                <a:gd name="T71" fmla="*/ 43 w 43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49">
                  <a:moveTo>
                    <a:pt x="43" y="41"/>
                  </a:moveTo>
                  <a:lnTo>
                    <a:pt x="36" y="37"/>
                  </a:lnTo>
                  <a:lnTo>
                    <a:pt x="28" y="32"/>
                  </a:lnTo>
                  <a:lnTo>
                    <a:pt x="22" y="25"/>
                  </a:lnTo>
                  <a:lnTo>
                    <a:pt x="16" y="19"/>
                  </a:lnTo>
                  <a:lnTo>
                    <a:pt x="11" y="13"/>
                  </a:lnTo>
                  <a:lnTo>
                    <a:pt x="9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7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9" y="25"/>
                  </a:lnTo>
                  <a:lnTo>
                    <a:pt x="16" y="32"/>
                  </a:lnTo>
                  <a:lnTo>
                    <a:pt x="23" y="38"/>
                  </a:lnTo>
                  <a:lnTo>
                    <a:pt x="32" y="45"/>
                  </a:lnTo>
                  <a:lnTo>
                    <a:pt x="40" y="49"/>
                  </a:lnTo>
                  <a:lnTo>
                    <a:pt x="4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12" name="Freeform 1619"/>
            <p:cNvSpPr>
              <a:spLocks/>
            </p:cNvSpPr>
            <p:nvPr/>
          </p:nvSpPr>
          <p:spPr bwMode="auto">
            <a:xfrm>
              <a:off x="3563" y="3894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49 w 53"/>
                <a:gd name="T3" fmla="*/ 8 h 18"/>
                <a:gd name="T4" fmla="*/ 43 w 53"/>
                <a:gd name="T5" fmla="*/ 8 h 18"/>
                <a:gd name="T6" fmla="*/ 38 w 53"/>
                <a:gd name="T7" fmla="*/ 8 h 18"/>
                <a:gd name="T8" fmla="*/ 32 w 53"/>
                <a:gd name="T9" fmla="*/ 7 h 18"/>
                <a:gd name="T10" fmla="*/ 24 w 53"/>
                <a:gd name="T11" fmla="*/ 7 h 18"/>
                <a:gd name="T12" fmla="*/ 17 w 53"/>
                <a:gd name="T13" fmla="*/ 5 h 18"/>
                <a:gd name="T14" fmla="*/ 11 w 53"/>
                <a:gd name="T15" fmla="*/ 3 h 18"/>
                <a:gd name="T16" fmla="*/ 3 w 53"/>
                <a:gd name="T17" fmla="*/ 0 h 18"/>
                <a:gd name="T18" fmla="*/ 0 w 53"/>
                <a:gd name="T19" fmla="*/ 8 h 18"/>
                <a:gd name="T20" fmla="*/ 7 w 53"/>
                <a:gd name="T21" fmla="*/ 11 h 18"/>
                <a:gd name="T22" fmla="*/ 15 w 53"/>
                <a:gd name="T23" fmla="*/ 14 h 18"/>
                <a:gd name="T24" fmla="*/ 23 w 53"/>
                <a:gd name="T25" fmla="*/ 16 h 18"/>
                <a:gd name="T26" fmla="*/ 31 w 53"/>
                <a:gd name="T27" fmla="*/ 17 h 18"/>
                <a:gd name="T28" fmla="*/ 37 w 53"/>
                <a:gd name="T29" fmla="*/ 17 h 18"/>
                <a:gd name="T30" fmla="*/ 43 w 53"/>
                <a:gd name="T31" fmla="*/ 17 h 18"/>
                <a:gd name="T32" fmla="*/ 48 w 53"/>
                <a:gd name="T33" fmla="*/ 17 h 18"/>
                <a:gd name="T34" fmla="*/ 52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49" y="8"/>
                  </a:lnTo>
                  <a:lnTo>
                    <a:pt x="43" y="8"/>
                  </a:lnTo>
                  <a:lnTo>
                    <a:pt x="38" y="8"/>
                  </a:lnTo>
                  <a:lnTo>
                    <a:pt x="32" y="7"/>
                  </a:lnTo>
                  <a:lnTo>
                    <a:pt x="24" y="7"/>
                  </a:lnTo>
                  <a:lnTo>
                    <a:pt x="17" y="5"/>
                  </a:lnTo>
                  <a:lnTo>
                    <a:pt x="11" y="3"/>
                  </a:lnTo>
                  <a:lnTo>
                    <a:pt x="3" y="0"/>
                  </a:lnTo>
                  <a:lnTo>
                    <a:pt x="0" y="8"/>
                  </a:lnTo>
                  <a:lnTo>
                    <a:pt x="7" y="11"/>
                  </a:lnTo>
                  <a:lnTo>
                    <a:pt x="15" y="14"/>
                  </a:lnTo>
                  <a:lnTo>
                    <a:pt x="23" y="16"/>
                  </a:lnTo>
                  <a:lnTo>
                    <a:pt x="31" y="17"/>
                  </a:lnTo>
                  <a:lnTo>
                    <a:pt x="37" y="17"/>
                  </a:lnTo>
                  <a:lnTo>
                    <a:pt x="43" y="17"/>
                  </a:lnTo>
                  <a:lnTo>
                    <a:pt x="48" y="17"/>
                  </a:lnTo>
                  <a:lnTo>
                    <a:pt x="52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13" name="Freeform 1620"/>
            <p:cNvSpPr>
              <a:spLocks/>
            </p:cNvSpPr>
            <p:nvPr/>
          </p:nvSpPr>
          <p:spPr bwMode="auto">
            <a:xfrm>
              <a:off x="1646" y="3849"/>
              <a:ext cx="93" cy="58"/>
            </a:xfrm>
            <a:custGeom>
              <a:avLst/>
              <a:gdLst>
                <a:gd name="T0" fmla="*/ 88 w 93"/>
                <a:gd name="T1" fmla="*/ 0 h 58"/>
                <a:gd name="T2" fmla="*/ 91 w 93"/>
                <a:gd name="T3" fmla="*/ 0 h 58"/>
                <a:gd name="T4" fmla="*/ 93 w 93"/>
                <a:gd name="T5" fmla="*/ 3 h 58"/>
                <a:gd name="T6" fmla="*/ 93 w 93"/>
                <a:gd name="T7" fmla="*/ 6 h 58"/>
                <a:gd name="T8" fmla="*/ 92 w 93"/>
                <a:gd name="T9" fmla="*/ 10 h 58"/>
                <a:gd name="T10" fmla="*/ 89 w 93"/>
                <a:gd name="T11" fmla="*/ 17 h 58"/>
                <a:gd name="T12" fmla="*/ 85 w 93"/>
                <a:gd name="T13" fmla="*/ 22 h 58"/>
                <a:gd name="T14" fmla="*/ 80 w 93"/>
                <a:gd name="T15" fmla="*/ 29 h 58"/>
                <a:gd name="T16" fmla="*/ 72 w 93"/>
                <a:gd name="T17" fmla="*/ 36 h 58"/>
                <a:gd name="T18" fmla="*/ 65 w 93"/>
                <a:gd name="T19" fmla="*/ 41 h 58"/>
                <a:gd name="T20" fmla="*/ 57 w 93"/>
                <a:gd name="T21" fmla="*/ 48 h 58"/>
                <a:gd name="T22" fmla="*/ 49 w 93"/>
                <a:gd name="T23" fmla="*/ 52 h 58"/>
                <a:gd name="T24" fmla="*/ 39 w 93"/>
                <a:gd name="T25" fmla="*/ 55 h 58"/>
                <a:gd name="T26" fmla="*/ 30 w 93"/>
                <a:gd name="T27" fmla="*/ 58 h 58"/>
                <a:gd name="T28" fmla="*/ 20 w 93"/>
                <a:gd name="T29" fmla="*/ 58 h 58"/>
                <a:gd name="T30" fmla="*/ 11 w 93"/>
                <a:gd name="T31" fmla="*/ 55 h 58"/>
                <a:gd name="T32" fmla="*/ 1 w 93"/>
                <a:gd name="T33" fmla="*/ 51 h 58"/>
                <a:gd name="T34" fmla="*/ 0 w 93"/>
                <a:gd name="T35" fmla="*/ 50 h 58"/>
                <a:gd name="T36" fmla="*/ 0 w 93"/>
                <a:gd name="T37" fmla="*/ 49 h 58"/>
                <a:gd name="T38" fmla="*/ 0 w 93"/>
                <a:gd name="T39" fmla="*/ 47 h 58"/>
                <a:gd name="T40" fmla="*/ 1 w 93"/>
                <a:gd name="T41" fmla="*/ 44 h 58"/>
                <a:gd name="T42" fmla="*/ 4 w 93"/>
                <a:gd name="T43" fmla="*/ 39 h 58"/>
                <a:gd name="T44" fmla="*/ 9 w 93"/>
                <a:gd name="T45" fmla="*/ 32 h 58"/>
                <a:gd name="T46" fmla="*/ 15 w 93"/>
                <a:gd name="T47" fmla="*/ 26 h 58"/>
                <a:gd name="T48" fmla="*/ 21 w 93"/>
                <a:gd name="T49" fmla="*/ 20 h 58"/>
                <a:gd name="T50" fmla="*/ 30 w 93"/>
                <a:gd name="T51" fmla="*/ 14 h 58"/>
                <a:gd name="T52" fmla="*/ 37 w 93"/>
                <a:gd name="T53" fmla="*/ 9 h 58"/>
                <a:gd name="T54" fmla="*/ 45 w 93"/>
                <a:gd name="T55" fmla="*/ 6 h 58"/>
                <a:gd name="T56" fmla="*/ 52 w 93"/>
                <a:gd name="T57" fmla="*/ 4 h 58"/>
                <a:gd name="T58" fmla="*/ 59 w 93"/>
                <a:gd name="T59" fmla="*/ 3 h 58"/>
                <a:gd name="T60" fmla="*/ 67 w 93"/>
                <a:gd name="T61" fmla="*/ 2 h 58"/>
                <a:gd name="T62" fmla="*/ 73 w 93"/>
                <a:gd name="T63" fmla="*/ 2 h 58"/>
                <a:gd name="T64" fmla="*/ 80 w 93"/>
                <a:gd name="T65" fmla="*/ 0 h 58"/>
                <a:gd name="T66" fmla="*/ 84 w 93"/>
                <a:gd name="T67" fmla="*/ 0 h 58"/>
                <a:gd name="T68" fmla="*/ 88 w 93"/>
                <a:gd name="T69" fmla="*/ 0 h 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8"/>
                <a:gd name="T107" fmla="*/ 93 w 93"/>
                <a:gd name="T108" fmla="*/ 58 h 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8">
                  <a:moveTo>
                    <a:pt x="88" y="0"/>
                  </a:moveTo>
                  <a:lnTo>
                    <a:pt x="91" y="0"/>
                  </a:lnTo>
                  <a:lnTo>
                    <a:pt x="93" y="3"/>
                  </a:lnTo>
                  <a:lnTo>
                    <a:pt x="93" y="6"/>
                  </a:lnTo>
                  <a:lnTo>
                    <a:pt x="92" y="10"/>
                  </a:lnTo>
                  <a:lnTo>
                    <a:pt x="89" y="17"/>
                  </a:lnTo>
                  <a:lnTo>
                    <a:pt x="85" y="22"/>
                  </a:lnTo>
                  <a:lnTo>
                    <a:pt x="80" y="29"/>
                  </a:lnTo>
                  <a:lnTo>
                    <a:pt x="72" y="36"/>
                  </a:lnTo>
                  <a:lnTo>
                    <a:pt x="65" y="41"/>
                  </a:lnTo>
                  <a:lnTo>
                    <a:pt x="57" y="48"/>
                  </a:lnTo>
                  <a:lnTo>
                    <a:pt x="49" y="52"/>
                  </a:lnTo>
                  <a:lnTo>
                    <a:pt x="39" y="55"/>
                  </a:lnTo>
                  <a:lnTo>
                    <a:pt x="30" y="58"/>
                  </a:lnTo>
                  <a:lnTo>
                    <a:pt x="20" y="58"/>
                  </a:lnTo>
                  <a:lnTo>
                    <a:pt x="11" y="55"/>
                  </a:lnTo>
                  <a:lnTo>
                    <a:pt x="1" y="51"/>
                  </a:lnTo>
                  <a:lnTo>
                    <a:pt x="0" y="50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1" y="44"/>
                  </a:lnTo>
                  <a:lnTo>
                    <a:pt x="4" y="39"/>
                  </a:lnTo>
                  <a:lnTo>
                    <a:pt x="9" y="32"/>
                  </a:lnTo>
                  <a:lnTo>
                    <a:pt x="15" y="26"/>
                  </a:lnTo>
                  <a:lnTo>
                    <a:pt x="21" y="20"/>
                  </a:lnTo>
                  <a:lnTo>
                    <a:pt x="30" y="14"/>
                  </a:lnTo>
                  <a:lnTo>
                    <a:pt x="37" y="9"/>
                  </a:lnTo>
                  <a:lnTo>
                    <a:pt x="45" y="6"/>
                  </a:lnTo>
                  <a:lnTo>
                    <a:pt x="52" y="4"/>
                  </a:lnTo>
                  <a:lnTo>
                    <a:pt x="59" y="3"/>
                  </a:lnTo>
                  <a:lnTo>
                    <a:pt x="67" y="2"/>
                  </a:lnTo>
                  <a:lnTo>
                    <a:pt x="73" y="2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14" name="Freeform 1621"/>
            <p:cNvSpPr>
              <a:spLocks/>
            </p:cNvSpPr>
            <p:nvPr/>
          </p:nvSpPr>
          <p:spPr bwMode="auto">
            <a:xfrm>
              <a:off x="1645" y="3845"/>
              <a:ext cx="99" cy="66"/>
            </a:xfrm>
            <a:custGeom>
              <a:avLst/>
              <a:gdLst>
                <a:gd name="T0" fmla="*/ 0 w 99"/>
                <a:gd name="T1" fmla="*/ 59 h 66"/>
                <a:gd name="T2" fmla="*/ 11 w 99"/>
                <a:gd name="T3" fmla="*/ 64 h 66"/>
                <a:gd name="T4" fmla="*/ 21 w 99"/>
                <a:gd name="T5" fmla="*/ 66 h 66"/>
                <a:gd name="T6" fmla="*/ 32 w 99"/>
                <a:gd name="T7" fmla="*/ 66 h 66"/>
                <a:gd name="T8" fmla="*/ 41 w 99"/>
                <a:gd name="T9" fmla="*/ 64 h 66"/>
                <a:gd name="T10" fmla="*/ 51 w 99"/>
                <a:gd name="T11" fmla="*/ 60 h 66"/>
                <a:gd name="T12" fmla="*/ 60 w 99"/>
                <a:gd name="T13" fmla="*/ 55 h 66"/>
                <a:gd name="T14" fmla="*/ 69 w 99"/>
                <a:gd name="T15" fmla="*/ 49 h 66"/>
                <a:gd name="T16" fmla="*/ 76 w 99"/>
                <a:gd name="T17" fmla="*/ 43 h 66"/>
                <a:gd name="T18" fmla="*/ 84 w 99"/>
                <a:gd name="T19" fmla="*/ 36 h 66"/>
                <a:gd name="T20" fmla="*/ 89 w 99"/>
                <a:gd name="T21" fmla="*/ 30 h 66"/>
                <a:gd name="T22" fmla="*/ 93 w 99"/>
                <a:gd name="T23" fmla="*/ 23 h 66"/>
                <a:gd name="T24" fmla="*/ 96 w 99"/>
                <a:gd name="T25" fmla="*/ 16 h 66"/>
                <a:gd name="T26" fmla="*/ 99 w 99"/>
                <a:gd name="T27" fmla="*/ 11 h 66"/>
                <a:gd name="T28" fmla="*/ 99 w 99"/>
                <a:gd name="T29" fmla="*/ 6 h 66"/>
                <a:gd name="T30" fmla="*/ 94 w 99"/>
                <a:gd name="T31" fmla="*/ 0 h 66"/>
                <a:gd name="T32" fmla="*/ 88 w 99"/>
                <a:gd name="T33" fmla="*/ 0 h 66"/>
                <a:gd name="T34" fmla="*/ 90 w 99"/>
                <a:gd name="T35" fmla="*/ 9 h 66"/>
                <a:gd name="T36" fmla="*/ 91 w 99"/>
                <a:gd name="T37" fmla="*/ 9 h 66"/>
                <a:gd name="T38" fmla="*/ 90 w 99"/>
                <a:gd name="T39" fmla="*/ 8 h 66"/>
                <a:gd name="T40" fmla="*/ 90 w 99"/>
                <a:gd name="T41" fmla="*/ 9 h 66"/>
                <a:gd name="T42" fmla="*/ 89 w 99"/>
                <a:gd name="T43" fmla="*/ 13 h 66"/>
                <a:gd name="T44" fmla="*/ 86 w 99"/>
                <a:gd name="T45" fmla="*/ 18 h 66"/>
                <a:gd name="T46" fmla="*/ 82 w 99"/>
                <a:gd name="T47" fmla="*/ 24 h 66"/>
                <a:gd name="T48" fmla="*/ 77 w 99"/>
                <a:gd name="T49" fmla="*/ 30 h 66"/>
                <a:gd name="T50" fmla="*/ 71 w 99"/>
                <a:gd name="T51" fmla="*/ 36 h 66"/>
                <a:gd name="T52" fmla="*/ 64 w 99"/>
                <a:gd name="T53" fmla="*/ 42 h 66"/>
                <a:gd name="T54" fmla="*/ 56 w 99"/>
                <a:gd name="T55" fmla="*/ 47 h 66"/>
                <a:gd name="T56" fmla="*/ 48 w 99"/>
                <a:gd name="T57" fmla="*/ 52 h 66"/>
                <a:gd name="T58" fmla="*/ 39 w 99"/>
                <a:gd name="T59" fmla="*/ 55 h 66"/>
                <a:gd name="T60" fmla="*/ 31 w 99"/>
                <a:gd name="T61" fmla="*/ 57 h 66"/>
                <a:gd name="T62" fmla="*/ 21 w 99"/>
                <a:gd name="T63" fmla="*/ 57 h 66"/>
                <a:gd name="T64" fmla="*/ 13 w 99"/>
                <a:gd name="T65" fmla="*/ 55 h 66"/>
                <a:gd name="T66" fmla="*/ 4 w 99"/>
                <a:gd name="T67" fmla="*/ 51 h 66"/>
                <a:gd name="T68" fmla="*/ 0 w 99"/>
                <a:gd name="T69" fmla="*/ 59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0" y="59"/>
                  </a:moveTo>
                  <a:lnTo>
                    <a:pt x="11" y="64"/>
                  </a:lnTo>
                  <a:lnTo>
                    <a:pt x="21" y="66"/>
                  </a:lnTo>
                  <a:lnTo>
                    <a:pt x="32" y="66"/>
                  </a:lnTo>
                  <a:lnTo>
                    <a:pt x="41" y="64"/>
                  </a:lnTo>
                  <a:lnTo>
                    <a:pt x="51" y="60"/>
                  </a:lnTo>
                  <a:lnTo>
                    <a:pt x="60" y="55"/>
                  </a:lnTo>
                  <a:lnTo>
                    <a:pt x="69" y="49"/>
                  </a:lnTo>
                  <a:lnTo>
                    <a:pt x="76" y="43"/>
                  </a:lnTo>
                  <a:lnTo>
                    <a:pt x="84" y="36"/>
                  </a:lnTo>
                  <a:lnTo>
                    <a:pt x="89" y="30"/>
                  </a:lnTo>
                  <a:lnTo>
                    <a:pt x="93" y="23"/>
                  </a:lnTo>
                  <a:lnTo>
                    <a:pt x="96" y="16"/>
                  </a:lnTo>
                  <a:lnTo>
                    <a:pt x="99" y="11"/>
                  </a:lnTo>
                  <a:lnTo>
                    <a:pt x="99" y="6"/>
                  </a:lnTo>
                  <a:lnTo>
                    <a:pt x="94" y="0"/>
                  </a:lnTo>
                  <a:lnTo>
                    <a:pt x="88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6" y="18"/>
                  </a:lnTo>
                  <a:lnTo>
                    <a:pt x="82" y="24"/>
                  </a:lnTo>
                  <a:lnTo>
                    <a:pt x="77" y="30"/>
                  </a:lnTo>
                  <a:lnTo>
                    <a:pt x="71" y="36"/>
                  </a:lnTo>
                  <a:lnTo>
                    <a:pt x="64" y="42"/>
                  </a:lnTo>
                  <a:lnTo>
                    <a:pt x="56" y="47"/>
                  </a:lnTo>
                  <a:lnTo>
                    <a:pt x="48" y="52"/>
                  </a:lnTo>
                  <a:lnTo>
                    <a:pt x="39" y="55"/>
                  </a:lnTo>
                  <a:lnTo>
                    <a:pt x="31" y="57"/>
                  </a:lnTo>
                  <a:lnTo>
                    <a:pt x="21" y="57"/>
                  </a:lnTo>
                  <a:lnTo>
                    <a:pt x="13" y="55"/>
                  </a:lnTo>
                  <a:lnTo>
                    <a:pt x="4" y="5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15" name="Freeform 1622"/>
            <p:cNvSpPr>
              <a:spLocks/>
            </p:cNvSpPr>
            <p:nvPr/>
          </p:nvSpPr>
          <p:spPr bwMode="auto">
            <a:xfrm>
              <a:off x="1641" y="3854"/>
              <a:ext cx="44" cy="50"/>
            </a:xfrm>
            <a:custGeom>
              <a:avLst/>
              <a:gdLst>
                <a:gd name="T0" fmla="*/ 40 w 44"/>
                <a:gd name="T1" fmla="*/ 0 h 50"/>
                <a:gd name="T2" fmla="*/ 32 w 44"/>
                <a:gd name="T3" fmla="*/ 5 h 50"/>
                <a:gd name="T4" fmla="*/ 24 w 44"/>
                <a:gd name="T5" fmla="*/ 11 h 50"/>
                <a:gd name="T6" fmla="*/ 17 w 44"/>
                <a:gd name="T7" fmla="*/ 17 h 50"/>
                <a:gd name="T8" fmla="*/ 11 w 44"/>
                <a:gd name="T9" fmla="*/ 25 h 50"/>
                <a:gd name="T10" fmla="*/ 5 w 44"/>
                <a:gd name="T11" fmla="*/ 32 h 50"/>
                <a:gd name="T12" fmla="*/ 2 w 44"/>
                <a:gd name="T13" fmla="*/ 37 h 50"/>
                <a:gd name="T14" fmla="*/ 1 w 44"/>
                <a:gd name="T15" fmla="*/ 40 h 50"/>
                <a:gd name="T16" fmla="*/ 0 w 44"/>
                <a:gd name="T17" fmla="*/ 44 h 50"/>
                <a:gd name="T18" fmla="*/ 1 w 44"/>
                <a:gd name="T19" fmla="*/ 47 h 50"/>
                <a:gd name="T20" fmla="*/ 4 w 44"/>
                <a:gd name="T21" fmla="*/ 50 h 50"/>
                <a:gd name="T22" fmla="*/ 8 w 44"/>
                <a:gd name="T23" fmla="*/ 42 h 50"/>
                <a:gd name="T24" fmla="*/ 9 w 44"/>
                <a:gd name="T25" fmla="*/ 43 h 50"/>
                <a:gd name="T26" fmla="*/ 9 w 44"/>
                <a:gd name="T27" fmla="*/ 44 h 50"/>
                <a:gd name="T28" fmla="*/ 9 w 44"/>
                <a:gd name="T29" fmla="*/ 43 h 50"/>
                <a:gd name="T30" fmla="*/ 9 w 44"/>
                <a:gd name="T31" fmla="*/ 42 h 50"/>
                <a:gd name="T32" fmla="*/ 13 w 44"/>
                <a:gd name="T33" fmla="*/ 36 h 50"/>
                <a:gd name="T34" fmla="*/ 17 w 44"/>
                <a:gd name="T35" fmla="*/ 31 h 50"/>
                <a:gd name="T36" fmla="*/ 23 w 44"/>
                <a:gd name="T37" fmla="*/ 24 h 50"/>
                <a:gd name="T38" fmla="*/ 30 w 44"/>
                <a:gd name="T39" fmla="*/ 18 h 50"/>
                <a:gd name="T40" fmla="*/ 37 w 44"/>
                <a:gd name="T41" fmla="*/ 13 h 50"/>
                <a:gd name="T42" fmla="*/ 44 w 44"/>
                <a:gd name="T43" fmla="*/ 9 h 50"/>
                <a:gd name="T44" fmla="*/ 40 w 44"/>
                <a:gd name="T45" fmla="*/ 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4"/>
                <a:gd name="T70" fmla="*/ 0 h 50"/>
                <a:gd name="T71" fmla="*/ 44 w 44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4" h="50">
                  <a:moveTo>
                    <a:pt x="40" y="0"/>
                  </a:moveTo>
                  <a:lnTo>
                    <a:pt x="32" y="5"/>
                  </a:lnTo>
                  <a:lnTo>
                    <a:pt x="24" y="11"/>
                  </a:lnTo>
                  <a:lnTo>
                    <a:pt x="17" y="17"/>
                  </a:lnTo>
                  <a:lnTo>
                    <a:pt x="11" y="25"/>
                  </a:lnTo>
                  <a:lnTo>
                    <a:pt x="5" y="32"/>
                  </a:lnTo>
                  <a:lnTo>
                    <a:pt x="2" y="37"/>
                  </a:lnTo>
                  <a:lnTo>
                    <a:pt x="1" y="40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4" y="50"/>
                  </a:lnTo>
                  <a:lnTo>
                    <a:pt x="8" y="42"/>
                  </a:lnTo>
                  <a:lnTo>
                    <a:pt x="9" y="43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3" y="36"/>
                  </a:lnTo>
                  <a:lnTo>
                    <a:pt x="17" y="31"/>
                  </a:lnTo>
                  <a:lnTo>
                    <a:pt x="23" y="24"/>
                  </a:lnTo>
                  <a:lnTo>
                    <a:pt x="30" y="18"/>
                  </a:lnTo>
                  <a:lnTo>
                    <a:pt x="37" y="13"/>
                  </a:lnTo>
                  <a:lnTo>
                    <a:pt x="44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16" name="Freeform 1623"/>
            <p:cNvSpPr>
              <a:spLocks/>
            </p:cNvSpPr>
            <p:nvPr/>
          </p:nvSpPr>
          <p:spPr bwMode="auto">
            <a:xfrm>
              <a:off x="1681" y="3845"/>
              <a:ext cx="54" cy="18"/>
            </a:xfrm>
            <a:custGeom>
              <a:avLst/>
              <a:gdLst>
                <a:gd name="T0" fmla="*/ 52 w 54"/>
                <a:gd name="T1" fmla="*/ 0 h 18"/>
                <a:gd name="T2" fmla="*/ 49 w 54"/>
                <a:gd name="T3" fmla="*/ 0 h 18"/>
                <a:gd name="T4" fmla="*/ 45 w 54"/>
                <a:gd name="T5" fmla="*/ 0 h 18"/>
                <a:gd name="T6" fmla="*/ 38 w 54"/>
                <a:gd name="T7" fmla="*/ 1 h 18"/>
                <a:gd name="T8" fmla="*/ 31 w 54"/>
                <a:gd name="T9" fmla="*/ 1 h 18"/>
                <a:gd name="T10" fmla="*/ 23 w 54"/>
                <a:gd name="T11" fmla="*/ 2 h 18"/>
                <a:gd name="T12" fmla="*/ 16 w 54"/>
                <a:gd name="T13" fmla="*/ 3 h 18"/>
                <a:gd name="T14" fmla="*/ 9 w 54"/>
                <a:gd name="T15" fmla="*/ 6 h 18"/>
                <a:gd name="T16" fmla="*/ 0 w 54"/>
                <a:gd name="T17" fmla="*/ 9 h 18"/>
                <a:gd name="T18" fmla="*/ 4 w 54"/>
                <a:gd name="T19" fmla="*/ 18 h 18"/>
                <a:gd name="T20" fmla="*/ 11 w 54"/>
                <a:gd name="T21" fmla="*/ 14 h 18"/>
                <a:gd name="T22" fmla="*/ 18 w 54"/>
                <a:gd name="T23" fmla="*/ 12 h 18"/>
                <a:gd name="T24" fmla="*/ 26 w 54"/>
                <a:gd name="T25" fmla="*/ 11 h 18"/>
                <a:gd name="T26" fmla="*/ 32 w 54"/>
                <a:gd name="T27" fmla="*/ 10 h 18"/>
                <a:gd name="T28" fmla="*/ 38 w 54"/>
                <a:gd name="T29" fmla="*/ 10 h 18"/>
                <a:gd name="T30" fmla="*/ 45 w 54"/>
                <a:gd name="T31" fmla="*/ 10 h 18"/>
                <a:gd name="T32" fmla="*/ 50 w 54"/>
                <a:gd name="T33" fmla="*/ 9 h 18"/>
                <a:gd name="T34" fmla="*/ 54 w 54"/>
                <a:gd name="T35" fmla="*/ 9 h 18"/>
                <a:gd name="T36" fmla="*/ 52 w 54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8"/>
                <a:gd name="T59" fmla="*/ 54 w 54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8">
                  <a:moveTo>
                    <a:pt x="52" y="0"/>
                  </a:moveTo>
                  <a:lnTo>
                    <a:pt x="49" y="0"/>
                  </a:lnTo>
                  <a:lnTo>
                    <a:pt x="45" y="0"/>
                  </a:lnTo>
                  <a:lnTo>
                    <a:pt x="38" y="1"/>
                  </a:lnTo>
                  <a:lnTo>
                    <a:pt x="31" y="1"/>
                  </a:lnTo>
                  <a:lnTo>
                    <a:pt x="23" y="2"/>
                  </a:lnTo>
                  <a:lnTo>
                    <a:pt x="16" y="3"/>
                  </a:lnTo>
                  <a:lnTo>
                    <a:pt x="9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1" y="14"/>
                  </a:lnTo>
                  <a:lnTo>
                    <a:pt x="18" y="12"/>
                  </a:lnTo>
                  <a:lnTo>
                    <a:pt x="26" y="11"/>
                  </a:lnTo>
                  <a:lnTo>
                    <a:pt x="32" y="10"/>
                  </a:lnTo>
                  <a:lnTo>
                    <a:pt x="38" y="10"/>
                  </a:lnTo>
                  <a:lnTo>
                    <a:pt x="45" y="10"/>
                  </a:lnTo>
                  <a:lnTo>
                    <a:pt x="50" y="9"/>
                  </a:lnTo>
                  <a:lnTo>
                    <a:pt x="54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17" name="Freeform 1624"/>
            <p:cNvSpPr>
              <a:spLocks/>
            </p:cNvSpPr>
            <p:nvPr/>
          </p:nvSpPr>
          <p:spPr bwMode="auto">
            <a:xfrm>
              <a:off x="4803" y="3851"/>
              <a:ext cx="93" cy="57"/>
            </a:xfrm>
            <a:custGeom>
              <a:avLst/>
              <a:gdLst>
                <a:gd name="T0" fmla="*/ 88 w 93"/>
                <a:gd name="T1" fmla="*/ 57 h 57"/>
                <a:gd name="T2" fmla="*/ 91 w 93"/>
                <a:gd name="T3" fmla="*/ 56 h 57"/>
                <a:gd name="T4" fmla="*/ 93 w 93"/>
                <a:gd name="T5" fmla="*/ 54 h 57"/>
                <a:gd name="T6" fmla="*/ 93 w 93"/>
                <a:gd name="T7" fmla="*/ 50 h 57"/>
                <a:gd name="T8" fmla="*/ 92 w 93"/>
                <a:gd name="T9" fmla="*/ 46 h 57"/>
                <a:gd name="T10" fmla="*/ 89 w 93"/>
                <a:gd name="T11" fmla="*/ 40 h 57"/>
                <a:gd name="T12" fmla="*/ 84 w 93"/>
                <a:gd name="T13" fmla="*/ 34 h 57"/>
                <a:gd name="T14" fmla="*/ 79 w 93"/>
                <a:gd name="T15" fmla="*/ 28 h 57"/>
                <a:gd name="T16" fmla="*/ 72 w 93"/>
                <a:gd name="T17" fmla="*/ 21 h 57"/>
                <a:gd name="T18" fmla="*/ 65 w 93"/>
                <a:gd name="T19" fmla="*/ 15 h 57"/>
                <a:gd name="T20" fmla="*/ 57 w 93"/>
                <a:gd name="T21" fmla="*/ 9 h 57"/>
                <a:gd name="T22" fmla="*/ 48 w 93"/>
                <a:gd name="T23" fmla="*/ 5 h 57"/>
                <a:gd name="T24" fmla="*/ 39 w 93"/>
                <a:gd name="T25" fmla="*/ 2 h 57"/>
                <a:gd name="T26" fmla="*/ 29 w 93"/>
                <a:gd name="T27" fmla="*/ 0 h 57"/>
                <a:gd name="T28" fmla="*/ 20 w 93"/>
                <a:gd name="T29" fmla="*/ 0 h 57"/>
                <a:gd name="T30" fmla="*/ 10 w 93"/>
                <a:gd name="T31" fmla="*/ 2 h 57"/>
                <a:gd name="T32" fmla="*/ 1 w 93"/>
                <a:gd name="T33" fmla="*/ 6 h 57"/>
                <a:gd name="T34" fmla="*/ 0 w 93"/>
                <a:gd name="T35" fmla="*/ 7 h 57"/>
                <a:gd name="T36" fmla="*/ 0 w 93"/>
                <a:gd name="T37" fmla="*/ 8 h 57"/>
                <a:gd name="T38" fmla="*/ 0 w 93"/>
                <a:gd name="T39" fmla="*/ 10 h 57"/>
                <a:gd name="T40" fmla="*/ 1 w 93"/>
                <a:gd name="T41" fmla="*/ 13 h 57"/>
                <a:gd name="T42" fmla="*/ 4 w 93"/>
                <a:gd name="T43" fmla="*/ 18 h 57"/>
                <a:gd name="T44" fmla="*/ 8 w 93"/>
                <a:gd name="T45" fmla="*/ 24 h 57"/>
                <a:gd name="T46" fmla="*/ 15 w 93"/>
                <a:gd name="T47" fmla="*/ 30 h 57"/>
                <a:gd name="T48" fmla="*/ 21 w 93"/>
                <a:gd name="T49" fmla="*/ 37 h 57"/>
                <a:gd name="T50" fmla="*/ 29 w 93"/>
                <a:gd name="T51" fmla="*/ 42 h 57"/>
                <a:gd name="T52" fmla="*/ 37 w 93"/>
                <a:gd name="T53" fmla="*/ 48 h 57"/>
                <a:gd name="T54" fmla="*/ 44 w 93"/>
                <a:gd name="T55" fmla="*/ 50 h 57"/>
                <a:gd name="T56" fmla="*/ 52 w 93"/>
                <a:gd name="T57" fmla="*/ 52 h 57"/>
                <a:gd name="T58" fmla="*/ 59 w 93"/>
                <a:gd name="T59" fmla="*/ 54 h 57"/>
                <a:gd name="T60" fmla="*/ 66 w 93"/>
                <a:gd name="T61" fmla="*/ 54 h 57"/>
                <a:gd name="T62" fmla="*/ 73 w 93"/>
                <a:gd name="T63" fmla="*/ 56 h 57"/>
                <a:gd name="T64" fmla="*/ 79 w 93"/>
                <a:gd name="T65" fmla="*/ 56 h 57"/>
                <a:gd name="T66" fmla="*/ 83 w 93"/>
                <a:gd name="T67" fmla="*/ 56 h 57"/>
                <a:gd name="T68" fmla="*/ 88 w 93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57"/>
                  </a:moveTo>
                  <a:lnTo>
                    <a:pt x="91" y="56"/>
                  </a:lnTo>
                  <a:lnTo>
                    <a:pt x="93" y="54"/>
                  </a:lnTo>
                  <a:lnTo>
                    <a:pt x="93" y="50"/>
                  </a:lnTo>
                  <a:lnTo>
                    <a:pt x="92" y="46"/>
                  </a:lnTo>
                  <a:lnTo>
                    <a:pt x="89" y="40"/>
                  </a:lnTo>
                  <a:lnTo>
                    <a:pt x="84" y="34"/>
                  </a:lnTo>
                  <a:lnTo>
                    <a:pt x="79" y="28"/>
                  </a:lnTo>
                  <a:lnTo>
                    <a:pt x="72" y="21"/>
                  </a:lnTo>
                  <a:lnTo>
                    <a:pt x="65" y="15"/>
                  </a:lnTo>
                  <a:lnTo>
                    <a:pt x="57" y="9"/>
                  </a:lnTo>
                  <a:lnTo>
                    <a:pt x="48" y="5"/>
                  </a:lnTo>
                  <a:lnTo>
                    <a:pt x="39" y="2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10" y="2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8" y="24"/>
                  </a:lnTo>
                  <a:lnTo>
                    <a:pt x="15" y="30"/>
                  </a:lnTo>
                  <a:lnTo>
                    <a:pt x="21" y="37"/>
                  </a:lnTo>
                  <a:lnTo>
                    <a:pt x="29" y="42"/>
                  </a:lnTo>
                  <a:lnTo>
                    <a:pt x="37" y="48"/>
                  </a:lnTo>
                  <a:lnTo>
                    <a:pt x="44" y="50"/>
                  </a:lnTo>
                  <a:lnTo>
                    <a:pt x="52" y="52"/>
                  </a:lnTo>
                  <a:lnTo>
                    <a:pt x="59" y="54"/>
                  </a:lnTo>
                  <a:lnTo>
                    <a:pt x="66" y="54"/>
                  </a:lnTo>
                  <a:lnTo>
                    <a:pt x="73" y="56"/>
                  </a:lnTo>
                  <a:lnTo>
                    <a:pt x="79" y="56"/>
                  </a:lnTo>
                  <a:lnTo>
                    <a:pt x="83" y="56"/>
                  </a:lnTo>
                  <a:lnTo>
                    <a:pt x="88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18" name="Freeform 1625"/>
            <p:cNvSpPr>
              <a:spLocks/>
            </p:cNvSpPr>
            <p:nvPr/>
          </p:nvSpPr>
          <p:spPr bwMode="auto">
            <a:xfrm>
              <a:off x="4802" y="3846"/>
              <a:ext cx="98" cy="66"/>
            </a:xfrm>
            <a:custGeom>
              <a:avLst/>
              <a:gdLst>
                <a:gd name="T0" fmla="*/ 4 w 98"/>
                <a:gd name="T1" fmla="*/ 14 h 66"/>
                <a:gd name="T2" fmla="*/ 12 w 98"/>
                <a:gd name="T3" fmla="*/ 11 h 66"/>
                <a:gd name="T4" fmla="*/ 21 w 98"/>
                <a:gd name="T5" fmla="*/ 9 h 66"/>
                <a:gd name="T6" fmla="*/ 30 w 98"/>
                <a:gd name="T7" fmla="*/ 9 h 66"/>
                <a:gd name="T8" fmla="*/ 39 w 98"/>
                <a:gd name="T9" fmla="*/ 11 h 66"/>
                <a:gd name="T10" fmla="*/ 47 w 98"/>
                <a:gd name="T11" fmla="*/ 14 h 66"/>
                <a:gd name="T12" fmla="*/ 56 w 98"/>
                <a:gd name="T13" fmla="*/ 19 h 66"/>
                <a:gd name="T14" fmla="*/ 63 w 98"/>
                <a:gd name="T15" fmla="*/ 23 h 66"/>
                <a:gd name="T16" fmla="*/ 71 w 98"/>
                <a:gd name="T17" fmla="*/ 30 h 66"/>
                <a:gd name="T18" fmla="*/ 77 w 98"/>
                <a:gd name="T19" fmla="*/ 35 h 66"/>
                <a:gd name="T20" fmla="*/ 81 w 98"/>
                <a:gd name="T21" fmla="*/ 42 h 66"/>
                <a:gd name="T22" fmla="*/ 85 w 98"/>
                <a:gd name="T23" fmla="*/ 47 h 66"/>
                <a:gd name="T24" fmla="*/ 89 w 98"/>
                <a:gd name="T25" fmla="*/ 53 h 66"/>
                <a:gd name="T26" fmla="*/ 90 w 98"/>
                <a:gd name="T27" fmla="*/ 56 h 66"/>
                <a:gd name="T28" fmla="*/ 90 w 98"/>
                <a:gd name="T29" fmla="*/ 57 h 66"/>
                <a:gd name="T30" fmla="*/ 91 w 98"/>
                <a:gd name="T31" fmla="*/ 57 h 66"/>
                <a:gd name="T32" fmla="*/ 90 w 98"/>
                <a:gd name="T33" fmla="*/ 57 h 66"/>
                <a:gd name="T34" fmla="*/ 88 w 98"/>
                <a:gd name="T35" fmla="*/ 66 h 66"/>
                <a:gd name="T36" fmla="*/ 94 w 98"/>
                <a:gd name="T37" fmla="*/ 65 h 66"/>
                <a:gd name="T38" fmla="*/ 98 w 98"/>
                <a:gd name="T39" fmla="*/ 61 h 66"/>
                <a:gd name="T40" fmla="*/ 98 w 98"/>
                <a:gd name="T41" fmla="*/ 55 h 66"/>
                <a:gd name="T42" fmla="*/ 96 w 98"/>
                <a:gd name="T43" fmla="*/ 48 h 66"/>
                <a:gd name="T44" fmla="*/ 93 w 98"/>
                <a:gd name="T45" fmla="*/ 43 h 66"/>
                <a:gd name="T46" fmla="*/ 89 w 98"/>
                <a:gd name="T47" fmla="*/ 36 h 66"/>
                <a:gd name="T48" fmla="*/ 83 w 98"/>
                <a:gd name="T49" fmla="*/ 30 h 66"/>
                <a:gd name="T50" fmla="*/ 76 w 98"/>
                <a:gd name="T51" fmla="*/ 23 h 66"/>
                <a:gd name="T52" fmla="*/ 68 w 98"/>
                <a:gd name="T53" fmla="*/ 17 h 66"/>
                <a:gd name="T54" fmla="*/ 60 w 98"/>
                <a:gd name="T55" fmla="*/ 10 h 66"/>
                <a:gd name="T56" fmla="*/ 51 w 98"/>
                <a:gd name="T57" fmla="*/ 6 h 66"/>
                <a:gd name="T58" fmla="*/ 41 w 98"/>
                <a:gd name="T59" fmla="*/ 2 h 66"/>
                <a:gd name="T60" fmla="*/ 31 w 98"/>
                <a:gd name="T61" fmla="*/ 0 h 66"/>
                <a:gd name="T62" fmla="*/ 21 w 98"/>
                <a:gd name="T63" fmla="*/ 0 h 66"/>
                <a:gd name="T64" fmla="*/ 10 w 98"/>
                <a:gd name="T65" fmla="*/ 2 h 66"/>
                <a:gd name="T66" fmla="*/ 0 w 98"/>
                <a:gd name="T67" fmla="*/ 7 h 66"/>
                <a:gd name="T68" fmla="*/ 4 w 98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4" y="14"/>
                  </a:moveTo>
                  <a:lnTo>
                    <a:pt x="12" y="11"/>
                  </a:lnTo>
                  <a:lnTo>
                    <a:pt x="21" y="9"/>
                  </a:lnTo>
                  <a:lnTo>
                    <a:pt x="30" y="9"/>
                  </a:lnTo>
                  <a:lnTo>
                    <a:pt x="39" y="11"/>
                  </a:lnTo>
                  <a:lnTo>
                    <a:pt x="47" y="14"/>
                  </a:lnTo>
                  <a:lnTo>
                    <a:pt x="56" y="19"/>
                  </a:lnTo>
                  <a:lnTo>
                    <a:pt x="63" y="23"/>
                  </a:lnTo>
                  <a:lnTo>
                    <a:pt x="71" y="30"/>
                  </a:lnTo>
                  <a:lnTo>
                    <a:pt x="77" y="35"/>
                  </a:lnTo>
                  <a:lnTo>
                    <a:pt x="81" y="42"/>
                  </a:lnTo>
                  <a:lnTo>
                    <a:pt x="85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8" y="66"/>
                  </a:lnTo>
                  <a:lnTo>
                    <a:pt x="94" y="65"/>
                  </a:lnTo>
                  <a:lnTo>
                    <a:pt x="98" y="61"/>
                  </a:lnTo>
                  <a:lnTo>
                    <a:pt x="98" y="55"/>
                  </a:lnTo>
                  <a:lnTo>
                    <a:pt x="96" y="48"/>
                  </a:lnTo>
                  <a:lnTo>
                    <a:pt x="93" y="43"/>
                  </a:lnTo>
                  <a:lnTo>
                    <a:pt x="89" y="36"/>
                  </a:lnTo>
                  <a:lnTo>
                    <a:pt x="83" y="30"/>
                  </a:lnTo>
                  <a:lnTo>
                    <a:pt x="76" y="23"/>
                  </a:lnTo>
                  <a:lnTo>
                    <a:pt x="68" y="17"/>
                  </a:lnTo>
                  <a:lnTo>
                    <a:pt x="60" y="10"/>
                  </a:lnTo>
                  <a:lnTo>
                    <a:pt x="51" y="6"/>
                  </a:lnTo>
                  <a:lnTo>
                    <a:pt x="41" y="2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0" y="2"/>
                  </a:lnTo>
                  <a:lnTo>
                    <a:pt x="0" y="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19" name="Freeform 1626"/>
            <p:cNvSpPr>
              <a:spLocks/>
            </p:cNvSpPr>
            <p:nvPr/>
          </p:nvSpPr>
          <p:spPr bwMode="auto">
            <a:xfrm>
              <a:off x="4799" y="3853"/>
              <a:ext cx="43" cy="49"/>
            </a:xfrm>
            <a:custGeom>
              <a:avLst/>
              <a:gdLst>
                <a:gd name="T0" fmla="*/ 43 w 43"/>
                <a:gd name="T1" fmla="*/ 41 h 49"/>
                <a:gd name="T2" fmla="*/ 36 w 43"/>
                <a:gd name="T3" fmla="*/ 37 h 49"/>
                <a:gd name="T4" fmla="*/ 28 w 43"/>
                <a:gd name="T5" fmla="*/ 32 h 49"/>
                <a:gd name="T6" fmla="*/ 22 w 43"/>
                <a:gd name="T7" fmla="*/ 25 h 49"/>
                <a:gd name="T8" fmla="*/ 15 w 43"/>
                <a:gd name="T9" fmla="*/ 19 h 49"/>
                <a:gd name="T10" fmla="*/ 11 w 43"/>
                <a:gd name="T11" fmla="*/ 13 h 49"/>
                <a:gd name="T12" fmla="*/ 8 w 43"/>
                <a:gd name="T13" fmla="*/ 8 h 49"/>
                <a:gd name="T14" fmla="*/ 8 w 43"/>
                <a:gd name="T15" fmla="*/ 7 h 49"/>
                <a:gd name="T16" fmla="*/ 8 w 43"/>
                <a:gd name="T17" fmla="*/ 6 h 49"/>
                <a:gd name="T18" fmla="*/ 8 w 43"/>
                <a:gd name="T19" fmla="*/ 7 h 49"/>
                <a:gd name="T20" fmla="*/ 7 w 43"/>
                <a:gd name="T21" fmla="*/ 7 h 49"/>
                <a:gd name="T22" fmla="*/ 3 w 43"/>
                <a:gd name="T23" fmla="*/ 0 h 49"/>
                <a:gd name="T24" fmla="*/ 0 w 43"/>
                <a:gd name="T25" fmla="*/ 3 h 49"/>
                <a:gd name="T26" fmla="*/ 0 w 43"/>
                <a:gd name="T27" fmla="*/ 6 h 49"/>
                <a:gd name="T28" fmla="*/ 0 w 43"/>
                <a:gd name="T29" fmla="*/ 10 h 49"/>
                <a:gd name="T30" fmla="*/ 1 w 43"/>
                <a:gd name="T31" fmla="*/ 13 h 49"/>
                <a:gd name="T32" fmla="*/ 4 w 43"/>
                <a:gd name="T33" fmla="*/ 18 h 49"/>
                <a:gd name="T34" fmla="*/ 9 w 43"/>
                <a:gd name="T35" fmla="*/ 25 h 49"/>
                <a:gd name="T36" fmla="*/ 15 w 43"/>
                <a:gd name="T37" fmla="*/ 32 h 49"/>
                <a:gd name="T38" fmla="*/ 23 w 43"/>
                <a:gd name="T39" fmla="*/ 38 h 49"/>
                <a:gd name="T40" fmla="*/ 30 w 43"/>
                <a:gd name="T41" fmla="*/ 45 h 49"/>
                <a:gd name="T42" fmla="*/ 39 w 43"/>
                <a:gd name="T43" fmla="*/ 49 h 49"/>
                <a:gd name="T44" fmla="*/ 43 w 43"/>
                <a:gd name="T45" fmla="*/ 41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49"/>
                <a:gd name="T71" fmla="*/ 43 w 43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49">
                  <a:moveTo>
                    <a:pt x="43" y="41"/>
                  </a:moveTo>
                  <a:lnTo>
                    <a:pt x="36" y="37"/>
                  </a:lnTo>
                  <a:lnTo>
                    <a:pt x="28" y="32"/>
                  </a:lnTo>
                  <a:lnTo>
                    <a:pt x="22" y="25"/>
                  </a:lnTo>
                  <a:lnTo>
                    <a:pt x="15" y="19"/>
                  </a:lnTo>
                  <a:lnTo>
                    <a:pt x="11" y="13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7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9" y="25"/>
                  </a:lnTo>
                  <a:lnTo>
                    <a:pt x="15" y="32"/>
                  </a:lnTo>
                  <a:lnTo>
                    <a:pt x="23" y="38"/>
                  </a:lnTo>
                  <a:lnTo>
                    <a:pt x="30" y="45"/>
                  </a:lnTo>
                  <a:lnTo>
                    <a:pt x="39" y="49"/>
                  </a:lnTo>
                  <a:lnTo>
                    <a:pt x="4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20" name="Freeform 1627"/>
            <p:cNvSpPr>
              <a:spLocks/>
            </p:cNvSpPr>
            <p:nvPr/>
          </p:nvSpPr>
          <p:spPr bwMode="auto">
            <a:xfrm>
              <a:off x="4838" y="3894"/>
              <a:ext cx="54" cy="18"/>
            </a:xfrm>
            <a:custGeom>
              <a:avLst/>
              <a:gdLst>
                <a:gd name="T0" fmla="*/ 54 w 54"/>
                <a:gd name="T1" fmla="*/ 9 h 18"/>
                <a:gd name="T2" fmla="*/ 49 w 54"/>
                <a:gd name="T3" fmla="*/ 8 h 18"/>
                <a:gd name="T4" fmla="*/ 44 w 54"/>
                <a:gd name="T5" fmla="*/ 8 h 18"/>
                <a:gd name="T6" fmla="*/ 38 w 54"/>
                <a:gd name="T7" fmla="*/ 8 h 18"/>
                <a:gd name="T8" fmla="*/ 31 w 54"/>
                <a:gd name="T9" fmla="*/ 7 h 18"/>
                <a:gd name="T10" fmla="*/ 25 w 54"/>
                <a:gd name="T11" fmla="*/ 7 h 18"/>
                <a:gd name="T12" fmla="*/ 18 w 54"/>
                <a:gd name="T13" fmla="*/ 5 h 18"/>
                <a:gd name="T14" fmla="*/ 10 w 54"/>
                <a:gd name="T15" fmla="*/ 3 h 18"/>
                <a:gd name="T16" fmla="*/ 4 w 54"/>
                <a:gd name="T17" fmla="*/ 0 h 18"/>
                <a:gd name="T18" fmla="*/ 0 w 54"/>
                <a:gd name="T19" fmla="*/ 8 h 18"/>
                <a:gd name="T20" fmla="*/ 8 w 54"/>
                <a:gd name="T21" fmla="*/ 11 h 18"/>
                <a:gd name="T22" fmla="*/ 16 w 54"/>
                <a:gd name="T23" fmla="*/ 14 h 18"/>
                <a:gd name="T24" fmla="*/ 23 w 54"/>
                <a:gd name="T25" fmla="*/ 16 h 18"/>
                <a:gd name="T26" fmla="*/ 30 w 54"/>
                <a:gd name="T27" fmla="*/ 17 h 18"/>
                <a:gd name="T28" fmla="*/ 38 w 54"/>
                <a:gd name="T29" fmla="*/ 17 h 18"/>
                <a:gd name="T30" fmla="*/ 44 w 54"/>
                <a:gd name="T31" fmla="*/ 17 h 18"/>
                <a:gd name="T32" fmla="*/ 48 w 54"/>
                <a:gd name="T33" fmla="*/ 17 h 18"/>
                <a:gd name="T34" fmla="*/ 52 w 54"/>
                <a:gd name="T35" fmla="*/ 18 h 18"/>
                <a:gd name="T36" fmla="*/ 54 w 54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8"/>
                <a:gd name="T59" fmla="*/ 54 w 54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8">
                  <a:moveTo>
                    <a:pt x="54" y="9"/>
                  </a:moveTo>
                  <a:lnTo>
                    <a:pt x="49" y="8"/>
                  </a:lnTo>
                  <a:lnTo>
                    <a:pt x="44" y="8"/>
                  </a:lnTo>
                  <a:lnTo>
                    <a:pt x="38" y="8"/>
                  </a:lnTo>
                  <a:lnTo>
                    <a:pt x="31" y="7"/>
                  </a:lnTo>
                  <a:lnTo>
                    <a:pt x="25" y="7"/>
                  </a:lnTo>
                  <a:lnTo>
                    <a:pt x="18" y="5"/>
                  </a:lnTo>
                  <a:lnTo>
                    <a:pt x="10" y="3"/>
                  </a:lnTo>
                  <a:lnTo>
                    <a:pt x="4" y="0"/>
                  </a:lnTo>
                  <a:lnTo>
                    <a:pt x="0" y="8"/>
                  </a:lnTo>
                  <a:lnTo>
                    <a:pt x="8" y="11"/>
                  </a:lnTo>
                  <a:lnTo>
                    <a:pt x="16" y="14"/>
                  </a:lnTo>
                  <a:lnTo>
                    <a:pt x="23" y="16"/>
                  </a:lnTo>
                  <a:lnTo>
                    <a:pt x="30" y="17"/>
                  </a:lnTo>
                  <a:lnTo>
                    <a:pt x="38" y="17"/>
                  </a:lnTo>
                  <a:lnTo>
                    <a:pt x="44" y="17"/>
                  </a:lnTo>
                  <a:lnTo>
                    <a:pt x="48" y="17"/>
                  </a:lnTo>
                  <a:lnTo>
                    <a:pt x="52" y="18"/>
                  </a:lnTo>
                  <a:lnTo>
                    <a:pt x="54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21" name="Freeform 1628"/>
            <p:cNvSpPr>
              <a:spLocks/>
            </p:cNvSpPr>
            <p:nvPr/>
          </p:nvSpPr>
          <p:spPr bwMode="auto">
            <a:xfrm>
              <a:off x="1176" y="3853"/>
              <a:ext cx="93" cy="57"/>
            </a:xfrm>
            <a:custGeom>
              <a:avLst/>
              <a:gdLst>
                <a:gd name="T0" fmla="*/ 87 w 93"/>
                <a:gd name="T1" fmla="*/ 0 h 57"/>
                <a:gd name="T2" fmla="*/ 92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2 w 93"/>
                <a:gd name="T9" fmla="*/ 10 h 57"/>
                <a:gd name="T10" fmla="*/ 88 w 93"/>
                <a:gd name="T11" fmla="*/ 15 h 57"/>
                <a:gd name="T12" fmla="*/ 84 w 93"/>
                <a:gd name="T13" fmla="*/ 22 h 57"/>
                <a:gd name="T14" fmla="*/ 79 w 93"/>
                <a:gd name="T15" fmla="*/ 28 h 57"/>
                <a:gd name="T16" fmla="*/ 73 w 93"/>
                <a:gd name="T17" fmla="*/ 35 h 57"/>
                <a:gd name="T18" fmla="*/ 65 w 93"/>
                <a:gd name="T19" fmla="*/ 40 h 57"/>
                <a:gd name="T20" fmla="*/ 57 w 93"/>
                <a:gd name="T21" fmla="*/ 46 h 57"/>
                <a:gd name="T22" fmla="*/ 48 w 93"/>
                <a:gd name="T23" fmla="*/ 51 h 57"/>
                <a:gd name="T24" fmla="*/ 39 w 93"/>
                <a:gd name="T25" fmla="*/ 55 h 57"/>
                <a:gd name="T26" fmla="*/ 30 w 93"/>
                <a:gd name="T27" fmla="*/ 56 h 57"/>
                <a:gd name="T28" fmla="*/ 20 w 93"/>
                <a:gd name="T29" fmla="*/ 57 h 57"/>
                <a:gd name="T30" fmla="*/ 10 w 93"/>
                <a:gd name="T31" fmla="*/ 55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7 h 57"/>
                <a:gd name="T38" fmla="*/ 0 w 93"/>
                <a:gd name="T39" fmla="*/ 46 h 57"/>
                <a:gd name="T40" fmla="*/ 1 w 93"/>
                <a:gd name="T41" fmla="*/ 44 h 57"/>
                <a:gd name="T42" fmla="*/ 4 w 93"/>
                <a:gd name="T43" fmla="*/ 38 h 57"/>
                <a:gd name="T44" fmla="*/ 8 w 93"/>
                <a:gd name="T45" fmla="*/ 32 h 57"/>
                <a:gd name="T46" fmla="*/ 14 w 93"/>
                <a:gd name="T47" fmla="*/ 25 h 57"/>
                <a:gd name="T48" fmla="*/ 22 w 93"/>
                <a:gd name="T49" fmla="*/ 19 h 57"/>
                <a:gd name="T50" fmla="*/ 29 w 93"/>
                <a:gd name="T51" fmla="*/ 13 h 57"/>
                <a:gd name="T52" fmla="*/ 37 w 93"/>
                <a:gd name="T53" fmla="*/ 8 h 57"/>
                <a:gd name="T54" fmla="*/ 44 w 93"/>
                <a:gd name="T55" fmla="*/ 5 h 57"/>
                <a:gd name="T56" fmla="*/ 51 w 93"/>
                <a:gd name="T57" fmla="*/ 3 h 57"/>
                <a:gd name="T58" fmla="*/ 59 w 93"/>
                <a:gd name="T59" fmla="*/ 2 h 57"/>
                <a:gd name="T60" fmla="*/ 66 w 93"/>
                <a:gd name="T61" fmla="*/ 1 h 57"/>
                <a:gd name="T62" fmla="*/ 73 w 93"/>
                <a:gd name="T63" fmla="*/ 1 h 57"/>
                <a:gd name="T64" fmla="*/ 79 w 93"/>
                <a:gd name="T65" fmla="*/ 0 h 57"/>
                <a:gd name="T66" fmla="*/ 84 w 93"/>
                <a:gd name="T67" fmla="*/ 0 h 57"/>
                <a:gd name="T68" fmla="*/ 87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7" y="0"/>
                  </a:moveTo>
                  <a:lnTo>
                    <a:pt x="92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2" y="10"/>
                  </a:lnTo>
                  <a:lnTo>
                    <a:pt x="88" y="15"/>
                  </a:lnTo>
                  <a:lnTo>
                    <a:pt x="84" y="22"/>
                  </a:lnTo>
                  <a:lnTo>
                    <a:pt x="79" y="28"/>
                  </a:lnTo>
                  <a:lnTo>
                    <a:pt x="73" y="35"/>
                  </a:lnTo>
                  <a:lnTo>
                    <a:pt x="65" y="40"/>
                  </a:lnTo>
                  <a:lnTo>
                    <a:pt x="57" y="46"/>
                  </a:lnTo>
                  <a:lnTo>
                    <a:pt x="48" y="51"/>
                  </a:lnTo>
                  <a:lnTo>
                    <a:pt x="39" y="55"/>
                  </a:lnTo>
                  <a:lnTo>
                    <a:pt x="30" y="56"/>
                  </a:lnTo>
                  <a:lnTo>
                    <a:pt x="20" y="57"/>
                  </a:lnTo>
                  <a:lnTo>
                    <a:pt x="10" y="55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1" y="44"/>
                  </a:lnTo>
                  <a:lnTo>
                    <a:pt x="4" y="38"/>
                  </a:lnTo>
                  <a:lnTo>
                    <a:pt x="8" y="32"/>
                  </a:lnTo>
                  <a:lnTo>
                    <a:pt x="14" y="25"/>
                  </a:lnTo>
                  <a:lnTo>
                    <a:pt x="22" y="19"/>
                  </a:lnTo>
                  <a:lnTo>
                    <a:pt x="29" y="13"/>
                  </a:lnTo>
                  <a:lnTo>
                    <a:pt x="37" y="8"/>
                  </a:lnTo>
                  <a:lnTo>
                    <a:pt x="44" y="5"/>
                  </a:lnTo>
                  <a:lnTo>
                    <a:pt x="51" y="3"/>
                  </a:lnTo>
                  <a:lnTo>
                    <a:pt x="59" y="2"/>
                  </a:lnTo>
                  <a:lnTo>
                    <a:pt x="66" y="1"/>
                  </a:lnTo>
                  <a:lnTo>
                    <a:pt x="73" y="1"/>
                  </a:lnTo>
                  <a:lnTo>
                    <a:pt x="79" y="0"/>
                  </a:lnTo>
                  <a:lnTo>
                    <a:pt x="84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22" name="Freeform 1629"/>
            <p:cNvSpPr>
              <a:spLocks/>
            </p:cNvSpPr>
            <p:nvPr/>
          </p:nvSpPr>
          <p:spPr bwMode="auto">
            <a:xfrm>
              <a:off x="1174" y="3848"/>
              <a:ext cx="99" cy="66"/>
            </a:xfrm>
            <a:custGeom>
              <a:avLst/>
              <a:gdLst>
                <a:gd name="T0" fmla="*/ 0 w 99"/>
                <a:gd name="T1" fmla="*/ 59 h 66"/>
                <a:gd name="T2" fmla="*/ 11 w 99"/>
                <a:gd name="T3" fmla="*/ 64 h 66"/>
                <a:gd name="T4" fmla="*/ 22 w 99"/>
                <a:gd name="T5" fmla="*/ 66 h 66"/>
                <a:gd name="T6" fmla="*/ 32 w 99"/>
                <a:gd name="T7" fmla="*/ 66 h 66"/>
                <a:gd name="T8" fmla="*/ 43 w 99"/>
                <a:gd name="T9" fmla="*/ 64 h 66"/>
                <a:gd name="T10" fmla="*/ 52 w 99"/>
                <a:gd name="T11" fmla="*/ 60 h 66"/>
                <a:gd name="T12" fmla="*/ 61 w 99"/>
                <a:gd name="T13" fmla="*/ 55 h 66"/>
                <a:gd name="T14" fmla="*/ 69 w 99"/>
                <a:gd name="T15" fmla="*/ 50 h 66"/>
                <a:gd name="T16" fmla="*/ 78 w 99"/>
                <a:gd name="T17" fmla="*/ 43 h 66"/>
                <a:gd name="T18" fmla="*/ 84 w 99"/>
                <a:gd name="T19" fmla="*/ 37 h 66"/>
                <a:gd name="T20" fmla="*/ 89 w 99"/>
                <a:gd name="T21" fmla="*/ 30 h 66"/>
                <a:gd name="T22" fmla="*/ 95 w 99"/>
                <a:gd name="T23" fmla="*/ 23 h 66"/>
                <a:gd name="T24" fmla="*/ 98 w 99"/>
                <a:gd name="T25" fmla="*/ 17 h 66"/>
                <a:gd name="T26" fmla="*/ 99 w 99"/>
                <a:gd name="T27" fmla="*/ 11 h 66"/>
                <a:gd name="T28" fmla="*/ 99 w 99"/>
                <a:gd name="T29" fmla="*/ 6 h 66"/>
                <a:gd name="T30" fmla="*/ 95 w 99"/>
                <a:gd name="T31" fmla="*/ 0 h 66"/>
                <a:gd name="T32" fmla="*/ 89 w 99"/>
                <a:gd name="T33" fmla="*/ 0 h 66"/>
                <a:gd name="T34" fmla="*/ 90 w 99"/>
                <a:gd name="T35" fmla="*/ 9 h 66"/>
                <a:gd name="T36" fmla="*/ 91 w 99"/>
                <a:gd name="T37" fmla="*/ 9 h 66"/>
                <a:gd name="T38" fmla="*/ 90 w 99"/>
                <a:gd name="T39" fmla="*/ 8 h 66"/>
                <a:gd name="T40" fmla="*/ 90 w 99"/>
                <a:gd name="T41" fmla="*/ 9 h 66"/>
                <a:gd name="T42" fmla="*/ 89 w 99"/>
                <a:gd name="T43" fmla="*/ 13 h 66"/>
                <a:gd name="T44" fmla="*/ 87 w 99"/>
                <a:gd name="T45" fmla="*/ 18 h 66"/>
                <a:gd name="T46" fmla="*/ 83 w 99"/>
                <a:gd name="T47" fmla="*/ 23 h 66"/>
                <a:gd name="T48" fmla="*/ 78 w 99"/>
                <a:gd name="T49" fmla="*/ 30 h 66"/>
                <a:gd name="T50" fmla="*/ 71 w 99"/>
                <a:gd name="T51" fmla="*/ 37 h 66"/>
                <a:gd name="T52" fmla="*/ 64 w 99"/>
                <a:gd name="T53" fmla="*/ 42 h 66"/>
                <a:gd name="T54" fmla="*/ 57 w 99"/>
                <a:gd name="T55" fmla="*/ 48 h 66"/>
                <a:gd name="T56" fmla="*/ 48 w 99"/>
                <a:gd name="T57" fmla="*/ 52 h 66"/>
                <a:gd name="T58" fmla="*/ 40 w 99"/>
                <a:gd name="T59" fmla="*/ 55 h 66"/>
                <a:gd name="T60" fmla="*/ 31 w 99"/>
                <a:gd name="T61" fmla="*/ 56 h 66"/>
                <a:gd name="T62" fmla="*/ 23 w 99"/>
                <a:gd name="T63" fmla="*/ 56 h 66"/>
                <a:gd name="T64" fmla="*/ 14 w 99"/>
                <a:gd name="T65" fmla="*/ 55 h 66"/>
                <a:gd name="T66" fmla="*/ 5 w 99"/>
                <a:gd name="T67" fmla="*/ 51 h 66"/>
                <a:gd name="T68" fmla="*/ 0 w 99"/>
                <a:gd name="T69" fmla="*/ 59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0" y="59"/>
                  </a:moveTo>
                  <a:lnTo>
                    <a:pt x="11" y="64"/>
                  </a:lnTo>
                  <a:lnTo>
                    <a:pt x="22" y="66"/>
                  </a:lnTo>
                  <a:lnTo>
                    <a:pt x="32" y="66"/>
                  </a:lnTo>
                  <a:lnTo>
                    <a:pt x="43" y="64"/>
                  </a:lnTo>
                  <a:lnTo>
                    <a:pt x="52" y="60"/>
                  </a:lnTo>
                  <a:lnTo>
                    <a:pt x="61" y="55"/>
                  </a:lnTo>
                  <a:lnTo>
                    <a:pt x="69" y="50"/>
                  </a:lnTo>
                  <a:lnTo>
                    <a:pt x="78" y="43"/>
                  </a:lnTo>
                  <a:lnTo>
                    <a:pt x="84" y="37"/>
                  </a:lnTo>
                  <a:lnTo>
                    <a:pt x="89" y="30"/>
                  </a:lnTo>
                  <a:lnTo>
                    <a:pt x="95" y="23"/>
                  </a:lnTo>
                  <a:lnTo>
                    <a:pt x="98" y="17"/>
                  </a:lnTo>
                  <a:lnTo>
                    <a:pt x="99" y="11"/>
                  </a:lnTo>
                  <a:lnTo>
                    <a:pt x="99" y="6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7" y="18"/>
                  </a:lnTo>
                  <a:lnTo>
                    <a:pt x="83" y="23"/>
                  </a:lnTo>
                  <a:lnTo>
                    <a:pt x="78" y="30"/>
                  </a:lnTo>
                  <a:lnTo>
                    <a:pt x="71" y="37"/>
                  </a:lnTo>
                  <a:lnTo>
                    <a:pt x="64" y="42"/>
                  </a:lnTo>
                  <a:lnTo>
                    <a:pt x="57" y="48"/>
                  </a:lnTo>
                  <a:lnTo>
                    <a:pt x="48" y="52"/>
                  </a:lnTo>
                  <a:lnTo>
                    <a:pt x="40" y="55"/>
                  </a:lnTo>
                  <a:lnTo>
                    <a:pt x="31" y="56"/>
                  </a:lnTo>
                  <a:lnTo>
                    <a:pt x="23" y="56"/>
                  </a:lnTo>
                  <a:lnTo>
                    <a:pt x="14" y="55"/>
                  </a:lnTo>
                  <a:lnTo>
                    <a:pt x="5" y="5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366" name="Group 1630"/>
          <p:cNvGrpSpPr>
            <a:grpSpLocks/>
          </p:cNvGrpSpPr>
          <p:nvPr/>
        </p:nvGrpSpPr>
        <p:grpSpPr bwMode="auto">
          <a:xfrm>
            <a:off x="388938" y="450850"/>
            <a:ext cx="8289925" cy="5894388"/>
            <a:chOff x="293" y="284"/>
            <a:chExt cx="5222" cy="3713"/>
          </a:xfrm>
        </p:grpSpPr>
        <p:sp>
          <p:nvSpPr>
            <p:cNvPr id="15823" name="Freeform 1631"/>
            <p:cNvSpPr>
              <a:spLocks/>
            </p:cNvSpPr>
            <p:nvPr/>
          </p:nvSpPr>
          <p:spPr bwMode="auto">
            <a:xfrm>
              <a:off x="1171" y="3857"/>
              <a:ext cx="44" cy="50"/>
            </a:xfrm>
            <a:custGeom>
              <a:avLst/>
              <a:gdLst>
                <a:gd name="T0" fmla="*/ 40 w 44"/>
                <a:gd name="T1" fmla="*/ 0 h 50"/>
                <a:gd name="T2" fmla="*/ 32 w 44"/>
                <a:gd name="T3" fmla="*/ 6 h 50"/>
                <a:gd name="T4" fmla="*/ 24 w 44"/>
                <a:gd name="T5" fmla="*/ 11 h 50"/>
                <a:gd name="T6" fmla="*/ 16 w 44"/>
                <a:gd name="T7" fmla="*/ 18 h 50"/>
                <a:gd name="T8" fmla="*/ 10 w 44"/>
                <a:gd name="T9" fmla="*/ 24 h 50"/>
                <a:gd name="T10" fmla="*/ 5 w 44"/>
                <a:gd name="T11" fmla="*/ 31 h 50"/>
                <a:gd name="T12" fmla="*/ 1 w 44"/>
                <a:gd name="T13" fmla="*/ 37 h 50"/>
                <a:gd name="T14" fmla="*/ 0 w 44"/>
                <a:gd name="T15" fmla="*/ 41 h 50"/>
                <a:gd name="T16" fmla="*/ 0 w 44"/>
                <a:gd name="T17" fmla="*/ 44 h 50"/>
                <a:gd name="T18" fmla="*/ 1 w 44"/>
                <a:gd name="T19" fmla="*/ 47 h 50"/>
                <a:gd name="T20" fmla="*/ 3 w 44"/>
                <a:gd name="T21" fmla="*/ 50 h 50"/>
                <a:gd name="T22" fmla="*/ 8 w 44"/>
                <a:gd name="T23" fmla="*/ 42 h 50"/>
                <a:gd name="T24" fmla="*/ 9 w 44"/>
                <a:gd name="T25" fmla="*/ 43 h 50"/>
                <a:gd name="T26" fmla="*/ 10 w 44"/>
                <a:gd name="T27" fmla="*/ 42 h 50"/>
                <a:gd name="T28" fmla="*/ 12 w 44"/>
                <a:gd name="T29" fmla="*/ 36 h 50"/>
                <a:gd name="T30" fmla="*/ 16 w 44"/>
                <a:gd name="T31" fmla="*/ 31 h 50"/>
                <a:gd name="T32" fmla="*/ 22 w 44"/>
                <a:gd name="T33" fmla="*/ 24 h 50"/>
                <a:gd name="T34" fmla="*/ 29 w 44"/>
                <a:gd name="T35" fmla="*/ 19 h 50"/>
                <a:gd name="T36" fmla="*/ 36 w 44"/>
                <a:gd name="T37" fmla="*/ 13 h 50"/>
                <a:gd name="T38" fmla="*/ 44 w 44"/>
                <a:gd name="T39" fmla="*/ 9 h 50"/>
                <a:gd name="T40" fmla="*/ 40 w 44"/>
                <a:gd name="T41" fmla="*/ 0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50"/>
                <a:gd name="T65" fmla="*/ 44 w 44"/>
                <a:gd name="T66" fmla="*/ 50 h 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50">
                  <a:moveTo>
                    <a:pt x="40" y="0"/>
                  </a:moveTo>
                  <a:lnTo>
                    <a:pt x="32" y="6"/>
                  </a:lnTo>
                  <a:lnTo>
                    <a:pt x="24" y="11"/>
                  </a:lnTo>
                  <a:lnTo>
                    <a:pt x="16" y="18"/>
                  </a:lnTo>
                  <a:lnTo>
                    <a:pt x="10" y="24"/>
                  </a:lnTo>
                  <a:lnTo>
                    <a:pt x="5" y="31"/>
                  </a:lnTo>
                  <a:lnTo>
                    <a:pt x="1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3" y="50"/>
                  </a:lnTo>
                  <a:lnTo>
                    <a:pt x="8" y="42"/>
                  </a:lnTo>
                  <a:lnTo>
                    <a:pt x="9" y="43"/>
                  </a:lnTo>
                  <a:lnTo>
                    <a:pt x="10" y="42"/>
                  </a:lnTo>
                  <a:lnTo>
                    <a:pt x="12" y="36"/>
                  </a:lnTo>
                  <a:lnTo>
                    <a:pt x="16" y="31"/>
                  </a:lnTo>
                  <a:lnTo>
                    <a:pt x="22" y="24"/>
                  </a:lnTo>
                  <a:lnTo>
                    <a:pt x="29" y="19"/>
                  </a:lnTo>
                  <a:lnTo>
                    <a:pt x="36" y="13"/>
                  </a:lnTo>
                  <a:lnTo>
                    <a:pt x="44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24" name="Freeform 1632"/>
            <p:cNvSpPr>
              <a:spLocks/>
            </p:cNvSpPr>
            <p:nvPr/>
          </p:nvSpPr>
          <p:spPr bwMode="auto">
            <a:xfrm>
              <a:off x="1211" y="3848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9 w 53"/>
                <a:gd name="T3" fmla="*/ 0 h 18"/>
                <a:gd name="T4" fmla="*/ 44 w 53"/>
                <a:gd name="T5" fmla="*/ 0 h 18"/>
                <a:gd name="T6" fmla="*/ 38 w 53"/>
                <a:gd name="T7" fmla="*/ 0 h 18"/>
                <a:gd name="T8" fmla="*/ 31 w 53"/>
                <a:gd name="T9" fmla="*/ 1 h 18"/>
                <a:gd name="T10" fmla="*/ 24 w 53"/>
                <a:gd name="T11" fmla="*/ 3 h 18"/>
                <a:gd name="T12" fmla="*/ 15 w 53"/>
                <a:gd name="T13" fmla="*/ 4 h 18"/>
                <a:gd name="T14" fmla="*/ 8 w 53"/>
                <a:gd name="T15" fmla="*/ 6 h 18"/>
                <a:gd name="T16" fmla="*/ 0 w 53"/>
                <a:gd name="T17" fmla="*/ 9 h 18"/>
                <a:gd name="T18" fmla="*/ 4 w 53"/>
                <a:gd name="T19" fmla="*/ 18 h 18"/>
                <a:gd name="T20" fmla="*/ 11 w 53"/>
                <a:gd name="T21" fmla="*/ 15 h 18"/>
                <a:gd name="T22" fmla="*/ 17 w 53"/>
                <a:gd name="T23" fmla="*/ 12 h 18"/>
                <a:gd name="T24" fmla="*/ 25 w 53"/>
                <a:gd name="T25" fmla="*/ 11 h 18"/>
                <a:gd name="T26" fmla="*/ 32 w 53"/>
                <a:gd name="T27" fmla="*/ 10 h 18"/>
                <a:gd name="T28" fmla="*/ 39 w 53"/>
                <a:gd name="T29" fmla="*/ 10 h 18"/>
                <a:gd name="T30" fmla="*/ 44 w 53"/>
                <a:gd name="T31" fmla="*/ 9 h 18"/>
                <a:gd name="T32" fmla="*/ 49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9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4" y="3"/>
                  </a:lnTo>
                  <a:lnTo>
                    <a:pt x="15" y="4"/>
                  </a:lnTo>
                  <a:lnTo>
                    <a:pt x="8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1" y="15"/>
                  </a:lnTo>
                  <a:lnTo>
                    <a:pt x="17" y="12"/>
                  </a:lnTo>
                  <a:lnTo>
                    <a:pt x="25" y="11"/>
                  </a:lnTo>
                  <a:lnTo>
                    <a:pt x="32" y="10"/>
                  </a:lnTo>
                  <a:lnTo>
                    <a:pt x="39" y="10"/>
                  </a:lnTo>
                  <a:lnTo>
                    <a:pt x="44" y="9"/>
                  </a:lnTo>
                  <a:lnTo>
                    <a:pt x="49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25" name="Freeform 1633"/>
            <p:cNvSpPr>
              <a:spLocks/>
            </p:cNvSpPr>
            <p:nvPr/>
          </p:nvSpPr>
          <p:spPr bwMode="auto">
            <a:xfrm>
              <a:off x="4332" y="3847"/>
              <a:ext cx="93" cy="57"/>
            </a:xfrm>
            <a:custGeom>
              <a:avLst/>
              <a:gdLst>
                <a:gd name="T0" fmla="*/ 88 w 93"/>
                <a:gd name="T1" fmla="*/ 57 h 57"/>
                <a:gd name="T2" fmla="*/ 92 w 93"/>
                <a:gd name="T3" fmla="*/ 57 h 57"/>
                <a:gd name="T4" fmla="*/ 93 w 93"/>
                <a:gd name="T5" fmla="*/ 55 h 57"/>
                <a:gd name="T6" fmla="*/ 93 w 93"/>
                <a:gd name="T7" fmla="*/ 52 h 57"/>
                <a:gd name="T8" fmla="*/ 92 w 93"/>
                <a:gd name="T9" fmla="*/ 46 h 57"/>
                <a:gd name="T10" fmla="*/ 89 w 93"/>
                <a:gd name="T11" fmla="*/ 41 h 57"/>
                <a:gd name="T12" fmla="*/ 85 w 93"/>
                <a:gd name="T13" fmla="*/ 35 h 57"/>
                <a:gd name="T14" fmla="*/ 79 w 93"/>
                <a:gd name="T15" fmla="*/ 29 h 57"/>
                <a:gd name="T16" fmla="*/ 73 w 93"/>
                <a:gd name="T17" fmla="*/ 22 h 57"/>
                <a:gd name="T18" fmla="*/ 66 w 93"/>
                <a:gd name="T19" fmla="*/ 16 h 57"/>
                <a:gd name="T20" fmla="*/ 57 w 93"/>
                <a:gd name="T21" fmla="*/ 10 h 57"/>
                <a:gd name="T22" fmla="*/ 49 w 93"/>
                <a:gd name="T23" fmla="*/ 6 h 57"/>
                <a:gd name="T24" fmla="*/ 39 w 93"/>
                <a:gd name="T25" fmla="*/ 2 h 57"/>
                <a:gd name="T26" fmla="*/ 31 w 93"/>
                <a:gd name="T27" fmla="*/ 0 h 57"/>
                <a:gd name="T28" fmla="*/ 20 w 93"/>
                <a:gd name="T29" fmla="*/ 0 h 57"/>
                <a:gd name="T30" fmla="*/ 11 w 93"/>
                <a:gd name="T31" fmla="*/ 2 h 57"/>
                <a:gd name="T32" fmla="*/ 1 w 93"/>
                <a:gd name="T33" fmla="*/ 7 h 57"/>
                <a:gd name="T34" fmla="*/ 0 w 93"/>
                <a:gd name="T35" fmla="*/ 8 h 57"/>
                <a:gd name="T36" fmla="*/ 0 w 93"/>
                <a:gd name="T37" fmla="*/ 9 h 57"/>
                <a:gd name="T38" fmla="*/ 0 w 93"/>
                <a:gd name="T39" fmla="*/ 11 h 57"/>
                <a:gd name="T40" fmla="*/ 1 w 93"/>
                <a:gd name="T41" fmla="*/ 13 h 57"/>
                <a:gd name="T42" fmla="*/ 4 w 93"/>
                <a:gd name="T43" fmla="*/ 19 h 57"/>
                <a:gd name="T44" fmla="*/ 9 w 93"/>
                <a:gd name="T45" fmla="*/ 24 h 57"/>
                <a:gd name="T46" fmla="*/ 15 w 93"/>
                <a:gd name="T47" fmla="*/ 31 h 57"/>
                <a:gd name="T48" fmla="*/ 22 w 93"/>
                <a:gd name="T49" fmla="*/ 38 h 57"/>
                <a:gd name="T50" fmla="*/ 30 w 93"/>
                <a:gd name="T51" fmla="*/ 43 h 57"/>
                <a:gd name="T52" fmla="*/ 37 w 93"/>
                <a:gd name="T53" fmla="*/ 49 h 57"/>
                <a:gd name="T54" fmla="*/ 44 w 93"/>
                <a:gd name="T55" fmla="*/ 52 h 57"/>
                <a:gd name="T56" fmla="*/ 52 w 93"/>
                <a:gd name="T57" fmla="*/ 54 h 57"/>
                <a:gd name="T58" fmla="*/ 59 w 93"/>
                <a:gd name="T59" fmla="*/ 55 h 57"/>
                <a:gd name="T60" fmla="*/ 67 w 93"/>
                <a:gd name="T61" fmla="*/ 56 h 57"/>
                <a:gd name="T62" fmla="*/ 74 w 93"/>
                <a:gd name="T63" fmla="*/ 56 h 57"/>
                <a:gd name="T64" fmla="*/ 79 w 93"/>
                <a:gd name="T65" fmla="*/ 56 h 57"/>
                <a:gd name="T66" fmla="*/ 85 w 93"/>
                <a:gd name="T67" fmla="*/ 57 h 57"/>
                <a:gd name="T68" fmla="*/ 88 w 93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57"/>
                  </a:moveTo>
                  <a:lnTo>
                    <a:pt x="92" y="57"/>
                  </a:lnTo>
                  <a:lnTo>
                    <a:pt x="93" y="55"/>
                  </a:lnTo>
                  <a:lnTo>
                    <a:pt x="93" y="52"/>
                  </a:lnTo>
                  <a:lnTo>
                    <a:pt x="92" y="46"/>
                  </a:lnTo>
                  <a:lnTo>
                    <a:pt x="89" y="41"/>
                  </a:lnTo>
                  <a:lnTo>
                    <a:pt x="85" y="35"/>
                  </a:lnTo>
                  <a:lnTo>
                    <a:pt x="79" y="29"/>
                  </a:lnTo>
                  <a:lnTo>
                    <a:pt x="73" y="22"/>
                  </a:lnTo>
                  <a:lnTo>
                    <a:pt x="66" y="16"/>
                  </a:lnTo>
                  <a:lnTo>
                    <a:pt x="57" y="10"/>
                  </a:lnTo>
                  <a:lnTo>
                    <a:pt x="49" y="6"/>
                  </a:lnTo>
                  <a:lnTo>
                    <a:pt x="39" y="2"/>
                  </a:lnTo>
                  <a:lnTo>
                    <a:pt x="31" y="0"/>
                  </a:lnTo>
                  <a:lnTo>
                    <a:pt x="20" y="0"/>
                  </a:lnTo>
                  <a:lnTo>
                    <a:pt x="11" y="2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9"/>
                  </a:lnTo>
                  <a:lnTo>
                    <a:pt x="9" y="24"/>
                  </a:lnTo>
                  <a:lnTo>
                    <a:pt x="15" y="31"/>
                  </a:lnTo>
                  <a:lnTo>
                    <a:pt x="22" y="38"/>
                  </a:lnTo>
                  <a:lnTo>
                    <a:pt x="30" y="43"/>
                  </a:lnTo>
                  <a:lnTo>
                    <a:pt x="37" y="49"/>
                  </a:lnTo>
                  <a:lnTo>
                    <a:pt x="44" y="52"/>
                  </a:lnTo>
                  <a:lnTo>
                    <a:pt x="52" y="54"/>
                  </a:lnTo>
                  <a:lnTo>
                    <a:pt x="59" y="55"/>
                  </a:lnTo>
                  <a:lnTo>
                    <a:pt x="67" y="56"/>
                  </a:lnTo>
                  <a:lnTo>
                    <a:pt x="74" y="56"/>
                  </a:lnTo>
                  <a:lnTo>
                    <a:pt x="79" y="56"/>
                  </a:lnTo>
                  <a:lnTo>
                    <a:pt x="85" y="57"/>
                  </a:lnTo>
                  <a:lnTo>
                    <a:pt x="88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26" name="Freeform 1634"/>
            <p:cNvSpPr>
              <a:spLocks/>
            </p:cNvSpPr>
            <p:nvPr/>
          </p:nvSpPr>
          <p:spPr bwMode="auto">
            <a:xfrm>
              <a:off x="4331" y="3843"/>
              <a:ext cx="98" cy="66"/>
            </a:xfrm>
            <a:custGeom>
              <a:avLst/>
              <a:gdLst>
                <a:gd name="T0" fmla="*/ 4 w 98"/>
                <a:gd name="T1" fmla="*/ 14 h 66"/>
                <a:gd name="T2" fmla="*/ 14 w 98"/>
                <a:gd name="T3" fmla="*/ 11 h 66"/>
                <a:gd name="T4" fmla="*/ 22 w 98"/>
                <a:gd name="T5" fmla="*/ 9 h 66"/>
                <a:gd name="T6" fmla="*/ 31 w 98"/>
                <a:gd name="T7" fmla="*/ 9 h 66"/>
                <a:gd name="T8" fmla="*/ 39 w 98"/>
                <a:gd name="T9" fmla="*/ 11 h 66"/>
                <a:gd name="T10" fmla="*/ 48 w 98"/>
                <a:gd name="T11" fmla="*/ 14 h 66"/>
                <a:gd name="T12" fmla="*/ 56 w 98"/>
                <a:gd name="T13" fmla="*/ 18 h 66"/>
                <a:gd name="T14" fmla="*/ 63 w 98"/>
                <a:gd name="T15" fmla="*/ 24 h 66"/>
                <a:gd name="T16" fmla="*/ 71 w 98"/>
                <a:gd name="T17" fmla="*/ 29 h 66"/>
                <a:gd name="T18" fmla="*/ 77 w 98"/>
                <a:gd name="T19" fmla="*/ 36 h 66"/>
                <a:gd name="T20" fmla="*/ 83 w 98"/>
                <a:gd name="T21" fmla="*/ 42 h 66"/>
                <a:gd name="T22" fmla="*/ 87 w 98"/>
                <a:gd name="T23" fmla="*/ 48 h 66"/>
                <a:gd name="T24" fmla="*/ 89 w 98"/>
                <a:gd name="T25" fmla="*/ 53 h 66"/>
                <a:gd name="T26" fmla="*/ 90 w 98"/>
                <a:gd name="T27" fmla="*/ 56 h 66"/>
                <a:gd name="T28" fmla="*/ 90 w 98"/>
                <a:gd name="T29" fmla="*/ 58 h 66"/>
                <a:gd name="T30" fmla="*/ 91 w 98"/>
                <a:gd name="T31" fmla="*/ 57 h 66"/>
                <a:gd name="T32" fmla="*/ 90 w 98"/>
                <a:gd name="T33" fmla="*/ 57 h 66"/>
                <a:gd name="T34" fmla="*/ 89 w 98"/>
                <a:gd name="T35" fmla="*/ 66 h 66"/>
                <a:gd name="T36" fmla="*/ 94 w 98"/>
                <a:gd name="T37" fmla="*/ 65 h 66"/>
                <a:gd name="T38" fmla="*/ 98 w 98"/>
                <a:gd name="T39" fmla="*/ 60 h 66"/>
                <a:gd name="T40" fmla="*/ 98 w 98"/>
                <a:gd name="T41" fmla="*/ 55 h 66"/>
                <a:gd name="T42" fmla="*/ 97 w 98"/>
                <a:gd name="T43" fmla="*/ 49 h 66"/>
                <a:gd name="T44" fmla="*/ 94 w 98"/>
                <a:gd name="T45" fmla="*/ 43 h 66"/>
                <a:gd name="T46" fmla="*/ 89 w 98"/>
                <a:gd name="T47" fmla="*/ 36 h 66"/>
                <a:gd name="T48" fmla="*/ 84 w 98"/>
                <a:gd name="T49" fmla="*/ 29 h 66"/>
                <a:gd name="T50" fmla="*/ 77 w 98"/>
                <a:gd name="T51" fmla="*/ 23 h 66"/>
                <a:gd name="T52" fmla="*/ 69 w 98"/>
                <a:gd name="T53" fmla="*/ 16 h 66"/>
                <a:gd name="T54" fmla="*/ 60 w 98"/>
                <a:gd name="T55" fmla="*/ 11 h 66"/>
                <a:gd name="T56" fmla="*/ 52 w 98"/>
                <a:gd name="T57" fmla="*/ 5 h 66"/>
                <a:gd name="T58" fmla="*/ 42 w 98"/>
                <a:gd name="T59" fmla="*/ 2 h 66"/>
                <a:gd name="T60" fmla="*/ 32 w 98"/>
                <a:gd name="T61" fmla="*/ 0 h 66"/>
                <a:gd name="T62" fmla="*/ 21 w 98"/>
                <a:gd name="T63" fmla="*/ 0 h 66"/>
                <a:gd name="T64" fmla="*/ 11 w 98"/>
                <a:gd name="T65" fmla="*/ 2 h 66"/>
                <a:gd name="T66" fmla="*/ 0 w 98"/>
                <a:gd name="T67" fmla="*/ 6 h 66"/>
                <a:gd name="T68" fmla="*/ 4 w 98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4" y="14"/>
                  </a:moveTo>
                  <a:lnTo>
                    <a:pt x="14" y="11"/>
                  </a:lnTo>
                  <a:lnTo>
                    <a:pt x="22" y="9"/>
                  </a:lnTo>
                  <a:lnTo>
                    <a:pt x="31" y="9"/>
                  </a:lnTo>
                  <a:lnTo>
                    <a:pt x="39" y="11"/>
                  </a:lnTo>
                  <a:lnTo>
                    <a:pt x="48" y="14"/>
                  </a:lnTo>
                  <a:lnTo>
                    <a:pt x="56" y="18"/>
                  </a:lnTo>
                  <a:lnTo>
                    <a:pt x="63" y="24"/>
                  </a:lnTo>
                  <a:lnTo>
                    <a:pt x="71" y="29"/>
                  </a:lnTo>
                  <a:lnTo>
                    <a:pt x="77" y="36"/>
                  </a:lnTo>
                  <a:lnTo>
                    <a:pt x="83" y="42"/>
                  </a:lnTo>
                  <a:lnTo>
                    <a:pt x="87" y="48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8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9" y="66"/>
                  </a:lnTo>
                  <a:lnTo>
                    <a:pt x="94" y="65"/>
                  </a:lnTo>
                  <a:lnTo>
                    <a:pt x="98" y="60"/>
                  </a:lnTo>
                  <a:lnTo>
                    <a:pt x="98" y="55"/>
                  </a:lnTo>
                  <a:lnTo>
                    <a:pt x="97" y="49"/>
                  </a:lnTo>
                  <a:lnTo>
                    <a:pt x="94" y="43"/>
                  </a:lnTo>
                  <a:lnTo>
                    <a:pt x="89" y="36"/>
                  </a:lnTo>
                  <a:lnTo>
                    <a:pt x="84" y="29"/>
                  </a:lnTo>
                  <a:lnTo>
                    <a:pt x="77" y="23"/>
                  </a:lnTo>
                  <a:lnTo>
                    <a:pt x="69" y="16"/>
                  </a:lnTo>
                  <a:lnTo>
                    <a:pt x="60" y="11"/>
                  </a:lnTo>
                  <a:lnTo>
                    <a:pt x="52" y="5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1" y="2"/>
                  </a:lnTo>
                  <a:lnTo>
                    <a:pt x="0" y="6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27" name="Freeform 1635"/>
            <p:cNvSpPr>
              <a:spLocks/>
            </p:cNvSpPr>
            <p:nvPr/>
          </p:nvSpPr>
          <p:spPr bwMode="auto">
            <a:xfrm>
              <a:off x="4328" y="3849"/>
              <a:ext cx="43" cy="50"/>
            </a:xfrm>
            <a:custGeom>
              <a:avLst/>
              <a:gdLst>
                <a:gd name="T0" fmla="*/ 43 w 43"/>
                <a:gd name="T1" fmla="*/ 42 h 50"/>
                <a:gd name="T2" fmla="*/ 36 w 43"/>
                <a:gd name="T3" fmla="*/ 38 h 50"/>
                <a:gd name="T4" fmla="*/ 28 w 43"/>
                <a:gd name="T5" fmla="*/ 32 h 50"/>
                <a:gd name="T6" fmla="*/ 22 w 43"/>
                <a:gd name="T7" fmla="*/ 26 h 50"/>
                <a:gd name="T8" fmla="*/ 16 w 43"/>
                <a:gd name="T9" fmla="*/ 20 h 50"/>
                <a:gd name="T10" fmla="*/ 11 w 43"/>
                <a:gd name="T11" fmla="*/ 14 h 50"/>
                <a:gd name="T12" fmla="*/ 9 w 43"/>
                <a:gd name="T13" fmla="*/ 9 h 50"/>
                <a:gd name="T14" fmla="*/ 8 w 43"/>
                <a:gd name="T15" fmla="*/ 8 h 50"/>
                <a:gd name="T16" fmla="*/ 8 w 43"/>
                <a:gd name="T17" fmla="*/ 7 h 50"/>
                <a:gd name="T18" fmla="*/ 8 w 43"/>
                <a:gd name="T19" fmla="*/ 8 h 50"/>
                <a:gd name="T20" fmla="*/ 7 w 43"/>
                <a:gd name="T21" fmla="*/ 8 h 50"/>
                <a:gd name="T22" fmla="*/ 3 w 43"/>
                <a:gd name="T23" fmla="*/ 0 h 50"/>
                <a:gd name="T24" fmla="*/ 1 w 43"/>
                <a:gd name="T25" fmla="*/ 4 h 50"/>
                <a:gd name="T26" fmla="*/ 0 w 43"/>
                <a:gd name="T27" fmla="*/ 7 h 50"/>
                <a:gd name="T28" fmla="*/ 0 w 43"/>
                <a:gd name="T29" fmla="*/ 10 h 50"/>
                <a:gd name="T30" fmla="*/ 1 w 43"/>
                <a:gd name="T31" fmla="*/ 14 h 50"/>
                <a:gd name="T32" fmla="*/ 4 w 43"/>
                <a:gd name="T33" fmla="*/ 19 h 50"/>
                <a:gd name="T34" fmla="*/ 9 w 43"/>
                <a:gd name="T35" fmla="*/ 26 h 50"/>
                <a:gd name="T36" fmla="*/ 16 w 43"/>
                <a:gd name="T37" fmla="*/ 32 h 50"/>
                <a:gd name="T38" fmla="*/ 23 w 43"/>
                <a:gd name="T39" fmla="*/ 39 h 50"/>
                <a:gd name="T40" fmla="*/ 32 w 43"/>
                <a:gd name="T41" fmla="*/ 45 h 50"/>
                <a:gd name="T42" fmla="*/ 40 w 43"/>
                <a:gd name="T43" fmla="*/ 50 h 50"/>
                <a:gd name="T44" fmla="*/ 43 w 43"/>
                <a:gd name="T45" fmla="*/ 42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50"/>
                <a:gd name="T71" fmla="*/ 43 w 43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50">
                  <a:moveTo>
                    <a:pt x="43" y="42"/>
                  </a:moveTo>
                  <a:lnTo>
                    <a:pt x="36" y="38"/>
                  </a:lnTo>
                  <a:lnTo>
                    <a:pt x="28" y="32"/>
                  </a:lnTo>
                  <a:lnTo>
                    <a:pt x="22" y="26"/>
                  </a:lnTo>
                  <a:lnTo>
                    <a:pt x="16" y="20"/>
                  </a:lnTo>
                  <a:lnTo>
                    <a:pt x="11" y="14"/>
                  </a:lnTo>
                  <a:lnTo>
                    <a:pt x="9" y="9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7" y="8"/>
                  </a:lnTo>
                  <a:lnTo>
                    <a:pt x="3" y="0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4"/>
                  </a:lnTo>
                  <a:lnTo>
                    <a:pt x="4" y="19"/>
                  </a:lnTo>
                  <a:lnTo>
                    <a:pt x="9" y="26"/>
                  </a:lnTo>
                  <a:lnTo>
                    <a:pt x="16" y="32"/>
                  </a:lnTo>
                  <a:lnTo>
                    <a:pt x="23" y="39"/>
                  </a:lnTo>
                  <a:lnTo>
                    <a:pt x="32" y="45"/>
                  </a:lnTo>
                  <a:lnTo>
                    <a:pt x="40" y="50"/>
                  </a:lnTo>
                  <a:lnTo>
                    <a:pt x="43" y="4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28" name="Freeform 1636"/>
            <p:cNvSpPr>
              <a:spLocks/>
            </p:cNvSpPr>
            <p:nvPr/>
          </p:nvSpPr>
          <p:spPr bwMode="auto">
            <a:xfrm>
              <a:off x="4368" y="3891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49 w 53"/>
                <a:gd name="T3" fmla="*/ 8 h 18"/>
                <a:gd name="T4" fmla="*/ 43 w 53"/>
                <a:gd name="T5" fmla="*/ 8 h 18"/>
                <a:gd name="T6" fmla="*/ 38 w 53"/>
                <a:gd name="T7" fmla="*/ 8 h 18"/>
                <a:gd name="T8" fmla="*/ 32 w 53"/>
                <a:gd name="T9" fmla="*/ 8 h 18"/>
                <a:gd name="T10" fmla="*/ 24 w 53"/>
                <a:gd name="T11" fmla="*/ 7 h 18"/>
                <a:gd name="T12" fmla="*/ 17 w 53"/>
                <a:gd name="T13" fmla="*/ 6 h 18"/>
                <a:gd name="T14" fmla="*/ 11 w 53"/>
                <a:gd name="T15" fmla="*/ 3 h 18"/>
                <a:gd name="T16" fmla="*/ 3 w 53"/>
                <a:gd name="T17" fmla="*/ 0 h 18"/>
                <a:gd name="T18" fmla="*/ 0 w 53"/>
                <a:gd name="T19" fmla="*/ 8 h 18"/>
                <a:gd name="T20" fmla="*/ 7 w 53"/>
                <a:gd name="T21" fmla="*/ 11 h 18"/>
                <a:gd name="T22" fmla="*/ 15 w 53"/>
                <a:gd name="T23" fmla="*/ 14 h 18"/>
                <a:gd name="T24" fmla="*/ 23 w 53"/>
                <a:gd name="T25" fmla="*/ 16 h 18"/>
                <a:gd name="T26" fmla="*/ 31 w 53"/>
                <a:gd name="T27" fmla="*/ 17 h 18"/>
                <a:gd name="T28" fmla="*/ 37 w 53"/>
                <a:gd name="T29" fmla="*/ 17 h 18"/>
                <a:gd name="T30" fmla="*/ 43 w 53"/>
                <a:gd name="T31" fmla="*/ 17 h 18"/>
                <a:gd name="T32" fmla="*/ 49 w 53"/>
                <a:gd name="T33" fmla="*/ 18 h 18"/>
                <a:gd name="T34" fmla="*/ 52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49" y="8"/>
                  </a:lnTo>
                  <a:lnTo>
                    <a:pt x="43" y="8"/>
                  </a:lnTo>
                  <a:lnTo>
                    <a:pt x="38" y="8"/>
                  </a:lnTo>
                  <a:lnTo>
                    <a:pt x="32" y="8"/>
                  </a:lnTo>
                  <a:lnTo>
                    <a:pt x="24" y="7"/>
                  </a:lnTo>
                  <a:lnTo>
                    <a:pt x="17" y="6"/>
                  </a:lnTo>
                  <a:lnTo>
                    <a:pt x="11" y="3"/>
                  </a:lnTo>
                  <a:lnTo>
                    <a:pt x="3" y="0"/>
                  </a:lnTo>
                  <a:lnTo>
                    <a:pt x="0" y="8"/>
                  </a:lnTo>
                  <a:lnTo>
                    <a:pt x="7" y="11"/>
                  </a:lnTo>
                  <a:lnTo>
                    <a:pt x="15" y="14"/>
                  </a:lnTo>
                  <a:lnTo>
                    <a:pt x="23" y="16"/>
                  </a:lnTo>
                  <a:lnTo>
                    <a:pt x="31" y="17"/>
                  </a:lnTo>
                  <a:lnTo>
                    <a:pt x="37" y="17"/>
                  </a:lnTo>
                  <a:lnTo>
                    <a:pt x="43" y="17"/>
                  </a:lnTo>
                  <a:lnTo>
                    <a:pt x="49" y="18"/>
                  </a:lnTo>
                  <a:lnTo>
                    <a:pt x="52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29" name="Freeform 1637"/>
            <p:cNvSpPr>
              <a:spLocks/>
            </p:cNvSpPr>
            <p:nvPr/>
          </p:nvSpPr>
          <p:spPr bwMode="auto">
            <a:xfrm>
              <a:off x="2119" y="3853"/>
              <a:ext cx="93" cy="57"/>
            </a:xfrm>
            <a:custGeom>
              <a:avLst/>
              <a:gdLst>
                <a:gd name="T0" fmla="*/ 88 w 93"/>
                <a:gd name="T1" fmla="*/ 0 h 57"/>
                <a:gd name="T2" fmla="*/ 92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2 w 93"/>
                <a:gd name="T9" fmla="*/ 10 h 57"/>
                <a:gd name="T10" fmla="*/ 89 w 93"/>
                <a:gd name="T11" fmla="*/ 15 h 57"/>
                <a:gd name="T12" fmla="*/ 85 w 93"/>
                <a:gd name="T13" fmla="*/ 22 h 57"/>
                <a:gd name="T14" fmla="*/ 79 w 93"/>
                <a:gd name="T15" fmla="*/ 28 h 57"/>
                <a:gd name="T16" fmla="*/ 73 w 93"/>
                <a:gd name="T17" fmla="*/ 35 h 57"/>
                <a:gd name="T18" fmla="*/ 66 w 93"/>
                <a:gd name="T19" fmla="*/ 40 h 57"/>
                <a:gd name="T20" fmla="*/ 57 w 93"/>
                <a:gd name="T21" fmla="*/ 46 h 57"/>
                <a:gd name="T22" fmla="*/ 49 w 93"/>
                <a:gd name="T23" fmla="*/ 51 h 57"/>
                <a:gd name="T24" fmla="*/ 40 w 93"/>
                <a:gd name="T25" fmla="*/ 55 h 57"/>
                <a:gd name="T26" fmla="*/ 31 w 93"/>
                <a:gd name="T27" fmla="*/ 56 h 57"/>
                <a:gd name="T28" fmla="*/ 20 w 93"/>
                <a:gd name="T29" fmla="*/ 57 h 57"/>
                <a:gd name="T30" fmla="*/ 11 w 93"/>
                <a:gd name="T31" fmla="*/ 55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7 h 57"/>
                <a:gd name="T38" fmla="*/ 0 w 93"/>
                <a:gd name="T39" fmla="*/ 46 h 57"/>
                <a:gd name="T40" fmla="*/ 1 w 93"/>
                <a:gd name="T41" fmla="*/ 44 h 57"/>
                <a:gd name="T42" fmla="*/ 4 w 93"/>
                <a:gd name="T43" fmla="*/ 38 h 57"/>
                <a:gd name="T44" fmla="*/ 9 w 93"/>
                <a:gd name="T45" fmla="*/ 32 h 57"/>
                <a:gd name="T46" fmla="*/ 15 w 93"/>
                <a:gd name="T47" fmla="*/ 25 h 57"/>
                <a:gd name="T48" fmla="*/ 22 w 93"/>
                <a:gd name="T49" fmla="*/ 19 h 57"/>
                <a:gd name="T50" fmla="*/ 30 w 93"/>
                <a:gd name="T51" fmla="*/ 13 h 57"/>
                <a:gd name="T52" fmla="*/ 38 w 93"/>
                <a:gd name="T53" fmla="*/ 8 h 57"/>
                <a:gd name="T54" fmla="*/ 45 w 93"/>
                <a:gd name="T55" fmla="*/ 5 h 57"/>
                <a:gd name="T56" fmla="*/ 52 w 93"/>
                <a:gd name="T57" fmla="*/ 3 h 57"/>
                <a:gd name="T58" fmla="*/ 59 w 93"/>
                <a:gd name="T59" fmla="*/ 2 h 57"/>
                <a:gd name="T60" fmla="*/ 67 w 93"/>
                <a:gd name="T61" fmla="*/ 1 h 57"/>
                <a:gd name="T62" fmla="*/ 74 w 93"/>
                <a:gd name="T63" fmla="*/ 1 h 57"/>
                <a:gd name="T64" fmla="*/ 79 w 93"/>
                <a:gd name="T65" fmla="*/ 0 h 57"/>
                <a:gd name="T66" fmla="*/ 85 w 93"/>
                <a:gd name="T67" fmla="*/ 0 h 57"/>
                <a:gd name="T68" fmla="*/ 88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0"/>
                  </a:moveTo>
                  <a:lnTo>
                    <a:pt x="92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2" y="10"/>
                  </a:lnTo>
                  <a:lnTo>
                    <a:pt x="89" y="15"/>
                  </a:lnTo>
                  <a:lnTo>
                    <a:pt x="85" y="22"/>
                  </a:lnTo>
                  <a:lnTo>
                    <a:pt x="79" y="28"/>
                  </a:lnTo>
                  <a:lnTo>
                    <a:pt x="73" y="35"/>
                  </a:lnTo>
                  <a:lnTo>
                    <a:pt x="66" y="40"/>
                  </a:lnTo>
                  <a:lnTo>
                    <a:pt x="57" y="46"/>
                  </a:lnTo>
                  <a:lnTo>
                    <a:pt x="49" y="51"/>
                  </a:lnTo>
                  <a:lnTo>
                    <a:pt x="40" y="55"/>
                  </a:lnTo>
                  <a:lnTo>
                    <a:pt x="31" y="56"/>
                  </a:lnTo>
                  <a:lnTo>
                    <a:pt x="20" y="57"/>
                  </a:lnTo>
                  <a:lnTo>
                    <a:pt x="11" y="55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1" y="44"/>
                  </a:lnTo>
                  <a:lnTo>
                    <a:pt x="4" y="38"/>
                  </a:lnTo>
                  <a:lnTo>
                    <a:pt x="9" y="32"/>
                  </a:lnTo>
                  <a:lnTo>
                    <a:pt x="15" y="25"/>
                  </a:lnTo>
                  <a:lnTo>
                    <a:pt x="22" y="19"/>
                  </a:lnTo>
                  <a:lnTo>
                    <a:pt x="30" y="13"/>
                  </a:lnTo>
                  <a:lnTo>
                    <a:pt x="38" y="8"/>
                  </a:lnTo>
                  <a:lnTo>
                    <a:pt x="45" y="5"/>
                  </a:lnTo>
                  <a:lnTo>
                    <a:pt x="52" y="3"/>
                  </a:lnTo>
                  <a:lnTo>
                    <a:pt x="59" y="2"/>
                  </a:lnTo>
                  <a:lnTo>
                    <a:pt x="67" y="1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5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30" name="Freeform 1638"/>
            <p:cNvSpPr>
              <a:spLocks/>
            </p:cNvSpPr>
            <p:nvPr/>
          </p:nvSpPr>
          <p:spPr bwMode="auto">
            <a:xfrm>
              <a:off x="2118" y="3848"/>
              <a:ext cx="99" cy="66"/>
            </a:xfrm>
            <a:custGeom>
              <a:avLst/>
              <a:gdLst>
                <a:gd name="T0" fmla="*/ 0 w 99"/>
                <a:gd name="T1" fmla="*/ 59 h 66"/>
                <a:gd name="T2" fmla="*/ 11 w 99"/>
                <a:gd name="T3" fmla="*/ 64 h 66"/>
                <a:gd name="T4" fmla="*/ 21 w 99"/>
                <a:gd name="T5" fmla="*/ 66 h 66"/>
                <a:gd name="T6" fmla="*/ 32 w 99"/>
                <a:gd name="T7" fmla="*/ 66 h 66"/>
                <a:gd name="T8" fmla="*/ 42 w 99"/>
                <a:gd name="T9" fmla="*/ 64 h 66"/>
                <a:gd name="T10" fmla="*/ 52 w 99"/>
                <a:gd name="T11" fmla="*/ 60 h 66"/>
                <a:gd name="T12" fmla="*/ 60 w 99"/>
                <a:gd name="T13" fmla="*/ 55 h 66"/>
                <a:gd name="T14" fmla="*/ 69 w 99"/>
                <a:gd name="T15" fmla="*/ 50 h 66"/>
                <a:gd name="T16" fmla="*/ 77 w 99"/>
                <a:gd name="T17" fmla="*/ 43 h 66"/>
                <a:gd name="T18" fmla="*/ 84 w 99"/>
                <a:gd name="T19" fmla="*/ 37 h 66"/>
                <a:gd name="T20" fmla="*/ 89 w 99"/>
                <a:gd name="T21" fmla="*/ 30 h 66"/>
                <a:gd name="T22" fmla="*/ 94 w 99"/>
                <a:gd name="T23" fmla="*/ 23 h 66"/>
                <a:gd name="T24" fmla="*/ 97 w 99"/>
                <a:gd name="T25" fmla="*/ 17 h 66"/>
                <a:gd name="T26" fmla="*/ 99 w 99"/>
                <a:gd name="T27" fmla="*/ 11 h 66"/>
                <a:gd name="T28" fmla="*/ 98 w 99"/>
                <a:gd name="T29" fmla="*/ 6 h 66"/>
                <a:gd name="T30" fmla="*/ 94 w 99"/>
                <a:gd name="T31" fmla="*/ 0 h 66"/>
                <a:gd name="T32" fmla="*/ 89 w 99"/>
                <a:gd name="T33" fmla="*/ 0 h 66"/>
                <a:gd name="T34" fmla="*/ 90 w 99"/>
                <a:gd name="T35" fmla="*/ 9 h 66"/>
                <a:gd name="T36" fmla="*/ 91 w 99"/>
                <a:gd name="T37" fmla="*/ 9 h 66"/>
                <a:gd name="T38" fmla="*/ 90 w 99"/>
                <a:gd name="T39" fmla="*/ 8 h 66"/>
                <a:gd name="T40" fmla="*/ 90 w 99"/>
                <a:gd name="T41" fmla="*/ 9 h 66"/>
                <a:gd name="T42" fmla="*/ 89 w 99"/>
                <a:gd name="T43" fmla="*/ 13 h 66"/>
                <a:gd name="T44" fmla="*/ 87 w 99"/>
                <a:gd name="T45" fmla="*/ 18 h 66"/>
                <a:gd name="T46" fmla="*/ 83 w 99"/>
                <a:gd name="T47" fmla="*/ 23 h 66"/>
                <a:gd name="T48" fmla="*/ 77 w 99"/>
                <a:gd name="T49" fmla="*/ 30 h 66"/>
                <a:gd name="T50" fmla="*/ 71 w 99"/>
                <a:gd name="T51" fmla="*/ 37 h 66"/>
                <a:gd name="T52" fmla="*/ 64 w 99"/>
                <a:gd name="T53" fmla="*/ 42 h 66"/>
                <a:gd name="T54" fmla="*/ 56 w 99"/>
                <a:gd name="T55" fmla="*/ 48 h 66"/>
                <a:gd name="T56" fmla="*/ 48 w 99"/>
                <a:gd name="T57" fmla="*/ 52 h 66"/>
                <a:gd name="T58" fmla="*/ 39 w 99"/>
                <a:gd name="T59" fmla="*/ 55 h 66"/>
                <a:gd name="T60" fmla="*/ 31 w 99"/>
                <a:gd name="T61" fmla="*/ 56 h 66"/>
                <a:gd name="T62" fmla="*/ 22 w 99"/>
                <a:gd name="T63" fmla="*/ 56 h 66"/>
                <a:gd name="T64" fmla="*/ 14 w 99"/>
                <a:gd name="T65" fmla="*/ 55 h 66"/>
                <a:gd name="T66" fmla="*/ 4 w 99"/>
                <a:gd name="T67" fmla="*/ 51 h 66"/>
                <a:gd name="T68" fmla="*/ 0 w 99"/>
                <a:gd name="T69" fmla="*/ 59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0" y="59"/>
                  </a:moveTo>
                  <a:lnTo>
                    <a:pt x="11" y="64"/>
                  </a:lnTo>
                  <a:lnTo>
                    <a:pt x="21" y="66"/>
                  </a:lnTo>
                  <a:lnTo>
                    <a:pt x="32" y="66"/>
                  </a:lnTo>
                  <a:lnTo>
                    <a:pt x="42" y="64"/>
                  </a:lnTo>
                  <a:lnTo>
                    <a:pt x="52" y="60"/>
                  </a:lnTo>
                  <a:lnTo>
                    <a:pt x="60" y="55"/>
                  </a:lnTo>
                  <a:lnTo>
                    <a:pt x="69" y="50"/>
                  </a:lnTo>
                  <a:lnTo>
                    <a:pt x="77" y="43"/>
                  </a:lnTo>
                  <a:lnTo>
                    <a:pt x="84" y="37"/>
                  </a:lnTo>
                  <a:lnTo>
                    <a:pt x="89" y="30"/>
                  </a:lnTo>
                  <a:lnTo>
                    <a:pt x="94" y="23"/>
                  </a:lnTo>
                  <a:lnTo>
                    <a:pt x="97" y="17"/>
                  </a:lnTo>
                  <a:lnTo>
                    <a:pt x="99" y="11"/>
                  </a:lnTo>
                  <a:lnTo>
                    <a:pt x="98" y="6"/>
                  </a:lnTo>
                  <a:lnTo>
                    <a:pt x="94" y="0"/>
                  </a:lnTo>
                  <a:lnTo>
                    <a:pt x="89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7" y="18"/>
                  </a:lnTo>
                  <a:lnTo>
                    <a:pt x="83" y="23"/>
                  </a:lnTo>
                  <a:lnTo>
                    <a:pt x="77" y="30"/>
                  </a:lnTo>
                  <a:lnTo>
                    <a:pt x="71" y="37"/>
                  </a:lnTo>
                  <a:lnTo>
                    <a:pt x="64" y="42"/>
                  </a:lnTo>
                  <a:lnTo>
                    <a:pt x="56" y="48"/>
                  </a:lnTo>
                  <a:lnTo>
                    <a:pt x="48" y="52"/>
                  </a:lnTo>
                  <a:lnTo>
                    <a:pt x="39" y="55"/>
                  </a:lnTo>
                  <a:lnTo>
                    <a:pt x="31" y="56"/>
                  </a:lnTo>
                  <a:lnTo>
                    <a:pt x="22" y="56"/>
                  </a:lnTo>
                  <a:lnTo>
                    <a:pt x="14" y="55"/>
                  </a:lnTo>
                  <a:lnTo>
                    <a:pt x="4" y="5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31" name="Freeform 1639"/>
            <p:cNvSpPr>
              <a:spLocks/>
            </p:cNvSpPr>
            <p:nvPr/>
          </p:nvSpPr>
          <p:spPr bwMode="auto">
            <a:xfrm>
              <a:off x="2115" y="3857"/>
              <a:ext cx="43" cy="50"/>
            </a:xfrm>
            <a:custGeom>
              <a:avLst/>
              <a:gdLst>
                <a:gd name="T0" fmla="*/ 40 w 43"/>
                <a:gd name="T1" fmla="*/ 0 h 50"/>
                <a:gd name="T2" fmla="*/ 32 w 43"/>
                <a:gd name="T3" fmla="*/ 6 h 50"/>
                <a:gd name="T4" fmla="*/ 23 w 43"/>
                <a:gd name="T5" fmla="*/ 11 h 50"/>
                <a:gd name="T6" fmla="*/ 16 w 43"/>
                <a:gd name="T7" fmla="*/ 18 h 50"/>
                <a:gd name="T8" fmla="*/ 9 w 43"/>
                <a:gd name="T9" fmla="*/ 24 h 50"/>
                <a:gd name="T10" fmla="*/ 5 w 43"/>
                <a:gd name="T11" fmla="*/ 31 h 50"/>
                <a:gd name="T12" fmla="*/ 1 w 43"/>
                <a:gd name="T13" fmla="*/ 37 h 50"/>
                <a:gd name="T14" fmla="*/ 0 w 43"/>
                <a:gd name="T15" fmla="*/ 41 h 50"/>
                <a:gd name="T16" fmla="*/ 0 w 43"/>
                <a:gd name="T17" fmla="*/ 44 h 50"/>
                <a:gd name="T18" fmla="*/ 1 w 43"/>
                <a:gd name="T19" fmla="*/ 47 h 50"/>
                <a:gd name="T20" fmla="*/ 3 w 43"/>
                <a:gd name="T21" fmla="*/ 50 h 50"/>
                <a:gd name="T22" fmla="*/ 7 w 43"/>
                <a:gd name="T23" fmla="*/ 42 h 50"/>
                <a:gd name="T24" fmla="*/ 8 w 43"/>
                <a:gd name="T25" fmla="*/ 43 h 50"/>
                <a:gd name="T26" fmla="*/ 9 w 43"/>
                <a:gd name="T27" fmla="*/ 42 h 50"/>
                <a:gd name="T28" fmla="*/ 11 w 43"/>
                <a:gd name="T29" fmla="*/ 36 h 50"/>
                <a:gd name="T30" fmla="*/ 17 w 43"/>
                <a:gd name="T31" fmla="*/ 31 h 50"/>
                <a:gd name="T32" fmla="*/ 22 w 43"/>
                <a:gd name="T33" fmla="*/ 24 h 50"/>
                <a:gd name="T34" fmla="*/ 28 w 43"/>
                <a:gd name="T35" fmla="*/ 19 h 50"/>
                <a:gd name="T36" fmla="*/ 36 w 43"/>
                <a:gd name="T37" fmla="*/ 13 h 50"/>
                <a:gd name="T38" fmla="*/ 43 w 43"/>
                <a:gd name="T39" fmla="*/ 9 h 50"/>
                <a:gd name="T40" fmla="*/ 40 w 43"/>
                <a:gd name="T41" fmla="*/ 0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"/>
                <a:gd name="T64" fmla="*/ 0 h 50"/>
                <a:gd name="T65" fmla="*/ 43 w 43"/>
                <a:gd name="T66" fmla="*/ 50 h 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" h="50">
                  <a:moveTo>
                    <a:pt x="40" y="0"/>
                  </a:moveTo>
                  <a:lnTo>
                    <a:pt x="32" y="6"/>
                  </a:lnTo>
                  <a:lnTo>
                    <a:pt x="23" y="11"/>
                  </a:lnTo>
                  <a:lnTo>
                    <a:pt x="16" y="18"/>
                  </a:lnTo>
                  <a:lnTo>
                    <a:pt x="9" y="24"/>
                  </a:lnTo>
                  <a:lnTo>
                    <a:pt x="5" y="31"/>
                  </a:lnTo>
                  <a:lnTo>
                    <a:pt x="1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3" y="50"/>
                  </a:lnTo>
                  <a:lnTo>
                    <a:pt x="7" y="42"/>
                  </a:lnTo>
                  <a:lnTo>
                    <a:pt x="8" y="43"/>
                  </a:lnTo>
                  <a:lnTo>
                    <a:pt x="9" y="42"/>
                  </a:lnTo>
                  <a:lnTo>
                    <a:pt x="11" y="36"/>
                  </a:lnTo>
                  <a:lnTo>
                    <a:pt x="17" y="31"/>
                  </a:lnTo>
                  <a:lnTo>
                    <a:pt x="22" y="24"/>
                  </a:lnTo>
                  <a:lnTo>
                    <a:pt x="28" y="19"/>
                  </a:lnTo>
                  <a:lnTo>
                    <a:pt x="36" y="13"/>
                  </a:lnTo>
                  <a:lnTo>
                    <a:pt x="43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32" name="Freeform 1640"/>
            <p:cNvSpPr>
              <a:spLocks/>
            </p:cNvSpPr>
            <p:nvPr/>
          </p:nvSpPr>
          <p:spPr bwMode="auto">
            <a:xfrm>
              <a:off x="2155" y="3848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9 w 53"/>
                <a:gd name="T3" fmla="*/ 0 h 18"/>
                <a:gd name="T4" fmla="*/ 43 w 53"/>
                <a:gd name="T5" fmla="*/ 0 h 18"/>
                <a:gd name="T6" fmla="*/ 37 w 53"/>
                <a:gd name="T7" fmla="*/ 0 h 18"/>
                <a:gd name="T8" fmla="*/ 31 w 53"/>
                <a:gd name="T9" fmla="*/ 1 h 18"/>
                <a:gd name="T10" fmla="*/ 23 w 53"/>
                <a:gd name="T11" fmla="*/ 3 h 18"/>
                <a:gd name="T12" fmla="*/ 15 w 53"/>
                <a:gd name="T13" fmla="*/ 4 h 18"/>
                <a:gd name="T14" fmla="*/ 7 w 53"/>
                <a:gd name="T15" fmla="*/ 6 h 18"/>
                <a:gd name="T16" fmla="*/ 0 w 53"/>
                <a:gd name="T17" fmla="*/ 9 h 18"/>
                <a:gd name="T18" fmla="*/ 3 w 53"/>
                <a:gd name="T19" fmla="*/ 18 h 18"/>
                <a:gd name="T20" fmla="*/ 11 w 53"/>
                <a:gd name="T21" fmla="*/ 15 h 18"/>
                <a:gd name="T22" fmla="*/ 17 w 53"/>
                <a:gd name="T23" fmla="*/ 12 h 18"/>
                <a:gd name="T24" fmla="*/ 24 w 53"/>
                <a:gd name="T25" fmla="*/ 11 h 18"/>
                <a:gd name="T26" fmla="*/ 32 w 53"/>
                <a:gd name="T27" fmla="*/ 10 h 18"/>
                <a:gd name="T28" fmla="*/ 38 w 53"/>
                <a:gd name="T29" fmla="*/ 10 h 18"/>
                <a:gd name="T30" fmla="*/ 43 w 53"/>
                <a:gd name="T31" fmla="*/ 9 h 18"/>
                <a:gd name="T32" fmla="*/ 49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1" y="1"/>
                  </a:lnTo>
                  <a:lnTo>
                    <a:pt x="23" y="3"/>
                  </a:lnTo>
                  <a:lnTo>
                    <a:pt x="15" y="4"/>
                  </a:lnTo>
                  <a:lnTo>
                    <a:pt x="7" y="6"/>
                  </a:lnTo>
                  <a:lnTo>
                    <a:pt x="0" y="9"/>
                  </a:lnTo>
                  <a:lnTo>
                    <a:pt x="3" y="18"/>
                  </a:lnTo>
                  <a:lnTo>
                    <a:pt x="11" y="15"/>
                  </a:lnTo>
                  <a:lnTo>
                    <a:pt x="17" y="12"/>
                  </a:lnTo>
                  <a:lnTo>
                    <a:pt x="24" y="11"/>
                  </a:lnTo>
                  <a:lnTo>
                    <a:pt x="32" y="10"/>
                  </a:lnTo>
                  <a:lnTo>
                    <a:pt x="38" y="10"/>
                  </a:lnTo>
                  <a:lnTo>
                    <a:pt x="43" y="9"/>
                  </a:lnTo>
                  <a:lnTo>
                    <a:pt x="49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33" name="Freeform 1641"/>
            <p:cNvSpPr>
              <a:spLocks/>
            </p:cNvSpPr>
            <p:nvPr/>
          </p:nvSpPr>
          <p:spPr bwMode="auto">
            <a:xfrm>
              <a:off x="3196" y="3935"/>
              <a:ext cx="93" cy="57"/>
            </a:xfrm>
            <a:custGeom>
              <a:avLst/>
              <a:gdLst>
                <a:gd name="T0" fmla="*/ 88 w 93"/>
                <a:gd name="T1" fmla="*/ 0 h 57"/>
                <a:gd name="T2" fmla="*/ 92 w 93"/>
                <a:gd name="T3" fmla="*/ 0 h 57"/>
                <a:gd name="T4" fmla="*/ 93 w 93"/>
                <a:gd name="T5" fmla="*/ 2 h 57"/>
                <a:gd name="T6" fmla="*/ 93 w 93"/>
                <a:gd name="T7" fmla="*/ 6 h 57"/>
                <a:gd name="T8" fmla="*/ 92 w 93"/>
                <a:gd name="T9" fmla="*/ 10 h 57"/>
                <a:gd name="T10" fmla="*/ 89 w 93"/>
                <a:gd name="T11" fmla="*/ 15 h 57"/>
                <a:gd name="T12" fmla="*/ 85 w 93"/>
                <a:gd name="T13" fmla="*/ 22 h 57"/>
                <a:gd name="T14" fmla="*/ 79 w 93"/>
                <a:gd name="T15" fmla="*/ 29 h 57"/>
                <a:gd name="T16" fmla="*/ 73 w 93"/>
                <a:gd name="T17" fmla="*/ 35 h 57"/>
                <a:gd name="T18" fmla="*/ 66 w 93"/>
                <a:gd name="T19" fmla="*/ 41 h 57"/>
                <a:gd name="T20" fmla="*/ 57 w 93"/>
                <a:gd name="T21" fmla="*/ 47 h 57"/>
                <a:gd name="T22" fmla="*/ 49 w 93"/>
                <a:gd name="T23" fmla="*/ 52 h 57"/>
                <a:gd name="T24" fmla="*/ 39 w 93"/>
                <a:gd name="T25" fmla="*/ 55 h 57"/>
                <a:gd name="T26" fmla="*/ 30 w 93"/>
                <a:gd name="T27" fmla="*/ 57 h 57"/>
                <a:gd name="T28" fmla="*/ 20 w 93"/>
                <a:gd name="T29" fmla="*/ 57 h 57"/>
                <a:gd name="T30" fmla="*/ 11 w 93"/>
                <a:gd name="T31" fmla="*/ 55 h 57"/>
                <a:gd name="T32" fmla="*/ 1 w 93"/>
                <a:gd name="T33" fmla="*/ 51 h 57"/>
                <a:gd name="T34" fmla="*/ 0 w 93"/>
                <a:gd name="T35" fmla="*/ 49 h 57"/>
                <a:gd name="T36" fmla="*/ 0 w 93"/>
                <a:gd name="T37" fmla="*/ 48 h 57"/>
                <a:gd name="T38" fmla="*/ 0 w 93"/>
                <a:gd name="T39" fmla="*/ 46 h 57"/>
                <a:gd name="T40" fmla="*/ 1 w 93"/>
                <a:gd name="T41" fmla="*/ 44 h 57"/>
                <a:gd name="T42" fmla="*/ 4 w 93"/>
                <a:gd name="T43" fmla="*/ 38 h 57"/>
                <a:gd name="T44" fmla="*/ 8 w 93"/>
                <a:gd name="T45" fmla="*/ 32 h 57"/>
                <a:gd name="T46" fmla="*/ 15 w 93"/>
                <a:gd name="T47" fmla="*/ 25 h 57"/>
                <a:gd name="T48" fmla="*/ 22 w 93"/>
                <a:gd name="T49" fmla="*/ 20 h 57"/>
                <a:gd name="T50" fmla="*/ 30 w 93"/>
                <a:gd name="T51" fmla="*/ 13 h 57"/>
                <a:gd name="T52" fmla="*/ 37 w 93"/>
                <a:gd name="T53" fmla="*/ 9 h 57"/>
                <a:gd name="T54" fmla="*/ 44 w 93"/>
                <a:gd name="T55" fmla="*/ 6 h 57"/>
                <a:gd name="T56" fmla="*/ 52 w 93"/>
                <a:gd name="T57" fmla="*/ 3 h 57"/>
                <a:gd name="T58" fmla="*/ 59 w 93"/>
                <a:gd name="T59" fmla="*/ 2 h 57"/>
                <a:gd name="T60" fmla="*/ 67 w 93"/>
                <a:gd name="T61" fmla="*/ 1 h 57"/>
                <a:gd name="T62" fmla="*/ 73 w 93"/>
                <a:gd name="T63" fmla="*/ 1 h 57"/>
                <a:gd name="T64" fmla="*/ 79 w 93"/>
                <a:gd name="T65" fmla="*/ 0 h 57"/>
                <a:gd name="T66" fmla="*/ 85 w 93"/>
                <a:gd name="T67" fmla="*/ 0 h 57"/>
                <a:gd name="T68" fmla="*/ 88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0"/>
                  </a:moveTo>
                  <a:lnTo>
                    <a:pt x="92" y="0"/>
                  </a:lnTo>
                  <a:lnTo>
                    <a:pt x="93" y="2"/>
                  </a:lnTo>
                  <a:lnTo>
                    <a:pt x="93" y="6"/>
                  </a:lnTo>
                  <a:lnTo>
                    <a:pt x="92" y="10"/>
                  </a:lnTo>
                  <a:lnTo>
                    <a:pt x="89" y="15"/>
                  </a:lnTo>
                  <a:lnTo>
                    <a:pt x="85" y="22"/>
                  </a:lnTo>
                  <a:lnTo>
                    <a:pt x="79" y="29"/>
                  </a:lnTo>
                  <a:lnTo>
                    <a:pt x="73" y="35"/>
                  </a:lnTo>
                  <a:lnTo>
                    <a:pt x="66" y="41"/>
                  </a:lnTo>
                  <a:lnTo>
                    <a:pt x="57" y="47"/>
                  </a:lnTo>
                  <a:lnTo>
                    <a:pt x="49" y="52"/>
                  </a:lnTo>
                  <a:lnTo>
                    <a:pt x="39" y="55"/>
                  </a:lnTo>
                  <a:lnTo>
                    <a:pt x="30" y="57"/>
                  </a:lnTo>
                  <a:lnTo>
                    <a:pt x="20" y="57"/>
                  </a:lnTo>
                  <a:lnTo>
                    <a:pt x="11" y="55"/>
                  </a:lnTo>
                  <a:lnTo>
                    <a:pt x="1" y="51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4"/>
                  </a:lnTo>
                  <a:lnTo>
                    <a:pt x="4" y="38"/>
                  </a:lnTo>
                  <a:lnTo>
                    <a:pt x="8" y="32"/>
                  </a:lnTo>
                  <a:lnTo>
                    <a:pt x="15" y="25"/>
                  </a:lnTo>
                  <a:lnTo>
                    <a:pt x="22" y="20"/>
                  </a:lnTo>
                  <a:lnTo>
                    <a:pt x="30" y="13"/>
                  </a:lnTo>
                  <a:lnTo>
                    <a:pt x="37" y="9"/>
                  </a:lnTo>
                  <a:lnTo>
                    <a:pt x="44" y="6"/>
                  </a:lnTo>
                  <a:lnTo>
                    <a:pt x="52" y="3"/>
                  </a:lnTo>
                  <a:lnTo>
                    <a:pt x="59" y="2"/>
                  </a:lnTo>
                  <a:lnTo>
                    <a:pt x="67" y="1"/>
                  </a:lnTo>
                  <a:lnTo>
                    <a:pt x="73" y="1"/>
                  </a:lnTo>
                  <a:lnTo>
                    <a:pt x="79" y="0"/>
                  </a:lnTo>
                  <a:lnTo>
                    <a:pt x="85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34" name="Freeform 1642"/>
            <p:cNvSpPr>
              <a:spLocks/>
            </p:cNvSpPr>
            <p:nvPr/>
          </p:nvSpPr>
          <p:spPr bwMode="auto">
            <a:xfrm>
              <a:off x="3195" y="3931"/>
              <a:ext cx="98" cy="66"/>
            </a:xfrm>
            <a:custGeom>
              <a:avLst/>
              <a:gdLst>
                <a:gd name="T0" fmla="*/ 0 w 98"/>
                <a:gd name="T1" fmla="*/ 59 h 66"/>
                <a:gd name="T2" fmla="*/ 10 w 98"/>
                <a:gd name="T3" fmla="*/ 63 h 66"/>
                <a:gd name="T4" fmla="*/ 21 w 98"/>
                <a:gd name="T5" fmla="*/ 66 h 66"/>
                <a:gd name="T6" fmla="*/ 32 w 98"/>
                <a:gd name="T7" fmla="*/ 66 h 66"/>
                <a:gd name="T8" fmla="*/ 42 w 98"/>
                <a:gd name="T9" fmla="*/ 63 h 66"/>
                <a:gd name="T10" fmla="*/ 52 w 98"/>
                <a:gd name="T11" fmla="*/ 60 h 66"/>
                <a:gd name="T12" fmla="*/ 60 w 98"/>
                <a:gd name="T13" fmla="*/ 55 h 66"/>
                <a:gd name="T14" fmla="*/ 69 w 98"/>
                <a:gd name="T15" fmla="*/ 49 h 66"/>
                <a:gd name="T16" fmla="*/ 77 w 98"/>
                <a:gd name="T17" fmla="*/ 42 h 66"/>
                <a:gd name="T18" fmla="*/ 83 w 98"/>
                <a:gd name="T19" fmla="*/ 36 h 66"/>
                <a:gd name="T20" fmla="*/ 89 w 98"/>
                <a:gd name="T21" fmla="*/ 29 h 66"/>
                <a:gd name="T22" fmla="*/ 94 w 98"/>
                <a:gd name="T23" fmla="*/ 23 h 66"/>
                <a:gd name="T24" fmla="*/ 97 w 98"/>
                <a:gd name="T25" fmla="*/ 16 h 66"/>
                <a:gd name="T26" fmla="*/ 98 w 98"/>
                <a:gd name="T27" fmla="*/ 11 h 66"/>
                <a:gd name="T28" fmla="*/ 98 w 98"/>
                <a:gd name="T29" fmla="*/ 5 h 66"/>
                <a:gd name="T30" fmla="*/ 94 w 98"/>
                <a:gd name="T31" fmla="*/ 0 h 66"/>
                <a:gd name="T32" fmla="*/ 89 w 98"/>
                <a:gd name="T33" fmla="*/ 0 h 66"/>
                <a:gd name="T34" fmla="*/ 90 w 98"/>
                <a:gd name="T35" fmla="*/ 8 h 66"/>
                <a:gd name="T36" fmla="*/ 91 w 98"/>
                <a:gd name="T37" fmla="*/ 8 h 66"/>
                <a:gd name="T38" fmla="*/ 90 w 98"/>
                <a:gd name="T39" fmla="*/ 7 h 66"/>
                <a:gd name="T40" fmla="*/ 90 w 98"/>
                <a:gd name="T41" fmla="*/ 8 h 66"/>
                <a:gd name="T42" fmla="*/ 89 w 98"/>
                <a:gd name="T43" fmla="*/ 13 h 66"/>
                <a:gd name="T44" fmla="*/ 87 w 98"/>
                <a:gd name="T45" fmla="*/ 17 h 66"/>
                <a:gd name="T46" fmla="*/ 82 w 98"/>
                <a:gd name="T47" fmla="*/ 24 h 66"/>
                <a:gd name="T48" fmla="*/ 77 w 98"/>
                <a:gd name="T49" fmla="*/ 29 h 66"/>
                <a:gd name="T50" fmla="*/ 71 w 98"/>
                <a:gd name="T51" fmla="*/ 36 h 66"/>
                <a:gd name="T52" fmla="*/ 63 w 98"/>
                <a:gd name="T53" fmla="*/ 41 h 66"/>
                <a:gd name="T54" fmla="*/ 56 w 98"/>
                <a:gd name="T55" fmla="*/ 47 h 66"/>
                <a:gd name="T56" fmla="*/ 48 w 98"/>
                <a:gd name="T57" fmla="*/ 51 h 66"/>
                <a:gd name="T58" fmla="*/ 39 w 98"/>
                <a:gd name="T59" fmla="*/ 55 h 66"/>
                <a:gd name="T60" fmla="*/ 31 w 98"/>
                <a:gd name="T61" fmla="*/ 56 h 66"/>
                <a:gd name="T62" fmla="*/ 22 w 98"/>
                <a:gd name="T63" fmla="*/ 57 h 66"/>
                <a:gd name="T64" fmla="*/ 14 w 98"/>
                <a:gd name="T65" fmla="*/ 55 h 66"/>
                <a:gd name="T66" fmla="*/ 4 w 98"/>
                <a:gd name="T67" fmla="*/ 50 h 66"/>
                <a:gd name="T68" fmla="*/ 0 w 98"/>
                <a:gd name="T69" fmla="*/ 59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9"/>
                  </a:moveTo>
                  <a:lnTo>
                    <a:pt x="10" y="63"/>
                  </a:lnTo>
                  <a:lnTo>
                    <a:pt x="21" y="66"/>
                  </a:lnTo>
                  <a:lnTo>
                    <a:pt x="32" y="66"/>
                  </a:lnTo>
                  <a:lnTo>
                    <a:pt x="42" y="63"/>
                  </a:lnTo>
                  <a:lnTo>
                    <a:pt x="52" y="60"/>
                  </a:lnTo>
                  <a:lnTo>
                    <a:pt x="60" y="55"/>
                  </a:lnTo>
                  <a:lnTo>
                    <a:pt x="69" y="49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29"/>
                  </a:lnTo>
                  <a:lnTo>
                    <a:pt x="94" y="23"/>
                  </a:lnTo>
                  <a:lnTo>
                    <a:pt x="97" y="16"/>
                  </a:lnTo>
                  <a:lnTo>
                    <a:pt x="98" y="11"/>
                  </a:lnTo>
                  <a:lnTo>
                    <a:pt x="98" y="5"/>
                  </a:lnTo>
                  <a:lnTo>
                    <a:pt x="94" y="0"/>
                  </a:lnTo>
                  <a:lnTo>
                    <a:pt x="89" y="0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0" y="7"/>
                  </a:lnTo>
                  <a:lnTo>
                    <a:pt x="90" y="8"/>
                  </a:lnTo>
                  <a:lnTo>
                    <a:pt x="89" y="13"/>
                  </a:lnTo>
                  <a:lnTo>
                    <a:pt x="87" y="17"/>
                  </a:lnTo>
                  <a:lnTo>
                    <a:pt x="82" y="24"/>
                  </a:lnTo>
                  <a:lnTo>
                    <a:pt x="77" y="29"/>
                  </a:lnTo>
                  <a:lnTo>
                    <a:pt x="71" y="36"/>
                  </a:lnTo>
                  <a:lnTo>
                    <a:pt x="63" y="41"/>
                  </a:lnTo>
                  <a:lnTo>
                    <a:pt x="56" y="47"/>
                  </a:lnTo>
                  <a:lnTo>
                    <a:pt x="48" y="51"/>
                  </a:lnTo>
                  <a:lnTo>
                    <a:pt x="39" y="55"/>
                  </a:lnTo>
                  <a:lnTo>
                    <a:pt x="31" y="56"/>
                  </a:lnTo>
                  <a:lnTo>
                    <a:pt x="22" y="57"/>
                  </a:lnTo>
                  <a:lnTo>
                    <a:pt x="14" y="55"/>
                  </a:lnTo>
                  <a:lnTo>
                    <a:pt x="4" y="5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35" name="Freeform 1643"/>
            <p:cNvSpPr>
              <a:spLocks/>
            </p:cNvSpPr>
            <p:nvPr/>
          </p:nvSpPr>
          <p:spPr bwMode="auto">
            <a:xfrm>
              <a:off x="3192" y="3939"/>
              <a:ext cx="43" cy="51"/>
            </a:xfrm>
            <a:custGeom>
              <a:avLst/>
              <a:gdLst>
                <a:gd name="T0" fmla="*/ 40 w 43"/>
                <a:gd name="T1" fmla="*/ 0 h 51"/>
                <a:gd name="T2" fmla="*/ 31 w 43"/>
                <a:gd name="T3" fmla="*/ 6 h 51"/>
                <a:gd name="T4" fmla="*/ 23 w 43"/>
                <a:gd name="T5" fmla="*/ 11 h 51"/>
                <a:gd name="T6" fmla="*/ 16 w 43"/>
                <a:gd name="T7" fmla="*/ 18 h 51"/>
                <a:gd name="T8" fmla="*/ 9 w 43"/>
                <a:gd name="T9" fmla="*/ 26 h 51"/>
                <a:gd name="T10" fmla="*/ 4 w 43"/>
                <a:gd name="T11" fmla="*/ 32 h 51"/>
                <a:gd name="T12" fmla="*/ 1 w 43"/>
                <a:gd name="T13" fmla="*/ 38 h 51"/>
                <a:gd name="T14" fmla="*/ 0 w 43"/>
                <a:gd name="T15" fmla="*/ 41 h 51"/>
                <a:gd name="T16" fmla="*/ 0 w 43"/>
                <a:gd name="T17" fmla="*/ 44 h 51"/>
                <a:gd name="T18" fmla="*/ 1 w 43"/>
                <a:gd name="T19" fmla="*/ 48 h 51"/>
                <a:gd name="T20" fmla="*/ 3 w 43"/>
                <a:gd name="T21" fmla="*/ 51 h 51"/>
                <a:gd name="T22" fmla="*/ 7 w 43"/>
                <a:gd name="T23" fmla="*/ 42 h 51"/>
                <a:gd name="T24" fmla="*/ 8 w 43"/>
                <a:gd name="T25" fmla="*/ 43 h 51"/>
                <a:gd name="T26" fmla="*/ 9 w 43"/>
                <a:gd name="T27" fmla="*/ 42 h 51"/>
                <a:gd name="T28" fmla="*/ 11 w 43"/>
                <a:gd name="T29" fmla="*/ 37 h 51"/>
                <a:gd name="T30" fmla="*/ 16 w 43"/>
                <a:gd name="T31" fmla="*/ 31 h 51"/>
                <a:gd name="T32" fmla="*/ 22 w 43"/>
                <a:gd name="T33" fmla="*/ 25 h 51"/>
                <a:gd name="T34" fmla="*/ 28 w 43"/>
                <a:gd name="T35" fmla="*/ 19 h 51"/>
                <a:gd name="T36" fmla="*/ 36 w 43"/>
                <a:gd name="T37" fmla="*/ 14 h 51"/>
                <a:gd name="T38" fmla="*/ 43 w 43"/>
                <a:gd name="T39" fmla="*/ 9 h 51"/>
                <a:gd name="T40" fmla="*/ 40 w 43"/>
                <a:gd name="T41" fmla="*/ 0 h 5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"/>
                <a:gd name="T64" fmla="*/ 0 h 51"/>
                <a:gd name="T65" fmla="*/ 43 w 43"/>
                <a:gd name="T66" fmla="*/ 51 h 5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" h="51">
                  <a:moveTo>
                    <a:pt x="40" y="0"/>
                  </a:moveTo>
                  <a:lnTo>
                    <a:pt x="31" y="6"/>
                  </a:lnTo>
                  <a:lnTo>
                    <a:pt x="23" y="11"/>
                  </a:lnTo>
                  <a:lnTo>
                    <a:pt x="16" y="18"/>
                  </a:lnTo>
                  <a:lnTo>
                    <a:pt x="9" y="26"/>
                  </a:lnTo>
                  <a:lnTo>
                    <a:pt x="4" y="32"/>
                  </a:lnTo>
                  <a:lnTo>
                    <a:pt x="1" y="38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1" y="48"/>
                  </a:lnTo>
                  <a:lnTo>
                    <a:pt x="3" y="51"/>
                  </a:lnTo>
                  <a:lnTo>
                    <a:pt x="7" y="42"/>
                  </a:lnTo>
                  <a:lnTo>
                    <a:pt x="8" y="43"/>
                  </a:lnTo>
                  <a:lnTo>
                    <a:pt x="9" y="42"/>
                  </a:lnTo>
                  <a:lnTo>
                    <a:pt x="11" y="37"/>
                  </a:lnTo>
                  <a:lnTo>
                    <a:pt x="16" y="31"/>
                  </a:lnTo>
                  <a:lnTo>
                    <a:pt x="22" y="25"/>
                  </a:lnTo>
                  <a:lnTo>
                    <a:pt x="28" y="19"/>
                  </a:lnTo>
                  <a:lnTo>
                    <a:pt x="36" y="14"/>
                  </a:lnTo>
                  <a:lnTo>
                    <a:pt x="43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36" name="Freeform 1644"/>
            <p:cNvSpPr>
              <a:spLocks/>
            </p:cNvSpPr>
            <p:nvPr/>
          </p:nvSpPr>
          <p:spPr bwMode="auto">
            <a:xfrm>
              <a:off x="3232" y="3931"/>
              <a:ext cx="53" cy="17"/>
            </a:xfrm>
            <a:custGeom>
              <a:avLst/>
              <a:gdLst>
                <a:gd name="T0" fmla="*/ 52 w 53"/>
                <a:gd name="T1" fmla="*/ 0 h 17"/>
                <a:gd name="T2" fmla="*/ 48 w 53"/>
                <a:gd name="T3" fmla="*/ 0 h 17"/>
                <a:gd name="T4" fmla="*/ 43 w 53"/>
                <a:gd name="T5" fmla="*/ 0 h 17"/>
                <a:gd name="T6" fmla="*/ 37 w 53"/>
                <a:gd name="T7" fmla="*/ 1 h 17"/>
                <a:gd name="T8" fmla="*/ 31 w 53"/>
                <a:gd name="T9" fmla="*/ 1 h 17"/>
                <a:gd name="T10" fmla="*/ 23 w 53"/>
                <a:gd name="T11" fmla="*/ 2 h 17"/>
                <a:gd name="T12" fmla="*/ 15 w 53"/>
                <a:gd name="T13" fmla="*/ 3 h 17"/>
                <a:gd name="T14" fmla="*/ 7 w 53"/>
                <a:gd name="T15" fmla="*/ 5 h 17"/>
                <a:gd name="T16" fmla="*/ 0 w 53"/>
                <a:gd name="T17" fmla="*/ 8 h 17"/>
                <a:gd name="T18" fmla="*/ 3 w 53"/>
                <a:gd name="T19" fmla="*/ 17 h 17"/>
                <a:gd name="T20" fmla="*/ 11 w 53"/>
                <a:gd name="T21" fmla="*/ 14 h 17"/>
                <a:gd name="T22" fmla="*/ 17 w 53"/>
                <a:gd name="T23" fmla="*/ 12 h 17"/>
                <a:gd name="T24" fmla="*/ 24 w 53"/>
                <a:gd name="T25" fmla="*/ 11 h 17"/>
                <a:gd name="T26" fmla="*/ 32 w 53"/>
                <a:gd name="T27" fmla="*/ 10 h 17"/>
                <a:gd name="T28" fmla="*/ 38 w 53"/>
                <a:gd name="T29" fmla="*/ 10 h 17"/>
                <a:gd name="T30" fmla="*/ 43 w 53"/>
                <a:gd name="T31" fmla="*/ 10 h 17"/>
                <a:gd name="T32" fmla="*/ 49 w 53"/>
                <a:gd name="T33" fmla="*/ 8 h 17"/>
                <a:gd name="T34" fmla="*/ 53 w 53"/>
                <a:gd name="T35" fmla="*/ 8 h 17"/>
                <a:gd name="T36" fmla="*/ 52 w 53"/>
                <a:gd name="T37" fmla="*/ 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7"/>
                <a:gd name="T59" fmla="*/ 53 w 53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7">
                  <a:moveTo>
                    <a:pt x="52" y="0"/>
                  </a:moveTo>
                  <a:lnTo>
                    <a:pt x="48" y="0"/>
                  </a:lnTo>
                  <a:lnTo>
                    <a:pt x="43" y="0"/>
                  </a:lnTo>
                  <a:lnTo>
                    <a:pt x="37" y="1"/>
                  </a:lnTo>
                  <a:lnTo>
                    <a:pt x="31" y="1"/>
                  </a:lnTo>
                  <a:lnTo>
                    <a:pt x="23" y="2"/>
                  </a:lnTo>
                  <a:lnTo>
                    <a:pt x="15" y="3"/>
                  </a:lnTo>
                  <a:lnTo>
                    <a:pt x="7" y="5"/>
                  </a:lnTo>
                  <a:lnTo>
                    <a:pt x="0" y="8"/>
                  </a:lnTo>
                  <a:lnTo>
                    <a:pt x="3" y="17"/>
                  </a:lnTo>
                  <a:lnTo>
                    <a:pt x="11" y="14"/>
                  </a:lnTo>
                  <a:lnTo>
                    <a:pt x="17" y="12"/>
                  </a:lnTo>
                  <a:lnTo>
                    <a:pt x="24" y="11"/>
                  </a:lnTo>
                  <a:lnTo>
                    <a:pt x="32" y="10"/>
                  </a:lnTo>
                  <a:lnTo>
                    <a:pt x="38" y="10"/>
                  </a:lnTo>
                  <a:lnTo>
                    <a:pt x="43" y="10"/>
                  </a:lnTo>
                  <a:lnTo>
                    <a:pt x="49" y="8"/>
                  </a:lnTo>
                  <a:lnTo>
                    <a:pt x="53" y="8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37" name="Freeform 1645"/>
            <p:cNvSpPr>
              <a:spLocks/>
            </p:cNvSpPr>
            <p:nvPr/>
          </p:nvSpPr>
          <p:spPr bwMode="auto">
            <a:xfrm>
              <a:off x="2390" y="3853"/>
              <a:ext cx="93" cy="57"/>
            </a:xfrm>
            <a:custGeom>
              <a:avLst/>
              <a:gdLst>
                <a:gd name="T0" fmla="*/ 88 w 93"/>
                <a:gd name="T1" fmla="*/ 0 h 57"/>
                <a:gd name="T2" fmla="*/ 91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1 w 93"/>
                <a:gd name="T9" fmla="*/ 10 h 57"/>
                <a:gd name="T10" fmla="*/ 89 w 93"/>
                <a:gd name="T11" fmla="*/ 15 h 57"/>
                <a:gd name="T12" fmla="*/ 85 w 93"/>
                <a:gd name="T13" fmla="*/ 22 h 57"/>
                <a:gd name="T14" fmla="*/ 78 w 93"/>
                <a:gd name="T15" fmla="*/ 28 h 57"/>
                <a:gd name="T16" fmla="*/ 72 w 93"/>
                <a:gd name="T17" fmla="*/ 35 h 57"/>
                <a:gd name="T18" fmla="*/ 64 w 93"/>
                <a:gd name="T19" fmla="*/ 40 h 57"/>
                <a:gd name="T20" fmla="*/ 57 w 93"/>
                <a:gd name="T21" fmla="*/ 46 h 57"/>
                <a:gd name="T22" fmla="*/ 49 w 93"/>
                <a:gd name="T23" fmla="*/ 51 h 57"/>
                <a:gd name="T24" fmla="*/ 39 w 93"/>
                <a:gd name="T25" fmla="*/ 55 h 57"/>
                <a:gd name="T26" fmla="*/ 30 w 93"/>
                <a:gd name="T27" fmla="*/ 56 h 57"/>
                <a:gd name="T28" fmla="*/ 20 w 93"/>
                <a:gd name="T29" fmla="*/ 57 h 57"/>
                <a:gd name="T30" fmla="*/ 10 w 93"/>
                <a:gd name="T31" fmla="*/ 55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7 h 57"/>
                <a:gd name="T38" fmla="*/ 0 w 93"/>
                <a:gd name="T39" fmla="*/ 46 h 57"/>
                <a:gd name="T40" fmla="*/ 0 w 93"/>
                <a:gd name="T41" fmla="*/ 44 h 57"/>
                <a:gd name="T42" fmla="*/ 3 w 93"/>
                <a:gd name="T43" fmla="*/ 38 h 57"/>
                <a:gd name="T44" fmla="*/ 8 w 93"/>
                <a:gd name="T45" fmla="*/ 32 h 57"/>
                <a:gd name="T46" fmla="*/ 15 w 93"/>
                <a:gd name="T47" fmla="*/ 25 h 57"/>
                <a:gd name="T48" fmla="*/ 21 w 93"/>
                <a:gd name="T49" fmla="*/ 19 h 57"/>
                <a:gd name="T50" fmla="*/ 28 w 93"/>
                <a:gd name="T51" fmla="*/ 13 h 57"/>
                <a:gd name="T52" fmla="*/ 37 w 93"/>
                <a:gd name="T53" fmla="*/ 8 h 57"/>
                <a:gd name="T54" fmla="*/ 44 w 93"/>
                <a:gd name="T55" fmla="*/ 5 h 57"/>
                <a:gd name="T56" fmla="*/ 52 w 93"/>
                <a:gd name="T57" fmla="*/ 3 h 57"/>
                <a:gd name="T58" fmla="*/ 59 w 93"/>
                <a:gd name="T59" fmla="*/ 2 h 57"/>
                <a:gd name="T60" fmla="*/ 67 w 93"/>
                <a:gd name="T61" fmla="*/ 1 h 57"/>
                <a:gd name="T62" fmla="*/ 73 w 93"/>
                <a:gd name="T63" fmla="*/ 1 h 57"/>
                <a:gd name="T64" fmla="*/ 79 w 93"/>
                <a:gd name="T65" fmla="*/ 0 h 57"/>
                <a:gd name="T66" fmla="*/ 83 w 93"/>
                <a:gd name="T67" fmla="*/ 0 h 57"/>
                <a:gd name="T68" fmla="*/ 88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0"/>
                  </a:moveTo>
                  <a:lnTo>
                    <a:pt x="91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1" y="10"/>
                  </a:lnTo>
                  <a:lnTo>
                    <a:pt x="89" y="15"/>
                  </a:lnTo>
                  <a:lnTo>
                    <a:pt x="85" y="22"/>
                  </a:lnTo>
                  <a:lnTo>
                    <a:pt x="78" y="28"/>
                  </a:lnTo>
                  <a:lnTo>
                    <a:pt x="72" y="35"/>
                  </a:lnTo>
                  <a:lnTo>
                    <a:pt x="64" y="40"/>
                  </a:lnTo>
                  <a:lnTo>
                    <a:pt x="57" y="46"/>
                  </a:lnTo>
                  <a:lnTo>
                    <a:pt x="49" y="51"/>
                  </a:lnTo>
                  <a:lnTo>
                    <a:pt x="39" y="55"/>
                  </a:lnTo>
                  <a:lnTo>
                    <a:pt x="30" y="56"/>
                  </a:lnTo>
                  <a:lnTo>
                    <a:pt x="20" y="57"/>
                  </a:lnTo>
                  <a:lnTo>
                    <a:pt x="10" y="55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8" y="32"/>
                  </a:lnTo>
                  <a:lnTo>
                    <a:pt x="15" y="25"/>
                  </a:lnTo>
                  <a:lnTo>
                    <a:pt x="21" y="19"/>
                  </a:lnTo>
                  <a:lnTo>
                    <a:pt x="28" y="13"/>
                  </a:lnTo>
                  <a:lnTo>
                    <a:pt x="37" y="8"/>
                  </a:lnTo>
                  <a:lnTo>
                    <a:pt x="44" y="5"/>
                  </a:lnTo>
                  <a:lnTo>
                    <a:pt x="52" y="3"/>
                  </a:lnTo>
                  <a:lnTo>
                    <a:pt x="59" y="2"/>
                  </a:lnTo>
                  <a:lnTo>
                    <a:pt x="67" y="1"/>
                  </a:lnTo>
                  <a:lnTo>
                    <a:pt x="73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38" name="Freeform 1646"/>
            <p:cNvSpPr>
              <a:spLocks/>
            </p:cNvSpPr>
            <p:nvPr/>
          </p:nvSpPr>
          <p:spPr bwMode="auto">
            <a:xfrm>
              <a:off x="2389" y="3848"/>
              <a:ext cx="98" cy="66"/>
            </a:xfrm>
            <a:custGeom>
              <a:avLst/>
              <a:gdLst>
                <a:gd name="T0" fmla="*/ 0 w 98"/>
                <a:gd name="T1" fmla="*/ 59 h 66"/>
                <a:gd name="T2" fmla="*/ 10 w 98"/>
                <a:gd name="T3" fmla="*/ 64 h 66"/>
                <a:gd name="T4" fmla="*/ 21 w 98"/>
                <a:gd name="T5" fmla="*/ 66 h 66"/>
                <a:gd name="T6" fmla="*/ 31 w 98"/>
                <a:gd name="T7" fmla="*/ 66 h 66"/>
                <a:gd name="T8" fmla="*/ 41 w 98"/>
                <a:gd name="T9" fmla="*/ 64 h 66"/>
                <a:gd name="T10" fmla="*/ 51 w 98"/>
                <a:gd name="T11" fmla="*/ 60 h 66"/>
                <a:gd name="T12" fmla="*/ 60 w 98"/>
                <a:gd name="T13" fmla="*/ 55 h 66"/>
                <a:gd name="T14" fmla="*/ 69 w 98"/>
                <a:gd name="T15" fmla="*/ 50 h 66"/>
                <a:gd name="T16" fmla="*/ 76 w 98"/>
                <a:gd name="T17" fmla="*/ 43 h 66"/>
                <a:gd name="T18" fmla="*/ 82 w 98"/>
                <a:gd name="T19" fmla="*/ 37 h 66"/>
                <a:gd name="T20" fmla="*/ 89 w 98"/>
                <a:gd name="T21" fmla="*/ 30 h 66"/>
                <a:gd name="T22" fmla="*/ 93 w 98"/>
                <a:gd name="T23" fmla="*/ 23 h 66"/>
                <a:gd name="T24" fmla="*/ 96 w 98"/>
                <a:gd name="T25" fmla="*/ 17 h 66"/>
                <a:gd name="T26" fmla="*/ 98 w 98"/>
                <a:gd name="T27" fmla="*/ 11 h 66"/>
                <a:gd name="T28" fmla="*/ 98 w 98"/>
                <a:gd name="T29" fmla="*/ 6 h 66"/>
                <a:gd name="T30" fmla="*/ 94 w 98"/>
                <a:gd name="T31" fmla="*/ 0 h 66"/>
                <a:gd name="T32" fmla="*/ 88 w 98"/>
                <a:gd name="T33" fmla="*/ 0 h 66"/>
                <a:gd name="T34" fmla="*/ 89 w 98"/>
                <a:gd name="T35" fmla="*/ 9 h 66"/>
                <a:gd name="T36" fmla="*/ 91 w 98"/>
                <a:gd name="T37" fmla="*/ 9 h 66"/>
                <a:gd name="T38" fmla="*/ 90 w 98"/>
                <a:gd name="T39" fmla="*/ 8 h 66"/>
                <a:gd name="T40" fmla="*/ 90 w 98"/>
                <a:gd name="T41" fmla="*/ 9 h 66"/>
                <a:gd name="T42" fmla="*/ 89 w 98"/>
                <a:gd name="T43" fmla="*/ 13 h 66"/>
                <a:gd name="T44" fmla="*/ 86 w 98"/>
                <a:gd name="T45" fmla="*/ 18 h 66"/>
                <a:gd name="T46" fmla="*/ 81 w 98"/>
                <a:gd name="T47" fmla="*/ 23 h 66"/>
                <a:gd name="T48" fmla="*/ 76 w 98"/>
                <a:gd name="T49" fmla="*/ 30 h 66"/>
                <a:gd name="T50" fmla="*/ 71 w 98"/>
                <a:gd name="T51" fmla="*/ 37 h 66"/>
                <a:gd name="T52" fmla="*/ 63 w 98"/>
                <a:gd name="T53" fmla="*/ 42 h 66"/>
                <a:gd name="T54" fmla="*/ 56 w 98"/>
                <a:gd name="T55" fmla="*/ 48 h 66"/>
                <a:gd name="T56" fmla="*/ 47 w 98"/>
                <a:gd name="T57" fmla="*/ 52 h 66"/>
                <a:gd name="T58" fmla="*/ 39 w 98"/>
                <a:gd name="T59" fmla="*/ 55 h 66"/>
                <a:gd name="T60" fmla="*/ 31 w 98"/>
                <a:gd name="T61" fmla="*/ 56 h 66"/>
                <a:gd name="T62" fmla="*/ 21 w 98"/>
                <a:gd name="T63" fmla="*/ 56 h 66"/>
                <a:gd name="T64" fmla="*/ 13 w 98"/>
                <a:gd name="T65" fmla="*/ 55 h 66"/>
                <a:gd name="T66" fmla="*/ 4 w 98"/>
                <a:gd name="T67" fmla="*/ 51 h 66"/>
                <a:gd name="T68" fmla="*/ 0 w 98"/>
                <a:gd name="T69" fmla="*/ 59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9"/>
                  </a:moveTo>
                  <a:lnTo>
                    <a:pt x="10" y="64"/>
                  </a:lnTo>
                  <a:lnTo>
                    <a:pt x="21" y="66"/>
                  </a:lnTo>
                  <a:lnTo>
                    <a:pt x="31" y="66"/>
                  </a:lnTo>
                  <a:lnTo>
                    <a:pt x="41" y="64"/>
                  </a:lnTo>
                  <a:lnTo>
                    <a:pt x="51" y="60"/>
                  </a:lnTo>
                  <a:lnTo>
                    <a:pt x="60" y="55"/>
                  </a:lnTo>
                  <a:lnTo>
                    <a:pt x="69" y="50"/>
                  </a:lnTo>
                  <a:lnTo>
                    <a:pt x="76" y="43"/>
                  </a:lnTo>
                  <a:lnTo>
                    <a:pt x="82" y="37"/>
                  </a:lnTo>
                  <a:lnTo>
                    <a:pt x="89" y="30"/>
                  </a:lnTo>
                  <a:lnTo>
                    <a:pt x="93" y="23"/>
                  </a:lnTo>
                  <a:lnTo>
                    <a:pt x="96" y="17"/>
                  </a:lnTo>
                  <a:lnTo>
                    <a:pt x="98" y="11"/>
                  </a:lnTo>
                  <a:lnTo>
                    <a:pt x="98" y="6"/>
                  </a:lnTo>
                  <a:lnTo>
                    <a:pt x="94" y="0"/>
                  </a:lnTo>
                  <a:lnTo>
                    <a:pt x="88" y="0"/>
                  </a:lnTo>
                  <a:lnTo>
                    <a:pt x="89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6" y="18"/>
                  </a:lnTo>
                  <a:lnTo>
                    <a:pt x="81" y="23"/>
                  </a:lnTo>
                  <a:lnTo>
                    <a:pt x="76" y="30"/>
                  </a:lnTo>
                  <a:lnTo>
                    <a:pt x="71" y="37"/>
                  </a:lnTo>
                  <a:lnTo>
                    <a:pt x="63" y="42"/>
                  </a:lnTo>
                  <a:lnTo>
                    <a:pt x="56" y="48"/>
                  </a:lnTo>
                  <a:lnTo>
                    <a:pt x="47" y="52"/>
                  </a:lnTo>
                  <a:lnTo>
                    <a:pt x="39" y="55"/>
                  </a:lnTo>
                  <a:lnTo>
                    <a:pt x="31" y="56"/>
                  </a:lnTo>
                  <a:lnTo>
                    <a:pt x="21" y="56"/>
                  </a:lnTo>
                  <a:lnTo>
                    <a:pt x="13" y="55"/>
                  </a:lnTo>
                  <a:lnTo>
                    <a:pt x="4" y="5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39" name="Freeform 1647"/>
            <p:cNvSpPr>
              <a:spLocks/>
            </p:cNvSpPr>
            <p:nvPr/>
          </p:nvSpPr>
          <p:spPr bwMode="auto">
            <a:xfrm>
              <a:off x="2385" y="3857"/>
              <a:ext cx="44" cy="50"/>
            </a:xfrm>
            <a:custGeom>
              <a:avLst/>
              <a:gdLst>
                <a:gd name="T0" fmla="*/ 40 w 44"/>
                <a:gd name="T1" fmla="*/ 0 h 50"/>
                <a:gd name="T2" fmla="*/ 31 w 44"/>
                <a:gd name="T3" fmla="*/ 6 h 50"/>
                <a:gd name="T4" fmla="*/ 24 w 44"/>
                <a:gd name="T5" fmla="*/ 11 h 50"/>
                <a:gd name="T6" fmla="*/ 17 w 44"/>
                <a:gd name="T7" fmla="*/ 18 h 50"/>
                <a:gd name="T8" fmla="*/ 10 w 44"/>
                <a:gd name="T9" fmla="*/ 24 h 50"/>
                <a:gd name="T10" fmla="*/ 5 w 44"/>
                <a:gd name="T11" fmla="*/ 31 h 50"/>
                <a:gd name="T12" fmla="*/ 2 w 44"/>
                <a:gd name="T13" fmla="*/ 37 h 50"/>
                <a:gd name="T14" fmla="*/ 1 w 44"/>
                <a:gd name="T15" fmla="*/ 41 h 50"/>
                <a:gd name="T16" fmla="*/ 0 w 44"/>
                <a:gd name="T17" fmla="*/ 44 h 50"/>
                <a:gd name="T18" fmla="*/ 1 w 44"/>
                <a:gd name="T19" fmla="*/ 47 h 50"/>
                <a:gd name="T20" fmla="*/ 4 w 44"/>
                <a:gd name="T21" fmla="*/ 50 h 50"/>
                <a:gd name="T22" fmla="*/ 8 w 44"/>
                <a:gd name="T23" fmla="*/ 42 h 50"/>
                <a:gd name="T24" fmla="*/ 8 w 44"/>
                <a:gd name="T25" fmla="*/ 43 h 50"/>
                <a:gd name="T26" fmla="*/ 9 w 44"/>
                <a:gd name="T27" fmla="*/ 43 h 50"/>
                <a:gd name="T28" fmla="*/ 9 w 44"/>
                <a:gd name="T29" fmla="*/ 42 h 50"/>
                <a:gd name="T30" fmla="*/ 12 w 44"/>
                <a:gd name="T31" fmla="*/ 36 h 50"/>
                <a:gd name="T32" fmla="*/ 17 w 44"/>
                <a:gd name="T33" fmla="*/ 31 h 50"/>
                <a:gd name="T34" fmla="*/ 22 w 44"/>
                <a:gd name="T35" fmla="*/ 24 h 50"/>
                <a:gd name="T36" fmla="*/ 29 w 44"/>
                <a:gd name="T37" fmla="*/ 19 h 50"/>
                <a:gd name="T38" fmla="*/ 37 w 44"/>
                <a:gd name="T39" fmla="*/ 13 h 50"/>
                <a:gd name="T40" fmla="*/ 44 w 44"/>
                <a:gd name="T41" fmla="*/ 9 h 50"/>
                <a:gd name="T42" fmla="*/ 40 w 44"/>
                <a:gd name="T43" fmla="*/ 0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50"/>
                <a:gd name="T68" fmla="*/ 44 w 44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50">
                  <a:moveTo>
                    <a:pt x="40" y="0"/>
                  </a:moveTo>
                  <a:lnTo>
                    <a:pt x="31" y="6"/>
                  </a:lnTo>
                  <a:lnTo>
                    <a:pt x="24" y="11"/>
                  </a:lnTo>
                  <a:lnTo>
                    <a:pt x="17" y="18"/>
                  </a:lnTo>
                  <a:lnTo>
                    <a:pt x="10" y="24"/>
                  </a:lnTo>
                  <a:lnTo>
                    <a:pt x="5" y="31"/>
                  </a:lnTo>
                  <a:lnTo>
                    <a:pt x="2" y="37"/>
                  </a:lnTo>
                  <a:lnTo>
                    <a:pt x="1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4" y="50"/>
                  </a:lnTo>
                  <a:lnTo>
                    <a:pt x="8" y="42"/>
                  </a:lnTo>
                  <a:lnTo>
                    <a:pt x="8" y="43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2" y="36"/>
                  </a:lnTo>
                  <a:lnTo>
                    <a:pt x="17" y="31"/>
                  </a:lnTo>
                  <a:lnTo>
                    <a:pt x="22" y="24"/>
                  </a:lnTo>
                  <a:lnTo>
                    <a:pt x="29" y="19"/>
                  </a:lnTo>
                  <a:lnTo>
                    <a:pt x="37" y="13"/>
                  </a:lnTo>
                  <a:lnTo>
                    <a:pt x="44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40" name="Freeform 1648"/>
            <p:cNvSpPr>
              <a:spLocks/>
            </p:cNvSpPr>
            <p:nvPr/>
          </p:nvSpPr>
          <p:spPr bwMode="auto">
            <a:xfrm>
              <a:off x="2425" y="3848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8 w 53"/>
                <a:gd name="T3" fmla="*/ 0 h 18"/>
                <a:gd name="T4" fmla="*/ 43 w 53"/>
                <a:gd name="T5" fmla="*/ 0 h 18"/>
                <a:gd name="T6" fmla="*/ 38 w 53"/>
                <a:gd name="T7" fmla="*/ 0 h 18"/>
                <a:gd name="T8" fmla="*/ 30 w 53"/>
                <a:gd name="T9" fmla="*/ 1 h 18"/>
                <a:gd name="T10" fmla="*/ 23 w 53"/>
                <a:gd name="T11" fmla="*/ 3 h 18"/>
                <a:gd name="T12" fmla="*/ 16 w 53"/>
                <a:gd name="T13" fmla="*/ 4 h 18"/>
                <a:gd name="T14" fmla="*/ 7 w 53"/>
                <a:gd name="T15" fmla="*/ 6 h 18"/>
                <a:gd name="T16" fmla="*/ 0 w 53"/>
                <a:gd name="T17" fmla="*/ 9 h 18"/>
                <a:gd name="T18" fmla="*/ 4 w 53"/>
                <a:gd name="T19" fmla="*/ 18 h 18"/>
                <a:gd name="T20" fmla="*/ 10 w 53"/>
                <a:gd name="T21" fmla="*/ 15 h 18"/>
                <a:gd name="T22" fmla="*/ 18 w 53"/>
                <a:gd name="T23" fmla="*/ 12 h 18"/>
                <a:gd name="T24" fmla="*/ 25 w 53"/>
                <a:gd name="T25" fmla="*/ 11 h 18"/>
                <a:gd name="T26" fmla="*/ 32 w 53"/>
                <a:gd name="T27" fmla="*/ 10 h 18"/>
                <a:gd name="T28" fmla="*/ 38 w 53"/>
                <a:gd name="T29" fmla="*/ 10 h 18"/>
                <a:gd name="T30" fmla="*/ 44 w 53"/>
                <a:gd name="T31" fmla="*/ 9 h 18"/>
                <a:gd name="T32" fmla="*/ 50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8" y="0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6" y="4"/>
                  </a:lnTo>
                  <a:lnTo>
                    <a:pt x="7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0" y="15"/>
                  </a:lnTo>
                  <a:lnTo>
                    <a:pt x="18" y="12"/>
                  </a:lnTo>
                  <a:lnTo>
                    <a:pt x="25" y="11"/>
                  </a:lnTo>
                  <a:lnTo>
                    <a:pt x="32" y="10"/>
                  </a:lnTo>
                  <a:lnTo>
                    <a:pt x="38" y="10"/>
                  </a:lnTo>
                  <a:lnTo>
                    <a:pt x="44" y="9"/>
                  </a:lnTo>
                  <a:lnTo>
                    <a:pt x="50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41" name="Freeform 1649"/>
            <p:cNvSpPr>
              <a:spLocks/>
            </p:cNvSpPr>
            <p:nvPr/>
          </p:nvSpPr>
          <p:spPr bwMode="auto">
            <a:xfrm>
              <a:off x="5276" y="3847"/>
              <a:ext cx="93" cy="57"/>
            </a:xfrm>
            <a:custGeom>
              <a:avLst/>
              <a:gdLst>
                <a:gd name="T0" fmla="*/ 87 w 93"/>
                <a:gd name="T1" fmla="*/ 57 h 57"/>
                <a:gd name="T2" fmla="*/ 92 w 93"/>
                <a:gd name="T3" fmla="*/ 57 h 57"/>
                <a:gd name="T4" fmla="*/ 93 w 93"/>
                <a:gd name="T5" fmla="*/ 55 h 57"/>
                <a:gd name="T6" fmla="*/ 93 w 93"/>
                <a:gd name="T7" fmla="*/ 52 h 57"/>
                <a:gd name="T8" fmla="*/ 92 w 93"/>
                <a:gd name="T9" fmla="*/ 46 h 57"/>
                <a:gd name="T10" fmla="*/ 88 w 93"/>
                <a:gd name="T11" fmla="*/ 41 h 57"/>
                <a:gd name="T12" fmla="*/ 84 w 93"/>
                <a:gd name="T13" fmla="*/ 35 h 57"/>
                <a:gd name="T14" fmla="*/ 79 w 93"/>
                <a:gd name="T15" fmla="*/ 29 h 57"/>
                <a:gd name="T16" fmla="*/ 73 w 93"/>
                <a:gd name="T17" fmla="*/ 22 h 57"/>
                <a:gd name="T18" fmla="*/ 65 w 93"/>
                <a:gd name="T19" fmla="*/ 16 h 57"/>
                <a:gd name="T20" fmla="*/ 57 w 93"/>
                <a:gd name="T21" fmla="*/ 10 h 57"/>
                <a:gd name="T22" fmla="*/ 48 w 93"/>
                <a:gd name="T23" fmla="*/ 6 h 57"/>
                <a:gd name="T24" fmla="*/ 40 w 93"/>
                <a:gd name="T25" fmla="*/ 2 h 57"/>
                <a:gd name="T26" fmla="*/ 30 w 93"/>
                <a:gd name="T27" fmla="*/ 0 h 57"/>
                <a:gd name="T28" fmla="*/ 21 w 93"/>
                <a:gd name="T29" fmla="*/ 0 h 57"/>
                <a:gd name="T30" fmla="*/ 10 w 93"/>
                <a:gd name="T31" fmla="*/ 2 h 57"/>
                <a:gd name="T32" fmla="*/ 1 w 93"/>
                <a:gd name="T33" fmla="*/ 7 h 57"/>
                <a:gd name="T34" fmla="*/ 0 w 93"/>
                <a:gd name="T35" fmla="*/ 8 h 57"/>
                <a:gd name="T36" fmla="*/ 0 w 93"/>
                <a:gd name="T37" fmla="*/ 9 h 57"/>
                <a:gd name="T38" fmla="*/ 0 w 93"/>
                <a:gd name="T39" fmla="*/ 11 h 57"/>
                <a:gd name="T40" fmla="*/ 1 w 93"/>
                <a:gd name="T41" fmla="*/ 13 h 57"/>
                <a:gd name="T42" fmla="*/ 4 w 93"/>
                <a:gd name="T43" fmla="*/ 19 h 57"/>
                <a:gd name="T44" fmla="*/ 8 w 93"/>
                <a:gd name="T45" fmla="*/ 24 h 57"/>
                <a:gd name="T46" fmla="*/ 14 w 93"/>
                <a:gd name="T47" fmla="*/ 31 h 57"/>
                <a:gd name="T48" fmla="*/ 22 w 93"/>
                <a:gd name="T49" fmla="*/ 38 h 57"/>
                <a:gd name="T50" fmla="*/ 29 w 93"/>
                <a:gd name="T51" fmla="*/ 43 h 57"/>
                <a:gd name="T52" fmla="*/ 38 w 93"/>
                <a:gd name="T53" fmla="*/ 49 h 57"/>
                <a:gd name="T54" fmla="*/ 44 w 93"/>
                <a:gd name="T55" fmla="*/ 52 h 57"/>
                <a:gd name="T56" fmla="*/ 51 w 93"/>
                <a:gd name="T57" fmla="*/ 54 h 57"/>
                <a:gd name="T58" fmla="*/ 59 w 93"/>
                <a:gd name="T59" fmla="*/ 55 h 57"/>
                <a:gd name="T60" fmla="*/ 66 w 93"/>
                <a:gd name="T61" fmla="*/ 56 h 57"/>
                <a:gd name="T62" fmla="*/ 74 w 93"/>
                <a:gd name="T63" fmla="*/ 56 h 57"/>
                <a:gd name="T64" fmla="*/ 79 w 93"/>
                <a:gd name="T65" fmla="*/ 56 h 57"/>
                <a:gd name="T66" fmla="*/ 84 w 93"/>
                <a:gd name="T67" fmla="*/ 57 h 57"/>
                <a:gd name="T68" fmla="*/ 87 w 93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7" y="57"/>
                  </a:moveTo>
                  <a:lnTo>
                    <a:pt x="92" y="57"/>
                  </a:lnTo>
                  <a:lnTo>
                    <a:pt x="93" y="55"/>
                  </a:lnTo>
                  <a:lnTo>
                    <a:pt x="93" y="52"/>
                  </a:lnTo>
                  <a:lnTo>
                    <a:pt x="92" y="46"/>
                  </a:lnTo>
                  <a:lnTo>
                    <a:pt x="88" y="41"/>
                  </a:lnTo>
                  <a:lnTo>
                    <a:pt x="84" y="35"/>
                  </a:lnTo>
                  <a:lnTo>
                    <a:pt x="79" y="29"/>
                  </a:lnTo>
                  <a:lnTo>
                    <a:pt x="73" y="22"/>
                  </a:lnTo>
                  <a:lnTo>
                    <a:pt x="65" y="16"/>
                  </a:lnTo>
                  <a:lnTo>
                    <a:pt x="57" y="10"/>
                  </a:lnTo>
                  <a:lnTo>
                    <a:pt x="48" y="6"/>
                  </a:lnTo>
                  <a:lnTo>
                    <a:pt x="40" y="2"/>
                  </a:lnTo>
                  <a:lnTo>
                    <a:pt x="30" y="0"/>
                  </a:lnTo>
                  <a:lnTo>
                    <a:pt x="21" y="0"/>
                  </a:lnTo>
                  <a:lnTo>
                    <a:pt x="10" y="2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9"/>
                  </a:lnTo>
                  <a:lnTo>
                    <a:pt x="8" y="24"/>
                  </a:lnTo>
                  <a:lnTo>
                    <a:pt x="14" y="31"/>
                  </a:lnTo>
                  <a:lnTo>
                    <a:pt x="22" y="38"/>
                  </a:lnTo>
                  <a:lnTo>
                    <a:pt x="29" y="43"/>
                  </a:lnTo>
                  <a:lnTo>
                    <a:pt x="38" y="49"/>
                  </a:lnTo>
                  <a:lnTo>
                    <a:pt x="44" y="52"/>
                  </a:lnTo>
                  <a:lnTo>
                    <a:pt x="51" y="54"/>
                  </a:lnTo>
                  <a:lnTo>
                    <a:pt x="59" y="55"/>
                  </a:lnTo>
                  <a:lnTo>
                    <a:pt x="66" y="56"/>
                  </a:lnTo>
                  <a:lnTo>
                    <a:pt x="74" y="56"/>
                  </a:lnTo>
                  <a:lnTo>
                    <a:pt x="79" y="56"/>
                  </a:lnTo>
                  <a:lnTo>
                    <a:pt x="84" y="57"/>
                  </a:lnTo>
                  <a:lnTo>
                    <a:pt x="87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42" name="Freeform 1650"/>
            <p:cNvSpPr>
              <a:spLocks/>
            </p:cNvSpPr>
            <p:nvPr/>
          </p:nvSpPr>
          <p:spPr bwMode="auto">
            <a:xfrm>
              <a:off x="5275" y="3843"/>
              <a:ext cx="99" cy="66"/>
            </a:xfrm>
            <a:custGeom>
              <a:avLst/>
              <a:gdLst>
                <a:gd name="T0" fmla="*/ 4 w 99"/>
                <a:gd name="T1" fmla="*/ 14 h 66"/>
                <a:gd name="T2" fmla="*/ 13 w 99"/>
                <a:gd name="T3" fmla="*/ 11 h 66"/>
                <a:gd name="T4" fmla="*/ 22 w 99"/>
                <a:gd name="T5" fmla="*/ 9 h 66"/>
                <a:gd name="T6" fmla="*/ 30 w 99"/>
                <a:gd name="T7" fmla="*/ 9 h 66"/>
                <a:gd name="T8" fmla="*/ 39 w 99"/>
                <a:gd name="T9" fmla="*/ 11 h 66"/>
                <a:gd name="T10" fmla="*/ 47 w 99"/>
                <a:gd name="T11" fmla="*/ 14 h 66"/>
                <a:gd name="T12" fmla="*/ 56 w 99"/>
                <a:gd name="T13" fmla="*/ 18 h 66"/>
                <a:gd name="T14" fmla="*/ 63 w 99"/>
                <a:gd name="T15" fmla="*/ 24 h 66"/>
                <a:gd name="T16" fmla="*/ 70 w 99"/>
                <a:gd name="T17" fmla="*/ 29 h 66"/>
                <a:gd name="T18" fmla="*/ 77 w 99"/>
                <a:gd name="T19" fmla="*/ 36 h 66"/>
                <a:gd name="T20" fmla="*/ 82 w 99"/>
                <a:gd name="T21" fmla="*/ 42 h 66"/>
                <a:gd name="T22" fmla="*/ 86 w 99"/>
                <a:gd name="T23" fmla="*/ 48 h 66"/>
                <a:gd name="T24" fmla="*/ 88 w 99"/>
                <a:gd name="T25" fmla="*/ 53 h 66"/>
                <a:gd name="T26" fmla="*/ 89 w 99"/>
                <a:gd name="T27" fmla="*/ 56 h 66"/>
                <a:gd name="T28" fmla="*/ 89 w 99"/>
                <a:gd name="T29" fmla="*/ 58 h 66"/>
                <a:gd name="T30" fmla="*/ 91 w 99"/>
                <a:gd name="T31" fmla="*/ 57 h 66"/>
                <a:gd name="T32" fmla="*/ 89 w 99"/>
                <a:gd name="T33" fmla="*/ 57 h 66"/>
                <a:gd name="T34" fmla="*/ 88 w 99"/>
                <a:gd name="T35" fmla="*/ 66 h 66"/>
                <a:gd name="T36" fmla="*/ 94 w 99"/>
                <a:gd name="T37" fmla="*/ 66 h 66"/>
                <a:gd name="T38" fmla="*/ 98 w 99"/>
                <a:gd name="T39" fmla="*/ 60 h 66"/>
                <a:gd name="T40" fmla="*/ 99 w 99"/>
                <a:gd name="T41" fmla="*/ 55 h 66"/>
                <a:gd name="T42" fmla="*/ 97 w 99"/>
                <a:gd name="T43" fmla="*/ 49 h 66"/>
                <a:gd name="T44" fmla="*/ 94 w 99"/>
                <a:gd name="T45" fmla="*/ 43 h 66"/>
                <a:gd name="T46" fmla="*/ 88 w 99"/>
                <a:gd name="T47" fmla="*/ 36 h 66"/>
                <a:gd name="T48" fmla="*/ 83 w 99"/>
                <a:gd name="T49" fmla="*/ 29 h 66"/>
                <a:gd name="T50" fmla="*/ 77 w 99"/>
                <a:gd name="T51" fmla="*/ 23 h 66"/>
                <a:gd name="T52" fmla="*/ 68 w 99"/>
                <a:gd name="T53" fmla="*/ 16 h 66"/>
                <a:gd name="T54" fmla="*/ 60 w 99"/>
                <a:gd name="T55" fmla="*/ 11 h 66"/>
                <a:gd name="T56" fmla="*/ 51 w 99"/>
                <a:gd name="T57" fmla="*/ 5 h 66"/>
                <a:gd name="T58" fmla="*/ 42 w 99"/>
                <a:gd name="T59" fmla="*/ 2 h 66"/>
                <a:gd name="T60" fmla="*/ 31 w 99"/>
                <a:gd name="T61" fmla="*/ 0 h 66"/>
                <a:gd name="T62" fmla="*/ 21 w 99"/>
                <a:gd name="T63" fmla="*/ 0 h 66"/>
                <a:gd name="T64" fmla="*/ 10 w 99"/>
                <a:gd name="T65" fmla="*/ 2 h 66"/>
                <a:gd name="T66" fmla="*/ 0 w 99"/>
                <a:gd name="T67" fmla="*/ 6 h 66"/>
                <a:gd name="T68" fmla="*/ 4 w 99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4" y="14"/>
                  </a:moveTo>
                  <a:lnTo>
                    <a:pt x="13" y="11"/>
                  </a:lnTo>
                  <a:lnTo>
                    <a:pt x="22" y="9"/>
                  </a:lnTo>
                  <a:lnTo>
                    <a:pt x="30" y="9"/>
                  </a:lnTo>
                  <a:lnTo>
                    <a:pt x="39" y="11"/>
                  </a:lnTo>
                  <a:lnTo>
                    <a:pt x="47" y="14"/>
                  </a:lnTo>
                  <a:lnTo>
                    <a:pt x="56" y="18"/>
                  </a:lnTo>
                  <a:lnTo>
                    <a:pt x="63" y="24"/>
                  </a:lnTo>
                  <a:lnTo>
                    <a:pt x="70" y="29"/>
                  </a:lnTo>
                  <a:lnTo>
                    <a:pt x="77" y="36"/>
                  </a:lnTo>
                  <a:lnTo>
                    <a:pt x="82" y="42"/>
                  </a:lnTo>
                  <a:lnTo>
                    <a:pt x="86" y="48"/>
                  </a:lnTo>
                  <a:lnTo>
                    <a:pt x="88" y="53"/>
                  </a:lnTo>
                  <a:lnTo>
                    <a:pt x="89" y="56"/>
                  </a:lnTo>
                  <a:lnTo>
                    <a:pt x="89" y="58"/>
                  </a:lnTo>
                  <a:lnTo>
                    <a:pt x="91" y="57"/>
                  </a:lnTo>
                  <a:lnTo>
                    <a:pt x="89" y="57"/>
                  </a:lnTo>
                  <a:lnTo>
                    <a:pt x="88" y="66"/>
                  </a:lnTo>
                  <a:lnTo>
                    <a:pt x="94" y="66"/>
                  </a:lnTo>
                  <a:lnTo>
                    <a:pt x="98" y="60"/>
                  </a:lnTo>
                  <a:lnTo>
                    <a:pt x="99" y="55"/>
                  </a:lnTo>
                  <a:lnTo>
                    <a:pt x="97" y="49"/>
                  </a:lnTo>
                  <a:lnTo>
                    <a:pt x="94" y="43"/>
                  </a:lnTo>
                  <a:lnTo>
                    <a:pt x="88" y="36"/>
                  </a:lnTo>
                  <a:lnTo>
                    <a:pt x="83" y="29"/>
                  </a:lnTo>
                  <a:lnTo>
                    <a:pt x="77" y="23"/>
                  </a:lnTo>
                  <a:lnTo>
                    <a:pt x="68" y="16"/>
                  </a:lnTo>
                  <a:lnTo>
                    <a:pt x="60" y="11"/>
                  </a:lnTo>
                  <a:lnTo>
                    <a:pt x="51" y="5"/>
                  </a:lnTo>
                  <a:lnTo>
                    <a:pt x="42" y="2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0" y="2"/>
                  </a:lnTo>
                  <a:lnTo>
                    <a:pt x="0" y="6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43" name="Freeform 1651"/>
            <p:cNvSpPr>
              <a:spLocks/>
            </p:cNvSpPr>
            <p:nvPr/>
          </p:nvSpPr>
          <p:spPr bwMode="auto">
            <a:xfrm>
              <a:off x="5271" y="3849"/>
              <a:ext cx="44" cy="50"/>
            </a:xfrm>
            <a:custGeom>
              <a:avLst/>
              <a:gdLst>
                <a:gd name="T0" fmla="*/ 44 w 44"/>
                <a:gd name="T1" fmla="*/ 42 h 50"/>
                <a:gd name="T2" fmla="*/ 36 w 44"/>
                <a:gd name="T3" fmla="*/ 38 h 50"/>
                <a:gd name="T4" fmla="*/ 29 w 44"/>
                <a:gd name="T5" fmla="*/ 32 h 50"/>
                <a:gd name="T6" fmla="*/ 23 w 44"/>
                <a:gd name="T7" fmla="*/ 26 h 50"/>
                <a:gd name="T8" fmla="*/ 17 w 44"/>
                <a:gd name="T9" fmla="*/ 20 h 50"/>
                <a:gd name="T10" fmla="*/ 12 w 44"/>
                <a:gd name="T11" fmla="*/ 14 h 50"/>
                <a:gd name="T12" fmla="*/ 10 w 44"/>
                <a:gd name="T13" fmla="*/ 9 h 50"/>
                <a:gd name="T14" fmla="*/ 9 w 44"/>
                <a:gd name="T15" fmla="*/ 8 h 50"/>
                <a:gd name="T16" fmla="*/ 9 w 44"/>
                <a:gd name="T17" fmla="*/ 7 h 50"/>
                <a:gd name="T18" fmla="*/ 9 w 44"/>
                <a:gd name="T19" fmla="*/ 8 h 50"/>
                <a:gd name="T20" fmla="*/ 8 w 44"/>
                <a:gd name="T21" fmla="*/ 8 h 50"/>
                <a:gd name="T22" fmla="*/ 4 w 44"/>
                <a:gd name="T23" fmla="*/ 0 h 50"/>
                <a:gd name="T24" fmla="*/ 1 w 44"/>
                <a:gd name="T25" fmla="*/ 4 h 50"/>
                <a:gd name="T26" fmla="*/ 0 w 44"/>
                <a:gd name="T27" fmla="*/ 7 h 50"/>
                <a:gd name="T28" fmla="*/ 0 w 44"/>
                <a:gd name="T29" fmla="*/ 10 h 50"/>
                <a:gd name="T30" fmla="*/ 1 w 44"/>
                <a:gd name="T31" fmla="*/ 14 h 50"/>
                <a:gd name="T32" fmla="*/ 6 w 44"/>
                <a:gd name="T33" fmla="*/ 19 h 50"/>
                <a:gd name="T34" fmla="*/ 10 w 44"/>
                <a:gd name="T35" fmla="*/ 26 h 50"/>
                <a:gd name="T36" fmla="*/ 16 w 44"/>
                <a:gd name="T37" fmla="*/ 32 h 50"/>
                <a:gd name="T38" fmla="*/ 24 w 44"/>
                <a:gd name="T39" fmla="*/ 39 h 50"/>
                <a:gd name="T40" fmla="*/ 32 w 44"/>
                <a:gd name="T41" fmla="*/ 45 h 50"/>
                <a:gd name="T42" fmla="*/ 41 w 44"/>
                <a:gd name="T43" fmla="*/ 50 h 50"/>
                <a:gd name="T44" fmla="*/ 44 w 44"/>
                <a:gd name="T45" fmla="*/ 42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4"/>
                <a:gd name="T70" fmla="*/ 0 h 50"/>
                <a:gd name="T71" fmla="*/ 44 w 44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4" h="50">
                  <a:moveTo>
                    <a:pt x="44" y="42"/>
                  </a:moveTo>
                  <a:lnTo>
                    <a:pt x="36" y="38"/>
                  </a:lnTo>
                  <a:lnTo>
                    <a:pt x="29" y="32"/>
                  </a:lnTo>
                  <a:lnTo>
                    <a:pt x="23" y="26"/>
                  </a:lnTo>
                  <a:lnTo>
                    <a:pt x="17" y="20"/>
                  </a:lnTo>
                  <a:lnTo>
                    <a:pt x="12" y="14"/>
                  </a:lnTo>
                  <a:lnTo>
                    <a:pt x="10" y="9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8"/>
                  </a:lnTo>
                  <a:lnTo>
                    <a:pt x="8" y="8"/>
                  </a:lnTo>
                  <a:lnTo>
                    <a:pt x="4" y="0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4"/>
                  </a:lnTo>
                  <a:lnTo>
                    <a:pt x="6" y="19"/>
                  </a:lnTo>
                  <a:lnTo>
                    <a:pt x="10" y="26"/>
                  </a:lnTo>
                  <a:lnTo>
                    <a:pt x="16" y="32"/>
                  </a:lnTo>
                  <a:lnTo>
                    <a:pt x="24" y="39"/>
                  </a:lnTo>
                  <a:lnTo>
                    <a:pt x="32" y="45"/>
                  </a:lnTo>
                  <a:lnTo>
                    <a:pt x="41" y="50"/>
                  </a:lnTo>
                  <a:lnTo>
                    <a:pt x="44" y="4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44" name="Freeform 1652"/>
            <p:cNvSpPr>
              <a:spLocks/>
            </p:cNvSpPr>
            <p:nvPr/>
          </p:nvSpPr>
          <p:spPr bwMode="auto">
            <a:xfrm>
              <a:off x="5312" y="3891"/>
              <a:ext cx="52" cy="18"/>
            </a:xfrm>
            <a:custGeom>
              <a:avLst/>
              <a:gdLst>
                <a:gd name="T0" fmla="*/ 52 w 52"/>
                <a:gd name="T1" fmla="*/ 9 h 18"/>
                <a:gd name="T2" fmla="*/ 48 w 52"/>
                <a:gd name="T3" fmla="*/ 8 h 18"/>
                <a:gd name="T4" fmla="*/ 43 w 52"/>
                <a:gd name="T5" fmla="*/ 8 h 18"/>
                <a:gd name="T6" fmla="*/ 38 w 52"/>
                <a:gd name="T7" fmla="*/ 8 h 18"/>
                <a:gd name="T8" fmla="*/ 31 w 52"/>
                <a:gd name="T9" fmla="*/ 8 h 18"/>
                <a:gd name="T10" fmla="*/ 24 w 52"/>
                <a:gd name="T11" fmla="*/ 7 h 18"/>
                <a:gd name="T12" fmla="*/ 17 w 52"/>
                <a:gd name="T13" fmla="*/ 6 h 18"/>
                <a:gd name="T14" fmla="*/ 10 w 52"/>
                <a:gd name="T15" fmla="*/ 3 h 18"/>
                <a:gd name="T16" fmla="*/ 3 w 52"/>
                <a:gd name="T17" fmla="*/ 0 h 18"/>
                <a:gd name="T18" fmla="*/ 0 w 52"/>
                <a:gd name="T19" fmla="*/ 8 h 18"/>
                <a:gd name="T20" fmla="*/ 7 w 52"/>
                <a:gd name="T21" fmla="*/ 12 h 18"/>
                <a:gd name="T22" fmla="*/ 15 w 52"/>
                <a:gd name="T23" fmla="*/ 14 h 18"/>
                <a:gd name="T24" fmla="*/ 23 w 52"/>
                <a:gd name="T25" fmla="*/ 16 h 18"/>
                <a:gd name="T26" fmla="*/ 30 w 52"/>
                <a:gd name="T27" fmla="*/ 17 h 18"/>
                <a:gd name="T28" fmla="*/ 37 w 52"/>
                <a:gd name="T29" fmla="*/ 17 h 18"/>
                <a:gd name="T30" fmla="*/ 43 w 52"/>
                <a:gd name="T31" fmla="*/ 17 h 18"/>
                <a:gd name="T32" fmla="*/ 48 w 52"/>
                <a:gd name="T33" fmla="*/ 18 h 18"/>
                <a:gd name="T34" fmla="*/ 51 w 52"/>
                <a:gd name="T35" fmla="*/ 18 h 18"/>
                <a:gd name="T36" fmla="*/ 52 w 52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2"/>
                <a:gd name="T58" fmla="*/ 0 h 18"/>
                <a:gd name="T59" fmla="*/ 52 w 52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2" h="18">
                  <a:moveTo>
                    <a:pt x="52" y="9"/>
                  </a:moveTo>
                  <a:lnTo>
                    <a:pt x="48" y="8"/>
                  </a:lnTo>
                  <a:lnTo>
                    <a:pt x="43" y="8"/>
                  </a:lnTo>
                  <a:lnTo>
                    <a:pt x="38" y="8"/>
                  </a:lnTo>
                  <a:lnTo>
                    <a:pt x="31" y="8"/>
                  </a:lnTo>
                  <a:lnTo>
                    <a:pt x="24" y="7"/>
                  </a:lnTo>
                  <a:lnTo>
                    <a:pt x="17" y="6"/>
                  </a:lnTo>
                  <a:lnTo>
                    <a:pt x="10" y="3"/>
                  </a:lnTo>
                  <a:lnTo>
                    <a:pt x="3" y="0"/>
                  </a:lnTo>
                  <a:lnTo>
                    <a:pt x="0" y="8"/>
                  </a:lnTo>
                  <a:lnTo>
                    <a:pt x="7" y="12"/>
                  </a:lnTo>
                  <a:lnTo>
                    <a:pt x="15" y="14"/>
                  </a:lnTo>
                  <a:lnTo>
                    <a:pt x="23" y="16"/>
                  </a:lnTo>
                  <a:lnTo>
                    <a:pt x="30" y="17"/>
                  </a:lnTo>
                  <a:lnTo>
                    <a:pt x="37" y="17"/>
                  </a:lnTo>
                  <a:lnTo>
                    <a:pt x="43" y="17"/>
                  </a:lnTo>
                  <a:lnTo>
                    <a:pt x="48" y="18"/>
                  </a:lnTo>
                  <a:lnTo>
                    <a:pt x="51" y="18"/>
                  </a:lnTo>
                  <a:lnTo>
                    <a:pt x="52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45" name="Freeform 1653"/>
            <p:cNvSpPr>
              <a:spLocks/>
            </p:cNvSpPr>
            <p:nvPr/>
          </p:nvSpPr>
          <p:spPr bwMode="auto">
            <a:xfrm>
              <a:off x="570" y="3851"/>
              <a:ext cx="95" cy="57"/>
            </a:xfrm>
            <a:custGeom>
              <a:avLst/>
              <a:gdLst>
                <a:gd name="T0" fmla="*/ 89 w 95"/>
                <a:gd name="T1" fmla="*/ 0 h 57"/>
                <a:gd name="T2" fmla="*/ 92 w 95"/>
                <a:gd name="T3" fmla="*/ 0 h 57"/>
                <a:gd name="T4" fmla="*/ 95 w 95"/>
                <a:gd name="T5" fmla="*/ 2 h 57"/>
                <a:gd name="T6" fmla="*/ 95 w 95"/>
                <a:gd name="T7" fmla="*/ 5 h 57"/>
                <a:gd name="T8" fmla="*/ 92 w 95"/>
                <a:gd name="T9" fmla="*/ 9 h 57"/>
                <a:gd name="T10" fmla="*/ 89 w 95"/>
                <a:gd name="T11" fmla="*/ 15 h 57"/>
                <a:gd name="T12" fmla="*/ 85 w 95"/>
                <a:gd name="T13" fmla="*/ 21 h 57"/>
                <a:gd name="T14" fmla="*/ 80 w 95"/>
                <a:gd name="T15" fmla="*/ 28 h 57"/>
                <a:gd name="T16" fmla="*/ 73 w 95"/>
                <a:gd name="T17" fmla="*/ 35 h 57"/>
                <a:gd name="T18" fmla="*/ 66 w 95"/>
                <a:gd name="T19" fmla="*/ 40 h 57"/>
                <a:gd name="T20" fmla="*/ 59 w 95"/>
                <a:gd name="T21" fmla="*/ 46 h 57"/>
                <a:gd name="T22" fmla="*/ 49 w 95"/>
                <a:gd name="T23" fmla="*/ 51 h 57"/>
                <a:gd name="T24" fmla="*/ 41 w 95"/>
                <a:gd name="T25" fmla="*/ 54 h 57"/>
                <a:gd name="T26" fmla="*/ 31 w 95"/>
                <a:gd name="T27" fmla="*/ 57 h 57"/>
                <a:gd name="T28" fmla="*/ 22 w 95"/>
                <a:gd name="T29" fmla="*/ 57 h 57"/>
                <a:gd name="T30" fmla="*/ 12 w 95"/>
                <a:gd name="T31" fmla="*/ 54 h 57"/>
                <a:gd name="T32" fmla="*/ 3 w 95"/>
                <a:gd name="T33" fmla="*/ 50 h 57"/>
                <a:gd name="T34" fmla="*/ 1 w 95"/>
                <a:gd name="T35" fmla="*/ 49 h 57"/>
                <a:gd name="T36" fmla="*/ 0 w 95"/>
                <a:gd name="T37" fmla="*/ 48 h 57"/>
                <a:gd name="T38" fmla="*/ 1 w 95"/>
                <a:gd name="T39" fmla="*/ 46 h 57"/>
                <a:gd name="T40" fmla="*/ 1 w 95"/>
                <a:gd name="T41" fmla="*/ 43 h 57"/>
                <a:gd name="T42" fmla="*/ 5 w 95"/>
                <a:gd name="T43" fmla="*/ 38 h 57"/>
                <a:gd name="T44" fmla="*/ 10 w 95"/>
                <a:gd name="T45" fmla="*/ 31 h 57"/>
                <a:gd name="T46" fmla="*/ 15 w 95"/>
                <a:gd name="T47" fmla="*/ 25 h 57"/>
                <a:gd name="T48" fmla="*/ 23 w 95"/>
                <a:gd name="T49" fmla="*/ 19 h 57"/>
                <a:gd name="T50" fmla="*/ 30 w 95"/>
                <a:gd name="T51" fmla="*/ 13 h 57"/>
                <a:gd name="T52" fmla="*/ 39 w 95"/>
                <a:gd name="T53" fmla="*/ 8 h 57"/>
                <a:gd name="T54" fmla="*/ 46 w 95"/>
                <a:gd name="T55" fmla="*/ 5 h 57"/>
                <a:gd name="T56" fmla="*/ 53 w 95"/>
                <a:gd name="T57" fmla="*/ 3 h 57"/>
                <a:gd name="T58" fmla="*/ 61 w 95"/>
                <a:gd name="T59" fmla="*/ 2 h 57"/>
                <a:gd name="T60" fmla="*/ 68 w 95"/>
                <a:gd name="T61" fmla="*/ 1 h 57"/>
                <a:gd name="T62" fmla="*/ 74 w 95"/>
                <a:gd name="T63" fmla="*/ 1 h 57"/>
                <a:gd name="T64" fmla="*/ 81 w 95"/>
                <a:gd name="T65" fmla="*/ 0 h 57"/>
                <a:gd name="T66" fmla="*/ 85 w 95"/>
                <a:gd name="T67" fmla="*/ 0 h 57"/>
                <a:gd name="T68" fmla="*/ 89 w 95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5"/>
                <a:gd name="T106" fmla="*/ 0 h 57"/>
                <a:gd name="T107" fmla="*/ 95 w 95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5" h="57">
                  <a:moveTo>
                    <a:pt x="89" y="0"/>
                  </a:moveTo>
                  <a:lnTo>
                    <a:pt x="92" y="0"/>
                  </a:lnTo>
                  <a:lnTo>
                    <a:pt x="95" y="2"/>
                  </a:lnTo>
                  <a:lnTo>
                    <a:pt x="95" y="5"/>
                  </a:lnTo>
                  <a:lnTo>
                    <a:pt x="92" y="9"/>
                  </a:lnTo>
                  <a:lnTo>
                    <a:pt x="89" y="15"/>
                  </a:lnTo>
                  <a:lnTo>
                    <a:pt x="85" y="21"/>
                  </a:lnTo>
                  <a:lnTo>
                    <a:pt x="80" y="28"/>
                  </a:lnTo>
                  <a:lnTo>
                    <a:pt x="73" y="35"/>
                  </a:lnTo>
                  <a:lnTo>
                    <a:pt x="66" y="40"/>
                  </a:lnTo>
                  <a:lnTo>
                    <a:pt x="59" y="46"/>
                  </a:lnTo>
                  <a:lnTo>
                    <a:pt x="49" y="51"/>
                  </a:lnTo>
                  <a:lnTo>
                    <a:pt x="41" y="54"/>
                  </a:lnTo>
                  <a:lnTo>
                    <a:pt x="31" y="57"/>
                  </a:lnTo>
                  <a:lnTo>
                    <a:pt x="22" y="57"/>
                  </a:lnTo>
                  <a:lnTo>
                    <a:pt x="12" y="54"/>
                  </a:lnTo>
                  <a:lnTo>
                    <a:pt x="3" y="50"/>
                  </a:lnTo>
                  <a:lnTo>
                    <a:pt x="1" y="49"/>
                  </a:lnTo>
                  <a:lnTo>
                    <a:pt x="0" y="48"/>
                  </a:lnTo>
                  <a:lnTo>
                    <a:pt x="1" y="46"/>
                  </a:lnTo>
                  <a:lnTo>
                    <a:pt x="1" y="43"/>
                  </a:lnTo>
                  <a:lnTo>
                    <a:pt x="5" y="38"/>
                  </a:lnTo>
                  <a:lnTo>
                    <a:pt x="10" y="31"/>
                  </a:lnTo>
                  <a:lnTo>
                    <a:pt x="15" y="25"/>
                  </a:lnTo>
                  <a:lnTo>
                    <a:pt x="23" y="19"/>
                  </a:lnTo>
                  <a:lnTo>
                    <a:pt x="30" y="13"/>
                  </a:lnTo>
                  <a:lnTo>
                    <a:pt x="39" y="8"/>
                  </a:lnTo>
                  <a:lnTo>
                    <a:pt x="46" y="5"/>
                  </a:lnTo>
                  <a:lnTo>
                    <a:pt x="53" y="3"/>
                  </a:lnTo>
                  <a:lnTo>
                    <a:pt x="61" y="2"/>
                  </a:lnTo>
                  <a:lnTo>
                    <a:pt x="68" y="1"/>
                  </a:lnTo>
                  <a:lnTo>
                    <a:pt x="74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46" name="Freeform 1654"/>
            <p:cNvSpPr>
              <a:spLocks/>
            </p:cNvSpPr>
            <p:nvPr/>
          </p:nvSpPr>
          <p:spPr bwMode="auto">
            <a:xfrm>
              <a:off x="570" y="3846"/>
              <a:ext cx="99" cy="66"/>
            </a:xfrm>
            <a:custGeom>
              <a:avLst/>
              <a:gdLst>
                <a:gd name="T0" fmla="*/ 0 w 99"/>
                <a:gd name="T1" fmla="*/ 58 h 66"/>
                <a:gd name="T2" fmla="*/ 10 w 99"/>
                <a:gd name="T3" fmla="*/ 64 h 66"/>
                <a:gd name="T4" fmla="*/ 21 w 99"/>
                <a:gd name="T5" fmla="*/ 66 h 66"/>
                <a:gd name="T6" fmla="*/ 31 w 99"/>
                <a:gd name="T7" fmla="*/ 66 h 66"/>
                <a:gd name="T8" fmla="*/ 42 w 99"/>
                <a:gd name="T9" fmla="*/ 64 h 66"/>
                <a:gd name="T10" fmla="*/ 51 w 99"/>
                <a:gd name="T11" fmla="*/ 61 h 66"/>
                <a:gd name="T12" fmla="*/ 61 w 99"/>
                <a:gd name="T13" fmla="*/ 55 h 66"/>
                <a:gd name="T14" fmla="*/ 69 w 99"/>
                <a:gd name="T15" fmla="*/ 50 h 66"/>
                <a:gd name="T16" fmla="*/ 77 w 99"/>
                <a:gd name="T17" fmla="*/ 43 h 66"/>
                <a:gd name="T18" fmla="*/ 83 w 99"/>
                <a:gd name="T19" fmla="*/ 36 h 66"/>
                <a:gd name="T20" fmla="*/ 89 w 99"/>
                <a:gd name="T21" fmla="*/ 30 h 66"/>
                <a:gd name="T22" fmla="*/ 94 w 99"/>
                <a:gd name="T23" fmla="*/ 23 h 66"/>
                <a:gd name="T24" fmla="*/ 97 w 99"/>
                <a:gd name="T25" fmla="*/ 17 h 66"/>
                <a:gd name="T26" fmla="*/ 99 w 99"/>
                <a:gd name="T27" fmla="*/ 11 h 66"/>
                <a:gd name="T28" fmla="*/ 99 w 99"/>
                <a:gd name="T29" fmla="*/ 6 h 66"/>
                <a:gd name="T30" fmla="*/ 95 w 99"/>
                <a:gd name="T31" fmla="*/ 0 h 66"/>
                <a:gd name="T32" fmla="*/ 88 w 99"/>
                <a:gd name="T33" fmla="*/ 0 h 66"/>
                <a:gd name="T34" fmla="*/ 89 w 99"/>
                <a:gd name="T35" fmla="*/ 9 h 66"/>
                <a:gd name="T36" fmla="*/ 91 w 99"/>
                <a:gd name="T37" fmla="*/ 9 h 66"/>
                <a:gd name="T38" fmla="*/ 90 w 99"/>
                <a:gd name="T39" fmla="*/ 8 h 66"/>
                <a:gd name="T40" fmla="*/ 90 w 99"/>
                <a:gd name="T41" fmla="*/ 9 h 66"/>
                <a:gd name="T42" fmla="*/ 89 w 99"/>
                <a:gd name="T43" fmla="*/ 13 h 66"/>
                <a:gd name="T44" fmla="*/ 86 w 99"/>
                <a:gd name="T45" fmla="*/ 18 h 66"/>
                <a:gd name="T46" fmla="*/ 82 w 99"/>
                <a:gd name="T47" fmla="*/ 23 h 66"/>
                <a:gd name="T48" fmla="*/ 77 w 99"/>
                <a:gd name="T49" fmla="*/ 30 h 66"/>
                <a:gd name="T50" fmla="*/ 70 w 99"/>
                <a:gd name="T51" fmla="*/ 36 h 66"/>
                <a:gd name="T52" fmla="*/ 64 w 99"/>
                <a:gd name="T53" fmla="*/ 42 h 66"/>
                <a:gd name="T54" fmla="*/ 57 w 99"/>
                <a:gd name="T55" fmla="*/ 47 h 66"/>
                <a:gd name="T56" fmla="*/ 48 w 99"/>
                <a:gd name="T57" fmla="*/ 52 h 66"/>
                <a:gd name="T58" fmla="*/ 40 w 99"/>
                <a:gd name="T59" fmla="*/ 55 h 66"/>
                <a:gd name="T60" fmla="*/ 30 w 99"/>
                <a:gd name="T61" fmla="*/ 56 h 66"/>
                <a:gd name="T62" fmla="*/ 22 w 99"/>
                <a:gd name="T63" fmla="*/ 57 h 66"/>
                <a:gd name="T64" fmla="*/ 13 w 99"/>
                <a:gd name="T65" fmla="*/ 55 h 66"/>
                <a:gd name="T66" fmla="*/ 5 w 99"/>
                <a:gd name="T67" fmla="*/ 51 h 66"/>
                <a:gd name="T68" fmla="*/ 0 w 99"/>
                <a:gd name="T69" fmla="*/ 58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0" y="58"/>
                  </a:moveTo>
                  <a:lnTo>
                    <a:pt x="10" y="64"/>
                  </a:lnTo>
                  <a:lnTo>
                    <a:pt x="21" y="66"/>
                  </a:lnTo>
                  <a:lnTo>
                    <a:pt x="31" y="66"/>
                  </a:lnTo>
                  <a:lnTo>
                    <a:pt x="42" y="64"/>
                  </a:lnTo>
                  <a:lnTo>
                    <a:pt x="51" y="61"/>
                  </a:lnTo>
                  <a:lnTo>
                    <a:pt x="61" y="55"/>
                  </a:lnTo>
                  <a:lnTo>
                    <a:pt x="69" y="50"/>
                  </a:lnTo>
                  <a:lnTo>
                    <a:pt x="77" y="43"/>
                  </a:lnTo>
                  <a:lnTo>
                    <a:pt x="83" y="36"/>
                  </a:lnTo>
                  <a:lnTo>
                    <a:pt x="89" y="30"/>
                  </a:lnTo>
                  <a:lnTo>
                    <a:pt x="94" y="23"/>
                  </a:lnTo>
                  <a:lnTo>
                    <a:pt x="97" y="17"/>
                  </a:lnTo>
                  <a:lnTo>
                    <a:pt x="99" y="11"/>
                  </a:lnTo>
                  <a:lnTo>
                    <a:pt x="99" y="6"/>
                  </a:lnTo>
                  <a:lnTo>
                    <a:pt x="95" y="0"/>
                  </a:lnTo>
                  <a:lnTo>
                    <a:pt x="88" y="0"/>
                  </a:lnTo>
                  <a:lnTo>
                    <a:pt x="89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6" y="18"/>
                  </a:lnTo>
                  <a:lnTo>
                    <a:pt x="82" y="23"/>
                  </a:lnTo>
                  <a:lnTo>
                    <a:pt x="77" y="30"/>
                  </a:lnTo>
                  <a:lnTo>
                    <a:pt x="70" y="36"/>
                  </a:lnTo>
                  <a:lnTo>
                    <a:pt x="64" y="42"/>
                  </a:lnTo>
                  <a:lnTo>
                    <a:pt x="57" y="47"/>
                  </a:lnTo>
                  <a:lnTo>
                    <a:pt x="48" y="52"/>
                  </a:lnTo>
                  <a:lnTo>
                    <a:pt x="40" y="55"/>
                  </a:lnTo>
                  <a:lnTo>
                    <a:pt x="30" y="56"/>
                  </a:lnTo>
                  <a:lnTo>
                    <a:pt x="22" y="57"/>
                  </a:lnTo>
                  <a:lnTo>
                    <a:pt x="13" y="55"/>
                  </a:lnTo>
                  <a:lnTo>
                    <a:pt x="5" y="5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47" name="Freeform 1655"/>
            <p:cNvSpPr>
              <a:spLocks/>
            </p:cNvSpPr>
            <p:nvPr/>
          </p:nvSpPr>
          <p:spPr bwMode="auto">
            <a:xfrm>
              <a:off x="566" y="3855"/>
              <a:ext cx="45" cy="49"/>
            </a:xfrm>
            <a:custGeom>
              <a:avLst/>
              <a:gdLst>
                <a:gd name="T0" fmla="*/ 40 w 45"/>
                <a:gd name="T1" fmla="*/ 0 h 49"/>
                <a:gd name="T2" fmla="*/ 32 w 45"/>
                <a:gd name="T3" fmla="*/ 5 h 49"/>
                <a:gd name="T4" fmla="*/ 23 w 45"/>
                <a:gd name="T5" fmla="*/ 11 h 49"/>
                <a:gd name="T6" fmla="*/ 17 w 45"/>
                <a:gd name="T7" fmla="*/ 17 h 49"/>
                <a:gd name="T8" fmla="*/ 11 w 45"/>
                <a:gd name="T9" fmla="*/ 25 h 49"/>
                <a:gd name="T10" fmla="*/ 5 w 45"/>
                <a:gd name="T11" fmla="*/ 32 h 49"/>
                <a:gd name="T12" fmla="*/ 2 w 45"/>
                <a:gd name="T13" fmla="*/ 37 h 49"/>
                <a:gd name="T14" fmla="*/ 1 w 45"/>
                <a:gd name="T15" fmla="*/ 41 h 49"/>
                <a:gd name="T16" fmla="*/ 0 w 45"/>
                <a:gd name="T17" fmla="*/ 44 h 49"/>
                <a:gd name="T18" fmla="*/ 1 w 45"/>
                <a:gd name="T19" fmla="*/ 47 h 49"/>
                <a:gd name="T20" fmla="*/ 4 w 45"/>
                <a:gd name="T21" fmla="*/ 49 h 49"/>
                <a:gd name="T22" fmla="*/ 9 w 45"/>
                <a:gd name="T23" fmla="*/ 42 h 49"/>
                <a:gd name="T24" fmla="*/ 9 w 45"/>
                <a:gd name="T25" fmla="*/ 43 h 49"/>
                <a:gd name="T26" fmla="*/ 10 w 45"/>
                <a:gd name="T27" fmla="*/ 43 h 49"/>
                <a:gd name="T28" fmla="*/ 10 w 45"/>
                <a:gd name="T29" fmla="*/ 42 h 49"/>
                <a:gd name="T30" fmla="*/ 13 w 45"/>
                <a:gd name="T31" fmla="*/ 36 h 49"/>
                <a:gd name="T32" fmla="*/ 17 w 45"/>
                <a:gd name="T33" fmla="*/ 31 h 49"/>
                <a:gd name="T34" fmla="*/ 22 w 45"/>
                <a:gd name="T35" fmla="*/ 24 h 49"/>
                <a:gd name="T36" fmla="*/ 30 w 45"/>
                <a:gd name="T37" fmla="*/ 19 h 49"/>
                <a:gd name="T38" fmla="*/ 37 w 45"/>
                <a:gd name="T39" fmla="*/ 13 h 49"/>
                <a:gd name="T40" fmla="*/ 45 w 45"/>
                <a:gd name="T41" fmla="*/ 9 h 49"/>
                <a:gd name="T42" fmla="*/ 40 w 45"/>
                <a:gd name="T43" fmla="*/ 0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5"/>
                <a:gd name="T67" fmla="*/ 0 h 49"/>
                <a:gd name="T68" fmla="*/ 45 w 45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5" h="49">
                  <a:moveTo>
                    <a:pt x="40" y="0"/>
                  </a:moveTo>
                  <a:lnTo>
                    <a:pt x="32" y="5"/>
                  </a:lnTo>
                  <a:lnTo>
                    <a:pt x="23" y="11"/>
                  </a:lnTo>
                  <a:lnTo>
                    <a:pt x="17" y="17"/>
                  </a:lnTo>
                  <a:lnTo>
                    <a:pt x="11" y="25"/>
                  </a:lnTo>
                  <a:lnTo>
                    <a:pt x="5" y="32"/>
                  </a:lnTo>
                  <a:lnTo>
                    <a:pt x="2" y="37"/>
                  </a:lnTo>
                  <a:lnTo>
                    <a:pt x="1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4" y="49"/>
                  </a:lnTo>
                  <a:lnTo>
                    <a:pt x="9" y="42"/>
                  </a:lnTo>
                  <a:lnTo>
                    <a:pt x="9" y="43"/>
                  </a:lnTo>
                  <a:lnTo>
                    <a:pt x="10" y="43"/>
                  </a:lnTo>
                  <a:lnTo>
                    <a:pt x="10" y="42"/>
                  </a:lnTo>
                  <a:lnTo>
                    <a:pt x="13" y="36"/>
                  </a:lnTo>
                  <a:lnTo>
                    <a:pt x="17" y="31"/>
                  </a:lnTo>
                  <a:lnTo>
                    <a:pt x="22" y="24"/>
                  </a:lnTo>
                  <a:lnTo>
                    <a:pt x="30" y="19"/>
                  </a:lnTo>
                  <a:lnTo>
                    <a:pt x="37" y="13"/>
                  </a:lnTo>
                  <a:lnTo>
                    <a:pt x="45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48" name="Freeform 1656"/>
            <p:cNvSpPr>
              <a:spLocks/>
            </p:cNvSpPr>
            <p:nvPr/>
          </p:nvSpPr>
          <p:spPr bwMode="auto">
            <a:xfrm>
              <a:off x="606" y="3846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9 w 53"/>
                <a:gd name="T3" fmla="*/ 0 h 18"/>
                <a:gd name="T4" fmla="*/ 44 w 53"/>
                <a:gd name="T5" fmla="*/ 0 h 18"/>
                <a:gd name="T6" fmla="*/ 38 w 53"/>
                <a:gd name="T7" fmla="*/ 0 h 18"/>
                <a:gd name="T8" fmla="*/ 31 w 53"/>
                <a:gd name="T9" fmla="*/ 1 h 18"/>
                <a:gd name="T10" fmla="*/ 24 w 53"/>
                <a:gd name="T11" fmla="*/ 2 h 18"/>
                <a:gd name="T12" fmla="*/ 16 w 53"/>
                <a:gd name="T13" fmla="*/ 3 h 18"/>
                <a:gd name="T14" fmla="*/ 8 w 53"/>
                <a:gd name="T15" fmla="*/ 6 h 18"/>
                <a:gd name="T16" fmla="*/ 0 w 53"/>
                <a:gd name="T17" fmla="*/ 9 h 18"/>
                <a:gd name="T18" fmla="*/ 5 w 53"/>
                <a:gd name="T19" fmla="*/ 18 h 18"/>
                <a:gd name="T20" fmla="*/ 11 w 53"/>
                <a:gd name="T21" fmla="*/ 14 h 18"/>
                <a:gd name="T22" fmla="*/ 18 w 53"/>
                <a:gd name="T23" fmla="*/ 12 h 18"/>
                <a:gd name="T24" fmla="*/ 25 w 53"/>
                <a:gd name="T25" fmla="*/ 11 h 18"/>
                <a:gd name="T26" fmla="*/ 32 w 53"/>
                <a:gd name="T27" fmla="*/ 10 h 18"/>
                <a:gd name="T28" fmla="*/ 38 w 53"/>
                <a:gd name="T29" fmla="*/ 10 h 18"/>
                <a:gd name="T30" fmla="*/ 45 w 53"/>
                <a:gd name="T31" fmla="*/ 10 h 18"/>
                <a:gd name="T32" fmla="*/ 49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9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4" y="2"/>
                  </a:lnTo>
                  <a:lnTo>
                    <a:pt x="16" y="3"/>
                  </a:lnTo>
                  <a:lnTo>
                    <a:pt x="8" y="6"/>
                  </a:lnTo>
                  <a:lnTo>
                    <a:pt x="0" y="9"/>
                  </a:lnTo>
                  <a:lnTo>
                    <a:pt x="5" y="18"/>
                  </a:lnTo>
                  <a:lnTo>
                    <a:pt x="11" y="14"/>
                  </a:lnTo>
                  <a:lnTo>
                    <a:pt x="18" y="12"/>
                  </a:lnTo>
                  <a:lnTo>
                    <a:pt x="25" y="11"/>
                  </a:lnTo>
                  <a:lnTo>
                    <a:pt x="32" y="10"/>
                  </a:lnTo>
                  <a:lnTo>
                    <a:pt x="38" y="10"/>
                  </a:lnTo>
                  <a:lnTo>
                    <a:pt x="45" y="10"/>
                  </a:lnTo>
                  <a:lnTo>
                    <a:pt x="49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49" name="Freeform 1657"/>
            <p:cNvSpPr>
              <a:spLocks/>
            </p:cNvSpPr>
            <p:nvPr/>
          </p:nvSpPr>
          <p:spPr bwMode="auto">
            <a:xfrm>
              <a:off x="3727" y="3849"/>
              <a:ext cx="94" cy="58"/>
            </a:xfrm>
            <a:custGeom>
              <a:avLst/>
              <a:gdLst>
                <a:gd name="T0" fmla="*/ 89 w 94"/>
                <a:gd name="T1" fmla="*/ 58 h 58"/>
                <a:gd name="T2" fmla="*/ 92 w 94"/>
                <a:gd name="T3" fmla="*/ 58 h 58"/>
                <a:gd name="T4" fmla="*/ 94 w 94"/>
                <a:gd name="T5" fmla="*/ 55 h 58"/>
                <a:gd name="T6" fmla="*/ 94 w 94"/>
                <a:gd name="T7" fmla="*/ 52 h 58"/>
                <a:gd name="T8" fmla="*/ 92 w 94"/>
                <a:gd name="T9" fmla="*/ 47 h 58"/>
                <a:gd name="T10" fmla="*/ 89 w 94"/>
                <a:gd name="T11" fmla="*/ 41 h 58"/>
                <a:gd name="T12" fmla="*/ 85 w 94"/>
                <a:gd name="T13" fmla="*/ 36 h 58"/>
                <a:gd name="T14" fmla="*/ 79 w 94"/>
                <a:gd name="T15" fmla="*/ 29 h 58"/>
                <a:gd name="T16" fmla="*/ 73 w 94"/>
                <a:gd name="T17" fmla="*/ 22 h 58"/>
                <a:gd name="T18" fmla="*/ 66 w 94"/>
                <a:gd name="T19" fmla="*/ 16 h 58"/>
                <a:gd name="T20" fmla="*/ 58 w 94"/>
                <a:gd name="T21" fmla="*/ 10 h 58"/>
                <a:gd name="T22" fmla="*/ 49 w 94"/>
                <a:gd name="T23" fmla="*/ 6 h 58"/>
                <a:gd name="T24" fmla="*/ 40 w 94"/>
                <a:gd name="T25" fmla="*/ 3 h 58"/>
                <a:gd name="T26" fmla="*/ 31 w 94"/>
                <a:gd name="T27" fmla="*/ 0 h 58"/>
                <a:gd name="T28" fmla="*/ 21 w 94"/>
                <a:gd name="T29" fmla="*/ 0 h 58"/>
                <a:gd name="T30" fmla="*/ 12 w 94"/>
                <a:gd name="T31" fmla="*/ 3 h 58"/>
                <a:gd name="T32" fmla="*/ 2 w 94"/>
                <a:gd name="T33" fmla="*/ 7 h 58"/>
                <a:gd name="T34" fmla="*/ 1 w 94"/>
                <a:gd name="T35" fmla="*/ 8 h 58"/>
                <a:gd name="T36" fmla="*/ 0 w 94"/>
                <a:gd name="T37" fmla="*/ 9 h 58"/>
                <a:gd name="T38" fmla="*/ 1 w 94"/>
                <a:gd name="T39" fmla="*/ 11 h 58"/>
                <a:gd name="T40" fmla="*/ 1 w 94"/>
                <a:gd name="T41" fmla="*/ 14 h 58"/>
                <a:gd name="T42" fmla="*/ 4 w 94"/>
                <a:gd name="T43" fmla="*/ 19 h 58"/>
                <a:gd name="T44" fmla="*/ 10 w 94"/>
                <a:gd name="T45" fmla="*/ 25 h 58"/>
                <a:gd name="T46" fmla="*/ 15 w 94"/>
                <a:gd name="T47" fmla="*/ 31 h 58"/>
                <a:gd name="T48" fmla="*/ 22 w 94"/>
                <a:gd name="T49" fmla="*/ 38 h 58"/>
                <a:gd name="T50" fmla="*/ 30 w 94"/>
                <a:gd name="T51" fmla="*/ 43 h 58"/>
                <a:gd name="T52" fmla="*/ 38 w 94"/>
                <a:gd name="T53" fmla="*/ 49 h 58"/>
                <a:gd name="T54" fmla="*/ 45 w 94"/>
                <a:gd name="T55" fmla="*/ 51 h 58"/>
                <a:gd name="T56" fmla="*/ 53 w 94"/>
                <a:gd name="T57" fmla="*/ 53 h 58"/>
                <a:gd name="T58" fmla="*/ 60 w 94"/>
                <a:gd name="T59" fmla="*/ 55 h 58"/>
                <a:gd name="T60" fmla="*/ 68 w 94"/>
                <a:gd name="T61" fmla="*/ 56 h 58"/>
                <a:gd name="T62" fmla="*/ 74 w 94"/>
                <a:gd name="T63" fmla="*/ 56 h 58"/>
                <a:gd name="T64" fmla="*/ 80 w 94"/>
                <a:gd name="T65" fmla="*/ 56 h 58"/>
                <a:gd name="T66" fmla="*/ 85 w 94"/>
                <a:gd name="T67" fmla="*/ 56 h 58"/>
                <a:gd name="T68" fmla="*/ 89 w 94"/>
                <a:gd name="T69" fmla="*/ 58 h 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8"/>
                <a:gd name="T107" fmla="*/ 94 w 94"/>
                <a:gd name="T108" fmla="*/ 58 h 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8">
                  <a:moveTo>
                    <a:pt x="89" y="58"/>
                  </a:moveTo>
                  <a:lnTo>
                    <a:pt x="92" y="58"/>
                  </a:lnTo>
                  <a:lnTo>
                    <a:pt x="94" y="55"/>
                  </a:lnTo>
                  <a:lnTo>
                    <a:pt x="94" y="52"/>
                  </a:lnTo>
                  <a:lnTo>
                    <a:pt x="92" y="47"/>
                  </a:lnTo>
                  <a:lnTo>
                    <a:pt x="89" y="41"/>
                  </a:lnTo>
                  <a:lnTo>
                    <a:pt x="85" y="36"/>
                  </a:lnTo>
                  <a:lnTo>
                    <a:pt x="79" y="29"/>
                  </a:lnTo>
                  <a:lnTo>
                    <a:pt x="73" y="22"/>
                  </a:lnTo>
                  <a:lnTo>
                    <a:pt x="66" y="16"/>
                  </a:lnTo>
                  <a:lnTo>
                    <a:pt x="58" y="10"/>
                  </a:lnTo>
                  <a:lnTo>
                    <a:pt x="49" y="6"/>
                  </a:lnTo>
                  <a:lnTo>
                    <a:pt x="40" y="3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2" y="3"/>
                  </a:lnTo>
                  <a:lnTo>
                    <a:pt x="2" y="7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11"/>
                  </a:lnTo>
                  <a:lnTo>
                    <a:pt x="1" y="14"/>
                  </a:lnTo>
                  <a:lnTo>
                    <a:pt x="4" y="19"/>
                  </a:lnTo>
                  <a:lnTo>
                    <a:pt x="10" y="25"/>
                  </a:lnTo>
                  <a:lnTo>
                    <a:pt x="15" y="31"/>
                  </a:lnTo>
                  <a:lnTo>
                    <a:pt x="22" y="38"/>
                  </a:lnTo>
                  <a:lnTo>
                    <a:pt x="30" y="43"/>
                  </a:lnTo>
                  <a:lnTo>
                    <a:pt x="38" y="49"/>
                  </a:lnTo>
                  <a:lnTo>
                    <a:pt x="45" y="51"/>
                  </a:lnTo>
                  <a:lnTo>
                    <a:pt x="53" y="53"/>
                  </a:lnTo>
                  <a:lnTo>
                    <a:pt x="60" y="55"/>
                  </a:lnTo>
                  <a:lnTo>
                    <a:pt x="68" y="56"/>
                  </a:lnTo>
                  <a:lnTo>
                    <a:pt x="74" y="56"/>
                  </a:lnTo>
                  <a:lnTo>
                    <a:pt x="80" y="56"/>
                  </a:lnTo>
                  <a:lnTo>
                    <a:pt x="85" y="56"/>
                  </a:lnTo>
                  <a:lnTo>
                    <a:pt x="89" y="5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50" name="Freeform 1658"/>
            <p:cNvSpPr>
              <a:spLocks/>
            </p:cNvSpPr>
            <p:nvPr/>
          </p:nvSpPr>
          <p:spPr bwMode="auto">
            <a:xfrm>
              <a:off x="3727" y="3845"/>
              <a:ext cx="98" cy="66"/>
            </a:xfrm>
            <a:custGeom>
              <a:avLst/>
              <a:gdLst>
                <a:gd name="T0" fmla="*/ 4 w 98"/>
                <a:gd name="T1" fmla="*/ 14 h 66"/>
                <a:gd name="T2" fmla="*/ 13 w 98"/>
                <a:gd name="T3" fmla="*/ 11 h 66"/>
                <a:gd name="T4" fmla="*/ 21 w 98"/>
                <a:gd name="T5" fmla="*/ 9 h 66"/>
                <a:gd name="T6" fmla="*/ 30 w 98"/>
                <a:gd name="T7" fmla="*/ 9 h 66"/>
                <a:gd name="T8" fmla="*/ 39 w 98"/>
                <a:gd name="T9" fmla="*/ 11 h 66"/>
                <a:gd name="T10" fmla="*/ 48 w 98"/>
                <a:gd name="T11" fmla="*/ 14 h 66"/>
                <a:gd name="T12" fmla="*/ 56 w 98"/>
                <a:gd name="T13" fmla="*/ 19 h 66"/>
                <a:gd name="T14" fmla="*/ 63 w 98"/>
                <a:gd name="T15" fmla="*/ 24 h 66"/>
                <a:gd name="T16" fmla="*/ 70 w 98"/>
                <a:gd name="T17" fmla="*/ 30 h 66"/>
                <a:gd name="T18" fmla="*/ 76 w 98"/>
                <a:gd name="T19" fmla="*/ 36 h 66"/>
                <a:gd name="T20" fmla="*/ 81 w 98"/>
                <a:gd name="T21" fmla="*/ 42 h 66"/>
                <a:gd name="T22" fmla="*/ 86 w 98"/>
                <a:gd name="T23" fmla="*/ 47 h 66"/>
                <a:gd name="T24" fmla="*/ 89 w 98"/>
                <a:gd name="T25" fmla="*/ 53 h 66"/>
                <a:gd name="T26" fmla="*/ 90 w 98"/>
                <a:gd name="T27" fmla="*/ 56 h 66"/>
                <a:gd name="T28" fmla="*/ 90 w 98"/>
                <a:gd name="T29" fmla="*/ 57 h 66"/>
                <a:gd name="T30" fmla="*/ 91 w 98"/>
                <a:gd name="T31" fmla="*/ 57 h 66"/>
                <a:gd name="T32" fmla="*/ 89 w 98"/>
                <a:gd name="T33" fmla="*/ 57 h 66"/>
                <a:gd name="T34" fmla="*/ 88 w 98"/>
                <a:gd name="T35" fmla="*/ 66 h 66"/>
                <a:gd name="T36" fmla="*/ 94 w 98"/>
                <a:gd name="T37" fmla="*/ 65 h 66"/>
                <a:gd name="T38" fmla="*/ 98 w 98"/>
                <a:gd name="T39" fmla="*/ 60 h 66"/>
                <a:gd name="T40" fmla="*/ 98 w 98"/>
                <a:gd name="T41" fmla="*/ 55 h 66"/>
                <a:gd name="T42" fmla="*/ 96 w 98"/>
                <a:gd name="T43" fmla="*/ 49 h 66"/>
                <a:gd name="T44" fmla="*/ 93 w 98"/>
                <a:gd name="T45" fmla="*/ 43 h 66"/>
                <a:gd name="T46" fmla="*/ 89 w 98"/>
                <a:gd name="T47" fmla="*/ 36 h 66"/>
                <a:gd name="T48" fmla="*/ 82 w 98"/>
                <a:gd name="T49" fmla="*/ 30 h 66"/>
                <a:gd name="T50" fmla="*/ 76 w 98"/>
                <a:gd name="T51" fmla="*/ 23 h 66"/>
                <a:gd name="T52" fmla="*/ 69 w 98"/>
                <a:gd name="T53" fmla="*/ 16 h 66"/>
                <a:gd name="T54" fmla="*/ 60 w 98"/>
                <a:gd name="T55" fmla="*/ 11 h 66"/>
                <a:gd name="T56" fmla="*/ 51 w 98"/>
                <a:gd name="T57" fmla="*/ 6 h 66"/>
                <a:gd name="T58" fmla="*/ 41 w 98"/>
                <a:gd name="T59" fmla="*/ 2 h 66"/>
                <a:gd name="T60" fmla="*/ 31 w 98"/>
                <a:gd name="T61" fmla="*/ 0 h 66"/>
                <a:gd name="T62" fmla="*/ 20 w 98"/>
                <a:gd name="T63" fmla="*/ 0 h 66"/>
                <a:gd name="T64" fmla="*/ 10 w 98"/>
                <a:gd name="T65" fmla="*/ 2 h 66"/>
                <a:gd name="T66" fmla="*/ 0 w 98"/>
                <a:gd name="T67" fmla="*/ 7 h 66"/>
                <a:gd name="T68" fmla="*/ 4 w 98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4" y="14"/>
                  </a:moveTo>
                  <a:lnTo>
                    <a:pt x="13" y="11"/>
                  </a:lnTo>
                  <a:lnTo>
                    <a:pt x="21" y="9"/>
                  </a:lnTo>
                  <a:lnTo>
                    <a:pt x="30" y="9"/>
                  </a:lnTo>
                  <a:lnTo>
                    <a:pt x="39" y="11"/>
                  </a:lnTo>
                  <a:lnTo>
                    <a:pt x="48" y="14"/>
                  </a:lnTo>
                  <a:lnTo>
                    <a:pt x="56" y="19"/>
                  </a:lnTo>
                  <a:lnTo>
                    <a:pt x="63" y="24"/>
                  </a:lnTo>
                  <a:lnTo>
                    <a:pt x="70" y="30"/>
                  </a:lnTo>
                  <a:lnTo>
                    <a:pt x="76" y="36"/>
                  </a:lnTo>
                  <a:lnTo>
                    <a:pt x="81" y="42"/>
                  </a:lnTo>
                  <a:lnTo>
                    <a:pt x="86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89" y="57"/>
                  </a:lnTo>
                  <a:lnTo>
                    <a:pt x="88" y="66"/>
                  </a:lnTo>
                  <a:lnTo>
                    <a:pt x="94" y="65"/>
                  </a:lnTo>
                  <a:lnTo>
                    <a:pt x="98" y="60"/>
                  </a:lnTo>
                  <a:lnTo>
                    <a:pt x="98" y="55"/>
                  </a:lnTo>
                  <a:lnTo>
                    <a:pt x="96" y="49"/>
                  </a:lnTo>
                  <a:lnTo>
                    <a:pt x="93" y="43"/>
                  </a:lnTo>
                  <a:lnTo>
                    <a:pt x="89" y="36"/>
                  </a:lnTo>
                  <a:lnTo>
                    <a:pt x="82" y="30"/>
                  </a:lnTo>
                  <a:lnTo>
                    <a:pt x="76" y="23"/>
                  </a:lnTo>
                  <a:lnTo>
                    <a:pt x="69" y="16"/>
                  </a:lnTo>
                  <a:lnTo>
                    <a:pt x="60" y="11"/>
                  </a:lnTo>
                  <a:lnTo>
                    <a:pt x="51" y="6"/>
                  </a:lnTo>
                  <a:lnTo>
                    <a:pt x="41" y="2"/>
                  </a:lnTo>
                  <a:lnTo>
                    <a:pt x="31" y="0"/>
                  </a:lnTo>
                  <a:lnTo>
                    <a:pt x="20" y="0"/>
                  </a:lnTo>
                  <a:lnTo>
                    <a:pt x="10" y="2"/>
                  </a:lnTo>
                  <a:lnTo>
                    <a:pt x="0" y="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51" name="Freeform 1659"/>
            <p:cNvSpPr>
              <a:spLocks/>
            </p:cNvSpPr>
            <p:nvPr/>
          </p:nvSpPr>
          <p:spPr bwMode="auto">
            <a:xfrm>
              <a:off x="3723" y="3852"/>
              <a:ext cx="44" cy="49"/>
            </a:xfrm>
            <a:custGeom>
              <a:avLst/>
              <a:gdLst>
                <a:gd name="T0" fmla="*/ 44 w 44"/>
                <a:gd name="T1" fmla="*/ 41 h 49"/>
                <a:gd name="T2" fmla="*/ 37 w 44"/>
                <a:gd name="T3" fmla="*/ 37 h 49"/>
                <a:gd name="T4" fmla="*/ 29 w 44"/>
                <a:gd name="T5" fmla="*/ 31 h 49"/>
                <a:gd name="T6" fmla="*/ 22 w 44"/>
                <a:gd name="T7" fmla="*/ 25 h 49"/>
                <a:gd name="T8" fmla="*/ 17 w 44"/>
                <a:gd name="T9" fmla="*/ 19 h 49"/>
                <a:gd name="T10" fmla="*/ 12 w 44"/>
                <a:gd name="T11" fmla="*/ 13 h 49"/>
                <a:gd name="T12" fmla="*/ 9 w 44"/>
                <a:gd name="T13" fmla="*/ 8 h 49"/>
                <a:gd name="T14" fmla="*/ 9 w 44"/>
                <a:gd name="T15" fmla="*/ 7 h 49"/>
                <a:gd name="T16" fmla="*/ 9 w 44"/>
                <a:gd name="T17" fmla="*/ 6 h 49"/>
                <a:gd name="T18" fmla="*/ 8 w 44"/>
                <a:gd name="T19" fmla="*/ 7 h 49"/>
                <a:gd name="T20" fmla="*/ 4 w 44"/>
                <a:gd name="T21" fmla="*/ 0 h 49"/>
                <a:gd name="T22" fmla="*/ 1 w 44"/>
                <a:gd name="T23" fmla="*/ 3 h 49"/>
                <a:gd name="T24" fmla="*/ 0 w 44"/>
                <a:gd name="T25" fmla="*/ 6 h 49"/>
                <a:gd name="T26" fmla="*/ 1 w 44"/>
                <a:gd name="T27" fmla="*/ 9 h 49"/>
                <a:gd name="T28" fmla="*/ 2 w 44"/>
                <a:gd name="T29" fmla="*/ 13 h 49"/>
                <a:gd name="T30" fmla="*/ 5 w 44"/>
                <a:gd name="T31" fmla="*/ 18 h 49"/>
                <a:gd name="T32" fmla="*/ 10 w 44"/>
                <a:gd name="T33" fmla="*/ 25 h 49"/>
                <a:gd name="T34" fmla="*/ 17 w 44"/>
                <a:gd name="T35" fmla="*/ 31 h 49"/>
                <a:gd name="T36" fmla="*/ 23 w 44"/>
                <a:gd name="T37" fmla="*/ 38 h 49"/>
                <a:gd name="T38" fmla="*/ 31 w 44"/>
                <a:gd name="T39" fmla="*/ 45 h 49"/>
                <a:gd name="T40" fmla="*/ 40 w 44"/>
                <a:gd name="T41" fmla="*/ 49 h 49"/>
                <a:gd name="T42" fmla="*/ 44 w 44"/>
                <a:gd name="T43" fmla="*/ 41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49"/>
                <a:gd name="T68" fmla="*/ 44 w 44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49">
                  <a:moveTo>
                    <a:pt x="44" y="41"/>
                  </a:moveTo>
                  <a:lnTo>
                    <a:pt x="37" y="37"/>
                  </a:lnTo>
                  <a:lnTo>
                    <a:pt x="29" y="31"/>
                  </a:lnTo>
                  <a:lnTo>
                    <a:pt x="22" y="25"/>
                  </a:lnTo>
                  <a:lnTo>
                    <a:pt x="17" y="19"/>
                  </a:lnTo>
                  <a:lnTo>
                    <a:pt x="12" y="13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8" y="7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1" y="9"/>
                  </a:lnTo>
                  <a:lnTo>
                    <a:pt x="2" y="13"/>
                  </a:lnTo>
                  <a:lnTo>
                    <a:pt x="5" y="18"/>
                  </a:lnTo>
                  <a:lnTo>
                    <a:pt x="10" y="25"/>
                  </a:lnTo>
                  <a:lnTo>
                    <a:pt x="17" y="31"/>
                  </a:lnTo>
                  <a:lnTo>
                    <a:pt x="23" y="38"/>
                  </a:lnTo>
                  <a:lnTo>
                    <a:pt x="31" y="45"/>
                  </a:lnTo>
                  <a:lnTo>
                    <a:pt x="40" y="49"/>
                  </a:lnTo>
                  <a:lnTo>
                    <a:pt x="44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52" name="Freeform 1660"/>
            <p:cNvSpPr>
              <a:spLocks/>
            </p:cNvSpPr>
            <p:nvPr/>
          </p:nvSpPr>
          <p:spPr bwMode="auto">
            <a:xfrm>
              <a:off x="3763" y="3893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49 w 53"/>
                <a:gd name="T3" fmla="*/ 8 h 18"/>
                <a:gd name="T4" fmla="*/ 44 w 53"/>
                <a:gd name="T5" fmla="*/ 8 h 18"/>
                <a:gd name="T6" fmla="*/ 38 w 53"/>
                <a:gd name="T7" fmla="*/ 8 h 18"/>
                <a:gd name="T8" fmla="*/ 32 w 53"/>
                <a:gd name="T9" fmla="*/ 7 h 18"/>
                <a:gd name="T10" fmla="*/ 24 w 53"/>
                <a:gd name="T11" fmla="*/ 7 h 18"/>
                <a:gd name="T12" fmla="*/ 18 w 53"/>
                <a:gd name="T13" fmla="*/ 5 h 18"/>
                <a:gd name="T14" fmla="*/ 11 w 53"/>
                <a:gd name="T15" fmla="*/ 4 h 18"/>
                <a:gd name="T16" fmla="*/ 4 w 53"/>
                <a:gd name="T17" fmla="*/ 0 h 18"/>
                <a:gd name="T18" fmla="*/ 0 w 53"/>
                <a:gd name="T19" fmla="*/ 8 h 18"/>
                <a:gd name="T20" fmla="*/ 7 w 53"/>
                <a:gd name="T21" fmla="*/ 11 h 18"/>
                <a:gd name="T22" fmla="*/ 16 w 53"/>
                <a:gd name="T23" fmla="*/ 15 h 18"/>
                <a:gd name="T24" fmla="*/ 23 w 53"/>
                <a:gd name="T25" fmla="*/ 16 h 18"/>
                <a:gd name="T26" fmla="*/ 31 w 53"/>
                <a:gd name="T27" fmla="*/ 17 h 18"/>
                <a:gd name="T28" fmla="*/ 38 w 53"/>
                <a:gd name="T29" fmla="*/ 17 h 18"/>
                <a:gd name="T30" fmla="*/ 43 w 53"/>
                <a:gd name="T31" fmla="*/ 17 h 18"/>
                <a:gd name="T32" fmla="*/ 49 w 53"/>
                <a:gd name="T33" fmla="*/ 18 h 18"/>
                <a:gd name="T34" fmla="*/ 52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49" y="8"/>
                  </a:lnTo>
                  <a:lnTo>
                    <a:pt x="44" y="8"/>
                  </a:lnTo>
                  <a:lnTo>
                    <a:pt x="38" y="8"/>
                  </a:lnTo>
                  <a:lnTo>
                    <a:pt x="32" y="7"/>
                  </a:lnTo>
                  <a:lnTo>
                    <a:pt x="24" y="7"/>
                  </a:lnTo>
                  <a:lnTo>
                    <a:pt x="18" y="5"/>
                  </a:lnTo>
                  <a:lnTo>
                    <a:pt x="11" y="4"/>
                  </a:lnTo>
                  <a:lnTo>
                    <a:pt x="4" y="0"/>
                  </a:lnTo>
                  <a:lnTo>
                    <a:pt x="0" y="8"/>
                  </a:lnTo>
                  <a:lnTo>
                    <a:pt x="7" y="11"/>
                  </a:lnTo>
                  <a:lnTo>
                    <a:pt x="16" y="15"/>
                  </a:lnTo>
                  <a:lnTo>
                    <a:pt x="23" y="16"/>
                  </a:lnTo>
                  <a:lnTo>
                    <a:pt x="31" y="17"/>
                  </a:lnTo>
                  <a:lnTo>
                    <a:pt x="38" y="17"/>
                  </a:lnTo>
                  <a:lnTo>
                    <a:pt x="43" y="17"/>
                  </a:lnTo>
                  <a:lnTo>
                    <a:pt x="49" y="18"/>
                  </a:lnTo>
                  <a:lnTo>
                    <a:pt x="52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53" name="Freeform 1661"/>
            <p:cNvSpPr>
              <a:spLocks/>
            </p:cNvSpPr>
            <p:nvPr/>
          </p:nvSpPr>
          <p:spPr bwMode="auto">
            <a:xfrm>
              <a:off x="2321" y="3931"/>
              <a:ext cx="93" cy="57"/>
            </a:xfrm>
            <a:custGeom>
              <a:avLst/>
              <a:gdLst>
                <a:gd name="T0" fmla="*/ 88 w 93"/>
                <a:gd name="T1" fmla="*/ 57 h 57"/>
                <a:gd name="T2" fmla="*/ 91 w 93"/>
                <a:gd name="T3" fmla="*/ 56 h 57"/>
                <a:gd name="T4" fmla="*/ 93 w 93"/>
                <a:gd name="T5" fmla="*/ 55 h 57"/>
                <a:gd name="T6" fmla="*/ 93 w 93"/>
                <a:gd name="T7" fmla="*/ 50 h 57"/>
                <a:gd name="T8" fmla="*/ 92 w 93"/>
                <a:gd name="T9" fmla="*/ 46 h 57"/>
                <a:gd name="T10" fmla="*/ 89 w 93"/>
                <a:gd name="T11" fmla="*/ 40 h 57"/>
                <a:gd name="T12" fmla="*/ 85 w 93"/>
                <a:gd name="T13" fmla="*/ 34 h 57"/>
                <a:gd name="T14" fmla="*/ 79 w 93"/>
                <a:gd name="T15" fmla="*/ 28 h 57"/>
                <a:gd name="T16" fmla="*/ 73 w 93"/>
                <a:gd name="T17" fmla="*/ 22 h 57"/>
                <a:gd name="T18" fmla="*/ 66 w 93"/>
                <a:gd name="T19" fmla="*/ 15 h 57"/>
                <a:gd name="T20" fmla="*/ 57 w 93"/>
                <a:gd name="T21" fmla="*/ 10 h 57"/>
                <a:gd name="T22" fmla="*/ 49 w 93"/>
                <a:gd name="T23" fmla="*/ 5 h 57"/>
                <a:gd name="T24" fmla="*/ 39 w 93"/>
                <a:gd name="T25" fmla="*/ 2 h 57"/>
                <a:gd name="T26" fmla="*/ 30 w 93"/>
                <a:gd name="T27" fmla="*/ 0 h 57"/>
                <a:gd name="T28" fmla="*/ 20 w 93"/>
                <a:gd name="T29" fmla="*/ 0 h 57"/>
                <a:gd name="T30" fmla="*/ 11 w 93"/>
                <a:gd name="T31" fmla="*/ 2 h 57"/>
                <a:gd name="T32" fmla="*/ 1 w 93"/>
                <a:gd name="T33" fmla="*/ 6 h 57"/>
                <a:gd name="T34" fmla="*/ 0 w 93"/>
                <a:gd name="T35" fmla="*/ 7 h 57"/>
                <a:gd name="T36" fmla="*/ 0 w 93"/>
                <a:gd name="T37" fmla="*/ 8 h 57"/>
                <a:gd name="T38" fmla="*/ 0 w 93"/>
                <a:gd name="T39" fmla="*/ 11 h 57"/>
                <a:gd name="T40" fmla="*/ 1 w 93"/>
                <a:gd name="T41" fmla="*/ 13 h 57"/>
                <a:gd name="T42" fmla="*/ 4 w 93"/>
                <a:gd name="T43" fmla="*/ 18 h 57"/>
                <a:gd name="T44" fmla="*/ 9 w 93"/>
                <a:gd name="T45" fmla="*/ 24 h 57"/>
                <a:gd name="T46" fmla="*/ 15 w 93"/>
                <a:gd name="T47" fmla="*/ 30 h 57"/>
                <a:gd name="T48" fmla="*/ 21 w 93"/>
                <a:gd name="T49" fmla="*/ 37 h 57"/>
                <a:gd name="T50" fmla="*/ 30 w 93"/>
                <a:gd name="T51" fmla="*/ 42 h 57"/>
                <a:gd name="T52" fmla="*/ 37 w 93"/>
                <a:gd name="T53" fmla="*/ 47 h 57"/>
                <a:gd name="T54" fmla="*/ 45 w 93"/>
                <a:gd name="T55" fmla="*/ 50 h 57"/>
                <a:gd name="T56" fmla="*/ 52 w 93"/>
                <a:gd name="T57" fmla="*/ 52 h 57"/>
                <a:gd name="T58" fmla="*/ 59 w 93"/>
                <a:gd name="T59" fmla="*/ 55 h 57"/>
                <a:gd name="T60" fmla="*/ 67 w 93"/>
                <a:gd name="T61" fmla="*/ 55 h 57"/>
                <a:gd name="T62" fmla="*/ 73 w 93"/>
                <a:gd name="T63" fmla="*/ 56 h 57"/>
                <a:gd name="T64" fmla="*/ 79 w 93"/>
                <a:gd name="T65" fmla="*/ 56 h 57"/>
                <a:gd name="T66" fmla="*/ 85 w 93"/>
                <a:gd name="T67" fmla="*/ 56 h 57"/>
                <a:gd name="T68" fmla="*/ 88 w 93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57"/>
                  </a:moveTo>
                  <a:lnTo>
                    <a:pt x="91" y="56"/>
                  </a:lnTo>
                  <a:lnTo>
                    <a:pt x="93" y="55"/>
                  </a:lnTo>
                  <a:lnTo>
                    <a:pt x="93" y="50"/>
                  </a:lnTo>
                  <a:lnTo>
                    <a:pt x="92" y="46"/>
                  </a:lnTo>
                  <a:lnTo>
                    <a:pt x="89" y="40"/>
                  </a:lnTo>
                  <a:lnTo>
                    <a:pt x="85" y="34"/>
                  </a:lnTo>
                  <a:lnTo>
                    <a:pt x="79" y="28"/>
                  </a:lnTo>
                  <a:lnTo>
                    <a:pt x="73" y="22"/>
                  </a:lnTo>
                  <a:lnTo>
                    <a:pt x="66" y="15"/>
                  </a:lnTo>
                  <a:lnTo>
                    <a:pt x="57" y="10"/>
                  </a:lnTo>
                  <a:lnTo>
                    <a:pt x="49" y="5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1" y="2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9" y="24"/>
                  </a:lnTo>
                  <a:lnTo>
                    <a:pt x="15" y="30"/>
                  </a:lnTo>
                  <a:lnTo>
                    <a:pt x="21" y="37"/>
                  </a:lnTo>
                  <a:lnTo>
                    <a:pt x="30" y="42"/>
                  </a:lnTo>
                  <a:lnTo>
                    <a:pt x="37" y="47"/>
                  </a:lnTo>
                  <a:lnTo>
                    <a:pt x="45" y="50"/>
                  </a:lnTo>
                  <a:lnTo>
                    <a:pt x="52" y="52"/>
                  </a:lnTo>
                  <a:lnTo>
                    <a:pt x="59" y="55"/>
                  </a:lnTo>
                  <a:lnTo>
                    <a:pt x="67" y="55"/>
                  </a:lnTo>
                  <a:lnTo>
                    <a:pt x="73" y="56"/>
                  </a:lnTo>
                  <a:lnTo>
                    <a:pt x="79" y="56"/>
                  </a:lnTo>
                  <a:lnTo>
                    <a:pt x="85" y="56"/>
                  </a:lnTo>
                  <a:lnTo>
                    <a:pt x="88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54" name="Freeform 1662"/>
            <p:cNvSpPr>
              <a:spLocks/>
            </p:cNvSpPr>
            <p:nvPr/>
          </p:nvSpPr>
          <p:spPr bwMode="auto">
            <a:xfrm>
              <a:off x="2320" y="3926"/>
              <a:ext cx="98" cy="66"/>
            </a:xfrm>
            <a:custGeom>
              <a:avLst/>
              <a:gdLst>
                <a:gd name="T0" fmla="*/ 4 w 98"/>
                <a:gd name="T1" fmla="*/ 15 h 66"/>
                <a:gd name="T2" fmla="*/ 13 w 98"/>
                <a:gd name="T3" fmla="*/ 11 h 66"/>
                <a:gd name="T4" fmla="*/ 22 w 98"/>
                <a:gd name="T5" fmla="*/ 9 h 66"/>
                <a:gd name="T6" fmla="*/ 31 w 98"/>
                <a:gd name="T7" fmla="*/ 9 h 66"/>
                <a:gd name="T8" fmla="*/ 39 w 98"/>
                <a:gd name="T9" fmla="*/ 11 h 66"/>
                <a:gd name="T10" fmla="*/ 48 w 98"/>
                <a:gd name="T11" fmla="*/ 15 h 66"/>
                <a:gd name="T12" fmla="*/ 56 w 98"/>
                <a:gd name="T13" fmla="*/ 19 h 66"/>
                <a:gd name="T14" fmla="*/ 64 w 98"/>
                <a:gd name="T15" fmla="*/ 23 h 66"/>
                <a:gd name="T16" fmla="*/ 71 w 98"/>
                <a:gd name="T17" fmla="*/ 30 h 66"/>
                <a:gd name="T18" fmla="*/ 77 w 98"/>
                <a:gd name="T19" fmla="*/ 35 h 66"/>
                <a:gd name="T20" fmla="*/ 82 w 98"/>
                <a:gd name="T21" fmla="*/ 42 h 66"/>
                <a:gd name="T22" fmla="*/ 86 w 98"/>
                <a:gd name="T23" fmla="*/ 47 h 66"/>
                <a:gd name="T24" fmla="*/ 89 w 98"/>
                <a:gd name="T25" fmla="*/ 53 h 66"/>
                <a:gd name="T26" fmla="*/ 90 w 98"/>
                <a:gd name="T27" fmla="*/ 56 h 66"/>
                <a:gd name="T28" fmla="*/ 90 w 98"/>
                <a:gd name="T29" fmla="*/ 57 h 66"/>
                <a:gd name="T30" fmla="*/ 91 w 98"/>
                <a:gd name="T31" fmla="*/ 57 h 66"/>
                <a:gd name="T32" fmla="*/ 90 w 98"/>
                <a:gd name="T33" fmla="*/ 57 h 66"/>
                <a:gd name="T34" fmla="*/ 88 w 98"/>
                <a:gd name="T35" fmla="*/ 66 h 66"/>
                <a:gd name="T36" fmla="*/ 94 w 98"/>
                <a:gd name="T37" fmla="*/ 65 h 66"/>
                <a:gd name="T38" fmla="*/ 98 w 98"/>
                <a:gd name="T39" fmla="*/ 61 h 66"/>
                <a:gd name="T40" fmla="*/ 98 w 98"/>
                <a:gd name="T41" fmla="*/ 55 h 66"/>
                <a:gd name="T42" fmla="*/ 96 w 98"/>
                <a:gd name="T43" fmla="*/ 49 h 66"/>
                <a:gd name="T44" fmla="*/ 93 w 98"/>
                <a:gd name="T45" fmla="*/ 43 h 66"/>
                <a:gd name="T46" fmla="*/ 89 w 98"/>
                <a:gd name="T47" fmla="*/ 37 h 66"/>
                <a:gd name="T48" fmla="*/ 84 w 98"/>
                <a:gd name="T49" fmla="*/ 30 h 66"/>
                <a:gd name="T50" fmla="*/ 76 w 98"/>
                <a:gd name="T51" fmla="*/ 23 h 66"/>
                <a:gd name="T52" fmla="*/ 69 w 98"/>
                <a:gd name="T53" fmla="*/ 17 h 66"/>
                <a:gd name="T54" fmla="*/ 60 w 98"/>
                <a:gd name="T55" fmla="*/ 10 h 66"/>
                <a:gd name="T56" fmla="*/ 51 w 98"/>
                <a:gd name="T57" fmla="*/ 6 h 66"/>
                <a:gd name="T58" fmla="*/ 41 w 98"/>
                <a:gd name="T59" fmla="*/ 2 h 66"/>
                <a:gd name="T60" fmla="*/ 32 w 98"/>
                <a:gd name="T61" fmla="*/ 0 h 66"/>
                <a:gd name="T62" fmla="*/ 21 w 98"/>
                <a:gd name="T63" fmla="*/ 0 h 66"/>
                <a:gd name="T64" fmla="*/ 11 w 98"/>
                <a:gd name="T65" fmla="*/ 2 h 66"/>
                <a:gd name="T66" fmla="*/ 0 w 98"/>
                <a:gd name="T67" fmla="*/ 7 h 66"/>
                <a:gd name="T68" fmla="*/ 4 w 98"/>
                <a:gd name="T69" fmla="*/ 15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4" y="15"/>
                  </a:moveTo>
                  <a:lnTo>
                    <a:pt x="13" y="11"/>
                  </a:lnTo>
                  <a:lnTo>
                    <a:pt x="22" y="9"/>
                  </a:lnTo>
                  <a:lnTo>
                    <a:pt x="31" y="9"/>
                  </a:lnTo>
                  <a:lnTo>
                    <a:pt x="39" y="11"/>
                  </a:lnTo>
                  <a:lnTo>
                    <a:pt x="48" y="15"/>
                  </a:lnTo>
                  <a:lnTo>
                    <a:pt x="56" y="19"/>
                  </a:lnTo>
                  <a:lnTo>
                    <a:pt x="64" y="23"/>
                  </a:lnTo>
                  <a:lnTo>
                    <a:pt x="71" y="30"/>
                  </a:lnTo>
                  <a:lnTo>
                    <a:pt x="77" y="35"/>
                  </a:lnTo>
                  <a:lnTo>
                    <a:pt x="82" y="42"/>
                  </a:lnTo>
                  <a:lnTo>
                    <a:pt x="86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8" y="66"/>
                  </a:lnTo>
                  <a:lnTo>
                    <a:pt x="94" y="65"/>
                  </a:lnTo>
                  <a:lnTo>
                    <a:pt x="98" y="61"/>
                  </a:lnTo>
                  <a:lnTo>
                    <a:pt x="98" y="55"/>
                  </a:lnTo>
                  <a:lnTo>
                    <a:pt x="96" y="49"/>
                  </a:lnTo>
                  <a:lnTo>
                    <a:pt x="93" y="43"/>
                  </a:lnTo>
                  <a:lnTo>
                    <a:pt x="89" y="37"/>
                  </a:lnTo>
                  <a:lnTo>
                    <a:pt x="84" y="30"/>
                  </a:lnTo>
                  <a:lnTo>
                    <a:pt x="76" y="23"/>
                  </a:lnTo>
                  <a:lnTo>
                    <a:pt x="69" y="17"/>
                  </a:lnTo>
                  <a:lnTo>
                    <a:pt x="60" y="10"/>
                  </a:lnTo>
                  <a:lnTo>
                    <a:pt x="51" y="6"/>
                  </a:lnTo>
                  <a:lnTo>
                    <a:pt x="41" y="2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1" y="2"/>
                  </a:lnTo>
                  <a:lnTo>
                    <a:pt x="0" y="7"/>
                  </a:lnTo>
                  <a:lnTo>
                    <a:pt x="4" y="1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55" name="Freeform 1663"/>
            <p:cNvSpPr>
              <a:spLocks/>
            </p:cNvSpPr>
            <p:nvPr/>
          </p:nvSpPr>
          <p:spPr bwMode="auto">
            <a:xfrm>
              <a:off x="2317" y="3933"/>
              <a:ext cx="43" cy="49"/>
            </a:xfrm>
            <a:custGeom>
              <a:avLst/>
              <a:gdLst>
                <a:gd name="T0" fmla="*/ 43 w 43"/>
                <a:gd name="T1" fmla="*/ 42 h 49"/>
                <a:gd name="T2" fmla="*/ 36 w 43"/>
                <a:gd name="T3" fmla="*/ 37 h 49"/>
                <a:gd name="T4" fmla="*/ 28 w 43"/>
                <a:gd name="T5" fmla="*/ 32 h 49"/>
                <a:gd name="T6" fmla="*/ 22 w 43"/>
                <a:gd name="T7" fmla="*/ 25 h 49"/>
                <a:gd name="T8" fmla="*/ 16 w 43"/>
                <a:gd name="T9" fmla="*/ 19 h 49"/>
                <a:gd name="T10" fmla="*/ 12 w 43"/>
                <a:gd name="T11" fmla="*/ 13 h 49"/>
                <a:gd name="T12" fmla="*/ 8 w 43"/>
                <a:gd name="T13" fmla="*/ 9 h 49"/>
                <a:gd name="T14" fmla="*/ 8 w 43"/>
                <a:gd name="T15" fmla="*/ 8 h 49"/>
                <a:gd name="T16" fmla="*/ 8 w 43"/>
                <a:gd name="T17" fmla="*/ 6 h 49"/>
                <a:gd name="T18" fmla="*/ 8 w 43"/>
                <a:gd name="T19" fmla="*/ 8 h 49"/>
                <a:gd name="T20" fmla="*/ 7 w 43"/>
                <a:gd name="T21" fmla="*/ 8 h 49"/>
                <a:gd name="T22" fmla="*/ 3 w 43"/>
                <a:gd name="T23" fmla="*/ 0 h 49"/>
                <a:gd name="T24" fmla="*/ 0 w 43"/>
                <a:gd name="T25" fmla="*/ 3 h 49"/>
                <a:gd name="T26" fmla="*/ 0 w 43"/>
                <a:gd name="T27" fmla="*/ 6 h 49"/>
                <a:gd name="T28" fmla="*/ 0 w 43"/>
                <a:gd name="T29" fmla="*/ 10 h 49"/>
                <a:gd name="T30" fmla="*/ 1 w 43"/>
                <a:gd name="T31" fmla="*/ 13 h 49"/>
                <a:gd name="T32" fmla="*/ 4 w 43"/>
                <a:gd name="T33" fmla="*/ 19 h 49"/>
                <a:gd name="T34" fmla="*/ 9 w 43"/>
                <a:gd name="T35" fmla="*/ 25 h 49"/>
                <a:gd name="T36" fmla="*/ 16 w 43"/>
                <a:gd name="T37" fmla="*/ 32 h 49"/>
                <a:gd name="T38" fmla="*/ 23 w 43"/>
                <a:gd name="T39" fmla="*/ 38 h 49"/>
                <a:gd name="T40" fmla="*/ 31 w 43"/>
                <a:gd name="T41" fmla="*/ 45 h 49"/>
                <a:gd name="T42" fmla="*/ 39 w 43"/>
                <a:gd name="T43" fmla="*/ 49 h 49"/>
                <a:gd name="T44" fmla="*/ 43 w 43"/>
                <a:gd name="T45" fmla="*/ 42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49"/>
                <a:gd name="T71" fmla="*/ 43 w 43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49">
                  <a:moveTo>
                    <a:pt x="43" y="42"/>
                  </a:moveTo>
                  <a:lnTo>
                    <a:pt x="36" y="37"/>
                  </a:lnTo>
                  <a:lnTo>
                    <a:pt x="28" y="32"/>
                  </a:lnTo>
                  <a:lnTo>
                    <a:pt x="22" y="25"/>
                  </a:lnTo>
                  <a:lnTo>
                    <a:pt x="16" y="19"/>
                  </a:lnTo>
                  <a:lnTo>
                    <a:pt x="12" y="13"/>
                  </a:lnTo>
                  <a:lnTo>
                    <a:pt x="8" y="9"/>
                  </a:lnTo>
                  <a:lnTo>
                    <a:pt x="8" y="8"/>
                  </a:lnTo>
                  <a:lnTo>
                    <a:pt x="8" y="6"/>
                  </a:lnTo>
                  <a:lnTo>
                    <a:pt x="8" y="8"/>
                  </a:lnTo>
                  <a:lnTo>
                    <a:pt x="7" y="8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9"/>
                  </a:lnTo>
                  <a:lnTo>
                    <a:pt x="9" y="25"/>
                  </a:lnTo>
                  <a:lnTo>
                    <a:pt x="16" y="32"/>
                  </a:lnTo>
                  <a:lnTo>
                    <a:pt x="23" y="38"/>
                  </a:lnTo>
                  <a:lnTo>
                    <a:pt x="31" y="45"/>
                  </a:lnTo>
                  <a:lnTo>
                    <a:pt x="39" y="49"/>
                  </a:lnTo>
                  <a:lnTo>
                    <a:pt x="43" y="4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56" name="Freeform 1664"/>
            <p:cNvSpPr>
              <a:spLocks/>
            </p:cNvSpPr>
            <p:nvPr/>
          </p:nvSpPr>
          <p:spPr bwMode="auto">
            <a:xfrm>
              <a:off x="2356" y="3975"/>
              <a:ext cx="54" cy="17"/>
            </a:xfrm>
            <a:custGeom>
              <a:avLst/>
              <a:gdLst>
                <a:gd name="T0" fmla="*/ 54 w 54"/>
                <a:gd name="T1" fmla="*/ 8 h 17"/>
                <a:gd name="T2" fmla="*/ 50 w 54"/>
                <a:gd name="T3" fmla="*/ 7 h 17"/>
                <a:gd name="T4" fmla="*/ 44 w 54"/>
                <a:gd name="T5" fmla="*/ 7 h 17"/>
                <a:gd name="T6" fmla="*/ 38 w 54"/>
                <a:gd name="T7" fmla="*/ 7 h 17"/>
                <a:gd name="T8" fmla="*/ 32 w 54"/>
                <a:gd name="T9" fmla="*/ 6 h 17"/>
                <a:gd name="T10" fmla="*/ 25 w 54"/>
                <a:gd name="T11" fmla="*/ 6 h 17"/>
                <a:gd name="T12" fmla="*/ 18 w 54"/>
                <a:gd name="T13" fmla="*/ 4 h 17"/>
                <a:gd name="T14" fmla="*/ 11 w 54"/>
                <a:gd name="T15" fmla="*/ 2 h 17"/>
                <a:gd name="T16" fmla="*/ 4 w 54"/>
                <a:gd name="T17" fmla="*/ 0 h 17"/>
                <a:gd name="T18" fmla="*/ 0 w 54"/>
                <a:gd name="T19" fmla="*/ 7 h 17"/>
                <a:gd name="T20" fmla="*/ 9 w 54"/>
                <a:gd name="T21" fmla="*/ 11 h 17"/>
                <a:gd name="T22" fmla="*/ 16 w 54"/>
                <a:gd name="T23" fmla="*/ 13 h 17"/>
                <a:gd name="T24" fmla="*/ 24 w 54"/>
                <a:gd name="T25" fmla="*/ 15 h 17"/>
                <a:gd name="T26" fmla="*/ 32 w 54"/>
                <a:gd name="T27" fmla="*/ 16 h 17"/>
                <a:gd name="T28" fmla="*/ 38 w 54"/>
                <a:gd name="T29" fmla="*/ 16 h 17"/>
                <a:gd name="T30" fmla="*/ 44 w 54"/>
                <a:gd name="T31" fmla="*/ 16 h 17"/>
                <a:gd name="T32" fmla="*/ 49 w 54"/>
                <a:gd name="T33" fmla="*/ 16 h 17"/>
                <a:gd name="T34" fmla="*/ 52 w 54"/>
                <a:gd name="T35" fmla="*/ 17 h 17"/>
                <a:gd name="T36" fmla="*/ 54 w 54"/>
                <a:gd name="T37" fmla="*/ 8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7"/>
                <a:gd name="T59" fmla="*/ 54 w 54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7">
                  <a:moveTo>
                    <a:pt x="54" y="8"/>
                  </a:moveTo>
                  <a:lnTo>
                    <a:pt x="50" y="7"/>
                  </a:lnTo>
                  <a:lnTo>
                    <a:pt x="44" y="7"/>
                  </a:lnTo>
                  <a:lnTo>
                    <a:pt x="38" y="7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18" y="4"/>
                  </a:lnTo>
                  <a:lnTo>
                    <a:pt x="11" y="2"/>
                  </a:lnTo>
                  <a:lnTo>
                    <a:pt x="4" y="0"/>
                  </a:lnTo>
                  <a:lnTo>
                    <a:pt x="0" y="7"/>
                  </a:lnTo>
                  <a:lnTo>
                    <a:pt x="9" y="11"/>
                  </a:lnTo>
                  <a:lnTo>
                    <a:pt x="16" y="13"/>
                  </a:lnTo>
                  <a:lnTo>
                    <a:pt x="24" y="15"/>
                  </a:lnTo>
                  <a:lnTo>
                    <a:pt x="32" y="16"/>
                  </a:lnTo>
                  <a:lnTo>
                    <a:pt x="38" y="16"/>
                  </a:lnTo>
                  <a:lnTo>
                    <a:pt x="44" y="16"/>
                  </a:lnTo>
                  <a:lnTo>
                    <a:pt x="49" y="16"/>
                  </a:lnTo>
                  <a:lnTo>
                    <a:pt x="52" y="17"/>
                  </a:lnTo>
                  <a:lnTo>
                    <a:pt x="54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57" name="Freeform 1665"/>
            <p:cNvSpPr>
              <a:spLocks/>
            </p:cNvSpPr>
            <p:nvPr/>
          </p:nvSpPr>
          <p:spPr bwMode="auto">
            <a:xfrm>
              <a:off x="3396" y="3849"/>
              <a:ext cx="93" cy="58"/>
            </a:xfrm>
            <a:custGeom>
              <a:avLst/>
              <a:gdLst>
                <a:gd name="T0" fmla="*/ 88 w 93"/>
                <a:gd name="T1" fmla="*/ 58 h 58"/>
                <a:gd name="T2" fmla="*/ 91 w 93"/>
                <a:gd name="T3" fmla="*/ 58 h 58"/>
                <a:gd name="T4" fmla="*/ 93 w 93"/>
                <a:gd name="T5" fmla="*/ 55 h 58"/>
                <a:gd name="T6" fmla="*/ 93 w 93"/>
                <a:gd name="T7" fmla="*/ 52 h 58"/>
                <a:gd name="T8" fmla="*/ 92 w 93"/>
                <a:gd name="T9" fmla="*/ 47 h 58"/>
                <a:gd name="T10" fmla="*/ 89 w 93"/>
                <a:gd name="T11" fmla="*/ 41 h 58"/>
                <a:gd name="T12" fmla="*/ 85 w 93"/>
                <a:gd name="T13" fmla="*/ 36 h 58"/>
                <a:gd name="T14" fmla="*/ 79 w 93"/>
                <a:gd name="T15" fmla="*/ 29 h 58"/>
                <a:gd name="T16" fmla="*/ 73 w 93"/>
                <a:gd name="T17" fmla="*/ 22 h 58"/>
                <a:gd name="T18" fmla="*/ 65 w 93"/>
                <a:gd name="T19" fmla="*/ 16 h 58"/>
                <a:gd name="T20" fmla="*/ 57 w 93"/>
                <a:gd name="T21" fmla="*/ 10 h 58"/>
                <a:gd name="T22" fmla="*/ 49 w 93"/>
                <a:gd name="T23" fmla="*/ 6 h 58"/>
                <a:gd name="T24" fmla="*/ 39 w 93"/>
                <a:gd name="T25" fmla="*/ 3 h 58"/>
                <a:gd name="T26" fmla="*/ 30 w 93"/>
                <a:gd name="T27" fmla="*/ 0 h 58"/>
                <a:gd name="T28" fmla="*/ 20 w 93"/>
                <a:gd name="T29" fmla="*/ 0 h 58"/>
                <a:gd name="T30" fmla="*/ 10 w 93"/>
                <a:gd name="T31" fmla="*/ 3 h 58"/>
                <a:gd name="T32" fmla="*/ 1 w 93"/>
                <a:gd name="T33" fmla="*/ 7 h 58"/>
                <a:gd name="T34" fmla="*/ 0 w 93"/>
                <a:gd name="T35" fmla="*/ 8 h 58"/>
                <a:gd name="T36" fmla="*/ 0 w 93"/>
                <a:gd name="T37" fmla="*/ 9 h 58"/>
                <a:gd name="T38" fmla="*/ 0 w 93"/>
                <a:gd name="T39" fmla="*/ 11 h 58"/>
                <a:gd name="T40" fmla="*/ 1 w 93"/>
                <a:gd name="T41" fmla="*/ 14 h 58"/>
                <a:gd name="T42" fmla="*/ 4 w 93"/>
                <a:gd name="T43" fmla="*/ 19 h 58"/>
                <a:gd name="T44" fmla="*/ 8 w 93"/>
                <a:gd name="T45" fmla="*/ 25 h 58"/>
                <a:gd name="T46" fmla="*/ 15 w 93"/>
                <a:gd name="T47" fmla="*/ 31 h 58"/>
                <a:gd name="T48" fmla="*/ 21 w 93"/>
                <a:gd name="T49" fmla="*/ 38 h 58"/>
                <a:gd name="T50" fmla="*/ 30 w 93"/>
                <a:gd name="T51" fmla="*/ 43 h 58"/>
                <a:gd name="T52" fmla="*/ 37 w 93"/>
                <a:gd name="T53" fmla="*/ 49 h 58"/>
                <a:gd name="T54" fmla="*/ 44 w 93"/>
                <a:gd name="T55" fmla="*/ 51 h 58"/>
                <a:gd name="T56" fmla="*/ 52 w 93"/>
                <a:gd name="T57" fmla="*/ 53 h 58"/>
                <a:gd name="T58" fmla="*/ 59 w 93"/>
                <a:gd name="T59" fmla="*/ 55 h 58"/>
                <a:gd name="T60" fmla="*/ 67 w 93"/>
                <a:gd name="T61" fmla="*/ 56 h 58"/>
                <a:gd name="T62" fmla="*/ 73 w 93"/>
                <a:gd name="T63" fmla="*/ 56 h 58"/>
                <a:gd name="T64" fmla="*/ 79 w 93"/>
                <a:gd name="T65" fmla="*/ 56 h 58"/>
                <a:gd name="T66" fmla="*/ 85 w 93"/>
                <a:gd name="T67" fmla="*/ 56 h 58"/>
                <a:gd name="T68" fmla="*/ 88 w 93"/>
                <a:gd name="T69" fmla="*/ 58 h 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8"/>
                <a:gd name="T107" fmla="*/ 93 w 93"/>
                <a:gd name="T108" fmla="*/ 58 h 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8">
                  <a:moveTo>
                    <a:pt x="88" y="58"/>
                  </a:moveTo>
                  <a:lnTo>
                    <a:pt x="91" y="58"/>
                  </a:lnTo>
                  <a:lnTo>
                    <a:pt x="93" y="55"/>
                  </a:lnTo>
                  <a:lnTo>
                    <a:pt x="93" y="52"/>
                  </a:lnTo>
                  <a:lnTo>
                    <a:pt x="92" y="47"/>
                  </a:lnTo>
                  <a:lnTo>
                    <a:pt x="89" y="41"/>
                  </a:lnTo>
                  <a:lnTo>
                    <a:pt x="85" y="36"/>
                  </a:lnTo>
                  <a:lnTo>
                    <a:pt x="79" y="29"/>
                  </a:lnTo>
                  <a:lnTo>
                    <a:pt x="73" y="22"/>
                  </a:lnTo>
                  <a:lnTo>
                    <a:pt x="65" y="16"/>
                  </a:lnTo>
                  <a:lnTo>
                    <a:pt x="57" y="10"/>
                  </a:lnTo>
                  <a:lnTo>
                    <a:pt x="49" y="6"/>
                  </a:lnTo>
                  <a:lnTo>
                    <a:pt x="39" y="3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3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9"/>
                  </a:lnTo>
                  <a:lnTo>
                    <a:pt x="8" y="25"/>
                  </a:lnTo>
                  <a:lnTo>
                    <a:pt x="15" y="31"/>
                  </a:lnTo>
                  <a:lnTo>
                    <a:pt x="21" y="38"/>
                  </a:lnTo>
                  <a:lnTo>
                    <a:pt x="30" y="43"/>
                  </a:lnTo>
                  <a:lnTo>
                    <a:pt x="37" y="49"/>
                  </a:lnTo>
                  <a:lnTo>
                    <a:pt x="44" y="51"/>
                  </a:lnTo>
                  <a:lnTo>
                    <a:pt x="52" y="53"/>
                  </a:lnTo>
                  <a:lnTo>
                    <a:pt x="59" y="55"/>
                  </a:lnTo>
                  <a:lnTo>
                    <a:pt x="67" y="56"/>
                  </a:lnTo>
                  <a:lnTo>
                    <a:pt x="73" y="56"/>
                  </a:lnTo>
                  <a:lnTo>
                    <a:pt x="79" y="56"/>
                  </a:lnTo>
                  <a:lnTo>
                    <a:pt x="85" y="56"/>
                  </a:lnTo>
                  <a:lnTo>
                    <a:pt x="88" y="5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58" name="Freeform 1666"/>
            <p:cNvSpPr>
              <a:spLocks/>
            </p:cNvSpPr>
            <p:nvPr/>
          </p:nvSpPr>
          <p:spPr bwMode="auto">
            <a:xfrm>
              <a:off x="3395" y="3845"/>
              <a:ext cx="98" cy="66"/>
            </a:xfrm>
            <a:custGeom>
              <a:avLst/>
              <a:gdLst>
                <a:gd name="T0" fmla="*/ 4 w 98"/>
                <a:gd name="T1" fmla="*/ 14 h 66"/>
                <a:gd name="T2" fmla="*/ 13 w 98"/>
                <a:gd name="T3" fmla="*/ 11 h 66"/>
                <a:gd name="T4" fmla="*/ 22 w 98"/>
                <a:gd name="T5" fmla="*/ 9 h 66"/>
                <a:gd name="T6" fmla="*/ 31 w 98"/>
                <a:gd name="T7" fmla="*/ 9 h 66"/>
                <a:gd name="T8" fmla="*/ 39 w 98"/>
                <a:gd name="T9" fmla="*/ 11 h 66"/>
                <a:gd name="T10" fmla="*/ 47 w 98"/>
                <a:gd name="T11" fmla="*/ 14 h 66"/>
                <a:gd name="T12" fmla="*/ 56 w 98"/>
                <a:gd name="T13" fmla="*/ 19 h 66"/>
                <a:gd name="T14" fmla="*/ 63 w 98"/>
                <a:gd name="T15" fmla="*/ 24 h 66"/>
                <a:gd name="T16" fmla="*/ 71 w 98"/>
                <a:gd name="T17" fmla="*/ 30 h 66"/>
                <a:gd name="T18" fmla="*/ 77 w 98"/>
                <a:gd name="T19" fmla="*/ 36 h 66"/>
                <a:gd name="T20" fmla="*/ 82 w 98"/>
                <a:gd name="T21" fmla="*/ 42 h 66"/>
                <a:gd name="T22" fmla="*/ 86 w 98"/>
                <a:gd name="T23" fmla="*/ 47 h 66"/>
                <a:gd name="T24" fmla="*/ 89 w 98"/>
                <a:gd name="T25" fmla="*/ 53 h 66"/>
                <a:gd name="T26" fmla="*/ 90 w 98"/>
                <a:gd name="T27" fmla="*/ 56 h 66"/>
                <a:gd name="T28" fmla="*/ 90 w 98"/>
                <a:gd name="T29" fmla="*/ 57 h 66"/>
                <a:gd name="T30" fmla="*/ 91 w 98"/>
                <a:gd name="T31" fmla="*/ 57 h 66"/>
                <a:gd name="T32" fmla="*/ 90 w 98"/>
                <a:gd name="T33" fmla="*/ 57 h 66"/>
                <a:gd name="T34" fmla="*/ 88 w 98"/>
                <a:gd name="T35" fmla="*/ 66 h 66"/>
                <a:gd name="T36" fmla="*/ 94 w 98"/>
                <a:gd name="T37" fmla="*/ 65 h 66"/>
                <a:gd name="T38" fmla="*/ 98 w 98"/>
                <a:gd name="T39" fmla="*/ 60 h 66"/>
                <a:gd name="T40" fmla="*/ 98 w 98"/>
                <a:gd name="T41" fmla="*/ 55 h 66"/>
                <a:gd name="T42" fmla="*/ 96 w 98"/>
                <a:gd name="T43" fmla="*/ 49 h 66"/>
                <a:gd name="T44" fmla="*/ 93 w 98"/>
                <a:gd name="T45" fmla="*/ 43 h 66"/>
                <a:gd name="T46" fmla="*/ 89 w 98"/>
                <a:gd name="T47" fmla="*/ 36 h 66"/>
                <a:gd name="T48" fmla="*/ 83 w 98"/>
                <a:gd name="T49" fmla="*/ 30 h 66"/>
                <a:gd name="T50" fmla="*/ 76 w 98"/>
                <a:gd name="T51" fmla="*/ 23 h 66"/>
                <a:gd name="T52" fmla="*/ 69 w 98"/>
                <a:gd name="T53" fmla="*/ 16 h 66"/>
                <a:gd name="T54" fmla="*/ 60 w 98"/>
                <a:gd name="T55" fmla="*/ 11 h 66"/>
                <a:gd name="T56" fmla="*/ 51 w 98"/>
                <a:gd name="T57" fmla="*/ 6 h 66"/>
                <a:gd name="T58" fmla="*/ 41 w 98"/>
                <a:gd name="T59" fmla="*/ 2 h 66"/>
                <a:gd name="T60" fmla="*/ 32 w 98"/>
                <a:gd name="T61" fmla="*/ 0 h 66"/>
                <a:gd name="T62" fmla="*/ 21 w 98"/>
                <a:gd name="T63" fmla="*/ 0 h 66"/>
                <a:gd name="T64" fmla="*/ 10 w 98"/>
                <a:gd name="T65" fmla="*/ 2 h 66"/>
                <a:gd name="T66" fmla="*/ 0 w 98"/>
                <a:gd name="T67" fmla="*/ 7 h 66"/>
                <a:gd name="T68" fmla="*/ 4 w 98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4" y="14"/>
                  </a:moveTo>
                  <a:lnTo>
                    <a:pt x="13" y="11"/>
                  </a:lnTo>
                  <a:lnTo>
                    <a:pt x="22" y="9"/>
                  </a:lnTo>
                  <a:lnTo>
                    <a:pt x="31" y="9"/>
                  </a:lnTo>
                  <a:lnTo>
                    <a:pt x="39" y="11"/>
                  </a:lnTo>
                  <a:lnTo>
                    <a:pt x="47" y="14"/>
                  </a:lnTo>
                  <a:lnTo>
                    <a:pt x="56" y="19"/>
                  </a:lnTo>
                  <a:lnTo>
                    <a:pt x="63" y="24"/>
                  </a:lnTo>
                  <a:lnTo>
                    <a:pt x="71" y="30"/>
                  </a:lnTo>
                  <a:lnTo>
                    <a:pt x="77" y="36"/>
                  </a:lnTo>
                  <a:lnTo>
                    <a:pt x="82" y="42"/>
                  </a:lnTo>
                  <a:lnTo>
                    <a:pt x="86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8" y="66"/>
                  </a:lnTo>
                  <a:lnTo>
                    <a:pt x="94" y="65"/>
                  </a:lnTo>
                  <a:lnTo>
                    <a:pt x="98" y="60"/>
                  </a:lnTo>
                  <a:lnTo>
                    <a:pt x="98" y="55"/>
                  </a:lnTo>
                  <a:lnTo>
                    <a:pt x="96" y="49"/>
                  </a:lnTo>
                  <a:lnTo>
                    <a:pt x="93" y="43"/>
                  </a:lnTo>
                  <a:lnTo>
                    <a:pt x="89" y="36"/>
                  </a:lnTo>
                  <a:lnTo>
                    <a:pt x="83" y="30"/>
                  </a:lnTo>
                  <a:lnTo>
                    <a:pt x="76" y="23"/>
                  </a:lnTo>
                  <a:lnTo>
                    <a:pt x="69" y="16"/>
                  </a:lnTo>
                  <a:lnTo>
                    <a:pt x="60" y="11"/>
                  </a:lnTo>
                  <a:lnTo>
                    <a:pt x="51" y="6"/>
                  </a:lnTo>
                  <a:lnTo>
                    <a:pt x="41" y="2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0" y="2"/>
                  </a:lnTo>
                  <a:lnTo>
                    <a:pt x="0" y="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59" name="Freeform 1667"/>
            <p:cNvSpPr>
              <a:spLocks/>
            </p:cNvSpPr>
            <p:nvPr/>
          </p:nvSpPr>
          <p:spPr bwMode="auto">
            <a:xfrm>
              <a:off x="3392" y="3852"/>
              <a:ext cx="43" cy="49"/>
            </a:xfrm>
            <a:custGeom>
              <a:avLst/>
              <a:gdLst>
                <a:gd name="T0" fmla="*/ 43 w 43"/>
                <a:gd name="T1" fmla="*/ 41 h 49"/>
                <a:gd name="T2" fmla="*/ 36 w 43"/>
                <a:gd name="T3" fmla="*/ 37 h 49"/>
                <a:gd name="T4" fmla="*/ 28 w 43"/>
                <a:gd name="T5" fmla="*/ 31 h 49"/>
                <a:gd name="T6" fmla="*/ 22 w 43"/>
                <a:gd name="T7" fmla="*/ 25 h 49"/>
                <a:gd name="T8" fmla="*/ 16 w 43"/>
                <a:gd name="T9" fmla="*/ 19 h 49"/>
                <a:gd name="T10" fmla="*/ 11 w 43"/>
                <a:gd name="T11" fmla="*/ 13 h 49"/>
                <a:gd name="T12" fmla="*/ 8 w 43"/>
                <a:gd name="T13" fmla="*/ 8 h 49"/>
                <a:gd name="T14" fmla="*/ 8 w 43"/>
                <a:gd name="T15" fmla="*/ 7 h 49"/>
                <a:gd name="T16" fmla="*/ 8 w 43"/>
                <a:gd name="T17" fmla="*/ 6 h 49"/>
                <a:gd name="T18" fmla="*/ 8 w 43"/>
                <a:gd name="T19" fmla="*/ 7 h 49"/>
                <a:gd name="T20" fmla="*/ 7 w 43"/>
                <a:gd name="T21" fmla="*/ 7 h 49"/>
                <a:gd name="T22" fmla="*/ 3 w 43"/>
                <a:gd name="T23" fmla="*/ 0 h 49"/>
                <a:gd name="T24" fmla="*/ 0 w 43"/>
                <a:gd name="T25" fmla="*/ 3 h 49"/>
                <a:gd name="T26" fmla="*/ 0 w 43"/>
                <a:gd name="T27" fmla="*/ 6 h 49"/>
                <a:gd name="T28" fmla="*/ 0 w 43"/>
                <a:gd name="T29" fmla="*/ 9 h 49"/>
                <a:gd name="T30" fmla="*/ 1 w 43"/>
                <a:gd name="T31" fmla="*/ 13 h 49"/>
                <a:gd name="T32" fmla="*/ 4 w 43"/>
                <a:gd name="T33" fmla="*/ 18 h 49"/>
                <a:gd name="T34" fmla="*/ 9 w 43"/>
                <a:gd name="T35" fmla="*/ 25 h 49"/>
                <a:gd name="T36" fmla="*/ 16 w 43"/>
                <a:gd name="T37" fmla="*/ 31 h 49"/>
                <a:gd name="T38" fmla="*/ 23 w 43"/>
                <a:gd name="T39" fmla="*/ 38 h 49"/>
                <a:gd name="T40" fmla="*/ 30 w 43"/>
                <a:gd name="T41" fmla="*/ 45 h 49"/>
                <a:gd name="T42" fmla="*/ 39 w 43"/>
                <a:gd name="T43" fmla="*/ 49 h 49"/>
                <a:gd name="T44" fmla="*/ 43 w 43"/>
                <a:gd name="T45" fmla="*/ 41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49"/>
                <a:gd name="T71" fmla="*/ 43 w 43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49">
                  <a:moveTo>
                    <a:pt x="43" y="41"/>
                  </a:moveTo>
                  <a:lnTo>
                    <a:pt x="36" y="37"/>
                  </a:lnTo>
                  <a:lnTo>
                    <a:pt x="28" y="31"/>
                  </a:lnTo>
                  <a:lnTo>
                    <a:pt x="22" y="25"/>
                  </a:lnTo>
                  <a:lnTo>
                    <a:pt x="16" y="19"/>
                  </a:lnTo>
                  <a:lnTo>
                    <a:pt x="11" y="13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7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9" y="25"/>
                  </a:lnTo>
                  <a:lnTo>
                    <a:pt x="16" y="31"/>
                  </a:lnTo>
                  <a:lnTo>
                    <a:pt x="23" y="38"/>
                  </a:lnTo>
                  <a:lnTo>
                    <a:pt x="30" y="45"/>
                  </a:lnTo>
                  <a:lnTo>
                    <a:pt x="39" y="49"/>
                  </a:lnTo>
                  <a:lnTo>
                    <a:pt x="4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60" name="Freeform 1668"/>
            <p:cNvSpPr>
              <a:spLocks/>
            </p:cNvSpPr>
            <p:nvPr/>
          </p:nvSpPr>
          <p:spPr bwMode="auto">
            <a:xfrm>
              <a:off x="3431" y="3893"/>
              <a:ext cx="54" cy="18"/>
            </a:xfrm>
            <a:custGeom>
              <a:avLst/>
              <a:gdLst>
                <a:gd name="T0" fmla="*/ 54 w 54"/>
                <a:gd name="T1" fmla="*/ 9 h 18"/>
                <a:gd name="T2" fmla="*/ 50 w 54"/>
                <a:gd name="T3" fmla="*/ 8 h 18"/>
                <a:gd name="T4" fmla="*/ 44 w 54"/>
                <a:gd name="T5" fmla="*/ 8 h 18"/>
                <a:gd name="T6" fmla="*/ 38 w 54"/>
                <a:gd name="T7" fmla="*/ 8 h 18"/>
                <a:gd name="T8" fmla="*/ 32 w 54"/>
                <a:gd name="T9" fmla="*/ 7 h 18"/>
                <a:gd name="T10" fmla="*/ 25 w 54"/>
                <a:gd name="T11" fmla="*/ 7 h 18"/>
                <a:gd name="T12" fmla="*/ 18 w 54"/>
                <a:gd name="T13" fmla="*/ 5 h 18"/>
                <a:gd name="T14" fmla="*/ 10 w 54"/>
                <a:gd name="T15" fmla="*/ 4 h 18"/>
                <a:gd name="T16" fmla="*/ 4 w 54"/>
                <a:gd name="T17" fmla="*/ 0 h 18"/>
                <a:gd name="T18" fmla="*/ 0 w 54"/>
                <a:gd name="T19" fmla="*/ 8 h 18"/>
                <a:gd name="T20" fmla="*/ 8 w 54"/>
                <a:gd name="T21" fmla="*/ 11 h 18"/>
                <a:gd name="T22" fmla="*/ 16 w 54"/>
                <a:gd name="T23" fmla="*/ 15 h 18"/>
                <a:gd name="T24" fmla="*/ 24 w 54"/>
                <a:gd name="T25" fmla="*/ 16 h 18"/>
                <a:gd name="T26" fmla="*/ 32 w 54"/>
                <a:gd name="T27" fmla="*/ 17 h 18"/>
                <a:gd name="T28" fmla="*/ 38 w 54"/>
                <a:gd name="T29" fmla="*/ 17 h 18"/>
                <a:gd name="T30" fmla="*/ 44 w 54"/>
                <a:gd name="T31" fmla="*/ 17 h 18"/>
                <a:gd name="T32" fmla="*/ 48 w 54"/>
                <a:gd name="T33" fmla="*/ 18 h 18"/>
                <a:gd name="T34" fmla="*/ 52 w 54"/>
                <a:gd name="T35" fmla="*/ 18 h 18"/>
                <a:gd name="T36" fmla="*/ 54 w 54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8"/>
                <a:gd name="T59" fmla="*/ 54 w 54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8">
                  <a:moveTo>
                    <a:pt x="54" y="9"/>
                  </a:moveTo>
                  <a:lnTo>
                    <a:pt x="50" y="8"/>
                  </a:lnTo>
                  <a:lnTo>
                    <a:pt x="44" y="8"/>
                  </a:lnTo>
                  <a:lnTo>
                    <a:pt x="38" y="8"/>
                  </a:lnTo>
                  <a:lnTo>
                    <a:pt x="32" y="7"/>
                  </a:lnTo>
                  <a:lnTo>
                    <a:pt x="25" y="7"/>
                  </a:lnTo>
                  <a:lnTo>
                    <a:pt x="18" y="5"/>
                  </a:lnTo>
                  <a:lnTo>
                    <a:pt x="10" y="4"/>
                  </a:lnTo>
                  <a:lnTo>
                    <a:pt x="4" y="0"/>
                  </a:lnTo>
                  <a:lnTo>
                    <a:pt x="0" y="8"/>
                  </a:lnTo>
                  <a:lnTo>
                    <a:pt x="8" y="11"/>
                  </a:lnTo>
                  <a:lnTo>
                    <a:pt x="16" y="15"/>
                  </a:lnTo>
                  <a:lnTo>
                    <a:pt x="24" y="16"/>
                  </a:lnTo>
                  <a:lnTo>
                    <a:pt x="32" y="17"/>
                  </a:lnTo>
                  <a:lnTo>
                    <a:pt x="38" y="17"/>
                  </a:lnTo>
                  <a:lnTo>
                    <a:pt x="44" y="17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4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61" name="Freeform 1669"/>
            <p:cNvSpPr>
              <a:spLocks/>
            </p:cNvSpPr>
            <p:nvPr/>
          </p:nvSpPr>
          <p:spPr bwMode="auto">
            <a:xfrm>
              <a:off x="1514" y="3851"/>
              <a:ext cx="94" cy="57"/>
            </a:xfrm>
            <a:custGeom>
              <a:avLst/>
              <a:gdLst>
                <a:gd name="T0" fmla="*/ 89 w 94"/>
                <a:gd name="T1" fmla="*/ 0 h 57"/>
                <a:gd name="T2" fmla="*/ 92 w 94"/>
                <a:gd name="T3" fmla="*/ 0 h 57"/>
                <a:gd name="T4" fmla="*/ 94 w 94"/>
                <a:gd name="T5" fmla="*/ 2 h 57"/>
                <a:gd name="T6" fmla="*/ 94 w 94"/>
                <a:gd name="T7" fmla="*/ 5 h 57"/>
                <a:gd name="T8" fmla="*/ 92 w 94"/>
                <a:gd name="T9" fmla="*/ 9 h 57"/>
                <a:gd name="T10" fmla="*/ 90 w 94"/>
                <a:gd name="T11" fmla="*/ 15 h 57"/>
                <a:gd name="T12" fmla="*/ 85 w 94"/>
                <a:gd name="T13" fmla="*/ 21 h 57"/>
                <a:gd name="T14" fmla="*/ 79 w 94"/>
                <a:gd name="T15" fmla="*/ 28 h 57"/>
                <a:gd name="T16" fmla="*/ 73 w 94"/>
                <a:gd name="T17" fmla="*/ 35 h 57"/>
                <a:gd name="T18" fmla="*/ 66 w 94"/>
                <a:gd name="T19" fmla="*/ 40 h 57"/>
                <a:gd name="T20" fmla="*/ 58 w 94"/>
                <a:gd name="T21" fmla="*/ 46 h 57"/>
                <a:gd name="T22" fmla="*/ 50 w 94"/>
                <a:gd name="T23" fmla="*/ 51 h 57"/>
                <a:gd name="T24" fmla="*/ 40 w 94"/>
                <a:gd name="T25" fmla="*/ 54 h 57"/>
                <a:gd name="T26" fmla="*/ 31 w 94"/>
                <a:gd name="T27" fmla="*/ 57 h 57"/>
                <a:gd name="T28" fmla="*/ 21 w 94"/>
                <a:gd name="T29" fmla="*/ 57 h 57"/>
                <a:gd name="T30" fmla="*/ 12 w 94"/>
                <a:gd name="T31" fmla="*/ 54 h 57"/>
                <a:gd name="T32" fmla="*/ 2 w 94"/>
                <a:gd name="T33" fmla="*/ 50 h 57"/>
                <a:gd name="T34" fmla="*/ 1 w 94"/>
                <a:gd name="T35" fmla="*/ 49 h 57"/>
                <a:gd name="T36" fmla="*/ 0 w 94"/>
                <a:gd name="T37" fmla="*/ 48 h 57"/>
                <a:gd name="T38" fmla="*/ 1 w 94"/>
                <a:gd name="T39" fmla="*/ 46 h 57"/>
                <a:gd name="T40" fmla="*/ 1 w 94"/>
                <a:gd name="T41" fmla="*/ 43 h 57"/>
                <a:gd name="T42" fmla="*/ 4 w 94"/>
                <a:gd name="T43" fmla="*/ 38 h 57"/>
                <a:gd name="T44" fmla="*/ 10 w 94"/>
                <a:gd name="T45" fmla="*/ 31 h 57"/>
                <a:gd name="T46" fmla="*/ 16 w 94"/>
                <a:gd name="T47" fmla="*/ 25 h 57"/>
                <a:gd name="T48" fmla="*/ 22 w 94"/>
                <a:gd name="T49" fmla="*/ 19 h 57"/>
                <a:gd name="T50" fmla="*/ 30 w 94"/>
                <a:gd name="T51" fmla="*/ 13 h 57"/>
                <a:gd name="T52" fmla="*/ 38 w 94"/>
                <a:gd name="T53" fmla="*/ 8 h 57"/>
                <a:gd name="T54" fmla="*/ 46 w 94"/>
                <a:gd name="T55" fmla="*/ 5 h 57"/>
                <a:gd name="T56" fmla="*/ 53 w 94"/>
                <a:gd name="T57" fmla="*/ 3 h 57"/>
                <a:gd name="T58" fmla="*/ 60 w 94"/>
                <a:gd name="T59" fmla="*/ 2 h 57"/>
                <a:gd name="T60" fmla="*/ 68 w 94"/>
                <a:gd name="T61" fmla="*/ 1 h 57"/>
                <a:gd name="T62" fmla="*/ 74 w 94"/>
                <a:gd name="T63" fmla="*/ 1 h 57"/>
                <a:gd name="T64" fmla="*/ 80 w 94"/>
                <a:gd name="T65" fmla="*/ 0 h 57"/>
                <a:gd name="T66" fmla="*/ 85 w 94"/>
                <a:gd name="T67" fmla="*/ 0 h 57"/>
                <a:gd name="T68" fmla="*/ 89 w 94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7"/>
                <a:gd name="T107" fmla="*/ 94 w 94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7">
                  <a:moveTo>
                    <a:pt x="89" y="0"/>
                  </a:moveTo>
                  <a:lnTo>
                    <a:pt x="92" y="0"/>
                  </a:lnTo>
                  <a:lnTo>
                    <a:pt x="94" y="2"/>
                  </a:lnTo>
                  <a:lnTo>
                    <a:pt x="94" y="5"/>
                  </a:lnTo>
                  <a:lnTo>
                    <a:pt x="92" y="9"/>
                  </a:lnTo>
                  <a:lnTo>
                    <a:pt x="90" y="15"/>
                  </a:lnTo>
                  <a:lnTo>
                    <a:pt x="85" y="21"/>
                  </a:lnTo>
                  <a:lnTo>
                    <a:pt x="79" y="28"/>
                  </a:lnTo>
                  <a:lnTo>
                    <a:pt x="73" y="35"/>
                  </a:lnTo>
                  <a:lnTo>
                    <a:pt x="66" y="40"/>
                  </a:lnTo>
                  <a:lnTo>
                    <a:pt x="58" y="46"/>
                  </a:lnTo>
                  <a:lnTo>
                    <a:pt x="50" y="51"/>
                  </a:lnTo>
                  <a:lnTo>
                    <a:pt x="40" y="54"/>
                  </a:lnTo>
                  <a:lnTo>
                    <a:pt x="31" y="57"/>
                  </a:lnTo>
                  <a:lnTo>
                    <a:pt x="21" y="57"/>
                  </a:lnTo>
                  <a:lnTo>
                    <a:pt x="12" y="54"/>
                  </a:lnTo>
                  <a:lnTo>
                    <a:pt x="2" y="50"/>
                  </a:lnTo>
                  <a:lnTo>
                    <a:pt x="1" y="49"/>
                  </a:lnTo>
                  <a:lnTo>
                    <a:pt x="0" y="48"/>
                  </a:lnTo>
                  <a:lnTo>
                    <a:pt x="1" y="46"/>
                  </a:lnTo>
                  <a:lnTo>
                    <a:pt x="1" y="43"/>
                  </a:lnTo>
                  <a:lnTo>
                    <a:pt x="4" y="38"/>
                  </a:lnTo>
                  <a:lnTo>
                    <a:pt x="10" y="31"/>
                  </a:lnTo>
                  <a:lnTo>
                    <a:pt x="16" y="25"/>
                  </a:lnTo>
                  <a:lnTo>
                    <a:pt x="22" y="19"/>
                  </a:lnTo>
                  <a:lnTo>
                    <a:pt x="30" y="13"/>
                  </a:lnTo>
                  <a:lnTo>
                    <a:pt x="38" y="8"/>
                  </a:lnTo>
                  <a:lnTo>
                    <a:pt x="46" y="5"/>
                  </a:lnTo>
                  <a:lnTo>
                    <a:pt x="53" y="3"/>
                  </a:lnTo>
                  <a:lnTo>
                    <a:pt x="60" y="2"/>
                  </a:lnTo>
                  <a:lnTo>
                    <a:pt x="68" y="1"/>
                  </a:lnTo>
                  <a:lnTo>
                    <a:pt x="74" y="1"/>
                  </a:lnTo>
                  <a:lnTo>
                    <a:pt x="80" y="0"/>
                  </a:lnTo>
                  <a:lnTo>
                    <a:pt x="85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62" name="Freeform 1670"/>
            <p:cNvSpPr>
              <a:spLocks/>
            </p:cNvSpPr>
            <p:nvPr/>
          </p:nvSpPr>
          <p:spPr bwMode="auto">
            <a:xfrm>
              <a:off x="1514" y="3846"/>
              <a:ext cx="98" cy="66"/>
            </a:xfrm>
            <a:custGeom>
              <a:avLst/>
              <a:gdLst>
                <a:gd name="T0" fmla="*/ 0 w 98"/>
                <a:gd name="T1" fmla="*/ 58 h 66"/>
                <a:gd name="T2" fmla="*/ 11 w 98"/>
                <a:gd name="T3" fmla="*/ 64 h 66"/>
                <a:gd name="T4" fmla="*/ 21 w 98"/>
                <a:gd name="T5" fmla="*/ 66 h 66"/>
                <a:gd name="T6" fmla="*/ 31 w 98"/>
                <a:gd name="T7" fmla="*/ 66 h 66"/>
                <a:gd name="T8" fmla="*/ 41 w 98"/>
                <a:gd name="T9" fmla="*/ 64 h 66"/>
                <a:gd name="T10" fmla="*/ 51 w 98"/>
                <a:gd name="T11" fmla="*/ 61 h 66"/>
                <a:gd name="T12" fmla="*/ 60 w 98"/>
                <a:gd name="T13" fmla="*/ 55 h 66"/>
                <a:gd name="T14" fmla="*/ 69 w 98"/>
                <a:gd name="T15" fmla="*/ 50 h 66"/>
                <a:gd name="T16" fmla="*/ 76 w 98"/>
                <a:gd name="T17" fmla="*/ 43 h 66"/>
                <a:gd name="T18" fmla="*/ 83 w 98"/>
                <a:gd name="T19" fmla="*/ 36 h 66"/>
                <a:gd name="T20" fmla="*/ 89 w 98"/>
                <a:gd name="T21" fmla="*/ 30 h 66"/>
                <a:gd name="T22" fmla="*/ 93 w 98"/>
                <a:gd name="T23" fmla="*/ 23 h 66"/>
                <a:gd name="T24" fmla="*/ 96 w 98"/>
                <a:gd name="T25" fmla="*/ 17 h 66"/>
                <a:gd name="T26" fmla="*/ 98 w 98"/>
                <a:gd name="T27" fmla="*/ 11 h 66"/>
                <a:gd name="T28" fmla="*/ 98 w 98"/>
                <a:gd name="T29" fmla="*/ 6 h 66"/>
                <a:gd name="T30" fmla="*/ 94 w 98"/>
                <a:gd name="T31" fmla="*/ 0 h 66"/>
                <a:gd name="T32" fmla="*/ 88 w 98"/>
                <a:gd name="T33" fmla="*/ 0 h 66"/>
                <a:gd name="T34" fmla="*/ 89 w 98"/>
                <a:gd name="T35" fmla="*/ 9 h 66"/>
                <a:gd name="T36" fmla="*/ 91 w 98"/>
                <a:gd name="T37" fmla="*/ 9 h 66"/>
                <a:gd name="T38" fmla="*/ 90 w 98"/>
                <a:gd name="T39" fmla="*/ 8 h 66"/>
                <a:gd name="T40" fmla="*/ 90 w 98"/>
                <a:gd name="T41" fmla="*/ 9 h 66"/>
                <a:gd name="T42" fmla="*/ 89 w 98"/>
                <a:gd name="T43" fmla="*/ 13 h 66"/>
                <a:gd name="T44" fmla="*/ 86 w 98"/>
                <a:gd name="T45" fmla="*/ 18 h 66"/>
                <a:gd name="T46" fmla="*/ 81 w 98"/>
                <a:gd name="T47" fmla="*/ 23 h 66"/>
                <a:gd name="T48" fmla="*/ 76 w 98"/>
                <a:gd name="T49" fmla="*/ 30 h 66"/>
                <a:gd name="T50" fmla="*/ 71 w 98"/>
                <a:gd name="T51" fmla="*/ 36 h 66"/>
                <a:gd name="T52" fmla="*/ 63 w 98"/>
                <a:gd name="T53" fmla="*/ 42 h 66"/>
                <a:gd name="T54" fmla="*/ 56 w 98"/>
                <a:gd name="T55" fmla="*/ 47 h 66"/>
                <a:gd name="T56" fmla="*/ 48 w 98"/>
                <a:gd name="T57" fmla="*/ 52 h 66"/>
                <a:gd name="T58" fmla="*/ 39 w 98"/>
                <a:gd name="T59" fmla="*/ 55 h 66"/>
                <a:gd name="T60" fmla="*/ 31 w 98"/>
                <a:gd name="T61" fmla="*/ 56 h 66"/>
                <a:gd name="T62" fmla="*/ 21 w 98"/>
                <a:gd name="T63" fmla="*/ 57 h 66"/>
                <a:gd name="T64" fmla="*/ 13 w 98"/>
                <a:gd name="T65" fmla="*/ 55 h 66"/>
                <a:gd name="T66" fmla="*/ 4 w 98"/>
                <a:gd name="T67" fmla="*/ 51 h 66"/>
                <a:gd name="T68" fmla="*/ 0 w 98"/>
                <a:gd name="T69" fmla="*/ 58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8"/>
                  </a:moveTo>
                  <a:lnTo>
                    <a:pt x="11" y="64"/>
                  </a:lnTo>
                  <a:lnTo>
                    <a:pt x="21" y="66"/>
                  </a:lnTo>
                  <a:lnTo>
                    <a:pt x="31" y="66"/>
                  </a:lnTo>
                  <a:lnTo>
                    <a:pt x="41" y="64"/>
                  </a:lnTo>
                  <a:lnTo>
                    <a:pt x="51" y="61"/>
                  </a:lnTo>
                  <a:lnTo>
                    <a:pt x="60" y="55"/>
                  </a:lnTo>
                  <a:lnTo>
                    <a:pt x="69" y="50"/>
                  </a:lnTo>
                  <a:lnTo>
                    <a:pt x="76" y="43"/>
                  </a:lnTo>
                  <a:lnTo>
                    <a:pt x="83" y="36"/>
                  </a:lnTo>
                  <a:lnTo>
                    <a:pt x="89" y="30"/>
                  </a:lnTo>
                  <a:lnTo>
                    <a:pt x="93" y="23"/>
                  </a:lnTo>
                  <a:lnTo>
                    <a:pt x="96" y="17"/>
                  </a:lnTo>
                  <a:lnTo>
                    <a:pt x="98" y="11"/>
                  </a:lnTo>
                  <a:lnTo>
                    <a:pt x="98" y="6"/>
                  </a:lnTo>
                  <a:lnTo>
                    <a:pt x="94" y="0"/>
                  </a:lnTo>
                  <a:lnTo>
                    <a:pt x="88" y="0"/>
                  </a:lnTo>
                  <a:lnTo>
                    <a:pt x="89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6" y="18"/>
                  </a:lnTo>
                  <a:lnTo>
                    <a:pt x="81" y="23"/>
                  </a:lnTo>
                  <a:lnTo>
                    <a:pt x="76" y="30"/>
                  </a:lnTo>
                  <a:lnTo>
                    <a:pt x="71" y="36"/>
                  </a:lnTo>
                  <a:lnTo>
                    <a:pt x="63" y="42"/>
                  </a:lnTo>
                  <a:lnTo>
                    <a:pt x="56" y="47"/>
                  </a:lnTo>
                  <a:lnTo>
                    <a:pt x="48" y="52"/>
                  </a:lnTo>
                  <a:lnTo>
                    <a:pt x="39" y="55"/>
                  </a:lnTo>
                  <a:lnTo>
                    <a:pt x="31" y="56"/>
                  </a:lnTo>
                  <a:lnTo>
                    <a:pt x="21" y="57"/>
                  </a:lnTo>
                  <a:lnTo>
                    <a:pt x="13" y="55"/>
                  </a:lnTo>
                  <a:lnTo>
                    <a:pt x="4" y="5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63" name="Freeform 1671"/>
            <p:cNvSpPr>
              <a:spLocks/>
            </p:cNvSpPr>
            <p:nvPr/>
          </p:nvSpPr>
          <p:spPr bwMode="auto">
            <a:xfrm>
              <a:off x="1510" y="3855"/>
              <a:ext cx="44" cy="49"/>
            </a:xfrm>
            <a:custGeom>
              <a:avLst/>
              <a:gdLst>
                <a:gd name="T0" fmla="*/ 40 w 44"/>
                <a:gd name="T1" fmla="*/ 0 h 49"/>
                <a:gd name="T2" fmla="*/ 32 w 44"/>
                <a:gd name="T3" fmla="*/ 5 h 49"/>
                <a:gd name="T4" fmla="*/ 24 w 44"/>
                <a:gd name="T5" fmla="*/ 11 h 49"/>
                <a:gd name="T6" fmla="*/ 17 w 44"/>
                <a:gd name="T7" fmla="*/ 17 h 49"/>
                <a:gd name="T8" fmla="*/ 10 w 44"/>
                <a:gd name="T9" fmla="*/ 25 h 49"/>
                <a:gd name="T10" fmla="*/ 5 w 44"/>
                <a:gd name="T11" fmla="*/ 32 h 49"/>
                <a:gd name="T12" fmla="*/ 2 w 44"/>
                <a:gd name="T13" fmla="*/ 37 h 49"/>
                <a:gd name="T14" fmla="*/ 1 w 44"/>
                <a:gd name="T15" fmla="*/ 41 h 49"/>
                <a:gd name="T16" fmla="*/ 0 w 44"/>
                <a:gd name="T17" fmla="*/ 44 h 49"/>
                <a:gd name="T18" fmla="*/ 1 w 44"/>
                <a:gd name="T19" fmla="*/ 47 h 49"/>
                <a:gd name="T20" fmla="*/ 4 w 44"/>
                <a:gd name="T21" fmla="*/ 49 h 49"/>
                <a:gd name="T22" fmla="*/ 8 w 44"/>
                <a:gd name="T23" fmla="*/ 42 h 49"/>
                <a:gd name="T24" fmla="*/ 8 w 44"/>
                <a:gd name="T25" fmla="*/ 43 h 49"/>
                <a:gd name="T26" fmla="*/ 9 w 44"/>
                <a:gd name="T27" fmla="*/ 43 h 49"/>
                <a:gd name="T28" fmla="*/ 9 w 44"/>
                <a:gd name="T29" fmla="*/ 42 h 49"/>
                <a:gd name="T30" fmla="*/ 12 w 44"/>
                <a:gd name="T31" fmla="*/ 36 h 49"/>
                <a:gd name="T32" fmla="*/ 17 w 44"/>
                <a:gd name="T33" fmla="*/ 31 h 49"/>
                <a:gd name="T34" fmla="*/ 22 w 44"/>
                <a:gd name="T35" fmla="*/ 24 h 49"/>
                <a:gd name="T36" fmla="*/ 29 w 44"/>
                <a:gd name="T37" fmla="*/ 19 h 49"/>
                <a:gd name="T38" fmla="*/ 37 w 44"/>
                <a:gd name="T39" fmla="*/ 13 h 49"/>
                <a:gd name="T40" fmla="*/ 44 w 44"/>
                <a:gd name="T41" fmla="*/ 9 h 49"/>
                <a:gd name="T42" fmla="*/ 40 w 44"/>
                <a:gd name="T43" fmla="*/ 0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49"/>
                <a:gd name="T68" fmla="*/ 44 w 44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49">
                  <a:moveTo>
                    <a:pt x="40" y="0"/>
                  </a:moveTo>
                  <a:lnTo>
                    <a:pt x="32" y="5"/>
                  </a:lnTo>
                  <a:lnTo>
                    <a:pt x="24" y="11"/>
                  </a:lnTo>
                  <a:lnTo>
                    <a:pt x="17" y="17"/>
                  </a:lnTo>
                  <a:lnTo>
                    <a:pt x="10" y="25"/>
                  </a:lnTo>
                  <a:lnTo>
                    <a:pt x="5" y="32"/>
                  </a:lnTo>
                  <a:lnTo>
                    <a:pt x="2" y="37"/>
                  </a:lnTo>
                  <a:lnTo>
                    <a:pt x="1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4" y="49"/>
                  </a:lnTo>
                  <a:lnTo>
                    <a:pt x="8" y="42"/>
                  </a:lnTo>
                  <a:lnTo>
                    <a:pt x="8" y="43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2" y="36"/>
                  </a:lnTo>
                  <a:lnTo>
                    <a:pt x="17" y="31"/>
                  </a:lnTo>
                  <a:lnTo>
                    <a:pt x="22" y="24"/>
                  </a:lnTo>
                  <a:lnTo>
                    <a:pt x="29" y="19"/>
                  </a:lnTo>
                  <a:lnTo>
                    <a:pt x="37" y="13"/>
                  </a:lnTo>
                  <a:lnTo>
                    <a:pt x="44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64" name="Freeform 1672"/>
            <p:cNvSpPr>
              <a:spLocks/>
            </p:cNvSpPr>
            <p:nvPr/>
          </p:nvSpPr>
          <p:spPr bwMode="auto">
            <a:xfrm>
              <a:off x="1550" y="3846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9 w 53"/>
                <a:gd name="T3" fmla="*/ 0 h 18"/>
                <a:gd name="T4" fmla="*/ 43 w 53"/>
                <a:gd name="T5" fmla="*/ 0 h 18"/>
                <a:gd name="T6" fmla="*/ 38 w 53"/>
                <a:gd name="T7" fmla="*/ 0 h 18"/>
                <a:gd name="T8" fmla="*/ 31 w 53"/>
                <a:gd name="T9" fmla="*/ 1 h 18"/>
                <a:gd name="T10" fmla="*/ 23 w 53"/>
                <a:gd name="T11" fmla="*/ 2 h 18"/>
                <a:gd name="T12" fmla="*/ 16 w 53"/>
                <a:gd name="T13" fmla="*/ 3 h 18"/>
                <a:gd name="T14" fmla="*/ 7 w 53"/>
                <a:gd name="T15" fmla="*/ 6 h 18"/>
                <a:gd name="T16" fmla="*/ 0 w 53"/>
                <a:gd name="T17" fmla="*/ 9 h 18"/>
                <a:gd name="T18" fmla="*/ 4 w 53"/>
                <a:gd name="T19" fmla="*/ 18 h 18"/>
                <a:gd name="T20" fmla="*/ 11 w 53"/>
                <a:gd name="T21" fmla="*/ 14 h 18"/>
                <a:gd name="T22" fmla="*/ 18 w 53"/>
                <a:gd name="T23" fmla="*/ 12 h 18"/>
                <a:gd name="T24" fmla="*/ 25 w 53"/>
                <a:gd name="T25" fmla="*/ 11 h 18"/>
                <a:gd name="T26" fmla="*/ 32 w 53"/>
                <a:gd name="T27" fmla="*/ 10 h 18"/>
                <a:gd name="T28" fmla="*/ 38 w 53"/>
                <a:gd name="T29" fmla="*/ 10 h 18"/>
                <a:gd name="T30" fmla="*/ 44 w 53"/>
                <a:gd name="T31" fmla="*/ 10 h 18"/>
                <a:gd name="T32" fmla="*/ 50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3" y="2"/>
                  </a:lnTo>
                  <a:lnTo>
                    <a:pt x="16" y="3"/>
                  </a:lnTo>
                  <a:lnTo>
                    <a:pt x="7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1" y="14"/>
                  </a:lnTo>
                  <a:lnTo>
                    <a:pt x="18" y="12"/>
                  </a:lnTo>
                  <a:lnTo>
                    <a:pt x="25" y="11"/>
                  </a:lnTo>
                  <a:lnTo>
                    <a:pt x="32" y="10"/>
                  </a:lnTo>
                  <a:lnTo>
                    <a:pt x="38" y="10"/>
                  </a:lnTo>
                  <a:lnTo>
                    <a:pt x="44" y="10"/>
                  </a:lnTo>
                  <a:lnTo>
                    <a:pt x="50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65" name="Freeform 1673"/>
            <p:cNvSpPr>
              <a:spLocks/>
            </p:cNvSpPr>
            <p:nvPr/>
          </p:nvSpPr>
          <p:spPr bwMode="auto">
            <a:xfrm>
              <a:off x="4672" y="3849"/>
              <a:ext cx="93" cy="58"/>
            </a:xfrm>
            <a:custGeom>
              <a:avLst/>
              <a:gdLst>
                <a:gd name="T0" fmla="*/ 87 w 93"/>
                <a:gd name="T1" fmla="*/ 58 h 58"/>
                <a:gd name="T2" fmla="*/ 91 w 93"/>
                <a:gd name="T3" fmla="*/ 58 h 58"/>
                <a:gd name="T4" fmla="*/ 93 w 93"/>
                <a:gd name="T5" fmla="*/ 55 h 58"/>
                <a:gd name="T6" fmla="*/ 93 w 93"/>
                <a:gd name="T7" fmla="*/ 52 h 58"/>
                <a:gd name="T8" fmla="*/ 91 w 93"/>
                <a:gd name="T9" fmla="*/ 47 h 58"/>
                <a:gd name="T10" fmla="*/ 88 w 93"/>
                <a:gd name="T11" fmla="*/ 41 h 58"/>
                <a:gd name="T12" fmla="*/ 84 w 93"/>
                <a:gd name="T13" fmla="*/ 36 h 58"/>
                <a:gd name="T14" fmla="*/ 78 w 93"/>
                <a:gd name="T15" fmla="*/ 29 h 58"/>
                <a:gd name="T16" fmla="*/ 72 w 93"/>
                <a:gd name="T17" fmla="*/ 22 h 58"/>
                <a:gd name="T18" fmla="*/ 64 w 93"/>
                <a:gd name="T19" fmla="*/ 16 h 58"/>
                <a:gd name="T20" fmla="*/ 57 w 93"/>
                <a:gd name="T21" fmla="*/ 10 h 58"/>
                <a:gd name="T22" fmla="*/ 48 w 93"/>
                <a:gd name="T23" fmla="*/ 6 h 58"/>
                <a:gd name="T24" fmla="*/ 39 w 93"/>
                <a:gd name="T25" fmla="*/ 3 h 58"/>
                <a:gd name="T26" fmla="*/ 29 w 93"/>
                <a:gd name="T27" fmla="*/ 0 h 58"/>
                <a:gd name="T28" fmla="*/ 20 w 93"/>
                <a:gd name="T29" fmla="*/ 0 h 58"/>
                <a:gd name="T30" fmla="*/ 10 w 93"/>
                <a:gd name="T31" fmla="*/ 3 h 58"/>
                <a:gd name="T32" fmla="*/ 1 w 93"/>
                <a:gd name="T33" fmla="*/ 7 h 58"/>
                <a:gd name="T34" fmla="*/ 0 w 93"/>
                <a:gd name="T35" fmla="*/ 8 h 58"/>
                <a:gd name="T36" fmla="*/ 0 w 93"/>
                <a:gd name="T37" fmla="*/ 9 h 58"/>
                <a:gd name="T38" fmla="*/ 0 w 93"/>
                <a:gd name="T39" fmla="*/ 11 h 58"/>
                <a:gd name="T40" fmla="*/ 0 w 93"/>
                <a:gd name="T41" fmla="*/ 14 h 58"/>
                <a:gd name="T42" fmla="*/ 3 w 93"/>
                <a:gd name="T43" fmla="*/ 19 h 58"/>
                <a:gd name="T44" fmla="*/ 8 w 93"/>
                <a:gd name="T45" fmla="*/ 25 h 58"/>
                <a:gd name="T46" fmla="*/ 14 w 93"/>
                <a:gd name="T47" fmla="*/ 31 h 58"/>
                <a:gd name="T48" fmla="*/ 21 w 93"/>
                <a:gd name="T49" fmla="*/ 38 h 58"/>
                <a:gd name="T50" fmla="*/ 28 w 93"/>
                <a:gd name="T51" fmla="*/ 43 h 58"/>
                <a:gd name="T52" fmla="*/ 37 w 93"/>
                <a:gd name="T53" fmla="*/ 49 h 58"/>
                <a:gd name="T54" fmla="*/ 44 w 93"/>
                <a:gd name="T55" fmla="*/ 51 h 58"/>
                <a:gd name="T56" fmla="*/ 51 w 93"/>
                <a:gd name="T57" fmla="*/ 53 h 58"/>
                <a:gd name="T58" fmla="*/ 59 w 93"/>
                <a:gd name="T59" fmla="*/ 55 h 58"/>
                <a:gd name="T60" fmla="*/ 66 w 93"/>
                <a:gd name="T61" fmla="*/ 56 h 58"/>
                <a:gd name="T62" fmla="*/ 73 w 93"/>
                <a:gd name="T63" fmla="*/ 56 h 58"/>
                <a:gd name="T64" fmla="*/ 79 w 93"/>
                <a:gd name="T65" fmla="*/ 56 h 58"/>
                <a:gd name="T66" fmla="*/ 83 w 93"/>
                <a:gd name="T67" fmla="*/ 56 h 58"/>
                <a:gd name="T68" fmla="*/ 87 w 93"/>
                <a:gd name="T69" fmla="*/ 58 h 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8"/>
                <a:gd name="T107" fmla="*/ 93 w 93"/>
                <a:gd name="T108" fmla="*/ 58 h 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8">
                  <a:moveTo>
                    <a:pt x="87" y="58"/>
                  </a:moveTo>
                  <a:lnTo>
                    <a:pt x="91" y="58"/>
                  </a:lnTo>
                  <a:lnTo>
                    <a:pt x="93" y="55"/>
                  </a:lnTo>
                  <a:lnTo>
                    <a:pt x="93" y="52"/>
                  </a:lnTo>
                  <a:lnTo>
                    <a:pt x="91" y="47"/>
                  </a:lnTo>
                  <a:lnTo>
                    <a:pt x="88" y="41"/>
                  </a:lnTo>
                  <a:lnTo>
                    <a:pt x="84" y="36"/>
                  </a:lnTo>
                  <a:lnTo>
                    <a:pt x="78" y="29"/>
                  </a:lnTo>
                  <a:lnTo>
                    <a:pt x="72" y="22"/>
                  </a:lnTo>
                  <a:lnTo>
                    <a:pt x="64" y="16"/>
                  </a:lnTo>
                  <a:lnTo>
                    <a:pt x="57" y="10"/>
                  </a:lnTo>
                  <a:lnTo>
                    <a:pt x="48" y="6"/>
                  </a:lnTo>
                  <a:lnTo>
                    <a:pt x="39" y="3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10" y="3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3" y="19"/>
                  </a:lnTo>
                  <a:lnTo>
                    <a:pt x="8" y="25"/>
                  </a:lnTo>
                  <a:lnTo>
                    <a:pt x="14" y="31"/>
                  </a:lnTo>
                  <a:lnTo>
                    <a:pt x="21" y="38"/>
                  </a:lnTo>
                  <a:lnTo>
                    <a:pt x="28" y="43"/>
                  </a:lnTo>
                  <a:lnTo>
                    <a:pt x="37" y="49"/>
                  </a:lnTo>
                  <a:lnTo>
                    <a:pt x="44" y="51"/>
                  </a:lnTo>
                  <a:lnTo>
                    <a:pt x="51" y="53"/>
                  </a:lnTo>
                  <a:lnTo>
                    <a:pt x="59" y="55"/>
                  </a:lnTo>
                  <a:lnTo>
                    <a:pt x="66" y="56"/>
                  </a:lnTo>
                  <a:lnTo>
                    <a:pt x="73" y="56"/>
                  </a:lnTo>
                  <a:lnTo>
                    <a:pt x="79" y="56"/>
                  </a:lnTo>
                  <a:lnTo>
                    <a:pt x="83" y="56"/>
                  </a:lnTo>
                  <a:lnTo>
                    <a:pt x="87" y="5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66" name="Freeform 1674"/>
            <p:cNvSpPr>
              <a:spLocks/>
            </p:cNvSpPr>
            <p:nvPr/>
          </p:nvSpPr>
          <p:spPr bwMode="auto">
            <a:xfrm>
              <a:off x="4671" y="3845"/>
              <a:ext cx="98" cy="66"/>
            </a:xfrm>
            <a:custGeom>
              <a:avLst/>
              <a:gdLst>
                <a:gd name="T0" fmla="*/ 4 w 98"/>
                <a:gd name="T1" fmla="*/ 14 h 66"/>
                <a:gd name="T2" fmla="*/ 12 w 98"/>
                <a:gd name="T3" fmla="*/ 11 h 66"/>
                <a:gd name="T4" fmla="*/ 21 w 98"/>
                <a:gd name="T5" fmla="*/ 9 h 66"/>
                <a:gd name="T6" fmla="*/ 30 w 98"/>
                <a:gd name="T7" fmla="*/ 9 h 66"/>
                <a:gd name="T8" fmla="*/ 39 w 98"/>
                <a:gd name="T9" fmla="*/ 11 h 66"/>
                <a:gd name="T10" fmla="*/ 47 w 98"/>
                <a:gd name="T11" fmla="*/ 14 h 66"/>
                <a:gd name="T12" fmla="*/ 56 w 98"/>
                <a:gd name="T13" fmla="*/ 19 h 66"/>
                <a:gd name="T14" fmla="*/ 63 w 98"/>
                <a:gd name="T15" fmla="*/ 24 h 66"/>
                <a:gd name="T16" fmla="*/ 70 w 98"/>
                <a:gd name="T17" fmla="*/ 30 h 66"/>
                <a:gd name="T18" fmla="*/ 76 w 98"/>
                <a:gd name="T19" fmla="*/ 36 h 66"/>
                <a:gd name="T20" fmla="*/ 81 w 98"/>
                <a:gd name="T21" fmla="*/ 42 h 66"/>
                <a:gd name="T22" fmla="*/ 85 w 98"/>
                <a:gd name="T23" fmla="*/ 47 h 66"/>
                <a:gd name="T24" fmla="*/ 88 w 98"/>
                <a:gd name="T25" fmla="*/ 53 h 66"/>
                <a:gd name="T26" fmla="*/ 89 w 98"/>
                <a:gd name="T27" fmla="*/ 56 h 66"/>
                <a:gd name="T28" fmla="*/ 89 w 98"/>
                <a:gd name="T29" fmla="*/ 57 h 66"/>
                <a:gd name="T30" fmla="*/ 91 w 98"/>
                <a:gd name="T31" fmla="*/ 57 h 66"/>
                <a:gd name="T32" fmla="*/ 88 w 98"/>
                <a:gd name="T33" fmla="*/ 57 h 66"/>
                <a:gd name="T34" fmla="*/ 87 w 98"/>
                <a:gd name="T35" fmla="*/ 66 h 66"/>
                <a:gd name="T36" fmla="*/ 94 w 98"/>
                <a:gd name="T37" fmla="*/ 65 h 66"/>
                <a:gd name="T38" fmla="*/ 98 w 98"/>
                <a:gd name="T39" fmla="*/ 60 h 66"/>
                <a:gd name="T40" fmla="*/ 98 w 98"/>
                <a:gd name="T41" fmla="*/ 55 h 66"/>
                <a:gd name="T42" fmla="*/ 96 w 98"/>
                <a:gd name="T43" fmla="*/ 49 h 66"/>
                <a:gd name="T44" fmla="*/ 93 w 98"/>
                <a:gd name="T45" fmla="*/ 43 h 66"/>
                <a:gd name="T46" fmla="*/ 88 w 98"/>
                <a:gd name="T47" fmla="*/ 36 h 66"/>
                <a:gd name="T48" fmla="*/ 82 w 98"/>
                <a:gd name="T49" fmla="*/ 30 h 66"/>
                <a:gd name="T50" fmla="*/ 76 w 98"/>
                <a:gd name="T51" fmla="*/ 23 h 66"/>
                <a:gd name="T52" fmla="*/ 68 w 98"/>
                <a:gd name="T53" fmla="*/ 16 h 66"/>
                <a:gd name="T54" fmla="*/ 60 w 98"/>
                <a:gd name="T55" fmla="*/ 11 h 66"/>
                <a:gd name="T56" fmla="*/ 50 w 98"/>
                <a:gd name="T57" fmla="*/ 6 h 66"/>
                <a:gd name="T58" fmla="*/ 41 w 98"/>
                <a:gd name="T59" fmla="*/ 2 h 66"/>
                <a:gd name="T60" fmla="*/ 30 w 98"/>
                <a:gd name="T61" fmla="*/ 0 h 66"/>
                <a:gd name="T62" fmla="*/ 21 w 98"/>
                <a:gd name="T63" fmla="*/ 0 h 66"/>
                <a:gd name="T64" fmla="*/ 10 w 98"/>
                <a:gd name="T65" fmla="*/ 2 h 66"/>
                <a:gd name="T66" fmla="*/ 0 w 98"/>
                <a:gd name="T67" fmla="*/ 7 h 66"/>
                <a:gd name="T68" fmla="*/ 4 w 98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4" y="14"/>
                  </a:moveTo>
                  <a:lnTo>
                    <a:pt x="12" y="11"/>
                  </a:lnTo>
                  <a:lnTo>
                    <a:pt x="21" y="9"/>
                  </a:lnTo>
                  <a:lnTo>
                    <a:pt x="30" y="9"/>
                  </a:lnTo>
                  <a:lnTo>
                    <a:pt x="39" y="11"/>
                  </a:lnTo>
                  <a:lnTo>
                    <a:pt x="47" y="14"/>
                  </a:lnTo>
                  <a:lnTo>
                    <a:pt x="56" y="19"/>
                  </a:lnTo>
                  <a:lnTo>
                    <a:pt x="63" y="24"/>
                  </a:lnTo>
                  <a:lnTo>
                    <a:pt x="70" y="30"/>
                  </a:lnTo>
                  <a:lnTo>
                    <a:pt x="76" y="36"/>
                  </a:lnTo>
                  <a:lnTo>
                    <a:pt x="81" y="42"/>
                  </a:lnTo>
                  <a:lnTo>
                    <a:pt x="85" y="47"/>
                  </a:lnTo>
                  <a:lnTo>
                    <a:pt x="88" y="53"/>
                  </a:lnTo>
                  <a:lnTo>
                    <a:pt x="89" y="56"/>
                  </a:lnTo>
                  <a:lnTo>
                    <a:pt x="89" y="57"/>
                  </a:lnTo>
                  <a:lnTo>
                    <a:pt x="91" y="57"/>
                  </a:lnTo>
                  <a:lnTo>
                    <a:pt x="88" y="57"/>
                  </a:lnTo>
                  <a:lnTo>
                    <a:pt x="87" y="66"/>
                  </a:lnTo>
                  <a:lnTo>
                    <a:pt x="94" y="65"/>
                  </a:lnTo>
                  <a:lnTo>
                    <a:pt x="98" y="60"/>
                  </a:lnTo>
                  <a:lnTo>
                    <a:pt x="98" y="55"/>
                  </a:lnTo>
                  <a:lnTo>
                    <a:pt x="96" y="49"/>
                  </a:lnTo>
                  <a:lnTo>
                    <a:pt x="93" y="43"/>
                  </a:lnTo>
                  <a:lnTo>
                    <a:pt x="88" y="36"/>
                  </a:lnTo>
                  <a:lnTo>
                    <a:pt x="82" y="30"/>
                  </a:lnTo>
                  <a:lnTo>
                    <a:pt x="76" y="23"/>
                  </a:lnTo>
                  <a:lnTo>
                    <a:pt x="68" y="16"/>
                  </a:lnTo>
                  <a:lnTo>
                    <a:pt x="60" y="11"/>
                  </a:lnTo>
                  <a:lnTo>
                    <a:pt x="50" y="6"/>
                  </a:lnTo>
                  <a:lnTo>
                    <a:pt x="41" y="2"/>
                  </a:lnTo>
                  <a:lnTo>
                    <a:pt x="30" y="0"/>
                  </a:lnTo>
                  <a:lnTo>
                    <a:pt x="21" y="0"/>
                  </a:lnTo>
                  <a:lnTo>
                    <a:pt x="10" y="2"/>
                  </a:lnTo>
                  <a:lnTo>
                    <a:pt x="0" y="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67" name="Freeform 1675"/>
            <p:cNvSpPr>
              <a:spLocks/>
            </p:cNvSpPr>
            <p:nvPr/>
          </p:nvSpPr>
          <p:spPr bwMode="auto">
            <a:xfrm>
              <a:off x="4666" y="3852"/>
              <a:ext cx="45" cy="49"/>
            </a:xfrm>
            <a:custGeom>
              <a:avLst/>
              <a:gdLst>
                <a:gd name="T0" fmla="*/ 45 w 45"/>
                <a:gd name="T1" fmla="*/ 41 h 49"/>
                <a:gd name="T2" fmla="*/ 37 w 45"/>
                <a:gd name="T3" fmla="*/ 37 h 49"/>
                <a:gd name="T4" fmla="*/ 30 w 45"/>
                <a:gd name="T5" fmla="*/ 31 h 49"/>
                <a:gd name="T6" fmla="*/ 23 w 45"/>
                <a:gd name="T7" fmla="*/ 25 h 49"/>
                <a:gd name="T8" fmla="*/ 17 w 45"/>
                <a:gd name="T9" fmla="*/ 19 h 49"/>
                <a:gd name="T10" fmla="*/ 13 w 45"/>
                <a:gd name="T11" fmla="*/ 13 h 49"/>
                <a:gd name="T12" fmla="*/ 10 w 45"/>
                <a:gd name="T13" fmla="*/ 8 h 49"/>
                <a:gd name="T14" fmla="*/ 10 w 45"/>
                <a:gd name="T15" fmla="*/ 7 h 49"/>
                <a:gd name="T16" fmla="*/ 10 w 45"/>
                <a:gd name="T17" fmla="*/ 6 h 49"/>
                <a:gd name="T18" fmla="*/ 9 w 45"/>
                <a:gd name="T19" fmla="*/ 7 h 49"/>
                <a:gd name="T20" fmla="*/ 5 w 45"/>
                <a:gd name="T21" fmla="*/ 0 h 49"/>
                <a:gd name="T22" fmla="*/ 1 w 45"/>
                <a:gd name="T23" fmla="*/ 3 h 49"/>
                <a:gd name="T24" fmla="*/ 0 w 45"/>
                <a:gd name="T25" fmla="*/ 6 h 49"/>
                <a:gd name="T26" fmla="*/ 1 w 45"/>
                <a:gd name="T27" fmla="*/ 9 h 49"/>
                <a:gd name="T28" fmla="*/ 2 w 45"/>
                <a:gd name="T29" fmla="*/ 13 h 49"/>
                <a:gd name="T30" fmla="*/ 6 w 45"/>
                <a:gd name="T31" fmla="*/ 18 h 49"/>
                <a:gd name="T32" fmla="*/ 11 w 45"/>
                <a:gd name="T33" fmla="*/ 25 h 49"/>
                <a:gd name="T34" fmla="*/ 17 w 45"/>
                <a:gd name="T35" fmla="*/ 31 h 49"/>
                <a:gd name="T36" fmla="*/ 25 w 45"/>
                <a:gd name="T37" fmla="*/ 38 h 49"/>
                <a:gd name="T38" fmla="*/ 32 w 45"/>
                <a:gd name="T39" fmla="*/ 45 h 49"/>
                <a:gd name="T40" fmla="*/ 41 w 45"/>
                <a:gd name="T41" fmla="*/ 49 h 49"/>
                <a:gd name="T42" fmla="*/ 45 w 45"/>
                <a:gd name="T43" fmla="*/ 41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5"/>
                <a:gd name="T67" fmla="*/ 0 h 49"/>
                <a:gd name="T68" fmla="*/ 45 w 45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5" h="49">
                  <a:moveTo>
                    <a:pt x="45" y="41"/>
                  </a:moveTo>
                  <a:lnTo>
                    <a:pt x="37" y="37"/>
                  </a:lnTo>
                  <a:lnTo>
                    <a:pt x="30" y="31"/>
                  </a:lnTo>
                  <a:lnTo>
                    <a:pt x="23" y="25"/>
                  </a:lnTo>
                  <a:lnTo>
                    <a:pt x="17" y="19"/>
                  </a:lnTo>
                  <a:lnTo>
                    <a:pt x="13" y="13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9" y="7"/>
                  </a:lnTo>
                  <a:lnTo>
                    <a:pt x="5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1" y="9"/>
                  </a:lnTo>
                  <a:lnTo>
                    <a:pt x="2" y="13"/>
                  </a:lnTo>
                  <a:lnTo>
                    <a:pt x="6" y="18"/>
                  </a:lnTo>
                  <a:lnTo>
                    <a:pt x="11" y="25"/>
                  </a:lnTo>
                  <a:lnTo>
                    <a:pt x="17" y="31"/>
                  </a:lnTo>
                  <a:lnTo>
                    <a:pt x="25" y="38"/>
                  </a:lnTo>
                  <a:lnTo>
                    <a:pt x="32" y="45"/>
                  </a:lnTo>
                  <a:lnTo>
                    <a:pt x="41" y="49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68" name="Freeform 1676"/>
            <p:cNvSpPr>
              <a:spLocks/>
            </p:cNvSpPr>
            <p:nvPr/>
          </p:nvSpPr>
          <p:spPr bwMode="auto">
            <a:xfrm>
              <a:off x="4707" y="3893"/>
              <a:ext cx="52" cy="18"/>
            </a:xfrm>
            <a:custGeom>
              <a:avLst/>
              <a:gdLst>
                <a:gd name="T0" fmla="*/ 52 w 52"/>
                <a:gd name="T1" fmla="*/ 9 h 18"/>
                <a:gd name="T2" fmla="*/ 49 w 52"/>
                <a:gd name="T3" fmla="*/ 8 h 18"/>
                <a:gd name="T4" fmla="*/ 44 w 52"/>
                <a:gd name="T5" fmla="*/ 8 h 18"/>
                <a:gd name="T6" fmla="*/ 38 w 52"/>
                <a:gd name="T7" fmla="*/ 8 h 18"/>
                <a:gd name="T8" fmla="*/ 31 w 52"/>
                <a:gd name="T9" fmla="*/ 7 h 18"/>
                <a:gd name="T10" fmla="*/ 25 w 52"/>
                <a:gd name="T11" fmla="*/ 7 h 18"/>
                <a:gd name="T12" fmla="*/ 18 w 52"/>
                <a:gd name="T13" fmla="*/ 5 h 18"/>
                <a:gd name="T14" fmla="*/ 10 w 52"/>
                <a:gd name="T15" fmla="*/ 4 h 18"/>
                <a:gd name="T16" fmla="*/ 4 w 52"/>
                <a:gd name="T17" fmla="*/ 0 h 18"/>
                <a:gd name="T18" fmla="*/ 0 w 52"/>
                <a:gd name="T19" fmla="*/ 8 h 18"/>
                <a:gd name="T20" fmla="*/ 7 w 52"/>
                <a:gd name="T21" fmla="*/ 11 h 18"/>
                <a:gd name="T22" fmla="*/ 15 w 52"/>
                <a:gd name="T23" fmla="*/ 15 h 18"/>
                <a:gd name="T24" fmla="*/ 23 w 52"/>
                <a:gd name="T25" fmla="*/ 16 h 18"/>
                <a:gd name="T26" fmla="*/ 30 w 52"/>
                <a:gd name="T27" fmla="*/ 17 h 18"/>
                <a:gd name="T28" fmla="*/ 38 w 52"/>
                <a:gd name="T29" fmla="*/ 17 h 18"/>
                <a:gd name="T30" fmla="*/ 43 w 52"/>
                <a:gd name="T31" fmla="*/ 17 h 18"/>
                <a:gd name="T32" fmla="*/ 48 w 52"/>
                <a:gd name="T33" fmla="*/ 18 h 18"/>
                <a:gd name="T34" fmla="*/ 51 w 52"/>
                <a:gd name="T35" fmla="*/ 18 h 18"/>
                <a:gd name="T36" fmla="*/ 52 w 52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2"/>
                <a:gd name="T58" fmla="*/ 0 h 18"/>
                <a:gd name="T59" fmla="*/ 52 w 52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2" h="18">
                  <a:moveTo>
                    <a:pt x="52" y="9"/>
                  </a:moveTo>
                  <a:lnTo>
                    <a:pt x="49" y="8"/>
                  </a:lnTo>
                  <a:lnTo>
                    <a:pt x="44" y="8"/>
                  </a:lnTo>
                  <a:lnTo>
                    <a:pt x="38" y="8"/>
                  </a:lnTo>
                  <a:lnTo>
                    <a:pt x="31" y="7"/>
                  </a:lnTo>
                  <a:lnTo>
                    <a:pt x="25" y="7"/>
                  </a:lnTo>
                  <a:lnTo>
                    <a:pt x="18" y="5"/>
                  </a:lnTo>
                  <a:lnTo>
                    <a:pt x="10" y="4"/>
                  </a:lnTo>
                  <a:lnTo>
                    <a:pt x="4" y="0"/>
                  </a:lnTo>
                  <a:lnTo>
                    <a:pt x="0" y="8"/>
                  </a:lnTo>
                  <a:lnTo>
                    <a:pt x="7" y="11"/>
                  </a:lnTo>
                  <a:lnTo>
                    <a:pt x="15" y="15"/>
                  </a:lnTo>
                  <a:lnTo>
                    <a:pt x="23" y="16"/>
                  </a:lnTo>
                  <a:lnTo>
                    <a:pt x="30" y="17"/>
                  </a:lnTo>
                  <a:lnTo>
                    <a:pt x="38" y="17"/>
                  </a:lnTo>
                  <a:lnTo>
                    <a:pt x="43" y="17"/>
                  </a:lnTo>
                  <a:lnTo>
                    <a:pt x="48" y="18"/>
                  </a:lnTo>
                  <a:lnTo>
                    <a:pt x="51" y="18"/>
                  </a:lnTo>
                  <a:lnTo>
                    <a:pt x="52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69" name="Freeform 1677"/>
            <p:cNvSpPr>
              <a:spLocks/>
            </p:cNvSpPr>
            <p:nvPr/>
          </p:nvSpPr>
          <p:spPr bwMode="auto">
            <a:xfrm>
              <a:off x="1044" y="3852"/>
              <a:ext cx="93" cy="57"/>
            </a:xfrm>
            <a:custGeom>
              <a:avLst/>
              <a:gdLst>
                <a:gd name="T0" fmla="*/ 88 w 93"/>
                <a:gd name="T1" fmla="*/ 0 h 57"/>
                <a:gd name="T2" fmla="*/ 92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2 w 93"/>
                <a:gd name="T9" fmla="*/ 9 h 57"/>
                <a:gd name="T10" fmla="*/ 89 w 93"/>
                <a:gd name="T11" fmla="*/ 15 h 57"/>
                <a:gd name="T12" fmla="*/ 85 w 93"/>
                <a:gd name="T13" fmla="*/ 22 h 57"/>
                <a:gd name="T14" fmla="*/ 80 w 93"/>
                <a:gd name="T15" fmla="*/ 28 h 57"/>
                <a:gd name="T16" fmla="*/ 73 w 93"/>
                <a:gd name="T17" fmla="*/ 35 h 57"/>
                <a:gd name="T18" fmla="*/ 66 w 93"/>
                <a:gd name="T19" fmla="*/ 40 h 57"/>
                <a:gd name="T20" fmla="*/ 57 w 93"/>
                <a:gd name="T21" fmla="*/ 46 h 57"/>
                <a:gd name="T22" fmla="*/ 49 w 93"/>
                <a:gd name="T23" fmla="*/ 51 h 57"/>
                <a:gd name="T24" fmla="*/ 39 w 93"/>
                <a:gd name="T25" fmla="*/ 55 h 57"/>
                <a:gd name="T26" fmla="*/ 30 w 93"/>
                <a:gd name="T27" fmla="*/ 57 h 57"/>
                <a:gd name="T28" fmla="*/ 20 w 93"/>
                <a:gd name="T29" fmla="*/ 57 h 57"/>
                <a:gd name="T30" fmla="*/ 11 w 93"/>
                <a:gd name="T31" fmla="*/ 55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8 h 57"/>
                <a:gd name="T38" fmla="*/ 0 w 93"/>
                <a:gd name="T39" fmla="*/ 46 h 57"/>
                <a:gd name="T40" fmla="*/ 1 w 93"/>
                <a:gd name="T41" fmla="*/ 44 h 57"/>
                <a:gd name="T42" fmla="*/ 5 w 93"/>
                <a:gd name="T43" fmla="*/ 38 h 57"/>
                <a:gd name="T44" fmla="*/ 9 w 93"/>
                <a:gd name="T45" fmla="*/ 31 h 57"/>
                <a:gd name="T46" fmla="*/ 15 w 93"/>
                <a:gd name="T47" fmla="*/ 25 h 57"/>
                <a:gd name="T48" fmla="*/ 22 w 93"/>
                <a:gd name="T49" fmla="*/ 19 h 57"/>
                <a:gd name="T50" fmla="*/ 30 w 93"/>
                <a:gd name="T51" fmla="*/ 13 h 57"/>
                <a:gd name="T52" fmla="*/ 37 w 93"/>
                <a:gd name="T53" fmla="*/ 8 h 57"/>
                <a:gd name="T54" fmla="*/ 45 w 93"/>
                <a:gd name="T55" fmla="*/ 5 h 57"/>
                <a:gd name="T56" fmla="*/ 52 w 93"/>
                <a:gd name="T57" fmla="*/ 3 h 57"/>
                <a:gd name="T58" fmla="*/ 60 w 93"/>
                <a:gd name="T59" fmla="*/ 2 h 57"/>
                <a:gd name="T60" fmla="*/ 67 w 93"/>
                <a:gd name="T61" fmla="*/ 1 h 57"/>
                <a:gd name="T62" fmla="*/ 73 w 93"/>
                <a:gd name="T63" fmla="*/ 1 h 57"/>
                <a:gd name="T64" fmla="*/ 80 w 93"/>
                <a:gd name="T65" fmla="*/ 0 h 57"/>
                <a:gd name="T66" fmla="*/ 85 w 93"/>
                <a:gd name="T67" fmla="*/ 0 h 57"/>
                <a:gd name="T68" fmla="*/ 88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0"/>
                  </a:moveTo>
                  <a:lnTo>
                    <a:pt x="92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2" y="9"/>
                  </a:lnTo>
                  <a:lnTo>
                    <a:pt x="89" y="15"/>
                  </a:lnTo>
                  <a:lnTo>
                    <a:pt x="85" y="22"/>
                  </a:lnTo>
                  <a:lnTo>
                    <a:pt x="80" y="28"/>
                  </a:lnTo>
                  <a:lnTo>
                    <a:pt x="73" y="35"/>
                  </a:lnTo>
                  <a:lnTo>
                    <a:pt x="66" y="40"/>
                  </a:lnTo>
                  <a:lnTo>
                    <a:pt x="57" y="46"/>
                  </a:lnTo>
                  <a:lnTo>
                    <a:pt x="49" y="51"/>
                  </a:lnTo>
                  <a:lnTo>
                    <a:pt x="39" y="55"/>
                  </a:lnTo>
                  <a:lnTo>
                    <a:pt x="30" y="57"/>
                  </a:lnTo>
                  <a:lnTo>
                    <a:pt x="20" y="57"/>
                  </a:lnTo>
                  <a:lnTo>
                    <a:pt x="11" y="55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4"/>
                  </a:lnTo>
                  <a:lnTo>
                    <a:pt x="5" y="38"/>
                  </a:lnTo>
                  <a:lnTo>
                    <a:pt x="9" y="31"/>
                  </a:lnTo>
                  <a:lnTo>
                    <a:pt x="15" y="25"/>
                  </a:lnTo>
                  <a:lnTo>
                    <a:pt x="22" y="19"/>
                  </a:lnTo>
                  <a:lnTo>
                    <a:pt x="30" y="13"/>
                  </a:lnTo>
                  <a:lnTo>
                    <a:pt x="37" y="8"/>
                  </a:lnTo>
                  <a:lnTo>
                    <a:pt x="45" y="5"/>
                  </a:lnTo>
                  <a:lnTo>
                    <a:pt x="52" y="3"/>
                  </a:lnTo>
                  <a:lnTo>
                    <a:pt x="60" y="2"/>
                  </a:lnTo>
                  <a:lnTo>
                    <a:pt x="67" y="1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5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70" name="Freeform 1678"/>
            <p:cNvSpPr>
              <a:spLocks/>
            </p:cNvSpPr>
            <p:nvPr/>
          </p:nvSpPr>
          <p:spPr bwMode="auto">
            <a:xfrm>
              <a:off x="1043" y="3847"/>
              <a:ext cx="99" cy="66"/>
            </a:xfrm>
            <a:custGeom>
              <a:avLst/>
              <a:gdLst>
                <a:gd name="T0" fmla="*/ 0 w 99"/>
                <a:gd name="T1" fmla="*/ 58 h 66"/>
                <a:gd name="T2" fmla="*/ 11 w 99"/>
                <a:gd name="T3" fmla="*/ 64 h 66"/>
                <a:gd name="T4" fmla="*/ 21 w 99"/>
                <a:gd name="T5" fmla="*/ 66 h 66"/>
                <a:gd name="T6" fmla="*/ 32 w 99"/>
                <a:gd name="T7" fmla="*/ 66 h 66"/>
                <a:gd name="T8" fmla="*/ 42 w 99"/>
                <a:gd name="T9" fmla="*/ 64 h 66"/>
                <a:gd name="T10" fmla="*/ 52 w 99"/>
                <a:gd name="T11" fmla="*/ 60 h 66"/>
                <a:gd name="T12" fmla="*/ 61 w 99"/>
                <a:gd name="T13" fmla="*/ 55 h 66"/>
                <a:gd name="T14" fmla="*/ 69 w 99"/>
                <a:gd name="T15" fmla="*/ 50 h 66"/>
                <a:gd name="T16" fmla="*/ 76 w 99"/>
                <a:gd name="T17" fmla="*/ 43 h 66"/>
                <a:gd name="T18" fmla="*/ 84 w 99"/>
                <a:gd name="T19" fmla="*/ 36 h 66"/>
                <a:gd name="T20" fmla="*/ 89 w 99"/>
                <a:gd name="T21" fmla="*/ 30 h 66"/>
                <a:gd name="T22" fmla="*/ 93 w 99"/>
                <a:gd name="T23" fmla="*/ 23 h 66"/>
                <a:gd name="T24" fmla="*/ 98 w 99"/>
                <a:gd name="T25" fmla="*/ 17 h 66"/>
                <a:gd name="T26" fmla="*/ 99 w 99"/>
                <a:gd name="T27" fmla="*/ 11 h 66"/>
                <a:gd name="T28" fmla="*/ 99 w 99"/>
                <a:gd name="T29" fmla="*/ 6 h 66"/>
                <a:gd name="T30" fmla="*/ 94 w 99"/>
                <a:gd name="T31" fmla="*/ 0 h 66"/>
                <a:gd name="T32" fmla="*/ 88 w 99"/>
                <a:gd name="T33" fmla="*/ 0 h 66"/>
                <a:gd name="T34" fmla="*/ 90 w 99"/>
                <a:gd name="T35" fmla="*/ 9 h 66"/>
                <a:gd name="T36" fmla="*/ 91 w 99"/>
                <a:gd name="T37" fmla="*/ 9 h 66"/>
                <a:gd name="T38" fmla="*/ 90 w 99"/>
                <a:gd name="T39" fmla="*/ 8 h 66"/>
                <a:gd name="T40" fmla="*/ 90 w 99"/>
                <a:gd name="T41" fmla="*/ 9 h 66"/>
                <a:gd name="T42" fmla="*/ 89 w 99"/>
                <a:gd name="T43" fmla="*/ 13 h 66"/>
                <a:gd name="T44" fmla="*/ 86 w 99"/>
                <a:gd name="T45" fmla="*/ 18 h 66"/>
                <a:gd name="T46" fmla="*/ 83 w 99"/>
                <a:gd name="T47" fmla="*/ 23 h 66"/>
                <a:gd name="T48" fmla="*/ 78 w 99"/>
                <a:gd name="T49" fmla="*/ 30 h 66"/>
                <a:gd name="T50" fmla="*/ 71 w 99"/>
                <a:gd name="T51" fmla="*/ 36 h 66"/>
                <a:gd name="T52" fmla="*/ 64 w 99"/>
                <a:gd name="T53" fmla="*/ 42 h 66"/>
                <a:gd name="T54" fmla="*/ 56 w 99"/>
                <a:gd name="T55" fmla="*/ 47 h 66"/>
                <a:gd name="T56" fmla="*/ 48 w 99"/>
                <a:gd name="T57" fmla="*/ 52 h 66"/>
                <a:gd name="T58" fmla="*/ 39 w 99"/>
                <a:gd name="T59" fmla="*/ 55 h 66"/>
                <a:gd name="T60" fmla="*/ 31 w 99"/>
                <a:gd name="T61" fmla="*/ 56 h 66"/>
                <a:gd name="T62" fmla="*/ 23 w 99"/>
                <a:gd name="T63" fmla="*/ 57 h 66"/>
                <a:gd name="T64" fmla="*/ 13 w 99"/>
                <a:gd name="T65" fmla="*/ 55 h 66"/>
                <a:gd name="T66" fmla="*/ 5 w 99"/>
                <a:gd name="T67" fmla="*/ 51 h 66"/>
                <a:gd name="T68" fmla="*/ 0 w 99"/>
                <a:gd name="T69" fmla="*/ 58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0" y="58"/>
                  </a:moveTo>
                  <a:lnTo>
                    <a:pt x="11" y="64"/>
                  </a:lnTo>
                  <a:lnTo>
                    <a:pt x="21" y="66"/>
                  </a:lnTo>
                  <a:lnTo>
                    <a:pt x="32" y="66"/>
                  </a:lnTo>
                  <a:lnTo>
                    <a:pt x="42" y="64"/>
                  </a:lnTo>
                  <a:lnTo>
                    <a:pt x="52" y="60"/>
                  </a:lnTo>
                  <a:lnTo>
                    <a:pt x="61" y="55"/>
                  </a:lnTo>
                  <a:lnTo>
                    <a:pt x="69" y="50"/>
                  </a:lnTo>
                  <a:lnTo>
                    <a:pt x="76" y="43"/>
                  </a:lnTo>
                  <a:lnTo>
                    <a:pt x="84" y="36"/>
                  </a:lnTo>
                  <a:lnTo>
                    <a:pt x="89" y="30"/>
                  </a:lnTo>
                  <a:lnTo>
                    <a:pt x="93" y="23"/>
                  </a:lnTo>
                  <a:lnTo>
                    <a:pt x="98" y="17"/>
                  </a:lnTo>
                  <a:lnTo>
                    <a:pt x="99" y="11"/>
                  </a:lnTo>
                  <a:lnTo>
                    <a:pt x="99" y="6"/>
                  </a:lnTo>
                  <a:lnTo>
                    <a:pt x="94" y="0"/>
                  </a:lnTo>
                  <a:lnTo>
                    <a:pt x="88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6" y="18"/>
                  </a:lnTo>
                  <a:lnTo>
                    <a:pt x="83" y="23"/>
                  </a:lnTo>
                  <a:lnTo>
                    <a:pt x="78" y="30"/>
                  </a:lnTo>
                  <a:lnTo>
                    <a:pt x="71" y="36"/>
                  </a:lnTo>
                  <a:lnTo>
                    <a:pt x="64" y="42"/>
                  </a:lnTo>
                  <a:lnTo>
                    <a:pt x="56" y="47"/>
                  </a:lnTo>
                  <a:lnTo>
                    <a:pt x="48" y="52"/>
                  </a:lnTo>
                  <a:lnTo>
                    <a:pt x="39" y="55"/>
                  </a:lnTo>
                  <a:lnTo>
                    <a:pt x="31" y="56"/>
                  </a:lnTo>
                  <a:lnTo>
                    <a:pt x="23" y="57"/>
                  </a:lnTo>
                  <a:lnTo>
                    <a:pt x="13" y="55"/>
                  </a:lnTo>
                  <a:lnTo>
                    <a:pt x="5" y="5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71" name="Freeform 1679"/>
            <p:cNvSpPr>
              <a:spLocks/>
            </p:cNvSpPr>
            <p:nvPr/>
          </p:nvSpPr>
          <p:spPr bwMode="auto">
            <a:xfrm>
              <a:off x="1040" y="3856"/>
              <a:ext cx="43" cy="49"/>
            </a:xfrm>
            <a:custGeom>
              <a:avLst/>
              <a:gdLst>
                <a:gd name="T0" fmla="*/ 39 w 43"/>
                <a:gd name="T1" fmla="*/ 0 h 49"/>
                <a:gd name="T2" fmla="*/ 31 w 43"/>
                <a:gd name="T3" fmla="*/ 5 h 49"/>
                <a:gd name="T4" fmla="*/ 23 w 43"/>
                <a:gd name="T5" fmla="*/ 11 h 49"/>
                <a:gd name="T6" fmla="*/ 16 w 43"/>
                <a:gd name="T7" fmla="*/ 18 h 49"/>
                <a:gd name="T8" fmla="*/ 10 w 43"/>
                <a:gd name="T9" fmla="*/ 24 h 49"/>
                <a:gd name="T10" fmla="*/ 4 w 43"/>
                <a:gd name="T11" fmla="*/ 31 h 49"/>
                <a:gd name="T12" fmla="*/ 1 w 43"/>
                <a:gd name="T13" fmla="*/ 37 h 49"/>
                <a:gd name="T14" fmla="*/ 0 w 43"/>
                <a:gd name="T15" fmla="*/ 41 h 49"/>
                <a:gd name="T16" fmla="*/ 0 w 43"/>
                <a:gd name="T17" fmla="*/ 44 h 49"/>
                <a:gd name="T18" fmla="*/ 1 w 43"/>
                <a:gd name="T19" fmla="*/ 47 h 49"/>
                <a:gd name="T20" fmla="*/ 3 w 43"/>
                <a:gd name="T21" fmla="*/ 49 h 49"/>
                <a:gd name="T22" fmla="*/ 8 w 43"/>
                <a:gd name="T23" fmla="*/ 42 h 49"/>
                <a:gd name="T24" fmla="*/ 9 w 43"/>
                <a:gd name="T25" fmla="*/ 43 h 49"/>
                <a:gd name="T26" fmla="*/ 10 w 43"/>
                <a:gd name="T27" fmla="*/ 42 h 49"/>
                <a:gd name="T28" fmla="*/ 12 w 43"/>
                <a:gd name="T29" fmla="*/ 36 h 49"/>
                <a:gd name="T30" fmla="*/ 16 w 43"/>
                <a:gd name="T31" fmla="*/ 31 h 49"/>
                <a:gd name="T32" fmla="*/ 22 w 43"/>
                <a:gd name="T33" fmla="*/ 24 h 49"/>
                <a:gd name="T34" fmla="*/ 29 w 43"/>
                <a:gd name="T35" fmla="*/ 19 h 49"/>
                <a:gd name="T36" fmla="*/ 36 w 43"/>
                <a:gd name="T37" fmla="*/ 13 h 49"/>
                <a:gd name="T38" fmla="*/ 43 w 43"/>
                <a:gd name="T39" fmla="*/ 9 h 49"/>
                <a:gd name="T40" fmla="*/ 39 w 43"/>
                <a:gd name="T41" fmla="*/ 0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"/>
                <a:gd name="T64" fmla="*/ 0 h 49"/>
                <a:gd name="T65" fmla="*/ 43 w 43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" h="49">
                  <a:moveTo>
                    <a:pt x="39" y="0"/>
                  </a:moveTo>
                  <a:lnTo>
                    <a:pt x="31" y="5"/>
                  </a:lnTo>
                  <a:lnTo>
                    <a:pt x="23" y="11"/>
                  </a:lnTo>
                  <a:lnTo>
                    <a:pt x="16" y="18"/>
                  </a:lnTo>
                  <a:lnTo>
                    <a:pt x="10" y="24"/>
                  </a:lnTo>
                  <a:lnTo>
                    <a:pt x="4" y="31"/>
                  </a:lnTo>
                  <a:lnTo>
                    <a:pt x="1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3" y="49"/>
                  </a:lnTo>
                  <a:lnTo>
                    <a:pt x="8" y="42"/>
                  </a:lnTo>
                  <a:lnTo>
                    <a:pt x="9" y="43"/>
                  </a:lnTo>
                  <a:lnTo>
                    <a:pt x="10" y="42"/>
                  </a:lnTo>
                  <a:lnTo>
                    <a:pt x="12" y="36"/>
                  </a:lnTo>
                  <a:lnTo>
                    <a:pt x="16" y="31"/>
                  </a:lnTo>
                  <a:lnTo>
                    <a:pt x="22" y="24"/>
                  </a:lnTo>
                  <a:lnTo>
                    <a:pt x="29" y="19"/>
                  </a:lnTo>
                  <a:lnTo>
                    <a:pt x="36" y="13"/>
                  </a:lnTo>
                  <a:lnTo>
                    <a:pt x="43" y="9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72" name="Freeform 1680"/>
            <p:cNvSpPr>
              <a:spLocks/>
            </p:cNvSpPr>
            <p:nvPr/>
          </p:nvSpPr>
          <p:spPr bwMode="auto">
            <a:xfrm>
              <a:off x="1079" y="3847"/>
              <a:ext cx="54" cy="18"/>
            </a:xfrm>
            <a:custGeom>
              <a:avLst/>
              <a:gdLst>
                <a:gd name="T0" fmla="*/ 52 w 54"/>
                <a:gd name="T1" fmla="*/ 0 h 18"/>
                <a:gd name="T2" fmla="*/ 49 w 54"/>
                <a:gd name="T3" fmla="*/ 0 h 18"/>
                <a:gd name="T4" fmla="*/ 45 w 54"/>
                <a:gd name="T5" fmla="*/ 0 h 18"/>
                <a:gd name="T6" fmla="*/ 38 w 54"/>
                <a:gd name="T7" fmla="*/ 0 h 18"/>
                <a:gd name="T8" fmla="*/ 32 w 54"/>
                <a:gd name="T9" fmla="*/ 1 h 18"/>
                <a:gd name="T10" fmla="*/ 25 w 54"/>
                <a:gd name="T11" fmla="*/ 2 h 18"/>
                <a:gd name="T12" fmla="*/ 16 w 54"/>
                <a:gd name="T13" fmla="*/ 4 h 18"/>
                <a:gd name="T14" fmla="*/ 9 w 54"/>
                <a:gd name="T15" fmla="*/ 6 h 18"/>
                <a:gd name="T16" fmla="*/ 0 w 54"/>
                <a:gd name="T17" fmla="*/ 9 h 18"/>
                <a:gd name="T18" fmla="*/ 4 w 54"/>
                <a:gd name="T19" fmla="*/ 18 h 18"/>
                <a:gd name="T20" fmla="*/ 12 w 54"/>
                <a:gd name="T21" fmla="*/ 14 h 18"/>
                <a:gd name="T22" fmla="*/ 18 w 54"/>
                <a:gd name="T23" fmla="*/ 12 h 18"/>
                <a:gd name="T24" fmla="*/ 26 w 54"/>
                <a:gd name="T25" fmla="*/ 11 h 18"/>
                <a:gd name="T26" fmla="*/ 32 w 54"/>
                <a:gd name="T27" fmla="*/ 10 h 18"/>
                <a:gd name="T28" fmla="*/ 39 w 54"/>
                <a:gd name="T29" fmla="*/ 10 h 18"/>
                <a:gd name="T30" fmla="*/ 45 w 54"/>
                <a:gd name="T31" fmla="*/ 10 h 18"/>
                <a:gd name="T32" fmla="*/ 50 w 54"/>
                <a:gd name="T33" fmla="*/ 9 h 18"/>
                <a:gd name="T34" fmla="*/ 54 w 54"/>
                <a:gd name="T35" fmla="*/ 9 h 18"/>
                <a:gd name="T36" fmla="*/ 52 w 54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8"/>
                <a:gd name="T59" fmla="*/ 54 w 54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8">
                  <a:moveTo>
                    <a:pt x="52" y="0"/>
                  </a:moveTo>
                  <a:lnTo>
                    <a:pt x="49" y="0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32" y="1"/>
                  </a:lnTo>
                  <a:lnTo>
                    <a:pt x="25" y="2"/>
                  </a:lnTo>
                  <a:lnTo>
                    <a:pt x="16" y="4"/>
                  </a:lnTo>
                  <a:lnTo>
                    <a:pt x="9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2" y="14"/>
                  </a:lnTo>
                  <a:lnTo>
                    <a:pt x="18" y="12"/>
                  </a:lnTo>
                  <a:lnTo>
                    <a:pt x="26" y="11"/>
                  </a:lnTo>
                  <a:lnTo>
                    <a:pt x="32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0" y="9"/>
                  </a:lnTo>
                  <a:lnTo>
                    <a:pt x="54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73" name="Freeform 1681"/>
            <p:cNvSpPr>
              <a:spLocks/>
            </p:cNvSpPr>
            <p:nvPr/>
          </p:nvSpPr>
          <p:spPr bwMode="auto">
            <a:xfrm>
              <a:off x="4201" y="3848"/>
              <a:ext cx="93" cy="57"/>
            </a:xfrm>
            <a:custGeom>
              <a:avLst/>
              <a:gdLst>
                <a:gd name="T0" fmla="*/ 88 w 93"/>
                <a:gd name="T1" fmla="*/ 57 h 57"/>
                <a:gd name="T2" fmla="*/ 92 w 93"/>
                <a:gd name="T3" fmla="*/ 57 h 57"/>
                <a:gd name="T4" fmla="*/ 93 w 93"/>
                <a:gd name="T5" fmla="*/ 55 h 57"/>
                <a:gd name="T6" fmla="*/ 93 w 93"/>
                <a:gd name="T7" fmla="*/ 52 h 57"/>
                <a:gd name="T8" fmla="*/ 92 w 93"/>
                <a:gd name="T9" fmla="*/ 46 h 57"/>
                <a:gd name="T10" fmla="*/ 89 w 93"/>
                <a:gd name="T11" fmla="*/ 41 h 57"/>
                <a:gd name="T12" fmla="*/ 85 w 93"/>
                <a:gd name="T13" fmla="*/ 35 h 57"/>
                <a:gd name="T14" fmla="*/ 79 w 93"/>
                <a:gd name="T15" fmla="*/ 29 h 57"/>
                <a:gd name="T16" fmla="*/ 73 w 93"/>
                <a:gd name="T17" fmla="*/ 22 h 57"/>
                <a:gd name="T18" fmla="*/ 65 w 93"/>
                <a:gd name="T19" fmla="*/ 16 h 57"/>
                <a:gd name="T20" fmla="*/ 57 w 93"/>
                <a:gd name="T21" fmla="*/ 10 h 57"/>
                <a:gd name="T22" fmla="*/ 49 w 93"/>
                <a:gd name="T23" fmla="*/ 6 h 57"/>
                <a:gd name="T24" fmla="*/ 39 w 93"/>
                <a:gd name="T25" fmla="*/ 3 h 57"/>
                <a:gd name="T26" fmla="*/ 30 w 93"/>
                <a:gd name="T27" fmla="*/ 0 h 57"/>
                <a:gd name="T28" fmla="*/ 20 w 93"/>
                <a:gd name="T29" fmla="*/ 0 h 57"/>
                <a:gd name="T30" fmla="*/ 10 w 93"/>
                <a:gd name="T31" fmla="*/ 3 h 57"/>
                <a:gd name="T32" fmla="*/ 1 w 93"/>
                <a:gd name="T33" fmla="*/ 7 h 57"/>
                <a:gd name="T34" fmla="*/ 0 w 93"/>
                <a:gd name="T35" fmla="*/ 8 h 57"/>
                <a:gd name="T36" fmla="*/ 0 w 93"/>
                <a:gd name="T37" fmla="*/ 9 h 57"/>
                <a:gd name="T38" fmla="*/ 0 w 93"/>
                <a:gd name="T39" fmla="*/ 11 h 57"/>
                <a:gd name="T40" fmla="*/ 1 w 93"/>
                <a:gd name="T41" fmla="*/ 13 h 57"/>
                <a:gd name="T42" fmla="*/ 4 w 93"/>
                <a:gd name="T43" fmla="*/ 19 h 57"/>
                <a:gd name="T44" fmla="*/ 8 w 93"/>
                <a:gd name="T45" fmla="*/ 24 h 57"/>
                <a:gd name="T46" fmla="*/ 15 w 93"/>
                <a:gd name="T47" fmla="*/ 31 h 57"/>
                <a:gd name="T48" fmla="*/ 22 w 93"/>
                <a:gd name="T49" fmla="*/ 38 h 57"/>
                <a:gd name="T50" fmla="*/ 30 w 93"/>
                <a:gd name="T51" fmla="*/ 43 h 57"/>
                <a:gd name="T52" fmla="*/ 37 w 93"/>
                <a:gd name="T53" fmla="*/ 49 h 57"/>
                <a:gd name="T54" fmla="*/ 44 w 93"/>
                <a:gd name="T55" fmla="*/ 52 h 57"/>
                <a:gd name="T56" fmla="*/ 52 w 93"/>
                <a:gd name="T57" fmla="*/ 54 h 57"/>
                <a:gd name="T58" fmla="*/ 59 w 93"/>
                <a:gd name="T59" fmla="*/ 55 h 57"/>
                <a:gd name="T60" fmla="*/ 67 w 93"/>
                <a:gd name="T61" fmla="*/ 56 h 57"/>
                <a:gd name="T62" fmla="*/ 73 w 93"/>
                <a:gd name="T63" fmla="*/ 56 h 57"/>
                <a:gd name="T64" fmla="*/ 79 w 93"/>
                <a:gd name="T65" fmla="*/ 56 h 57"/>
                <a:gd name="T66" fmla="*/ 85 w 93"/>
                <a:gd name="T67" fmla="*/ 56 h 57"/>
                <a:gd name="T68" fmla="*/ 88 w 93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57"/>
                  </a:moveTo>
                  <a:lnTo>
                    <a:pt x="92" y="57"/>
                  </a:lnTo>
                  <a:lnTo>
                    <a:pt x="93" y="55"/>
                  </a:lnTo>
                  <a:lnTo>
                    <a:pt x="93" y="52"/>
                  </a:lnTo>
                  <a:lnTo>
                    <a:pt x="92" y="46"/>
                  </a:lnTo>
                  <a:lnTo>
                    <a:pt x="89" y="41"/>
                  </a:lnTo>
                  <a:lnTo>
                    <a:pt x="85" y="35"/>
                  </a:lnTo>
                  <a:lnTo>
                    <a:pt x="79" y="29"/>
                  </a:lnTo>
                  <a:lnTo>
                    <a:pt x="73" y="22"/>
                  </a:lnTo>
                  <a:lnTo>
                    <a:pt x="65" y="16"/>
                  </a:lnTo>
                  <a:lnTo>
                    <a:pt x="57" y="10"/>
                  </a:lnTo>
                  <a:lnTo>
                    <a:pt x="49" y="6"/>
                  </a:lnTo>
                  <a:lnTo>
                    <a:pt x="39" y="3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3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9"/>
                  </a:lnTo>
                  <a:lnTo>
                    <a:pt x="8" y="24"/>
                  </a:lnTo>
                  <a:lnTo>
                    <a:pt x="15" y="31"/>
                  </a:lnTo>
                  <a:lnTo>
                    <a:pt x="22" y="38"/>
                  </a:lnTo>
                  <a:lnTo>
                    <a:pt x="30" y="43"/>
                  </a:lnTo>
                  <a:lnTo>
                    <a:pt x="37" y="49"/>
                  </a:lnTo>
                  <a:lnTo>
                    <a:pt x="44" y="52"/>
                  </a:lnTo>
                  <a:lnTo>
                    <a:pt x="52" y="54"/>
                  </a:lnTo>
                  <a:lnTo>
                    <a:pt x="59" y="55"/>
                  </a:lnTo>
                  <a:lnTo>
                    <a:pt x="67" y="56"/>
                  </a:lnTo>
                  <a:lnTo>
                    <a:pt x="73" y="56"/>
                  </a:lnTo>
                  <a:lnTo>
                    <a:pt x="79" y="56"/>
                  </a:lnTo>
                  <a:lnTo>
                    <a:pt x="85" y="56"/>
                  </a:lnTo>
                  <a:lnTo>
                    <a:pt x="88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74" name="Freeform 1682"/>
            <p:cNvSpPr>
              <a:spLocks/>
            </p:cNvSpPr>
            <p:nvPr/>
          </p:nvSpPr>
          <p:spPr bwMode="auto">
            <a:xfrm>
              <a:off x="4200" y="3844"/>
              <a:ext cx="98" cy="66"/>
            </a:xfrm>
            <a:custGeom>
              <a:avLst/>
              <a:gdLst>
                <a:gd name="T0" fmla="*/ 4 w 98"/>
                <a:gd name="T1" fmla="*/ 14 h 66"/>
                <a:gd name="T2" fmla="*/ 13 w 98"/>
                <a:gd name="T3" fmla="*/ 11 h 66"/>
                <a:gd name="T4" fmla="*/ 22 w 98"/>
                <a:gd name="T5" fmla="*/ 9 h 66"/>
                <a:gd name="T6" fmla="*/ 31 w 98"/>
                <a:gd name="T7" fmla="*/ 9 h 66"/>
                <a:gd name="T8" fmla="*/ 39 w 98"/>
                <a:gd name="T9" fmla="*/ 11 h 66"/>
                <a:gd name="T10" fmla="*/ 47 w 98"/>
                <a:gd name="T11" fmla="*/ 14 h 66"/>
                <a:gd name="T12" fmla="*/ 56 w 98"/>
                <a:gd name="T13" fmla="*/ 19 h 66"/>
                <a:gd name="T14" fmla="*/ 63 w 98"/>
                <a:gd name="T15" fmla="*/ 24 h 66"/>
                <a:gd name="T16" fmla="*/ 71 w 98"/>
                <a:gd name="T17" fmla="*/ 30 h 66"/>
                <a:gd name="T18" fmla="*/ 77 w 98"/>
                <a:gd name="T19" fmla="*/ 36 h 66"/>
                <a:gd name="T20" fmla="*/ 82 w 98"/>
                <a:gd name="T21" fmla="*/ 42 h 66"/>
                <a:gd name="T22" fmla="*/ 86 w 98"/>
                <a:gd name="T23" fmla="*/ 47 h 66"/>
                <a:gd name="T24" fmla="*/ 89 w 98"/>
                <a:gd name="T25" fmla="*/ 53 h 66"/>
                <a:gd name="T26" fmla="*/ 90 w 98"/>
                <a:gd name="T27" fmla="*/ 56 h 66"/>
                <a:gd name="T28" fmla="*/ 90 w 98"/>
                <a:gd name="T29" fmla="*/ 57 h 66"/>
                <a:gd name="T30" fmla="*/ 91 w 98"/>
                <a:gd name="T31" fmla="*/ 57 h 66"/>
                <a:gd name="T32" fmla="*/ 90 w 98"/>
                <a:gd name="T33" fmla="*/ 57 h 66"/>
                <a:gd name="T34" fmla="*/ 88 w 98"/>
                <a:gd name="T35" fmla="*/ 66 h 66"/>
                <a:gd name="T36" fmla="*/ 94 w 98"/>
                <a:gd name="T37" fmla="*/ 65 h 66"/>
                <a:gd name="T38" fmla="*/ 98 w 98"/>
                <a:gd name="T39" fmla="*/ 60 h 66"/>
                <a:gd name="T40" fmla="*/ 98 w 98"/>
                <a:gd name="T41" fmla="*/ 55 h 66"/>
                <a:gd name="T42" fmla="*/ 97 w 98"/>
                <a:gd name="T43" fmla="*/ 49 h 66"/>
                <a:gd name="T44" fmla="*/ 93 w 98"/>
                <a:gd name="T45" fmla="*/ 43 h 66"/>
                <a:gd name="T46" fmla="*/ 89 w 98"/>
                <a:gd name="T47" fmla="*/ 36 h 66"/>
                <a:gd name="T48" fmla="*/ 83 w 98"/>
                <a:gd name="T49" fmla="*/ 30 h 66"/>
                <a:gd name="T50" fmla="*/ 76 w 98"/>
                <a:gd name="T51" fmla="*/ 23 h 66"/>
                <a:gd name="T52" fmla="*/ 69 w 98"/>
                <a:gd name="T53" fmla="*/ 16 h 66"/>
                <a:gd name="T54" fmla="*/ 60 w 98"/>
                <a:gd name="T55" fmla="*/ 11 h 66"/>
                <a:gd name="T56" fmla="*/ 52 w 98"/>
                <a:gd name="T57" fmla="*/ 5 h 66"/>
                <a:gd name="T58" fmla="*/ 41 w 98"/>
                <a:gd name="T59" fmla="*/ 2 h 66"/>
                <a:gd name="T60" fmla="*/ 32 w 98"/>
                <a:gd name="T61" fmla="*/ 0 h 66"/>
                <a:gd name="T62" fmla="*/ 21 w 98"/>
                <a:gd name="T63" fmla="*/ 0 h 66"/>
                <a:gd name="T64" fmla="*/ 10 w 98"/>
                <a:gd name="T65" fmla="*/ 2 h 66"/>
                <a:gd name="T66" fmla="*/ 0 w 98"/>
                <a:gd name="T67" fmla="*/ 7 h 66"/>
                <a:gd name="T68" fmla="*/ 4 w 98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4" y="14"/>
                  </a:moveTo>
                  <a:lnTo>
                    <a:pt x="13" y="11"/>
                  </a:lnTo>
                  <a:lnTo>
                    <a:pt x="22" y="9"/>
                  </a:lnTo>
                  <a:lnTo>
                    <a:pt x="31" y="9"/>
                  </a:lnTo>
                  <a:lnTo>
                    <a:pt x="39" y="11"/>
                  </a:lnTo>
                  <a:lnTo>
                    <a:pt x="47" y="14"/>
                  </a:lnTo>
                  <a:lnTo>
                    <a:pt x="56" y="19"/>
                  </a:lnTo>
                  <a:lnTo>
                    <a:pt x="63" y="24"/>
                  </a:lnTo>
                  <a:lnTo>
                    <a:pt x="71" y="30"/>
                  </a:lnTo>
                  <a:lnTo>
                    <a:pt x="77" y="36"/>
                  </a:lnTo>
                  <a:lnTo>
                    <a:pt x="82" y="42"/>
                  </a:lnTo>
                  <a:lnTo>
                    <a:pt x="86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8" y="66"/>
                  </a:lnTo>
                  <a:lnTo>
                    <a:pt x="94" y="65"/>
                  </a:lnTo>
                  <a:lnTo>
                    <a:pt x="98" y="60"/>
                  </a:lnTo>
                  <a:lnTo>
                    <a:pt x="98" y="55"/>
                  </a:lnTo>
                  <a:lnTo>
                    <a:pt x="97" y="49"/>
                  </a:lnTo>
                  <a:lnTo>
                    <a:pt x="93" y="43"/>
                  </a:lnTo>
                  <a:lnTo>
                    <a:pt x="89" y="36"/>
                  </a:lnTo>
                  <a:lnTo>
                    <a:pt x="83" y="30"/>
                  </a:lnTo>
                  <a:lnTo>
                    <a:pt x="76" y="23"/>
                  </a:lnTo>
                  <a:lnTo>
                    <a:pt x="69" y="16"/>
                  </a:lnTo>
                  <a:lnTo>
                    <a:pt x="60" y="11"/>
                  </a:lnTo>
                  <a:lnTo>
                    <a:pt x="52" y="5"/>
                  </a:lnTo>
                  <a:lnTo>
                    <a:pt x="41" y="2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0" y="2"/>
                  </a:lnTo>
                  <a:lnTo>
                    <a:pt x="0" y="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75" name="Freeform 1683"/>
            <p:cNvSpPr>
              <a:spLocks/>
            </p:cNvSpPr>
            <p:nvPr/>
          </p:nvSpPr>
          <p:spPr bwMode="auto">
            <a:xfrm>
              <a:off x="4197" y="3851"/>
              <a:ext cx="43" cy="49"/>
            </a:xfrm>
            <a:custGeom>
              <a:avLst/>
              <a:gdLst>
                <a:gd name="T0" fmla="*/ 43 w 43"/>
                <a:gd name="T1" fmla="*/ 41 h 49"/>
                <a:gd name="T2" fmla="*/ 36 w 43"/>
                <a:gd name="T3" fmla="*/ 37 h 49"/>
                <a:gd name="T4" fmla="*/ 28 w 43"/>
                <a:gd name="T5" fmla="*/ 31 h 49"/>
                <a:gd name="T6" fmla="*/ 22 w 43"/>
                <a:gd name="T7" fmla="*/ 25 h 49"/>
                <a:gd name="T8" fmla="*/ 16 w 43"/>
                <a:gd name="T9" fmla="*/ 19 h 49"/>
                <a:gd name="T10" fmla="*/ 11 w 43"/>
                <a:gd name="T11" fmla="*/ 13 h 49"/>
                <a:gd name="T12" fmla="*/ 9 w 43"/>
                <a:gd name="T13" fmla="*/ 8 h 49"/>
                <a:gd name="T14" fmla="*/ 8 w 43"/>
                <a:gd name="T15" fmla="*/ 7 h 49"/>
                <a:gd name="T16" fmla="*/ 8 w 43"/>
                <a:gd name="T17" fmla="*/ 6 h 49"/>
                <a:gd name="T18" fmla="*/ 8 w 43"/>
                <a:gd name="T19" fmla="*/ 7 h 49"/>
                <a:gd name="T20" fmla="*/ 7 w 43"/>
                <a:gd name="T21" fmla="*/ 7 h 49"/>
                <a:gd name="T22" fmla="*/ 3 w 43"/>
                <a:gd name="T23" fmla="*/ 0 h 49"/>
                <a:gd name="T24" fmla="*/ 1 w 43"/>
                <a:gd name="T25" fmla="*/ 3 h 49"/>
                <a:gd name="T26" fmla="*/ 0 w 43"/>
                <a:gd name="T27" fmla="*/ 6 h 49"/>
                <a:gd name="T28" fmla="*/ 0 w 43"/>
                <a:gd name="T29" fmla="*/ 9 h 49"/>
                <a:gd name="T30" fmla="*/ 1 w 43"/>
                <a:gd name="T31" fmla="*/ 13 h 49"/>
                <a:gd name="T32" fmla="*/ 4 w 43"/>
                <a:gd name="T33" fmla="*/ 18 h 49"/>
                <a:gd name="T34" fmla="*/ 9 w 43"/>
                <a:gd name="T35" fmla="*/ 25 h 49"/>
                <a:gd name="T36" fmla="*/ 16 w 43"/>
                <a:gd name="T37" fmla="*/ 31 h 49"/>
                <a:gd name="T38" fmla="*/ 23 w 43"/>
                <a:gd name="T39" fmla="*/ 38 h 49"/>
                <a:gd name="T40" fmla="*/ 30 w 43"/>
                <a:gd name="T41" fmla="*/ 45 h 49"/>
                <a:gd name="T42" fmla="*/ 39 w 43"/>
                <a:gd name="T43" fmla="*/ 49 h 49"/>
                <a:gd name="T44" fmla="*/ 43 w 43"/>
                <a:gd name="T45" fmla="*/ 41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49"/>
                <a:gd name="T71" fmla="*/ 43 w 43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49">
                  <a:moveTo>
                    <a:pt x="43" y="41"/>
                  </a:moveTo>
                  <a:lnTo>
                    <a:pt x="36" y="37"/>
                  </a:lnTo>
                  <a:lnTo>
                    <a:pt x="28" y="31"/>
                  </a:lnTo>
                  <a:lnTo>
                    <a:pt x="22" y="25"/>
                  </a:lnTo>
                  <a:lnTo>
                    <a:pt x="16" y="19"/>
                  </a:lnTo>
                  <a:lnTo>
                    <a:pt x="11" y="13"/>
                  </a:lnTo>
                  <a:lnTo>
                    <a:pt x="9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7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9" y="25"/>
                  </a:lnTo>
                  <a:lnTo>
                    <a:pt x="16" y="31"/>
                  </a:lnTo>
                  <a:lnTo>
                    <a:pt x="23" y="38"/>
                  </a:lnTo>
                  <a:lnTo>
                    <a:pt x="30" y="45"/>
                  </a:lnTo>
                  <a:lnTo>
                    <a:pt x="39" y="49"/>
                  </a:lnTo>
                  <a:lnTo>
                    <a:pt x="4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76" name="Freeform 1684"/>
            <p:cNvSpPr>
              <a:spLocks/>
            </p:cNvSpPr>
            <p:nvPr/>
          </p:nvSpPr>
          <p:spPr bwMode="auto">
            <a:xfrm>
              <a:off x="4236" y="3892"/>
              <a:ext cx="54" cy="18"/>
            </a:xfrm>
            <a:custGeom>
              <a:avLst/>
              <a:gdLst>
                <a:gd name="T0" fmla="*/ 54 w 54"/>
                <a:gd name="T1" fmla="*/ 9 h 18"/>
                <a:gd name="T2" fmla="*/ 50 w 54"/>
                <a:gd name="T3" fmla="*/ 8 h 18"/>
                <a:gd name="T4" fmla="*/ 44 w 54"/>
                <a:gd name="T5" fmla="*/ 8 h 18"/>
                <a:gd name="T6" fmla="*/ 39 w 54"/>
                <a:gd name="T7" fmla="*/ 8 h 18"/>
                <a:gd name="T8" fmla="*/ 32 w 54"/>
                <a:gd name="T9" fmla="*/ 7 h 18"/>
                <a:gd name="T10" fmla="*/ 25 w 54"/>
                <a:gd name="T11" fmla="*/ 7 h 18"/>
                <a:gd name="T12" fmla="*/ 18 w 54"/>
                <a:gd name="T13" fmla="*/ 5 h 18"/>
                <a:gd name="T14" fmla="*/ 11 w 54"/>
                <a:gd name="T15" fmla="*/ 4 h 18"/>
                <a:gd name="T16" fmla="*/ 4 w 54"/>
                <a:gd name="T17" fmla="*/ 0 h 18"/>
                <a:gd name="T18" fmla="*/ 0 w 54"/>
                <a:gd name="T19" fmla="*/ 8 h 18"/>
                <a:gd name="T20" fmla="*/ 8 w 54"/>
                <a:gd name="T21" fmla="*/ 11 h 18"/>
                <a:gd name="T22" fmla="*/ 16 w 54"/>
                <a:gd name="T23" fmla="*/ 15 h 18"/>
                <a:gd name="T24" fmla="*/ 24 w 54"/>
                <a:gd name="T25" fmla="*/ 16 h 18"/>
                <a:gd name="T26" fmla="*/ 32 w 54"/>
                <a:gd name="T27" fmla="*/ 17 h 18"/>
                <a:gd name="T28" fmla="*/ 38 w 54"/>
                <a:gd name="T29" fmla="*/ 17 h 18"/>
                <a:gd name="T30" fmla="*/ 44 w 54"/>
                <a:gd name="T31" fmla="*/ 17 h 18"/>
                <a:gd name="T32" fmla="*/ 48 w 54"/>
                <a:gd name="T33" fmla="*/ 18 h 18"/>
                <a:gd name="T34" fmla="*/ 52 w 54"/>
                <a:gd name="T35" fmla="*/ 18 h 18"/>
                <a:gd name="T36" fmla="*/ 54 w 54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8"/>
                <a:gd name="T59" fmla="*/ 54 w 54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8">
                  <a:moveTo>
                    <a:pt x="54" y="9"/>
                  </a:moveTo>
                  <a:lnTo>
                    <a:pt x="50" y="8"/>
                  </a:lnTo>
                  <a:lnTo>
                    <a:pt x="44" y="8"/>
                  </a:lnTo>
                  <a:lnTo>
                    <a:pt x="39" y="8"/>
                  </a:lnTo>
                  <a:lnTo>
                    <a:pt x="32" y="7"/>
                  </a:lnTo>
                  <a:lnTo>
                    <a:pt x="25" y="7"/>
                  </a:lnTo>
                  <a:lnTo>
                    <a:pt x="18" y="5"/>
                  </a:lnTo>
                  <a:lnTo>
                    <a:pt x="11" y="4"/>
                  </a:lnTo>
                  <a:lnTo>
                    <a:pt x="4" y="0"/>
                  </a:lnTo>
                  <a:lnTo>
                    <a:pt x="0" y="8"/>
                  </a:lnTo>
                  <a:lnTo>
                    <a:pt x="8" y="11"/>
                  </a:lnTo>
                  <a:lnTo>
                    <a:pt x="16" y="15"/>
                  </a:lnTo>
                  <a:lnTo>
                    <a:pt x="24" y="16"/>
                  </a:lnTo>
                  <a:lnTo>
                    <a:pt x="32" y="17"/>
                  </a:lnTo>
                  <a:lnTo>
                    <a:pt x="38" y="17"/>
                  </a:lnTo>
                  <a:lnTo>
                    <a:pt x="44" y="17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4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77" name="Freeform 1685"/>
            <p:cNvSpPr>
              <a:spLocks/>
            </p:cNvSpPr>
            <p:nvPr/>
          </p:nvSpPr>
          <p:spPr bwMode="auto">
            <a:xfrm>
              <a:off x="1988" y="3852"/>
              <a:ext cx="93" cy="57"/>
            </a:xfrm>
            <a:custGeom>
              <a:avLst/>
              <a:gdLst>
                <a:gd name="T0" fmla="*/ 88 w 93"/>
                <a:gd name="T1" fmla="*/ 0 h 57"/>
                <a:gd name="T2" fmla="*/ 92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2 w 93"/>
                <a:gd name="T9" fmla="*/ 9 h 57"/>
                <a:gd name="T10" fmla="*/ 89 w 93"/>
                <a:gd name="T11" fmla="*/ 15 h 57"/>
                <a:gd name="T12" fmla="*/ 85 w 93"/>
                <a:gd name="T13" fmla="*/ 22 h 57"/>
                <a:gd name="T14" fmla="*/ 79 w 93"/>
                <a:gd name="T15" fmla="*/ 28 h 57"/>
                <a:gd name="T16" fmla="*/ 73 w 93"/>
                <a:gd name="T17" fmla="*/ 35 h 57"/>
                <a:gd name="T18" fmla="*/ 66 w 93"/>
                <a:gd name="T19" fmla="*/ 40 h 57"/>
                <a:gd name="T20" fmla="*/ 57 w 93"/>
                <a:gd name="T21" fmla="*/ 46 h 57"/>
                <a:gd name="T22" fmla="*/ 49 w 93"/>
                <a:gd name="T23" fmla="*/ 51 h 57"/>
                <a:gd name="T24" fmla="*/ 39 w 93"/>
                <a:gd name="T25" fmla="*/ 55 h 57"/>
                <a:gd name="T26" fmla="*/ 30 w 93"/>
                <a:gd name="T27" fmla="*/ 57 h 57"/>
                <a:gd name="T28" fmla="*/ 20 w 93"/>
                <a:gd name="T29" fmla="*/ 57 h 57"/>
                <a:gd name="T30" fmla="*/ 11 w 93"/>
                <a:gd name="T31" fmla="*/ 55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8 h 57"/>
                <a:gd name="T38" fmla="*/ 0 w 93"/>
                <a:gd name="T39" fmla="*/ 46 h 57"/>
                <a:gd name="T40" fmla="*/ 1 w 93"/>
                <a:gd name="T41" fmla="*/ 44 h 57"/>
                <a:gd name="T42" fmla="*/ 4 w 93"/>
                <a:gd name="T43" fmla="*/ 38 h 57"/>
                <a:gd name="T44" fmla="*/ 8 w 93"/>
                <a:gd name="T45" fmla="*/ 31 h 57"/>
                <a:gd name="T46" fmla="*/ 15 w 93"/>
                <a:gd name="T47" fmla="*/ 25 h 57"/>
                <a:gd name="T48" fmla="*/ 22 w 93"/>
                <a:gd name="T49" fmla="*/ 19 h 57"/>
                <a:gd name="T50" fmla="*/ 30 w 93"/>
                <a:gd name="T51" fmla="*/ 13 h 57"/>
                <a:gd name="T52" fmla="*/ 37 w 93"/>
                <a:gd name="T53" fmla="*/ 8 h 57"/>
                <a:gd name="T54" fmla="*/ 44 w 93"/>
                <a:gd name="T55" fmla="*/ 5 h 57"/>
                <a:gd name="T56" fmla="*/ 52 w 93"/>
                <a:gd name="T57" fmla="*/ 3 h 57"/>
                <a:gd name="T58" fmla="*/ 59 w 93"/>
                <a:gd name="T59" fmla="*/ 2 h 57"/>
                <a:gd name="T60" fmla="*/ 67 w 93"/>
                <a:gd name="T61" fmla="*/ 1 h 57"/>
                <a:gd name="T62" fmla="*/ 73 w 93"/>
                <a:gd name="T63" fmla="*/ 1 h 57"/>
                <a:gd name="T64" fmla="*/ 79 w 93"/>
                <a:gd name="T65" fmla="*/ 0 h 57"/>
                <a:gd name="T66" fmla="*/ 85 w 93"/>
                <a:gd name="T67" fmla="*/ 0 h 57"/>
                <a:gd name="T68" fmla="*/ 88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0"/>
                  </a:moveTo>
                  <a:lnTo>
                    <a:pt x="92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2" y="9"/>
                  </a:lnTo>
                  <a:lnTo>
                    <a:pt x="89" y="15"/>
                  </a:lnTo>
                  <a:lnTo>
                    <a:pt x="85" y="22"/>
                  </a:lnTo>
                  <a:lnTo>
                    <a:pt x="79" y="28"/>
                  </a:lnTo>
                  <a:lnTo>
                    <a:pt x="73" y="35"/>
                  </a:lnTo>
                  <a:lnTo>
                    <a:pt x="66" y="40"/>
                  </a:lnTo>
                  <a:lnTo>
                    <a:pt x="57" y="46"/>
                  </a:lnTo>
                  <a:lnTo>
                    <a:pt x="49" y="51"/>
                  </a:lnTo>
                  <a:lnTo>
                    <a:pt x="39" y="55"/>
                  </a:lnTo>
                  <a:lnTo>
                    <a:pt x="30" y="57"/>
                  </a:lnTo>
                  <a:lnTo>
                    <a:pt x="20" y="57"/>
                  </a:lnTo>
                  <a:lnTo>
                    <a:pt x="11" y="55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4"/>
                  </a:lnTo>
                  <a:lnTo>
                    <a:pt x="4" y="38"/>
                  </a:lnTo>
                  <a:lnTo>
                    <a:pt x="8" y="31"/>
                  </a:lnTo>
                  <a:lnTo>
                    <a:pt x="15" y="25"/>
                  </a:lnTo>
                  <a:lnTo>
                    <a:pt x="22" y="19"/>
                  </a:lnTo>
                  <a:lnTo>
                    <a:pt x="30" y="13"/>
                  </a:lnTo>
                  <a:lnTo>
                    <a:pt x="37" y="8"/>
                  </a:lnTo>
                  <a:lnTo>
                    <a:pt x="44" y="5"/>
                  </a:lnTo>
                  <a:lnTo>
                    <a:pt x="52" y="3"/>
                  </a:lnTo>
                  <a:lnTo>
                    <a:pt x="59" y="2"/>
                  </a:lnTo>
                  <a:lnTo>
                    <a:pt x="67" y="1"/>
                  </a:lnTo>
                  <a:lnTo>
                    <a:pt x="73" y="1"/>
                  </a:lnTo>
                  <a:lnTo>
                    <a:pt x="79" y="0"/>
                  </a:lnTo>
                  <a:lnTo>
                    <a:pt x="85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78" name="Freeform 1686"/>
            <p:cNvSpPr>
              <a:spLocks/>
            </p:cNvSpPr>
            <p:nvPr/>
          </p:nvSpPr>
          <p:spPr bwMode="auto">
            <a:xfrm>
              <a:off x="1987" y="3847"/>
              <a:ext cx="98" cy="66"/>
            </a:xfrm>
            <a:custGeom>
              <a:avLst/>
              <a:gdLst>
                <a:gd name="T0" fmla="*/ 0 w 98"/>
                <a:gd name="T1" fmla="*/ 58 h 66"/>
                <a:gd name="T2" fmla="*/ 10 w 98"/>
                <a:gd name="T3" fmla="*/ 64 h 66"/>
                <a:gd name="T4" fmla="*/ 21 w 98"/>
                <a:gd name="T5" fmla="*/ 66 h 66"/>
                <a:gd name="T6" fmla="*/ 32 w 98"/>
                <a:gd name="T7" fmla="*/ 66 h 66"/>
                <a:gd name="T8" fmla="*/ 41 w 98"/>
                <a:gd name="T9" fmla="*/ 64 h 66"/>
                <a:gd name="T10" fmla="*/ 52 w 98"/>
                <a:gd name="T11" fmla="*/ 60 h 66"/>
                <a:gd name="T12" fmla="*/ 60 w 98"/>
                <a:gd name="T13" fmla="*/ 55 h 66"/>
                <a:gd name="T14" fmla="*/ 69 w 98"/>
                <a:gd name="T15" fmla="*/ 50 h 66"/>
                <a:gd name="T16" fmla="*/ 76 w 98"/>
                <a:gd name="T17" fmla="*/ 43 h 66"/>
                <a:gd name="T18" fmla="*/ 83 w 98"/>
                <a:gd name="T19" fmla="*/ 36 h 66"/>
                <a:gd name="T20" fmla="*/ 89 w 98"/>
                <a:gd name="T21" fmla="*/ 30 h 66"/>
                <a:gd name="T22" fmla="*/ 93 w 98"/>
                <a:gd name="T23" fmla="*/ 23 h 66"/>
                <a:gd name="T24" fmla="*/ 97 w 98"/>
                <a:gd name="T25" fmla="*/ 17 h 66"/>
                <a:gd name="T26" fmla="*/ 98 w 98"/>
                <a:gd name="T27" fmla="*/ 11 h 66"/>
                <a:gd name="T28" fmla="*/ 98 w 98"/>
                <a:gd name="T29" fmla="*/ 6 h 66"/>
                <a:gd name="T30" fmla="*/ 94 w 98"/>
                <a:gd name="T31" fmla="*/ 0 h 66"/>
                <a:gd name="T32" fmla="*/ 89 w 98"/>
                <a:gd name="T33" fmla="*/ 0 h 66"/>
                <a:gd name="T34" fmla="*/ 90 w 98"/>
                <a:gd name="T35" fmla="*/ 9 h 66"/>
                <a:gd name="T36" fmla="*/ 91 w 98"/>
                <a:gd name="T37" fmla="*/ 9 h 66"/>
                <a:gd name="T38" fmla="*/ 90 w 98"/>
                <a:gd name="T39" fmla="*/ 8 h 66"/>
                <a:gd name="T40" fmla="*/ 90 w 98"/>
                <a:gd name="T41" fmla="*/ 9 h 66"/>
                <a:gd name="T42" fmla="*/ 89 w 98"/>
                <a:gd name="T43" fmla="*/ 13 h 66"/>
                <a:gd name="T44" fmla="*/ 86 w 98"/>
                <a:gd name="T45" fmla="*/ 18 h 66"/>
                <a:gd name="T46" fmla="*/ 82 w 98"/>
                <a:gd name="T47" fmla="*/ 23 h 66"/>
                <a:gd name="T48" fmla="*/ 77 w 98"/>
                <a:gd name="T49" fmla="*/ 30 h 66"/>
                <a:gd name="T50" fmla="*/ 71 w 98"/>
                <a:gd name="T51" fmla="*/ 36 h 66"/>
                <a:gd name="T52" fmla="*/ 63 w 98"/>
                <a:gd name="T53" fmla="*/ 42 h 66"/>
                <a:gd name="T54" fmla="*/ 56 w 98"/>
                <a:gd name="T55" fmla="*/ 47 h 66"/>
                <a:gd name="T56" fmla="*/ 47 w 98"/>
                <a:gd name="T57" fmla="*/ 52 h 66"/>
                <a:gd name="T58" fmla="*/ 39 w 98"/>
                <a:gd name="T59" fmla="*/ 55 h 66"/>
                <a:gd name="T60" fmla="*/ 31 w 98"/>
                <a:gd name="T61" fmla="*/ 56 h 66"/>
                <a:gd name="T62" fmla="*/ 22 w 98"/>
                <a:gd name="T63" fmla="*/ 57 h 66"/>
                <a:gd name="T64" fmla="*/ 13 w 98"/>
                <a:gd name="T65" fmla="*/ 55 h 66"/>
                <a:gd name="T66" fmla="*/ 4 w 98"/>
                <a:gd name="T67" fmla="*/ 51 h 66"/>
                <a:gd name="T68" fmla="*/ 0 w 98"/>
                <a:gd name="T69" fmla="*/ 58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8"/>
                  </a:moveTo>
                  <a:lnTo>
                    <a:pt x="10" y="64"/>
                  </a:lnTo>
                  <a:lnTo>
                    <a:pt x="21" y="66"/>
                  </a:lnTo>
                  <a:lnTo>
                    <a:pt x="32" y="66"/>
                  </a:lnTo>
                  <a:lnTo>
                    <a:pt x="41" y="64"/>
                  </a:lnTo>
                  <a:lnTo>
                    <a:pt x="52" y="60"/>
                  </a:lnTo>
                  <a:lnTo>
                    <a:pt x="60" y="55"/>
                  </a:lnTo>
                  <a:lnTo>
                    <a:pt x="69" y="50"/>
                  </a:lnTo>
                  <a:lnTo>
                    <a:pt x="76" y="43"/>
                  </a:lnTo>
                  <a:lnTo>
                    <a:pt x="83" y="36"/>
                  </a:lnTo>
                  <a:lnTo>
                    <a:pt x="89" y="30"/>
                  </a:lnTo>
                  <a:lnTo>
                    <a:pt x="93" y="23"/>
                  </a:lnTo>
                  <a:lnTo>
                    <a:pt x="97" y="17"/>
                  </a:lnTo>
                  <a:lnTo>
                    <a:pt x="98" y="11"/>
                  </a:lnTo>
                  <a:lnTo>
                    <a:pt x="98" y="6"/>
                  </a:lnTo>
                  <a:lnTo>
                    <a:pt x="94" y="0"/>
                  </a:lnTo>
                  <a:lnTo>
                    <a:pt x="89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6" y="18"/>
                  </a:lnTo>
                  <a:lnTo>
                    <a:pt x="82" y="23"/>
                  </a:lnTo>
                  <a:lnTo>
                    <a:pt x="77" y="30"/>
                  </a:lnTo>
                  <a:lnTo>
                    <a:pt x="71" y="36"/>
                  </a:lnTo>
                  <a:lnTo>
                    <a:pt x="63" y="42"/>
                  </a:lnTo>
                  <a:lnTo>
                    <a:pt x="56" y="47"/>
                  </a:lnTo>
                  <a:lnTo>
                    <a:pt x="47" y="52"/>
                  </a:lnTo>
                  <a:lnTo>
                    <a:pt x="39" y="55"/>
                  </a:lnTo>
                  <a:lnTo>
                    <a:pt x="31" y="56"/>
                  </a:lnTo>
                  <a:lnTo>
                    <a:pt x="22" y="57"/>
                  </a:lnTo>
                  <a:lnTo>
                    <a:pt x="13" y="55"/>
                  </a:lnTo>
                  <a:lnTo>
                    <a:pt x="4" y="5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79" name="Freeform 1687"/>
            <p:cNvSpPr>
              <a:spLocks/>
            </p:cNvSpPr>
            <p:nvPr/>
          </p:nvSpPr>
          <p:spPr bwMode="auto">
            <a:xfrm>
              <a:off x="1984" y="3856"/>
              <a:ext cx="43" cy="49"/>
            </a:xfrm>
            <a:custGeom>
              <a:avLst/>
              <a:gdLst>
                <a:gd name="T0" fmla="*/ 40 w 43"/>
                <a:gd name="T1" fmla="*/ 0 h 49"/>
                <a:gd name="T2" fmla="*/ 31 w 43"/>
                <a:gd name="T3" fmla="*/ 5 h 49"/>
                <a:gd name="T4" fmla="*/ 23 w 43"/>
                <a:gd name="T5" fmla="*/ 11 h 49"/>
                <a:gd name="T6" fmla="*/ 16 w 43"/>
                <a:gd name="T7" fmla="*/ 18 h 49"/>
                <a:gd name="T8" fmla="*/ 9 w 43"/>
                <a:gd name="T9" fmla="*/ 24 h 49"/>
                <a:gd name="T10" fmla="*/ 4 w 43"/>
                <a:gd name="T11" fmla="*/ 31 h 49"/>
                <a:gd name="T12" fmla="*/ 1 w 43"/>
                <a:gd name="T13" fmla="*/ 37 h 49"/>
                <a:gd name="T14" fmla="*/ 0 w 43"/>
                <a:gd name="T15" fmla="*/ 41 h 49"/>
                <a:gd name="T16" fmla="*/ 0 w 43"/>
                <a:gd name="T17" fmla="*/ 44 h 49"/>
                <a:gd name="T18" fmla="*/ 1 w 43"/>
                <a:gd name="T19" fmla="*/ 47 h 49"/>
                <a:gd name="T20" fmla="*/ 3 w 43"/>
                <a:gd name="T21" fmla="*/ 49 h 49"/>
                <a:gd name="T22" fmla="*/ 7 w 43"/>
                <a:gd name="T23" fmla="*/ 42 h 49"/>
                <a:gd name="T24" fmla="*/ 8 w 43"/>
                <a:gd name="T25" fmla="*/ 43 h 49"/>
                <a:gd name="T26" fmla="*/ 9 w 43"/>
                <a:gd name="T27" fmla="*/ 42 h 49"/>
                <a:gd name="T28" fmla="*/ 11 w 43"/>
                <a:gd name="T29" fmla="*/ 36 h 49"/>
                <a:gd name="T30" fmla="*/ 16 w 43"/>
                <a:gd name="T31" fmla="*/ 31 h 49"/>
                <a:gd name="T32" fmla="*/ 22 w 43"/>
                <a:gd name="T33" fmla="*/ 24 h 49"/>
                <a:gd name="T34" fmla="*/ 28 w 43"/>
                <a:gd name="T35" fmla="*/ 19 h 49"/>
                <a:gd name="T36" fmla="*/ 36 w 43"/>
                <a:gd name="T37" fmla="*/ 13 h 49"/>
                <a:gd name="T38" fmla="*/ 43 w 43"/>
                <a:gd name="T39" fmla="*/ 9 h 49"/>
                <a:gd name="T40" fmla="*/ 40 w 43"/>
                <a:gd name="T41" fmla="*/ 0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"/>
                <a:gd name="T64" fmla="*/ 0 h 49"/>
                <a:gd name="T65" fmla="*/ 43 w 43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" h="49">
                  <a:moveTo>
                    <a:pt x="40" y="0"/>
                  </a:moveTo>
                  <a:lnTo>
                    <a:pt x="31" y="5"/>
                  </a:lnTo>
                  <a:lnTo>
                    <a:pt x="23" y="11"/>
                  </a:lnTo>
                  <a:lnTo>
                    <a:pt x="16" y="18"/>
                  </a:lnTo>
                  <a:lnTo>
                    <a:pt x="9" y="24"/>
                  </a:lnTo>
                  <a:lnTo>
                    <a:pt x="4" y="31"/>
                  </a:lnTo>
                  <a:lnTo>
                    <a:pt x="1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3" y="49"/>
                  </a:lnTo>
                  <a:lnTo>
                    <a:pt x="7" y="42"/>
                  </a:lnTo>
                  <a:lnTo>
                    <a:pt x="8" y="43"/>
                  </a:lnTo>
                  <a:lnTo>
                    <a:pt x="9" y="42"/>
                  </a:lnTo>
                  <a:lnTo>
                    <a:pt x="11" y="36"/>
                  </a:lnTo>
                  <a:lnTo>
                    <a:pt x="16" y="31"/>
                  </a:lnTo>
                  <a:lnTo>
                    <a:pt x="22" y="24"/>
                  </a:lnTo>
                  <a:lnTo>
                    <a:pt x="28" y="19"/>
                  </a:lnTo>
                  <a:lnTo>
                    <a:pt x="36" y="13"/>
                  </a:lnTo>
                  <a:lnTo>
                    <a:pt x="43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80" name="Freeform 1688"/>
            <p:cNvSpPr>
              <a:spLocks/>
            </p:cNvSpPr>
            <p:nvPr/>
          </p:nvSpPr>
          <p:spPr bwMode="auto">
            <a:xfrm>
              <a:off x="2024" y="3847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7 w 53"/>
                <a:gd name="T3" fmla="*/ 0 h 18"/>
                <a:gd name="T4" fmla="*/ 43 w 53"/>
                <a:gd name="T5" fmla="*/ 0 h 18"/>
                <a:gd name="T6" fmla="*/ 37 w 53"/>
                <a:gd name="T7" fmla="*/ 0 h 18"/>
                <a:gd name="T8" fmla="*/ 31 w 53"/>
                <a:gd name="T9" fmla="*/ 1 h 18"/>
                <a:gd name="T10" fmla="*/ 23 w 53"/>
                <a:gd name="T11" fmla="*/ 2 h 18"/>
                <a:gd name="T12" fmla="*/ 15 w 53"/>
                <a:gd name="T13" fmla="*/ 4 h 18"/>
                <a:gd name="T14" fmla="*/ 7 w 53"/>
                <a:gd name="T15" fmla="*/ 6 h 18"/>
                <a:gd name="T16" fmla="*/ 0 w 53"/>
                <a:gd name="T17" fmla="*/ 9 h 18"/>
                <a:gd name="T18" fmla="*/ 3 w 53"/>
                <a:gd name="T19" fmla="*/ 18 h 18"/>
                <a:gd name="T20" fmla="*/ 10 w 53"/>
                <a:gd name="T21" fmla="*/ 14 h 18"/>
                <a:gd name="T22" fmla="*/ 17 w 53"/>
                <a:gd name="T23" fmla="*/ 12 h 18"/>
                <a:gd name="T24" fmla="*/ 24 w 53"/>
                <a:gd name="T25" fmla="*/ 11 h 18"/>
                <a:gd name="T26" fmla="*/ 31 w 53"/>
                <a:gd name="T27" fmla="*/ 10 h 18"/>
                <a:gd name="T28" fmla="*/ 38 w 53"/>
                <a:gd name="T29" fmla="*/ 10 h 18"/>
                <a:gd name="T30" fmla="*/ 43 w 53"/>
                <a:gd name="T31" fmla="*/ 10 h 18"/>
                <a:gd name="T32" fmla="*/ 49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7" y="0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1" y="1"/>
                  </a:lnTo>
                  <a:lnTo>
                    <a:pt x="23" y="2"/>
                  </a:lnTo>
                  <a:lnTo>
                    <a:pt x="15" y="4"/>
                  </a:lnTo>
                  <a:lnTo>
                    <a:pt x="7" y="6"/>
                  </a:lnTo>
                  <a:lnTo>
                    <a:pt x="0" y="9"/>
                  </a:lnTo>
                  <a:lnTo>
                    <a:pt x="3" y="18"/>
                  </a:lnTo>
                  <a:lnTo>
                    <a:pt x="10" y="14"/>
                  </a:lnTo>
                  <a:lnTo>
                    <a:pt x="17" y="12"/>
                  </a:lnTo>
                  <a:lnTo>
                    <a:pt x="24" y="11"/>
                  </a:lnTo>
                  <a:lnTo>
                    <a:pt x="31" y="10"/>
                  </a:lnTo>
                  <a:lnTo>
                    <a:pt x="38" y="10"/>
                  </a:lnTo>
                  <a:lnTo>
                    <a:pt x="43" y="10"/>
                  </a:lnTo>
                  <a:lnTo>
                    <a:pt x="49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81" name="Freeform 1689"/>
            <p:cNvSpPr>
              <a:spLocks/>
            </p:cNvSpPr>
            <p:nvPr/>
          </p:nvSpPr>
          <p:spPr bwMode="auto">
            <a:xfrm>
              <a:off x="2258" y="3852"/>
              <a:ext cx="94" cy="57"/>
            </a:xfrm>
            <a:custGeom>
              <a:avLst/>
              <a:gdLst>
                <a:gd name="T0" fmla="*/ 89 w 94"/>
                <a:gd name="T1" fmla="*/ 0 h 57"/>
                <a:gd name="T2" fmla="*/ 92 w 94"/>
                <a:gd name="T3" fmla="*/ 0 h 57"/>
                <a:gd name="T4" fmla="*/ 94 w 94"/>
                <a:gd name="T5" fmla="*/ 2 h 57"/>
                <a:gd name="T6" fmla="*/ 94 w 94"/>
                <a:gd name="T7" fmla="*/ 5 h 57"/>
                <a:gd name="T8" fmla="*/ 92 w 94"/>
                <a:gd name="T9" fmla="*/ 9 h 57"/>
                <a:gd name="T10" fmla="*/ 89 w 94"/>
                <a:gd name="T11" fmla="*/ 15 h 57"/>
                <a:gd name="T12" fmla="*/ 84 w 94"/>
                <a:gd name="T13" fmla="*/ 22 h 57"/>
                <a:gd name="T14" fmla="*/ 79 w 94"/>
                <a:gd name="T15" fmla="*/ 28 h 57"/>
                <a:gd name="T16" fmla="*/ 73 w 94"/>
                <a:gd name="T17" fmla="*/ 35 h 57"/>
                <a:gd name="T18" fmla="*/ 65 w 94"/>
                <a:gd name="T19" fmla="*/ 40 h 57"/>
                <a:gd name="T20" fmla="*/ 58 w 94"/>
                <a:gd name="T21" fmla="*/ 46 h 57"/>
                <a:gd name="T22" fmla="*/ 48 w 94"/>
                <a:gd name="T23" fmla="*/ 51 h 57"/>
                <a:gd name="T24" fmla="*/ 40 w 94"/>
                <a:gd name="T25" fmla="*/ 55 h 57"/>
                <a:gd name="T26" fmla="*/ 30 w 94"/>
                <a:gd name="T27" fmla="*/ 57 h 57"/>
                <a:gd name="T28" fmla="*/ 21 w 94"/>
                <a:gd name="T29" fmla="*/ 57 h 57"/>
                <a:gd name="T30" fmla="*/ 11 w 94"/>
                <a:gd name="T31" fmla="*/ 55 h 57"/>
                <a:gd name="T32" fmla="*/ 2 w 94"/>
                <a:gd name="T33" fmla="*/ 50 h 57"/>
                <a:gd name="T34" fmla="*/ 1 w 94"/>
                <a:gd name="T35" fmla="*/ 49 h 57"/>
                <a:gd name="T36" fmla="*/ 0 w 94"/>
                <a:gd name="T37" fmla="*/ 48 h 57"/>
                <a:gd name="T38" fmla="*/ 1 w 94"/>
                <a:gd name="T39" fmla="*/ 46 h 57"/>
                <a:gd name="T40" fmla="*/ 1 w 94"/>
                <a:gd name="T41" fmla="*/ 44 h 57"/>
                <a:gd name="T42" fmla="*/ 4 w 94"/>
                <a:gd name="T43" fmla="*/ 38 h 57"/>
                <a:gd name="T44" fmla="*/ 9 w 94"/>
                <a:gd name="T45" fmla="*/ 31 h 57"/>
                <a:gd name="T46" fmla="*/ 14 w 94"/>
                <a:gd name="T47" fmla="*/ 25 h 57"/>
                <a:gd name="T48" fmla="*/ 22 w 94"/>
                <a:gd name="T49" fmla="*/ 19 h 57"/>
                <a:gd name="T50" fmla="*/ 29 w 94"/>
                <a:gd name="T51" fmla="*/ 13 h 57"/>
                <a:gd name="T52" fmla="*/ 38 w 94"/>
                <a:gd name="T53" fmla="*/ 8 h 57"/>
                <a:gd name="T54" fmla="*/ 45 w 94"/>
                <a:gd name="T55" fmla="*/ 5 h 57"/>
                <a:gd name="T56" fmla="*/ 53 w 94"/>
                <a:gd name="T57" fmla="*/ 3 h 57"/>
                <a:gd name="T58" fmla="*/ 60 w 94"/>
                <a:gd name="T59" fmla="*/ 2 h 57"/>
                <a:gd name="T60" fmla="*/ 67 w 94"/>
                <a:gd name="T61" fmla="*/ 1 h 57"/>
                <a:gd name="T62" fmla="*/ 74 w 94"/>
                <a:gd name="T63" fmla="*/ 1 h 57"/>
                <a:gd name="T64" fmla="*/ 79 w 94"/>
                <a:gd name="T65" fmla="*/ 0 h 57"/>
                <a:gd name="T66" fmla="*/ 84 w 94"/>
                <a:gd name="T67" fmla="*/ 0 h 57"/>
                <a:gd name="T68" fmla="*/ 89 w 94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7"/>
                <a:gd name="T107" fmla="*/ 94 w 94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7">
                  <a:moveTo>
                    <a:pt x="89" y="0"/>
                  </a:moveTo>
                  <a:lnTo>
                    <a:pt x="92" y="0"/>
                  </a:lnTo>
                  <a:lnTo>
                    <a:pt x="94" y="2"/>
                  </a:lnTo>
                  <a:lnTo>
                    <a:pt x="94" y="5"/>
                  </a:lnTo>
                  <a:lnTo>
                    <a:pt x="92" y="9"/>
                  </a:lnTo>
                  <a:lnTo>
                    <a:pt x="89" y="15"/>
                  </a:lnTo>
                  <a:lnTo>
                    <a:pt x="84" y="22"/>
                  </a:lnTo>
                  <a:lnTo>
                    <a:pt x="79" y="28"/>
                  </a:lnTo>
                  <a:lnTo>
                    <a:pt x="73" y="35"/>
                  </a:lnTo>
                  <a:lnTo>
                    <a:pt x="65" y="40"/>
                  </a:lnTo>
                  <a:lnTo>
                    <a:pt x="58" y="46"/>
                  </a:lnTo>
                  <a:lnTo>
                    <a:pt x="48" y="51"/>
                  </a:lnTo>
                  <a:lnTo>
                    <a:pt x="40" y="55"/>
                  </a:lnTo>
                  <a:lnTo>
                    <a:pt x="30" y="57"/>
                  </a:lnTo>
                  <a:lnTo>
                    <a:pt x="21" y="57"/>
                  </a:lnTo>
                  <a:lnTo>
                    <a:pt x="11" y="55"/>
                  </a:lnTo>
                  <a:lnTo>
                    <a:pt x="2" y="50"/>
                  </a:lnTo>
                  <a:lnTo>
                    <a:pt x="1" y="49"/>
                  </a:lnTo>
                  <a:lnTo>
                    <a:pt x="0" y="48"/>
                  </a:lnTo>
                  <a:lnTo>
                    <a:pt x="1" y="46"/>
                  </a:lnTo>
                  <a:lnTo>
                    <a:pt x="1" y="44"/>
                  </a:lnTo>
                  <a:lnTo>
                    <a:pt x="4" y="38"/>
                  </a:lnTo>
                  <a:lnTo>
                    <a:pt x="9" y="31"/>
                  </a:lnTo>
                  <a:lnTo>
                    <a:pt x="14" y="25"/>
                  </a:lnTo>
                  <a:lnTo>
                    <a:pt x="22" y="19"/>
                  </a:lnTo>
                  <a:lnTo>
                    <a:pt x="29" y="13"/>
                  </a:lnTo>
                  <a:lnTo>
                    <a:pt x="38" y="8"/>
                  </a:lnTo>
                  <a:lnTo>
                    <a:pt x="45" y="5"/>
                  </a:lnTo>
                  <a:lnTo>
                    <a:pt x="53" y="3"/>
                  </a:lnTo>
                  <a:lnTo>
                    <a:pt x="60" y="2"/>
                  </a:lnTo>
                  <a:lnTo>
                    <a:pt x="67" y="1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4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82" name="Freeform 1690"/>
            <p:cNvSpPr>
              <a:spLocks/>
            </p:cNvSpPr>
            <p:nvPr/>
          </p:nvSpPr>
          <p:spPr bwMode="auto">
            <a:xfrm>
              <a:off x="2257" y="3847"/>
              <a:ext cx="99" cy="66"/>
            </a:xfrm>
            <a:custGeom>
              <a:avLst/>
              <a:gdLst>
                <a:gd name="T0" fmla="*/ 0 w 99"/>
                <a:gd name="T1" fmla="*/ 58 h 66"/>
                <a:gd name="T2" fmla="*/ 10 w 99"/>
                <a:gd name="T3" fmla="*/ 64 h 66"/>
                <a:gd name="T4" fmla="*/ 21 w 99"/>
                <a:gd name="T5" fmla="*/ 66 h 66"/>
                <a:gd name="T6" fmla="*/ 31 w 99"/>
                <a:gd name="T7" fmla="*/ 66 h 66"/>
                <a:gd name="T8" fmla="*/ 42 w 99"/>
                <a:gd name="T9" fmla="*/ 64 h 66"/>
                <a:gd name="T10" fmla="*/ 51 w 99"/>
                <a:gd name="T11" fmla="*/ 60 h 66"/>
                <a:gd name="T12" fmla="*/ 61 w 99"/>
                <a:gd name="T13" fmla="*/ 55 h 66"/>
                <a:gd name="T14" fmla="*/ 69 w 99"/>
                <a:gd name="T15" fmla="*/ 50 h 66"/>
                <a:gd name="T16" fmla="*/ 77 w 99"/>
                <a:gd name="T17" fmla="*/ 43 h 66"/>
                <a:gd name="T18" fmla="*/ 83 w 99"/>
                <a:gd name="T19" fmla="*/ 36 h 66"/>
                <a:gd name="T20" fmla="*/ 90 w 99"/>
                <a:gd name="T21" fmla="*/ 30 h 66"/>
                <a:gd name="T22" fmla="*/ 94 w 99"/>
                <a:gd name="T23" fmla="*/ 23 h 66"/>
                <a:gd name="T24" fmla="*/ 97 w 99"/>
                <a:gd name="T25" fmla="*/ 17 h 66"/>
                <a:gd name="T26" fmla="*/ 99 w 99"/>
                <a:gd name="T27" fmla="*/ 11 h 66"/>
                <a:gd name="T28" fmla="*/ 99 w 99"/>
                <a:gd name="T29" fmla="*/ 6 h 66"/>
                <a:gd name="T30" fmla="*/ 95 w 99"/>
                <a:gd name="T31" fmla="*/ 0 h 66"/>
                <a:gd name="T32" fmla="*/ 88 w 99"/>
                <a:gd name="T33" fmla="*/ 0 h 66"/>
                <a:gd name="T34" fmla="*/ 90 w 99"/>
                <a:gd name="T35" fmla="*/ 9 h 66"/>
                <a:gd name="T36" fmla="*/ 91 w 99"/>
                <a:gd name="T37" fmla="*/ 9 h 66"/>
                <a:gd name="T38" fmla="*/ 91 w 99"/>
                <a:gd name="T39" fmla="*/ 8 h 66"/>
                <a:gd name="T40" fmla="*/ 91 w 99"/>
                <a:gd name="T41" fmla="*/ 9 h 66"/>
                <a:gd name="T42" fmla="*/ 88 w 99"/>
                <a:gd name="T43" fmla="*/ 13 h 66"/>
                <a:gd name="T44" fmla="*/ 86 w 99"/>
                <a:gd name="T45" fmla="*/ 18 h 66"/>
                <a:gd name="T46" fmla="*/ 82 w 99"/>
                <a:gd name="T47" fmla="*/ 23 h 66"/>
                <a:gd name="T48" fmla="*/ 77 w 99"/>
                <a:gd name="T49" fmla="*/ 30 h 66"/>
                <a:gd name="T50" fmla="*/ 70 w 99"/>
                <a:gd name="T51" fmla="*/ 36 h 66"/>
                <a:gd name="T52" fmla="*/ 64 w 99"/>
                <a:gd name="T53" fmla="*/ 42 h 66"/>
                <a:gd name="T54" fmla="*/ 56 w 99"/>
                <a:gd name="T55" fmla="*/ 47 h 66"/>
                <a:gd name="T56" fmla="*/ 48 w 99"/>
                <a:gd name="T57" fmla="*/ 52 h 66"/>
                <a:gd name="T58" fmla="*/ 40 w 99"/>
                <a:gd name="T59" fmla="*/ 55 h 66"/>
                <a:gd name="T60" fmla="*/ 30 w 99"/>
                <a:gd name="T61" fmla="*/ 56 h 66"/>
                <a:gd name="T62" fmla="*/ 22 w 99"/>
                <a:gd name="T63" fmla="*/ 57 h 66"/>
                <a:gd name="T64" fmla="*/ 13 w 99"/>
                <a:gd name="T65" fmla="*/ 55 h 66"/>
                <a:gd name="T66" fmla="*/ 5 w 99"/>
                <a:gd name="T67" fmla="*/ 51 h 66"/>
                <a:gd name="T68" fmla="*/ 0 w 99"/>
                <a:gd name="T69" fmla="*/ 58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0" y="58"/>
                  </a:moveTo>
                  <a:lnTo>
                    <a:pt x="10" y="64"/>
                  </a:lnTo>
                  <a:lnTo>
                    <a:pt x="21" y="66"/>
                  </a:lnTo>
                  <a:lnTo>
                    <a:pt x="31" y="66"/>
                  </a:lnTo>
                  <a:lnTo>
                    <a:pt x="42" y="64"/>
                  </a:lnTo>
                  <a:lnTo>
                    <a:pt x="51" y="60"/>
                  </a:lnTo>
                  <a:lnTo>
                    <a:pt x="61" y="55"/>
                  </a:lnTo>
                  <a:lnTo>
                    <a:pt x="69" y="50"/>
                  </a:lnTo>
                  <a:lnTo>
                    <a:pt x="77" y="43"/>
                  </a:lnTo>
                  <a:lnTo>
                    <a:pt x="83" y="36"/>
                  </a:lnTo>
                  <a:lnTo>
                    <a:pt x="90" y="30"/>
                  </a:lnTo>
                  <a:lnTo>
                    <a:pt x="94" y="23"/>
                  </a:lnTo>
                  <a:lnTo>
                    <a:pt x="97" y="17"/>
                  </a:lnTo>
                  <a:lnTo>
                    <a:pt x="99" y="11"/>
                  </a:lnTo>
                  <a:lnTo>
                    <a:pt x="99" y="6"/>
                  </a:lnTo>
                  <a:lnTo>
                    <a:pt x="95" y="0"/>
                  </a:lnTo>
                  <a:lnTo>
                    <a:pt x="88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1" y="8"/>
                  </a:lnTo>
                  <a:lnTo>
                    <a:pt x="91" y="9"/>
                  </a:lnTo>
                  <a:lnTo>
                    <a:pt x="88" y="13"/>
                  </a:lnTo>
                  <a:lnTo>
                    <a:pt x="86" y="18"/>
                  </a:lnTo>
                  <a:lnTo>
                    <a:pt x="82" y="23"/>
                  </a:lnTo>
                  <a:lnTo>
                    <a:pt x="77" y="30"/>
                  </a:lnTo>
                  <a:lnTo>
                    <a:pt x="70" y="36"/>
                  </a:lnTo>
                  <a:lnTo>
                    <a:pt x="64" y="42"/>
                  </a:lnTo>
                  <a:lnTo>
                    <a:pt x="56" y="47"/>
                  </a:lnTo>
                  <a:lnTo>
                    <a:pt x="48" y="52"/>
                  </a:lnTo>
                  <a:lnTo>
                    <a:pt x="40" y="55"/>
                  </a:lnTo>
                  <a:lnTo>
                    <a:pt x="30" y="56"/>
                  </a:lnTo>
                  <a:lnTo>
                    <a:pt x="22" y="57"/>
                  </a:lnTo>
                  <a:lnTo>
                    <a:pt x="13" y="55"/>
                  </a:lnTo>
                  <a:lnTo>
                    <a:pt x="5" y="5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83" name="Freeform 1691"/>
            <p:cNvSpPr>
              <a:spLocks/>
            </p:cNvSpPr>
            <p:nvPr/>
          </p:nvSpPr>
          <p:spPr bwMode="auto">
            <a:xfrm>
              <a:off x="2253" y="3856"/>
              <a:ext cx="45" cy="49"/>
            </a:xfrm>
            <a:custGeom>
              <a:avLst/>
              <a:gdLst>
                <a:gd name="T0" fmla="*/ 41 w 45"/>
                <a:gd name="T1" fmla="*/ 0 h 49"/>
                <a:gd name="T2" fmla="*/ 32 w 45"/>
                <a:gd name="T3" fmla="*/ 5 h 49"/>
                <a:gd name="T4" fmla="*/ 24 w 45"/>
                <a:gd name="T5" fmla="*/ 11 h 49"/>
                <a:gd name="T6" fmla="*/ 17 w 45"/>
                <a:gd name="T7" fmla="*/ 18 h 49"/>
                <a:gd name="T8" fmla="*/ 11 w 45"/>
                <a:gd name="T9" fmla="*/ 24 h 49"/>
                <a:gd name="T10" fmla="*/ 6 w 45"/>
                <a:gd name="T11" fmla="*/ 31 h 49"/>
                <a:gd name="T12" fmla="*/ 3 w 45"/>
                <a:gd name="T13" fmla="*/ 37 h 49"/>
                <a:gd name="T14" fmla="*/ 1 w 45"/>
                <a:gd name="T15" fmla="*/ 41 h 49"/>
                <a:gd name="T16" fmla="*/ 0 w 45"/>
                <a:gd name="T17" fmla="*/ 44 h 49"/>
                <a:gd name="T18" fmla="*/ 1 w 45"/>
                <a:gd name="T19" fmla="*/ 47 h 49"/>
                <a:gd name="T20" fmla="*/ 4 w 45"/>
                <a:gd name="T21" fmla="*/ 49 h 49"/>
                <a:gd name="T22" fmla="*/ 9 w 45"/>
                <a:gd name="T23" fmla="*/ 42 h 49"/>
                <a:gd name="T24" fmla="*/ 9 w 45"/>
                <a:gd name="T25" fmla="*/ 43 h 49"/>
                <a:gd name="T26" fmla="*/ 10 w 45"/>
                <a:gd name="T27" fmla="*/ 43 h 49"/>
                <a:gd name="T28" fmla="*/ 10 w 45"/>
                <a:gd name="T29" fmla="*/ 42 h 49"/>
                <a:gd name="T30" fmla="*/ 13 w 45"/>
                <a:gd name="T31" fmla="*/ 36 h 49"/>
                <a:gd name="T32" fmla="*/ 17 w 45"/>
                <a:gd name="T33" fmla="*/ 31 h 49"/>
                <a:gd name="T34" fmla="*/ 23 w 45"/>
                <a:gd name="T35" fmla="*/ 24 h 49"/>
                <a:gd name="T36" fmla="*/ 30 w 45"/>
                <a:gd name="T37" fmla="*/ 19 h 49"/>
                <a:gd name="T38" fmla="*/ 36 w 45"/>
                <a:gd name="T39" fmla="*/ 13 h 49"/>
                <a:gd name="T40" fmla="*/ 45 w 45"/>
                <a:gd name="T41" fmla="*/ 9 h 49"/>
                <a:gd name="T42" fmla="*/ 41 w 45"/>
                <a:gd name="T43" fmla="*/ 0 h 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5"/>
                <a:gd name="T67" fmla="*/ 0 h 49"/>
                <a:gd name="T68" fmla="*/ 45 w 45"/>
                <a:gd name="T69" fmla="*/ 49 h 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5" h="49">
                  <a:moveTo>
                    <a:pt x="41" y="0"/>
                  </a:moveTo>
                  <a:lnTo>
                    <a:pt x="32" y="5"/>
                  </a:lnTo>
                  <a:lnTo>
                    <a:pt x="24" y="11"/>
                  </a:lnTo>
                  <a:lnTo>
                    <a:pt x="17" y="18"/>
                  </a:lnTo>
                  <a:lnTo>
                    <a:pt x="11" y="24"/>
                  </a:lnTo>
                  <a:lnTo>
                    <a:pt x="6" y="31"/>
                  </a:lnTo>
                  <a:lnTo>
                    <a:pt x="3" y="37"/>
                  </a:lnTo>
                  <a:lnTo>
                    <a:pt x="1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4" y="49"/>
                  </a:lnTo>
                  <a:lnTo>
                    <a:pt x="9" y="42"/>
                  </a:lnTo>
                  <a:lnTo>
                    <a:pt x="9" y="43"/>
                  </a:lnTo>
                  <a:lnTo>
                    <a:pt x="10" y="43"/>
                  </a:lnTo>
                  <a:lnTo>
                    <a:pt x="10" y="42"/>
                  </a:lnTo>
                  <a:lnTo>
                    <a:pt x="13" y="36"/>
                  </a:lnTo>
                  <a:lnTo>
                    <a:pt x="17" y="31"/>
                  </a:lnTo>
                  <a:lnTo>
                    <a:pt x="23" y="24"/>
                  </a:lnTo>
                  <a:lnTo>
                    <a:pt x="30" y="19"/>
                  </a:lnTo>
                  <a:lnTo>
                    <a:pt x="36" y="13"/>
                  </a:lnTo>
                  <a:lnTo>
                    <a:pt x="45" y="9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84" name="Freeform 1692"/>
            <p:cNvSpPr>
              <a:spLocks/>
            </p:cNvSpPr>
            <p:nvPr/>
          </p:nvSpPr>
          <p:spPr bwMode="auto">
            <a:xfrm>
              <a:off x="2294" y="3847"/>
              <a:ext cx="53" cy="18"/>
            </a:xfrm>
            <a:custGeom>
              <a:avLst/>
              <a:gdLst>
                <a:gd name="T0" fmla="*/ 51 w 53"/>
                <a:gd name="T1" fmla="*/ 0 h 18"/>
                <a:gd name="T2" fmla="*/ 48 w 53"/>
                <a:gd name="T3" fmla="*/ 0 h 18"/>
                <a:gd name="T4" fmla="*/ 43 w 53"/>
                <a:gd name="T5" fmla="*/ 0 h 18"/>
                <a:gd name="T6" fmla="*/ 38 w 53"/>
                <a:gd name="T7" fmla="*/ 0 h 18"/>
                <a:gd name="T8" fmla="*/ 30 w 53"/>
                <a:gd name="T9" fmla="*/ 1 h 18"/>
                <a:gd name="T10" fmla="*/ 23 w 53"/>
                <a:gd name="T11" fmla="*/ 2 h 18"/>
                <a:gd name="T12" fmla="*/ 16 w 53"/>
                <a:gd name="T13" fmla="*/ 4 h 18"/>
                <a:gd name="T14" fmla="*/ 7 w 53"/>
                <a:gd name="T15" fmla="*/ 6 h 18"/>
                <a:gd name="T16" fmla="*/ 0 w 53"/>
                <a:gd name="T17" fmla="*/ 9 h 18"/>
                <a:gd name="T18" fmla="*/ 4 w 53"/>
                <a:gd name="T19" fmla="*/ 18 h 18"/>
                <a:gd name="T20" fmla="*/ 10 w 53"/>
                <a:gd name="T21" fmla="*/ 14 h 18"/>
                <a:gd name="T22" fmla="*/ 18 w 53"/>
                <a:gd name="T23" fmla="*/ 12 h 18"/>
                <a:gd name="T24" fmla="*/ 24 w 53"/>
                <a:gd name="T25" fmla="*/ 11 h 18"/>
                <a:gd name="T26" fmla="*/ 31 w 53"/>
                <a:gd name="T27" fmla="*/ 10 h 18"/>
                <a:gd name="T28" fmla="*/ 38 w 53"/>
                <a:gd name="T29" fmla="*/ 10 h 18"/>
                <a:gd name="T30" fmla="*/ 44 w 53"/>
                <a:gd name="T31" fmla="*/ 10 h 18"/>
                <a:gd name="T32" fmla="*/ 48 w 53"/>
                <a:gd name="T33" fmla="*/ 9 h 18"/>
                <a:gd name="T34" fmla="*/ 53 w 53"/>
                <a:gd name="T35" fmla="*/ 9 h 18"/>
                <a:gd name="T36" fmla="*/ 51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1" y="0"/>
                  </a:moveTo>
                  <a:lnTo>
                    <a:pt x="48" y="0"/>
                  </a:lnTo>
                  <a:lnTo>
                    <a:pt x="43" y="0"/>
                  </a:lnTo>
                  <a:lnTo>
                    <a:pt x="38" y="0"/>
                  </a:lnTo>
                  <a:lnTo>
                    <a:pt x="30" y="1"/>
                  </a:lnTo>
                  <a:lnTo>
                    <a:pt x="23" y="2"/>
                  </a:lnTo>
                  <a:lnTo>
                    <a:pt x="16" y="4"/>
                  </a:lnTo>
                  <a:lnTo>
                    <a:pt x="7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0" y="14"/>
                  </a:lnTo>
                  <a:lnTo>
                    <a:pt x="18" y="12"/>
                  </a:lnTo>
                  <a:lnTo>
                    <a:pt x="24" y="11"/>
                  </a:lnTo>
                  <a:lnTo>
                    <a:pt x="31" y="10"/>
                  </a:lnTo>
                  <a:lnTo>
                    <a:pt x="38" y="10"/>
                  </a:lnTo>
                  <a:lnTo>
                    <a:pt x="44" y="10"/>
                  </a:lnTo>
                  <a:lnTo>
                    <a:pt x="48" y="9"/>
                  </a:lnTo>
                  <a:lnTo>
                    <a:pt x="53" y="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85" name="Freeform 1693"/>
            <p:cNvSpPr>
              <a:spLocks/>
            </p:cNvSpPr>
            <p:nvPr/>
          </p:nvSpPr>
          <p:spPr bwMode="auto">
            <a:xfrm>
              <a:off x="3335" y="3934"/>
              <a:ext cx="94" cy="57"/>
            </a:xfrm>
            <a:custGeom>
              <a:avLst/>
              <a:gdLst>
                <a:gd name="T0" fmla="*/ 88 w 94"/>
                <a:gd name="T1" fmla="*/ 0 h 57"/>
                <a:gd name="T2" fmla="*/ 92 w 94"/>
                <a:gd name="T3" fmla="*/ 0 h 57"/>
                <a:gd name="T4" fmla="*/ 94 w 94"/>
                <a:gd name="T5" fmla="*/ 2 h 57"/>
                <a:gd name="T6" fmla="*/ 94 w 94"/>
                <a:gd name="T7" fmla="*/ 5 h 57"/>
                <a:gd name="T8" fmla="*/ 92 w 94"/>
                <a:gd name="T9" fmla="*/ 10 h 57"/>
                <a:gd name="T10" fmla="*/ 88 w 94"/>
                <a:gd name="T11" fmla="*/ 16 h 57"/>
                <a:gd name="T12" fmla="*/ 84 w 94"/>
                <a:gd name="T13" fmla="*/ 22 h 57"/>
                <a:gd name="T14" fmla="*/ 79 w 94"/>
                <a:gd name="T15" fmla="*/ 29 h 57"/>
                <a:gd name="T16" fmla="*/ 73 w 94"/>
                <a:gd name="T17" fmla="*/ 35 h 57"/>
                <a:gd name="T18" fmla="*/ 65 w 94"/>
                <a:gd name="T19" fmla="*/ 42 h 57"/>
                <a:gd name="T20" fmla="*/ 57 w 94"/>
                <a:gd name="T21" fmla="*/ 47 h 57"/>
                <a:gd name="T22" fmla="*/ 48 w 94"/>
                <a:gd name="T23" fmla="*/ 52 h 57"/>
                <a:gd name="T24" fmla="*/ 40 w 94"/>
                <a:gd name="T25" fmla="*/ 55 h 57"/>
                <a:gd name="T26" fmla="*/ 30 w 94"/>
                <a:gd name="T27" fmla="*/ 57 h 57"/>
                <a:gd name="T28" fmla="*/ 21 w 94"/>
                <a:gd name="T29" fmla="*/ 57 h 57"/>
                <a:gd name="T30" fmla="*/ 11 w 94"/>
                <a:gd name="T31" fmla="*/ 55 h 57"/>
                <a:gd name="T32" fmla="*/ 1 w 94"/>
                <a:gd name="T33" fmla="*/ 50 h 57"/>
                <a:gd name="T34" fmla="*/ 1 w 94"/>
                <a:gd name="T35" fmla="*/ 49 h 57"/>
                <a:gd name="T36" fmla="*/ 0 w 94"/>
                <a:gd name="T37" fmla="*/ 48 h 57"/>
                <a:gd name="T38" fmla="*/ 0 w 94"/>
                <a:gd name="T39" fmla="*/ 46 h 57"/>
                <a:gd name="T40" fmla="*/ 1 w 94"/>
                <a:gd name="T41" fmla="*/ 44 h 57"/>
                <a:gd name="T42" fmla="*/ 4 w 94"/>
                <a:gd name="T43" fmla="*/ 38 h 57"/>
                <a:gd name="T44" fmla="*/ 9 w 94"/>
                <a:gd name="T45" fmla="*/ 32 h 57"/>
                <a:gd name="T46" fmla="*/ 14 w 94"/>
                <a:gd name="T47" fmla="*/ 25 h 57"/>
                <a:gd name="T48" fmla="*/ 22 w 94"/>
                <a:gd name="T49" fmla="*/ 20 h 57"/>
                <a:gd name="T50" fmla="*/ 29 w 94"/>
                <a:gd name="T51" fmla="*/ 13 h 57"/>
                <a:gd name="T52" fmla="*/ 38 w 94"/>
                <a:gd name="T53" fmla="*/ 9 h 57"/>
                <a:gd name="T54" fmla="*/ 45 w 94"/>
                <a:gd name="T55" fmla="*/ 5 h 57"/>
                <a:gd name="T56" fmla="*/ 52 w 94"/>
                <a:gd name="T57" fmla="*/ 3 h 57"/>
                <a:gd name="T58" fmla="*/ 60 w 94"/>
                <a:gd name="T59" fmla="*/ 2 h 57"/>
                <a:gd name="T60" fmla="*/ 66 w 94"/>
                <a:gd name="T61" fmla="*/ 1 h 57"/>
                <a:gd name="T62" fmla="*/ 74 w 94"/>
                <a:gd name="T63" fmla="*/ 1 h 57"/>
                <a:gd name="T64" fmla="*/ 79 w 94"/>
                <a:gd name="T65" fmla="*/ 0 h 57"/>
                <a:gd name="T66" fmla="*/ 84 w 94"/>
                <a:gd name="T67" fmla="*/ 0 h 57"/>
                <a:gd name="T68" fmla="*/ 88 w 94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7"/>
                <a:gd name="T107" fmla="*/ 94 w 94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7">
                  <a:moveTo>
                    <a:pt x="88" y="0"/>
                  </a:moveTo>
                  <a:lnTo>
                    <a:pt x="92" y="0"/>
                  </a:lnTo>
                  <a:lnTo>
                    <a:pt x="94" y="2"/>
                  </a:lnTo>
                  <a:lnTo>
                    <a:pt x="94" y="5"/>
                  </a:lnTo>
                  <a:lnTo>
                    <a:pt x="92" y="10"/>
                  </a:lnTo>
                  <a:lnTo>
                    <a:pt x="88" y="16"/>
                  </a:lnTo>
                  <a:lnTo>
                    <a:pt x="84" y="22"/>
                  </a:lnTo>
                  <a:lnTo>
                    <a:pt x="79" y="29"/>
                  </a:lnTo>
                  <a:lnTo>
                    <a:pt x="73" y="35"/>
                  </a:lnTo>
                  <a:lnTo>
                    <a:pt x="65" y="42"/>
                  </a:lnTo>
                  <a:lnTo>
                    <a:pt x="57" y="47"/>
                  </a:lnTo>
                  <a:lnTo>
                    <a:pt x="48" y="52"/>
                  </a:lnTo>
                  <a:lnTo>
                    <a:pt x="40" y="55"/>
                  </a:lnTo>
                  <a:lnTo>
                    <a:pt x="30" y="57"/>
                  </a:lnTo>
                  <a:lnTo>
                    <a:pt x="21" y="57"/>
                  </a:lnTo>
                  <a:lnTo>
                    <a:pt x="11" y="55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4"/>
                  </a:lnTo>
                  <a:lnTo>
                    <a:pt x="4" y="38"/>
                  </a:lnTo>
                  <a:lnTo>
                    <a:pt x="9" y="32"/>
                  </a:lnTo>
                  <a:lnTo>
                    <a:pt x="14" y="25"/>
                  </a:lnTo>
                  <a:lnTo>
                    <a:pt x="22" y="20"/>
                  </a:lnTo>
                  <a:lnTo>
                    <a:pt x="29" y="13"/>
                  </a:lnTo>
                  <a:lnTo>
                    <a:pt x="38" y="9"/>
                  </a:lnTo>
                  <a:lnTo>
                    <a:pt x="45" y="5"/>
                  </a:lnTo>
                  <a:lnTo>
                    <a:pt x="52" y="3"/>
                  </a:lnTo>
                  <a:lnTo>
                    <a:pt x="60" y="2"/>
                  </a:lnTo>
                  <a:lnTo>
                    <a:pt x="66" y="1"/>
                  </a:lnTo>
                  <a:lnTo>
                    <a:pt x="74" y="1"/>
                  </a:lnTo>
                  <a:lnTo>
                    <a:pt x="79" y="0"/>
                  </a:lnTo>
                  <a:lnTo>
                    <a:pt x="84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86" name="Freeform 1694"/>
            <p:cNvSpPr>
              <a:spLocks/>
            </p:cNvSpPr>
            <p:nvPr/>
          </p:nvSpPr>
          <p:spPr bwMode="auto">
            <a:xfrm>
              <a:off x="3333" y="3930"/>
              <a:ext cx="100" cy="65"/>
            </a:xfrm>
            <a:custGeom>
              <a:avLst/>
              <a:gdLst>
                <a:gd name="T0" fmla="*/ 0 w 100"/>
                <a:gd name="T1" fmla="*/ 59 h 65"/>
                <a:gd name="T2" fmla="*/ 11 w 100"/>
                <a:gd name="T3" fmla="*/ 63 h 65"/>
                <a:gd name="T4" fmla="*/ 22 w 100"/>
                <a:gd name="T5" fmla="*/ 65 h 65"/>
                <a:gd name="T6" fmla="*/ 32 w 100"/>
                <a:gd name="T7" fmla="*/ 65 h 65"/>
                <a:gd name="T8" fmla="*/ 43 w 100"/>
                <a:gd name="T9" fmla="*/ 63 h 65"/>
                <a:gd name="T10" fmla="*/ 52 w 100"/>
                <a:gd name="T11" fmla="*/ 60 h 65"/>
                <a:gd name="T12" fmla="*/ 62 w 100"/>
                <a:gd name="T13" fmla="*/ 54 h 65"/>
                <a:gd name="T14" fmla="*/ 70 w 100"/>
                <a:gd name="T15" fmla="*/ 49 h 65"/>
                <a:gd name="T16" fmla="*/ 78 w 100"/>
                <a:gd name="T17" fmla="*/ 42 h 65"/>
                <a:gd name="T18" fmla="*/ 84 w 100"/>
                <a:gd name="T19" fmla="*/ 36 h 65"/>
                <a:gd name="T20" fmla="*/ 89 w 100"/>
                <a:gd name="T21" fmla="*/ 29 h 65"/>
                <a:gd name="T22" fmla="*/ 95 w 100"/>
                <a:gd name="T23" fmla="*/ 23 h 65"/>
                <a:gd name="T24" fmla="*/ 98 w 100"/>
                <a:gd name="T25" fmla="*/ 16 h 65"/>
                <a:gd name="T26" fmla="*/ 100 w 100"/>
                <a:gd name="T27" fmla="*/ 11 h 65"/>
                <a:gd name="T28" fmla="*/ 100 w 100"/>
                <a:gd name="T29" fmla="*/ 5 h 65"/>
                <a:gd name="T30" fmla="*/ 95 w 100"/>
                <a:gd name="T31" fmla="*/ 0 h 65"/>
                <a:gd name="T32" fmla="*/ 89 w 100"/>
                <a:gd name="T33" fmla="*/ 0 h 65"/>
                <a:gd name="T34" fmla="*/ 90 w 100"/>
                <a:gd name="T35" fmla="*/ 8 h 65"/>
                <a:gd name="T36" fmla="*/ 91 w 100"/>
                <a:gd name="T37" fmla="*/ 8 h 65"/>
                <a:gd name="T38" fmla="*/ 91 w 100"/>
                <a:gd name="T39" fmla="*/ 7 h 65"/>
                <a:gd name="T40" fmla="*/ 90 w 100"/>
                <a:gd name="T41" fmla="*/ 8 h 65"/>
                <a:gd name="T42" fmla="*/ 89 w 100"/>
                <a:gd name="T43" fmla="*/ 13 h 65"/>
                <a:gd name="T44" fmla="*/ 87 w 100"/>
                <a:gd name="T45" fmla="*/ 17 h 65"/>
                <a:gd name="T46" fmla="*/ 83 w 100"/>
                <a:gd name="T47" fmla="*/ 24 h 65"/>
                <a:gd name="T48" fmla="*/ 78 w 100"/>
                <a:gd name="T49" fmla="*/ 29 h 65"/>
                <a:gd name="T50" fmla="*/ 71 w 100"/>
                <a:gd name="T51" fmla="*/ 36 h 65"/>
                <a:gd name="T52" fmla="*/ 65 w 100"/>
                <a:gd name="T53" fmla="*/ 41 h 65"/>
                <a:gd name="T54" fmla="*/ 57 w 100"/>
                <a:gd name="T55" fmla="*/ 47 h 65"/>
                <a:gd name="T56" fmla="*/ 49 w 100"/>
                <a:gd name="T57" fmla="*/ 51 h 65"/>
                <a:gd name="T58" fmla="*/ 41 w 100"/>
                <a:gd name="T59" fmla="*/ 54 h 65"/>
                <a:gd name="T60" fmla="*/ 31 w 100"/>
                <a:gd name="T61" fmla="*/ 57 h 65"/>
                <a:gd name="T62" fmla="*/ 23 w 100"/>
                <a:gd name="T63" fmla="*/ 57 h 65"/>
                <a:gd name="T64" fmla="*/ 14 w 100"/>
                <a:gd name="T65" fmla="*/ 54 h 65"/>
                <a:gd name="T66" fmla="*/ 6 w 100"/>
                <a:gd name="T67" fmla="*/ 50 h 65"/>
                <a:gd name="T68" fmla="*/ 0 w 100"/>
                <a:gd name="T69" fmla="*/ 59 h 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0"/>
                <a:gd name="T106" fmla="*/ 0 h 65"/>
                <a:gd name="T107" fmla="*/ 100 w 100"/>
                <a:gd name="T108" fmla="*/ 65 h 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0" h="65">
                  <a:moveTo>
                    <a:pt x="0" y="59"/>
                  </a:moveTo>
                  <a:lnTo>
                    <a:pt x="11" y="63"/>
                  </a:lnTo>
                  <a:lnTo>
                    <a:pt x="22" y="65"/>
                  </a:lnTo>
                  <a:lnTo>
                    <a:pt x="32" y="65"/>
                  </a:lnTo>
                  <a:lnTo>
                    <a:pt x="43" y="63"/>
                  </a:lnTo>
                  <a:lnTo>
                    <a:pt x="52" y="60"/>
                  </a:lnTo>
                  <a:lnTo>
                    <a:pt x="62" y="54"/>
                  </a:lnTo>
                  <a:lnTo>
                    <a:pt x="70" y="49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89" y="29"/>
                  </a:lnTo>
                  <a:lnTo>
                    <a:pt x="95" y="23"/>
                  </a:lnTo>
                  <a:lnTo>
                    <a:pt x="98" y="16"/>
                  </a:lnTo>
                  <a:lnTo>
                    <a:pt x="100" y="11"/>
                  </a:lnTo>
                  <a:lnTo>
                    <a:pt x="100" y="5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0" y="8"/>
                  </a:lnTo>
                  <a:lnTo>
                    <a:pt x="89" y="13"/>
                  </a:lnTo>
                  <a:lnTo>
                    <a:pt x="87" y="17"/>
                  </a:lnTo>
                  <a:lnTo>
                    <a:pt x="83" y="24"/>
                  </a:lnTo>
                  <a:lnTo>
                    <a:pt x="78" y="29"/>
                  </a:lnTo>
                  <a:lnTo>
                    <a:pt x="71" y="36"/>
                  </a:lnTo>
                  <a:lnTo>
                    <a:pt x="65" y="41"/>
                  </a:lnTo>
                  <a:lnTo>
                    <a:pt x="57" y="47"/>
                  </a:lnTo>
                  <a:lnTo>
                    <a:pt x="49" y="51"/>
                  </a:lnTo>
                  <a:lnTo>
                    <a:pt x="41" y="54"/>
                  </a:lnTo>
                  <a:lnTo>
                    <a:pt x="31" y="57"/>
                  </a:lnTo>
                  <a:lnTo>
                    <a:pt x="23" y="57"/>
                  </a:lnTo>
                  <a:lnTo>
                    <a:pt x="14" y="54"/>
                  </a:lnTo>
                  <a:lnTo>
                    <a:pt x="6" y="5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87" name="Freeform 1695"/>
            <p:cNvSpPr>
              <a:spLocks/>
            </p:cNvSpPr>
            <p:nvPr/>
          </p:nvSpPr>
          <p:spPr bwMode="auto">
            <a:xfrm>
              <a:off x="3330" y="3938"/>
              <a:ext cx="45" cy="51"/>
            </a:xfrm>
            <a:custGeom>
              <a:avLst/>
              <a:gdLst>
                <a:gd name="T0" fmla="*/ 41 w 45"/>
                <a:gd name="T1" fmla="*/ 0 h 51"/>
                <a:gd name="T2" fmla="*/ 32 w 45"/>
                <a:gd name="T3" fmla="*/ 6 h 51"/>
                <a:gd name="T4" fmla="*/ 24 w 45"/>
                <a:gd name="T5" fmla="*/ 11 h 51"/>
                <a:gd name="T6" fmla="*/ 16 w 45"/>
                <a:gd name="T7" fmla="*/ 18 h 51"/>
                <a:gd name="T8" fmla="*/ 10 w 45"/>
                <a:gd name="T9" fmla="*/ 26 h 51"/>
                <a:gd name="T10" fmla="*/ 6 w 45"/>
                <a:gd name="T11" fmla="*/ 32 h 51"/>
                <a:gd name="T12" fmla="*/ 2 w 45"/>
                <a:gd name="T13" fmla="*/ 38 h 51"/>
                <a:gd name="T14" fmla="*/ 0 w 45"/>
                <a:gd name="T15" fmla="*/ 41 h 51"/>
                <a:gd name="T16" fmla="*/ 0 w 45"/>
                <a:gd name="T17" fmla="*/ 44 h 51"/>
                <a:gd name="T18" fmla="*/ 1 w 45"/>
                <a:gd name="T19" fmla="*/ 48 h 51"/>
                <a:gd name="T20" fmla="*/ 3 w 45"/>
                <a:gd name="T21" fmla="*/ 51 h 51"/>
                <a:gd name="T22" fmla="*/ 9 w 45"/>
                <a:gd name="T23" fmla="*/ 42 h 51"/>
                <a:gd name="T24" fmla="*/ 9 w 45"/>
                <a:gd name="T25" fmla="*/ 43 h 51"/>
                <a:gd name="T26" fmla="*/ 9 w 45"/>
                <a:gd name="T27" fmla="*/ 44 h 51"/>
                <a:gd name="T28" fmla="*/ 9 w 45"/>
                <a:gd name="T29" fmla="*/ 43 h 51"/>
                <a:gd name="T30" fmla="*/ 10 w 45"/>
                <a:gd name="T31" fmla="*/ 42 h 51"/>
                <a:gd name="T32" fmla="*/ 12 w 45"/>
                <a:gd name="T33" fmla="*/ 37 h 51"/>
                <a:gd name="T34" fmla="*/ 17 w 45"/>
                <a:gd name="T35" fmla="*/ 31 h 51"/>
                <a:gd name="T36" fmla="*/ 23 w 45"/>
                <a:gd name="T37" fmla="*/ 25 h 51"/>
                <a:gd name="T38" fmla="*/ 29 w 45"/>
                <a:gd name="T39" fmla="*/ 19 h 51"/>
                <a:gd name="T40" fmla="*/ 36 w 45"/>
                <a:gd name="T41" fmla="*/ 14 h 51"/>
                <a:gd name="T42" fmla="*/ 45 w 45"/>
                <a:gd name="T43" fmla="*/ 9 h 51"/>
                <a:gd name="T44" fmla="*/ 41 w 45"/>
                <a:gd name="T45" fmla="*/ 0 h 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5"/>
                <a:gd name="T70" fmla="*/ 0 h 51"/>
                <a:gd name="T71" fmla="*/ 45 w 45"/>
                <a:gd name="T72" fmla="*/ 51 h 5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5" h="51">
                  <a:moveTo>
                    <a:pt x="41" y="0"/>
                  </a:moveTo>
                  <a:lnTo>
                    <a:pt x="32" y="6"/>
                  </a:lnTo>
                  <a:lnTo>
                    <a:pt x="24" y="11"/>
                  </a:lnTo>
                  <a:lnTo>
                    <a:pt x="16" y="18"/>
                  </a:lnTo>
                  <a:lnTo>
                    <a:pt x="10" y="26"/>
                  </a:lnTo>
                  <a:lnTo>
                    <a:pt x="6" y="32"/>
                  </a:lnTo>
                  <a:lnTo>
                    <a:pt x="2" y="38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1" y="48"/>
                  </a:lnTo>
                  <a:lnTo>
                    <a:pt x="3" y="51"/>
                  </a:lnTo>
                  <a:lnTo>
                    <a:pt x="9" y="42"/>
                  </a:lnTo>
                  <a:lnTo>
                    <a:pt x="9" y="43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10" y="42"/>
                  </a:lnTo>
                  <a:lnTo>
                    <a:pt x="12" y="37"/>
                  </a:lnTo>
                  <a:lnTo>
                    <a:pt x="17" y="31"/>
                  </a:lnTo>
                  <a:lnTo>
                    <a:pt x="23" y="25"/>
                  </a:lnTo>
                  <a:lnTo>
                    <a:pt x="29" y="19"/>
                  </a:lnTo>
                  <a:lnTo>
                    <a:pt x="36" y="14"/>
                  </a:lnTo>
                  <a:lnTo>
                    <a:pt x="45" y="9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88" name="Freeform 1696"/>
            <p:cNvSpPr>
              <a:spLocks/>
            </p:cNvSpPr>
            <p:nvPr/>
          </p:nvSpPr>
          <p:spPr bwMode="auto">
            <a:xfrm>
              <a:off x="3371" y="3930"/>
              <a:ext cx="52" cy="17"/>
            </a:xfrm>
            <a:custGeom>
              <a:avLst/>
              <a:gdLst>
                <a:gd name="T0" fmla="*/ 51 w 52"/>
                <a:gd name="T1" fmla="*/ 0 h 17"/>
                <a:gd name="T2" fmla="*/ 48 w 52"/>
                <a:gd name="T3" fmla="*/ 0 h 17"/>
                <a:gd name="T4" fmla="*/ 43 w 52"/>
                <a:gd name="T5" fmla="*/ 0 h 17"/>
                <a:gd name="T6" fmla="*/ 38 w 52"/>
                <a:gd name="T7" fmla="*/ 1 h 17"/>
                <a:gd name="T8" fmla="*/ 30 w 52"/>
                <a:gd name="T9" fmla="*/ 1 h 17"/>
                <a:gd name="T10" fmla="*/ 23 w 52"/>
                <a:gd name="T11" fmla="*/ 2 h 17"/>
                <a:gd name="T12" fmla="*/ 15 w 52"/>
                <a:gd name="T13" fmla="*/ 3 h 17"/>
                <a:gd name="T14" fmla="*/ 7 w 52"/>
                <a:gd name="T15" fmla="*/ 5 h 17"/>
                <a:gd name="T16" fmla="*/ 0 w 52"/>
                <a:gd name="T17" fmla="*/ 8 h 17"/>
                <a:gd name="T18" fmla="*/ 4 w 52"/>
                <a:gd name="T19" fmla="*/ 17 h 17"/>
                <a:gd name="T20" fmla="*/ 10 w 52"/>
                <a:gd name="T21" fmla="*/ 14 h 17"/>
                <a:gd name="T22" fmla="*/ 17 w 52"/>
                <a:gd name="T23" fmla="*/ 12 h 17"/>
                <a:gd name="T24" fmla="*/ 24 w 52"/>
                <a:gd name="T25" fmla="*/ 11 h 17"/>
                <a:gd name="T26" fmla="*/ 31 w 52"/>
                <a:gd name="T27" fmla="*/ 9 h 17"/>
                <a:gd name="T28" fmla="*/ 38 w 52"/>
                <a:gd name="T29" fmla="*/ 9 h 17"/>
                <a:gd name="T30" fmla="*/ 43 w 52"/>
                <a:gd name="T31" fmla="*/ 9 h 17"/>
                <a:gd name="T32" fmla="*/ 48 w 52"/>
                <a:gd name="T33" fmla="*/ 8 h 17"/>
                <a:gd name="T34" fmla="*/ 52 w 52"/>
                <a:gd name="T35" fmla="*/ 8 h 17"/>
                <a:gd name="T36" fmla="*/ 51 w 52"/>
                <a:gd name="T37" fmla="*/ 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2"/>
                <a:gd name="T58" fmla="*/ 0 h 17"/>
                <a:gd name="T59" fmla="*/ 52 w 52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2" h="17">
                  <a:moveTo>
                    <a:pt x="51" y="0"/>
                  </a:moveTo>
                  <a:lnTo>
                    <a:pt x="48" y="0"/>
                  </a:lnTo>
                  <a:lnTo>
                    <a:pt x="43" y="0"/>
                  </a:lnTo>
                  <a:lnTo>
                    <a:pt x="38" y="1"/>
                  </a:lnTo>
                  <a:lnTo>
                    <a:pt x="30" y="1"/>
                  </a:lnTo>
                  <a:lnTo>
                    <a:pt x="23" y="2"/>
                  </a:lnTo>
                  <a:lnTo>
                    <a:pt x="15" y="3"/>
                  </a:lnTo>
                  <a:lnTo>
                    <a:pt x="7" y="5"/>
                  </a:lnTo>
                  <a:lnTo>
                    <a:pt x="0" y="8"/>
                  </a:lnTo>
                  <a:lnTo>
                    <a:pt x="4" y="17"/>
                  </a:lnTo>
                  <a:lnTo>
                    <a:pt x="10" y="14"/>
                  </a:lnTo>
                  <a:lnTo>
                    <a:pt x="17" y="12"/>
                  </a:lnTo>
                  <a:lnTo>
                    <a:pt x="24" y="11"/>
                  </a:lnTo>
                  <a:lnTo>
                    <a:pt x="31" y="9"/>
                  </a:lnTo>
                  <a:lnTo>
                    <a:pt x="38" y="9"/>
                  </a:lnTo>
                  <a:lnTo>
                    <a:pt x="43" y="9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89" name="Freeform 1697"/>
            <p:cNvSpPr>
              <a:spLocks/>
            </p:cNvSpPr>
            <p:nvPr/>
          </p:nvSpPr>
          <p:spPr bwMode="auto">
            <a:xfrm>
              <a:off x="5144" y="3848"/>
              <a:ext cx="94" cy="57"/>
            </a:xfrm>
            <a:custGeom>
              <a:avLst/>
              <a:gdLst>
                <a:gd name="T0" fmla="*/ 88 w 94"/>
                <a:gd name="T1" fmla="*/ 57 h 57"/>
                <a:gd name="T2" fmla="*/ 93 w 94"/>
                <a:gd name="T3" fmla="*/ 57 h 57"/>
                <a:gd name="T4" fmla="*/ 94 w 94"/>
                <a:gd name="T5" fmla="*/ 55 h 57"/>
                <a:gd name="T6" fmla="*/ 94 w 94"/>
                <a:gd name="T7" fmla="*/ 52 h 57"/>
                <a:gd name="T8" fmla="*/ 93 w 94"/>
                <a:gd name="T9" fmla="*/ 46 h 57"/>
                <a:gd name="T10" fmla="*/ 89 w 94"/>
                <a:gd name="T11" fmla="*/ 41 h 57"/>
                <a:gd name="T12" fmla="*/ 85 w 94"/>
                <a:gd name="T13" fmla="*/ 35 h 57"/>
                <a:gd name="T14" fmla="*/ 80 w 94"/>
                <a:gd name="T15" fmla="*/ 29 h 57"/>
                <a:gd name="T16" fmla="*/ 73 w 94"/>
                <a:gd name="T17" fmla="*/ 22 h 57"/>
                <a:gd name="T18" fmla="*/ 66 w 94"/>
                <a:gd name="T19" fmla="*/ 16 h 57"/>
                <a:gd name="T20" fmla="*/ 58 w 94"/>
                <a:gd name="T21" fmla="*/ 10 h 57"/>
                <a:gd name="T22" fmla="*/ 49 w 94"/>
                <a:gd name="T23" fmla="*/ 6 h 57"/>
                <a:gd name="T24" fmla="*/ 40 w 94"/>
                <a:gd name="T25" fmla="*/ 3 h 57"/>
                <a:gd name="T26" fmla="*/ 30 w 94"/>
                <a:gd name="T27" fmla="*/ 0 h 57"/>
                <a:gd name="T28" fmla="*/ 21 w 94"/>
                <a:gd name="T29" fmla="*/ 0 h 57"/>
                <a:gd name="T30" fmla="*/ 11 w 94"/>
                <a:gd name="T31" fmla="*/ 3 h 57"/>
                <a:gd name="T32" fmla="*/ 2 w 94"/>
                <a:gd name="T33" fmla="*/ 7 h 57"/>
                <a:gd name="T34" fmla="*/ 0 w 94"/>
                <a:gd name="T35" fmla="*/ 8 h 57"/>
                <a:gd name="T36" fmla="*/ 0 w 94"/>
                <a:gd name="T37" fmla="*/ 9 h 57"/>
                <a:gd name="T38" fmla="*/ 0 w 94"/>
                <a:gd name="T39" fmla="*/ 11 h 57"/>
                <a:gd name="T40" fmla="*/ 2 w 94"/>
                <a:gd name="T41" fmla="*/ 13 h 57"/>
                <a:gd name="T42" fmla="*/ 5 w 94"/>
                <a:gd name="T43" fmla="*/ 19 h 57"/>
                <a:gd name="T44" fmla="*/ 9 w 94"/>
                <a:gd name="T45" fmla="*/ 24 h 57"/>
                <a:gd name="T46" fmla="*/ 15 w 94"/>
                <a:gd name="T47" fmla="*/ 31 h 57"/>
                <a:gd name="T48" fmla="*/ 23 w 94"/>
                <a:gd name="T49" fmla="*/ 38 h 57"/>
                <a:gd name="T50" fmla="*/ 30 w 94"/>
                <a:gd name="T51" fmla="*/ 43 h 57"/>
                <a:gd name="T52" fmla="*/ 37 w 94"/>
                <a:gd name="T53" fmla="*/ 49 h 57"/>
                <a:gd name="T54" fmla="*/ 45 w 94"/>
                <a:gd name="T55" fmla="*/ 52 h 57"/>
                <a:gd name="T56" fmla="*/ 52 w 94"/>
                <a:gd name="T57" fmla="*/ 54 h 57"/>
                <a:gd name="T58" fmla="*/ 60 w 94"/>
                <a:gd name="T59" fmla="*/ 55 h 57"/>
                <a:gd name="T60" fmla="*/ 67 w 94"/>
                <a:gd name="T61" fmla="*/ 56 h 57"/>
                <a:gd name="T62" fmla="*/ 73 w 94"/>
                <a:gd name="T63" fmla="*/ 56 h 57"/>
                <a:gd name="T64" fmla="*/ 80 w 94"/>
                <a:gd name="T65" fmla="*/ 56 h 57"/>
                <a:gd name="T66" fmla="*/ 85 w 94"/>
                <a:gd name="T67" fmla="*/ 56 h 57"/>
                <a:gd name="T68" fmla="*/ 88 w 94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4"/>
                <a:gd name="T106" fmla="*/ 0 h 57"/>
                <a:gd name="T107" fmla="*/ 94 w 94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4" h="57">
                  <a:moveTo>
                    <a:pt x="88" y="57"/>
                  </a:moveTo>
                  <a:lnTo>
                    <a:pt x="93" y="57"/>
                  </a:lnTo>
                  <a:lnTo>
                    <a:pt x="94" y="55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89" y="41"/>
                  </a:lnTo>
                  <a:lnTo>
                    <a:pt x="85" y="35"/>
                  </a:lnTo>
                  <a:lnTo>
                    <a:pt x="80" y="29"/>
                  </a:lnTo>
                  <a:lnTo>
                    <a:pt x="73" y="22"/>
                  </a:lnTo>
                  <a:lnTo>
                    <a:pt x="66" y="16"/>
                  </a:lnTo>
                  <a:lnTo>
                    <a:pt x="58" y="10"/>
                  </a:lnTo>
                  <a:lnTo>
                    <a:pt x="49" y="6"/>
                  </a:lnTo>
                  <a:lnTo>
                    <a:pt x="40" y="3"/>
                  </a:lnTo>
                  <a:lnTo>
                    <a:pt x="30" y="0"/>
                  </a:lnTo>
                  <a:lnTo>
                    <a:pt x="21" y="0"/>
                  </a:lnTo>
                  <a:lnTo>
                    <a:pt x="11" y="3"/>
                  </a:lnTo>
                  <a:lnTo>
                    <a:pt x="2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5" y="19"/>
                  </a:lnTo>
                  <a:lnTo>
                    <a:pt x="9" y="24"/>
                  </a:lnTo>
                  <a:lnTo>
                    <a:pt x="15" y="31"/>
                  </a:lnTo>
                  <a:lnTo>
                    <a:pt x="23" y="38"/>
                  </a:lnTo>
                  <a:lnTo>
                    <a:pt x="30" y="43"/>
                  </a:lnTo>
                  <a:lnTo>
                    <a:pt x="37" y="49"/>
                  </a:lnTo>
                  <a:lnTo>
                    <a:pt x="45" y="52"/>
                  </a:lnTo>
                  <a:lnTo>
                    <a:pt x="52" y="54"/>
                  </a:lnTo>
                  <a:lnTo>
                    <a:pt x="60" y="55"/>
                  </a:lnTo>
                  <a:lnTo>
                    <a:pt x="67" y="56"/>
                  </a:lnTo>
                  <a:lnTo>
                    <a:pt x="73" y="56"/>
                  </a:lnTo>
                  <a:lnTo>
                    <a:pt x="80" y="56"/>
                  </a:lnTo>
                  <a:lnTo>
                    <a:pt x="85" y="56"/>
                  </a:lnTo>
                  <a:lnTo>
                    <a:pt x="88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90" name="Freeform 1698"/>
            <p:cNvSpPr>
              <a:spLocks/>
            </p:cNvSpPr>
            <p:nvPr/>
          </p:nvSpPr>
          <p:spPr bwMode="auto">
            <a:xfrm>
              <a:off x="5143" y="3844"/>
              <a:ext cx="99" cy="66"/>
            </a:xfrm>
            <a:custGeom>
              <a:avLst/>
              <a:gdLst>
                <a:gd name="T0" fmla="*/ 5 w 99"/>
                <a:gd name="T1" fmla="*/ 14 h 66"/>
                <a:gd name="T2" fmla="*/ 13 w 99"/>
                <a:gd name="T3" fmla="*/ 11 h 66"/>
                <a:gd name="T4" fmla="*/ 23 w 99"/>
                <a:gd name="T5" fmla="*/ 9 h 66"/>
                <a:gd name="T6" fmla="*/ 31 w 99"/>
                <a:gd name="T7" fmla="*/ 9 h 66"/>
                <a:gd name="T8" fmla="*/ 40 w 99"/>
                <a:gd name="T9" fmla="*/ 11 h 66"/>
                <a:gd name="T10" fmla="*/ 48 w 99"/>
                <a:gd name="T11" fmla="*/ 14 h 66"/>
                <a:gd name="T12" fmla="*/ 56 w 99"/>
                <a:gd name="T13" fmla="*/ 19 h 66"/>
                <a:gd name="T14" fmla="*/ 64 w 99"/>
                <a:gd name="T15" fmla="*/ 24 h 66"/>
                <a:gd name="T16" fmla="*/ 71 w 99"/>
                <a:gd name="T17" fmla="*/ 30 h 66"/>
                <a:gd name="T18" fmla="*/ 78 w 99"/>
                <a:gd name="T19" fmla="*/ 36 h 66"/>
                <a:gd name="T20" fmla="*/ 83 w 99"/>
                <a:gd name="T21" fmla="*/ 42 h 66"/>
                <a:gd name="T22" fmla="*/ 86 w 99"/>
                <a:gd name="T23" fmla="*/ 47 h 66"/>
                <a:gd name="T24" fmla="*/ 89 w 99"/>
                <a:gd name="T25" fmla="*/ 53 h 66"/>
                <a:gd name="T26" fmla="*/ 90 w 99"/>
                <a:gd name="T27" fmla="*/ 56 h 66"/>
                <a:gd name="T28" fmla="*/ 90 w 99"/>
                <a:gd name="T29" fmla="*/ 57 h 66"/>
                <a:gd name="T30" fmla="*/ 91 w 99"/>
                <a:gd name="T31" fmla="*/ 57 h 66"/>
                <a:gd name="T32" fmla="*/ 90 w 99"/>
                <a:gd name="T33" fmla="*/ 57 h 66"/>
                <a:gd name="T34" fmla="*/ 89 w 99"/>
                <a:gd name="T35" fmla="*/ 66 h 66"/>
                <a:gd name="T36" fmla="*/ 95 w 99"/>
                <a:gd name="T37" fmla="*/ 65 h 66"/>
                <a:gd name="T38" fmla="*/ 99 w 99"/>
                <a:gd name="T39" fmla="*/ 60 h 66"/>
                <a:gd name="T40" fmla="*/ 99 w 99"/>
                <a:gd name="T41" fmla="*/ 55 h 66"/>
                <a:gd name="T42" fmla="*/ 98 w 99"/>
                <a:gd name="T43" fmla="*/ 49 h 66"/>
                <a:gd name="T44" fmla="*/ 94 w 99"/>
                <a:gd name="T45" fmla="*/ 43 h 66"/>
                <a:gd name="T46" fmla="*/ 89 w 99"/>
                <a:gd name="T47" fmla="*/ 36 h 66"/>
                <a:gd name="T48" fmla="*/ 84 w 99"/>
                <a:gd name="T49" fmla="*/ 30 h 66"/>
                <a:gd name="T50" fmla="*/ 77 w 99"/>
                <a:gd name="T51" fmla="*/ 23 h 66"/>
                <a:gd name="T52" fmla="*/ 69 w 99"/>
                <a:gd name="T53" fmla="*/ 16 h 66"/>
                <a:gd name="T54" fmla="*/ 61 w 99"/>
                <a:gd name="T55" fmla="*/ 11 h 66"/>
                <a:gd name="T56" fmla="*/ 52 w 99"/>
                <a:gd name="T57" fmla="*/ 5 h 66"/>
                <a:gd name="T58" fmla="*/ 42 w 99"/>
                <a:gd name="T59" fmla="*/ 2 h 66"/>
                <a:gd name="T60" fmla="*/ 32 w 99"/>
                <a:gd name="T61" fmla="*/ 0 h 66"/>
                <a:gd name="T62" fmla="*/ 22 w 99"/>
                <a:gd name="T63" fmla="*/ 0 h 66"/>
                <a:gd name="T64" fmla="*/ 11 w 99"/>
                <a:gd name="T65" fmla="*/ 2 h 66"/>
                <a:gd name="T66" fmla="*/ 0 w 99"/>
                <a:gd name="T67" fmla="*/ 7 h 66"/>
                <a:gd name="T68" fmla="*/ 5 w 99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5" y="14"/>
                  </a:moveTo>
                  <a:lnTo>
                    <a:pt x="13" y="11"/>
                  </a:lnTo>
                  <a:lnTo>
                    <a:pt x="23" y="9"/>
                  </a:lnTo>
                  <a:lnTo>
                    <a:pt x="31" y="9"/>
                  </a:lnTo>
                  <a:lnTo>
                    <a:pt x="40" y="11"/>
                  </a:lnTo>
                  <a:lnTo>
                    <a:pt x="48" y="14"/>
                  </a:lnTo>
                  <a:lnTo>
                    <a:pt x="56" y="19"/>
                  </a:lnTo>
                  <a:lnTo>
                    <a:pt x="64" y="24"/>
                  </a:lnTo>
                  <a:lnTo>
                    <a:pt x="71" y="30"/>
                  </a:lnTo>
                  <a:lnTo>
                    <a:pt x="78" y="36"/>
                  </a:lnTo>
                  <a:lnTo>
                    <a:pt x="83" y="42"/>
                  </a:lnTo>
                  <a:lnTo>
                    <a:pt x="86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9" y="66"/>
                  </a:lnTo>
                  <a:lnTo>
                    <a:pt x="95" y="65"/>
                  </a:lnTo>
                  <a:lnTo>
                    <a:pt x="99" y="60"/>
                  </a:lnTo>
                  <a:lnTo>
                    <a:pt x="99" y="55"/>
                  </a:lnTo>
                  <a:lnTo>
                    <a:pt x="98" y="49"/>
                  </a:lnTo>
                  <a:lnTo>
                    <a:pt x="94" y="43"/>
                  </a:lnTo>
                  <a:lnTo>
                    <a:pt x="89" y="36"/>
                  </a:lnTo>
                  <a:lnTo>
                    <a:pt x="84" y="30"/>
                  </a:lnTo>
                  <a:lnTo>
                    <a:pt x="77" y="23"/>
                  </a:lnTo>
                  <a:lnTo>
                    <a:pt x="69" y="16"/>
                  </a:lnTo>
                  <a:lnTo>
                    <a:pt x="61" y="11"/>
                  </a:lnTo>
                  <a:lnTo>
                    <a:pt x="52" y="5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2"/>
                  </a:lnTo>
                  <a:lnTo>
                    <a:pt x="0" y="7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91" name="Freeform 1699"/>
            <p:cNvSpPr>
              <a:spLocks/>
            </p:cNvSpPr>
            <p:nvPr/>
          </p:nvSpPr>
          <p:spPr bwMode="auto">
            <a:xfrm>
              <a:off x="5140" y="3851"/>
              <a:ext cx="44" cy="49"/>
            </a:xfrm>
            <a:custGeom>
              <a:avLst/>
              <a:gdLst>
                <a:gd name="T0" fmla="*/ 44 w 44"/>
                <a:gd name="T1" fmla="*/ 41 h 49"/>
                <a:gd name="T2" fmla="*/ 36 w 44"/>
                <a:gd name="T3" fmla="*/ 37 h 49"/>
                <a:gd name="T4" fmla="*/ 29 w 44"/>
                <a:gd name="T5" fmla="*/ 31 h 49"/>
                <a:gd name="T6" fmla="*/ 22 w 44"/>
                <a:gd name="T7" fmla="*/ 25 h 49"/>
                <a:gd name="T8" fmla="*/ 16 w 44"/>
                <a:gd name="T9" fmla="*/ 19 h 49"/>
                <a:gd name="T10" fmla="*/ 12 w 44"/>
                <a:gd name="T11" fmla="*/ 13 h 49"/>
                <a:gd name="T12" fmla="*/ 10 w 44"/>
                <a:gd name="T13" fmla="*/ 8 h 49"/>
                <a:gd name="T14" fmla="*/ 9 w 44"/>
                <a:gd name="T15" fmla="*/ 7 h 49"/>
                <a:gd name="T16" fmla="*/ 9 w 44"/>
                <a:gd name="T17" fmla="*/ 6 h 49"/>
                <a:gd name="T18" fmla="*/ 9 w 44"/>
                <a:gd name="T19" fmla="*/ 7 h 49"/>
                <a:gd name="T20" fmla="*/ 8 w 44"/>
                <a:gd name="T21" fmla="*/ 7 h 49"/>
                <a:gd name="T22" fmla="*/ 3 w 44"/>
                <a:gd name="T23" fmla="*/ 0 h 49"/>
                <a:gd name="T24" fmla="*/ 1 w 44"/>
                <a:gd name="T25" fmla="*/ 3 h 49"/>
                <a:gd name="T26" fmla="*/ 0 w 44"/>
                <a:gd name="T27" fmla="*/ 6 h 49"/>
                <a:gd name="T28" fmla="*/ 0 w 44"/>
                <a:gd name="T29" fmla="*/ 9 h 49"/>
                <a:gd name="T30" fmla="*/ 1 w 44"/>
                <a:gd name="T31" fmla="*/ 13 h 49"/>
                <a:gd name="T32" fmla="*/ 4 w 44"/>
                <a:gd name="T33" fmla="*/ 18 h 49"/>
                <a:gd name="T34" fmla="*/ 10 w 44"/>
                <a:gd name="T35" fmla="*/ 25 h 49"/>
                <a:gd name="T36" fmla="*/ 16 w 44"/>
                <a:gd name="T37" fmla="*/ 31 h 49"/>
                <a:gd name="T38" fmla="*/ 24 w 44"/>
                <a:gd name="T39" fmla="*/ 38 h 49"/>
                <a:gd name="T40" fmla="*/ 32 w 44"/>
                <a:gd name="T41" fmla="*/ 45 h 49"/>
                <a:gd name="T42" fmla="*/ 40 w 44"/>
                <a:gd name="T43" fmla="*/ 49 h 49"/>
                <a:gd name="T44" fmla="*/ 44 w 44"/>
                <a:gd name="T45" fmla="*/ 41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4"/>
                <a:gd name="T70" fmla="*/ 0 h 49"/>
                <a:gd name="T71" fmla="*/ 44 w 44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4" h="49">
                  <a:moveTo>
                    <a:pt x="44" y="41"/>
                  </a:moveTo>
                  <a:lnTo>
                    <a:pt x="36" y="37"/>
                  </a:lnTo>
                  <a:lnTo>
                    <a:pt x="29" y="31"/>
                  </a:lnTo>
                  <a:lnTo>
                    <a:pt x="22" y="25"/>
                  </a:lnTo>
                  <a:lnTo>
                    <a:pt x="16" y="19"/>
                  </a:lnTo>
                  <a:lnTo>
                    <a:pt x="12" y="13"/>
                  </a:lnTo>
                  <a:lnTo>
                    <a:pt x="10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10" y="25"/>
                  </a:lnTo>
                  <a:lnTo>
                    <a:pt x="16" y="31"/>
                  </a:lnTo>
                  <a:lnTo>
                    <a:pt x="24" y="38"/>
                  </a:lnTo>
                  <a:lnTo>
                    <a:pt x="32" y="45"/>
                  </a:lnTo>
                  <a:lnTo>
                    <a:pt x="40" y="49"/>
                  </a:lnTo>
                  <a:lnTo>
                    <a:pt x="44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92" name="Freeform 1700"/>
            <p:cNvSpPr>
              <a:spLocks/>
            </p:cNvSpPr>
            <p:nvPr/>
          </p:nvSpPr>
          <p:spPr bwMode="auto">
            <a:xfrm>
              <a:off x="5180" y="3892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49 w 53"/>
                <a:gd name="T3" fmla="*/ 8 h 18"/>
                <a:gd name="T4" fmla="*/ 44 w 53"/>
                <a:gd name="T5" fmla="*/ 8 h 18"/>
                <a:gd name="T6" fmla="*/ 39 w 53"/>
                <a:gd name="T7" fmla="*/ 8 h 18"/>
                <a:gd name="T8" fmla="*/ 31 w 53"/>
                <a:gd name="T9" fmla="*/ 7 h 18"/>
                <a:gd name="T10" fmla="*/ 25 w 53"/>
                <a:gd name="T11" fmla="*/ 7 h 18"/>
                <a:gd name="T12" fmla="*/ 17 w 53"/>
                <a:gd name="T13" fmla="*/ 5 h 18"/>
                <a:gd name="T14" fmla="*/ 11 w 53"/>
                <a:gd name="T15" fmla="*/ 4 h 18"/>
                <a:gd name="T16" fmla="*/ 4 w 53"/>
                <a:gd name="T17" fmla="*/ 0 h 18"/>
                <a:gd name="T18" fmla="*/ 0 w 53"/>
                <a:gd name="T19" fmla="*/ 8 h 18"/>
                <a:gd name="T20" fmla="*/ 8 w 53"/>
                <a:gd name="T21" fmla="*/ 11 h 18"/>
                <a:gd name="T22" fmla="*/ 15 w 53"/>
                <a:gd name="T23" fmla="*/ 15 h 18"/>
                <a:gd name="T24" fmla="*/ 24 w 53"/>
                <a:gd name="T25" fmla="*/ 16 h 18"/>
                <a:gd name="T26" fmla="*/ 31 w 53"/>
                <a:gd name="T27" fmla="*/ 17 h 18"/>
                <a:gd name="T28" fmla="*/ 37 w 53"/>
                <a:gd name="T29" fmla="*/ 17 h 18"/>
                <a:gd name="T30" fmla="*/ 44 w 53"/>
                <a:gd name="T31" fmla="*/ 17 h 18"/>
                <a:gd name="T32" fmla="*/ 48 w 53"/>
                <a:gd name="T33" fmla="*/ 18 h 18"/>
                <a:gd name="T34" fmla="*/ 52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49" y="8"/>
                  </a:lnTo>
                  <a:lnTo>
                    <a:pt x="44" y="8"/>
                  </a:lnTo>
                  <a:lnTo>
                    <a:pt x="39" y="8"/>
                  </a:lnTo>
                  <a:lnTo>
                    <a:pt x="31" y="7"/>
                  </a:lnTo>
                  <a:lnTo>
                    <a:pt x="25" y="7"/>
                  </a:lnTo>
                  <a:lnTo>
                    <a:pt x="17" y="5"/>
                  </a:lnTo>
                  <a:lnTo>
                    <a:pt x="11" y="4"/>
                  </a:lnTo>
                  <a:lnTo>
                    <a:pt x="4" y="0"/>
                  </a:lnTo>
                  <a:lnTo>
                    <a:pt x="0" y="8"/>
                  </a:lnTo>
                  <a:lnTo>
                    <a:pt x="8" y="11"/>
                  </a:lnTo>
                  <a:lnTo>
                    <a:pt x="15" y="15"/>
                  </a:lnTo>
                  <a:lnTo>
                    <a:pt x="24" y="16"/>
                  </a:lnTo>
                  <a:lnTo>
                    <a:pt x="31" y="17"/>
                  </a:lnTo>
                  <a:lnTo>
                    <a:pt x="37" y="17"/>
                  </a:lnTo>
                  <a:lnTo>
                    <a:pt x="44" y="17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93" name="Freeform 1701"/>
            <p:cNvSpPr>
              <a:spLocks/>
            </p:cNvSpPr>
            <p:nvPr/>
          </p:nvSpPr>
          <p:spPr bwMode="auto">
            <a:xfrm>
              <a:off x="836" y="3851"/>
              <a:ext cx="93" cy="57"/>
            </a:xfrm>
            <a:custGeom>
              <a:avLst/>
              <a:gdLst>
                <a:gd name="T0" fmla="*/ 88 w 93"/>
                <a:gd name="T1" fmla="*/ 0 h 57"/>
                <a:gd name="T2" fmla="*/ 91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1 w 93"/>
                <a:gd name="T9" fmla="*/ 9 h 57"/>
                <a:gd name="T10" fmla="*/ 89 w 93"/>
                <a:gd name="T11" fmla="*/ 15 h 57"/>
                <a:gd name="T12" fmla="*/ 85 w 93"/>
                <a:gd name="T13" fmla="*/ 21 h 57"/>
                <a:gd name="T14" fmla="*/ 78 w 93"/>
                <a:gd name="T15" fmla="*/ 28 h 57"/>
                <a:gd name="T16" fmla="*/ 72 w 93"/>
                <a:gd name="T17" fmla="*/ 35 h 57"/>
                <a:gd name="T18" fmla="*/ 64 w 93"/>
                <a:gd name="T19" fmla="*/ 40 h 57"/>
                <a:gd name="T20" fmla="*/ 57 w 93"/>
                <a:gd name="T21" fmla="*/ 46 h 57"/>
                <a:gd name="T22" fmla="*/ 49 w 93"/>
                <a:gd name="T23" fmla="*/ 51 h 57"/>
                <a:gd name="T24" fmla="*/ 39 w 93"/>
                <a:gd name="T25" fmla="*/ 54 h 57"/>
                <a:gd name="T26" fmla="*/ 30 w 93"/>
                <a:gd name="T27" fmla="*/ 57 h 57"/>
                <a:gd name="T28" fmla="*/ 20 w 93"/>
                <a:gd name="T29" fmla="*/ 57 h 57"/>
                <a:gd name="T30" fmla="*/ 11 w 93"/>
                <a:gd name="T31" fmla="*/ 54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8 h 57"/>
                <a:gd name="T38" fmla="*/ 0 w 93"/>
                <a:gd name="T39" fmla="*/ 46 h 57"/>
                <a:gd name="T40" fmla="*/ 1 w 93"/>
                <a:gd name="T41" fmla="*/ 43 h 57"/>
                <a:gd name="T42" fmla="*/ 3 w 93"/>
                <a:gd name="T43" fmla="*/ 38 h 57"/>
                <a:gd name="T44" fmla="*/ 8 w 93"/>
                <a:gd name="T45" fmla="*/ 31 h 57"/>
                <a:gd name="T46" fmla="*/ 15 w 93"/>
                <a:gd name="T47" fmla="*/ 25 h 57"/>
                <a:gd name="T48" fmla="*/ 21 w 93"/>
                <a:gd name="T49" fmla="*/ 19 h 57"/>
                <a:gd name="T50" fmla="*/ 29 w 93"/>
                <a:gd name="T51" fmla="*/ 13 h 57"/>
                <a:gd name="T52" fmla="*/ 37 w 93"/>
                <a:gd name="T53" fmla="*/ 8 h 57"/>
                <a:gd name="T54" fmla="*/ 44 w 93"/>
                <a:gd name="T55" fmla="*/ 5 h 57"/>
                <a:gd name="T56" fmla="*/ 52 w 93"/>
                <a:gd name="T57" fmla="*/ 3 h 57"/>
                <a:gd name="T58" fmla="*/ 59 w 93"/>
                <a:gd name="T59" fmla="*/ 2 h 57"/>
                <a:gd name="T60" fmla="*/ 67 w 93"/>
                <a:gd name="T61" fmla="*/ 1 h 57"/>
                <a:gd name="T62" fmla="*/ 73 w 93"/>
                <a:gd name="T63" fmla="*/ 1 h 57"/>
                <a:gd name="T64" fmla="*/ 79 w 93"/>
                <a:gd name="T65" fmla="*/ 0 h 57"/>
                <a:gd name="T66" fmla="*/ 84 w 93"/>
                <a:gd name="T67" fmla="*/ 0 h 57"/>
                <a:gd name="T68" fmla="*/ 88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0"/>
                  </a:moveTo>
                  <a:lnTo>
                    <a:pt x="91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1" y="9"/>
                  </a:lnTo>
                  <a:lnTo>
                    <a:pt x="89" y="15"/>
                  </a:lnTo>
                  <a:lnTo>
                    <a:pt x="85" y="21"/>
                  </a:lnTo>
                  <a:lnTo>
                    <a:pt x="78" y="28"/>
                  </a:lnTo>
                  <a:lnTo>
                    <a:pt x="72" y="35"/>
                  </a:lnTo>
                  <a:lnTo>
                    <a:pt x="64" y="40"/>
                  </a:lnTo>
                  <a:lnTo>
                    <a:pt x="57" y="46"/>
                  </a:lnTo>
                  <a:lnTo>
                    <a:pt x="49" y="51"/>
                  </a:lnTo>
                  <a:lnTo>
                    <a:pt x="39" y="54"/>
                  </a:lnTo>
                  <a:lnTo>
                    <a:pt x="30" y="57"/>
                  </a:lnTo>
                  <a:lnTo>
                    <a:pt x="20" y="57"/>
                  </a:lnTo>
                  <a:lnTo>
                    <a:pt x="11" y="54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3"/>
                  </a:lnTo>
                  <a:lnTo>
                    <a:pt x="3" y="38"/>
                  </a:lnTo>
                  <a:lnTo>
                    <a:pt x="8" y="31"/>
                  </a:lnTo>
                  <a:lnTo>
                    <a:pt x="15" y="25"/>
                  </a:lnTo>
                  <a:lnTo>
                    <a:pt x="21" y="19"/>
                  </a:lnTo>
                  <a:lnTo>
                    <a:pt x="29" y="13"/>
                  </a:lnTo>
                  <a:lnTo>
                    <a:pt x="37" y="8"/>
                  </a:lnTo>
                  <a:lnTo>
                    <a:pt x="44" y="5"/>
                  </a:lnTo>
                  <a:lnTo>
                    <a:pt x="52" y="3"/>
                  </a:lnTo>
                  <a:lnTo>
                    <a:pt x="59" y="2"/>
                  </a:lnTo>
                  <a:lnTo>
                    <a:pt x="67" y="1"/>
                  </a:lnTo>
                  <a:lnTo>
                    <a:pt x="73" y="1"/>
                  </a:lnTo>
                  <a:lnTo>
                    <a:pt x="79" y="0"/>
                  </a:lnTo>
                  <a:lnTo>
                    <a:pt x="84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94" name="Freeform 1702"/>
            <p:cNvSpPr>
              <a:spLocks/>
            </p:cNvSpPr>
            <p:nvPr/>
          </p:nvSpPr>
          <p:spPr bwMode="auto">
            <a:xfrm>
              <a:off x="835" y="3846"/>
              <a:ext cx="98" cy="66"/>
            </a:xfrm>
            <a:custGeom>
              <a:avLst/>
              <a:gdLst>
                <a:gd name="T0" fmla="*/ 0 w 98"/>
                <a:gd name="T1" fmla="*/ 58 h 66"/>
                <a:gd name="T2" fmla="*/ 10 w 98"/>
                <a:gd name="T3" fmla="*/ 64 h 66"/>
                <a:gd name="T4" fmla="*/ 21 w 98"/>
                <a:gd name="T5" fmla="*/ 66 h 66"/>
                <a:gd name="T6" fmla="*/ 32 w 98"/>
                <a:gd name="T7" fmla="*/ 66 h 66"/>
                <a:gd name="T8" fmla="*/ 41 w 98"/>
                <a:gd name="T9" fmla="*/ 64 h 66"/>
                <a:gd name="T10" fmla="*/ 51 w 98"/>
                <a:gd name="T11" fmla="*/ 61 h 66"/>
                <a:gd name="T12" fmla="*/ 60 w 98"/>
                <a:gd name="T13" fmla="*/ 55 h 66"/>
                <a:gd name="T14" fmla="*/ 69 w 98"/>
                <a:gd name="T15" fmla="*/ 50 h 66"/>
                <a:gd name="T16" fmla="*/ 76 w 98"/>
                <a:gd name="T17" fmla="*/ 43 h 66"/>
                <a:gd name="T18" fmla="*/ 82 w 98"/>
                <a:gd name="T19" fmla="*/ 36 h 66"/>
                <a:gd name="T20" fmla="*/ 89 w 98"/>
                <a:gd name="T21" fmla="*/ 30 h 66"/>
                <a:gd name="T22" fmla="*/ 93 w 98"/>
                <a:gd name="T23" fmla="*/ 23 h 66"/>
                <a:gd name="T24" fmla="*/ 96 w 98"/>
                <a:gd name="T25" fmla="*/ 17 h 66"/>
                <a:gd name="T26" fmla="*/ 98 w 98"/>
                <a:gd name="T27" fmla="*/ 11 h 66"/>
                <a:gd name="T28" fmla="*/ 98 w 98"/>
                <a:gd name="T29" fmla="*/ 6 h 66"/>
                <a:gd name="T30" fmla="*/ 94 w 98"/>
                <a:gd name="T31" fmla="*/ 0 h 66"/>
                <a:gd name="T32" fmla="*/ 88 w 98"/>
                <a:gd name="T33" fmla="*/ 0 h 66"/>
                <a:gd name="T34" fmla="*/ 90 w 98"/>
                <a:gd name="T35" fmla="*/ 9 h 66"/>
                <a:gd name="T36" fmla="*/ 91 w 98"/>
                <a:gd name="T37" fmla="*/ 9 h 66"/>
                <a:gd name="T38" fmla="*/ 90 w 98"/>
                <a:gd name="T39" fmla="*/ 8 h 66"/>
                <a:gd name="T40" fmla="*/ 90 w 98"/>
                <a:gd name="T41" fmla="*/ 9 h 66"/>
                <a:gd name="T42" fmla="*/ 89 w 98"/>
                <a:gd name="T43" fmla="*/ 13 h 66"/>
                <a:gd name="T44" fmla="*/ 86 w 98"/>
                <a:gd name="T45" fmla="*/ 18 h 66"/>
                <a:gd name="T46" fmla="*/ 81 w 98"/>
                <a:gd name="T47" fmla="*/ 23 h 66"/>
                <a:gd name="T48" fmla="*/ 76 w 98"/>
                <a:gd name="T49" fmla="*/ 30 h 66"/>
                <a:gd name="T50" fmla="*/ 71 w 98"/>
                <a:gd name="T51" fmla="*/ 36 h 66"/>
                <a:gd name="T52" fmla="*/ 63 w 98"/>
                <a:gd name="T53" fmla="*/ 42 h 66"/>
                <a:gd name="T54" fmla="*/ 56 w 98"/>
                <a:gd name="T55" fmla="*/ 47 h 66"/>
                <a:gd name="T56" fmla="*/ 47 w 98"/>
                <a:gd name="T57" fmla="*/ 52 h 66"/>
                <a:gd name="T58" fmla="*/ 39 w 98"/>
                <a:gd name="T59" fmla="*/ 55 h 66"/>
                <a:gd name="T60" fmla="*/ 31 w 98"/>
                <a:gd name="T61" fmla="*/ 56 h 66"/>
                <a:gd name="T62" fmla="*/ 21 w 98"/>
                <a:gd name="T63" fmla="*/ 57 h 66"/>
                <a:gd name="T64" fmla="*/ 13 w 98"/>
                <a:gd name="T65" fmla="*/ 55 h 66"/>
                <a:gd name="T66" fmla="*/ 4 w 98"/>
                <a:gd name="T67" fmla="*/ 51 h 66"/>
                <a:gd name="T68" fmla="*/ 0 w 98"/>
                <a:gd name="T69" fmla="*/ 58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8"/>
                  </a:moveTo>
                  <a:lnTo>
                    <a:pt x="10" y="64"/>
                  </a:lnTo>
                  <a:lnTo>
                    <a:pt x="21" y="66"/>
                  </a:lnTo>
                  <a:lnTo>
                    <a:pt x="32" y="66"/>
                  </a:lnTo>
                  <a:lnTo>
                    <a:pt x="41" y="64"/>
                  </a:lnTo>
                  <a:lnTo>
                    <a:pt x="51" y="61"/>
                  </a:lnTo>
                  <a:lnTo>
                    <a:pt x="60" y="55"/>
                  </a:lnTo>
                  <a:lnTo>
                    <a:pt x="69" y="50"/>
                  </a:lnTo>
                  <a:lnTo>
                    <a:pt x="76" y="43"/>
                  </a:lnTo>
                  <a:lnTo>
                    <a:pt x="82" y="36"/>
                  </a:lnTo>
                  <a:lnTo>
                    <a:pt x="89" y="30"/>
                  </a:lnTo>
                  <a:lnTo>
                    <a:pt x="93" y="23"/>
                  </a:lnTo>
                  <a:lnTo>
                    <a:pt x="96" y="17"/>
                  </a:lnTo>
                  <a:lnTo>
                    <a:pt x="98" y="11"/>
                  </a:lnTo>
                  <a:lnTo>
                    <a:pt x="98" y="6"/>
                  </a:lnTo>
                  <a:lnTo>
                    <a:pt x="94" y="0"/>
                  </a:lnTo>
                  <a:lnTo>
                    <a:pt x="88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6" y="18"/>
                  </a:lnTo>
                  <a:lnTo>
                    <a:pt x="81" y="23"/>
                  </a:lnTo>
                  <a:lnTo>
                    <a:pt x="76" y="30"/>
                  </a:lnTo>
                  <a:lnTo>
                    <a:pt x="71" y="36"/>
                  </a:lnTo>
                  <a:lnTo>
                    <a:pt x="63" y="42"/>
                  </a:lnTo>
                  <a:lnTo>
                    <a:pt x="56" y="47"/>
                  </a:lnTo>
                  <a:lnTo>
                    <a:pt x="47" y="52"/>
                  </a:lnTo>
                  <a:lnTo>
                    <a:pt x="39" y="55"/>
                  </a:lnTo>
                  <a:lnTo>
                    <a:pt x="31" y="56"/>
                  </a:lnTo>
                  <a:lnTo>
                    <a:pt x="21" y="57"/>
                  </a:lnTo>
                  <a:lnTo>
                    <a:pt x="13" y="55"/>
                  </a:lnTo>
                  <a:lnTo>
                    <a:pt x="4" y="5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95" name="Freeform 1703"/>
            <p:cNvSpPr>
              <a:spLocks/>
            </p:cNvSpPr>
            <p:nvPr/>
          </p:nvSpPr>
          <p:spPr bwMode="auto">
            <a:xfrm>
              <a:off x="831" y="3855"/>
              <a:ext cx="44" cy="49"/>
            </a:xfrm>
            <a:custGeom>
              <a:avLst/>
              <a:gdLst>
                <a:gd name="T0" fmla="*/ 40 w 44"/>
                <a:gd name="T1" fmla="*/ 0 h 49"/>
                <a:gd name="T2" fmla="*/ 31 w 44"/>
                <a:gd name="T3" fmla="*/ 5 h 49"/>
                <a:gd name="T4" fmla="*/ 24 w 44"/>
                <a:gd name="T5" fmla="*/ 11 h 49"/>
                <a:gd name="T6" fmla="*/ 17 w 44"/>
                <a:gd name="T7" fmla="*/ 17 h 49"/>
                <a:gd name="T8" fmla="*/ 10 w 44"/>
                <a:gd name="T9" fmla="*/ 25 h 49"/>
                <a:gd name="T10" fmla="*/ 5 w 44"/>
                <a:gd name="T11" fmla="*/ 32 h 49"/>
                <a:gd name="T12" fmla="*/ 2 w 44"/>
                <a:gd name="T13" fmla="*/ 37 h 49"/>
                <a:gd name="T14" fmla="*/ 1 w 44"/>
                <a:gd name="T15" fmla="*/ 41 h 49"/>
                <a:gd name="T16" fmla="*/ 0 w 44"/>
                <a:gd name="T17" fmla="*/ 44 h 49"/>
                <a:gd name="T18" fmla="*/ 1 w 44"/>
                <a:gd name="T19" fmla="*/ 47 h 49"/>
                <a:gd name="T20" fmla="*/ 4 w 44"/>
                <a:gd name="T21" fmla="*/ 49 h 49"/>
                <a:gd name="T22" fmla="*/ 8 w 44"/>
                <a:gd name="T23" fmla="*/ 42 h 49"/>
                <a:gd name="T24" fmla="*/ 9 w 44"/>
                <a:gd name="T25" fmla="*/ 43 h 49"/>
                <a:gd name="T26" fmla="*/ 9 w 44"/>
                <a:gd name="T27" fmla="*/ 42 h 49"/>
                <a:gd name="T28" fmla="*/ 12 w 44"/>
                <a:gd name="T29" fmla="*/ 36 h 49"/>
                <a:gd name="T30" fmla="*/ 17 w 44"/>
                <a:gd name="T31" fmla="*/ 31 h 49"/>
                <a:gd name="T32" fmla="*/ 22 w 44"/>
                <a:gd name="T33" fmla="*/ 24 h 49"/>
                <a:gd name="T34" fmla="*/ 29 w 44"/>
                <a:gd name="T35" fmla="*/ 19 h 49"/>
                <a:gd name="T36" fmla="*/ 37 w 44"/>
                <a:gd name="T37" fmla="*/ 13 h 49"/>
                <a:gd name="T38" fmla="*/ 44 w 44"/>
                <a:gd name="T39" fmla="*/ 9 h 49"/>
                <a:gd name="T40" fmla="*/ 40 w 44"/>
                <a:gd name="T41" fmla="*/ 0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49"/>
                <a:gd name="T65" fmla="*/ 44 w 44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49">
                  <a:moveTo>
                    <a:pt x="40" y="0"/>
                  </a:moveTo>
                  <a:lnTo>
                    <a:pt x="31" y="5"/>
                  </a:lnTo>
                  <a:lnTo>
                    <a:pt x="24" y="11"/>
                  </a:lnTo>
                  <a:lnTo>
                    <a:pt x="17" y="17"/>
                  </a:lnTo>
                  <a:lnTo>
                    <a:pt x="10" y="25"/>
                  </a:lnTo>
                  <a:lnTo>
                    <a:pt x="5" y="32"/>
                  </a:lnTo>
                  <a:lnTo>
                    <a:pt x="2" y="37"/>
                  </a:lnTo>
                  <a:lnTo>
                    <a:pt x="1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4" y="49"/>
                  </a:lnTo>
                  <a:lnTo>
                    <a:pt x="8" y="42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2" y="36"/>
                  </a:lnTo>
                  <a:lnTo>
                    <a:pt x="17" y="31"/>
                  </a:lnTo>
                  <a:lnTo>
                    <a:pt x="22" y="24"/>
                  </a:lnTo>
                  <a:lnTo>
                    <a:pt x="29" y="19"/>
                  </a:lnTo>
                  <a:lnTo>
                    <a:pt x="37" y="13"/>
                  </a:lnTo>
                  <a:lnTo>
                    <a:pt x="44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96" name="Freeform 1704"/>
            <p:cNvSpPr>
              <a:spLocks/>
            </p:cNvSpPr>
            <p:nvPr/>
          </p:nvSpPr>
          <p:spPr bwMode="auto">
            <a:xfrm>
              <a:off x="871" y="3846"/>
              <a:ext cx="54" cy="18"/>
            </a:xfrm>
            <a:custGeom>
              <a:avLst/>
              <a:gdLst>
                <a:gd name="T0" fmla="*/ 52 w 54"/>
                <a:gd name="T1" fmla="*/ 0 h 18"/>
                <a:gd name="T2" fmla="*/ 49 w 54"/>
                <a:gd name="T3" fmla="*/ 0 h 18"/>
                <a:gd name="T4" fmla="*/ 44 w 54"/>
                <a:gd name="T5" fmla="*/ 0 h 18"/>
                <a:gd name="T6" fmla="*/ 38 w 54"/>
                <a:gd name="T7" fmla="*/ 0 h 18"/>
                <a:gd name="T8" fmla="*/ 31 w 54"/>
                <a:gd name="T9" fmla="*/ 1 h 18"/>
                <a:gd name="T10" fmla="*/ 23 w 54"/>
                <a:gd name="T11" fmla="*/ 2 h 18"/>
                <a:gd name="T12" fmla="*/ 16 w 54"/>
                <a:gd name="T13" fmla="*/ 3 h 18"/>
                <a:gd name="T14" fmla="*/ 8 w 54"/>
                <a:gd name="T15" fmla="*/ 6 h 18"/>
                <a:gd name="T16" fmla="*/ 0 w 54"/>
                <a:gd name="T17" fmla="*/ 9 h 18"/>
                <a:gd name="T18" fmla="*/ 4 w 54"/>
                <a:gd name="T19" fmla="*/ 18 h 18"/>
                <a:gd name="T20" fmla="*/ 10 w 54"/>
                <a:gd name="T21" fmla="*/ 14 h 18"/>
                <a:gd name="T22" fmla="*/ 18 w 54"/>
                <a:gd name="T23" fmla="*/ 12 h 18"/>
                <a:gd name="T24" fmla="*/ 25 w 54"/>
                <a:gd name="T25" fmla="*/ 11 h 18"/>
                <a:gd name="T26" fmla="*/ 32 w 54"/>
                <a:gd name="T27" fmla="*/ 10 h 18"/>
                <a:gd name="T28" fmla="*/ 38 w 54"/>
                <a:gd name="T29" fmla="*/ 10 h 18"/>
                <a:gd name="T30" fmla="*/ 44 w 54"/>
                <a:gd name="T31" fmla="*/ 10 h 18"/>
                <a:gd name="T32" fmla="*/ 50 w 54"/>
                <a:gd name="T33" fmla="*/ 9 h 18"/>
                <a:gd name="T34" fmla="*/ 54 w 54"/>
                <a:gd name="T35" fmla="*/ 9 h 18"/>
                <a:gd name="T36" fmla="*/ 52 w 54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8"/>
                <a:gd name="T59" fmla="*/ 54 w 54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8">
                  <a:moveTo>
                    <a:pt x="52" y="0"/>
                  </a:moveTo>
                  <a:lnTo>
                    <a:pt x="49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3" y="2"/>
                  </a:lnTo>
                  <a:lnTo>
                    <a:pt x="16" y="3"/>
                  </a:lnTo>
                  <a:lnTo>
                    <a:pt x="8" y="6"/>
                  </a:lnTo>
                  <a:lnTo>
                    <a:pt x="0" y="9"/>
                  </a:lnTo>
                  <a:lnTo>
                    <a:pt x="4" y="18"/>
                  </a:lnTo>
                  <a:lnTo>
                    <a:pt x="10" y="14"/>
                  </a:lnTo>
                  <a:lnTo>
                    <a:pt x="18" y="12"/>
                  </a:lnTo>
                  <a:lnTo>
                    <a:pt x="25" y="11"/>
                  </a:lnTo>
                  <a:lnTo>
                    <a:pt x="32" y="10"/>
                  </a:lnTo>
                  <a:lnTo>
                    <a:pt x="38" y="10"/>
                  </a:lnTo>
                  <a:lnTo>
                    <a:pt x="44" y="10"/>
                  </a:lnTo>
                  <a:lnTo>
                    <a:pt x="50" y="9"/>
                  </a:lnTo>
                  <a:lnTo>
                    <a:pt x="54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97" name="Freeform 1705"/>
            <p:cNvSpPr>
              <a:spLocks/>
            </p:cNvSpPr>
            <p:nvPr/>
          </p:nvSpPr>
          <p:spPr bwMode="auto">
            <a:xfrm>
              <a:off x="3993" y="3849"/>
              <a:ext cx="93" cy="58"/>
            </a:xfrm>
            <a:custGeom>
              <a:avLst/>
              <a:gdLst>
                <a:gd name="T0" fmla="*/ 87 w 93"/>
                <a:gd name="T1" fmla="*/ 58 h 58"/>
                <a:gd name="T2" fmla="*/ 90 w 93"/>
                <a:gd name="T3" fmla="*/ 58 h 58"/>
                <a:gd name="T4" fmla="*/ 93 w 93"/>
                <a:gd name="T5" fmla="*/ 55 h 58"/>
                <a:gd name="T6" fmla="*/ 93 w 93"/>
                <a:gd name="T7" fmla="*/ 52 h 58"/>
                <a:gd name="T8" fmla="*/ 90 w 93"/>
                <a:gd name="T9" fmla="*/ 47 h 58"/>
                <a:gd name="T10" fmla="*/ 88 w 93"/>
                <a:gd name="T11" fmla="*/ 41 h 58"/>
                <a:gd name="T12" fmla="*/ 84 w 93"/>
                <a:gd name="T13" fmla="*/ 36 h 58"/>
                <a:gd name="T14" fmla="*/ 78 w 93"/>
                <a:gd name="T15" fmla="*/ 29 h 58"/>
                <a:gd name="T16" fmla="*/ 71 w 93"/>
                <a:gd name="T17" fmla="*/ 22 h 58"/>
                <a:gd name="T18" fmla="*/ 64 w 93"/>
                <a:gd name="T19" fmla="*/ 16 h 58"/>
                <a:gd name="T20" fmla="*/ 57 w 93"/>
                <a:gd name="T21" fmla="*/ 10 h 58"/>
                <a:gd name="T22" fmla="*/ 48 w 93"/>
                <a:gd name="T23" fmla="*/ 6 h 58"/>
                <a:gd name="T24" fmla="*/ 39 w 93"/>
                <a:gd name="T25" fmla="*/ 3 h 58"/>
                <a:gd name="T26" fmla="*/ 29 w 93"/>
                <a:gd name="T27" fmla="*/ 0 h 58"/>
                <a:gd name="T28" fmla="*/ 20 w 93"/>
                <a:gd name="T29" fmla="*/ 0 h 58"/>
                <a:gd name="T30" fmla="*/ 10 w 93"/>
                <a:gd name="T31" fmla="*/ 3 h 58"/>
                <a:gd name="T32" fmla="*/ 1 w 93"/>
                <a:gd name="T33" fmla="*/ 7 h 58"/>
                <a:gd name="T34" fmla="*/ 0 w 93"/>
                <a:gd name="T35" fmla="*/ 8 h 58"/>
                <a:gd name="T36" fmla="*/ 0 w 93"/>
                <a:gd name="T37" fmla="*/ 9 h 58"/>
                <a:gd name="T38" fmla="*/ 0 w 93"/>
                <a:gd name="T39" fmla="*/ 11 h 58"/>
                <a:gd name="T40" fmla="*/ 1 w 93"/>
                <a:gd name="T41" fmla="*/ 14 h 58"/>
                <a:gd name="T42" fmla="*/ 3 w 93"/>
                <a:gd name="T43" fmla="*/ 19 h 58"/>
                <a:gd name="T44" fmla="*/ 8 w 93"/>
                <a:gd name="T45" fmla="*/ 25 h 58"/>
                <a:gd name="T46" fmla="*/ 14 w 93"/>
                <a:gd name="T47" fmla="*/ 31 h 58"/>
                <a:gd name="T48" fmla="*/ 21 w 93"/>
                <a:gd name="T49" fmla="*/ 38 h 58"/>
                <a:gd name="T50" fmla="*/ 29 w 93"/>
                <a:gd name="T51" fmla="*/ 43 h 58"/>
                <a:gd name="T52" fmla="*/ 37 w 93"/>
                <a:gd name="T53" fmla="*/ 49 h 58"/>
                <a:gd name="T54" fmla="*/ 44 w 93"/>
                <a:gd name="T55" fmla="*/ 51 h 58"/>
                <a:gd name="T56" fmla="*/ 51 w 93"/>
                <a:gd name="T57" fmla="*/ 53 h 58"/>
                <a:gd name="T58" fmla="*/ 59 w 93"/>
                <a:gd name="T59" fmla="*/ 55 h 58"/>
                <a:gd name="T60" fmla="*/ 66 w 93"/>
                <a:gd name="T61" fmla="*/ 56 h 58"/>
                <a:gd name="T62" fmla="*/ 72 w 93"/>
                <a:gd name="T63" fmla="*/ 56 h 58"/>
                <a:gd name="T64" fmla="*/ 79 w 93"/>
                <a:gd name="T65" fmla="*/ 56 h 58"/>
                <a:gd name="T66" fmla="*/ 83 w 93"/>
                <a:gd name="T67" fmla="*/ 56 h 58"/>
                <a:gd name="T68" fmla="*/ 87 w 93"/>
                <a:gd name="T69" fmla="*/ 58 h 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8"/>
                <a:gd name="T107" fmla="*/ 93 w 93"/>
                <a:gd name="T108" fmla="*/ 58 h 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8">
                  <a:moveTo>
                    <a:pt x="87" y="58"/>
                  </a:moveTo>
                  <a:lnTo>
                    <a:pt x="90" y="58"/>
                  </a:lnTo>
                  <a:lnTo>
                    <a:pt x="93" y="55"/>
                  </a:lnTo>
                  <a:lnTo>
                    <a:pt x="93" y="52"/>
                  </a:lnTo>
                  <a:lnTo>
                    <a:pt x="90" y="47"/>
                  </a:lnTo>
                  <a:lnTo>
                    <a:pt x="88" y="41"/>
                  </a:lnTo>
                  <a:lnTo>
                    <a:pt x="84" y="36"/>
                  </a:lnTo>
                  <a:lnTo>
                    <a:pt x="78" y="29"/>
                  </a:lnTo>
                  <a:lnTo>
                    <a:pt x="71" y="22"/>
                  </a:lnTo>
                  <a:lnTo>
                    <a:pt x="64" y="16"/>
                  </a:lnTo>
                  <a:lnTo>
                    <a:pt x="57" y="10"/>
                  </a:lnTo>
                  <a:lnTo>
                    <a:pt x="48" y="6"/>
                  </a:lnTo>
                  <a:lnTo>
                    <a:pt x="39" y="3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10" y="3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3" y="19"/>
                  </a:lnTo>
                  <a:lnTo>
                    <a:pt x="8" y="25"/>
                  </a:lnTo>
                  <a:lnTo>
                    <a:pt x="14" y="31"/>
                  </a:lnTo>
                  <a:lnTo>
                    <a:pt x="21" y="38"/>
                  </a:lnTo>
                  <a:lnTo>
                    <a:pt x="29" y="43"/>
                  </a:lnTo>
                  <a:lnTo>
                    <a:pt x="37" y="49"/>
                  </a:lnTo>
                  <a:lnTo>
                    <a:pt x="44" y="51"/>
                  </a:lnTo>
                  <a:lnTo>
                    <a:pt x="51" y="53"/>
                  </a:lnTo>
                  <a:lnTo>
                    <a:pt x="59" y="55"/>
                  </a:lnTo>
                  <a:lnTo>
                    <a:pt x="66" y="56"/>
                  </a:lnTo>
                  <a:lnTo>
                    <a:pt x="72" y="56"/>
                  </a:lnTo>
                  <a:lnTo>
                    <a:pt x="79" y="56"/>
                  </a:lnTo>
                  <a:lnTo>
                    <a:pt x="83" y="56"/>
                  </a:lnTo>
                  <a:lnTo>
                    <a:pt x="87" y="5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98" name="Freeform 1706"/>
            <p:cNvSpPr>
              <a:spLocks/>
            </p:cNvSpPr>
            <p:nvPr/>
          </p:nvSpPr>
          <p:spPr bwMode="auto">
            <a:xfrm>
              <a:off x="3991" y="3845"/>
              <a:ext cx="99" cy="66"/>
            </a:xfrm>
            <a:custGeom>
              <a:avLst/>
              <a:gdLst>
                <a:gd name="T0" fmla="*/ 5 w 99"/>
                <a:gd name="T1" fmla="*/ 14 h 66"/>
                <a:gd name="T2" fmla="*/ 13 w 99"/>
                <a:gd name="T3" fmla="*/ 11 h 66"/>
                <a:gd name="T4" fmla="*/ 22 w 99"/>
                <a:gd name="T5" fmla="*/ 9 h 66"/>
                <a:gd name="T6" fmla="*/ 31 w 99"/>
                <a:gd name="T7" fmla="*/ 9 h 66"/>
                <a:gd name="T8" fmla="*/ 40 w 99"/>
                <a:gd name="T9" fmla="*/ 11 h 66"/>
                <a:gd name="T10" fmla="*/ 48 w 99"/>
                <a:gd name="T11" fmla="*/ 14 h 66"/>
                <a:gd name="T12" fmla="*/ 57 w 99"/>
                <a:gd name="T13" fmla="*/ 19 h 66"/>
                <a:gd name="T14" fmla="*/ 64 w 99"/>
                <a:gd name="T15" fmla="*/ 24 h 66"/>
                <a:gd name="T16" fmla="*/ 71 w 99"/>
                <a:gd name="T17" fmla="*/ 30 h 66"/>
                <a:gd name="T18" fmla="*/ 77 w 99"/>
                <a:gd name="T19" fmla="*/ 36 h 66"/>
                <a:gd name="T20" fmla="*/ 82 w 99"/>
                <a:gd name="T21" fmla="*/ 42 h 66"/>
                <a:gd name="T22" fmla="*/ 86 w 99"/>
                <a:gd name="T23" fmla="*/ 47 h 66"/>
                <a:gd name="T24" fmla="*/ 89 w 99"/>
                <a:gd name="T25" fmla="*/ 53 h 66"/>
                <a:gd name="T26" fmla="*/ 90 w 99"/>
                <a:gd name="T27" fmla="*/ 56 h 66"/>
                <a:gd name="T28" fmla="*/ 90 w 99"/>
                <a:gd name="T29" fmla="*/ 57 h 66"/>
                <a:gd name="T30" fmla="*/ 91 w 99"/>
                <a:gd name="T31" fmla="*/ 57 h 66"/>
                <a:gd name="T32" fmla="*/ 90 w 99"/>
                <a:gd name="T33" fmla="*/ 57 h 66"/>
                <a:gd name="T34" fmla="*/ 88 w 99"/>
                <a:gd name="T35" fmla="*/ 66 h 66"/>
                <a:gd name="T36" fmla="*/ 95 w 99"/>
                <a:gd name="T37" fmla="*/ 65 h 66"/>
                <a:gd name="T38" fmla="*/ 99 w 99"/>
                <a:gd name="T39" fmla="*/ 60 h 66"/>
                <a:gd name="T40" fmla="*/ 99 w 99"/>
                <a:gd name="T41" fmla="*/ 55 h 66"/>
                <a:gd name="T42" fmla="*/ 97 w 99"/>
                <a:gd name="T43" fmla="*/ 49 h 66"/>
                <a:gd name="T44" fmla="*/ 94 w 99"/>
                <a:gd name="T45" fmla="*/ 43 h 66"/>
                <a:gd name="T46" fmla="*/ 89 w 99"/>
                <a:gd name="T47" fmla="*/ 36 h 66"/>
                <a:gd name="T48" fmla="*/ 83 w 99"/>
                <a:gd name="T49" fmla="*/ 30 h 66"/>
                <a:gd name="T50" fmla="*/ 77 w 99"/>
                <a:gd name="T51" fmla="*/ 23 h 66"/>
                <a:gd name="T52" fmla="*/ 69 w 99"/>
                <a:gd name="T53" fmla="*/ 16 h 66"/>
                <a:gd name="T54" fmla="*/ 61 w 99"/>
                <a:gd name="T55" fmla="*/ 11 h 66"/>
                <a:gd name="T56" fmla="*/ 51 w 99"/>
                <a:gd name="T57" fmla="*/ 6 h 66"/>
                <a:gd name="T58" fmla="*/ 42 w 99"/>
                <a:gd name="T59" fmla="*/ 2 h 66"/>
                <a:gd name="T60" fmla="*/ 32 w 99"/>
                <a:gd name="T61" fmla="*/ 0 h 66"/>
                <a:gd name="T62" fmla="*/ 22 w 99"/>
                <a:gd name="T63" fmla="*/ 0 h 66"/>
                <a:gd name="T64" fmla="*/ 11 w 99"/>
                <a:gd name="T65" fmla="*/ 2 h 66"/>
                <a:gd name="T66" fmla="*/ 0 w 99"/>
                <a:gd name="T67" fmla="*/ 7 h 66"/>
                <a:gd name="T68" fmla="*/ 5 w 99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5" y="14"/>
                  </a:moveTo>
                  <a:lnTo>
                    <a:pt x="13" y="11"/>
                  </a:lnTo>
                  <a:lnTo>
                    <a:pt x="22" y="9"/>
                  </a:lnTo>
                  <a:lnTo>
                    <a:pt x="31" y="9"/>
                  </a:lnTo>
                  <a:lnTo>
                    <a:pt x="40" y="11"/>
                  </a:lnTo>
                  <a:lnTo>
                    <a:pt x="48" y="14"/>
                  </a:lnTo>
                  <a:lnTo>
                    <a:pt x="57" y="19"/>
                  </a:lnTo>
                  <a:lnTo>
                    <a:pt x="64" y="24"/>
                  </a:lnTo>
                  <a:lnTo>
                    <a:pt x="71" y="30"/>
                  </a:lnTo>
                  <a:lnTo>
                    <a:pt x="77" y="36"/>
                  </a:lnTo>
                  <a:lnTo>
                    <a:pt x="82" y="42"/>
                  </a:lnTo>
                  <a:lnTo>
                    <a:pt x="86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8" y="66"/>
                  </a:lnTo>
                  <a:lnTo>
                    <a:pt x="95" y="65"/>
                  </a:lnTo>
                  <a:lnTo>
                    <a:pt x="99" y="60"/>
                  </a:lnTo>
                  <a:lnTo>
                    <a:pt x="99" y="55"/>
                  </a:lnTo>
                  <a:lnTo>
                    <a:pt x="97" y="49"/>
                  </a:lnTo>
                  <a:lnTo>
                    <a:pt x="94" y="43"/>
                  </a:lnTo>
                  <a:lnTo>
                    <a:pt x="89" y="36"/>
                  </a:lnTo>
                  <a:lnTo>
                    <a:pt x="83" y="30"/>
                  </a:lnTo>
                  <a:lnTo>
                    <a:pt x="77" y="23"/>
                  </a:lnTo>
                  <a:lnTo>
                    <a:pt x="69" y="16"/>
                  </a:lnTo>
                  <a:lnTo>
                    <a:pt x="61" y="11"/>
                  </a:lnTo>
                  <a:lnTo>
                    <a:pt x="51" y="6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1" y="2"/>
                  </a:lnTo>
                  <a:lnTo>
                    <a:pt x="0" y="7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99" name="Freeform 1707"/>
            <p:cNvSpPr>
              <a:spLocks/>
            </p:cNvSpPr>
            <p:nvPr/>
          </p:nvSpPr>
          <p:spPr bwMode="auto">
            <a:xfrm>
              <a:off x="3987" y="3852"/>
              <a:ext cx="45" cy="49"/>
            </a:xfrm>
            <a:custGeom>
              <a:avLst/>
              <a:gdLst>
                <a:gd name="T0" fmla="*/ 45 w 45"/>
                <a:gd name="T1" fmla="*/ 41 h 49"/>
                <a:gd name="T2" fmla="*/ 37 w 45"/>
                <a:gd name="T3" fmla="*/ 37 h 49"/>
                <a:gd name="T4" fmla="*/ 30 w 45"/>
                <a:gd name="T5" fmla="*/ 31 h 49"/>
                <a:gd name="T6" fmla="*/ 22 w 45"/>
                <a:gd name="T7" fmla="*/ 25 h 49"/>
                <a:gd name="T8" fmla="*/ 17 w 45"/>
                <a:gd name="T9" fmla="*/ 19 h 49"/>
                <a:gd name="T10" fmla="*/ 13 w 45"/>
                <a:gd name="T11" fmla="*/ 13 h 49"/>
                <a:gd name="T12" fmla="*/ 10 w 45"/>
                <a:gd name="T13" fmla="*/ 8 h 49"/>
                <a:gd name="T14" fmla="*/ 10 w 45"/>
                <a:gd name="T15" fmla="*/ 7 h 49"/>
                <a:gd name="T16" fmla="*/ 10 w 45"/>
                <a:gd name="T17" fmla="*/ 6 h 49"/>
                <a:gd name="T18" fmla="*/ 10 w 45"/>
                <a:gd name="T19" fmla="*/ 7 h 49"/>
                <a:gd name="T20" fmla="*/ 9 w 45"/>
                <a:gd name="T21" fmla="*/ 7 h 49"/>
                <a:gd name="T22" fmla="*/ 4 w 45"/>
                <a:gd name="T23" fmla="*/ 0 h 49"/>
                <a:gd name="T24" fmla="*/ 1 w 45"/>
                <a:gd name="T25" fmla="*/ 3 h 49"/>
                <a:gd name="T26" fmla="*/ 0 w 45"/>
                <a:gd name="T27" fmla="*/ 6 h 49"/>
                <a:gd name="T28" fmla="*/ 1 w 45"/>
                <a:gd name="T29" fmla="*/ 9 h 49"/>
                <a:gd name="T30" fmla="*/ 2 w 45"/>
                <a:gd name="T31" fmla="*/ 13 h 49"/>
                <a:gd name="T32" fmla="*/ 6 w 45"/>
                <a:gd name="T33" fmla="*/ 18 h 49"/>
                <a:gd name="T34" fmla="*/ 11 w 45"/>
                <a:gd name="T35" fmla="*/ 25 h 49"/>
                <a:gd name="T36" fmla="*/ 17 w 45"/>
                <a:gd name="T37" fmla="*/ 31 h 49"/>
                <a:gd name="T38" fmla="*/ 25 w 45"/>
                <a:gd name="T39" fmla="*/ 38 h 49"/>
                <a:gd name="T40" fmla="*/ 32 w 45"/>
                <a:gd name="T41" fmla="*/ 45 h 49"/>
                <a:gd name="T42" fmla="*/ 40 w 45"/>
                <a:gd name="T43" fmla="*/ 49 h 49"/>
                <a:gd name="T44" fmla="*/ 45 w 45"/>
                <a:gd name="T45" fmla="*/ 41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5"/>
                <a:gd name="T70" fmla="*/ 0 h 49"/>
                <a:gd name="T71" fmla="*/ 45 w 45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5" h="49">
                  <a:moveTo>
                    <a:pt x="45" y="41"/>
                  </a:moveTo>
                  <a:lnTo>
                    <a:pt x="37" y="37"/>
                  </a:lnTo>
                  <a:lnTo>
                    <a:pt x="30" y="31"/>
                  </a:lnTo>
                  <a:lnTo>
                    <a:pt x="22" y="25"/>
                  </a:lnTo>
                  <a:lnTo>
                    <a:pt x="17" y="19"/>
                  </a:lnTo>
                  <a:lnTo>
                    <a:pt x="13" y="13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7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1" y="9"/>
                  </a:lnTo>
                  <a:lnTo>
                    <a:pt x="2" y="13"/>
                  </a:lnTo>
                  <a:lnTo>
                    <a:pt x="6" y="18"/>
                  </a:lnTo>
                  <a:lnTo>
                    <a:pt x="11" y="25"/>
                  </a:lnTo>
                  <a:lnTo>
                    <a:pt x="17" y="31"/>
                  </a:lnTo>
                  <a:lnTo>
                    <a:pt x="25" y="38"/>
                  </a:lnTo>
                  <a:lnTo>
                    <a:pt x="32" y="45"/>
                  </a:lnTo>
                  <a:lnTo>
                    <a:pt x="40" y="49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00" name="Freeform 1708"/>
            <p:cNvSpPr>
              <a:spLocks/>
            </p:cNvSpPr>
            <p:nvPr/>
          </p:nvSpPr>
          <p:spPr bwMode="auto">
            <a:xfrm>
              <a:off x="4027" y="3893"/>
              <a:ext cx="54" cy="18"/>
            </a:xfrm>
            <a:custGeom>
              <a:avLst/>
              <a:gdLst>
                <a:gd name="T0" fmla="*/ 54 w 54"/>
                <a:gd name="T1" fmla="*/ 9 h 18"/>
                <a:gd name="T2" fmla="*/ 50 w 54"/>
                <a:gd name="T3" fmla="*/ 8 h 18"/>
                <a:gd name="T4" fmla="*/ 45 w 54"/>
                <a:gd name="T5" fmla="*/ 8 h 18"/>
                <a:gd name="T6" fmla="*/ 38 w 54"/>
                <a:gd name="T7" fmla="*/ 8 h 18"/>
                <a:gd name="T8" fmla="*/ 32 w 54"/>
                <a:gd name="T9" fmla="*/ 7 h 18"/>
                <a:gd name="T10" fmla="*/ 26 w 54"/>
                <a:gd name="T11" fmla="*/ 7 h 18"/>
                <a:gd name="T12" fmla="*/ 18 w 54"/>
                <a:gd name="T13" fmla="*/ 5 h 18"/>
                <a:gd name="T14" fmla="*/ 11 w 54"/>
                <a:gd name="T15" fmla="*/ 4 h 18"/>
                <a:gd name="T16" fmla="*/ 5 w 54"/>
                <a:gd name="T17" fmla="*/ 0 h 18"/>
                <a:gd name="T18" fmla="*/ 0 w 54"/>
                <a:gd name="T19" fmla="*/ 8 h 18"/>
                <a:gd name="T20" fmla="*/ 9 w 54"/>
                <a:gd name="T21" fmla="*/ 11 h 18"/>
                <a:gd name="T22" fmla="*/ 16 w 54"/>
                <a:gd name="T23" fmla="*/ 15 h 18"/>
                <a:gd name="T24" fmla="*/ 24 w 54"/>
                <a:gd name="T25" fmla="*/ 16 h 18"/>
                <a:gd name="T26" fmla="*/ 31 w 54"/>
                <a:gd name="T27" fmla="*/ 17 h 18"/>
                <a:gd name="T28" fmla="*/ 38 w 54"/>
                <a:gd name="T29" fmla="*/ 17 h 18"/>
                <a:gd name="T30" fmla="*/ 45 w 54"/>
                <a:gd name="T31" fmla="*/ 17 h 18"/>
                <a:gd name="T32" fmla="*/ 49 w 54"/>
                <a:gd name="T33" fmla="*/ 18 h 18"/>
                <a:gd name="T34" fmla="*/ 52 w 54"/>
                <a:gd name="T35" fmla="*/ 18 h 18"/>
                <a:gd name="T36" fmla="*/ 54 w 54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8"/>
                <a:gd name="T59" fmla="*/ 54 w 54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8">
                  <a:moveTo>
                    <a:pt x="54" y="9"/>
                  </a:moveTo>
                  <a:lnTo>
                    <a:pt x="50" y="8"/>
                  </a:lnTo>
                  <a:lnTo>
                    <a:pt x="45" y="8"/>
                  </a:lnTo>
                  <a:lnTo>
                    <a:pt x="38" y="8"/>
                  </a:lnTo>
                  <a:lnTo>
                    <a:pt x="32" y="7"/>
                  </a:lnTo>
                  <a:lnTo>
                    <a:pt x="26" y="7"/>
                  </a:lnTo>
                  <a:lnTo>
                    <a:pt x="18" y="5"/>
                  </a:lnTo>
                  <a:lnTo>
                    <a:pt x="11" y="4"/>
                  </a:lnTo>
                  <a:lnTo>
                    <a:pt x="5" y="0"/>
                  </a:lnTo>
                  <a:lnTo>
                    <a:pt x="0" y="8"/>
                  </a:lnTo>
                  <a:lnTo>
                    <a:pt x="9" y="11"/>
                  </a:lnTo>
                  <a:lnTo>
                    <a:pt x="16" y="15"/>
                  </a:lnTo>
                  <a:lnTo>
                    <a:pt x="24" y="16"/>
                  </a:lnTo>
                  <a:lnTo>
                    <a:pt x="31" y="17"/>
                  </a:lnTo>
                  <a:lnTo>
                    <a:pt x="38" y="17"/>
                  </a:lnTo>
                  <a:lnTo>
                    <a:pt x="45" y="17"/>
                  </a:lnTo>
                  <a:lnTo>
                    <a:pt x="49" y="18"/>
                  </a:lnTo>
                  <a:lnTo>
                    <a:pt x="52" y="18"/>
                  </a:lnTo>
                  <a:lnTo>
                    <a:pt x="54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01" name="Freeform 1709"/>
            <p:cNvSpPr>
              <a:spLocks/>
            </p:cNvSpPr>
            <p:nvPr/>
          </p:nvSpPr>
          <p:spPr bwMode="auto">
            <a:xfrm>
              <a:off x="1780" y="3851"/>
              <a:ext cx="93" cy="57"/>
            </a:xfrm>
            <a:custGeom>
              <a:avLst/>
              <a:gdLst>
                <a:gd name="T0" fmla="*/ 87 w 93"/>
                <a:gd name="T1" fmla="*/ 0 h 57"/>
                <a:gd name="T2" fmla="*/ 91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2 w 93"/>
                <a:gd name="T9" fmla="*/ 9 h 57"/>
                <a:gd name="T10" fmla="*/ 88 w 93"/>
                <a:gd name="T11" fmla="*/ 15 h 57"/>
                <a:gd name="T12" fmla="*/ 84 w 93"/>
                <a:gd name="T13" fmla="*/ 21 h 57"/>
                <a:gd name="T14" fmla="*/ 79 w 93"/>
                <a:gd name="T15" fmla="*/ 28 h 57"/>
                <a:gd name="T16" fmla="*/ 71 w 93"/>
                <a:gd name="T17" fmla="*/ 35 h 57"/>
                <a:gd name="T18" fmla="*/ 65 w 93"/>
                <a:gd name="T19" fmla="*/ 40 h 57"/>
                <a:gd name="T20" fmla="*/ 57 w 93"/>
                <a:gd name="T21" fmla="*/ 46 h 57"/>
                <a:gd name="T22" fmla="*/ 48 w 93"/>
                <a:gd name="T23" fmla="*/ 51 h 57"/>
                <a:gd name="T24" fmla="*/ 39 w 93"/>
                <a:gd name="T25" fmla="*/ 54 h 57"/>
                <a:gd name="T26" fmla="*/ 29 w 93"/>
                <a:gd name="T27" fmla="*/ 57 h 57"/>
                <a:gd name="T28" fmla="*/ 20 w 93"/>
                <a:gd name="T29" fmla="*/ 57 h 57"/>
                <a:gd name="T30" fmla="*/ 10 w 93"/>
                <a:gd name="T31" fmla="*/ 54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8 h 57"/>
                <a:gd name="T38" fmla="*/ 0 w 93"/>
                <a:gd name="T39" fmla="*/ 46 h 57"/>
                <a:gd name="T40" fmla="*/ 1 w 93"/>
                <a:gd name="T41" fmla="*/ 43 h 57"/>
                <a:gd name="T42" fmla="*/ 4 w 93"/>
                <a:gd name="T43" fmla="*/ 38 h 57"/>
                <a:gd name="T44" fmla="*/ 8 w 93"/>
                <a:gd name="T45" fmla="*/ 31 h 57"/>
                <a:gd name="T46" fmla="*/ 14 w 93"/>
                <a:gd name="T47" fmla="*/ 25 h 57"/>
                <a:gd name="T48" fmla="*/ 21 w 93"/>
                <a:gd name="T49" fmla="*/ 19 h 57"/>
                <a:gd name="T50" fmla="*/ 29 w 93"/>
                <a:gd name="T51" fmla="*/ 13 h 57"/>
                <a:gd name="T52" fmla="*/ 37 w 93"/>
                <a:gd name="T53" fmla="*/ 8 h 57"/>
                <a:gd name="T54" fmla="*/ 44 w 93"/>
                <a:gd name="T55" fmla="*/ 5 h 57"/>
                <a:gd name="T56" fmla="*/ 51 w 93"/>
                <a:gd name="T57" fmla="*/ 3 h 57"/>
                <a:gd name="T58" fmla="*/ 59 w 93"/>
                <a:gd name="T59" fmla="*/ 2 h 57"/>
                <a:gd name="T60" fmla="*/ 66 w 93"/>
                <a:gd name="T61" fmla="*/ 1 h 57"/>
                <a:gd name="T62" fmla="*/ 73 w 93"/>
                <a:gd name="T63" fmla="*/ 1 h 57"/>
                <a:gd name="T64" fmla="*/ 79 w 93"/>
                <a:gd name="T65" fmla="*/ 0 h 57"/>
                <a:gd name="T66" fmla="*/ 83 w 93"/>
                <a:gd name="T67" fmla="*/ 0 h 57"/>
                <a:gd name="T68" fmla="*/ 87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7" y="0"/>
                  </a:moveTo>
                  <a:lnTo>
                    <a:pt x="91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2" y="9"/>
                  </a:lnTo>
                  <a:lnTo>
                    <a:pt x="88" y="15"/>
                  </a:lnTo>
                  <a:lnTo>
                    <a:pt x="84" y="21"/>
                  </a:lnTo>
                  <a:lnTo>
                    <a:pt x="79" y="28"/>
                  </a:lnTo>
                  <a:lnTo>
                    <a:pt x="71" y="35"/>
                  </a:lnTo>
                  <a:lnTo>
                    <a:pt x="65" y="40"/>
                  </a:lnTo>
                  <a:lnTo>
                    <a:pt x="57" y="46"/>
                  </a:lnTo>
                  <a:lnTo>
                    <a:pt x="48" y="51"/>
                  </a:lnTo>
                  <a:lnTo>
                    <a:pt x="39" y="54"/>
                  </a:lnTo>
                  <a:lnTo>
                    <a:pt x="29" y="57"/>
                  </a:lnTo>
                  <a:lnTo>
                    <a:pt x="20" y="57"/>
                  </a:lnTo>
                  <a:lnTo>
                    <a:pt x="10" y="54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3"/>
                  </a:lnTo>
                  <a:lnTo>
                    <a:pt x="4" y="38"/>
                  </a:lnTo>
                  <a:lnTo>
                    <a:pt x="8" y="31"/>
                  </a:lnTo>
                  <a:lnTo>
                    <a:pt x="14" y="25"/>
                  </a:lnTo>
                  <a:lnTo>
                    <a:pt x="21" y="19"/>
                  </a:lnTo>
                  <a:lnTo>
                    <a:pt x="29" y="13"/>
                  </a:lnTo>
                  <a:lnTo>
                    <a:pt x="37" y="8"/>
                  </a:lnTo>
                  <a:lnTo>
                    <a:pt x="44" y="5"/>
                  </a:lnTo>
                  <a:lnTo>
                    <a:pt x="51" y="3"/>
                  </a:lnTo>
                  <a:lnTo>
                    <a:pt x="59" y="2"/>
                  </a:lnTo>
                  <a:lnTo>
                    <a:pt x="66" y="1"/>
                  </a:lnTo>
                  <a:lnTo>
                    <a:pt x="73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02" name="Freeform 1710"/>
            <p:cNvSpPr>
              <a:spLocks/>
            </p:cNvSpPr>
            <p:nvPr/>
          </p:nvSpPr>
          <p:spPr bwMode="auto">
            <a:xfrm>
              <a:off x="1778" y="3846"/>
              <a:ext cx="99" cy="66"/>
            </a:xfrm>
            <a:custGeom>
              <a:avLst/>
              <a:gdLst>
                <a:gd name="T0" fmla="*/ 0 w 99"/>
                <a:gd name="T1" fmla="*/ 58 h 66"/>
                <a:gd name="T2" fmla="*/ 11 w 99"/>
                <a:gd name="T3" fmla="*/ 64 h 66"/>
                <a:gd name="T4" fmla="*/ 22 w 99"/>
                <a:gd name="T5" fmla="*/ 66 h 66"/>
                <a:gd name="T6" fmla="*/ 32 w 99"/>
                <a:gd name="T7" fmla="*/ 66 h 66"/>
                <a:gd name="T8" fmla="*/ 42 w 99"/>
                <a:gd name="T9" fmla="*/ 64 h 66"/>
                <a:gd name="T10" fmla="*/ 51 w 99"/>
                <a:gd name="T11" fmla="*/ 61 h 66"/>
                <a:gd name="T12" fmla="*/ 61 w 99"/>
                <a:gd name="T13" fmla="*/ 55 h 66"/>
                <a:gd name="T14" fmla="*/ 69 w 99"/>
                <a:gd name="T15" fmla="*/ 50 h 66"/>
                <a:gd name="T16" fmla="*/ 77 w 99"/>
                <a:gd name="T17" fmla="*/ 43 h 66"/>
                <a:gd name="T18" fmla="*/ 84 w 99"/>
                <a:gd name="T19" fmla="*/ 36 h 66"/>
                <a:gd name="T20" fmla="*/ 89 w 99"/>
                <a:gd name="T21" fmla="*/ 30 h 66"/>
                <a:gd name="T22" fmla="*/ 94 w 99"/>
                <a:gd name="T23" fmla="*/ 23 h 66"/>
                <a:gd name="T24" fmla="*/ 97 w 99"/>
                <a:gd name="T25" fmla="*/ 17 h 66"/>
                <a:gd name="T26" fmla="*/ 99 w 99"/>
                <a:gd name="T27" fmla="*/ 11 h 66"/>
                <a:gd name="T28" fmla="*/ 99 w 99"/>
                <a:gd name="T29" fmla="*/ 6 h 66"/>
                <a:gd name="T30" fmla="*/ 95 w 99"/>
                <a:gd name="T31" fmla="*/ 0 h 66"/>
                <a:gd name="T32" fmla="*/ 88 w 99"/>
                <a:gd name="T33" fmla="*/ 0 h 66"/>
                <a:gd name="T34" fmla="*/ 90 w 99"/>
                <a:gd name="T35" fmla="*/ 9 h 66"/>
                <a:gd name="T36" fmla="*/ 91 w 99"/>
                <a:gd name="T37" fmla="*/ 9 h 66"/>
                <a:gd name="T38" fmla="*/ 90 w 99"/>
                <a:gd name="T39" fmla="*/ 8 h 66"/>
                <a:gd name="T40" fmla="*/ 90 w 99"/>
                <a:gd name="T41" fmla="*/ 9 h 66"/>
                <a:gd name="T42" fmla="*/ 89 w 99"/>
                <a:gd name="T43" fmla="*/ 13 h 66"/>
                <a:gd name="T44" fmla="*/ 86 w 99"/>
                <a:gd name="T45" fmla="*/ 18 h 66"/>
                <a:gd name="T46" fmla="*/ 82 w 99"/>
                <a:gd name="T47" fmla="*/ 23 h 66"/>
                <a:gd name="T48" fmla="*/ 78 w 99"/>
                <a:gd name="T49" fmla="*/ 30 h 66"/>
                <a:gd name="T50" fmla="*/ 71 w 99"/>
                <a:gd name="T51" fmla="*/ 36 h 66"/>
                <a:gd name="T52" fmla="*/ 64 w 99"/>
                <a:gd name="T53" fmla="*/ 42 h 66"/>
                <a:gd name="T54" fmla="*/ 57 w 99"/>
                <a:gd name="T55" fmla="*/ 47 h 66"/>
                <a:gd name="T56" fmla="*/ 48 w 99"/>
                <a:gd name="T57" fmla="*/ 52 h 66"/>
                <a:gd name="T58" fmla="*/ 40 w 99"/>
                <a:gd name="T59" fmla="*/ 55 h 66"/>
                <a:gd name="T60" fmla="*/ 31 w 99"/>
                <a:gd name="T61" fmla="*/ 56 h 66"/>
                <a:gd name="T62" fmla="*/ 22 w 99"/>
                <a:gd name="T63" fmla="*/ 57 h 66"/>
                <a:gd name="T64" fmla="*/ 13 w 99"/>
                <a:gd name="T65" fmla="*/ 55 h 66"/>
                <a:gd name="T66" fmla="*/ 5 w 99"/>
                <a:gd name="T67" fmla="*/ 51 h 66"/>
                <a:gd name="T68" fmla="*/ 0 w 99"/>
                <a:gd name="T69" fmla="*/ 58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0" y="58"/>
                  </a:moveTo>
                  <a:lnTo>
                    <a:pt x="11" y="64"/>
                  </a:lnTo>
                  <a:lnTo>
                    <a:pt x="22" y="66"/>
                  </a:lnTo>
                  <a:lnTo>
                    <a:pt x="32" y="66"/>
                  </a:lnTo>
                  <a:lnTo>
                    <a:pt x="42" y="64"/>
                  </a:lnTo>
                  <a:lnTo>
                    <a:pt x="51" y="61"/>
                  </a:lnTo>
                  <a:lnTo>
                    <a:pt x="61" y="55"/>
                  </a:lnTo>
                  <a:lnTo>
                    <a:pt x="69" y="50"/>
                  </a:lnTo>
                  <a:lnTo>
                    <a:pt x="77" y="43"/>
                  </a:lnTo>
                  <a:lnTo>
                    <a:pt x="84" y="36"/>
                  </a:lnTo>
                  <a:lnTo>
                    <a:pt x="89" y="30"/>
                  </a:lnTo>
                  <a:lnTo>
                    <a:pt x="94" y="23"/>
                  </a:lnTo>
                  <a:lnTo>
                    <a:pt x="97" y="17"/>
                  </a:lnTo>
                  <a:lnTo>
                    <a:pt x="99" y="11"/>
                  </a:lnTo>
                  <a:lnTo>
                    <a:pt x="99" y="6"/>
                  </a:lnTo>
                  <a:lnTo>
                    <a:pt x="95" y="0"/>
                  </a:lnTo>
                  <a:lnTo>
                    <a:pt x="88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3"/>
                  </a:lnTo>
                  <a:lnTo>
                    <a:pt x="86" y="18"/>
                  </a:lnTo>
                  <a:lnTo>
                    <a:pt x="82" y="23"/>
                  </a:lnTo>
                  <a:lnTo>
                    <a:pt x="78" y="30"/>
                  </a:lnTo>
                  <a:lnTo>
                    <a:pt x="71" y="36"/>
                  </a:lnTo>
                  <a:lnTo>
                    <a:pt x="64" y="42"/>
                  </a:lnTo>
                  <a:lnTo>
                    <a:pt x="57" y="47"/>
                  </a:lnTo>
                  <a:lnTo>
                    <a:pt x="48" y="52"/>
                  </a:lnTo>
                  <a:lnTo>
                    <a:pt x="40" y="55"/>
                  </a:lnTo>
                  <a:lnTo>
                    <a:pt x="31" y="56"/>
                  </a:lnTo>
                  <a:lnTo>
                    <a:pt x="22" y="57"/>
                  </a:lnTo>
                  <a:lnTo>
                    <a:pt x="13" y="55"/>
                  </a:lnTo>
                  <a:lnTo>
                    <a:pt x="5" y="5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03" name="Freeform 1711"/>
            <p:cNvSpPr>
              <a:spLocks/>
            </p:cNvSpPr>
            <p:nvPr/>
          </p:nvSpPr>
          <p:spPr bwMode="auto">
            <a:xfrm>
              <a:off x="1775" y="3855"/>
              <a:ext cx="44" cy="49"/>
            </a:xfrm>
            <a:custGeom>
              <a:avLst/>
              <a:gdLst>
                <a:gd name="T0" fmla="*/ 39 w 44"/>
                <a:gd name="T1" fmla="*/ 0 h 49"/>
                <a:gd name="T2" fmla="*/ 31 w 44"/>
                <a:gd name="T3" fmla="*/ 5 h 49"/>
                <a:gd name="T4" fmla="*/ 24 w 44"/>
                <a:gd name="T5" fmla="*/ 11 h 49"/>
                <a:gd name="T6" fmla="*/ 16 w 44"/>
                <a:gd name="T7" fmla="*/ 17 h 49"/>
                <a:gd name="T8" fmla="*/ 10 w 44"/>
                <a:gd name="T9" fmla="*/ 25 h 49"/>
                <a:gd name="T10" fmla="*/ 5 w 44"/>
                <a:gd name="T11" fmla="*/ 32 h 49"/>
                <a:gd name="T12" fmla="*/ 1 w 44"/>
                <a:gd name="T13" fmla="*/ 37 h 49"/>
                <a:gd name="T14" fmla="*/ 0 w 44"/>
                <a:gd name="T15" fmla="*/ 41 h 49"/>
                <a:gd name="T16" fmla="*/ 0 w 44"/>
                <a:gd name="T17" fmla="*/ 44 h 49"/>
                <a:gd name="T18" fmla="*/ 0 w 44"/>
                <a:gd name="T19" fmla="*/ 47 h 49"/>
                <a:gd name="T20" fmla="*/ 3 w 44"/>
                <a:gd name="T21" fmla="*/ 49 h 49"/>
                <a:gd name="T22" fmla="*/ 8 w 44"/>
                <a:gd name="T23" fmla="*/ 42 h 49"/>
                <a:gd name="T24" fmla="*/ 9 w 44"/>
                <a:gd name="T25" fmla="*/ 43 h 49"/>
                <a:gd name="T26" fmla="*/ 9 w 44"/>
                <a:gd name="T27" fmla="*/ 42 h 49"/>
                <a:gd name="T28" fmla="*/ 12 w 44"/>
                <a:gd name="T29" fmla="*/ 36 h 49"/>
                <a:gd name="T30" fmla="*/ 16 w 44"/>
                <a:gd name="T31" fmla="*/ 31 h 49"/>
                <a:gd name="T32" fmla="*/ 23 w 44"/>
                <a:gd name="T33" fmla="*/ 24 h 49"/>
                <a:gd name="T34" fmla="*/ 29 w 44"/>
                <a:gd name="T35" fmla="*/ 19 h 49"/>
                <a:gd name="T36" fmla="*/ 36 w 44"/>
                <a:gd name="T37" fmla="*/ 13 h 49"/>
                <a:gd name="T38" fmla="*/ 44 w 44"/>
                <a:gd name="T39" fmla="*/ 9 h 49"/>
                <a:gd name="T40" fmla="*/ 39 w 44"/>
                <a:gd name="T41" fmla="*/ 0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49"/>
                <a:gd name="T65" fmla="*/ 44 w 44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49">
                  <a:moveTo>
                    <a:pt x="39" y="0"/>
                  </a:moveTo>
                  <a:lnTo>
                    <a:pt x="31" y="5"/>
                  </a:lnTo>
                  <a:lnTo>
                    <a:pt x="24" y="11"/>
                  </a:lnTo>
                  <a:lnTo>
                    <a:pt x="16" y="17"/>
                  </a:lnTo>
                  <a:lnTo>
                    <a:pt x="10" y="25"/>
                  </a:lnTo>
                  <a:lnTo>
                    <a:pt x="5" y="32"/>
                  </a:lnTo>
                  <a:lnTo>
                    <a:pt x="1" y="37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3" y="49"/>
                  </a:lnTo>
                  <a:lnTo>
                    <a:pt x="8" y="42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2" y="36"/>
                  </a:lnTo>
                  <a:lnTo>
                    <a:pt x="16" y="31"/>
                  </a:lnTo>
                  <a:lnTo>
                    <a:pt x="23" y="24"/>
                  </a:lnTo>
                  <a:lnTo>
                    <a:pt x="29" y="19"/>
                  </a:lnTo>
                  <a:lnTo>
                    <a:pt x="36" y="13"/>
                  </a:lnTo>
                  <a:lnTo>
                    <a:pt x="44" y="9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04" name="Freeform 1712"/>
            <p:cNvSpPr>
              <a:spLocks/>
            </p:cNvSpPr>
            <p:nvPr/>
          </p:nvSpPr>
          <p:spPr bwMode="auto">
            <a:xfrm>
              <a:off x="1814" y="3846"/>
              <a:ext cx="54" cy="18"/>
            </a:xfrm>
            <a:custGeom>
              <a:avLst/>
              <a:gdLst>
                <a:gd name="T0" fmla="*/ 52 w 54"/>
                <a:gd name="T1" fmla="*/ 0 h 18"/>
                <a:gd name="T2" fmla="*/ 49 w 54"/>
                <a:gd name="T3" fmla="*/ 0 h 18"/>
                <a:gd name="T4" fmla="*/ 45 w 54"/>
                <a:gd name="T5" fmla="*/ 0 h 18"/>
                <a:gd name="T6" fmla="*/ 39 w 54"/>
                <a:gd name="T7" fmla="*/ 0 h 18"/>
                <a:gd name="T8" fmla="*/ 31 w 54"/>
                <a:gd name="T9" fmla="*/ 1 h 18"/>
                <a:gd name="T10" fmla="*/ 24 w 54"/>
                <a:gd name="T11" fmla="*/ 2 h 18"/>
                <a:gd name="T12" fmla="*/ 16 w 54"/>
                <a:gd name="T13" fmla="*/ 3 h 18"/>
                <a:gd name="T14" fmla="*/ 9 w 54"/>
                <a:gd name="T15" fmla="*/ 6 h 18"/>
                <a:gd name="T16" fmla="*/ 0 w 54"/>
                <a:gd name="T17" fmla="*/ 9 h 18"/>
                <a:gd name="T18" fmla="*/ 5 w 54"/>
                <a:gd name="T19" fmla="*/ 18 h 18"/>
                <a:gd name="T20" fmla="*/ 11 w 54"/>
                <a:gd name="T21" fmla="*/ 14 h 18"/>
                <a:gd name="T22" fmla="*/ 18 w 54"/>
                <a:gd name="T23" fmla="*/ 12 h 18"/>
                <a:gd name="T24" fmla="*/ 26 w 54"/>
                <a:gd name="T25" fmla="*/ 11 h 18"/>
                <a:gd name="T26" fmla="*/ 32 w 54"/>
                <a:gd name="T27" fmla="*/ 10 h 18"/>
                <a:gd name="T28" fmla="*/ 39 w 54"/>
                <a:gd name="T29" fmla="*/ 10 h 18"/>
                <a:gd name="T30" fmla="*/ 45 w 54"/>
                <a:gd name="T31" fmla="*/ 10 h 18"/>
                <a:gd name="T32" fmla="*/ 50 w 54"/>
                <a:gd name="T33" fmla="*/ 9 h 18"/>
                <a:gd name="T34" fmla="*/ 54 w 54"/>
                <a:gd name="T35" fmla="*/ 9 h 18"/>
                <a:gd name="T36" fmla="*/ 52 w 54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8"/>
                <a:gd name="T59" fmla="*/ 54 w 54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8">
                  <a:moveTo>
                    <a:pt x="52" y="0"/>
                  </a:move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31" y="1"/>
                  </a:lnTo>
                  <a:lnTo>
                    <a:pt x="24" y="2"/>
                  </a:lnTo>
                  <a:lnTo>
                    <a:pt x="16" y="3"/>
                  </a:lnTo>
                  <a:lnTo>
                    <a:pt x="9" y="6"/>
                  </a:lnTo>
                  <a:lnTo>
                    <a:pt x="0" y="9"/>
                  </a:lnTo>
                  <a:lnTo>
                    <a:pt x="5" y="18"/>
                  </a:lnTo>
                  <a:lnTo>
                    <a:pt x="11" y="14"/>
                  </a:lnTo>
                  <a:lnTo>
                    <a:pt x="18" y="12"/>
                  </a:lnTo>
                  <a:lnTo>
                    <a:pt x="26" y="11"/>
                  </a:lnTo>
                  <a:lnTo>
                    <a:pt x="32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0" y="9"/>
                  </a:lnTo>
                  <a:lnTo>
                    <a:pt x="54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05" name="Freeform 1713"/>
            <p:cNvSpPr>
              <a:spLocks/>
            </p:cNvSpPr>
            <p:nvPr/>
          </p:nvSpPr>
          <p:spPr bwMode="auto">
            <a:xfrm>
              <a:off x="4936" y="3849"/>
              <a:ext cx="93" cy="58"/>
            </a:xfrm>
            <a:custGeom>
              <a:avLst/>
              <a:gdLst>
                <a:gd name="T0" fmla="*/ 88 w 93"/>
                <a:gd name="T1" fmla="*/ 58 h 58"/>
                <a:gd name="T2" fmla="*/ 91 w 93"/>
                <a:gd name="T3" fmla="*/ 58 h 58"/>
                <a:gd name="T4" fmla="*/ 93 w 93"/>
                <a:gd name="T5" fmla="*/ 55 h 58"/>
                <a:gd name="T6" fmla="*/ 93 w 93"/>
                <a:gd name="T7" fmla="*/ 52 h 58"/>
                <a:gd name="T8" fmla="*/ 92 w 93"/>
                <a:gd name="T9" fmla="*/ 47 h 58"/>
                <a:gd name="T10" fmla="*/ 89 w 93"/>
                <a:gd name="T11" fmla="*/ 41 h 58"/>
                <a:gd name="T12" fmla="*/ 85 w 93"/>
                <a:gd name="T13" fmla="*/ 36 h 58"/>
                <a:gd name="T14" fmla="*/ 79 w 93"/>
                <a:gd name="T15" fmla="*/ 29 h 58"/>
                <a:gd name="T16" fmla="*/ 72 w 93"/>
                <a:gd name="T17" fmla="*/ 22 h 58"/>
                <a:gd name="T18" fmla="*/ 66 w 93"/>
                <a:gd name="T19" fmla="*/ 16 h 58"/>
                <a:gd name="T20" fmla="*/ 57 w 93"/>
                <a:gd name="T21" fmla="*/ 10 h 58"/>
                <a:gd name="T22" fmla="*/ 49 w 93"/>
                <a:gd name="T23" fmla="*/ 6 h 58"/>
                <a:gd name="T24" fmla="*/ 39 w 93"/>
                <a:gd name="T25" fmla="*/ 3 h 58"/>
                <a:gd name="T26" fmla="*/ 30 w 93"/>
                <a:gd name="T27" fmla="*/ 0 h 58"/>
                <a:gd name="T28" fmla="*/ 20 w 93"/>
                <a:gd name="T29" fmla="*/ 0 h 58"/>
                <a:gd name="T30" fmla="*/ 11 w 93"/>
                <a:gd name="T31" fmla="*/ 3 h 58"/>
                <a:gd name="T32" fmla="*/ 1 w 93"/>
                <a:gd name="T33" fmla="*/ 7 h 58"/>
                <a:gd name="T34" fmla="*/ 0 w 93"/>
                <a:gd name="T35" fmla="*/ 8 h 58"/>
                <a:gd name="T36" fmla="*/ 0 w 93"/>
                <a:gd name="T37" fmla="*/ 9 h 58"/>
                <a:gd name="T38" fmla="*/ 0 w 93"/>
                <a:gd name="T39" fmla="*/ 11 h 58"/>
                <a:gd name="T40" fmla="*/ 1 w 93"/>
                <a:gd name="T41" fmla="*/ 14 h 58"/>
                <a:gd name="T42" fmla="*/ 4 w 93"/>
                <a:gd name="T43" fmla="*/ 19 h 58"/>
                <a:gd name="T44" fmla="*/ 9 w 93"/>
                <a:gd name="T45" fmla="*/ 25 h 58"/>
                <a:gd name="T46" fmla="*/ 15 w 93"/>
                <a:gd name="T47" fmla="*/ 31 h 58"/>
                <a:gd name="T48" fmla="*/ 21 w 93"/>
                <a:gd name="T49" fmla="*/ 38 h 58"/>
                <a:gd name="T50" fmla="*/ 30 w 93"/>
                <a:gd name="T51" fmla="*/ 43 h 58"/>
                <a:gd name="T52" fmla="*/ 37 w 93"/>
                <a:gd name="T53" fmla="*/ 49 h 58"/>
                <a:gd name="T54" fmla="*/ 45 w 93"/>
                <a:gd name="T55" fmla="*/ 51 h 58"/>
                <a:gd name="T56" fmla="*/ 52 w 93"/>
                <a:gd name="T57" fmla="*/ 53 h 58"/>
                <a:gd name="T58" fmla="*/ 59 w 93"/>
                <a:gd name="T59" fmla="*/ 55 h 58"/>
                <a:gd name="T60" fmla="*/ 67 w 93"/>
                <a:gd name="T61" fmla="*/ 56 h 58"/>
                <a:gd name="T62" fmla="*/ 73 w 93"/>
                <a:gd name="T63" fmla="*/ 56 h 58"/>
                <a:gd name="T64" fmla="*/ 79 w 93"/>
                <a:gd name="T65" fmla="*/ 56 h 58"/>
                <a:gd name="T66" fmla="*/ 84 w 93"/>
                <a:gd name="T67" fmla="*/ 56 h 58"/>
                <a:gd name="T68" fmla="*/ 88 w 93"/>
                <a:gd name="T69" fmla="*/ 58 h 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8"/>
                <a:gd name="T107" fmla="*/ 93 w 93"/>
                <a:gd name="T108" fmla="*/ 58 h 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8">
                  <a:moveTo>
                    <a:pt x="88" y="58"/>
                  </a:moveTo>
                  <a:lnTo>
                    <a:pt x="91" y="58"/>
                  </a:lnTo>
                  <a:lnTo>
                    <a:pt x="93" y="55"/>
                  </a:lnTo>
                  <a:lnTo>
                    <a:pt x="93" y="52"/>
                  </a:lnTo>
                  <a:lnTo>
                    <a:pt x="92" y="47"/>
                  </a:lnTo>
                  <a:lnTo>
                    <a:pt x="89" y="41"/>
                  </a:lnTo>
                  <a:lnTo>
                    <a:pt x="85" y="36"/>
                  </a:lnTo>
                  <a:lnTo>
                    <a:pt x="79" y="29"/>
                  </a:lnTo>
                  <a:lnTo>
                    <a:pt x="72" y="22"/>
                  </a:lnTo>
                  <a:lnTo>
                    <a:pt x="66" y="16"/>
                  </a:lnTo>
                  <a:lnTo>
                    <a:pt x="57" y="10"/>
                  </a:lnTo>
                  <a:lnTo>
                    <a:pt x="49" y="6"/>
                  </a:lnTo>
                  <a:lnTo>
                    <a:pt x="39" y="3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1" y="3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9"/>
                  </a:lnTo>
                  <a:lnTo>
                    <a:pt x="9" y="25"/>
                  </a:lnTo>
                  <a:lnTo>
                    <a:pt x="15" y="31"/>
                  </a:lnTo>
                  <a:lnTo>
                    <a:pt x="21" y="38"/>
                  </a:lnTo>
                  <a:lnTo>
                    <a:pt x="30" y="43"/>
                  </a:lnTo>
                  <a:lnTo>
                    <a:pt x="37" y="49"/>
                  </a:lnTo>
                  <a:lnTo>
                    <a:pt x="45" y="51"/>
                  </a:lnTo>
                  <a:lnTo>
                    <a:pt x="52" y="53"/>
                  </a:lnTo>
                  <a:lnTo>
                    <a:pt x="59" y="55"/>
                  </a:lnTo>
                  <a:lnTo>
                    <a:pt x="67" y="56"/>
                  </a:lnTo>
                  <a:lnTo>
                    <a:pt x="73" y="56"/>
                  </a:lnTo>
                  <a:lnTo>
                    <a:pt x="79" y="56"/>
                  </a:lnTo>
                  <a:lnTo>
                    <a:pt x="84" y="56"/>
                  </a:lnTo>
                  <a:lnTo>
                    <a:pt x="88" y="5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06" name="Freeform 1714"/>
            <p:cNvSpPr>
              <a:spLocks/>
            </p:cNvSpPr>
            <p:nvPr/>
          </p:nvSpPr>
          <p:spPr bwMode="auto">
            <a:xfrm>
              <a:off x="4935" y="3845"/>
              <a:ext cx="98" cy="66"/>
            </a:xfrm>
            <a:custGeom>
              <a:avLst/>
              <a:gdLst>
                <a:gd name="T0" fmla="*/ 4 w 98"/>
                <a:gd name="T1" fmla="*/ 14 h 66"/>
                <a:gd name="T2" fmla="*/ 13 w 98"/>
                <a:gd name="T3" fmla="*/ 11 h 66"/>
                <a:gd name="T4" fmla="*/ 21 w 98"/>
                <a:gd name="T5" fmla="*/ 9 h 66"/>
                <a:gd name="T6" fmla="*/ 31 w 98"/>
                <a:gd name="T7" fmla="*/ 9 h 66"/>
                <a:gd name="T8" fmla="*/ 39 w 98"/>
                <a:gd name="T9" fmla="*/ 11 h 66"/>
                <a:gd name="T10" fmla="*/ 48 w 98"/>
                <a:gd name="T11" fmla="*/ 14 h 66"/>
                <a:gd name="T12" fmla="*/ 56 w 98"/>
                <a:gd name="T13" fmla="*/ 19 h 66"/>
                <a:gd name="T14" fmla="*/ 63 w 98"/>
                <a:gd name="T15" fmla="*/ 24 h 66"/>
                <a:gd name="T16" fmla="*/ 71 w 98"/>
                <a:gd name="T17" fmla="*/ 30 h 66"/>
                <a:gd name="T18" fmla="*/ 77 w 98"/>
                <a:gd name="T19" fmla="*/ 36 h 66"/>
                <a:gd name="T20" fmla="*/ 81 w 98"/>
                <a:gd name="T21" fmla="*/ 42 h 66"/>
                <a:gd name="T22" fmla="*/ 86 w 98"/>
                <a:gd name="T23" fmla="*/ 47 h 66"/>
                <a:gd name="T24" fmla="*/ 89 w 98"/>
                <a:gd name="T25" fmla="*/ 53 h 66"/>
                <a:gd name="T26" fmla="*/ 90 w 98"/>
                <a:gd name="T27" fmla="*/ 56 h 66"/>
                <a:gd name="T28" fmla="*/ 90 w 98"/>
                <a:gd name="T29" fmla="*/ 57 h 66"/>
                <a:gd name="T30" fmla="*/ 91 w 98"/>
                <a:gd name="T31" fmla="*/ 57 h 66"/>
                <a:gd name="T32" fmla="*/ 90 w 98"/>
                <a:gd name="T33" fmla="*/ 57 h 66"/>
                <a:gd name="T34" fmla="*/ 88 w 98"/>
                <a:gd name="T35" fmla="*/ 66 h 66"/>
                <a:gd name="T36" fmla="*/ 94 w 98"/>
                <a:gd name="T37" fmla="*/ 65 h 66"/>
                <a:gd name="T38" fmla="*/ 98 w 98"/>
                <a:gd name="T39" fmla="*/ 60 h 66"/>
                <a:gd name="T40" fmla="*/ 98 w 98"/>
                <a:gd name="T41" fmla="*/ 55 h 66"/>
                <a:gd name="T42" fmla="*/ 96 w 98"/>
                <a:gd name="T43" fmla="*/ 49 h 66"/>
                <a:gd name="T44" fmla="*/ 93 w 98"/>
                <a:gd name="T45" fmla="*/ 43 h 66"/>
                <a:gd name="T46" fmla="*/ 89 w 98"/>
                <a:gd name="T47" fmla="*/ 36 h 66"/>
                <a:gd name="T48" fmla="*/ 84 w 98"/>
                <a:gd name="T49" fmla="*/ 30 h 66"/>
                <a:gd name="T50" fmla="*/ 76 w 98"/>
                <a:gd name="T51" fmla="*/ 23 h 66"/>
                <a:gd name="T52" fmla="*/ 69 w 98"/>
                <a:gd name="T53" fmla="*/ 16 h 66"/>
                <a:gd name="T54" fmla="*/ 60 w 98"/>
                <a:gd name="T55" fmla="*/ 11 h 66"/>
                <a:gd name="T56" fmla="*/ 51 w 98"/>
                <a:gd name="T57" fmla="*/ 6 h 66"/>
                <a:gd name="T58" fmla="*/ 41 w 98"/>
                <a:gd name="T59" fmla="*/ 2 h 66"/>
                <a:gd name="T60" fmla="*/ 32 w 98"/>
                <a:gd name="T61" fmla="*/ 0 h 66"/>
                <a:gd name="T62" fmla="*/ 21 w 98"/>
                <a:gd name="T63" fmla="*/ 0 h 66"/>
                <a:gd name="T64" fmla="*/ 11 w 98"/>
                <a:gd name="T65" fmla="*/ 2 h 66"/>
                <a:gd name="T66" fmla="*/ 0 w 98"/>
                <a:gd name="T67" fmla="*/ 7 h 66"/>
                <a:gd name="T68" fmla="*/ 4 w 98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4" y="14"/>
                  </a:moveTo>
                  <a:lnTo>
                    <a:pt x="13" y="11"/>
                  </a:lnTo>
                  <a:lnTo>
                    <a:pt x="21" y="9"/>
                  </a:lnTo>
                  <a:lnTo>
                    <a:pt x="31" y="9"/>
                  </a:lnTo>
                  <a:lnTo>
                    <a:pt x="39" y="11"/>
                  </a:lnTo>
                  <a:lnTo>
                    <a:pt x="48" y="14"/>
                  </a:lnTo>
                  <a:lnTo>
                    <a:pt x="56" y="19"/>
                  </a:lnTo>
                  <a:lnTo>
                    <a:pt x="63" y="24"/>
                  </a:lnTo>
                  <a:lnTo>
                    <a:pt x="71" y="30"/>
                  </a:lnTo>
                  <a:lnTo>
                    <a:pt x="77" y="36"/>
                  </a:lnTo>
                  <a:lnTo>
                    <a:pt x="81" y="42"/>
                  </a:lnTo>
                  <a:lnTo>
                    <a:pt x="86" y="47"/>
                  </a:lnTo>
                  <a:lnTo>
                    <a:pt x="89" y="53"/>
                  </a:lnTo>
                  <a:lnTo>
                    <a:pt x="90" y="56"/>
                  </a:lnTo>
                  <a:lnTo>
                    <a:pt x="90" y="57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8" y="66"/>
                  </a:lnTo>
                  <a:lnTo>
                    <a:pt x="94" y="65"/>
                  </a:lnTo>
                  <a:lnTo>
                    <a:pt x="98" y="60"/>
                  </a:lnTo>
                  <a:lnTo>
                    <a:pt x="98" y="55"/>
                  </a:lnTo>
                  <a:lnTo>
                    <a:pt x="96" y="49"/>
                  </a:lnTo>
                  <a:lnTo>
                    <a:pt x="93" y="43"/>
                  </a:lnTo>
                  <a:lnTo>
                    <a:pt x="89" y="36"/>
                  </a:lnTo>
                  <a:lnTo>
                    <a:pt x="84" y="30"/>
                  </a:lnTo>
                  <a:lnTo>
                    <a:pt x="76" y="23"/>
                  </a:lnTo>
                  <a:lnTo>
                    <a:pt x="69" y="16"/>
                  </a:lnTo>
                  <a:lnTo>
                    <a:pt x="60" y="11"/>
                  </a:lnTo>
                  <a:lnTo>
                    <a:pt x="51" y="6"/>
                  </a:lnTo>
                  <a:lnTo>
                    <a:pt x="41" y="2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1" y="2"/>
                  </a:lnTo>
                  <a:lnTo>
                    <a:pt x="0" y="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07" name="Freeform 1715"/>
            <p:cNvSpPr>
              <a:spLocks/>
            </p:cNvSpPr>
            <p:nvPr/>
          </p:nvSpPr>
          <p:spPr bwMode="auto">
            <a:xfrm>
              <a:off x="4932" y="3852"/>
              <a:ext cx="43" cy="49"/>
            </a:xfrm>
            <a:custGeom>
              <a:avLst/>
              <a:gdLst>
                <a:gd name="T0" fmla="*/ 43 w 43"/>
                <a:gd name="T1" fmla="*/ 41 h 49"/>
                <a:gd name="T2" fmla="*/ 36 w 43"/>
                <a:gd name="T3" fmla="*/ 37 h 49"/>
                <a:gd name="T4" fmla="*/ 28 w 43"/>
                <a:gd name="T5" fmla="*/ 31 h 49"/>
                <a:gd name="T6" fmla="*/ 22 w 43"/>
                <a:gd name="T7" fmla="*/ 25 h 49"/>
                <a:gd name="T8" fmla="*/ 16 w 43"/>
                <a:gd name="T9" fmla="*/ 19 h 49"/>
                <a:gd name="T10" fmla="*/ 11 w 43"/>
                <a:gd name="T11" fmla="*/ 13 h 49"/>
                <a:gd name="T12" fmla="*/ 8 w 43"/>
                <a:gd name="T13" fmla="*/ 8 h 49"/>
                <a:gd name="T14" fmla="*/ 8 w 43"/>
                <a:gd name="T15" fmla="*/ 7 h 49"/>
                <a:gd name="T16" fmla="*/ 8 w 43"/>
                <a:gd name="T17" fmla="*/ 6 h 49"/>
                <a:gd name="T18" fmla="*/ 8 w 43"/>
                <a:gd name="T19" fmla="*/ 7 h 49"/>
                <a:gd name="T20" fmla="*/ 7 w 43"/>
                <a:gd name="T21" fmla="*/ 7 h 49"/>
                <a:gd name="T22" fmla="*/ 3 w 43"/>
                <a:gd name="T23" fmla="*/ 0 h 49"/>
                <a:gd name="T24" fmla="*/ 0 w 43"/>
                <a:gd name="T25" fmla="*/ 3 h 49"/>
                <a:gd name="T26" fmla="*/ 0 w 43"/>
                <a:gd name="T27" fmla="*/ 6 h 49"/>
                <a:gd name="T28" fmla="*/ 0 w 43"/>
                <a:gd name="T29" fmla="*/ 9 h 49"/>
                <a:gd name="T30" fmla="*/ 1 w 43"/>
                <a:gd name="T31" fmla="*/ 13 h 49"/>
                <a:gd name="T32" fmla="*/ 4 w 43"/>
                <a:gd name="T33" fmla="*/ 18 h 49"/>
                <a:gd name="T34" fmla="*/ 9 w 43"/>
                <a:gd name="T35" fmla="*/ 25 h 49"/>
                <a:gd name="T36" fmla="*/ 16 w 43"/>
                <a:gd name="T37" fmla="*/ 31 h 49"/>
                <a:gd name="T38" fmla="*/ 23 w 43"/>
                <a:gd name="T39" fmla="*/ 38 h 49"/>
                <a:gd name="T40" fmla="*/ 31 w 43"/>
                <a:gd name="T41" fmla="*/ 45 h 49"/>
                <a:gd name="T42" fmla="*/ 39 w 43"/>
                <a:gd name="T43" fmla="*/ 49 h 49"/>
                <a:gd name="T44" fmla="*/ 43 w 43"/>
                <a:gd name="T45" fmla="*/ 41 h 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49"/>
                <a:gd name="T71" fmla="*/ 43 w 43"/>
                <a:gd name="T72" fmla="*/ 49 h 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49">
                  <a:moveTo>
                    <a:pt x="43" y="41"/>
                  </a:moveTo>
                  <a:lnTo>
                    <a:pt x="36" y="37"/>
                  </a:lnTo>
                  <a:lnTo>
                    <a:pt x="28" y="31"/>
                  </a:lnTo>
                  <a:lnTo>
                    <a:pt x="22" y="25"/>
                  </a:lnTo>
                  <a:lnTo>
                    <a:pt x="16" y="19"/>
                  </a:lnTo>
                  <a:lnTo>
                    <a:pt x="11" y="13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7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9" y="25"/>
                  </a:lnTo>
                  <a:lnTo>
                    <a:pt x="16" y="31"/>
                  </a:lnTo>
                  <a:lnTo>
                    <a:pt x="23" y="38"/>
                  </a:lnTo>
                  <a:lnTo>
                    <a:pt x="31" y="45"/>
                  </a:lnTo>
                  <a:lnTo>
                    <a:pt x="39" y="49"/>
                  </a:lnTo>
                  <a:lnTo>
                    <a:pt x="4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08" name="Freeform 1716"/>
            <p:cNvSpPr>
              <a:spLocks/>
            </p:cNvSpPr>
            <p:nvPr/>
          </p:nvSpPr>
          <p:spPr bwMode="auto">
            <a:xfrm>
              <a:off x="4971" y="3893"/>
              <a:ext cx="54" cy="18"/>
            </a:xfrm>
            <a:custGeom>
              <a:avLst/>
              <a:gdLst>
                <a:gd name="T0" fmla="*/ 54 w 54"/>
                <a:gd name="T1" fmla="*/ 9 h 18"/>
                <a:gd name="T2" fmla="*/ 50 w 54"/>
                <a:gd name="T3" fmla="*/ 8 h 18"/>
                <a:gd name="T4" fmla="*/ 44 w 54"/>
                <a:gd name="T5" fmla="*/ 8 h 18"/>
                <a:gd name="T6" fmla="*/ 38 w 54"/>
                <a:gd name="T7" fmla="*/ 8 h 18"/>
                <a:gd name="T8" fmla="*/ 32 w 54"/>
                <a:gd name="T9" fmla="*/ 7 h 18"/>
                <a:gd name="T10" fmla="*/ 25 w 54"/>
                <a:gd name="T11" fmla="*/ 7 h 18"/>
                <a:gd name="T12" fmla="*/ 18 w 54"/>
                <a:gd name="T13" fmla="*/ 5 h 18"/>
                <a:gd name="T14" fmla="*/ 11 w 54"/>
                <a:gd name="T15" fmla="*/ 4 h 18"/>
                <a:gd name="T16" fmla="*/ 4 w 54"/>
                <a:gd name="T17" fmla="*/ 0 h 18"/>
                <a:gd name="T18" fmla="*/ 0 w 54"/>
                <a:gd name="T19" fmla="*/ 8 h 18"/>
                <a:gd name="T20" fmla="*/ 8 w 54"/>
                <a:gd name="T21" fmla="*/ 11 h 18"/>
                <a:gd name="T22" fmla="*/ 16 w 54"/>
                <a:gd name="T23" fmla="*/ 15 h 18"/>
                <a:gd name="T24" fmla="*/ 23 w 54"/>
                <a:gd name="T25" fmla="*/ 16 h 18"/>
                <a:gd name="T26" fmla="*/ 31 w 54"/>
                <a:gd name="T27" fmla="*/ 17 h 18"/>
                <a:gd name="T28" fmla="*/ 38 w 54"/>
                <a:gd name="T29" fmla="*/ 17 h 18"/>
                <a:gd name="T30" fmla="*/ 44 w 54"/>
                <a:gd name="T31" fmla="*/ 17 h 18"/>
                <a:gd name="T32" fmla="*/ 49 w 54"/>
                <a:gd name="T33" fmla="*/ 18 h 18"/>
                <a:gd name="T34" fmla="*/ 52 w 54"/>
                <a:gd name="T35" fmla="*/ 18 h 18"/>
                <a:gd name="T36" fmla="*/ 54 w 54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8"/>
                <a:gd name="T59" fmla="*/ 54 w 54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8">
                  <a:moveTo>
                    <a:pt x="54" y="9"/>
                  </a:moveTo>
                  <a:lnTo>
                    <a:pt x="50" y="8"/>
                  </a:lnTo>
                  <a:lnTo>
                    <a:pt x="44" y="8"/>
                  </a:lnTo>
                  <a:lnTo>
                    <a:pt x="38" y="8"/>
                  </a:lnTo>
                  <a:lnTo>
                    <a:pt x="32" y="7"/>
                  </a:lnTo>
                  <a:lnTo>
                    <a:pt x="25" y="7"/>
                  </a:lnTo>
                  <a:lnTo>
                    <a:pt x="18" y="5"/>
                  </a:lnTo>
                  <a:lnTo>
                    <a:pt x="11" y="4"/>
                  </a:lnTo>
                  <a:lnTo>
                    <a:pt x="4" y="0"/>
                  </a:lnTo>
                  <a:lnTo>
                    <a:pt x="0" y="8"/>
                  </a:lnTo>
                  <a:lnTo>
                    <a:pt x="8" y="11"/>
                  </a:lnTo>
                  <a:lnTo>
                    <a:pt x="16" y="15"/>
                  </a:lnTo>
                  <a:lnTo>
                    <a:pt x="23" y="16"/>
                  </a:lnTo>
                  <a:lnTo>
                    <a:pt x="31" y="17"/>
                  </a:lnTo>
                  <a:lnTo>
                    <a:pt x="38" y="17"/>
                  </a:lnTo>
                  <a:lnTo>
                    <a:pt x="44" y="17"/>
                  </a:lnTo>
                  <a:lnTo>
                    <a:pt x="49" y="18"/>
                  </a:lnTo>
                  <a:lnTo>
                    <a:pt x="52" y="18"/>
                  </a:lnTo>
                  <a:lnTo>
                    <a:pt x="54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09" name="Freeform 1717"/>
            <p:cNvSpPr>
              <a:spLocks/>
            </p:cNvSpPr>
            <p:nvPr/>
          </p:nvSpPr>
          <p:spPr bwMode="auto">
            <a:xfrm>
              <a:off x="1309" y="3854"/>
              <a:ext cx="93" cy="57"/>
            </a:xfrm>
            <a:custGeom>
              <a:avLst/>
              <a:gdLst>
                <a:gd name="T0" fmla="*/ 88 w 93"/>
                <a:gd name="T1" fmla="*/ 0 h 57"/>
                <a:gd name="T2" fmla="*/ 92 w 93"/>
                <a:gd name="T3" fmla="*/ 0 h 57"/>
                <a:gd name="T4" fmla="*/ 93 w 93"/>
                <a:gd name="T5" fmla="*/ 2 h 57"/>
                <a:gd name="T6" fmla="*/ 93 w 93"/>
                <a:gd name="T7" fmla="*/ 5 h 57"/>
                <a:gd name="T8" fmla="*/ 92 w 93"/>
                <a:gd name="T9" fmla="*/ 10 h 57"/>
                <a:gd name="T10" fmla="*/ 89 w 93"/>
                <a:gd name="T11" fmla="*/ 15 h 57"/>
                <a:gd name="T12" fmla="*/ 84 w 93"/>
                <a:gd name="T13" fmla="*/ 22 h 57"/>
                <a:gd name="T14" fmla="*/ 79 w 93"/>
                <a:gd name="T15" fmla="*/ 28 h 57"/>
                <a:gd name="T16" fmla="*/ 73 w 93"/>
                <a:gd name="T17" fmla="*/ 35 h 57"/>
                <a:gd name="T18" fmla="*/ 65 w 93"/>
                <a:gd name="T19" fmla="*/ 40 h 57"/>
                <a:gd name="T20" fmla="*/ 57 w 93"/>
                <a:gd name="T21" fmla="*/ 46 h 57"/>
                <a:gd name="T22" fmla="*/ 48 w 93"/>
                <a:gd name="T23" fmla="*/ 51 h 57"/>
                <a:gd name="T24" fmla="*/ 39 w 93"/>
                <a:gd name="T25" fmla="*/ 55 h 57"/>
                <a:gd name="T26" fmla="*/ 30 w 93"/>
                <a:gd name="T27" fmla="*/ 56 h 57"/>
                <a:gd name="T28" fmla="*/ 20 w 93"/>
                <a:gd name="T29" fmla="*/ 57 h 57"/>
                <a:gd name="T30" fmla="*/ 10 w 93"/>
                <a:gd name="T31" fmla="*/ 55 h 57"/>
                <a:gd name="T32" fmla="*/ 1 w 93"/>
                <a:gd name="T33" fmla="*/ 50 h 57"/>
                <a:gd name="T34" fmla="*/ 0 w 93"/>
                <a:gd name="T35" fmla="*/ 49 h 57"/>
                <a:gd name="T36" fmla="*/ 0 w 93"/>
                <a:gd name="T37" fmla="*/ 47 h 57"/>
                <a:gd name="T38" fmla="*/ 0 w 93"/>
                <a:gd name="T39" fmla="*/ 46 h 57"/>
                <a:gd name="T40" fmla="*/ 1 w 93"/>
                <a:gd name="T41" fmla="*/ 44 h 57"/>
                <a:gd name="T42" fmla="*/ 4 w 93"/>
                <a:gd name="T43" fmla="*/ 38 h 57"/>
                <a:gd name="T44" fmla="*/ 8 w 93"/>
                <a:gd name="T45" fmla="*/ 32 h 57"/>
                <a:gd name="T46" fmla="*/ 15 w 93"/>
                <a:gd name="T47" fmla="*/ 25 h 57"/>
                <a:gd name="T48" fmla="*/ 22 w 93"/>
                <a:gd name="T49" fmla="*/ 18 h 57"/>
                <a:gd name="T50" fmla="*/ 29 w 93"/>
                <a:gd name="T51" fmla="*/ 13 h 57"/>
                <a:gd name="T52" fmla="*/ 37 w 93"/>
                <a:gd name="T53" fmla="*/ 9 h 57"/>
                <a:gd name="T54" fmla="*/ 44 w 93"/>
                <a:gd name="T55" fmla="*/ 5 h 57"/>
                <a:gd name="T56" fmla="*/ 52 w 93"/>
                <a:gd name="T57" fmla="*/ 3 h 57"/>
                <a:gd name="T58" fmla="*/ 59 w 93"/>
                <a:gd name="T59" fmla="*/ 2 h 57"/>
                <a:gd name="T60" fmla="*/ 66 w 93"/>
                <a:gd name="T61" fmla="*/ 1 h 57"/>
                <a:gd name="T62" fmla="*/ 74 w 93"/>
                <a:gd name="T63" fmla="*/ 0 h 57"/>
                <a:gd name="T64" fmla="*/ 79 w 93"/>
                <a:gd name="T65" fmla="*/ 0 h 57"/>
                <a:gd name="T66" fmla="*/ 84 w 93"/>
                <a:gd name="T67" fmla="*/ 0 h 57"/>
                <a:gd name="T68" fmla="*/ 88 w 93"/>
                <a:gd name="T69" fmla="*/ 0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0"/>
                  </a:moveTo>
                  <a:lnTo>
                    <a:pt x="92" y="0"/>
                  </a:lnTo>
                  <a:lnTo>
                    <a:pt x="93" y="2"/>
                  </a:lnTo>
                  <a:lnTo>
                    <a:pt x="93" y="5"/>
                  </a:lnTo>
                  <a:lnTo>
                    <a:pt x="92" y="10"/>
                  </a:lnTo>
                  <a:lnTo>
                    <a:pt x="89" y="15"/>
                  </a:lnTo>
                  <a:lnTo>
                    <a:pt x="84" y="22"/>
                  </a:lnTo>
                  <a:lnTo>
                    <a:pt x="79" y="28"/>
                  </a:lnTo>
                  <a:lnTo>
                    <a:pt x="73" y="35"/>
                  </a:lnTo>
                  <a:lnTo>
                    <a:pt x="65" y="40"/>
                  </a:lnTo>
                  <a:lnTo>
                    <a:pt x="57" y="46"/>
                  </a:lnTo>
                  <a:lnTo>
                    <a:pt x="48" y="51"/>
                  </a:lnTo>
                  <a:lnTo>
                    <a:pt x="39" y="55"/>
                  </a:lnTo>
                  <a:lnTo>
                    <a:pt x="30" y="56"/>
                  </a:lnTo>
                  <a:lnTo>
                    <a:pt x="20" y="57"/>
                  </a:lnTo>
                  <a:lnTo>
                    <a:pt x="10" y="55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1" y="44"/>
                  </a:lnTo>
                  <a:lnTo>
                    <a:pt x="4" y="38"/>
                  </a:lnTo>
                  <a:lnTo>
                    <a:pt x="8" y="32"/>
                  </a:lnTo>
                  <a:lnTo>
                    <a:pt x="15" y="25"/>
                  </a:lnTo>
                  <a:lnTo>
                    <a:pt x="22" y="18"/>
                  </a:lnTo>
                  <a:lnTo>
                    <a:pt x="29" y="13"/>
                  </a:lnTo>
                  <a:lnTo>
                    <a:pt x="37" y="9"/>
                  </a:lnTo>
                  <a:lnTo>
                    <a:pt x="44" y="5"/>
                  </a:lnTo>
                  <a:lnTo>
                    <a:pt x="52" y="3"/>
                  </a:lnTo>
                  <a:lnTo>
                    <a:pt x="59" y="2"/>
                  </a:lnTo>
                  <a:lnTo>
                    <a:pt x="66" y="1"/>
                  </a:lnTo>
                  <a:lnTo>
                    <a:pt x="74" y="0"/>
                  </a:lnTo>
                  <a:lnTo>
                    <a:pt x="79" y="0"/>
                  </a:lnTo>
                  <a:lnTo>
                    <a:pt x="84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10" name="Freeform 1718"/>
            <p:cNvSpPr>
              <a:spLocks/>
            </p:cNvSpPr>
            <p:nvPr/>
          </p:nvSpPr>
          <p:spPr bwMode="auto">
            <a:xfrm>
              <a:off x="1308" y="3849"/>
              <a:ext cx="98" cy="66"/>
            </a:xfrm>
            <a:custGeom>
              <a:avLst/>
              <a:gdLst>
                <a:gd name="T0" fmla="*/ 0 w 98"/>
                <a:gd name="T1" fmla="*/ 59 h 66"/>
                <a:gd name="T2" fmla="*/ 10 w 98"/>
                <a:gd name="T3" fmla="*/ 64 h 66"/>
                <a:gd name="T4" fmla="*/ 21 w 98"/>
                <a:gd name="T5" fmla="*/ 66 h 66"/>
                <a:gd name="T6" fmla="*/ 31 w 98"/>
                <a:gd name="T7" fmla="*/ 66 h 66"/>
                <a:gd name="T8" fmla="*/ 42 w 98"/>
                <a:gd name="T9" fmla="*/ 64 h 66"/>
                <a:gd name="T10" fmla="*/ 52 w 98"/>
                <a:gd name="T11" fmla="*/ 60 h 66"/>
                <a:gd name="T12" fmla="*/ 60 w 98"/>
                <a:gd name="T13" fmla="*/ 55 h 66"/>
                <a:gd name="T14" fmla="*/ 69 w 98"/>
                <a:gd name="T15" fmla="*/ 50 h 66"/>
                <a:gd name="T16" fmla="*/ 77 w 98"/>
                <a:gd name="T17" fmla="*/ 43 h 66"/>
                <a:gd name="T18" fmla="*/ 83 w 98"/>
                <a:gd name="T19" fmla="*/ 37 h 66"/>
                <a:gd name="T20" fmla="*/ 89 w 98"/>
                <a:gd name="T21" fmla="*/ 30 h 66"/>
                <a:gd name="T22" fmla="*/ 94 w 98"/>
                <a:gd name="T23" fmla="*/ 23 h 66"/>
                <a:gd name="T24" fmla="*/ 97 w 98"/>
                <a:gd name="T25" fmla="*/ 17 h 66"/>
                <a:gd name="T26" fmla="*/ 98 w 98"/>
                <a:gd name="T27" fmla="*/ 11 h 66"/>
                <a:gd name="T28" fmla="*/ 98 w 98"/>
                <a:gd name="T29" fmla="*/ 5 h 66"/>
                <a:gd name="T30" fmla="*/ 94 w 98"/>
                <a:gd name="T31" fmla="*/ 0 h 66"/>
                <a:gd name="T32" fmla="*/ 89 w 98"/>
                <a:gd name="T33" fmla="*/ 0 h 66"/>
                <a:gd name="T34" fmla="*/ 90 w 98"/>
                <a:gd name="T35" fmla="*/ 9 h 66"/>
                <a:gd name="T36" fmla="*/ 91 w 98"/>
                <a:gd name="T37" fmla="*/ 9 h 66"/>
                <a:gd name="T38" fmla="*/ 90 w 98"/>
                <a:gd name="T39" fmla="*/ 8 h 66"/>
                <a:gd name="T40" fmla="*/ 90 w 98"/>
                <a:gd name="T41" fmla="*/ 9 h 66"/>
                <a:gd name="T42" fmla="*/ 89 w 98"/>
                <a:gd name="T43" fmla="*/ 12 h 66"/>
                <a:gd name="T44" fmla="*/ 86 w 98"/>
                <a:gd name="T45" fmla="*/ 18 h 66"/>
                <a:gd name="T46" fmla="*/ 82 w 98"/>
                <a:gd name="T47" fmla="*/ 23 h 66"/>
                <a:gd name="T48" fmla="*/ 77 w 98"/>
                <a:gd name="T49" fmla="*/ 30 h 66"/>
                <a:gd name="T50" fmla="*/ 71 w 98"/>
                <a:gd name="T51" fmla="*/ 37 h 66"/>
                <a:gd name="T52" fmla="*/ 63 w 98"/>
                <a:gd name="T53" fmla="*/ 42 h 66"/>
                <a:gd name="T54" fmla="*/ 56 w 98"/>
                <a:gd name="T55" fmla="*/ 48 h 66"/>
                <a:gd name="T56" fmla="*/ 47 w 98"/>
                <a:gd name="T57" fmla="*/ 52 h 66"/>
                <a:gd name="T58" fmla="*/ 39 w 98"/>
                <a:gd name="T59" fmla="*/ 55 h 66"/>
                <a:gd name="T60" fmla="*/ 30 w 98"/>
                <a:gd name="T61" fmla="*/ 56 h 66"/>
                <a:gd name="T62" fmla="*/ 22 w 98"/>
                <a:gd name="T63" fmla="*/ 56 h 66"/>
                <a:gd name="T64" fmla="*/ 13 w 98"/>
                <a:gd name="T65" fmla="*/ 55 h 66"/>
                <a:gd name="T66" fmla="*/ 4 w 98"/>
                <a:gd name="T67" fmla="*/ 51 h 66"/>
                <a:gd name="T68" fmla="*/ 0 w 98"/>
                <a:gd name="T69" fmla="*/ 59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8"/>
                <a:gd name="T106" fmla="*/ 0 h 66"/>
                <a:gd name="T107" fmla="*/ 98 w 98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8" h="66">
                  <a:moveTo>
                    <a:pt x="0" y="59"/>
                  </a:moveTo>
                  <a:lnTo>
                    <a:pt x="10" y="64"/>
                  </a:lnTo>
                  <a:lnTo>
                    <a:pt x="21" y="66"/>
                  </a:lnTo>
                  <a:lnTo>
                    <a:pt x="31" y="66"/>
                  </a:lnTo>
                  <a:lnTo>
                    <a:pt x="42" y="64"/>
                  </a:lnTo>
                  <a:lnTo>
                    <a:pt x="52" y="60"/>
                  </a:lnTo>
                  <a:lnTo>
                    <a:pt x="60" y="55"/>
                  </a:lnTo>
                  <a:lnTo>
                    <a:pt x="69" y="50"/>
                  </a:lnTo>
                  <a:lnTo>
                    <a:pt x="77" y="43"/>
                  </a:lnTo>
                  <a:lnTo>
                    <a:pt x="83" y="37"/>
                  </a:lnTo>
                  <a:lnTo>
                    <a:pt x="89" y="30"/>
                  </a:lnTo>
                  <a:lnTo>
                    <a:pt x="94" y="23"/>
                  </a:lnTo>
                  <a:lnTo>
                    <a:pt x="97" y="17"/>
                  </a:lnTo>
                  <a:lnTo>
                    <a:pt x="98" y="11"/>
                  </a:lnTo>
                  <a:lnTo>
                    <a:pt x="98" y="5"/>
                  </a:lnTo>
                  <a:lnTo>
                    <a:pt x="94" y="0"/>
                  </a:lnTo>
                  <a:lnTo>
                    <a:pt x="89" y="0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0" y="9"/>
                  </a:lnTo>
                  <a:lnTo>
                    <a:pt x="89" y="12"/>
                  </a:lnTo>
                  <a:lnTo>
                    <a:pt x="86" y="18"/>
                  </a:lnTo>
                  <a:lnTo>
                    <a:pt x="82" y="23"/>
                  </a:lnTo>
                  <a:lnTo>
                    <a:pt x="77" y="30"/>
                  </a:lnTo>
                  <a:lnTo>
                    <a:pt x="71" y="37"/>
                  </a:lnTo>
                  <a:lnTo>
                    <a:pt x="63" y="42"/>
                  </a:lnTo>
                  <a:lnTo>
                    <a:pt x="56" y="48"/>
                  </a:lnTo>
                  <a:lnTo>
                    <a:pt x="47" y="52"/>
                  </a:lnTo>
                  <a:lnTo>
                    <a:pt x="39" y="55"/>
                  </a:lnTo>
                  <a:lnTo>
                    <a:pt x="30" y="56"/>
                  </a:lnTo>
                  <a:lnTo>
                    <a:pt x="22" y="56"/>
                  </a:lnTo>
                  <a:lnTo>
                    <a:pt x="13" y="55"/>
                  </a:lnTo>
                  <a:lnTo>
                    <a:pt x="4" y="5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11" name="Freeform 1719"/>
            <p:cNvSpPr>
              <a:spLocks/>
            </p:cNvSpPr>
            <p:nvPr/>
          </p:nvSpPr>
          <p:spPr bwMode="auto">
            <a:xfrm>
              <a:off x="1305" y="3858"/>
              <a:ext cx="43" cy="50"/>
            </a:xfrm>
            <a:custGeom>
              <a:avLst/>
              <a:gdLst>
                <a:gd name="T0" fmla="*/ 40 w 43"/>
                <a:gd name="T1" fmla="*/ 0 h 50"/>
                <a:gd name="T2" fmla="*/ 31 w 43"/>
                <a:gd name="T3" fmla="*/ 6 h 50"/>
                <a:gd name="T4" fmla="*/ 23 w 43"/>
                <a:gd name="T5" fmla="*/ 11 h 50"/>
                <a:gd name="T6" fmla="*/ 15 w 43"/>
                <a:gd name="T7" fmla="*/ 18 h 50"/>
                <a:gd name="T8" fmla="*/ 9 w 43"/>
                <a:gd name="T9" fmla="*/ 24 h 50"/>
                <a:gd name="T10" fmla="*/ 4 w 43"/>
                <a:gd name="T11" fmla="*/ 31 h 50"/>
                <a:gd name="T12" fmla="*/ 1 w 43"/>
                <a:gd name="T13" fmla="*/ 38 h 50"/>
                <a:gd name="T14" fmla="*/ 0 w 43"/>
                <a:gd name="T15" fmla="*/ 41 h 50"/>
                <a:gd name="T16" fmla="*/ 0 w 43"/>
                <a:gd name="T17" fmla="*/ 44 h 50"/>
                <a:gd name="T18" fmla="*/ 1 w 43"/>
                <a:gd name="T19" fmla="*/ 47 h 50"/>
                <a:gd name="T20" fmla="*/ 3 w 43"/>
                <a:gd name="T21" fmla="*/ 50 h 50"/>
                <a:gd name="T22" fmla="*/ 7 w 43"/>
                <a:gd name="T23" fmla="*/ 42 h 50"/>
                <a:gd name="T24" fmla="*/ 8 w 43"/>
                <a:gd name="T25" fmla="*/ 43 h 50"/>
                <a:gd name="T26" fmla="*/ 9 w 43"/>
                <a:gd name="T27" fmla="*/ 42 h 50"/>
                <a:gd name="T28" fmla="*/ 11 w 43"/>
                <a:gd name="T29" fmla="*/ 36 h 50"/>
                <a:gd name="T30" fmla="*/ 15 w 43"/>
                <a:gd name="T31" fmla="*/ 31 h 50"/>
                <a:gd name="T32" fmla="*/ 22 w 43"/>
                <a:gd name="T33" fmla="*/ 24 h 50"/>
                <a:gd name="T34" fmla="*/ 28 w 43"/>
                <a:gd name="T35" fmla="*/ 19 h 50"/>
                <a:gd name="T36" fmla="*/ 36 w 43"/>
                <a:gd name="T37" fmla="*/ 13 h 50"/>
                <a:gd name="T38" fmla="*/ 43 w 43"/>
                <a:gd name="T39" fmla="*/ 9 h 50"/>
                <a:gd name="T40" fmla="*/ 40 w 43"/>
                <a:gd name="T41" fmla="*/ 0 h 5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"/>
                <a:gd name="T64" fmla="*/ 0 h 50"/>
                <a:gd name="T65" fmla="*/ 43 w 43"/>
                <a:gd name="T66" fmla="*/ 50 h 5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" h="50">
                  <a:moveTo>
                    <a:pt x="40" y="0"/>
                  </a:moveTo>
                  <a:lnTo>
                    <a:pt x="31" y="6"/>
                  </a:lnTo>
                  <a:lnTo>
                    <a:pt x="23" y="11"/>
                  </a:lnTo>
                  <a:lnTo>
                    <a:pt x="15" y="18"/>
                  </a:lnTo>
                  <a:lnTo>
                    <a:pt x="9" y="24"/>
                  </a:lnTo>
                  <a:lnTo>
                    <a:pt x="4" y="31"/>
                  </a:lnTo>
                  <a:lnTo>
                    <a:pt x="1" y="38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1" y="47"/>
                  </a:lnTo>
                  <a:lnTo>
                    <a:pt x="3" y="50"/>
                  </a:lnTo>
                  <a:lnTo>
                    <a:pt x="7" y="42"/>
                  </a:lnTo>
                  <a:lnTo>
                    <a:pt x="8" y="43"/>
                  </a:lnTo>
                  <a:lnTo>
                    <a:pt x="9" y="42"/>
                  </a:lnTo>
                  <a:lnTo>
                    <a:pt x="11" y="36"/>
                  </a:lnTo>
                  <a:lnTo>
                    <a:pt x="15" y="31"/>
                  </a:lnTo>
                  <a:lnTo>
                    <a:pt x="22" y="24"/>
                  </a:lnTo>
                  <a:lnTo>
                    <a:pt x="28" y="19"/>
                  </a:lnTo>
                  <a:lnTo>
                    <a:pt x="36" y="13"/>
                  </a:lnTo>
                  <a:lnTo>
                    <a:pt x="43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12" name="Freeform 1720"/>
            <p:cNvSpPr>
              <a:spLocks/>
            </p:cNvSpPr>
            <p:nvPr/>
          </p:nvSpPr>
          <p:spPr bwMode="auto">
            <a:xfrm>
              <a:off x="1345" y="3849"/>
              <a:ext cx="53" cy="18"/>
            </a:xfrm>
            <a:custGeom>
              <a:avLst/>
              <a:gdLst>
                <a:gd name="T0" fmla="*/ 52 w 53"/>
                <a:gd name="T1" fmla="*/ 0 h 18"/>
                <a:gd name="T2" fmla="*/ 48 w 53"/>
                <a:gd name="T3" fmla="*/ 0 h 18"/>
                <a:gd name="T4" fmla="*/ 43 w 53"/>
                <a:gd name="T5" fmla="*/ 0 h 18"/>
                <a:gd name="T6" fmla="*/ 37 w 53"/>
                <a:gd name="T7" fmla="*/ 0 h 18"/>
                <a:gd name="T8" fmla="*/ 30 w 53"/>
                <a:gd name="T9" fmla="*/ 2 h 18"/>
                <a:gd name="T10" fmla="*/ 23 w 53"/>
                <a:gd name="T11" fmla="*/ 3 h 18"/>
                <a:gd name="T12" fmla="*/ 15 w 53"/>
                <a:gd name="T13" fmla="*/ 4 h 18"/>
                <a:gd name="T14" fmla="*/ 7 w 53"/>
                <a:gd name="T15" fmla="*/ 6 h 18"/>
                <a:gd name="T16" fmla="*/ 0 w 53"/>
                <a:gd name="T17" fmla="*/ 9 h 18"/>
                <a:gd name="T18" fmla="*/ 3 w 53"/>
                <a:gd name="T19" fmla="*/ 18 h 18"/>
                <a:gd name="T20" fmla="*/ 10 w 53"/>
                <a:gd name="T21" fmla="*/ 15 h 18"/>
                <a:gd name="T22" fmla="*/ 17 w 53"/>
                <a:gd name="T23" fmla="*/ 12 h 18"/>
                <a:gd name="T24" fmla="*/ 24 w 53"/>
                <a:gd name="T25" fmla="*/ 11 h 18"/>
                <a:gd name="T26" fmla="*/ 32 w 53"/>
                <a:gd name="T27" fmla="*/ 10 h 18"/>
                <a:gd name="T28" fmla="*/ 38 w 53"/>
                <a:gd name="T29" fmla="*/ 10 h 18"/>
                <a:gd name="T30" fmla="*/ 43 w 53"/>
                <a:gd name="T31" fmla="*/ 9 h 18"/>
                <a:gd name="T32" fmla="*/ 48 w 53"/>
                <a:gd name="T33" fmla="*/ 9 h 18"/>
                <a:gd name="T34" fmla="*/ 53 w 53"/>
                <a:gd name="T35" fmla="*/ 9 h 18"/>
                <a:gd name="T36" fmla="*/ 52 w 53"/>
                <a:gd name="T37" fmla="*/ 0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2" y="0"/>
                  </a:moveTo>
                  <a:lnTo>
                    <a:pt x="48" y="0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0" y="2"/>
                  </a:lnTo>
                  <a:lnTo>
                    <a:pt x="23" y="3"/>
                  </a:lnTo>
                  <a:lnTo>
                    <a:pt x="15" y="4"/>
                  </a:lnTo>
                  <a:lnTo>
                    <a:pt x="7" y="6"/>
                  </a:lnTo>
                  <a:lnTo>
                    <a:pt x="0" y="9"/>
                  </a:lnTo>
                  <a:lnTo>
                    <a:pt x="3" y="18"/>
                  </a:lnTo>
                  <a:lnTo>
                    <a:pt x="10" y="15"/>
                  </a:lnTo>
                  <a:lnTo>
                    <a:pt x="17" y="12"/>
                  </a:lnTo>
                  <a:lnTo>
                    <a:pt x="24" y="11"/>
                  </a:lnTo>
                  <a:lnTo>
                    <a:pt x="32" y="10"/>
                  </a:lnTo>
                  <a:lnTo>
                    <a:pt x="38" y="10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53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13" name="Freeform 1721"/>
            <p:cNvSpPr>
              <a:spLocks/>
            </p:cNvSpPr>
            <p:nvPr/>
          </p:nvSpPr>
          <p:spPr bwMode="auto">
            <a:xfrm>
              <a:off x="4465" y="3846"/>
              <a:ext cx="93" cy="57"/>
            </a:xfrm>
            <a:custGeom>
              <a:avLst/>
              <a:gdLst>
                <a:gd name="T0" fmla="*/ 88 w 93"/>
                <a:gd name="T1" fmla="*/ 57 h 57"/>
                <a:gd name="T2" fmla="*/ 92 w 93"/>
                <a:gd name="T3" fmla="*/ 57 h 57"/>
                <a:gd name="T4" fmla="*/ 93 w 93"/>
                <a:gd name="T5" fmla="*/ 55 h 57"/>
                <a:gd name="T6" fmla="*/ 93 w 93"/>
                <a:gd name="T7" fmla="*/ 52 h 57"/>
                <a:gd name="T8" fmla="*/ 92 w 93"/>
                <a:gd name="T9" fmla="*/ 46 h 57"/>
                <a:gd name="T10" fmla="*/ 89 w 93"/>
                <a:gd name="T11" fmla="*/ 41 h 57"/>
                <a:gd name="T12" fmla="*/ 85 w 93"/>
                <a:gd name="T13" fmla="*/ 35 h 57"/>
                <a:gd name="T14" fmla="*/ 80 w 93"/>
                <a:gd name="T15" fmla="*/ 29 h 57"/>
                <a:gd name="T16" fmla="*/ 73 w 93"/>
                <a:gd name="T17" fmla="*/ 22 h 57"/>
                <a:gd name="T18" fmla="*/ 66 w 93"/>
                <a:gd name="T19" fmla="*/ 15 h 57"/>
                <a:gd name="T20" fmla="*/ 57 w 93"/>
                <a:gd name="T21" fmla="*/ 10 h 57"/>
                <a:gd name="T22" fmla="*/ 49 w 93"/>
                <a:gd name="T23" fmla="*/ 6 h 57"/>
                <a:gd name="T24" fmla="*/ 39 w 93"/>
                <a:gd name="T25" fmla="*/ 2 h 57"/>
                <a:gd name="T26" fmla="*/ 31 w 93"/>
                <a:gd name="T27" fmla="*/ 0 h 57"/>
                <a:gd name="T28" fmla="*/ 20 w 93"/>
                <a:gd name="T29" fmla="*/ 0 h 57"/>
                <a:gd name="T30" fmla="*/ 11 w 93"/>
                <a:gd name="T31" fmla="*/ 2 h 57"/>
                <a:gd name="T32" fmla="*/ 1 w 93"/>
                <a:gd name="T33" fmla="*/ 7 h 57"/>
                <a:gd name="T34" fmla="*/ 0 w 93"/>
                <a:gd name="T35" fmla="*/ 8 h 57"/>
                <a:gd name="T36" fmla="*/ 0 w 93"/>
                <a:gd name="T37" fmla="*/ 9 h 57"/>
                <a:gd name="T38" fmla="*/ 0 w 93"/>
                <a:gd name="T39" fmla="*/ 11 h 57"/>
                <a:gd name="T40" fmla="*/ 1 w 93"/>
                <a:gd name="T41" fmla="*/ 13 h 57"/>
                <a:gd name="T42" fmla="*/ 5 w 93"/>
                <a:gd name="T43" fmla="*/ 19 h 57"/>
                <a:gd name="T44" fmla="*/ 9 w 93"/>
                <a:gd name="T45" fmla="*/ 24 h 57"/>
                <a:gd name="T46" fmla="*/ 15 w 93"/>
                <a:gd name="T47" fmla="*/ 31 h 57"/>
                <a:gd name="T48" fmla="*/ 23 w 93"/>
                <a:gd name="T49" fmla="*/ 37 h 57"/>
                <a:gd name="T50" fmla="*/ 30 w 93"/>
                <a:gd name="T51" fmla="*/ 43 h 57"/>
                <a:gd name="T52" fmla="*/ 37 w 93"/>
                <a:gd name="T53" fmla="*/ 48 h 57"/>
                <a:gd name="T54" fmla="*/ 45 w 93"/>
                <a:gd name="T55" fmla="*/ 52 h 57"/>
                <a:gd name="T56" fmla="*/ 52 w 93"/>
                <a:gd name="T57" fmla="*/ 54 h 57"/>
                <a:gd name="T58" fmla="*/ 60 w 93"/>
                <a:gd name="T59" fmla="*/ 55 h 57"/>
                <a:gd name="T60" fmla="*/ 67 w 93"/>
                <a:gd name="T61" fmla="*/ 56 h 57"/>
                <a:gd name="T62" fmla="*/ 74 w 93"/>
                <a:gd name="T63" fmla="*/ 56 h 57"/>
                <a:gd name="T64" fmla="*/ 80 w 93"/>
                <a:gd name="T65" fmla="*/ 56 h 57"/>
                <a:gd name="T66" fmla="*/ 85 w 93"/>
                <a:gd name="T67" fmla="*/ 57 h 57"/>
                <a:gd name="T68" fmla="*/ 88 w 93"/>
                <a:gd name="T69" fmla="*/ 5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3"/>
                <a:gd name="T106" fmla="*/ 0 h 57"/>
                <a:gd name="T107" fmla="*/ 93 w 93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3" h="57">
                  <a:moveTo>
                    <a:pt x="88" y="57"/>
                  </a:moveTo>
                  <a:lnTo>
                    <a:pt x="92" y="57"/>
                  </a:lnTo>
                  <a:lnTo>
                    <a:pt x="93" y="55"/>
                  </a:lnTo>
                  <a:lnTo>
                    <a:pt x="93" y="52"/>
                  </a:lnTo>
                  <a:lnTo>
                    <a:pt x="92" y="46"/>
                  </a:lnTo>
                  <a:lnTo>
                    <a:pt x="89" y="41"/>
                  </a:lnTo>
                  <a:lnTo>
                    <a:pt x="85" y="35"/>
                  </a:lnTo>
                  <a:lnTo>
                    <a:pt x="80" y="29"/>
                  </a:lnTo>
                  <a:lnTo>
                    <a:pt x="73" y="22"/>
                  </a:lnTo>
                  <a:lnTo>
                    <a:pt x="66" y="15"/>
                  </a:lnTo>
                  <a:lnTo>
                    <a:pt x="57" y="10"/>
                  </a:lnTo>
                  <a:lnTo>
                    <a:pt x="49" y="6"/>
                  </a:lnTo>
                  <a:lnTo>
                    <a:pt x="39" y="2"/>
                  </a:lnTo>
                  <a:lnTo>
                    <a:pt x="31" y="0"/>
                  </a:lnTo>
                  <a:lnTo>
                    <a:pt x="20" y="0"/>
                  </a:lnTo>
                  <a:lnTo>
                    <a:pt x="11" y="2"/>
                  </a:lnTo>
                  <a:lnTo>
                    <a:pt x="1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5" y="19"/>
                  </a:lnTo>
                  <a:lnTo>
                    <a:pt x="9" y="24"/>
                  </a:lnTo>
                  <a:lnTo>
                    <a:pt x="15" y="31"/>
                  </a:lnTo>
                  <a:lnTo>
                    <a:pt x="23" y="37"/>
                  </a:lnTo>
                  <a:lnTo>
                    <a:pt x="30" y="43"/>
                  </a:lnTo>
                  <a:lnTo>
                    <a:pt x="37" y="48"/>
                  </a:lnTo>
                  <a:lnTo>
                    <a:pt x="45" y="52"/>
                  </a:lnTo>
                  <a:lnTo>
                    <a:pt x="52" y="54"/>
                  </a:lnTo>
                  <a:lnTo>
                    <a:pt x="60" y="55"/>
                  </a:lnTo>
                  <a:lnTo>
                    <a:pt x="67" y="56"/>
                  </a:lnTo>
                  <a:lnTo>
                    <a:pt x="74" y="56"/>
                  </a:lnTo>
                  <a:lnTo>
                    <a:pt x="80" y="56"/>
                  </a:lnTo>
                  <a:lnTo>
                    <a:pt x="85" y="57"/>
                  </a:lnTo>
                  <a:lnTo>
                    <a:pt x="88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14" name="Freeform 1722"/>
            <p:cNvSpPr>
              <a:spLocks/>
            </p:cNvSpPr>
            <p:nvPr/>
          </p:nvSpPr>
          <p:spPr bwMode="auto">
            <a:xfrm>
              <a:off x="4464" y="3842"/>
              <a:ext cx="99" cy="66"/>
            </a:xfrm>
            <a:custGeom>
              <a:avLst/>
              <a:gdLst>
                <a:gd name="T0" fmla="*/ 5 w 99"/>
                <a:gd name="T1" fmla="*/ 14 h 66"/>
                <a:gd name="T2" fmla="*/ 14 w 99"/>
                <a:gd name="T3" fmla="*/ 11 h 66"/>
                <a:gd name="T4" fmla="*/ 23 w 99"/>
                <a:gd name="T5" fmla="*/ 9 h 66"/>
                <a:gd name="T6" fmla="*/ 31 w 99"/>
                <a:gd name="T7" fmla="*/ 9 h 66"/>
                <a:gd name="T8" fmla="*/ 39 w 99"/>
                <a:gd name="T9" fmla="*/ 11 h 66"/>
                <a:gd name="T10" fmla="*/ 48 w 99"/>
                <a:gd name="T11" fmla="*/ 14 h 66"/>
                <a:gd name="T12" fmla="*/ 56 w 99"/>
                <a:gd name="T13" fmla="*/ 18 h 66"/>
                <a:gd name="T14" fmla="*/ 64 w 99"/>
                <a:gd name="T15" fmla="*/ 24 h 66"/>
                <a:gd name="T16" fmla="*/ 71 w 99"/>
                <a:gd name="T17" fmla="*/ 29 h 66"/>
                <a:gd name="T18" fmla="*/ 78 w 99"/>
                <a:gd name="T19" fmla="*/ 36 h 66"/>
                <a:gd name="T20" fmla="*/ 83 w 99"/>
                <a:gd name="T21" fmla="*/ 41 h 66"/>
                <a:gd name="T22" fmla="*/ 87 w 99"/>
                <a:gd name="T23" fmla="*/ 48 h 66"/>
                <a:gd name="T24" fmla="*/ 89 w 99"/>
                <a:gd name="T25" fmla="*/ 52 h 66"/>
                <a:gd name="T26" fmla="*/ 90 w 99"/>
                <a:gd name="T27" fmla="*/ 56 h 66"/>
                <a:gd name="T28" fmla="*/ 90 w 99"/>
                <a:gd name="T29" fmla="*/ 58 h 66"/>
                <a:gd name="T30" fmla="*/ 91 w 99"/>
                <a:gd name="T31" fmla="*/ 57 h 66"/>
                <a:gd name="T32" fmla="*/ 90 w 99"/>
                <a:gd name="T33" fmla="*/ 57 h 66"/>
                <a:gd name="T34" fmla="*/ 89 w 99"/>
                <a:gd name="T35" fmla="*/ 66 h 66"/>
                <a:gd name="T36" fmla="*/ 94 w 99"/>
                <a:gd name="T37" fmla="*/ 66 h 66"/>
                <a:gd name="T38" fmla="*/ 99 w 99"/>
                <a:gd name="T39" fmla="*/ 60 h 66"/>
                <a:gd name="T40" fmla="*/ 99 w 99"/>
                <a:gd name="T41" fmla="*/ 55 h 66"/>
                <a:gd name="T42" fmla="*/ 98 w 99"/>
                <a:gd name="T43" fmla="*/ 49 h 66"/>
                <a:gd name="T44" fmla="*/ 94 w 99"/>
                <a:gd name="T45" fmla="*/ 43 h 66"/>
                <a:gd name="T46" fmla="*/ 89 w 99"/>
                <a:gd name="T47" fmla="*/ 36 h 66"/>
                <a:gd name="T48" fmla="*/ 84 w 99"/>
                <a:gd name="T49" fmla="*/ 29 h 66"/>
                <a:gd name="T50" fmla="*/ 78 w 99"/>
                <a:gd name="T51" fmla="*/ 23 h 66"/>
                <a:gd name="T52" fmla="*/ 69 w 99"/>
                <a:gd name="T53" fmla="*/ 16 h 66"/>
                <a:gd name="T54" fmla="*/ 61 w 99"/>
                <a:gd name="T55" fmla="*/ 11 h 66"/>
                <a:gd name="T56" fmla="*/ 52 w 99"/>
                <a:gd name="T57" fmla="*/ 5 h 66"/>
                <a:gd name="T58" fmla="*/ 43 w 99"/>
                <a:gd name="T59" fmla="*/ 2 h 66"/>
                <a:gd name="T60" fmla="*/ 32 w 99"/>
                <a:gd name="T61" fmla="*/ 0 h 66"/>
                <a:gd name="T62" fmla="*/ 21 w 99"/>
                <a:gd name="T63" fmla="*/ 0 h 66"/>
                <a:gd name="T64" fmla="*/ 11 w 99"/>
                <a:gd name="T65" fmla="*/ 2 h 66"/>
                <a:gd name="T66" fmla="*/ 0 w 99"/>
                <a:gd name="T67" fmla="*/ 6 h 66"/>
                <a:gd name="T68" fmla="*/ 5 w 99"/>
                <a:gd name="T69" fmla="*/ 14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9"/>
                <a:gd name="T106" fmla="*/ 0 h 66"/>
                <a:gd name="T107" fmla="*/ 99 w 99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9" h="66">
                  <a:moveTo>
                    <a:pt x="5" y="14"/>
                  </a:moveTo>
                  <a:lnTo>
                    <a:pt x="14" y="11"/>
                  </a:lnTo>
                  <a:lnTo>
                    <a:pt x="23" y="9"/>
                  </a:lnTo>
                  <a:lnTo>
                    <a:pt x="31" y="9"/>
                  </a:lnTo>
                  <a:lnTo>
                    <a:pt x="39" y="11"/>
                  </a:lnTo>
                  <a:lnTo>
                    <a:pt x="48" y="14"/>
                  </a:lnTo>
                  <a:lnTo>
                    <a:pt x="56" y="18"/>
                  </a:lnTo>
                  <a:lnTo>
                    <a:pt x="64" y="24"/>
                  </a:lnTo>
                  <a:lnTo>
                    <a:pt x="71" y="29"/>
                  </a:lnTo>
                  <a:lnTo>
                    <a:pt x="78" y="36"/>
                  </a:lnTo>
                  <a:lnTo>
                    <a:pt x="83" y="41"/>
                  </a:lnTo>
                  <a:lnTo>
                    <a:pt x="87" y="48"/>
                  </a:lnTo>
                  <a:lnTo>
                    <a:pt x="89" y="52"/>
                  </a:lnTo>
                  <a:lnTo>
                    <a:pt x="90" y="56"/>
                  </a:lnTo>
                  <a:lnTo>
                    <a:pt x="90" y="58"/>
                  </a:lnTo>
                  <a:lnTo>
                    <a:pt x="91" y="57"/>
                  </a:lnTo>
                  <a:lnTo>
                    <a:pt x="90" y="57"/>
                  </a:lnTo>
                  <a:lnTo>
                    <a:pt x="89" y="66"/>
                  </a:lnTo>
                  <a:lnTo>
                    <a:pt x="94" y="66"/>
                  </a:lnTo>
                  <a:lnTo>
                    <a:pt x="99" y="60"/>
                  </a:lnTo>
                  <a:lnTo>
                    <a:pt x="99" y="55"/>
                  </a:lnTo>
                  <a:lnTo>
                    <a:pt x="98" y="49"/>
                  </a:lnTo>
                  <a:lnTo>
                    <a:pt x="94" y="43"/>
                  </a:lnTo>
                  <a:lnTo>
                    <a:pt x="89" y="36"/>
                  </a:lnTo>
                  <a:lnTo>
                    <a:pt x="84" y="29"/>
                  </a:lnTo>
                  <a:lnTo>
                    <a:pt x="78" y="23"/>
                  </a:lnTo>
                  <a:lnTo>
                    <a:pt x="69" y="16"/>
                  </a:lnTo>
                  <a:lnTo>
                    <a:pt x="61" y="11"/>
                  </a:lnTo>
                  <a:lnTo>
                    <a:pt x="52" y="5"/>
                  </a:lnTo>
                  <a:lnTo>
                    <a:pt x="43" y="2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1" y="2"/>
                  </a:lnTo>
                  <a:lnTo>
                    <a:pt x="0" y="6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15" name="Freeform 1723"/>
            <p:cNvSpPr>
              <a:spLocks/>
            </p:cNvSpPr>
            <p:nvPr/>
          </p:nvSpPr>
          <p:spPr bwMode="auto">
            <a:xfrm>
              <a:off x="4461" y="3848"/>
              <a:ext cx="43" cy="51"/>
            </a:xfrm>
            <a:custGeom>
              <a:avLst/>
              <a:gdLst>
                <a:gd name="T0" fmla="*/ 43 w 43"/>
                <a:gd name="T1" fmla="*/ 42 h 51"/>
                <a:gd name="T2" fmla="*/ 36 w 43"/>
                <a:gd name="T3" fmla="*/ 38 h 51"/>
                <a:gd name="T4" fmla="*/ 29 w 43"/>
                <a:gd name="T5" fmla="*/ 32 h 51"/>
                <a:gd name="T6" fmla="*/ 22 w 43"/>
                <a:gd name="T7" fmla="*/ 26 h 51"/>
                <a:gd name="T8" fmla="*/ 16 w 43"/>
                <a:gd name="T9" fmla="*/ 20 h 51"/>
                <a:gd name="T10" fmla="*/ 12 w 43"/>
                <a:gd name="T11" fmla="*/ 15 h 51"/>
                <a:gd name="T12" fmla="*/ 10 w 43"/>
                <a:gd name="T13" fmla="*/ 9 h 51"/>
                <a:gd name="T14" fmla="*/ 9 w 43"/>
                <a:gd name="T15" fmla="*/ 8 h 51"/>
                <a:gd name="T16" fmla="*/ 9 w 43"/>
                <a:gd name="T17" fmla="*/ 7 h 51"/>
                <a:gd name="T18" fmla="*/ 9 w 43"/>
                <a:gd name="T19" fmla="*/ 8 h 51"/>
                <a:gd name="T20" fmla="*/ 8 w 43"/>
                <a:gd name="T21" fmla="*/ 8 h 51"/>
                <a:gd name="T22" fmla="*/ 3 w 43"/>
                <a:gd name="T23" fmla="*/ 0 h 51"/>
                <a:gd name="T24" fmla="*/ 1 w 43"/>
                <a:gd name="T25" fmla="*/ 4 h 51"/>
                <a:gd name="T26" fmla="*/ 0 w 43"/>
                <a:gd name="T27" fmla="*/ 7 h 51"/>
                <a:gd name="T28" fmla="*/ 0 w 43"/>
                <a:gd name="T29" fmla="*/ 10 h 51"/>
                <a:gd name="T30" fmla="*/ 1 w 43"/>
                <a:gd name="T31" fmla="*/ 13 h 51"/>
                <a:gd name="T32" fmla="*/ 5 w 43"/>
                <a:gd name="T33" fmla="*/ 19 h 51"/>
                <a:gd name="T34" fmla="*/ 10 w 43"/>
                <a:gd name="T35" fmla="*/ 26 h 51"/>
                <a:gd name="T36" fmla="*/ 16 w 43"/>
                <a:gd name="T37" fmla="*/ 32 h 51"/>
                <a:gd name="T38" fmla="*/ 23 w 43"/>
                <a:gd name="T39" fmla="*/ 39 h 51"/>
                <a:gd name="T40" fmla="*/ 32 w 43"/>
                <a:gd name="T41" fmla="*/ 45 h 51"/>
                <a:gd name="T42" fmla="*/ 40 w 43"/>
                <a:gd name="T43" fmla="*/ 51 h 51"/>
                <a:gd name="T44" fmla="*/ 43 w 43"/>
                <a:gd name="T45" fmla="*/ 42 h 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51"/>
                <a:gd name="T71" fmla="*/ 43 w 43"/>
                <a:gd name="T72" fmla="*/ 51 h 5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51">
                  <a:moveTo>
                    <a:pt x="43" y="42"/>
                  </a:moveTo>
                  <a:lnTo>
                    <a:pt x="36" y="38"/>
                  </a:lnTo>
                  <a:lnTo>
                    <a:pt x="29" y="32"/>
                  </a:lnTo>
                  <a:lnTo>
                    <a:pt x="22" y="26"/>
                  </a:lnTo>
                  <a:lnTo>
                    <a:pt x="16" y="20"/>
                  </a:lnTo>
                  <a:lnTo>
                    <a:pt x="12" y="15"/>
                  </a:lnTo>
                  <a:lnTo>
                    <a:pt x="10" y="9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8"/>
                  </a:lnTo>
                  <a:lnTo>
                    <a:pt x="8" y="8"/>
                  </a:lnTo>
                  <a:lnTo>
                    <a:pt x="3" y="0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5" y="19"/>
                  </a:lnTo>
                  <a:lnTo>
                    <a:pt x="10" y="26"/>
                  </a:lnTo>
                  <a:lnTo>
                    <a:pt x="16" y="32"/>
                  </a:lnTo>
                  <a:lnTo>
                    <a:pt x="23" y="39"/>
                  </a:lnTo>
                  <a:lnTo>
                    <a:pt x="32" y="45"/>
                  </a:lnTo>
                  <a:lnTo>
                    <a:pt x="40" y="51"/>
                  </a:lnTo>
                  <a:lnTo>
                    <a:pt x="43" y="4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16" name="Freeform 1724"/>
            <p:cNvSpPr>
              <a:spLocks/>
            </p:cNvSpPr>
            <p:nvPr/>
          </p:nvSpPr>
          <p:spPr bwMode="auto">
            <a:xfrm>
              <a:off x="4501" y="3890"/>
              <a:ext cx="53" cy="18"/>
            </a:xfrm>
            <a:custGeom>
              <a:avLst/>
              <a:gdLst>
                <a:gd name="T0" fmla="*/ 53 w 53"/>
                <a:gd name="T1" fmla="*/ 9 h 18"/>
                <a:gd name="T2" fmla="*/ 49 w 53"/>
                <a:gd name="T3" fmla="*/ 8 h 18"/>
                <a:gd name="T4" fmla="*/ 44 w 53"/>
                <a:gd name="T5" fmla="*/ 8 h 18"/>
                <a:gd name="T6" fmla="*/ 38 w 53"/>
                <a:gd name="T7" fmla="*/ 8 h 18"/>
                <a:gd name="T8" fmla="*/ 32 w 53"/>
                <a:gd name="T9" fmla="*/ 8 h 18"/>
                <a:gd name="T10" fmla="*/ 25 w 53"/>
                <a:gd name="T11" fmla="*/ 7 h 18"/>
                <a:gd name="T12" fmla="*/ 17 w 53"/>
                <a:gd name="T13" fmla="*/ 6 h 18"/>
                <a:gd name="T14" fmla="*/ 11 w 53"/>
                <a:gd name="T15" fmla="*/ 3 h 18"/>
                <a:gd name="T16" fmla="*/ 3 w 53"/>
                <a:gd name="T17" fmla="*/ 0 h 18"/>
                <a:gd name="T18" fmla="*/ 0 w 53"/>
                <a:gd name="T19" fmla="*/ 9 h 18"/>
                <a:gd name="T20" fmla="*/ 8 w 53"/>
                <a:gd name="T21" fmla="*/ 12 h 18"/>
                <a:gd name="T22" fmla="*/ 15 w 53"/>
                <a:gd name="T23" fmla="*/ 14 h 18"/>
                <a:gd name="T24" fmla="*/ 24 w 53"/>
                <a:gd name="T25" fmla="*/ 15 h 18"/>
                <a:gd name="T26" fmla="*/ 31 w 53"/>
                <a:gd name="T27" fmla="*/ 17 h 18"/>
                <a:gd name="T28" fmla="*/ 37 w 53"/>
                <a:gd name="T29" fmla="*/ 17 h 18"/>
                <a:gd name="T30" fmla="*/ 44 w 53"/>
                <a:gd name="T31" fmla="*/ 18 h 18"/>
                <a:gd name="T32" fmla="*/ 49 w 53"/>
                <a:gd name="T33" fmla="*/ 18 h 18"/>
                <a:gd name="T34" fmla="*/ 52 w 53"/>
                <a:gd name="T35" fmla="*/ 18 h 18"/>
                <a:gd name="T36" fmla="*/ 53 w 53"/>
                <a:gd name="T37" fmla="*/ 9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18"/>
                <a:gd name="T59" fmla="*/ 53 w 53"/>
                <a:gd name="T60" fmla="*/ 18 h 1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18">
                  <a:moveTo>
                    <a:pt x="53" y="9"/>
                  </a:moveTo>
                  <a:lnTo>
                    <a:pt x="49" y="8"/>
                  </a:lnTo>
                  <a:lnTo>
                    <a:pt x="44" y="8"/>
                  </a:lnTo>
                  <a:lnTo>
                    <a:pt x="38" y="8"/>
                  </a:lnTo>
                  <a:lnTo>
                    <a:pt x="32" y="8"/>
                  </a:lnTo>
                  <a:lnTo>
                    <a:pt x="25" y="7"/>
                  </a:lnTo>
                  <a:lnTo>
                    <a:pt x="17" y="6"/>
                  </a:lnTo>
                  <a:lnTo>
                    <a:pt x="11" y="3"/>
                  </a:lnTo>
                  <a:lnTo>
                    <a:pt x="3" y="0"/>
                  </a:lnTo>
                  <a:lnTo>
                    <a:pt x="0" y="9"/>
                  </a:lnTo>
                  <a:lnTo>
                    <a:pt x="8" y="12"/>
                  </a:lnTo>
                  <a:lnTo>
                    <a:pt x="15" y="14"/>
                  </a:lnTo>
                  <a:lnTo>
                    <a:pt x="24" y="15"/>
                  </a:lnTo>
                  <a:lnTo>
                    <a:pt x="31" y="17"/>
                  </a:lnTo>
                  <a:lnTo>
                    <a:pt x="37" y="17"/>
                  </a:lnTo>
                  <a:lnTo>
                    <a:pt x="44" y="18"/>
                  </a:lnTo>
                  <a:lnTo>
                    <a:pt x="49" y="18"/>
                  </a:lnTo>
                  <a:lnTo>
                    <a:pt x="52" y="18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17" name="Freeform 1725"/>
            <p:cNvSpPr>
              <a:spLocks/>
            </p:cNvSpPr>
            <p:nvPr/>
          </p:nvSpPr>
          <p:spPr bwMode="auto">
            <a:xfrm>
              <a:off x="302" y="288"/>
              <a:ext cx="65" cy="107"/>
            </a:xfrm>
            <a:custGeom>
              <a:avLst/>
              <a:gdLst>
                <a:gd name="T0" fmla="*/ 65 w 65"/>
                <a:gd name="T1" fmla="*/ 97 h 107"/>
                <a:gd name="T2" fmla="*/ 65 w 65"/>
                <a:gd name="T3" fmla="*/ 100 h 107"/>
                <a:gd name="T4" fmla="*/ 64 w 65"/>
                <a:gd name="T5" fmla="*/ 102 h 107"/>
                <a:gd name="T6" fmla="*/ 64 w 65"/>
                <a:gd name="T7" fmla="*/ 105 h 107"/>
                <a:gd name="T8" fmla="*/ 62 w 65"/>
                <a:gd name="T9" fmla="*/ 106 h 107"/>
                <a:gd name="T10" fmla="*/ 59 w 65"/>
                <a:gd name="T11" fmla="*/ 107 h 107"/>
                <a:gd name="T12" fmla="*/ 54 w 65"/>
                <a:gd name="T13" fmla="*/ 107 h 107"/>
                <a:gd name="T14" fmla="*/ 47 w 65"/>
                <a:gd name="T15" fmla="*/ 105 h 107"/>
                <a:gd name="T16" fmla="*/ 41 w 65"/>
                <a:gd name="T17" fmla="*/ 101 h 107"/>
                <a:gd name="T18" fmla="*/ 35 w 65"/>
                <a:gd name="T19" fmla="*/ 96 h 107"/>
                <a:gd name="T20" fmla="*/ 27 w 65"/>
                <a:gd name="T21" fmla="*/ 89 h 107"/>
                <a:gd name="T22" fmla="*/ 20 w 65"/>
                <a:gd name="T23" fmla="*/ 82 h 107"/>
                <a:gd name="T24" fmla="*/ 14 w 65"/>
                <a:gd name="T25" fmla="*/ 72 h 107"/>
                <a:gd name="T26" fmla="*/ 8 w 65"/>
                <a:gd name="T27" fmla="*/ 62 h 107"/>
                <a:gd name="T28" fmla="*/ 4 w 65"/>
                <a:gd name="T29" fmla="*/ 52 h 107"/>
                <a:gd name="T30" fmla="*/ 1 w 65"/>
                <a:gd name="T31" fmla="*/ 40 h 107"/>
                <a:gd name="T32" fmla="*/ 0 w 65"/>
                <a:gd name="T33" fmla="*/ 28 h 107"/>
                <a:gd name="T34" fmla="*/ 1 w 65"/>
                <a:gd name="T35" fmla="*/ 16 h 107"/>
                <a:gd name="T36" fmla="*/ 4 w 65"/>
                <a:gd name="T37" fmla="*/ 3 h 107"/>
                <a:gd name="T38" fmla="*/ 5 w 65"/>
                <a:gd name="T39" fmla="*/ 1 h 107"/>
                <a:gd name="T40" fmla="*/ 6 w 65"/>
                <a:gd name="T41" fmla="*/ 0 h 107"/>
                <a:gd name="T42" fmla="*/ 8 w 65"/>
                <a:gd name="T43" fmla="*/ 0 h 107"/>
                <a:gd name="T44" fmla="*/ 10 w 65"/>
                <a:gd name="T45" fmla="*/ 1 h 107"/>
                <a:gd name="T46" fmla="*/ 16 w 65"/>
                <a:gd name="T47" fmla="*/ 5 h 107"/>
                <a:gd name="T48" fmla="*/ 23 w 65"/>
                <a:gd name="T49" fmla="*/ 9 h 107"/>
                <a:gd name="T50" fmla="*/ 29 w 65"/>
                <a:gd name="T51" fmla="*/ 15 h 107"/>
                <a:gd name="T52" fmla="*/ 37 w 65"/>
                <a:gd name="T53" fmla="*/ 22 h 107"/>
                <a:gd name="T54" fmla="*/ 43 w 65"/>
                <a:gd name="T55" fmla="*/ 31 h 107"/>
                <a:gd name="T56" fmla="*/ 48 w 65"/>
                <a:gd name="T57" fmla="*/ 39 h 107"/>
                <a:gd name="T58" fmla="*/ 53 w 65"/>
                <a:gd name="T59" fmla="*/ 48 h 107"/>
                <a:gd name="T60" fmla="*/ 56 w 65"/>
                <a:gd name="T61" fmla="*/ 55 h 107"/>
                <a:gd name="T62" fmla="*/ 59 w 65"/>
                <a:gd name="T63" fmla="*/ 64 h 107"/>
                <a:gd name="T64" fmla="*/ 61 w 65"/>
                <a:gd name="T65" fmla="*/ 73 h 107"/>
                <a:gd name="T66" fmla="*/ 62 w 65"/>
                <a:gd name="T67" fmla="*/ 80 h 107"/>
                <a:gd name="T68" fmla="*/ 63 w 65"/>
                <a:gd name="T69" fmla="*/ 87 h 107"/>
                <a:gd name="T70" fmla="*/ 64 w 65"/>
                <a:gd name="T71" fmla="*/ 93 h 107"/>
                <a:gd name="T72" fmla="*/ 65 w 65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65" y="97"/>
                  </a:moveTo>
                  <a:lnTo>
                    <a:pt x="65" y="100"/>
                  </a:lnTo>
                  <a:lnTo>
                    <a:pt x="64" y="102"/>
                  </a:lnTo>
                  <a:lnTo>
                    <a:pt x="64" y="105"/>
                  </a:lnTo>
                  <a:lnTo>
                    <a:pt x="62" y="106"/>
                  </a:lnTo>
                  <a:lnTo>
                    <a:pt x="59" y="107"/>
                  </a:lnTo>
                  <a:lnTo>
                    <a:pt x="54" y="107"/>
                  </a:lnTo>
                  <a:lnTo>
                    <a:pt x="47" y="105"/>
                  </a:lnTo>
                  <a:lnTo>
                    <a:pt x="41" y="101"/>
                  </a:lnTo>
                  <a:lnTo>
                    <a:pt x="35" y="96"/>
                  </a:lnTo>
                  <a:lnTo>
                    <a:pt x="27" y="89"/>
                  </a:lnTo>
                  <a:lnTo>
                    <a:pt x="20" y="82"/>
                  </a:lnTo>
                  <a:lnTo>
                    <a:pt x="14" y="72"/>
                  </a:lnTo>
                  <a:lnTo>
                    <a:pt x="8" y="62"/>
                  </a:lnTo>
                  <a:lnTo>
                    <a:pt x="4" y="52"/>
                  </a:lnTo>
                  <a:lnTo>
                    <a:pt x="1" y="40"/>
                  </a:lnTo>
                  <a:lnTo>
                    <a:pt x="0" y="28"/>
                  </a:lnTo>
                  <a:lnTo>
                    <a:pt x="1" y="16"/>
                  </a:lnTo>
                  <a:lnTo>
                    <a:pt x="4" y="3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6" y="5"/>
                  </a:lnTo>
                  <a:lnTo>
                    <a:pt x="23" y="9"/>
                  </a:lnTo>
                  <a:lnTo>
                    <a:pt x="29" y="15"/>
                  </a:lnTo>
                  <a:lnTo>
                    <a:pt x="37" y="22"/>
                  </a:lnTo>
                  <a:lnTo>
                    <a:pt x="43" y="31"/>
                  </a:lnTo>
                  <a:lnTo>
                    <a:pt x="48" y="39"/>
                  </a:lnTo>
                  <a:lnTo>
                    <a:pt x="53" y="48"/>
                  </a:lnTo>
                  <a:lnTo>
                    <a:pt x="56" y="55"/>
                  </a:lnTo>
                  <a:lnTo>
                    <a:pt x="59" y="64"/>
                  </a:lnTo>
                  <a:lnTo>
                    <a:pt x="61" y="73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4" y="93"/>
                  </a:lnTo>
                  <a:lnTo>
                    <a:pt x="65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18" name="Freeform 1726"/>
            <p:cNvSpPr>
              <a:spLocks/>
            </p:cNvSpPr>
            <p:nvPr/>
          </p:nvSpPr>
          <p:spPr bwMode="auto">
            <a:xfrm>
              <a:off x="298" y="289"/>
              <a:ext cx="74" cy="111"/>
            </a:xfrm>
            <a:custGeom>
              <a:avLst/>
              <a:gdLst>
                <a:gd name="T0" fmla="*/ 4 w 74"/>
                <a:gd name="T1" fmla="*/ 0 h 111"/>
                <a:gd name="T2" fmla="*/ 1 w 74"/>
                <a:gd name="T3" fmla="*/ 14 h 111"/>
                <a:gd name="T4" fmla="*/ 0 w 74"/>
                <a:gd name="T5" fmla="*/ 27 h 111"/>
                <a:gd name="T6" fmla="*/ 1 w 74"/>
                <a:gd name="T7" fmla="*/ 40 h 111"/>
                <a:gd name="T8" fmla="*/ 4 w 74"/>
                <a:gd name="T9" fmla="*/ 52 h 111"/>
                <a:gd name="T10" fmla="*/ 8 w 74"/>
                <a:gd name="T11" fmla="*/ 63 h 111"/>
                <a:gd name="T12" fmla="*/ 14 w 74"/>
                <a:gd name="T13" fmla="*/ 74 h 111"/>
                <a:gd name="T14" fmla="*/ 21 w 74"/>
                <a:gd name="T15" fmla="*/ 83 h 111"/>
                <a:gd name="T16" fmla="*/ 28 w 74"/>
                <a:gd name="T17" fmla="*/ 92 h 111"/>
                <a:gd name="T18" fmla="*/ 35 w 74"/>
                <a:gd name="T19" fmla="*/ 98 h 111"/>
                <a:gd name="T20" fmla="*/ 43 w 74"/>
                <a:gd name="T21" fmla="*/ 104 h 111"/>
                <a:gd name="T22" fmla="*/ 50 w 74"/>
                <a:gd name="T23" fmla="*/ 108 h 111"/>
                <a:gd name="T24" fmla="*/ 57 w 74"/>
                <a:gd name="T25" fmla="*/ 110 h 111"/>
                <a:gd name="T26" fmla="*/ 63 w 74"/>
                <a:gd name="T27" fmla="*/ 111 h 111"/>
                <a:gd name="T28" fmla="*/ 68 w 74"/>
                <a:gd name="T29" fmla="*/ 109 h 111"/>
                <a:gd name="T30" fmla="*/ 71 w 74"/>
                <a:gd name="T31" fmla="*/ 106 h 111"/>
                <a:gd name="T32" fmla="*/ 73 w 74"/>
                <a:gd name="T33" fmla="*/ 103 h 111"/>
                <a:gd name="T34" fmla="*/ 74 w 74"/>
                <a:gd name="T35" fmla="*/ 99 h 111"/>
                <a:gd name="T36" fmla="*/ 74 w 74"/>
                <a:gd name="T37" fmla="*/ 96 h 111"/>
                <a:gd name="T38" fmla="*/ 64 w 74"/>
                <a:gd name="T39" fmla="*/ 97 h 111"/>
                <a:gd name="T40" fmla="*/ 65 w 74"/>
                <a:gd name="T41" fmla="*/ 99 h 111"/>
                <a:gd name="T42" fmla="*/ 64 w 74"/>
                <a:gd name="T43" fmla="*/ 100 h 111"/>
                <a:gd name="T44" fmla="*/ 64 w 74"/>
                <a:gd name="T45" fmla="*/ 101 h 111"/>
                <a:gd name="T46" fmla="*/ 62 w 74"/>
                <a:gd name="T47" fmla="*/ 101 h 111"/>
                <a:gd name="T48" fmla="*/ 59 w 74"/>
                <a:gd name="T49" fmla="*/ 101 h 111"/>
                <a:gd name="T50" fmla="*/ 53 w 74"/>
                <a:gd name="T51" fmla="*/ 99 h 111"/>
                <a:gd name="T52" fmla="*/ 47 w 74"/>
                <a:gd name="T53" fmla="*/ 96 h 111"/>
                <a:gd name="T54" fmla="*/ 41 w 74"/>
                <a:gd name="T55" fmla="*/ 92 h 111"/>
                <a:gd name="T56" fmla="*/ 34 w 74"/>
                <a:gd name="T57" fmla="*/ 85 h 111"/>
                <a:gd name="T58" fmla="*/ 28 w 74"/>
                <a:gd name="T59" fmla="*/ 77 h 111"/>
                <a:gd name="T60" fmla="*/ 22 w 74"/>
                <a:gd name="T61" fmla="*/ 68 h 111"/>
                <a:gd name="T62" fmla="*/ 16 w 74"/>
                <a:gd name="T63" fmla="*/ 60 h 111"/>
                <a:gd name="T64" fmla="*/ 12 w 74"/>
                <a:gd name="T65" fmla="*/ 49 h 111"/>
                <a:gd name="T66" fmla="*/ 9 w 74"/>
                <a:gd name="T67" fmla="*/ 38 h 111"/>
                <a:gd name="T68" fmla="*/ 8 w 74"/>
                <a:gd name="T69" fmla="*/ 27 h 111"/>
                <a:gd name="T70" fmla="*/ 9 w 74"/>
                <a:gd name="T71" fmla="*/ 15 h 111"/>
                <a:gd name="T72" fmla="*/ 12 w 74"/>
                <a:gd name="T73" fmla="*/ 3 h 111"/>
                <a:gd name="T74" fmla="*/ 4 w 74"/>
                <a:gd name="T75" fmla="*/ 0 h 11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4"/>
                <a:gd name="T115" fmla="*/ 0 h 111"/>
                <a:gd name="T116" fmla="*/ 74 w 74"/>
                <a:gd name="T117" fmla="*/ 111 h 11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4" h="111">
                  <a:moveTo>
                    <a:pt x="4" y="0"/>
                  </a:moveTo>
                  <a:lnTo>
                    <a:pt x="1" y="14"/>
                  </a:lnTo>
                  <a:lnTo>
                    <a:pt x="0" y="27"/>
                  </a:lnTo>
                  <a:lnTo>
                    <a:pt x="1" y="40"/>
                  </a:lnTo>
                  <a:lnTo>
                    <a:pt x="4" y="52"/>
                  </a:lnTo>
                  <a:lnTo>
                    <a:pt x="8" y="63"/>
                  </a:lnTo>
                  <a:lnTo>
                    <a:pt x="14" y="74"/>
                  </a:lnTo>
                  <a:lnTo>
                    <a:pt x="21" y="83"/>
                  </a:lnTo>
                  <a:lnTo>
                    <a:pt x="28" y="92"/>
                  </a:lnTo>
                  <a:lnTo>
                    <a:pt x="35" y="98"/>
                  </a:lnTo>
                  <a:lnTo>
                    <a:pt x="43" y="104"/>
                  </a:lnTo>
                  <a:lnTo>
                    <a:pt x="50" y="108"/>
                  </a:lnTo>
                  <a:lnTo>
                    <a:pt x="57" y="110"/>
                  </a:lnTo>
                  <a:lnTo>
                    <a:pt x="63" y="111"/>
                  </a:lnTo>
                  <a:lnTo>
                    <a:pt x="68" y="109"/>
                  </a:lnTo>
                  <a:lnTo>
                    <a:pt x="71" y="106"/>
                  </a:lnTo>
                  <a:lnTo>
                    <a:pt x="73" y="103"/>
                  </a:lnTo>
                  <a:lnTo>
                    <a:pt x="74" y="99"/>
                  </a:lnTo>
                  <a:lnTo>
                    <a:pt x="74" y="96"/>
                  </a:lnTo>
                  <a:lnTo>
                    <a:pt x="64" y="97"/>
                  </a:lnTo>
                  <a:lnTo>
                    <a:pt x="65" y="99"/>
                  </a:lnTo>
                  <a:lnTo>
                    <a:pt x="64" y="100"/>
                  </a:lnTo>
                  <a:lnTo>
                    <a:pt x="64" y="101"/>
                  </a:lnTo>
                  <a:lnTo>
                    <a:pt x="62" y="101"/>
                  </a:lnTo>
                  <a:lnTo>
                    <a:pt x="59" y="101"/>
                  </a:lnTo>
                  <a:lnTo>
                    <a:pt x="53" y="99"/>
                  </a:lnTo>
                  <a:lnTo>
                    <a:pt x="47" y="96"/>
                  </a:lnTo>
                  <a:lnTo>
                    <a:pt x="41" y="92"/>
                  </a:lnTo>
                  <a:lnTo>
                    <a:pt x="34" y="85"/>
                  </a:lnTo>
                  <a:lnTo>
                    <a:pt x="28" y="77"/>
                  </a:lnTo>
                  <a:lnTo>
                    <a:pt x="22" y="68"/>
                  </a:lnTo>
                  <a:lnTo>
                    <a:pt x="16" y="60"/>
                  </a:lnTo>
                  <a:lnTo>
                    <a:pt x="12" y="49"/>
                  </a:lnTo>
                  <a:lnTo>
                    <a:pt x="9" y="38"/>
                  </a:lnTo>
                  <a:lnTo>
                    <a:pt x="8" y="27"/>
                  </a:lnTo>
                  <a:lnTo>
                    <a:pt x="9" y="15"/>
                  </a:lnTo>
                  <a:lnTo>
                    <a:pt x="12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19" name="Freeform 1727"/>
            <p:cNvSpPr>
              <a:spLocks/>
            </p:cNvSpPr>
            <p:nvPr/>
          </p:nvSpPr>
          <p:spPr bwMode="auto">
            <a:xfrm>
              <a:off x="302" y="284"/>
              <a:ext cx="53" cy="46"/>
            </a:xfrm>
            <a:custGeom>
              <a:avLst/>
              <a:gdLst>
                <a:gd name="T0" fmla="*/ 53 w 53"/>
                <a:gd name="T1" fmla="*/ 41 h 46"/>
                <a:gd name="T2" fmla="*/ 46 w 53"/>
                <a:gd name="T3" fmla="*/ 32 h 46"/>
                <a:gd name="T4" fmla="*/ 40 w 53"/>
                <a:gd name="T5" fmla="*/ 23 h 46"/>
                <a:gd name="T6" fmla="*/ 33 w 53"/>
                <a:gd name="T7" fmla="*/ 15 h 46"/>
                <a:gd name="T8" fmla="*/ 25 w 53"/>
                <a:gd name="T9" fmla="*/ 10 h 46"/>
                <a:gd name="T10" fmla="*/ 19 w 53"/>
                <a:gd name="T11" fmla="*/ 4 h 46"/>
                <a:gd name="T12" fmla="*/ 12 w 53"/>
                <a:gd name="T13" fmla="*/ 1 h 46"/>
                <a:gd name="T14" fmla="*/ 9 w 53"/>
                <a:gd name="T15" fmla="*/ 0 h 46"/>
                <a:gd name="T16" fmla="*/ 6 w 53"/>
                <a:gd name="T17" fmla="*/ 0 h 46"/>
                <a:gd name="T18" fmla="*/ 2 w 53"/>
                <a:gd name="T19" fmla="*/ 2 h 46"/>
                <a:gd name="T20" fmla="*/ 0 w 53"/>
                <a:gd name="T21" fmla="*/ 5 h 46"/>
                <a:gd name="T22" fmla="*/ 8 w 53"/>
                <a:gd name="T23" fmla="*/ 8 h 46"/>
                <a:gd name="T24" fmla="*/ 8 w 53"/>
                <a:gd name="T25" fmla="*/ 9 h 46"/>
                <a:gd name="T26" fmla="*/ 7 w 53"/>
                <a:gd name="T27" fmla="*/ 9 h 46"/>
                <a:gd name="T28" fmla="*/ 7 w 53"/>
                <a:gd name="T29" fmla="*/ 10 h 46"/>
                <a:gd name="T30" fmla="*/ 9 w 53"/>
                <a:gd name="T31" fmla="*/ 10 h 46"/>
                <a:gd name="T32" fmla="*/ 14 w 53"/>
                <a:gd name="T33" fmla="*/ 12 h 46"/>
                <a:gd name="T34" fmla="*/ 20 w 53"/>
                <a:gd name="T35" fmla="*/ 16 h 46"/>
                <a:gd name="T36" fmla="*/ 26 w 53"/>
                <a:gd name="T37" fmla="*/ 22 h 46"/>
                <a:gd name="T38" fmla="*/ 34 w 53"/>
                <a:gd name="T39" fmla="*/ 30 h 46"/>
                <a:gd name="T40" fmla="*/ 40 w 53"/>
                <a:gd name="T41" fmla="*/ 37 h 46"/>
                <a:gd name="T42" fmla="*/ 45 w 53"/>
                <a:gd name="T43" fmla="*/ 46 h 46"/>
                <a:gd name="T44" fmla="*/ 53 w 53"/>
                <a:gd name="T45" fmla="*/ 41 h 4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6"/>
                <a:gd name="T71" fmla="*/ 53 w 53"/>
                <a:gd name="T72" fmla="*/ 46 h 4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6">
                  <a:moveTo>
                    <a:pt x="53" y="41"/>
                  </a:moveTo>
                  <a:lnTo>
                    <a:pt x="46" y="32"/>
                  </a:lnTo>
                  <a:lnTo>
                    <a:pt x="40" y="23"/>
                  </a:lnTo>
                  <a:lnTo>
                    <a:pt x="33" y="15"/>
                  </a:lnTo>
                  <a:lnTo>
                    <a:pt x="25" y="10"/>
                  </a:lnTo>
                  <a:lnTo>
                    <a:pt x="19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8" y="8"/>
                  </a:lnTo>
                  <a:lnTo>
                    <a:pt x="8" y="9"/>
                  </a:lnTo>
                  <a:lnTo>
                    <a:pt x="7" y="9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14" y="12"/>
                  </a:lnTo>
                  <a:lnTo>
                    <a:pt x="20" y="16"/>
                  </a:lnTo>
                  <a:lnTo>
                    <a:pt x="26" y="22"/>
                  </a:lnTo>
                  <a:lnTo>
                    <a:pt x="34" y="30"/>
                  </a:lnTo>
                  <a:lnTo>
                    <a:pt x="40" y="37"/>
                  </a:lnTo>
                  <a:lnTo>
                    <a:pt x="45" y="46"/>
                  </a:lnTo>
                  <a:lnTo>
                    <a:pt x="5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20" name="Freeform 1728"/>
            <p:cNvSpPr>
              <a:spLocks/>
            </p:cNvSpPr>
            <p:nvPr/>
          </p:nvSpPr>
          <p:spPr bwMode="auto">
            <a:xfrm>
              <a:off x="347" y="325"/>
              <a:ext cx="25" cy="61"/>
            </a:xfrm>
            <a:custGeom>
              <a:avLst/>
              <a:gdLst>
                <a:gd name="T0" fmla="*/ 25 w 25"/>
                <a:gd name="T1" fmla="*/ 60 h 61"/>
                <a:gd name="T2" fmla="*/ 24 w 25"/>
                <a:gd name="T3" fmla="*/ 56 h 61"/>
                <a:gd name="T4" fmla="*/ 24 w 25"/>
                <a:gd name="T5" fmla="*/ 49 h 61"/>
                <a:gd name="T6" fmla="*/ 21 w 25"/>
                <a:gd name="T7" fmla="*/ 42 h 61"/>
                <a:gd name="T8" fmla="*/ 20 w 25"/>
                <a:gd name="T9" fmla="*/ 35 h 61"/>
                <a:gd name="T10" fmla="*/ 18 w 25"/>
                <a:gd name="T11" fmla="*/ 26 h 61"/>
                <a:gd name="T12" fmla="*/ 15 w 25"/>
                <a:gd name="T13" fmla="*/ 17 h 61"/>
                <a:gd name="T14" fmla="*/ 12 w 25"/>
                <a:gd name="T15" fmla="*/ 8 h 61"/>
                <a:gd name="T16" fmla="*/ 8 w 25"/>
                <a:gd name="T17" fmla="*/ 0 h 61"/>
                <a:gd name="T18" fmla="*/ 0 w 25"/>
                <a:gd name="T19" fmla="*/ 5 h 61"/>
                <a:gd name="T20" fmla="*/ 4 w 25"/>
                <a:gd name="T21" fmla="*/ 13 h 61"/>
                <a:gd name="T22" fmla="*/ 8 w 25"/>
                <a:gd name="T23" fmla="*/ 20 h 61"/>
                <a:gd name="T24" fmla="*/ 10 w 25"/>
                <a:gd name="T25" fmla="*/ 28 h 61"/>
                <a:gd name="T26" fmla="*/ 12 w 25"/>
                <a:gd name="T27" fmla="*/ 37 h 61"/>
                <a:gd name="T28" fmla="*/ 13 w 25"/>
                <a:gd name="T29" fmla="*/ 43 h 61"/>
                <a:gd name="T30" fmla="*/ 14 w 25"/>
                <a:gd name="T31" fmla="*/ 51 h 61"/>
                <a:gd name="T32" fmla="*/ 15 w 25"/>
                <a:gd name="T33" fmla="*/ 57 h 61"/>
                <a:gd name="T34" fmla="*/ 15 w 25"/>
                <a:gd name="T35" fmla="*/ 61 h 61"/>
                <a:gd name="T36" fmla="*/ 25 w 25"/>
                <a:gd name="T37" fmla="*/ 60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1"/>
                <a:gd name="T59" fmla="*/ 25 w 25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1">
                  <a:moveTo>
                    <a:pt x="25" y="60"/>
                  </a:moveTo>
                  <a:lnTo>
                    <a:pt x="24" y="56"/>
                  </a:lnTo>
                  <a:lnTo>
                    <a:pt x="24" y="49"/>
                  </a:lnTo>
                  <a:lnTo>
                    <a:pt x="21" y="42"/>
                  </a:lnTo>
                  <a:lnTo>
                    <a:pt x="20" y="35"/>
                  </a:lnTo>
                  <a:lnTo>
                    <a:pt x="18" y="26"/>
                  </a:lnTo>
                  <a:lnTo>
                    <a:pt x="15" y="17"/>
                  </a:lnTo>
                  <a:lnTo>
                    <a:pt x="12" y="8"/>
                  </a:lnTo>
                  <a:lnTo>
                    <a:pt x="8" y="0"/>
                  </a:lnTo>
                  <a:lnTo>
                    <a:pt x="0" y="5"/>
                  </a:lnTo>
                  <a:lnTo>
                    <a:pt x="4" y="13"/>
                  </a:lnTo>
                  <a:lnTo>
                    <a:pt x="8" y="20"/>
                  </a:lnTo>
                  <a:lnTo>
                    <a:pt x="10" y="28"/>
                  </a:lnTo>
                  <a:lnTo>
                    <a:pt x="12" y="37"/>
                  </a:lnTo>
                  <a:lnTo>
                    <a:pt x="13" y="43"/>
                  </a:lnTo>
                  <a:lnTo>
                    <a:pt x="14" y="51"/>
                  </a:lnTo>
                  <a:lnTo>
                    <a:pt x="15" y="57"/>
                  </a:lnTo>
                  <a:lnTo>
                    <a:pt x="15" y="61"/>
                  </a:lnTo>
                  <a:lnTo>
                    <a:pt x="25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21" name="Freeform 1729"/>
            <p:cNvSpPr>
              <a:spLocks/>
            </p:cNvSpPr>
            <p:nvPr/>
          </p:nvSpPr>
          <p:spPr bwMode="auto">
            <a:xfrm>
              <a:off x="5441" y="416"/>
              <a:ext cx="65" cy="106"/>
            </a:xfrm>
            <a:custGeom>
              <a:avLst/>
              <a:gdLst>
                <a:gd name="T0" fmla="*/ 0 w 65"/>
                <a:gd name="T1" fmla="*/ 95 h 106"/>
                <a:gd name="T2" fmla="*/ 0 w 65"/>
                <a:gd name="T3" fmla="*/ 99 h 106"/>
                <a:gd name="T4" fmla="*/ 1 w 65"/>
                <a:gd name="T5" fmla="*/ 101 h 106"/>
                <a:gd name="T6" fmla="*/ 1 w 65"/>
                <a:gd name="T7" fmla="*/ 103 h 106"/>
                <a:gd name="T8" fmla="*/ 3 w 65"/>
                <a:gd name="T9" fmla="*/ 105 h 106"/>
                <a:gd name="T10" fmla="*/ 6 w 65"/>
                <a:gd name="T11" fmla="*/ 106 h 106"/>
                <a:gd name="T12" fmla="*/ 11 w 65"/>
                <a:gd name="T13" fmla="*/ 105 h 106"/>
                <a:gd name="T14" fmla="*/ 18 w 65"/>
                <a:gd name="T15" fmla="*/ 103 h 106"/>
                <a:gd name="T16" fmla="*/ 24 w 65"/>
                <a:gd name="T17" fmla="*/ 100 h 106"/>
                <a:gd name="T18" fmla="*/ 30 w 65"/>
                <a:gd name="T19" fmla="*/ 94 h 106"/>
                <a:gd name="T20" fmla="*/ 38 w 65"/>
                <a:gd name="T21" fmla="*/ 88 h 106"/>
                <a:gd name="T22" fmla="*/ 45 w 65"/>
                <a:gd name="T23" fmla="*/ 80 h 106"/>
                <a:gd name="T24" fmla="*/ 51 w 65"/>
                <a:gd name="T25" fmla="*/ 71 h 106"/>
                <a:gd name="T26" fmla="*/ 57 w 65"/>
                <a:gd name="T27" fmla="*/ 61 h 106"/>
                <a:gd name="T28" fmla="*/ 61 w 65"/>
                <a:gd name="T29" fmla="*/ 50 h 106"/>
                <a:gd name="T30" fmla="*/ 64 w 65"/>
                <a:gd name="T31" fmla="*/ 38 h 106"/>
                <a:gd name="T32" fmla="*/ 65 w 65"/>
                <a:gd name="T33" fmla="*/ 26 h 106"/>
                <a:gd name="T34" fmla="*/ 64 w 65"/>
                <a:gd name="T35" fmla="*/ 14 h 106"/>
                <a:gd name="T36" fmla="*/ 61 w 65"/>
                <a:gd name="T37" fmla="*/ 1 h 106"/>
                <a:gd name="T38" fmla="*/ 60 w 65"/>
                <a:gd name="T39" fmla="*/ 0 h 106"/>
                <a:gd name="T40" fmla="*/ 59 w 65"/>
                <a:gd name="T41" fmla="*/ 0 h 106"/>
                <a:gd name="T42" fmla="*/ 57 w 65"/>
                <a:gd name="T43" fmla="*/ 0 h 106"/>
                <a:gd name="T44" fmla="*/ 55 w 65"/>
                <a:gd name="T45" fmla="*/ 0 h 106"/>
                <a:gd name="T46" fmla="*/ 49 w 65"/>
                <a:gd name="T47" fmla="*/ 3 h 106"/>
                <a:gd name="T48" fmla="*/ 42 w 65"/>
                <a:gd name="T49" fmla="*/ 7 h 106"/>
                <a:gd name="T50" fmla="*/ 36 w 65"/>
                <a:gd name="T51" fmla="*/ 14 h 106"/>
                <a:gd name="T52" fmla="*/ 28 w 65"/>
                <a:gd name="T53" fmla="*/ 21 h 106"/>
                <a:gd name="T54" fmla="*/ 22 w 65"/>
                <a:gd name="T55" fmla="*/ 29 h 106"/>
                <a:gd name="T56" fmla="*/ 17 w 65"/>
                <a:gd name="T57" fmla="*/ 38 h 106"/>
                <a:gd name="T58" fmla="*/ 12 w 65"/>
                <a:gd name="T59" fmla="*/ 46 h 106"/>
                <a:gd name="T60" fmla="*/ 9 w 65"/>
                <a:gd name="T61" fmla="*/ 55 h 106"/>
                <a:gd name="T62" fmla="*/ 6 w 65"/>
                <a:gd name="T63" fmla="*/ 62 h 106"/>
                <a:gd name="T64" fmla="*/ 4 w 65"/>
                <a:gd name="T65" fmla="*/ 71 h 106"/>
                <a:gd name="T66" fmla="*/ 3 w 65"/>
                <a:gd name="T67" fmla="*/ 79 h 106"/>
                <a:gd name="T68" fmla="*/ 2 w 65"/>
                <a:gd name="T69" fmla="*/ 85 h 106"/>
                <a:gd name="T70" fmla="*/ 1 w 65"/>
                <a:gd name="T71" fmla="*/ 91 h 106"/>
                <a:gd name="T72" fmla="*/ 0 w 65"/>
                <a:gd name="T73" fmla="*/ 95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0" y="95"/>
                  </a:moveTo>
                  <a:lnTo>
                    <a:pt x="0" y="99"/>
                  </a:lnTo>
                  <a:lnTo>
                    <a:pt x="1" y="101"/>
                  </a:lnTo>
                  <a:lnTo>
                    <a:pt x="1" y="103"/>
                  </a:lnTo>
                  <a:lnTo>
                    <a:pt x="3" y="105"/>
                  </a:lnTo>
                  <a:lnTo>
                    <a:pt x="6" y="106"/>
                  </a:lnTo>
                  <a:lnTo>
                    <a:pt x="11" y="105"/>
                  </a:lnTo>
                  <a:lnTo>
                    <a:pt x="18" y="103"/>
                  </a:lnTo>
                  <a:lnTo>
                    <a:pt x="24" y="100"/>
                  </a:lnTo>
                  <a:lnTo>
                    <a:pt x="30" y="94"/>
                  </a:lnTo>
                  <a:lnTo>
                    <a:pt x="38" y="88"/>
                  </a:lnTo>
                  <a:lnTo>
                    <a:pt x="45" y="80"/>
                  </a:lnTo>
                  <a:lnTo>
                    <a:pt x="51" y="71"/>
                  </a:lnTo>
                  <a:lnTo>
                    <a:pt x="57" y="61"/>
                  </a:lnTo>
                  <a:lnTo>
                    <a:pt x="61" y="50"/>
                  </a:lnTo>
                  <a:lnTo>
                    <a:pt x="64" y="38"/>
                  </a:lnTo>
                  <a:lnTo>
                    <a:pt x="65" y="26"/>
                  </a:lnTo>
                  <a:lnTo>
                    <a:pt x="64" y="14"/>
                  </a:lnTo>
                  <a:lnTo>
                    <a:pt x="61" y="1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49" y="3"/>
                  </a:lnTo>
                  <a:lnTo>
                    <a:pt x="42" y="7"/>
                  </a:lnTo>
                  <a:lnTo>
                    <a:pt x="36" y="14"/>
                  </a:lnTo>
                  <a:lnTo>
                    <a:pt x="28" y="21"/>
                  </a:lnTo>
                  <a:lnTo>
                    <a:pt x="22" y="29"/>
                  </a:lnTo>
                  <a:lnTo>
                    <a:pt x="17" y="38"/>
                  </a:lnTo>
                  <a:lnTo>
                    <a:pt x="12" y="46"/>
                  </a:lnTo>
                  <a:lnTo>
                    <a:pt x="9" y="55"/>
                  </a:lnTo>
                  <a:lnTo>
                    <a:pt x="6" y="62"/>
                  </a:lnTo>
                  <a:lnTo>
                    <a:pt x="4" y="71"/>
                  </a:lnTo>
                  <a:lnTo>
                    <a:pt x="3" y="79"/>
                  </a:lnTo>
                  <a:lnTo>
                    <a:pt x="2" y="85"/>
                  </a:lnTo>
                  <a:lnTo>
                    <a:pt x="1" y="91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22" name="Freeform 1730"/>
            <p:cNvSpPr>
              <a:spLocks/>
            </p:cNvSpPr>
            <p:nvPr/>
          </p:nvSpPr>
          <p:spPr bwMode="auto">
            <a:xfrm>
              <a:off x="5436" y="416"/>
              <a:ext cx="74" cy="111"/>
            </a:xfrm>
            <a:custGeom>
              <a:avLst/>
              <a:gdLst>
                <a:gd name="T0" fmla="*/ 62 w 74"/>
                <a:gd name="T1" fmla="*/ 3 h 111"/>
                <a:gd name="T2" fmla="*/ 65 w 74"/>
                <a:gd name="T3" fmla="*/ 15 h 111"/>
                <a:gd name="T4" fmla="*/ 66 w 74"/>
                <a:gd name="T5" fmla="*/ 26 h 111"/>
                <a:gd name="T6" fmla="*/ 65 w 74"/>
                <a:gd name="T7" fmla="*/ 38 h 111"/>
                <a:gd name="T8" fmla="*/ 62 w 74"/>
                <a:gd name="T9" fmla="*/ 49 h 111"/>
                <a:gd name="T10" fmla="*/ 58 w 74"/>
                <a:gd name="T11" fmla="*/ 59 h 111"/>
                <a:gd name="T12" fmla="*/ 52 w 74"/>
                <a:gd name="T13" fmla="*/ 68 h 111"/>
                <a:gd name="T14" fmla="*/ 46 w 74"/>
                <a:gd name="T15" fmla="*/ 77 h 111"/>
                <a:gd name="T16" fmla="*/ 40 w 74"/>
                <a:gd name="T17" fmla="*/ 84 h 111"/>
                <a:gd name="T18" fmla="*/ 33 w 74"/>
                <a:gd name="T19" fmla="*/ 91 h 111"/>
                <a:gd name="T20" fmla="*/ 27 w 74"/>
                <a:gd name="T21" fmla="*/ 95 h 111"/>
                <a:gd name="T22" fmla="*/ 21 w 74"/>
                <a:gd name="T23" fmla="*/ 100 h 111"/>
                <a:gd name="T24" fmla="*/ 15 w 74"/>
                <a:gd name="T25" fmla="*/ 101 h 111"/>
                <a:gd name="T26" fmla="*/ 12 w 74"/>
                <a:gd name="T27" fmla="*/ 102 h 111"/>
                <a:gd name="T28" fmla="*/ 10 w 74"/>
                <a:gd name="T29" fmla="*/ 101 h 111"/>
                <a:gd name="T30" fmla="*/ 10 w 74"/>
                <a:gd name="T31" fmla="*/ 100 h 111"/>
                <a:gd name="T32" fmla="*/ 9 w 74"/>
                <a:gd name="T33" fmla="*/ 99 h 111"/>
                <a:gd name="T34" fmla="*/ 10 w 74"/>
                <a:gd name="T35" fmla="*/ 96 h 111"/>
                <a:gd name="T36" fmla="*/ 0 w 74"/>
                <a:gd name="T37" fmla="*/ 95 h 111"/>
                <a:gd name="T38" fmla="*/ 0 w 74"/>
                <a:gd name="T39" fmla="*/ 99 h 111"/>
                <a:gd name="T40" fmla="*/ 1 w 74"/>
                <a:gd name="T41" fmla="*/ 103 h 111"/>
                <a:gd name="T42" fmla="*/ 3 w 74"/>
                <a:gd name="T43" fmla="*/ 106 h 111"/>
                <a:gd name="T44" fmla="*/ 6 w 74"/>
                <a:gd name="T45" fmla="*/ 108 h 111"/>
                <a:gd name="T46" fmla="*/ 11 w 74"/>
                <a:gd name="T47" fmla="*/ 111 h 111"/>
                <a:gd name="T48" fmla="*/ 17 w 74"/>
                <a:gd name="T49" fmla="*/ 110 h 111"/>
                <a:gd name="T50" fmla="*/ 24 w 74"/>
                <a:gd name="T51" fmla="*/ 107 h 111"/>
                <a:gd name="T52" fmla="*/ 31 w 74"/>
                <a:gd name="T53" fmla="*/ 103 h 111"/>
                <a:gd name="T54" fmla="*/ 39 w 74"/>
                <a:gd name="T55" fmla="*/ 97 h 111"/>
                <a:gd name="T56" fmla="*/ 46 w 74"/>
                <a:gd name="T57" fmla="*/ 91 h 111"/>
                <a:gd name="T58" fmla="*/ 53 w 74"/>
                <a:gd name="T59" fmla="*/ 82 h 111"/>
                <a:gd name="T60" fmla="*/ 60 w 74"/>
                <a:gd name="T61" fmla="*/ 73 h 111"/>
                <a:gd name="T62" fmla="*/ 66 w 74"/>
                <a:gd name="T63" fmla="*/ 63 h 111"/>
                <a:gd name="T64" fmla="*/ 70 w 74"/>
                <a:gd name="T65" fmla="*/ 51 h 111"/>
                <a:gd name="T66" fmla="*/ 73 w 74"/>
                <a:gd name="T67" fmla="*/ 39 h 111"/>
                <a:gd name="T68" fmla="*/ 74 w 74"/>
                <a:gd name="T69" fmla="*/ 27 h 111"/>
                <a:gd name="T70" fmla="*/ 73 w 74"/>
                <a:gd name="T71" fmla="*/ 13 h 111"/>
                <a:gd name="T72" fmla="*/ 70 w 74"/>
                <a:gd name="T73" fmla="*/ 0 h 111"/>
                <a:gd name="T74" fmla="*/ 62 w 74"/>
                <a:gd name="T75" fmla="*/ 3 h 11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4"/>
                <a:gd name="T115" fmla="*/ 0 h 111"/>
                <a:gd name="T116" fmla="*/ 74 w 74"/>
                <a:gd name="T117" fmla="*/ 111 h 11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4" h="111">
                  <a:moveTo>
                    <a:pt x="62" y="3"/>
                  </a:moveTo>
                  <a:lnTo>
                    <a:pt x="65" y="15"/>
                  </a:lnTo>
                  <a:lnTo>
                    <a:pt x="66" y="26"/>
                  </a:lnTo>
                  <a:lnTo>
                    <a:pt x="65" y="38"/>
                  </a:lnTo>
                  <a:lnTo>
                    <a:pt x="62" y="49"/>
                  </a:lnTo>
                  <a:lnTo>
                    <a:pt x="58" y="59"/>
                  </a:lnTo>
                  <a:lnTo>
                    <a:pt x="52" y="68"/>
                  </a:lnTo>
                  <a:lnTo>
                    <a:pt x="46" y="77"/>
                  </a:lnTo>
                  <a:lnTo>
                    <a:pt x="40" y="84"/>
                  </a:lnTo>
                  <a:lnTo>
                    <a:pt x="33" y="91"/>
                  </a:lnTo>
                  <a:lnTo>
                    <a:pt x="27" y="95"/>
                  </a:lnTo>
                  <a:lnTo>
                    <a:pt x="21" y="100"/>
                  </a:lnTo>
                  <a:lnTo>
                    <a:pt x="15" y="101"/>
                  </a:lnTo>
                  <a:lnTo>
                    <a:pt x="12" y="102"/>
                  </a:lnTo>
                  <a:lnTo>
                    <a:pt x="10" y="101"/>
                  </a:lnTo>
                  <a:lnTo>
                    <a:pt x="10" y="100"/>
                  </a:lnTo>
                  <a:lnTo>
                    <a:pt x="9" y="99"/>
                  </a:lnTo>
                  <a:lnTo>
                    <a:pt x="10" y="96"/>
                  </a:lnTo>
                  <a:lnTo>
                    <a:pt x="0" y="95"/>
                  </a:lnTo>
                  <a:lnTo>
                    <a:pt x="0" y="99"/>
                  </a:lnTo>
                  <a:lnTo>
                    <a:pt x="1" y="103"/>
                  </a:lnTo>
                  <a:lnTo>
                    <a:pt x="3" y="106"/>
                  </a:lnTo>
                  <a:lnTo>
                    <a:pt x="6" y="108"/>
                  </a:lnTo>
                  <a:lnTo>
                    <a:pt x="11" y="111"/>
                  </a:lnTo>
                  <a:lnTo>
                    <a:pt x="17" y="110"/>
                  </a:lnTo>
                  <a:lnTo>
                    <a:pt x="24" y="107"/>
                  </a:lnTo>
                  <a:lnTo>
                    <a:pt x="31" y="103"/>
                  </a:lnTo>
                  <a:lnTo>
                    <a:pt x="39" y="97"/>
                  </a:lnTo>
                  <a:lnTo>
                    <a:pt x="46" y="91"/>
                  </a:lnTo>
                  <a:lnTo>
                    <a:pt x="53" y="82"/>
                  </a:lnTo>
                  <a:lnTo>
                    <a:pt x="60" y="73"/>
                  </a:lnTo>
                  <a:lnTo>
                    <a:pt x="66" y="63"/>
                  </a:lnTo>
                  <a:lnTo>
                    <a:pt x="70" y="51"/>
                  </a:lnTo>
                  <a:lnTo>
                    <a:pt x="73" y="39"/>
                  </a:lnTo>
                  <a:lnTo>
                    <a:pt x="74" y="27"/>
                  </a:lnTo>
                  <a:lnTo>
                    <a:pt x="73" y="13"/>
                  </a:lnTo>
                  <a:lnTo>
                    <a:pt x="70" y="0"/>
                  </a:lnTo>
                  <a:lnTo>
                    <a:pt x="62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23" name="Freeform 1731"/>
            <p:cNvSpPr>
              <a:spLocks/>
            </p:cNvSpPr>
            <p:nvPr/>
          </p:nvSpPr>
          <p:spPr bwMode="auto">
            <a:xfrm>
              <a:off x="5453" y="411"/>
              <a:ext cx="53" cy="45"/>
            </a:xfrm>
            <a:custGeom>
              <a:avLst/>
              <a:gdLst>
                <a:gd name="T0" fmla="*/ 8 w 53"/>
                <a:gd name="T1" fmla="*/ 45 h 45"/>
                <a:gd name="T2" fmla="*/ 13 w 53"/>
                <a:gd name="T3" fmla="*/ 37 h 45"/>
                <a:gd name="T4" fmla="*/ 19 w 53"/>
                <a:gd name="T5" fmla="*/ 29 h 45"/>
                <a:gd name="T6" fmla="*/ 27 w 53"/>
                <a:gd name="T7" fmla="*/ 22 h 45"/>
                <a:gd name="T8" fmla="*/ 33 w 53"/>
                <a:gd name="T9" fmla="*/ 16 h 45"/>
                <a:gd name="T10" fmla="*/ 39 w 53"/>
                <a:gd name="T11" fmla="*/ 11 h 45"/>
                <a:gd name="T12" fmla="*/ 44 w 53"/>
                <a:gd name="T13" fmla="*/ 9 h 45"/>
                <a:gd name="T14" fmla="*/ 46 w 53"/>
                <a:gd name="T15" fmla="*/ 9 h 45"/>
                <a:gd name="T16" fmla="*/ 45 w 53"/>
                <a:gd name="T17" fmla="*/ 8 h 45"/>
                <a:gd name="T18" fmla="*/ 53 w 53"/>
                <a:gd name="T19" fmla="*/ 5 h 45"/>
                <a:gd name="T20" fmla="*/ 51 w 53"/>
                <a:gd name="T21" fmla="*/ 1 h 45"/>
                <a:gd name="T22" fmla="*/ 47 w 53"/>
                <a:gd name="T23" fmla="*/ 0 h 45"/>
                <a:gd name="T24" fmla="*/ 44 w 53"/>
                <a:gd name="T25" fmla="*/ 0 h 45"/>
                <a:gd name="T26" fmla="*/ 41 w 53"/>
                <a:gd name="T27" fmla="*/ 0 h 45"/>
                <a:gd name="T28" fmla="*/ 34 w 53"/>
                <a:gd name="T29" fmla="*/ 4 h 45"/>
                <a:gd name="T30" fmla="*/ 28 w 53"/>
                <a:gd name="T31" fmla="*/ 9 h 45"/>
                <a:gd name="T32" fmla="*/ 20 w 53"/>
                <a:gd name="T33" fmla="*/ 16 h 45"/>
                <a:gd name="T34" fmla="*/ 13 w 53"/>
                <a:gd name="T35" fmla="*/ 23 h 45"/>
                <a:gd name="T36" fmla="*/ 7 w 53"/>
                <a:gd name="T37" fmla="*/ 31 h 45"/>
                <a:gd name="T38" fmla="*/ 0 w 53"/>
                <a:gd name="T39" fmla="*/ 41 h 45"/>
                <a:gd name="T40" fmla="*/ 8 w 53"/>
                <a:gd name="T41" fmla="*/ 45 h 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3"/>
                <a:gd name="T64" fmla="*/ 0 h 45"/>
                <a:gd name="T65" fmla="*/ 53 w 53"/>
                <a:gd name="T66" fmla="*/ 45 h 4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3" h="45">
                  <a:moveTo>
                    <a:pt x="8" y="45"/>
                  </a:moveTo>
                  <a:lnTo>
                    <a:pt x="13" y="37"/>
                  </a:lnTo>
                  <a:lnTo>
                    <a:pt x="19" y="29"/>
                  </a:lnTo>
                  <a:lnTo>
                    <a:pt x="27" y="22"/>
                  </a:lnTo>
                  <a:lnTo>
                    <a:pt x="33" y="16"/>
                  </a:lnTo>
                  <a:lnTo>
                    <a:pt x="39" y="11"/>
                  </a:lnTo>
                  <a:lnTo>
                    <a:pt x="44" y="9"/>
                  </a:lnTo>
                  <a:lnTo>
                    <a:pt x="46" y="9"/>
                  </a:lnTo>
                  <a:lnTo>
                    <a:pt x="45" y="8"/>
                  </a:lnTo>
                  <a:lnTo>
                    <a:pt x="53" y="5"/>
                  </a:lnTo>
                  <a:lnTo>
                    <a:pt x="51" y="1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4" y="4"/>
                  </a:lnTo>
                  <a:lnTo>
                    <a:pt x="28" y="9"/>
                  </a:lnTo>
                  <a:lnTo>
                    <a:pt x="20" y="16"/>
                  </a:lnTo>
                  <a:lnTo>
                    <a:pt x="13" y="23"/>
                  </a:lnTo>
                  <a:lnTo>
                    <a:pt x="7" y="31"/>
                  </a:lnTo>
                  <a:lnTo>
                    <a:pt x="0" y="41"/>
                  </a:lnTo>
                  <a:lnTo>
                    <a:pt x="8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24" name="Freeform 1732"/>
            <p:cNvSpPr>
              <a:spLocks/>
            </p:cNvSpPr>
            <p:nvPr/>
          </p:nvSpPr>
          <p:spPr bwMode="auto">
            <a:xfrm>
              <a:off x="5436" y="452"/>
              <a:ext cx="25" cy="60"/>
            </a:xfrm>
            <a:custGeom>
              <a:avLst/>
              <a:gdLst>
                <a:gd name="T0" fmla="*/ 10 w 25"/>
                <a:gd name="T1" fmla="*/ 60 h 60"/>
                <a:gd name="T2" fmla="*/ 10 w 25"/>
                <a:gd name="T3" fmla="*/ 56 h 60"/>
                <a:gd name="T4" fmla="*/ 11 w 25"/>
                <a:gd name="T5" fmla="*/ 50 h 60"/>
                <a:gd name="T6" fmla="*/ 12 w 25"/>
                <a:gd name="T7" fmla="*/ 44 h 60"/>
                <a:gd name="T8" fmla="*/ 13 w 25"/>
                <a:gd name="T9" fmla="*/ 36 h 60"/>
                <a:gd name="T10" fmla="*/ 15 w 25"/>
                <a:gd name="T11" fmla="*/ 28 h 60"/>
                <a:gd name="T12" fmla="*/ 17 w 25"/>
                <a:gd name="T13" fmla="*/ 20 h 60"/>
                <a:gd name="T14" fmla="*/ 21 w 25"/>
                <a:gd name="T15" fmla="*/ 12 h 60"/>
                <a:gd name="T16" fmla="*/ 25 w 25"/>
                <a:gd name="T17" fmla="*/ 4 h 60"/>
                <a:gd name="T18" fmla="*/ 17 w 25"/>
                <a:gd name="T19" fmla="*/ 0 h 60"/>
                <a:gd name="T20" fmla="*/ 13 w 25"/>
                <a:gd name="T21" fmla="*/ 8 h 60"/>
                <a:gd name="T22" fmla="*/ 10 w 25"/>
                <a:gd name="T23" fmla="*/ 16 h 60"/>
                <a:gd name="T24" fmla="*/ 7 w 25"/>
                <a:gd name="T25" fmla="*/ 25 h 60"/>
                <a:gd name="T26" fmla="*/ 5 w 25"/>
                <a:gd name="T27" fmla="*/ 34 h 60"/>
                <a:gd name="T28" fmla="*/ 4 w 25"/>
                <a:gd name="T29" fmla="*/ 42 h 60"/>
                <a:gd name="T30" fmla="*/ 1 w 25"/>
                <a:gd name="T31" fmla="*/ 49 h 60"/>
                <a:gd name="T32" fmla="*/ 1 w 25"/>
                <a:gd name="T33" fmla="*/ 55 h 60"/>
                <a:gd name="T34" fmla="*/ 0 w 25"/>
                <a:gd name="T35" fmla="*/ 59 h 60"/>
                <a:gd name="T36" fmla="*/ 10 w 25"/>
                <a:gd name="T37" fmla="*/ 60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0"/>
                <a:gd name="T59" fmla="*/ 25 w 25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0">
                  <a:moveTo>
                    <a:pt x="10" y="60"/>
                  </a:moveTo>
                  <a:lnTo>
                    <a:pt x="10" y="56"/>
                  </a:lnTo>
                  <a:lnTo>
                    <a:pt x="11" y="50"/>
                  </a:lnTo>
                  <a:lnTo>
                    <a:pt x="12" y="44"/>
                  </a:lnTo>
                  <a:lnTo>
                    <a:pt x="13" y="36"/>
                  </a:lnTo>
                  <a:lnTo>
                    <a:pt x="15" y="28"/>
                  </a:lnTo>
                  <a:lnTo>
                    <a:pt x="17" y="20"/>
                  </a:lnTo>
                  <a:lnTo>
                    <a:pt x="21" y="12"/>
                  </a:lnTo>
                  <a:lnTo>
                    <a:pt x="25" y="4"/>
                  </a:lnTo>
                  <a:lnTo>
                    <a:pt x="17" y="0"/>
                  </a:lnTo>
                  <a:lnTo>
                    <a:pt x="13" y="8"/>
                  </a:lnTo>
                  <a:lnTo>
                    <a:pt x="10" y="16"/>
                  </a:lnTo>
                  <a:lnTo>
                    <a:pt x="7" y="25"/>
                  </a:lnTo>
                  <a:lnTo>
                    <a:pt x="5" y="34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1" y="55"/>
                  </a:lnTo>
                  <a:lnTo>
                    <a:pt x="0" y="59"/>
                  </a:lnTo>
                  <a:lnTo>
                    <a:pt x="10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25" name="Freeform 1733"/>
            <p:cNvSpPr>
              <a:spLocks/>
            </p:cNvSpPr>
            <p:nvPr/>
          </p:nvSpPr>
          <p:spPr bwMode="auto">
            <a:xfrm>
              <a:off x="300" y="600"/>
              <a:ext cx="65" cy="107"/>
            </a:xfrm>
            <a:custGeom>
              <a:avLst/>
              <a:gdLst>
                <a:gd name="T0" fmla="*/ 65 w 65"/>
                <a:gd name="T1" fmla="*/ 97 h 107"/>
                <a:gd name="T2" fmla="*/ 65 w 65"/>
                <a:gd name="T3" fmla="*/ 99 h 107"/>
                <a:gd name="T4" fmla="*/ 65 w 65"/>
                <a:gd name="T5" fmla="*/ 102 h 107"/>
                <a:gd name="T6" fmla="*/ 64 w 65"/>
                <a:gd name="T7" fmla="*/ 103 h 107"/>
                <a:gd name="T8" fmla="*/ 62 w 65"/>
                <a:gd name="T9" fmla="*/ 106 h 107"/>
                <a:gd name="T10" fmla="*/ 59 w 65"/>
                <a:gd name="T11" fmla="*/ 107 h 107"/>
                <a:gd name="T12" fmla="*/ 54 w 65"/>
                <a:gd name="T13" fmla="*/ 107 h 107"/>
                <a:gd name="T14" fmla="*/ 48 w 65"/>
                <a:gd name="T15" fmla="*/ 104 h 107"/>
                <a:gd name="T16" fmla="*/ 41 w 65"/>
                <a:gd name="T17" fmla="*/ 100 h 107"/>
                <a:gd name="T18" fmla="*/ 35 w 65"/>
                <a:gd name="T19" fmla="*/ 95 h 107"/>
                <a:gd name="T20" fmla="*/ 27 w 65"/>
                <a:gd name="T21" fmla="*/ 88 h 107"/>
                <a:gd name="T22" fmla="*/ 21 w 65"/>
                <a:gd name="T23" fmla="*/ 80 h 107"/>
                <a:gd name="T24" fmla="*/ 14 w 65"/>
                <a:gd name="T25" fmla="*/ 72 h 107"/>
                <a:gd name="T26" fmla="*/ 8 w 65"/>
                <a:gd name="T27" fmla="*/ 62 h 107"/>
                <a:gd name="T28" fmla="*/ 4 w 65"/>
                <a:gd name="T29" fmla="*/ 51 h 107"/>
                <a:gd name="T30" fmla="*/ 1 w 65"/>
                <a:gd name="T31" fmla="*/ 40 h 107"/>
                <a:gd name="T32" fmla="*/ 0 w 65"/>
                <a:gd name="T33" fmla="*/ 28 h 107"/>
                <a:gd name="T34" fmla="*/ 1 w 65"/>
                <a:gd name="T35" fmla="*/ 14 h 107"/>
                <a:gd name="T36" fmla="*/ 4 w 65"/>
                <a:gd name="T37" fmla="*/ 2 h 107"/>
                <a:gd name="T38" fmla="*/ 5 w 65"/>
                <a:gd name="T39" fmla="*/ 0 h 107"/>
                <a:gd name="T40" fmla="*/ 6 w 65"/>
                <a:gd name="T41" fmla="*/ 0 h 107"/>
                <a:gd name="T42" fmla="*/ 8 w 65"/>
                <a:gd name="T43" fmla="*/ 0 h 107"/>
                <a:gd name="T44" fmla="*/ 10 w 65"/>
                <a:gd name="T45" fmla="*/ 1 h 107"/>
                <a:gd name="T46" fmla="*/ 17 w 65"/>
                <a:gd name="T47" fmla="*/ 3 h 107"/>
                <a:gd name="T48" fmla="*/ 23 w 65"/>
                <a:gd name="T49" fmla="*/ 8 h 107"/>
                <a:gd name="T50" fmla="*/ 29 w 65"/>
                <a:gd name="T51" fmla="*/ 14 h 107"/>
                <a:gd name="T52" fmla="*/ 37 w 65"/>
                <a:gd name="T53" fmla="*/ 22 h 107"/>
                <a:gd name="T54" fmla="*/ 43 w 65"/>
                <a:gd name="T55" fmla="*/ 30 h 107"/>
                <a:gd name="T56" fmla="*/ 49 w 65"/>
                <a:gd name="T57" fmla="*/ 39 h 107"/>
                <a:gd name="T58" fmla="*/ 53 w 65"/>
                <a:gd name="T59" fmla="*/ 46 h 107"/>
                <a:gd name="T60" fmla="*/ 57 w 65"/>
                <a:gd name="T61" fmla="*/ 55 h 107"/>
                <a:gd name="T62" fmla="*/ 59 w 65"/>
                <a:gd name="T63" fmla="*/ 64 h 107"/>
                <a:gd name="T64" fmla="*/ 61 w 65"/>
                <a:gd name="T65" fmla="*/ 72 h 107"/>
                <a:gd name="T66" fmla="*/ 62 w 65"/>
                <a:gd name="T67" fmla="*/ 79 h 107"/>
                <a:gd name="T68" fmla="*/ 64 w 65"/>
                <a:gd name="T69" fmla="*/ 86 h 107"/>
                <a:gd name="T70" fmla="*/ 64 w 65"/>
                <a:gd name="T71" fmla="*/ 92 h 107"/>
                <a:gd name="T72" fmla="*/ 65 w 65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65" y="97"/>
                  </a:moveTo>
                  <a:lnTo>
                    <a:pt x="65" y="99"/>
                  </a:lnTo>
                  <a:lnTo>
                    <a:pt x="65" y="102"/>
                  </a:lnTo>
                  <a:lnTo>
                    <a:pt x="64" y="103"/>
                  </a:lnTo>
                  <a:lnTo>
                    <a:pt x="62" y="106"/>
                  </a:lnTo>
                  <a:lnTo>
                    <a:pt x="59" y="107"/>
                  </a:lnTo>
                  <a:lnTo>
                    <a:pt x="54" y="107"/>
                  </a:lnTo>
                  <a:lnTo>
                    <a:pt x="48" y="104"/>
                  </a:lnTo>
                  <a:lnTo>
                    <a:pt x="41" y="100"/>
                  </a:lnTo>
                  <a:lnTo>
                    <a:pt x="35" y="95"/>
                  </a:lnTo>
                  <a:lnTo>
                    <a:pt x="27" y="88"/>
                  </a:lnTo>
                  <a:lnTo>
                    <a:pt x="21" y="80"/>
                  </a:lnTo>
                  <a:lnTo>
                    <a:pt x="14" y="72"/>
                  </a:lnTo>
                  <a:lnTo>
                    <a:pt x="8" y="62"/>
                  </a:lnTo>
                  <a:lnTo>
                    <a:pt x="4" y="51"/>
                  </a:lnTo>
                  <a:lnTo>
                    <a:pt x="1" y="40"/>
                  </a:lnTo>
                  <a:lnTo>
                    <a:pt x="0" y="28"/>
                  </a:lnTo>
                  <a:lnTo>
                    <a:pt x="1" y="14"/>
                  </a:lnTo>
                  <a:lnTo>
                    <a:pt x="4" y="2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7" y="3"/>
                  </a:lnTo>
                  <a:lnTo>
                    <a:pt x="23" y="8"/>
                  </a:lnTo>
                  <a:lnTo>
                    <a:pt x="29" y="14"/>
                  </a:lnTo>
                  <a:lnTo>
                    <a:pt x="37" y="22"/>
                  </a:lnTo>
                  <a:lnTo>
                    <a:pt x="43" y="30"/>
                  </a:lnTo>
                  <a:lnTo>
                    <a:pt x="49" y="39"/>
                  </a:lnTo>
                  <a:lnTo>
                    <a:pt x="53" y="46"/>
                  </a:lnTo>
                  <a:lnTo>
                    <a:pt x="57" y="55"/>
                  </a:lnTo>
                  <a:lnTo>
                    <a:pt x="59" y="64"/>
                  </a:lnTo>
                  <a:lnTo>
                    <a:pt x="61" y="72"/>
                  </a:lnTo>
                  <a:lnTo>
                    <a:pt x="62" y="79"/>
                  </a:lnTo>
                  <a:lnTo>
                    <a:pt x="64" y="86"/>
                  </a:lnTo>
                  <a:lnTo>
                    <a:pt x="64" y="92"/>
                  </a:lnTo>
                  <a:lnTo>
                    <a:pt x="65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26" name="Freeform 1734"/>
            <p:cNvSpPr>
              <a:spLocks/>
            </p:cNvSpPr>
            <p:nvPr/>
          </p:nvSpPr>
          <p:spPr bwMode="auto">
            <a:xfrm>
              <a:off x="295" y="600"/>
              <a:ext cx="74" cy="111"/>
            </a:xfrm>
            <a:custGeom>
              <a:avLst/>
              <a:gdLst>
                <a:gd name="T0" fmla="*/ 5 w 74"/>
                <a:gd name="T1" fmla="*/ 0 h 111"/>
                <a:gd name="T2" fmla="*/ 1 w 74"/>
                <a:gd name="T3" fmla="*/ 14 h 111"/>
                <a:gd name="T4" fmla="*/ 0 w 74"/>
                <a:gd name="T5" fmla="*/ 28 h 111"/>
                <a:gd name="T6" fmla="*/ 1 w 74"/>
                <a:gd name="T7" fmla="*/ 40 h 111"/>
                <a:gd name="T8" fmla="*/ 5 w 74"/>
                <a:gd name="T9" fmla="*/ 52 h 111"/>
                <a:gd name="T10" fmla="*/ 10 w 74"/>
                <a:gd name="T11" fmla="*/ 64 h 111"/>
                <a:gd name="T12" fmla="*/ 15 w 74"/>
                <a:gd name="T13" fmla="*/ 74 h 111"/>
                <a:gd name="T14" fmla="*/ 22 w 74"/>
                <a:gd name="T15" fmla="*/ 84 h 111"/>
                <a:gd name="T16" fmla="*/ 29 w 74"/>
                <a:gd name="T17" fmla="*/ 91 h 111"/>
                <a:gd name="T18" fmla="*/ 36 w 74"/>
                <a:gd name="T19" fmla="*/ 99 h 111"/>
                <a:gd name="T20" fmla="*/ 44 w 74"/>
                <a:gd name="T21" fmla="*/ 104 h 111"/>
                <a:gd name="T22" fmla="*/ 51 w 74"/>
                <a:gd name="T23" fmla="*/ 108 h 111"/>
                <a:gd name="T24" fmla="*/ 58 w 74"/>
                <a:gd name="T25" fmla="*/ 111 h 111"/>
                <a:gd name="T26" fmla="*/ 64 w 74"/>
                <a:gd name="T27" fmla="*/ 111 h 111"/>
                <a:gd name="T28" fmla="*/ 69 w 74"/>
                <a:gd name="T29" fmla="*/ 109 h 111"/>
                <a:gd name="T30" fmla="*/ 72 w 74"/>
                <a:gd name="T31" fmla="*/ 107 h 111"/>
                <a:gd name="T32" fmla="*/ 74 w 74"/>
                <a:gd name="T33" fmla="*/ 103 h 111"/>
                <a:gd name="T34" fmla="*/ 74 w 74"/>
                <a:gd name="T35" fmla="*/ 100 h 111"/>
                <a:gd name="T36" fmla="*/ 74 w 74"/>
                <a:gd name="T37" fmla="*/ 96 h 111"/>
                <a:gd name="T38" fmla="*/ 66 w 74"/>
                <a:gd name="T39" fmla="*/ 97 h 111"/>
                <a:gd name="T40" fmla="*/ 66 w 74"/>
                <a:gd name="T41" fmla="*/ 99 h 111"/>
                <a:gd name="T42" fmla="*/ 66 w 74"/>
                <a:gd name="T43" fmla="*/ 101 h 111"/>
                <a:gd name="T44" fmla="*/ 65 w 74"/>
                <a:gd name="T45" fmla="*/ 101 h 111"/>
                <a:gd name="T46" fmla="*/ 66 w 74"/>
                <a:gd name="T47" fmla="*/ 101 h 111"/>
                <a:gd name="T48" fmla="*/ 64 w 74"/>
                <a:gd name="T49" fmla="*/ 102 h 111"/>
                <a:gd name="T50" fmla="*/ 60 w 74"/>
                <a:gd name="T51" fmla="*/ 102 h 111"/>
                <a:gd name="T52" fmla="*/ 54 w 74"/>
                <a:gd name="T53" fmla="*/ 100 h 111"/>
                <a:gd name="T54" fmla="*/ 49 w 74"/>
                <a:gd name="T55" fmla="*/ 97 h 111"/>
                <a:gd name="T56" fmla="*/ 42 w 74"/>
                <a:gd name="T57" fmla="*/ 91 h 111"/>
                <a:gd name="T58" fmla="*/ 35 w 74"/>
                <a:gd name="T59" fmla="*/ 85 h 111"/>
                <a:gd name="T60" fmla="*/ 29 w 74"/>
                <a:gd name="T61" fmla="*/ 78 h 111"/>
                <a:gd name="T62" fmla="*/ 23 w 74"/>
                <a:gd name="T63" fmla="*/ 69 h 111"/>
                <a:gd name="T64" fmla="*/ 17 w 74"/>
                <a:gd name="T65" fmla="*/ 59 h 111"/>
                <a:gd name="T66" fmla="*/ 13 w 74"/>
                <a:gd name="T67" fmla="*/ 50 h 111"/>
                <a:gd name="T68" fmla="*/ 11 w 74"/>
                <a:gd name="T69" fmla="*/ 39 h 111"/>
                <a:gd name="T70" fmla="*/ 10 w 74"/>
                <a:gd name="T71" fmla="*/ 28 h 111"/>
                <a:gd name="T72" fmla="*/ 10 w 74"/>
                <a:gd name="T73" fmla="*/ 16 h 111"/>
                <a:gd name="T74" fmla="*/ 13 w 74"/>
                <a:gd name="T75" fmla="*/ 3 h 111"/>
                <a:gd name="T76" fmla="*/ 5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5" y="0"/>
                  </a:moveTo>
                  <a:lnTo>
                    <a:pt x="1" y="14"/>
                  </a:lnTo>
                  <a:lnTo>
                    <a:pt x="0" y="28"/>
                  </a:lnTo>
                  <a:lnTo>
                    <a:pt x="1" y="40"/>
                  </a:lnTo>
                  <a:lnTo>
                    <a:pt x="5" y="52"/>
                  </a:lnTo>
                  <a:lnTo>
                    <a:pt x="10" y="64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29" y="91"/>
                  </a:lnTo>
                  <a:lnTo>
                    <a:pt x="36" y="99"/>
                  </a:lnTo>
                  <a:lnTo>
                    <a:pt x="44" y="104"/>
                  </a:lnTo>
                  <a:lnTo>
                    <a:pt x="51" y="108"/>
                  </a:lnTo>
                  <a:lnTo>
                    <a:pt x="58" y="111"/>
                  </a:lnTo>
                  <a:lnTo>
                    <a:pt x="64" y="111"/>
                  </a:lnTo>
                  <a:lnTo>
                    <a:pt x="69" y="109"/>
                  </a:lnTo>
                  <a:lnTo>
                    <a:pt x="72" y="107"/>
                  </a:lnTo>
                  <a:lnTo>
                    <a:pt x="74" y="103"/>
                  </a:lnTo>
                  <a:lnTo>
                    <a:pt x="74" y="100"/>
                  </a:lnTo>
                  <a:lnTo>
                    <a:pt x="74" y="96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2"/>
                  </a:lnTo>
                  <a:lnTo>
                    <a:pt x="60" y="102"/>
                  </a:lnTo>
                  <a:lnTo>
                    <a:pt x="54" y="100"/>
                  </a:lnTo>
                  <a:lnTo>
                    <a:pt x="49" y="97"/>
                  </a:lnTo>
                  <a:lnTo>
                    <a:pt x="42" y="91"/>
                  </a:lnTo>
                  <a:lnTo>
                    <a:pt x="35" y="85"/>
                  </a:lnTo>
                  <a:lnTo>
                    <a:pt x="29" y="78"/>
                  </a:lnTo>
                  <a:lnTo>
                    <a:pt x="23" y="69"/>
                  </a:lnTo>
                  <a:lnTo>
                    <a:pt x="17" y="59"/>
                  </a:lnTo>
                  <a:lnTo>
                    <a:pt x="13" y="50"/>
                  </a:lnTo>
                  <a:lnTo>
                    <a:pt x="11" y="39"/>
                  </a:lnTo>
                  <a:lnTo>
                    <a:pt x="10" y="28"/>
                  </a:lnTo>
                  <a:lnTo>
                    <a:pt x="10" y="16"/>
                  </a:lnTo>
                  <a:lnTo>
                    <a:pt x="13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27" name="Freeform 1735"/>
            <p:cNvSpPr>
              <a:spLocks/>
            </p:cNvSpPr>
            <p:nvPr/>
          </p:nvSpPr>
          <p:spPr bwMode="auto">
            <a:xfrm>
              <a:off x="300" y="596"/>
              <a:ext cx="53" cy="45"/>
            </a:xfrm>
            <a:custGeom>
              <a:avLst/>
              <a:gdLst>
                <a:gd name="T0" fmla="*/ 53 w 53"/>
                <a:gd name="T1" fmla="*/ 40 h 45"/>
                <a:gd name="T2" fmla="*/ 46 w 53"/>
                <a:gd name="T3" fmla="*/ 32 h 45"/>
                <a:gd name="T4" fmla="*/ 40 w 53"/>
                <a:gd name="T5" fmla="*/ 23 h 45"/>
                <a:gd name="T6" fmla="*/ 32 w 53"/>
                <a:gd name="T7" fmla="*/ 15 h 45"/>
                <a:gd name="T8" fmla="*/ 25 w 53"/>
                <a:gd name="T9" fmla="*/ 9 h 45"/>
                <a:gd name="T10" fmla="*/ 19 w 53"/>
                <a:gd name="T11" fmla="*/ 4 h 45"/>
                <a:gd name="T12" fmla="*/ 12 w 53"/>
                <a:gd name="T13" fmla="*/ 1 h 45"/>
                <a:gd name="T14" fmla="*/ 9 w 53"/>
                <a:gd name="T15" fmla="*/ 0 h 45"/>
                <a:gd name="T16" fmla="*/ 6 w 53"/>
                <a:gd name="T17" fmla="*/ 0 h 45"/>
                <a:gd name="T18" fmla="*/ 2 w 53"/>
                <a:gd name="T19" fmla="*/ 1 h 45"/>
                <a:gd name="T20" fmla="*/ 0 w 53"/>
                <a:gd name="T21" fmla="*/ 4 h 45"/>
                <a:gd name="T22" fmla="*/ 8 w 53"/>
                <a:gd name="T23" fmla="*/ 7 h 45"/>
                <a:gd name="T24" fmla="*/ 8 w 53"/>
                <a:gd name="T25" fmla="*/ 9 h 45"/>
                <a:gd name="T26" fmla="*/ 7 w 53"/>
                <a:gd name="T27" fmla="*/ 9 h 45"/>
                <a:gd name="T28" fmla="*/ 9 w 53"/>
                <a:gd name="T29" fmla="*/ 9 h 45"/>
                <a:gd name="T30" fmla="*/ 13 w 53"/>
                <a:gd name="T31" fmla="*/ 12 h 45"/>
                <a:gd name="T32" fmla="*/ 20 w 53"/>
                <a:gd name="T33" fmla="*/ 16 h 45"/>
                <a:gd name="T34" fmla="*/ 26 w 53"/>
                <a:gd name="T35" fmla="*/ 22 h 45"/>
                <a:gd name="T36" fmla="*/ 33 w 53"/>
                <a:gd name="T37" fmla="*/ 28 h 45"/>
                <a:gd name="T38" fmla="*/ 40 w 53"/>
                <a:gd name="T39" fmla="*/ 37 h 45"/>
                <a:gd name="T40" fmla="*/ 45 w 53"/>
                <a:gd name="T41" fmla="*/ 45 h 45"/>
                <a:gd name="T42" fmla="*/ 53 w 53"/>
                <a:gd name="T43" fmla="*/ 40 h 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5"/>
                <a:gd name="T68" fmla="*/ 53 w 53"/>
                <a:gd name="T69" fmla="*/ 45 h 4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5">
                  <a:moveTo>
                    <a:pt x="53" y="40"/>
                  </a:moveTo>
                  <a:lnTo>
                    <a:pt x="46" y="32"/>
                  </a:lnTo>
                  <a:lnTo>
                    <a:pt x="40" y="23"/>
                  </a:lnTo>
                  <a:lnTo>
                    <a:pt x="32" y="15"/>
                  </a:lnTo>
                  <a:lnTo>
                    <a:pt x="25" y="9"/>
                  </a:lnTo>
                  <a:lnTo>
                    <a:pt x="19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8" y="7"/>
                  </a:lnTo>
                  <a:lnTo>
                    <a:pt x="8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3" y="12"/>
                  </a:lnTo>
                  <a:lnTo>
                    <a:pt x="20" y="16"/>
                  </a:lnTo>
                  <a:lnTo>
                    <a:pt x="26" y="22"/>
                  </a:lnTo>
                  <a:lnTo>
                    <a:pt x="33" y="28"/>
                  </a:lnTo>
                  <a:lnTo>
                    <a:pt x="40" y="37"/>
                  </a:lnTo>
                  <a:lnTo>
                    <a:pt x="45" y="45"/>
                  </a:lnTo>
                  <a:lnTo>
                    <a:pt x="53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28" name="Freeform 1736"/>
            <p:cNvSpPr>
              <a:spLocks/>
            </p:cNvSpPr>
            <p:nvPr/>
          </p:nvSpPr>
          <p:spPr bwMode="auto">
            <a:xfrm>
              <a:off x="345" y="636"/>
              <a:ext cx="24" cy="61"/>
            </a:xfrm>
            <a:custGeom>
              <a:avLst/>
              <a:gdLst>
                <a:gd name="T0" fmla="*/ 24 w 24"/>
                <a:gd name="T1" fmla="*/ 60 h 61"/>
                <a:gd name="T2" fmla="*/ 23 w 24"/>
                <a:gd name="T3" fmla="*/ 55 h 61"/>
                <a:gd name="T4" fmla="*/ 23 w 24"/>
                <a:gd name="T5" fmla="*/ 50 h 61"/>
                <a:gd name="T6" fmla="*/ 22 w 24"/>
                <a:gd name="T7" fmla="*/ 42 h 61"/>
                <a:gd name="T8" fmla="*/ 20 w 24"/>
                <a:gd name="T9" fmla="*/ 34 h 61"/>
                <a:gd name="T10" fmla="*/ 18 w 24"/>
                <a:gd name="T11" fmla="*/ 27 h 61"/>
                <a:gd name="T12" fmla="*/ 16 w 24"/>
                <a:gd name="T13" fmla="*/ 18 h 61"/>
                <a:gd name="T14" fmla="*/ 12 w 24"/>
                <a:gd name="T15" fmla="*/ 9 h 61"/>
                <a:gd name="T16" fmla="*/ 8 w 24"/>
                <a:gd name="T17" fmla="*/ 0 h 61"/>
                <a:gd name="T18" fmla="*/ 0 w 24"/>
                <a:gd name="T19" fmla="*/ 5 h 61"/>
                <a:gd name="T20" fmla="*/ 4 w 24"/>
                <a:gd name="T21" fmla="*/ 12 h 61"/>
                <a:gd name="T22" fmla="*/ 8 w 24"/>
                <a:gd name="T23" fmla="*/ 20 h 61"/>
                <a:gd name="T24" fmla="*/ 10 w 24"/>
                <a:gd name="T25" fmla="*/ 29 h 61"/>
                <a:gd name="T26" fmla="*/ 12 w 24"/>
                <a:gd name="T27" fmla="*/ 37 h 61"/>
                <a:gd name="T28" fmla="*/ 13 w 24"/>
                <a:gd name="T29" fmla="*/ 44 h 61"/>
                <a:gd name="T30" fmla="*/ 14 w 24"/>
                <a:gd name="T31" fmla="*/ 51 h 61"/>
                <a:gd name="T32" fmla="*/ 15 w 24"/>
                <a:gd name="T33" fmla="*/ 56 h 61"/>
                <a:gd name="T34" fmla="*/ 16 w 24"/>
                <a:gd name="T35" fmla="*/ 61 h 61"/>
                <a:gd name="T36" fmla="*/ 24 w 24"/>
                <a:gd name="T37" fmla="*/ 60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1"/>
                <a:gd name="T59" fmla="*/ 24 w 24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1">
                  <a:moveTo>
                    <a:pt x="24" y="60"/>
                  </a:moveTo>
                  <a:lnTo>
                    <a:pt x="23" y="55"/>
                  </a:lnTo>
                  <a:lnTo>
                    <a:pt x="23" y="50"/>
                  </a:lnTo>
                  <a:lnTo>
                    <a:pt x="22" y="42"/>
                  </a:lnTo>
                  <a:lnTo>
                    <a:pt x="20" y="34"/>
                  </a:lnTo>
                  <a:lnTo>
                    <a:pt x="18" y="27"/>
                  </a:lnTo>
                  <a:lnTo>
                    <a:pt x="16" y="18"/>
                  </a:lnTo>
                  <a:lnTo>
                    <a:pt x="12" y="9"/>
                  </a:lnTo>
                  <a:lnTo>
                    <a:pt x="8" y="0"/>
                  </a:lnTo>
                  <a:lnTo>
                    <a:pt x="0" y="5"/>
                  </a:lnTo>
                  <a:lnTo>
                    <a:pt x="4" y="12"/>
                  </a:lnTo>
                  <a:lnTo>
                    <a:pt x="8" y="20"/>
                  </a:lnTo>
                  <a:lnTo>
                    <a:pt x="10" y="29"/>
                  </a:lnTo>
                  <a:lnTo>
                    <a:pt x="12" y="37"/>
                  </a:lnTo>
                  <a:lnTo>
                    <a:pt x="13" y="44"/>
                  </a:lnTo>
                  <a:lnTo>
                    <a:pt x="14" y="51"/>
                  </a:lnTo>
                  <a:lnTo>
                    <a:pt x="15" y="56"/>
                  </a:lnTo>
                  <a:lnTo>
                    <a:pt x="16" y="61"/>
                  </a:lnTo>
                  <a:lnTo>
                    <a:pt x="24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29" name="Freeform 1737"/>
            <p:cNvSpPr>
              <a:spLocks/>
            </p:cNvSpPr>
            <p:nvPr/>
          </p:nvSpPr>
          <p:spPr bwMode="auto">
            <a:xfrm>
              <a:off x="5443" y="726"/>
              <a:ext cx="65" cy="107"/>
            </a:xfrm>
            <a:custGeom>
              <a:avLst/>
              <a:gdLst>
                <a:gd name="T0" fmla="*/ 0 w 65"/>
                <a:gd name="T1" fmla="*/ 97 h 107"/>
                <a:gd name="T2" fmla="*/ 0 w 65"/>
                <a:gd name="T3" fmla="*/ 100 h 107"/>
                <a:gd name="T4" fmla="*/ 0 w 65"/>
                <a:gd name="T5" fmla="*/ 103 h 107"/>
                <a:gd name="T6" fmla="*/ 1 w 65"/>
                <a:gd name="T7" fmla="*/ 105 h 107"/>
                <a:gd name="T8" fmla="*/ 3 w 65"/>
                <a:gd name="T9" fmla="*/ 106 h 107"/>
                <a:gd name="T10" fmla="*/ 6 w 65"/>
                <a:gd name="T11" fmla="*/ 107 h 107"/>
                <a:gd name="T12" fmla="*/ 11 w 65"/>
                <a:gd name="T13" fmla="*/ 107 h 107"/>
                <a:gd name="T14" fmla="*/ 17 w 65"/>
                <a:gd name="T15" fmla="*/ 105 h 107"/>
                <a:gd name="T16" fmla="*/ 24 w 65"/>
                <a:gd name="T17" fmla="*/ 100 h 107"/>
                <a:gd name="T18" fmla="*/ 30 w 65"/>
                <a:gd name="T19" fmla="*/ 96 h 107"/>
                <a:gd name="T20" fmla="*/ 38 w 65"/>
                <a:gd name="T21" fmla="*/ 89 h 107"/>
                <a:gd name="T22" fmla="*/ 44 w 65"/>
                <a:gd name="T23" fmla="*/ 81 h 107"/>
                <a:gd name="T24" fmla="*/ 51 w 65"/>
                <a:gd name="T25" fmla="*/ 72 h 107"/>
                <a:gd name="T26" fmla="*/ 57 w 65"/>
                <a:gd name="T27" fmla="*/ 62 h 107"/>
                <a:gd name="T28" fmla="*/ 61 w 65"/>
                <a:gd name="T29" fmla="*/ 51 h 107"/>
                <a:gd name="T30" fmla="*/ 63 w 65"/>
                <a:gd name="T31" fmla="*/ 40 h 107"/>
                <a:gd name="T32" fmla="*/ 65 w 65"/>
                <a:gd name="T33" fmla="*/ 28 h 107"/>
                <a:gd name="T34" fmla="*/ 64 w 65"/>
                <a:gd name="T35" fmla="*/ 16 h 107"/>
                <a:gd name="T36" fmla="*/ 61 w 65"/>
                <a:gd name="T37" fmla="*/ 3 h 107"/>
                <a:gd name="T38" fmla="*/ 60 w 65"/>
                <a:gd name="T39" fmla="*/ 2 h 107"/>
                <a:gd name="T40" fmla="*/ 59 w 65"/>
                <a:gd name="T41" fmla="*/ 0 h 107"/>
                <a:gd name="T42" fmla="*/ 57 w 65"/>
                <a:gd name="T43" fmla="*/ 0 h 107"/>
                <a:gd name="T44" fmla="*/ 55 w 65"/>
                <a:gd name="T45" fmla="*/ 2 h 107"/>
                <a:gd name="T46" fmla="*/ 48 w 65"/>
                <a:gd name="T47" fmla="*/ 4 h 107"/>
                <a:gd name="T48" fmla="*/ 42 w 65"/>
                <a:gd name="T49" fmla="*/ 9 h 107"/>
                <a:gd name="T50" fmla="*/ 36 w 65"/>
                <a:gd name="T51" fmla="*/ 15 h 107"/>
                <a:gd name="T52" fmla="*/ 28 w 65"/>
                <a:gd name="T53" fmla="*/ 22 h 107"/>
                <a:gd name="T54" fmla="*/ 22 w 65"/>
                <a:gd name="T55" fmla="*/ 30 h 107"/>
                <a:gd name="T56" fmla="*/ 16 w 65"/>
                <a:gd name="T57" fmla="*/ 39 h 107"/>
                <a:gd name="T58" fmla="*/ 12 w 65"/>
                <a:gd name="T59" fmla="*/ 48 h 107"/>
                <a:gd name="T60" fmla="*/ 8 w 65"/>
                <a:gd name="T61" fmla="*/ 55 h 107"/>
                <a:gd name="T62" fmla="*/ 6 w 65"/>
                <a:gd name="T63" fmla="*/ 64 h 107"/>
                <a:gd name="T64" fmla="*/ 4 w 65"/>
                <a:gd name="T65" fmla="*/ 72 h 107"/>
                <a:gd name="T66" fmla="*/ 3 w 65"/>
                <a:gd name="T67" fmla="*/ 81 h 107"/>
                <a:gd name="T68" fmla="*/ 1 w 65"/>
                <a:gd name="T69" fmla="*/ 87 h 107"/>
                <a:gd name="T70" fmla="*/ 1 w 65"/>
                <a:gd name="T71" fmla="*/ 93 h 107"/>
                <a:gd name="T72" fmla="*/ 0 w 65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0" y="97"/>
                  </a:moveTo>
                  <a:lnTo>
                    <a:pt x="0" y="100"/>
                  </a:lnTo>
                  <a:lnTo>
                    <a:pt x="0" y="103"/>
                  </a:lnTo>
                  <a:lnTo>
                    <a:pt x="1" y="105"/>
                  </a:lnTo>
                  <a:lnTo>
                    <a:pt x="3" y="106"/>
                  </a:lnTo>
                  <a:lnTo>
                    <a:pt x="6" y="107"/>
                  </a:lnTo>
                  <a:lnTo>
                    <a:pt x="11" y="107"/>
                  </a:lnTo>
                  <a:lnTo>
                    <a:pt x="17" y="105"/>
                  </a:lnTo>
                  <a:lnTo>
                    <a:pt x="24" y="100"/>
                  </a:lnTo>
                  <a:lnTo>
                    <a:pt x="30" y="96"/>
                  </a:lnTo>
                  <a:lnTo>
                    <a:pt x="38" y="89"/>
                  </a:lnTo>
                  <a:lnTo>
                    <a:pt x="44" y="81"/>
                  </a:lnTo>
                  <a:lnTo>
                    <a:pt x="51" y="72"/>
                  </a:lnTo>
                  <a:lnTo>
                    <a:pt x="57" y="62"/>
                  </a:lnTo>
                  <a:lnTo>
                    <a:pt x="61" y="51"/>
                  </a:lnTo>
                  <a:lnTo>
                    <a:pt x="63" y="40"/>
                  </a:lnTo>
                  <a:lnTo>
                    <a:pt x="65" y="28"/>
                  </a:lnTo>
                  <a:lnTo>
                    <a:pt x="64" y="16"/>
                  </a:lnTo>
                  <a:lnTo>
                    <a:pt x="61" y="3"/>
                  </a:lnTo>
                  <a:lnTo>
                    <a:pt x="60" y="2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2"/>
                  </a:lnTo>
                  <a:lnTo>
                    <a:pt x="48" y="4"/>
                  </a:lnTo>
                  <a:lnTo>
                    <a:pt x="42" y="9"/>
                  </a:lnTo>
                  <a:lnTo>
                    <a:pt x="36" y="15"/>
                  </a:lnTo>
                  <a:lnTo>
                    <a:pt x="28" y="22"/>
                  </a:lnTo>
                  <a:lnTo>
                    <a:pt x="22" y="30"/>
                  </a:lnTo>
                  <a:lnTo>
                    <a:pt x="16" y="39"/>
                  </a:lnTo>
                  <a:lnTo>
                    <a:pt x="12" y="48"/>
                  </a:lnTo>
                  <a:lnTo>
                    <a:pt x="8" y="55"/>
                  </a:lnTo>
                  <a:lnTo>
                    <a:pt x="6" y="64"/>
                  </a:lnTo>
                  <a:lnTo>
                    <a:pt x="4" y="72"/>
                  </a:lnTo>
                  <a:lnTo>
                    <a:pt x="3" y="81"/>
                  </a:lnTo>
                  <a:lnTo>
                    <a:pt x="1" y="87"/>
                  </a:lnTo>
                  <a:lnTo>
                    <a:pt x="1" y="93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30" name="Freeform 1738"/>
            <p:cNvSpPr>
              <a:spLocks/>
            </p:cNvSpPr>
            <p:nvPr/>
          </p:nvSpPr>
          <p:spPr bwMode="auto">
            <a:xfrm>
              <a:off x="5439" y="728"/>
              <a:ext cx="74" cy="109"/>
            </a:xfrm>
            <a:custGeom>
              <a:avLst/>
              <a:gdLst>
                <a:gd name="T0" fmla="*/ 61 w 74"/>
                <a:gd name="T1" fmla="*/ 2 h 109"/>
                <a:gd name="T2" fmla="*/ 64 w 74"/>
                <a:gd name="T3" fmla="*/ 14 h 109"/>
                <a:gd name="T4" fmla="*/ 64 w 74"/>
                <a:gd name="T5" fmla="*/ 26 h 109"/>
                <a:gd name="T6" fmla="*/ 63 w 74"/>
                <a:gd name="T7" fmla="*/ 37 h 109"/>
                <a:gd name="T8" fmla="*/ 61 w 74"/>
                <a:gd name="T9" fmla="*/ 48 h 109"/>
                <a:gd name="T10" fmla="*/ 57 w 74"/>
                <a:gd name="T11" fmla="*/ 58 h 109"/>
                <a:gd name="T12" fmla="*/ 51 w 74"/>
                <a:gd name="T13" fmla="*/ 68 h 109"/>
                <a:gd name="T14" fmla="*/ 45 w 74"/>
                <a:gd name="T15" fmla="*/ 76 h 109"/>
                <a:gd name="T16" fmla="*/ 39 w 74"/>
                <a:gd name="T17" fmla="*/ 84 h 109"/>
                <a:gd name="T18" fmla="*/ 32 w 74"/>
                <a:gd name="T19" fmla="*/ 90 h 109"/>
                <a:gd name="T20" fmla="*/ 25 w 74"/>
                <a:gd name="T21" fmla="*/ 95 h 109"/>
                <a:gd name="T22" fmla="*/ 20 w 74"/>
                <a:gd name="T23" fmla="*/ 98 h 109"/>
                <a:gd name="T24" fmla="*/ 14 w 74"/>
                <a:gd name="T25" fmla="*/ 101 h 109"/>
                <a:gd name="T26" fmla="*/ 10 w 74"/>
                <a:gd name="T27" fmla="*/ 101 h 109"/>
                <a:gd name="T28" fmla="*/ 8 w 74"/>
                <a:gd name="T29" fmla="*/ 99 h 109"/>
                <a:gd name="T30" fmla="*/ 9 w 74"/>
                <a:gd name="T31" fmla="*/ 99 h 109"/>
                <a:gd name="T32" fmla="*/ 8 w 74"/>
                <a:gd name="T33" fmla="*/ 99 h 109"/>
                <a:gd name="T34" fmla="*/ 8 w 74"/>
                <a:gd name="T35" fmla="*/ 98 h 109"/>
                <a:gd name="T36" fmla="*/ 8 w 74"/>
                <a:gd name="T37" fmla="*/ 96 h 109"/>
                <a:gd name="T38" fmla="*/ 0 w 74"/>
                <a:gd name="T39" fmla="*/ 95 h 109"/>
                <a:gd name="T40" fmla="*/ 0 w 74"/>
                <a:gd name="T41" fmla="*/ 98 h 109"/>
                <a:gd name="T42" fmla="*/ 0 w 74"/>
                <a:gd name="T43" fmla="*/ 102 h 109"/>
                <a:gd name="T44" fmla="*/ 2 w 74"/>
                <a:gd name="T45" fmla="*/ 105 h 109"/>
                <a:gd name="T46" fmla="*/ 5 w 74"/>
                <a:gd name="T47" fmla="*/ 108 h 109"/>
                <a:gd name="T48" fmla="*/ 10 w 74"/>
                <a:gd name="T49" fmla="*/ 109 h 109"/>
                <a:gd name="T50" fmla="*/ 16 w 74"/>
                <a:gd name="T51" fmla="*/ 109 h 109"/>
                <a:gd name="T52" fmla="*/ 23 w 74"/>
                <a:gd name="T53" fmla="*/ 107 h 109"/>
                <a:gd name="T54" fmla="*/ 30 w 74"/>
                <a:gd name="T55" fmla="*/ 103 h 109"/>
                <a:gd name="T56" fmla="*/ 38 w 74"/>
                <a:gd name="T57" fmla="*/ 97 h 109"/>
                <a:gd name="T58" fmla="*/ 45 w 74"/>
                <a:gd name="T59" fmla="*/ 91 h 109"/>
                <a:gd name="T60" fmla="*/ 52 w 74"/>
                <a:gd name="T61" fmla="*/ 82 h 109"/>
                <a:gd name="T62" fmla="*/ 59 w 74"/>
                <a:gd name="T63" fmla="*/ 73 h 109"/>
                <a:gd name="T64" fmla="*/ 64 w 74"/>
                <a:gd name="T65" fmla="*/ 62 h 109"/>
                <a:gd name="T66" fmla="*/ 69 w 74"/>
                <a:gd name="T67" fmla="*/ 51 h 109"/>
                <a:gd name="T68" fmla="*/ 73 w 74"/>
                <a:gd name="T69" fmla="*/ 39 h 109"/>
                <a:gd name="T70" fmla="*/ 74 w 74"/>
                <a:gd name="T71" fmla="*/ 26 h 109"/>
                <a:gd name="T72" fmla="*/ 73 w 74"/>
                <a:gd name="T73" fmla="*/ 13 h 109"/>
                <a:gd name="T74" fmla="*/ 69 w 74"/>
                <a:gd name="T75" fmla="*/ 0 h 109"/>
                <a:gd name="T76" fmla="*/ 61 w 74"/>
                <a:gd name="T77" fmla="*/ 2 h 10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09"/>
                <a:gd name="T119" fmla="*/ 74 w 74"/>
                <a:gd name="T120" fmla="*/ 109 h 10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09">
                  <a:moveTo>
                    <a:pt x="61" y="2"/>
                  </a:moveTo>
                  <a:lnTo>
                    <a:pt x="64" y="14"/>
                  </a:lnTo>
                  <a:lnTo>
                    <a:pt x="64" y="26"/>
                  </a:lnTo>
                  <a:lnTo>
                    <a:pt x="63" y="37"/>
                  </a:lnTo>
                  <a:lnTo>
                    <a:pt x="61" y="48"/>
                  </a:lnTo>
                  <a:lnTo>
                    <a:pt x="57" y="58"/>
                  </a:lnTo>
                  <a:lnTo>
                    <a:pt x="51" y="68"/>
                  </a:lnTo>
                  <a:lnTo>
                    <a:pt x="45" y="76"/>
                  </a:lnTo>
                  <a:lnTo>
                    <a:pt x="39" y="84"/>
                  </a:lnTo>
                  <a:lnTo>
                    <a:pt x="32" y="90"/>
                  </a:lnTo>
                  <a:lnTo>
                    <a:pt x="25" y="95"/>
                  </a:lnTo>
                  <a:lnTo>
                    <a:pt x="20" y="98"/>
                  </a:lnTo>
                  <a:lnTo>
                    <a:pt x="14" y="101"/>
                  </a:lnTo>
                  <a:lnTo>
                    <a:pt x="10" y="101"/>
                  </a:lnTo>
                  <a:lnTo>
                    <a:pt x="8" y="99"/>
                  </a:lnTo>
                  <a:lnTo>
                    <a:pt x="9" y="99"/>
                  </a:lnTo>
                  <a:lnTo>
                    <a:pt x="8" y="99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0" y="95"/>
                  </a:lnTo>
                  <a:lnTo>
                    <a:pt x="0" y="98"/>
                  </a:lnTo>
                  <a:lnTo>
                    <a:pt x="0" y="102"/>
                  </a:lnTo>
                  <a:lnTo>
                    <a:pt x="2" y="105"/>
                  </a:lnTo>
                  <a:lnTo>
                    <a:pt x="5" y="108"/>
                  </a:lnTo>
                  <a:lnTo>
                    <a:pt x="10" y="109"/>
                  </a:lnTo>
                  <a:lnTo>
                    <a:pt x="16" y="109"/>
                  </a:lnTo>
                  <a:lnTo>
                    <a:pt x="23" y="107"/>
                  </a:lnTo>
                  <a:lnTo>
                    <a:pt x="30" y="103"/>
                  </a:lnTo>
                  <a:lnTo>
                    <a:pt x="38" y="97"/>
                  </a:lnTo>
                  <a:lnTo>
                    <a:pt x="45" y="91"/>
                  </a:lnTo>
                  <a:lnTo>
                    <a:pt x="52" y="82"/>
                  </a:lnTo>
                  <a:lnTo>
                    <a:pt x="59" y="73"/>
                  </a:lnTo>
                  <a:lnTo>
                    <a:pt x="64" y="62"/>
                  </a:lnTo>
                  <a:lnTo>
                    <a:pt x="69" y="51"/>
                  </a:lnTo>
                  <a:lnTo>
                    <a:pt x="73" y="39"/>
                  </a:lnTo>
                  <a:lnTo>
                    <a:pt x="74" y="26"/>
                  </a:lnTo>
                  <a:lnTo>
                    <a:pt x="73" y="13"/>
                  </a:lnTo>
                  <a:lnTo>
                    <a:pt x="69" y="0"/>
                  </a:lnTo>
                  <a:lnTo>
                    <a:pt x="61" y="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31" name="Freeform 1739"/>
            <p:cNvSpPr>
              <a:spLocks/>
            </p:cNvSpPr>
            <p:nvPr/>
          </p:nvSpPr>
          <p:spPr bwMode="auto">
            <a:xfrm>
              <a:off x="5455" y="722"/>
              <a:ext cx="53" cy="45"/>
            </a:xfrm>
            <a:custGeom>
              <a:avLst/>
              <a:gdLst>
                <a:gd name="T0" fmla="*/ 8 w 53"/>
                <a:gd name="T1" fmla="*/ 45 h 45"/>
                <a:gd name="T2" fmla="*/ 13 w 53"/>
                <a:gd name="T3" fmla="*/ 37 h 45"/>
                <a:gd name="T4" fmla="*/ 20 w 53"/>
                <a:gd name="T5" fmla="*/ 30 h 45"/>
                <a:gd name="T6" fmla="*/ 27 w 53"/>
                <a:gd name="T7" fmla="*/ 22 h 45"/>
                <a:gd name="T8" fmla="*/ 33 w 53"/>
                <a:gd name="T9" fmla="*/ 17 h 45"/>
                <a:gd name="T10" fmla="*/ 40 w 53"/>
                <a:gd name="T11" fmla="*/ 12 h 45"/>
                <a:gd name="T12" fmla="*/ 44 w 53"/>
                <a:gd name="T13" fmla="*/ 10 h 45"/>
                <a:gd name="T14" fmla="*/ 46 w 53"/>
                <a:gd name="T15" fmla="*/ 9 h 45"/>
                <a:gd name="T16" fmla="*/ 45 w 53"/>
                <a:gd name="T17" fmla="*/ 9 h 45"/>
                <a:gd name="T18" fmla="*/ 45 w 53"/>
                <a:gd name="T19" fmla="*/ 8 h 45"/>
                <a:gd name="T20" fmla="*/ 53 w 53"/>
                <a:gd name="T21" fmla="*/ 6 h 45"/>
                <a:gd name="T22" fmla="*/ 51 w 53"/>
                <a:gd name="T23" fmla="*/ 2 h 45"/>
                <a:gd name="T24" fmla="*/ 47 w 53"/>
                <a:gd name="T25" fmla="*/ 0 h 45"/>
                <a:gd name="T26" fmla="*/ 44 w 53"/>
                <a:gd name="T27" fmla="*/ 0 h 45"/>
                <a:gd name="T28" fmla="*/ 41 w 53"/>
                <a:gd name="T29" fmla="*/ 1 h 45"/>
                <a:gd name="T30" fmla="*/ 34 w 53"/>
                <a:gd name="T31" fmla="*/ 4 h 45"/>
                <a:gd name="T32" fmla="*/ 28 w 53"/>
                <a:gd name="T33" fmla="*/ 9 h 45"/>
                <a:gd name="T34" fmla="*/ 21 w 53"/>
                <a:gd name="T35" fmla="*/ 15 h 45"/>
                <a:gd name="T36" fmla="*/ 13 w 53"/>
                <a:gd name="T37" fmla="*/ 23 h 45"/>
                <a:gd name="T38" fmla="*/ 7 w 53"/>
                <a:gd name="T39" fmla="*/ 32 h 45"/>
                <a:gd name="T40" fmla="*/ 0 w 53"/>
                <a:gd name="T41" fmla="*/ 41 h 45"/>
                <a:gd name="T42" fmla="*/ 8 w 53"/>
                <a:gd name="T43" fmla="*/ 45 h 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5"/>
                <a:gd name="T68" fmla="*/ 53 w 53"/>
                <a:gd name="T69" fmla="*/ 45 h 4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5">
                  <a:moveTo>
                    <a:pt x="8" y="45"/>
                  </a:moveTo>
                  <a:lnTo>
                    <a:pt x="13" y="37"/>
                  </a:lnTo>
                  <a:lnTo>
                    <a:pt x="20" y="30"/>
                  </a:lnTo>
                  <a:lnTo>
                    <a:pt x="27" y="22"/>
                  </a:lnTo>
                  <a:lnTo>
                    <a:pt x="33" y="17"/>
                  </a:lnTo>
                  <a:lnTo>
                    <a:pt x="40" y="12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53" y="6"/>
                  </a:lnTo>
                  <a:lnTo>
                    <a:pt x="51" y="2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4"/>
                  </a:lnTo>
                  <a:lnTo>
                    <a:pt x="28" y="9"/>
                  </a:lnTo>
                  <a:lnTo>
                    <a:pt x="21" y="15"/>
                  </a:lnTo>
                  <a:lnTo>
                    <a:pt x="13" y="23"/>
                  </a:lnTo>
                  <a:lnTo>
                    <a:pt x="7" y="32"/>
                  </a:lnTo>
                  <a:lnTo>
                    <a:pt x="0" y="41"/>
                  </a:lnTo>
                  <a:lnTo>
                    <a:pt x="8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32" name="Freeform 1740"/>
            <p:cNvSpPr>
              <a:spLocks/>
            </p:cNvSpPr>
            <p:nvPr/>
          </p:nvSpPr>
          <p:spPr bwMode="auto">
            <a:xfrm>
              <a:off x="5439" y="763"/>
              <a:ext cx="24" cy="61"/>
            </a:xfrm>
            <a:custGeom>
              <a:avLst/>
              <a:gdLst>
                <a:gd name="T0" fmla="*/ 8 w 24"/>
                <a:gd name="T1" fmla="*/ 61 h 61"/>
                <a:gd name="T2" fmla="*/ 9 w 24"/>
                <a:gd name="T3" fmla="*/ 57 h 61"/>
                <a:gd name="T4" fmla="*/ 10 w 24"/>
                <a:gd name="T5" fmla="*/ 50 h 61"/>
                <a:gd name="T6" fmla="*/ 11 w 24"/>
                <a:gd name="T7" fmla="*/ 44 h 61"/>
                <a:gd name="T8" fmla="*/ 12 w 24"/>
                <a:gd name="T9" fmla="*/ 36 h 61"/>
                <a:gd name="T10" fmla="*/ 14 w 24"/>
                <a:gd name="T11" fmla="*/ 28 h 61"/>
                <a:gd name="T12" fmla="*/ 16 w 24"/>
                <a:gd name="T13" fmla="*/ 21 h 61"/>
                <a:gd name="T14" fmla="*/ 20 w 24"/>
                <a:gd name="T15" fmla="*/ 12 h 61"/>
                <a:gd name="T16" fmla="*/ 24 w 24"/>
                <a:gd name="T17" fmla="*/ 4 h 61"/>
                <a:gd name="T18" fmla="*/ 16 w 24"/>
                <a:gd name="T19" fmla="*/ 0 h 61"/>
                <a:gd name="T20" fmla="*/ 12 w 24"/>
                <a:gd name="T21" fmla="*/ 8 h 61"/>
                <a:gd name="T22" fmla="*/ 8 w 24"/>
                <a:gd name="T23" fmla="*/ 17 h 61"/>
                <a:gd name="T24" fmla="*/ 6 w 24"/>
                <a:gd name="T25" fmla="*/ 26 h 61"/>
                <a:gd name="T26" fmla="*/ 4 w 24"/>
                <a:gd name="T27" fmla="*/ 35 h 61"/>
                <a:gd name="T28" fmla="*/ 2 w 24"/>
                <a:gd name="T29" fmla="*/ 43 h 61"/>
                <a:gd name="T30" fmla="*/ 1 w 24"/>
                <a:gd name="T31" fmla="*/ 49 h 61"/>
                <a:gd name="T32" fmla="*/ 1 w 24"/>
                <a:gd name="T33" fmla="*/ 56 h 61"/>
                <a:gd name="T34" fmla="*/ 0 w 24"/>
                <a:gd name="T35" fmla="*/ 60 h 61"/>
                <a:gd name="T36" fmla="*/ 8 w 24"/>
                <a:gd name="T37" fmla="*/ 61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1"/>
                <a:gd name="T59" fmla="*/ 24 w 24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1">
                  <a:moveTo>
                    <a:pt x="8" y="61"/>
                  </a:moveTo>
                  <a:lnTo>
                    <a:pt x="9" y="57"/>
                  </a:lnTo>
                  <a:lnTo>
                    <a:pt x="10" y="50"/>
                  </a:lnTo>
                  <a:lnTo>
                    <a:pt x="11" y="44"/>
                  </a:lnTo>
                  <a:lnTo>
                    <a:pt x="12" y="36"/>
                  </a:lnTo>
                  <a:lnTo>
                    <a:pt x="14" y="28"/>
                  </a:lnTo>
                  <a:lnTo>
                    <a:pt x="16" y="21"/>
                  </a:lnTo>
                  <a:lnTo>
                    <a:pt x="20" y="12"/>
                  </a:lnTo>
                  <a:lnTo>
                    <a:pt x="24" y="4"/>
                  </a:lnTo>
                  <a:lnTo>
                    <a:pt x="16" y="0"/>
                  </a:lnTo>
                  <a:lnTo>
                    <a:pt x="12" y="8"/>
                  </a:lnTo>
                  <a:lnTo>
                    <a:pt x="8" y="17"/>
                  </a:lnTo>
                  <a:lnTo>
                    <a:pt x="6" y="26"/>
                  </a:lnTo>
                  <a:lnTo>
                    <a:pt x="4" y="35"/>
                  </a:lnTo>
                  <a:lnTo>
                    <a:pt x="2" y="43"/>
                  </a:lnTo>
                  <a:lnTo>
                    <a:pt x="1" y="49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8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33" name="Freeform 1741"/>
            <p:cNvSpPr>
              <a:spLocks/>
            </p:cNvSpPr>
            <p:nvPr/>
          </p:nvSpPr>
          <p:spPr bwMode="auto">
            <a:xfrm>
              <a:off x="301" y="442"/>
              <a:ext cx="65" cy="107"/>
            </a:xfrm>
            <a:custGeom>
              <a:avLst/>
              <a:gdLst>
                <a:gd name="T0" fmla="*/ 65 w 65"/>
                <a:gd name="T1" fmla="*/ 97 h 107"/>
                <a:gd name="T2" fmla="*/ 65 w 65"/>
                <a:gd name="T3" fmla="*/ 100 h 107"/>
                <a:gd name="T4" fmla="*/ 65 w 65"/>
                <a:gd name="T5" fmla="*/ 102 h 107"/>
                <a:gd name="T6" fmla="*/ 64 w 65"/>
                <a:gd name="T7" fmla="*/ 104 h 107"/>
                <a:gd name="T8" fmla="*/ 63 w 65"/>
                <a:gd name="T9" fmla="*/ 105 h 107"/>
                <a:gd name="T10" fmla="*/ 59 w 65"/>
                <a:gd name="T11" fmla="*/ 107 h 107"/>
                <a:gd name="T12" fmla="*/ 54 w 65"/>
                <a:gd name="T13" fmla="*/ 107 h 107"/>
                <a:gd name="T14" fmla="*/ 48 w 65"/>
                <a:gd name="T15" fmla="*/ 104 h 107"/>
                <a:gd name="T16" fmla="*/ 41 w 65"/>
                <a:gd name="T17" fmla="*/ 100 h 107"/>
                <a:gd name="T18" fmla="*/ 35 w 65"/>
                <a:gd name="T19" fmla="*/ 96 h 107"/>
                <a:gd name="T20" fmla="*/ 27 w 65"/>
                <a:gd name="T21" fmla="*/ 89 h 107"/>
                <a:gd name="T22" fmla="*/ 21 w 65"/>
                <a:gd name="T23" fmla="*/ 80 h 107"/>
                <a:gd name="T24" fmla="*/ 15 w 65"/>
                <a:gd name="T25" fmla="*/ 71 h 107"/>
                <a:gd name="T26" fmla="*/ 8 w 65"/>
                <a:gd name="T27" fmla="*/ 62 h 107"/>
                <a:gd name="T28" fmla="*/ 4 w 65"/>
                <a:gd name="T29" fmla="*/ 51 h 107"/>
                <a:gd name="T30" fmla="*/ 2 w 65"/>
                <a:gd name="T31" fmla="*/ 40 h 107"/>
                <a:gd name="T32" fmla="*/ 0 w 65"/>
                <a:gd name="T33" fmla="*/ 27 h 107"/>
                <a:gd name="T34" fmla="*/ 1 w 65"/>
                <a:gd name="T35" fmla="*/ 15 h 107"/>
                <a:gd name="T36" fmla="*/ 4 w 65"/>
                <a:gd name="T37" fmla="*/ 2 h 107"/>
                <a:gd name="T38" fmla="*/ 5 w 65"/>
                <a:gd name="T39" fmla="*/ 1 h 107"/>
                <a:gd name="T40" fmla="*/ 6 w 65"/>
                <a:gd name="T41" fmla="*/ 0 h 107"/>
                <a:gd name="T42" fmla="*/ 8 w 65"/>
                <a:gd name="T43" fmla="*/ 0 h 107"/>
                <a:gd name="T44" fmla="*/ 10 w 65"/>
                <a:gd name="T45" fmla="*/ 1 h 107"/>
                <a:gd name="T46" fmla="*/ 17 w 65"/>
                <a:gd name="T47" fmla="*/ 3 h 107"/>
                <a:gd name="T48" fmla="*/ 23 w 65"/>
                <a:gd name="T49" fmla="*/ 9 h 107"/>
                <a:gd name="T50" fmla="*/ 29 w 65"/>
                <a:gd name="T51" fmla="*/ 14 h 107"/>
                <a:gd name="T52" fmla="*/ 37 w 65"/>
                <a:gd name="T53" fmla="*/ 22 h 107"/>
                <a:gd name="T54" fmla="*/ 43 w 65"/>
                <a:gd name="T55" fmla="*/ 30 h 107"/>
                <a:gd name="T56" fmla="*/ 49 w 65"/>
                <a:gd name="T57" fmla="*/ 38 h 107"/>
                <a:gd name="T58" fmla="*/ 53 w 65"/>
                <a:gd name="T59" fmla="*/ 47 h 107"/>
                <a:gd name="T60" fmla="*/ 57 w 65"/>
                <a:gd name="T61" fmla="*/ 55 h 107"/>
                <a:gd name="T62" fmla="*/ 59 w 65"/>
                <a:gd name="T63" fmla="*/ 64 h 107"/>
                <a:gd name="T64" fmla="*/ 61 w 65"/>
                <a:gd name="T65" fmla="*/ 71 h 107"/>
                <a:gd name="T66" fmla="*/ 63 w 65"/>
                <a:gd name="T67" fmla="*/ 80 h 107"/>
                <a:gd name="T68" fmla="*/ 64 w 65"/>
                <a:gd name="T69" fmla="*/ 87 h 107"/>
                <a:gd name="T70" fmla="*/ 64 w 65"/>
                <a:gd name="T71" fmla="*/ 92 h 107"/>
                <a:gd name="T72" fmla="*/ 65 w 65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65" y="97"/>
                  </a:moveTo>
                  <a:lnTo>
                    <a:pt x="65" y="100"/>
                  </a:lnTo>
                  <a:lnTo>
                    <a:pt x="65" y="102"/>
                  </a:lnTo>
                  <a:lnTo>
                    <a:pt x="64" y="104"/>
                  </a:lnTo>
                  <a:lnTo>
                    <a:pt x="63" y="105"/>
                  </a:lnTo>
                  <a:lnTo>
                    <a:pt x="59" y="107"/>
                  </a:lnTo>
                  <a:lnTo>
                    <a:pt x="54" y="107"/>
                  </a:lnTo>
                  <a:lnTo>
                    <a:pt x="48" y="104"/>
                  </a:lnTo>
                  <a:lnTo>
                    <a:pt x="41" y="100"/>
                  </a:lnTo>
                  <a:lnTo>
                    <a:pt x="35" y="96"/>
                  </a:lnTo>
                  <a:lnTo>
                    <a:pt x="27" y="89"/>
                  </a:lnTo>
                  <a:lnTo>
                    <a:pt x="21" y="80"/>
                  </a:lnTo>
                  <a:lnTo>
                    <a:pt x="15" y="71"/>
                  </a:lnTo>
                  <a:lnTo>
                    <a:pt x="8" y="62"/>
                  </a:lnTo>
                  <a:lnTo>
                    <a:pt x="4" y="51"/>
                  </a:lnTo>
                  <a:lnTo>
                    <a:pt x="2" y="40"/>
                  </a:lnTo>
                  <a:lnTo>
                    <a:pt x="0" y="27"/>
                  </a:lnTo>
                  <a:lnTo>
                    <a:pt x="1" y="15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7" y="3"/>
                  </a:lnTo>
                  <a:lnTo>
                    <a:pt x="23" y="9"/>
                  </a:lnTo>
                  <a:lnTo>
                    <a:pt x="29" y="14"/>
                  </a:lnTo>
                  <a:lnTo>
                    <a:pt x="37" y="22"/>
                  </a:lnTo>
                  <a:lnTo>
                    <a:pt x="43" y="30"/>
                  </a:lnTo>
                  <a:lnTo>
                    <a:pt x="49" y="38"/>
                  </a:lnTo>
                  <a:lnTo>
                    <a:pt x="53" y="47"/>
                  </a:lnTo>
                  <a:lnTo>
                    <a:pt x="57" y="55"/>
                  </a:lnTo>
                  <a:lnTo>
                    <a:pt x="59" y="64"/>
                  </a:lnTo>
                  <a:lnTo>
                    <a:pt x="61" y="71"/>
                  </a:lnTo>
                  <a:lnTo>
                    <a:pt x="63" y="80"/>
                  </a:lnTo>
                  <a:lnTo>
                    <a:pt x="64" y="87"/>
                  </a:lnTo>
                  <a:lnTo>
                    <a:pt x="64" y="92"/>
                  </a:lnTo>
                  <a:lnTo>
                    <a:pt x="65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34" name="Freeform 1742"/>
            <p:cNvSpPr>
              <a:spLocks/>
            </p:cNvSpPr>
            <p:nvPr/>
          </p:nvSpPr>
          <p:spPr bwMode="auto">
            <a:xfrm>
              <a:off x="296" y="443"/>
              <a:ext cx="75" cy="110"/>
            </a:xfrm>
            <a:custGeom>
              <a:avLst/>
              <a:gdLst>
                <a:gd name="T0" fmla="*/ 5 w 75"/>
                <a:gd name="T1" fmla="*/ 0 h 110"/>
                <a:gd name="T2" fmla="*/ 2 w 75"/>
                <a:gd name="T3" fmla="*/ 13 h 110"/>
                <a:gd name="T4" fmla="*/ 0 w 75"/>
                <a:gd name="T5" fmla="*/ 26 h 110"/>
                <a:gd name="T6" fmla="*/ 2 w 75"/>
                <a:gd name="T7" fmla="*/ 40 h 110"/>
                <a:gd name="T8" fmla="*/ 5 w 75"/>
                <a:gd name="T9" fmla="*/ 52 h 110"/>
                <a:gd name="T10" fmla="*/ 10 w 75"/>
                <a:gd name="T11" fmla="*/ 63 h 110"/>
                <a:gd name="T12" fmla="*/ 15 w 75"/>
                <a:gd name="T13" fmla="*/ 74 h 110"/>
                <a:gd name="T14" fmla="*/ 22 w 75"/>
                <a:gd name="T15" fmla="*/ 83 h 110"/>
                <a:gd name="T16" fmla="*/ 29 w 75"/>
                <a:gd name="T17" fmla="*/ 91 h 110"/>
                <a:gd name="T18" fmla="*/ 36 w 75"/>
                <a:gd name="T19" fmla="*/ 98 h 110"/>
                <a:gd name="T20" fmla="*/ 44 w 75"/>
                <a:gd name="T21" fmla="*/ 103 h 110"/>
                <a:gd name="T22" fmla="*/ 51 w 75"/>
                <a:gd name="T23" fmla="*/ 108 h 110"/>
                <a:gd name="T24" fmla="*/ 58 w 75"/>
                <a:gd name="T25" fmla="*/ 110 h 110"/>
                <a:gd name="T26" fmla="*/ 64 w 75"/>
                <a:gd name="T27" fmla="*/ 110 h 110"/>
                <a:gd name="T28" fmla="*/ 69 w 75"/>
                <a:gd name="T29" fmla="*/ 109 h 110"/>
                <a:gd name="T30" fmla="*/ 72 w 75"/>
                <a:gd name="T31" fmla="*/ 106 h 110"/>
                <a:gd name="T32" fmla="*/ 75 w 75"/>
                <a:gd name="T33" fmla="*/ 102 h 110"/>
                <a:gd name="T34" fmla="*/ 75 w 75"/>
                <a:gd name="T35" fmla="*/ 99 h 110"/>
                <a:gd name="T36" fmla="*/ 75 w 75"/>
                <a:gd name="T37" fmla="*/ 96 h 110"/>
                <a:gd name="T38" fmla="*/ 66 w 75"/>
                <a:gd name="T39" fmla="*/ 97 h 110"/>
                <a:gd name="T40" fmla="*/ 66 w 75"/>
                <a:gd name="T41" fmla="*/ 99 h 110"/>
                <a:gd name="T42" fmla="*/ 66 w 75"/>
                <a:gd name="T43" fmla="*/ 100 h 110"/>
                <a:gd name="T44" fmla="*/ 65 w 75"/>
                <a:gd name="T45" fmla="*/ 100 h 110"/>
                <a:gd name="T46" fmla="*/ 66 w 75"/>
                <a:gd name="T47" fmla="*/ 100 h 110"/>
                <a:gd name="T48" fmla="*/ 64 w 75"/>
                <a:gd name="T49" fmla="*/ 101 h 110"/>
                <a:gd name="T50" fmla="*/ 60 w 75"/>
                <a:gd name="T51" fmla="*/ 101 h 110"/>
                <a:gd name="T52" fmla="*/ 54 w 75"/>
                <a:gd name="T53" fmla="*/ 99 h 110"/>
                <a:gd name="T54" fmla="*/ 49 w 75"/>
                <a:gd name="T55" fmla="*/ 96 h 110"/>
                <a:gd name="T56" fmla="*/ 42 w 75"/>
                <a:gd name="T57" fmla="*/ 90 h 110"/>
                <a:gd name="T58" fmla="*/ 35 w 75"/>
                <a:gd name="T59" fmla="*/ 85 h 110"/>
                <a:gd name="T60" fmla="*/ 29 w 75"/>
                <a:gd name="T61" fmla="*/ 77 h 110"/>
                <a:gd name="T62" fmla="*/ 23 w 75"/>
                <a:gd name="T63" fmla="*/ 68 h 110"/>
                <a:gd name="T64" fmla="*/ 17 w 75"/>
                <a:gd name="T65" fmla="*/ 58 h 110"/>
                <a:gd name="T66" fmla="*/ 13 w 75"/>
                <a:gd name="T67" fmla="*/ 48 h 110"/>
                <a:gd name="T68" fmla="*/ 11 w 75"/>
                <a:gd name="T69" fmla="*/ 37 h 110"/>
                <a:gd name="T70" fmla="*/ 10 w 75"/>
                <a:gd name="T71" fmla="*/ 26 h 110"/>
                <a:gd name="T72" fmla="*/ 10 w 75"/>
                <a:gd name="T73" fmla="*/ 14 h 110"/>
                <a:gd name="T74" fmla="*/ 13 w 75"/>
                <a:gd name="T75" fmla="*/ 2 h 110"/>
                <a:gd name="T76" fmla="*/ 5 w 75"/>
                <a:gd name="T77" fmla="*/ 0 h 1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0"/>
                <a:gd name="T119" fmla="*/ 75 w 75"/>
                <a:gd name="T120" fmla="*/ 110 h 11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0">
                  <a:moveTo>
                    <a:pt x="5" y="0"/>
                  </a:moveTo>
                  <a:lnTo>
                    <a:pt x="2" y="13"/>
                  </a:lnTo>
                  <a:lnTo>
                    <a:pt x="0" y="26"/>
                  </a:lnTo>
                  <a:lnTo>
                    <a:pt x="2" y="40"/>
                  </a:lnTo>
                  <a:lnTo>
                    <a:pt x="5" y="52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3"/>
                  </a:lnTo>
                  <a:lnTo>
                    <a:pt x="29" y="91"/>
                  </a:lnTo>
                  <a:lnTo>
                    <a:pt x="36" y="98"/>
                  </a:lnTo>
                  <a:lnTo>
                    <a:pt x="44" y="103"/>
                  </a:lnTo>
                  <a:lnTo>
                    <a:pt x="51" y="108"/>
                  </a:lnTo>
                  <a:lnTo>
                    <a:pt x="58" y="110"/>
                  </a:lnTo>
                  <a:lnTo>
                    <a:pt x="64" y="110"/>
                  </a:lnTo>
                  <a:lnTo>
                    <a:pt x="69" y="109"/>
                  </a:lnTo>
                  <a:lnTo>
                    <a:pt x="72" y="106"/>
                  </a:lnTo>
                  <a:lnTo>
                    <a:pt x="75" y="102"/>
                  </a:lnTo>
                  <a:lnTo>
                    <a:pt x="75" y="99"/>
                  </a:lnTo>
                  <a:lnTo>
                    <a:pt x="75" y="96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5" y="100"/>
                  </a:lnTo>
                  <a:lnTo>
                    <a:pt x="66" y="100"/>
                  </a:lnTo>
                  <a:lnTo>
                    <a:pt x="64" y="101"/>
                  </a:lnTo>
                  <a:lnTo>
                    <a:pt x="60" y="101"/>
                  </a:lnTo>
                  <a:lnTo>
                    <a:pt x="54" y="99"/>
                  </a:lnTo>
                  <a:lnTo>
                    <a:pt x="49" y="96"/>
                  </a:lnTo>
                  <a:lnTo>
                    <a:pt x="42" y="90"/>
                  </a:lnTo>
                  <a:lnTo>
                    <a:pt x="35" y="85"/>
                  </a:lnTo>
                  <a:lnTo>
                    <a:pt x="29" y="77"/>
                  </a:lnTo>
                  <a:lnTo>
                    <a:pt x="23" y="68"/>
                  </a:lnTo>
                  <a:lnTo>
                    <a:pt x="17" y="58"/>
                  </a:lnTo>
                  <a:lnTo>
                    <a:pt x="13" y="48"/>
                  </a:lnTo>
                  <a:lnTo>
                    <a:pt x="11" y="37"/>
                  </a:lnTo>
                  <a:lnTo>
                    <a:pt x="10" y="26"/>
                  </a:lnTo>
                  <a:lnTo>
                    <a:pt x="10" y="14"/>
                  </a:lnTo>
                  <a:lnTo>
                    <a:pt x="1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35" name="Freeform 1743"/>
            <p:cNvSpPr>
              <a:spLocks/>
            </p:cNvSpPr>
            <p:nvPr/>
          </p:nvSpPr>
          <p:spPr bwMode="auto">
            <a:xfrm>
              <a:off x="301" y="438"/>
              <a:ext cx="53" cy="45"/>
            </a:xfrm>
            <a:custGeom>
              <a:avLst/>
              <a:gdLst>
                <a:gd name="T0" fmla="*/ 53 w 53"/>
                <a:gd name="T1" fmla="*/ 40 h 45"/>
                <a:gd name="T2" fmla="*/ 47 w 53"/>
                <a:gd name="T3" fmla="*/ 31 h 45"/>
                <a:gd name="T4" fmla="*/ 40 w 53"/>
                <a:gd name="T5" fmla="*/ 23 h 45"/>
                <a:gd name="T6" fmla="*/ 32 w 53"/>
                <a:gd name="T7" fmla="*/ 15 h 45"/>
                <a:gd name="T8" fmla="*/ 25 w 53"/>
                <a:gd name="T9" fmla="*/ 8 h 45"/>
                <a:gd name="T10" fmla="*/ 19 w 53"/>
                <a:gd name="T11" fmla="*/ 4 h 45"/>
                <a:gd name="T12" fmla="*/ 12 w 53"/>
                <a:gd name="T13" fmla="*/ 1 h 45"/>
                <a:gd name="T14" fmla="*/ 9 w 53"/>
                <a:gd name="T15" fmla="*/ 0 h 45"/>
                <a:gd name="T16" fmla="*/ 6 w 53"/>
                <a:gd name="T17" fmla="*/ 0 h 45"/>
                <a:gd name="T18" fmla="*/ 2 w 53"/>
                <a:gd name="T19" fmla="*/ 2 h 45"/>
                <a:gd name="T20" fmla="*/ 0 w 53"/>
                <a:gd name="T21" fmla="*/ 5 h 45"/>
                <a:gd name="T22" fmla="*/ 8 w 53"/>
                <a:gd name="T23" fmla="*/ 7 h 45"/>
                <a:gd name="T24" fmla="*/ 8 w 53"/>
                <a:gd name="T25" fmla="*/ 8 h 45"/>
                <a:gd name="T26" fmla="*/ 7 w 53"/>
                <a:gd name="T27" fmla="*/ 8 h 45"/>
                <a:gd name="T28" fmla="*/ 8 w 53"/>
                <a:gd name="T29" fmla="*/ 8 h 45"/>
                <a:gd name="T30" fmla="*/ 9 w 53"/>
                <a:gd name="T31" fmla="*/ 10 h 45"/>
                <a:gd name="T32" fmla="*/ 13 w 53"/>
                <a:gd name="T33" fmla="*/ 12 h 45"/>
                <a:gd name="T34" fmla="*/ 20 w 53"/>
                <a:gd name="T35" fmla="*/ 16 h 45"/>
                <a:gd name="T36" fmla="*/ 26 w 53"/>
                <a:gd name="T37" fmla="*/ 22 h 45"/>
                <a:gd name="T38" fmla="*/ 34 w 53"/>
                <a:gd name="T39" fmla="*/ 29 h 45"/>
                <a:gd name="T40" fmla="*/ 40 w 53"/>
                <a:gd name="T41" fmla="*/ 37 h 45"/>
                <a:gd name="T42" fmla="*/ 45 w 53"/>
                <a:gd name="T43" fmla="*/ 45 h 45"/>
                <a:gd name="T44" fmla="*/ 53 w 53"/>
                <a:gd name="T45" fmla="*/ 40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5"/>
                <a:gd name="T71" fmla="*/ 53 w 53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5">
                  <a:moveTo>
                    <a:pt x="53" y="40"/>
                  </a:moveTo>
                  <a:lnTo>
                    <a:pt x="47" y="31"/>
                  </a:lnTo>
                  <a:lnTo>
                    <a:pt x="40" y="23"/>
                  </a:lnTo>
                  <a:lnTo>
                    <a:pt x="32" y="15"/>
                  </a:lnTo>
                  <a:lnTo>
                    <a:pt x="25" y="8"/>
                  </a:lnTo>
                  <a:lnTo>
                    <a:pt x="19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8" y="7"/>
                  </a:lnTo>
                  <a:lnTo>
                    <a:pt x="8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9" y="10"/>
                  </a:lnTo>
                  <a:lnTo>
                    <a:pt x="13" y="12"/>
                  </a:lnTo>
                  <a:lnTo>
                    <a:pt x="20" y="16"/>
                  </a:lnTo>
                  <a:lnTo>
                    <a:pt x="26" y="22"/>
                  </a:lnTo>
                  <a:lnTo>
                    <a:pt x="34" y="29"/>
                  </a:lnTo>
                  <a:lnTo>
                    <a:pt x="40" y="37"/>
                  </a:lnTo>
                  <a:lnTo>
                    <a:pt x="45" y="45"/>
                  </a:lnTo>
                  <a:lnTo>
                    <a:pt x="53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36" name="Freeform 1744"/>
            <p:cNvSpPr>
              <a:spLocks/>
            </p:cNvSpPr>
            <p:nvPr/>
          </p:nvSpPr>
          <p:spPr bwMode="auto">
            <a:xfrm>
              <a:off x="346" y="478"/>
              <a:ext cx="25" cy="62"/>
            </a:xfrm>
            <a:custGeom>
              <a:avLst/>
              <a:gdLst>
                <a:gd name="T0" fmla="*/ 25 w 25"/>
                <a:gd name="T1" fmla="*/ 61 h 62"/>
                <a:gd name="T2" fmla="*/ 23 w 25"/>
                <a:gd name="T3" fmla="*/ 56 h 62"/>
                <a:gd name="T4" fmla="*/ 23 w 25"/>
                <a:gd name="T5" fmla="*/ 50 h 62"/>
                <a:gd name="T6" fmla="*/ 22 w 25"/>
                <a:gd name="T7" fmla="*/ 43 h 62"/>
                <a:gd name="T8" fmla="*/ 20 w 25"/>
                <a:gd name="T9" fmla="*/ 35 h 62"/>
                <a:gd name="T10" fmla="*/ 18 w 25"/>
                <a:gd name="T11" fmla="*/ 27 h 62"/>
                <a:gd name="T12" fmla="*/ 16 w 25"/>
                <a:gd name="T13" fmla="*/ 18 h 62"/>
                <a:gd name="T14" fmla="*/ 12 w 25"/>
                <a:gd name="T15" fmla="*/ 9 h 62"/>
                <a:gd name="T16" fmla="*/ 8 w 25"/>
                <a:gd name="T17" fmla="*/ 0 h 62"/>
                <a:gd name="T18" fmla="*/ 0 w 25"/>
                <a:gd name="T19" fmla="*/ 5 h 62"/>
                <a:gd name="T20" fmla="*/ 4 w 25"/>
                <a:gd name="T21" fmla="*/ 12 h 62"/>
                <a:gd name="T22" fmla="*/ 8 w 25"/>
                <a:gd name="T23" fmla="*/ 21 h 62"/>
                <a:gd name="T24" fmla="*/ 10 w 25"/>
                <a:gd name="T25" fmla="*/ 29 h 62"/>
                <a:gd name="T26" fmla="*/ 12 w 25"/>
                <a:gd name="T27" fmla="*/ 37 h 62"/>
                <a:gd name="T28" fmla="*/ 13 w 25"/>
                <a:gd name="T29" fmla="*/ 44 h 62"/>
                <a:gd name="T30" fmla="*/ 14 w 25"/>
                <a:gd name="T31" fmla="*/ 51 h 62"/>
                <a:gd name="T32" fmla="*/ 15 w 25"/>
                <a:gd name="T33" fmla="*/ 57 h 62"/>
                <a:gd name="T34" fmla="*/ 16 w 25"/>
                <a:gd name="T35" fmla="*/ 62 h 62"/>
                <a:gd name="T36" fmla="*/ 25 w 25"/>
                <a:gd name="T37" fmla="*/ 61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2"/>
                <a:gd name="T59" fmla="*/ 25 w 25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2">
                  <a:moveTo>
                    <a:pt x="25" y="61"/>
                  </a:moveTo>
                  <a:lnTo>
                    <a:pt x="23" y="56"/>
                  </a:lnTo>
                  <a:lnTo>
                    <a:pt x="23" y="50"/>
                  </a:lnTo>
                  <a:lnTo>
                    <a:pt x="22" y="43"/>
                  </a:lnTo>
                  <a:lnTo>
                    <a:pt x="20" y="35"/>
                  </a:lnTo>
                  <a:lnTo>
                    <a:pt x="18" y="27"/>
                  </a:lnTo>
                  <a:lnTo>
                    <a:pt x="16" y="18"/>
                  </a:lnTo>
                  <a:lnTo>
                    <a:pt x="12" y="9"/>
                  </a:lnTo>
                  <a:lnTo>
                    <a:pt x="8" y="0"/>
                  </a:lnTo>
                  <a:lnTo>
                    <a:pt x="0" y="5"/>
                  </a:lnTo>
                  <a:lnTo>
                    <a:pt x="4" y="12"/>
                  </a:lnTo>
                  <a:lnTo>
                    <a:pt x="8" y="21"/>
                  </a:lnTo>
                  <a:lnTo>
                    <a:pt x="10" y="29"/>
                  </a:lnTo>
                  <a:lnTo>
                    <a:pt x="12" y="37"/>
                  </a:lnTo>
                  <a:lnTo>
                    <a:pt x="13" y="44"/>
                  </a:lnTo>
                  <a:lnTo>
                    <a:pt x="14" y="51"/>
                  </a:lnTo>
                  <a:lnTo>
                    <a:pt x="15" y="57"/>
                  </a:lnTo>
                  <a:lnTo>
                    <a:pt x="16" y="62"/>
                  </a:lnTo>
                  <a:lnTo>
                    <a:pt x="25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37" name="Freeform 1745"/>
            <p:cNvSpPr>
              <a:spLocks/>
            </p:cNvSpPr>
            <p:nvPr/>
          </p:nvSpPr>
          <p:spPr bwMode="auto">
            <a:xfrm>
              <a:off x="5442" y="569"/>
              <a:ext cx="65" cy="107"/>
            </a:xfrm>
            <a:custGeom>
              <a:avLst/>
              <a:gdLst>
                <a:gd name="T0" fmla="*/ 0 w 65"/>
                <a:gd name="T1" fmla="*/ 96 h 107"/>
                <a:gd name="T2" fmla="*/ 0 w 65"/>
                <a:gd name="T3" fmla="*/ 99 h 107"/>
                <a:gd name="T4" fmla="*/ 0 w 65"/>
                <a:gd name="T5" fmla="*/ 101 h 107"/>
                <a:gd name="T6" fmla="*/ 1 w 65"/>
                <a:gd name="T7" fmla="*/ 104 h 107"/>
                <a:gd name="T8" fmla="*/ 2 w 65"/>
                <a:gd name="T9" fmla="*/ 105 h 107"/>
                <a:gd name="T10" fmla="*/ 6 w 65"/>
                <a:gd name="T11" fmla="*/ 107 h 107"/>
                <a:gd name="T12" fmla="*/ 11 w 65"/>
                <a:gd name="T13" fmla="*/ 106 h 107"/>
                <a:gd name="T14" fmla="*/ 17 w 65"/>
                <a:gd name="T15" fmla="*/ 104 h 107"/>
                <a:gd name="T16" fmla="*/ 24 w 65"/>
                <a:gd name="T17" fmla="*/ 100 h 107"/>
                <a:gd name="T18" fmla="*/ 30 w 65"/>
                <a:gd name="T19" fmla="*/ 95 h 107"/>
                <a:gd name="T20" fmla="*/ 38 w 65"/>
                <a:gd name="T21" fmla="*/ 88 h 107"/>
                <a:gd name="T22" fmla="*/ 44 w 65"/>
                <a:gd name="T23" fmla="*/ 81 h 107"/>
                <a:gd name="T24" fmla="*/ 50 w 65"/>
                <a:gd name="T25" fmla="*/ 72 h 107"/>
                <a:gd name="T26" fmla="*/ 57 w 65"/>
                <a:gd name="T27" fmla="*/ 62 h 107"/>
                <a:gd name="T28" fmla="*/ 61 w 65"/>
                <a:gd name="T29" fmla="*/ 51 h 107"/>
                <a:gd name="T30" fmla="*/ 63 w 65"/>
                <a:gd name="T31" fmla="*/ 39 h 107"/>
                <a:gd name="T32" fmla="*/ 65 w 65"/>
                <a:gd name="T33" fmla="*/ 27 h 107"/>
                <a:gd name="T34" fmla="*/ 64 w 65"/>
                <a:gd name="T35" fmla="*/ 15 h 107"/>
                <a:gd name="T36" fmla="*/ 61 w 65"/>
                <a:gd name="T37" fmla="*/ 2 h 107"/>
                <a:gd name="T38" fmla="*/ 60 w 65"/>
                <a:gd name="T39" fmla="*/ 0 h 107"/>
                <a:gd name="T40" fmla="*/ 59 w 65"/>
                <a:gd name="T41" fmla="*/ 0 h 107"/>
                <a:gd name="T42" fmla="*/ 57 w 65"/>
                <a:gd name="T43" fmla="*/ 0 h 107"/>
                <a:gd name="T44" fmla="*/ 55 w 65"/>
                <a:gd name="T45" fmla="*/ 0 h 107"/>
                <a:gd name="T46" fmla="*/ 48 w 65"/>
                <a:gd name="T47" fmla="*/ 4 h 107"/>
                <a:gd name="T48" fmla="*/ 42 w 65"/>
                <a:gd name="T49" fmla="*/ 8 h 107"/>
                <a:gd name="T50" fmla="*/ 36 w 65"/>
                <a:gd name="T51" fmla="*/ 15 h 107"/>
                <a:gd name="T52" fmla="*/ 28 w 65"/>
                <a:gd name="T53" fmla="*/ 21 h 107"/>
                <a:gd name="T54" fmla="*/ 22 w 65"/>
                <a:gd name="T55" fmla="*/ 30 h 107"/>
                <a:gd name="T56" fmla="*/ 16 w 65"/>
                <a:gd name="T57" fmla="*/ 39 h 107"/>
                <a:gd name="T58" fmla="*/ 12 w 65"/>
                <a:gd name="T59" fmla="*/ 47 h 107"/>
                <a:gd name="T60" fmla="*/ 8 w 65"/>
                <a:gd name="T61" fmla="*/ 55 h 107"/>
                <a:gd name="T62" fmla="*/ 6 w 65"/>
                <a:gd name="T63" fmla="*/ 63 h 107"/>
                <a:gd name="T64" fmla="*/ 4 w 65"/>
                <a:gd name="T65" fmla="*/ 72 h 107"/>
                <a:gd name="T66" fmla="*/ 2 w 65"/>
                <a:gd name="T67" fmla="*/ 79 h 107"/>
                <a:gd name="T68" fmla="*/ 1 w 65"/>
                <a:gd name="T69" fmla="*/ 86 h 107"/>
                <a:gd name="T70" fmla="*/ 1 w 65"/>
                <a:gd name="T71" fmla="*/ 92 h 107"/>
                <a:gd name="T72" fmla="*/ 0 w 65"/>
                <a:gd name="T73" fmla="*/ 96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0" y="96"/>
                  </a:moveTo>
                  <a:lnTo>
                    <a:pt x="0" y="99"/>
                  </a:lnTo>
                  <a:lnTo>
                    <a:pt x="0" y="101"/>
                  </a:lnTo>
                  <a:lnTo>
                    <a:pt x="1" y="104"/>
                  </a:lnTo>
                  <a:lnTo>
                    <a:pt x="2" y="105"/>
                  </a:lnTo>
                  <a:lnTo>
                    <a:pt x="6" y="107"/>
                  </a:lnTo>
                  <a:lnTo>
                    <a:pt x="11" y="106"/>
                  </a:lnTo>
                  <a:lnTo>
                    <a:pt x="17" y="104"/>
                  </a:lnTo>
                  <a:lnTo>
                    <a:pt x="24" y="100"/>
                  </a:lnTo>
                  <a:lnTo>
                    <a:pt x="30" y="95"/>
                  </a:lnTo>
                  <a:lnTo>
                    <a:pt x="38" y="88"/>
                  </a:lnTo>
                  <a:lnTo>
                    <a:pt x="44" y="81"/>
                  </a:lnTo>
                  <a:lnTo>
                    <a:pt x="50" y="72"/>
                  </a:lnTo>
                  <a:lnTo>
                    <a:pt x="57" y="62"/>
                  </a:lnTo>
                  <a:lnTo>
                    <a:pt x="61" y="51"/>
                  </a:lnTo>
                  <a:lnTo>
                    <a:pt x="63" y="39"/>
                  </a:lnTo>
                  <a:lnTo>
                    <a:pt x="65" y="27"/>
                  </a:lnTo>
                  <a:lnTo>
                    <a:pt x="64" y="15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48" y="4"/>
                  </a:lnTo>
                  <a:lnTo>
                    <a:pt x="42" y="8"/>
                  </a:lnTo>
                  <a:lnTo>
                    <a:pt x="36" y="15"/>
                  </a:lnTo>
                  <a:lnTo>
                    <a:pt x="28" y="21"/>
                  </a:lnTo>
                  <a:lnTo>
                    <a:pt x="22" y="30"/>
                  </a:lnTo>
                  <a:lnTo>
                    <a:pt x="16" y="39"/>
                  </a:lnTo>
                  <a:lnTo>
                    <a:pt x="12" y="47"/>
                  </a:lnTo>
                  <a:lnTo>
                    <a:pt x="8" y="55"/>
                  </a:lnTo>
                  <a:lnTo>
                    <a:pt x="6" y="63"/>
                  </a:lnTo>
                  <a:lnTo>
                    <a:pt x="4" y="72"/>
                  </a:lnTo>
                  <a:lnTo>
                    <a:pt x="2" y="79"/>
                  </a:lnTo>
                  <a:lnTo>
                    <a:pt x="1" y="86"/>
                  </a:lnTo>
                  <a:lnTo>
                    <a:pt x="1" y="92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38" name="Freeform 1746"/>
            <p:cNvSpPr>
              <a:spLocks/>
            </p:cNvSpPr>
            <p:nvPr/>
          </p:nvSpPr>
          <p:spPr bwMode="auto">
            <a:xfrm>
              <a:off x="5437" y="569"/>
              <a:ext cx="75" cy="111"/>
            </a:xfrm>
            <a:custGeom>
              <a:avLst/>
              <a:gdLst>
                <a:gd name="T0" fmla="*/ 62 w 75"/>
                <a:gd name="T1" fmla="*/ 4 h 111"/>
                <a:gd name="T2" fmla="*/ 65 w 75"/>
                <a:gd name="T3" fmla="*/ 16 h 111"/>
                <a:gd name="T4" fmla="*/ 65 w 75"/>
                <a:gd name="T5" fmla="*/ 27 h 111"/>
                <a:gd name="T6" fmla="*/ 64 w 75"/>
                <a:gd name="T7" fmla="*/ 39 h 111"/>
                <a:gd name="T8" fmla="*/ 62 w 75"/>
                <a:gd name="T9" fmla="*/ 49 h 111"/>
                <a:gd name="T10" fmla="*/ 58 w 75"/>
                <a:gd name="T11" fmla="*/ 60 h 111"/>
                <a:gd name="T12" fmla="*/ 52 w 75"/>
                <a:gd name="T13" fmla="*/ 69 h 111"/>
                <a:gd name="T14" fmla="*/ 46 w 75"/>
                <a:gd name="T15" fmla="*/ 77 h 111"/>
                <a:gd name="T16" fmla="*/ 40 w 75"/>
                <a:gd name="T17" fmla="*/ 85 h 111"/>
                <a:gd name="T18" fmla="*/ 33 w 75"/>
                <a:gd name="T19" fmla="*/ 92 h 111"/>
                <a:gd name="T20" fmla="*/ 26 w 75"/>
                <a:gd name="T21" fmla="*/ 96 h 111"/>
                <a:gd name="T22" fmla="*/ 21 w 75"/>
                <a:gd name="T23" fmla="*/ 99 h 111"/>
                <a:gd name="T24" fmla="*/ 15 w 75"/>
                <a:gd name="T25" fmla="*/ 101 h 111"/>
                <a:gd name="T26" fmla="*/ 11 w 75"/>
                <a:gd name="T27" fmla="*/ 101 h 111"/>
                <a:gd name="T28" fmla="*/ 9 w 75"/>
                <a:gd name="T29" fmla="*/ 101 h 111"/>
                <a:gd name="T30" fmla="*/ 10 w 75"/>
                <a:gd name="T31" fmla="*/ 101 h 111"/>
                <a:gd name="T32" fmla="*/ 9 w 75"/>
                <a:gd name="T33" fmla="*/ 100 h 111"/>
                <a:gd name="T34" fmla="*/ 9 w 75"/>
                <a:gd name="T35" fmla="*/ 99 h 111"/>
                <a:gd name="T36" fmla="*/ 9 w 75"/>
                <a:gd name="T37" fmla="*/ 97 h 111"/>
                <a:gd name="T38" fmla="*/ 0 w 75"/>
                <a:gd name="T39" fmla="*/ 96 h 111"/>
                <a:gd name="T40" fmla="*/ 0 w 75"/>
                <a:gd name="T41" fmla="*/ 99 h 111"/>
                <a:gd name="T42" fmla="*/ 0 w 75"/>
                <a:gd name="T43" fmla="*/ 103 h 111"/>
                <a:gd name="T44" fmla="*/ 3 w 75"/>
                <a:gd name="T45" fmla="*/ 106 h 111"/>
                <a:gd name="T46" fmla="*/ 6 w 75"/>
                <a:gd name="T47" fmla="*/ 109 h 111"/>
                <a:gd name="T48" fmla="*/ 11 w 75"/>
                <a:gd name="T49" fmla="*/ 111 h 111"/>
                <a:gd name="T50" fmla="*/ 17 w 75"/>
                <a:gd name="T51" fmla="*/ 110 h 111"/>
                <a:gd name="T52" fmla="*/ 24 w 75"/>
                <a:gd name="T53" fmla="*/ 108 h 111"/>
                <a:gd name="T54" fmla="*/ 31 w 75"/>
                <a:gd name="T55" fmla="*/ 104 h 111"/>
                <a:gd name="T56" fmla="*/ 39 w 75"/>
                <a:gd name="T57" fmla="*/ 98 h 111"/>
                <a:gd name="T58" fmla="*/ 46 w 75"/>
                <a:gd name="T59" fmla="*/ 92 h 111"/>
                <a:gd name="T60" fmla="*/ 53 w 75"/>
                <a:gd name="T61" fmla="*/ 83 h 111"/>
                <a:gd name="T62" fmla="*/ 60 w 75"/>
                <a:gd name="T63" fmla="*/ 74 h 111"/>
                <a:gd name="T64" fmla="*/ 65 w 75"/>
                <a:gd name="T65" fmla="*/ 63 h 111"/>
                <a:gd name="T66" fmla="*/ 70 w 75"/>
                <a:gd name="T67" fmla="*/ 52 h 111"/>
                <a:gd name="T68" fmla="*/ 73 w 75"/>
                <a:gd name="T69" fmla="*/ 40 h 111"/>
                <a:gd name="T70" fmla="*/ 75 w 75"/>
                <a:gd name="T71" fmla="*/ 27 h 111"/>
                <a:gd name="T72" fmla="*/ 73 w 75"/>
                <a:gd name="T73" fmla="*/ 14 h 111"/>
                <a:gd name="T74" fmla="*/ 70 w 75"/>
                <a:gd name="T75" fmla="*/ 0 h 111"/>
                <a:gd name="T76" fmla="*/ 62 w 75"/>
                <a:gd name="T77" fmla="*/ 4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1"/>
                <a:gd name="T119" fmla="*/ 75 w 75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1">
                  <a:moveTo>
                    <a:pt x="62" y="4"/>
                  </a:moveTo>
                  <a:lnTo>
                    <a:pt x="65" y="16"/>
                  </a:lnTo>
                  <a:lnTo>
                    <a:pt x="65" y="27"/>
                  </a:lnTo>
                  <a:lnTo>
                    <a:pt x="64" y="39"/>
                  </a:lnTo>
                  <a:lnTo>
                    <a:pt x="62" y="49"/>
                  </a:lnTo>
                  <a:lnTo>
                    <a:pt x="58" y="60"/>
                  </a:lnTo>
                  <a:lnTo>
                    <a:pt x="52" y="69"/>
                  </a:lnTo>
                  <a:lnTo>
                    <a:pt x="46" y="77"/>
                  </a:lnTo>
                  <a:lnTo>
                    <a:pt x="40" y="85"/>
                  </a:lnTo>
                  <a:lnTo>
                    <a:pt x="33" y="92"/>
                  </a:lnTo>
                  <a:lnTo>
                    <a:pt x="26" y="96"/>
                  </a:lnTo>
                  <a:lnTo>
                    <a:pt x="21" y="99"/>
                  </a:lnTo>
                  <a:lnTo>
                    <a:pt x="15" y="101"/>
                  </a:lnTo>
                  <a:lnTo>
                    <a:pt x="11" y="101"/>
                  </a:lnTo>
                  <a:lnTo>
                    <a:pt x="9" y="101"/>
                  </a:lnTo>
                  <a:lnTo>
                    <a:pt x="10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0" y="103"/>
                  </a:lnTo>
                  <a:lnTo>
                    <a:pt x="3" y="106"/>
                  </a:lnTo>
                  <a:lnTo>
                    <a:pt x="6" y="109"/>
                  </a:lnTo>
                  <a:lnTo>
                    <a:pt x="11" y="111"/>
                  </a:lnTo>
                  <a:lnTo>
                    <a:pt x="17" y="110"/>
                  </a:lnTo>
                  <a:lnTo>
                    <a:pt x="24" y="108"/>
                  </a:lnTo>
                  <a:lnTo>
                    <a:pt x="31" y="104"/>
                  </a:lnTo>
                  <a:lnTo>
                    <a:pt x="39" y="98"/>
                  </a:lnTo>
                  <a:lnTo>
                    <a:pt x="46" y="92"/>
                  </a:lnTo>
                  <a:lnTo>
                    <a:pt x="53" y="83"/>
                  </a:lnTo>
                  <a:lnTo>
                    <a:pt x="60" y="74"/>
                  </a:lnTo>
                  <a:lnTo>
                    <a:pt x="65" y="63"/>
                  </a:lnTo>
                  <a:lnTo>
                    <a:pt x="70" y="52"/>
                  </a:lnTo>
                  <a:lnTo>
                    <a:pt x="73" y="40"/>
                  </a:lnTo>
                  <a:lnTo>
                    <a:pt x="75" y="27"/>
                  </a:lnTo>
                  <a:lnTo>
                    <a:pt x="73" y="14"/>
                  </a:lnTo>
                  <a:lnTo>
                    <a:pt x="70" y="0"/>
                  </a:lnTo>
                  <a:lnTo>
                    <a:pt x="62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39" name="Freeform 1747"/>
            <p:cNvSpPr>
              <a:spLocks/>
            </p:cNvSpPr>
            <p:nvPr/>
          </p:nvSpPr>
          <p:spPr bwMode="auto">
            <a:xfrm>
              <a:off x="5454" y="564"/>
              <a:ext cx="53" cy="46"/>
            </a:xfrm>
            <a:custGeom>
              <a:avLst/>
              <a:gdLst>
                <a:gd name="T0" fmla="*/ 8 w 53"/>
                <a:gd name="T1" fmla="*/ 46 h 46"/>
                <a:gd name="T2" fmla="*/ 13 w 53"/>
                <a:gd name="T3" fmla="*/ 37 h 46"/>
                <a:gd name="T4" fmla="*/ 19 w 53"/>
                <a:gd name="T5" fmla="*/ 30 h 46"/>
                <a:gd name="T6" fmla="*/ 27 w 53"/>
                <a:gd name="T7" fmla="*/ 23 h 46"/>
                <a:gd name="T8" fmla="*/ 33 w 53"/>
                <a:gd name="T9" fmla="*/ 16 h 46"/>
                <a:gd name="T10" fmla="*/ 40 w 53"/>
                <a:gd name="T11" fmla="*/ 12 h 46"/>
                <a:gd name="T12" fmla="*/ 44 w 53"/>
                <a:gd name="T13" fmla="*/ 10 h 46"/>
                <a:gd name="T14" fmla="*/ 45 w 53"/>
                <a:gd name="T15" fmla="*/ 10 h 46"/>
                <a:gd name="T16" fmla="*/ 46 w 53"/>
                <a:gd name="T17" fmla="*/ 10 h 46"/>
                <a:gd name="T18" fmla="*/ 45 w 53"/>
                <a:gd name="T19" fmla="*/ 9 h 46"/>
                <a:gd name="T20" fmla="*/ 53 w 53"/>
                <a:gd name="T21" fmla="*/ 5 h 46"/>
                <a:gd name="T22" fmla="*/ 51 w 53"/>
                <a:gd name="T23" fmla="*/ 2 h 46"/>
                <a:gd name="T24" fmla="*/ 47 w 53"/>
                <a:gd name="T25" fmla="*/ 0 h 46"/>
                <a:gd name="T26" fmla="*/ 44 w 53"/>
                <a:gd name="T27" fmla="*/ 0 h 46"/>
                <a:gd name="T28" fmla="*/ 41 w 53"/>
                <a:gd name="T29" fmla="*/ 1 h 46"/>
                <a:gd name="T30" fmla="*/ 34 w 53"/>
                <a:gd name="T31" fmla="*/ 4 h 46"/>
                <a:gd name="T32" fmla="*/ 28 w 53"/>
                <a:gd name="T33" fmla="*/ 10 h 46"/>
                <a:gd name="T34" fmla="*/ 21 w 53"/>
                <a:gd name="T35" fmla="*/ 16 h 46"/>
                <a:gd name="T36" fmla="*/ 13 w 53"/>
                <a:gd name="T37" fmla="*/ 23 h 46"/>
                <a:gd name="T38" fmla="*/ 6 w 53"/>
                <a:gd name="T39" fmla="*/ 32 h 46"/>
                <a:gd name="T40" fmla="*/ 0 w 53"/>
                <a:gd name="T41" fmla="*/ 41 h 46"/>
                <a:gd name="T42" fmla="*/ 8 w 53"/>
                <a:gd name="T43" fmla="*/ 46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6"/>
                <a:gd name="T68" fmla="*/ 53 w 53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6">
                  <a:moveTo>
                    <a:pt x="8" y="46"/>
                  </a:moveTo>
                  <a:lnTo>
                    <a:pt x="13" y="37"/>
                  </a:lnTo>
                  <a:lnTo>
                    <a:pt x="19" y="30"/>
                  </a:lnTo>
                  <a:lnTo>
                    <a:pt x="27" y="23"/>
                  </a:lnTo>
                  <a:lnTo>
                    <a:pt x="33" y="16"/>
                  </a:lnTo>
                  <a:lnTo>
                    <a:pt x="40" y="12"/>
                  </a:lnTo>
                  <a:lnTo>
                    <a:pt x="44" y="10"/>
                  </a:lnTo>
                  <a:lnTo>
                    <a:pt x="45" y="10"/>
                  </a:lnTo>
                  <a:lnTo>
                    <a:pt x="46" y="10"/>
                  </a:lnTo>
                  <a:lnTo>
                    <a:pt x="45" y="9"/>
                  </a:lnTo>
                  <a:lnTo>
                    <a:pt x="53" y="5"/>
                  </a:lnTo>
                  <a:lnTo>
                    <a:pt x="51" y="2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4"/>
                  </a:lnTo>
                  <a:lnTo>
                    <a:pt x="28" y="10"/>
                  </a:lnTo>
                  <a:lnTo>
                    <a:pt x="21" y="16"/>
                  </a:lnTo>
                  <a:lnTo>
                    <a:pt x="13" y="23"/>
                  </a:lnTo>
                  <a:lnTo>
                    <a:pt x="6" y="32"/>
                  </a:lnTo>
                  <a:lnTo>
                    <a:pt x="0" y="41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40" name="Freeform 1748"/>
            <p:cNvSpPr>
              <a:spLocks/>
            </p:cNvSpPr>
            <p:nvPr/>
          </p:nvSpPr>
          <p:spPr bwMode="auto">
            <a:xfrm>
              <a:off x="5437" y="605"/>
              <a:ext cx="25" cy="61"/>
            </a:xfrm>
            <a:custGeom>
              <a:avLst/>
              <a:gdLst>
                <a:gd name="T0" fmla="*/ 9 w 25"/>
                <a:gd name="T1" fmla="*/ 61 h 61"/>
                <a:gd name="T2" fmla="*/ 10 w 25"/>
                <a:gd name="T3" fmla="*/ 57 h 61"/>
                <a:gd name="T4" fmla="*/ 11 w 25"/>
                <a:gd name="T5" fmla="*/ 51 h 61"/>
                <a:gd name="T6" fmla="*/ 12 w 25"/>
                <a:gd name="T7" fmla="*/ 45 h 61"/>
                <a:gd name="T8" fmla="*/ 13 w 25"/>
                <a:gd name="T9" fmla="*/ 37 h 61"/>
                <a:gd name="T10" fmla="*/ 15 w 25"/>
                <a:gd name="T11" fmla="*/ 28 h 61"/>
                <a:gd name="T12" fmla="*/ 17 w 25"/>
                <a:gd name="T13" fmla="*/ 20 h 61"/>
                <a:gd name="T14" fmla="*/ 21 w 25"/>
                <a:gd name="T15" fmla="*/ 13 h 61"/>
                <a:gd name="T16" fmla="*/ 25 w 25"/>
                <a:gd name="T17" fmla="*/ 5 h 61"/>
                <a:gd name="T18" fmla="*/ 17 w 25"/>
                <a:gd name="T19" fmla="*/ 0 h 61"/>
                <a:gd name="T20" fmla="*/ 13 w 25"/>
                <a:gd name="T21" fmla="*/ 8 h 61"/>
                <a:gd name="T22" fmla="*/ 9 w 25"/>
                <a:gd name="T23" fmla="*/ 17 h 61"/>
                <a:gd name="T24" fmla="*/ 7 w 25"/>
                <a:gd name="T25" fmla="*/ 26 h 61"/>
                <a:gd name="T26" fmla="*/ 5 w 25"/>
                <a:gd name="T27" fmla="*/ 35 h 61"/>
                <a:gd name="T28" fmla="*/ 3 w 25"/>
                <a:gd name="T29" fmla="*/ 42 h 61"/>
                <a:gd name="T30" fmla="*/ 2 w 25"/>
                <a:gd name="T31" fmla="*/ 49 h 61"/>
                <a:gd name="T32" fmla="*/ 2 w 25"/>
                <a:gd name="T33" fmla="*/ 56 h 61"/>
                <a:gd name="T34" fmla="*/ 0 w 25"/>
                <a:gd name="T35" fmla="*/ 60 h 61"/>
                <a:gd name="T36" fmla="*/ 9 w 25"/>
                <a:gd name="T37" fmla="*/ 61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1"/>
                <a:gd name="T59" fmla="*/ 25 w 25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1">
                  <a:moveTo>
                    <a:pt x="9" y="61"/>
                  </a:moveTo>
                  <a:lnTo>
                    <a:pt x="10" y="57"/>
                  </a:lnTo>
                  <a:lnTo>
                    <a:pt x="11" y="51"/>
                  </a:lnTo>
                  <a:lnTo>
                    <a:pt x="12" y="45"/>
                  </a:lnTo>
                  <a:lnTo>
                    <a:pt x="13" y="37"/>
                  </a:lnTo>
                  <a:lnTo>
                    <a:pt x="15" y="28"/>
                  </a:lnTo>
                  <a:lnTo>
                    <a:pt x="17" y="20"/>
                  </a:lnTo>
                  <a:lnTo>
                    <a:pt x="21" y="13"/>
                  </a:lnTo>
                  <a:lnTo>
                    <a:pt x="25" y="5"/>
                  </a:lnTo>
                  <a:lnTo>
                    <a:pt x="17" y="0"/>
                  </a:lnTo>
                  <a:lnTo>
                    <a:pt x="13" y="8"/>
                  </a:lnTo>
                  <a:lnTo>
                    <a:pt x="9" y="17"/>
                  </a:lnTo>
                  <a:lnTo>
                    <a:pt x="7" y="26"/>
                  </a:lnTo>
                  <a:lnTo>
                    <a:pt x="5" y="35"/>
                  </a:lnTo>
                  <a:lnTo>
                    <a:pt x="3" y="42"/>
                  </a:lnTo>
                  <a:lnTo>
                    <a:pt x="2" y="49"/>
                  </a:lnTo>
                  <a:lnTo>
                    <a:pt x="2" y="56"/>
                  </a:lnTo>
                  <a:lnTo>
                    <a:pt x="0" y="60"/>
                  </a:lnTo>
                  <a:lnTo>
                    <a:pt x="9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41" name="Freeform 1749"/>
            <p:cNvSpPr>
              <a:spLocks/>
            </p:cNvSpPr>
            <p:nvPr/>
          </p:nvSpPr>
          <p:spPr bwMode="auto">
            <a:xfrm>
              <a:off x="300" y="754"/>
              <a:ext cx="64" cy="106"/>
            </a:xfrm>
            <a:custGeom>
              <a:avLst/>
              <a:gdLst>
                <a:gd name="T0" fmla="*/ 64 w 64"/>
                <a:gd name="T1" fmla="*/ 97 h 106"/>
                <a:gd name="T2" fmla="*/ 64 w 64"/>
                <a:gd name="T3" fmla="*/ 99 h 106"/>
                <a:gd name="T4" fmla="*/ 64 w 64"/>
                <a:gd name="T5" fmla="*/ 102 h 106"/>
                <a:gd name="T6" fmla="*/ 63 w 64"/>
                <a:gd name="T7" fmla="*/ 103 h 106"/>
                <a:gd name="T8" fmla="*/ 62 w 64"/>
                <a:gd name="T9" fmla="*/ 105 h 106"/>
                <a:gd name="T10" fmla="*/ 58 w 64"/>
                <a:gd name="T11" fmla="*/ 106 h 106"/>
                <a:gd name="T12" fmla="*/ 53 w 64"/>
                <a:gd name="T13" fmla="*/ 105 h 106"/>
                <a:gd name="T14" fmla="*/ 47 w 64"/>
                <a:gd name="T15" fmla="*/ 103 h 106"/>
                <a:gd name="T16" fmla="*/ 40 w 64"/>
                <a:gd name="T17" fmla="*/ 100 h 106"/>
                <a:gd name="T18" fmla="*/ 33 w 64"/>
                <a:gd name="T19" fmla="*/ 94 h 106"/>
                <a:gd name="T20" fmla="*/ 26 w 64"/>
                <a:gd name="T21" fmla="*/ 88 h 106"/>
                <a:gd name="T22" fmla="*/ 20 w 64"/>
                <a:gd name="T23" fmla="*/ 80 h 106"/>
                <a:gd name="T24" fmla="*/ 13 w 64"/>
                <a:gd name="T25" fmla="*/ 71 h 106"/>
                <a:gd name="T26" fmla="*/ 7 w 64"/>
                <a:gd name="T27" fmla="*/ 61 h 106"/>
                <a:gd name="T28" fmla="*/ 3 w 64"/>
                <a:gd name="T29" fmla="*/ 50 h 106"/>
                <a:gd name="T30" fmla="*/ 1 w 64"/>
                <a:gd name="T31" fmla="*/ 39 h 106"/>
                <a:gd name="T32" fmla="*/ 0 w 64"/>
                <a:gd name="T33" fmla="*/ 27 h 106"/>
                <a:gd name="T34" fmla="*/ 0 w 64"/>
                <a:gd name="T35" fmla="*/ 14 h 106"/>
                <a:gd name="T36" fmla="*/ 3 w 64"/>
                <a:gd name="T37" fmla="*/ 1 h 106"/>
                <a:gd name="T38" fmla="*/ 4 w 64"/>
                <a:gd name="T39" fmla="*/ 0 h 106"/>
                <a:gd name="T40" fmla="*/ 6 w 64"/>
                <a:gd name="T41" fmla="*/ 0 h 106"/>
                <a:gd name="T42" fmla="*/ 7 w 64"/>
                <a:gd name="T43" fmla="*/ 0 h 106"/>
                <a:gd name="T44" fmla="*/ 9 w 64"/>
                <a:gd name="T45" fmla="*/ 0 h 106"/>
                <a:gd name="T46" fmla="*/ 16 w 64"/>
                <a:gd name="T47" fmla="*/ 3 h 106"/>
                <a:gd name="T48" fmla="*/ 22 w 64"/>
                <a:gd name="T49" fmla="*/ 8 h 106"/>
                <a:gd name="T50" fmla="*/ 28 w 64"/>
                <a:gd name="T51" fmla="*/ 14 h 106"/>
                <a:gd name="T52" fmla="*/ 36 w 64"/>
                <a:gd name="T53" fmla="*/ 22 h 106"/>
                <a:gd name="T54" fmla="*/ 42 w 64"/>
                <a:gd name="T55" fmla="*/ 30 h 106"/>
                <a:gd name="T56" fmla="*/ 48 w 64"/>
                <a:gd name="T57" fmla="*/ 38 h 106"/>
                <a:gd name="T58" fmla="*/ 53 w 64"/>
                <a:gd name="T59" fmla="*/ 46 h 106"/>
                <a:gd name="T60" fmla="*/ 56 w 64"/>
                <a:gd name="T61" fmla="*/ 55 h 106"/>
                <a:gd name="T62" fmla="*/ 58 w 64"/>
                <a:gd name="T63" fmla="*/ 64 h 106"/>
                <a:gd name="T64" fmla="*/ 60 w 64"/>
                <a:gd name="T65" fmla="*/ 71 h 106"/>
                <a:gd name="T66" fmla="*/ 62 w 64"/>
                <a:gd name="T67" fmla="*/ 79 h 106"/>
                <a:gd name="T68" fmla="*/ 63 w 64"/>
                <a:gd name="T69" fmla="*/ 86 h 106"/>
                <a:gd name="T70" fmla="*/ 63 w 64"/>
                <a:gd name="T71" fmla="*/ 92 h 106"/>
                <a:gd name="T72" fmla="*/ 64 w 64"/>
                <a:gd name="T73" fmla="*/ 97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6"/>
                <a:gd name="T113" fmla="*/ 64 w 64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6">
                  <a:moveTo>
                    <a:pt x="64" y="97"/>
                  </a:moveTo>
                  <a:lnTo>
                    <a:pt x="64" y="99"/>
                  </a:lnTo>
                  <a:lnTo>
                    <a:pt x="64" y="102"/>
                  </a:lnTo>
                  <a:lnTo>
                    <a:pt x="63" y="103"/>
                  </a:lnTo>
                  <a:lnTo>
                    <a:pt x="62" y="105"/>
                  </a:lnTo>
                  <a:lnTo>
                    <a:pt x="58" y="106"/>
                  </a:lnTo>
                  <a:lnTo>
                    <a:pt x="53" y="105"/>
                  </a:lnTo>
                  <a:lnTo>
                    <a:pt x="47" y="103"/>
                  </a:lnTo>
                  <a:lnTo>
                    <a:pt x="40" y="100"/>
                  </a:lnTo>
                  <a:lnTo>
                    <a:pt x="33" y="94"/>
                  </a:lnTo>
                  <a:lnTo>
                    <a:pt x="26" y="88"/>
                  </a:lnTo>
                  <a:lnTo>
                    <a:pt x="20" y="80"/>
                  </a:lnTo>
                  <a:lnTo>
                    <a:pt x="13" y="71"/>
                  </a:lnTo>
                  <a:lnTo>
                    <a:pt x="7" y="61"/>
                  </a:lnTo>
                  <a:lnTo>
                    <a:pt x="3" y="50"/>
                  </a:lnTo>
                  <a:lnTo>
                    <a:pt x="1" y="39"/>
                  </a:lnTo>
                  <a:lnTo>
                    <a:pt x="0" y="27"/>
                  </a:lnTo>
                  <a:lnTo>
                    <a:pt x="0" y="14"/>
                  </a:lnTo>
                  <a:lnTo>
                    <a:pt x="3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6" y="3"/>
                  </a:lnTo>
                  <a:lnTo>
                    <a:pt x="22" y="8"/>
                  </a:lnTo>
                  <a:lnTo>
                    <a:pt x="28" y="14"/>
                  </a:lnTo>
                  <a:lnTo>
                    <a:pt x="36" y="22"/>
                  </a:lnTo>
                  <a:lnTo>
                    <a:pt x="42" y="30"/>
                  </a:lnTo>
                  <a:lnTo>
                    <a:pt x="48" y="38"/>
                  </a:lnTo>
                  <a:lnTo>
                    <a:pt x="53" y="46"/>
                  </a:lnTo>
                  <a:lnTo>
                    <a:pt x="56" y="55"/>
                  </a:lnTo>
                  <a:lnTo>
                    <a:pt x="58" y="64"/>
                  </a:lnTo>
                  <a:lnTo>
                    <a:pt x="60" y="71"/>
                  </a:lnTo>
                  <a:lnTo>
                    <a:pt x="62" y="79"/>
                  </a:lnTo>
                  <a:lnTo>
                    <a:pt x="63" y="86"/>
                  </a:lnTo>
                  <a:lnTo>
                    <a:pt x="63" y="92"/>
                  </a:lnTo>
                  <a:lnTo>
                    <a:pt x="64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42" name="Freeform 1750"/>
            <p:cNvSpPr>
              <a:spLocks/>
            </p:cNvSpPr>
            <p:nvPr/>
          </p:nvSpPr>
          <p:spPr bwMode="auto">
            <a:xfrm>
              <a:off x="294" y="754"/>
              <a:ext cx="74" cy="111"/>
            </a:xfrm>
            <a:custGeom>
              <a:avLst/>
              <a:gdLst>
                <a:gd name="T0" fmla="*/ 6 w 74"/>
                <a:gd name="T1" fmla="*/ 0 h 111"/>
                <a:gd name="T2" fmla="*/ 1 w 74"/>
                <a:gd name="T3" fmla="*/ 13 h 111"/>
                <a:gd name="T4" fmla="*/ 0 w 74"/>
                <a:gd name="T5" fmla="*/ 27 h 111"/>
                <a:gd name="T6" fmla="*/ 2 w 74"/>
                <a:gd name="T7" fmla="*/ 39 h 111"/>
                <a:gd name="T8" fmla="*/ 5 w 74"/>
                <a:gd name="T9" fmla="*/ 52 h 111"/>
                <a:gd name="T10" fmla="*/ 10 w 74"/>
                <a:gd name="T11" fmla="*/ 64 h 111"/>
                <a:gd name="T12" fmla="*/ 15 w 74"/>
                <a:gd name="T13" fmla="*/ 73 h 111"/>
                <a:gd name="T14" fmla="*/ 22 w 74"/>
                <a:gd name="T15" fmla="*/ 83 h 111"/>
                <a:gd name="T16" fmla="*/ 29 w 74"/>
                <a:gd name="T17" fmla="*/ 91 h 111"/>
                <a:gd name="T18" fmla="*/ 36 w 74"/>
                <a:gd name="T19" fmla="*/ 98 h 111"/>
                <a:gd name="T20" fmla="*/ 44 w 74"/>
                <a:gd name="T21" fmla="*/ 103 h 111"/>
                <a:gd name="T22" fmla="*/ 51 w 74"/>
                <a:gd name="T23" fmla="*/ 108 h 111"/>
                <a:gd name="T24" fmla="*/ 57 w 74"/>
                <a:gd name="T25" fmla="*/ 110 h 111"/>
                <a:gd name="T26" fmla="*/ 65 w 74"/>
                <a:gd name="T27" fmla="*/ 111 h 111"/>
                <a:gd name="T28" fmla="*/ 70 w 74"/>
                <a:gd name="T29" fmla="*/ 109 h 111"/>
                <a:gd name="T30" fmla="*/ 72 w 74"/>
                <a:gd name="T31" fmla="*/ 106 h 111"/>
                <a:gd name="T32" fmla="*/ 74 w 74"/>
                <a:gd name="T33" fmla="*/ 103 h 111"/>
                <a:gd name="T34" fmla="*/ 74 w 74"/>
                <a:gd name="T35" fmla="*/ 100 h 111"/>
                <a:gd name="T36" fmla="*/ 74 w 74"/>
                <a:gd name="T37" fmla="*/ 95 h 111"/>
                <a:gd name="T38" fmla="*/ 66 w 74"/>
                <a:gd name="T39" fmla="*/ 97 h 111"/>
                <a:gd name="T40" fmla="*/ 66 w 74"/>
                <a:gd name="T41" fmla="*/ 99 h 111"/>
                <a:gd name="T42" fmla="*/ 66 w 74"/>
                <a:gd name="T43" fmla="*/ 100 h 111"/>
                <a:gd name="T44" fmla="*/ 65 w 74"/>
                <a:gd name="T45" fmla="*/ 101 h 111"/>
                <a:gd name="T46" fmla="*/ 66 w 74"/>
                <a:gd name="T47" fmla="*/ 101 h 111"/>
                <a:gd name="T48" fmla="*/ 64 w 74"/>
                <a:gd name="T49" fmla="*/ 102 h 111"/>
                <a:gd name="T50" fmla="*/ 60 w 74"/>
                <a:gd name="T51" fmla="*/ 101 h 111"/>
                <a:gd name="T52" fmla="*/ 54 w 74"/>
                <a:gd name="T53" fmla="*/ 100 h 111"/>
                <a:gd name="T54" fmla="*/ 49 w 74"/>
                <a:gd name="T55" fmla="*/ 95 h 111"/>
                <a:gd name="T56" fmla="*/ 42 w 74"/>
                <a:gd name="T57" fmla="*/ 91 h 111"/>
                <a:gd name="T58" fmla="*/ 35 w 74"/>
                <a:gd name="T59" fmla="*/ 84 h 111"/>
                <a:gd name="T60" fmla="*/ 29 w 74"/>
                <a:gd name="T61" fmla="*/ 77 h 111"/>
                <a:gd name="T62" fmla="*/ 23 w 74"/>
                <a:gd name="T63" fmla="*/ 69 h 111"/>
                <a:gd name="T64" fmla="*/ 17 w 74"/>
                <a:gd name="T65" fmla="*/ 59 h 111"/>
                <a:gd name="T66" fmla="*/ 13 w 74"/>
                <a:gd name="T67" fmla="*/ 49 h 111"/>
                <a:gd name="T68" fmla="*/ 11 w 74"/>
                <a:gd name="T69" fmla="*/ 38 h 111"/>
                <a:gd name="T70" fmla="*/ 10 w 74"/>
                <a:gd name="T71" fmla="*/ 27 h 111"/>
                <a:gd name="T72" fmla="*/ 10 w 74"/>
                <a:gd name="T73" fmla="*/ 15 h 111"/>
                <a:gd name="T74" fmla="*/ 13 w 74"/>
                <a:gd name="T75" fmla="*/ 3 h 111"/>
                <a:gd name="T76" fmla="*/ 6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" y="0"/>
                  </a:moveTo>
                  <a:lnTo>
                    <a:pt x="1" y="13"/>
                  </a:lnTo>
                  <a:lnTo>
                    <a:pt x="0" y="27"/>
                  </a:lnTo>
                  <a:lnTo>
                    <a:pt x="2" y="39"/>
                  </a:lnTo>
                  <a:lnTo>
                    <a:pt x="5" y="52"/>
                  </a:lnTo>
                  <a:lnTo>
                    <a:pt x="10" y="64"/>
                  </a:lnTo>
                  <a:lnTo>
                    <a:pt x="15" y="73"/>
                  </a:lnTo>
                  <a:lnTo>
                    <a:pt x="22" y="83"/>
                  </a:lnTo>
                  <a:lnTo>
                    <a:pt x="29" y="91"/>
                  </a:lnTo>
                  <a:lnTo>
                    <a:pt x="36" y="98"/>
                  </a:lnTo>
                  <a:lnTo>
                    <a:pt x="44" y="103"/>
                  </a:lnTo>
                  <a:lnTo>
                    <a:pt x="51" y="108"/>
                  </a:lnTo>
                  <a:lnTo>
                    <a:pt x="57" y="110"/>
                  </a:lnTo>
                  <a:lnTo>
                    <a:pt x="65" y="111"/>
                  </a:lnTo>
                  <a:lnTo>
                    <a:pt x="70" y="109"/>
                  </a:lnTo>
                  <a:lnTo>
                    <a:pt x="72" y="106"/>
                  </a:lnTo>
                  <a:lnTo>
                    <a:pt x="74" y="103"/>
                  </a:lnTo>
                  <a:lnTo>
                    <a:pt x="74" y="100"/>
                  </a:lnTo>
                  <a:lnTo>
                    <a:pt x="74" y="95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2"/>
                  </a:lnTo>
                  <a:lnTo>
                    <a:pt x="60" y="101"/>
                  </a:lnTo>
                  <a:lnTo>
                    <a:pt x="54" y="100"/>
                  </a:lnTo>
                  <a:lnTo>
                    <a:pt x="49" y="95"/>
                  </a:lnTo>
                  <a:lnTo>
                    <a:pt x="42" y="91"/>
                  </a:lnTo>
                  <a:lnTo>
                    <a:pt x="35" y="84"/>
                  </a:lnTo>
                  <a:lnTo>
                    <a:pt x="29" y="77"/>
                  </a:lnTo>
                  <a:lnTo>
                    <a:pt x="23" y="69"/>
                  </a:lnTo>
                  <a:lnTo>
                    <a:pt x="17" y="59"/>
                  </a:lnTo>
                  <a:lnTo>
                    <a:pt x="13" y="49"/>
                  </a:lnTo>
                  <a:lnTo>
                    <a:pt x="11" y="38"/>
                  </a:lnTo>
                  <a:lnTo>
                    <a:pt x="10" y="27"/>
                  </a:lnTo>
                  <a:lnTo>
                    <a:pt x="10" y="15"/>
                  </a:lnTo>
                  <a:lnTo>
                    <a:pt x="1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43" name="Freeform 1751"/>
            <p:cNvSpPr>
              <a:spLocks/>
            </p:cNvSpPr>
            <p:nvPr/>
          </p:nvSpPr>
          <p:spPr bwMode="auto">
            <a:xfrm>
              <a:off x="300" y="750"/>
              <a:ext cx="51" cy="45"/>
            </a:xfrm>
            <a:custGeom>
              <a:avLst/>
              <a:gdLst>
                <a:gd name="T0" fmla="*/ 51 w 51"/>
                <a:gd name="T1" fmla="*/ 40 h 45"/>
                <a:gd name="T2" fmla="*/ 46 w 51"/>
                <a:gd name="T3" fmla="*/ 30 h 45"/>
                <a:gd name="T4" fmla="*/ 39 w 51"/>
                <a:gd name="T5" fmla="*/ 23 h 45"/>
                <a:gd name="T6" fmla="*/ 31 w 51"/>
                <a:gd name="T7" fmla="*/ 15 h 45"/>
                <a:gd name="T8" fmla="*/ 24 w 51"/>
                <a:gd name="T9" fmla="*/ 8 h 45"/>
                <a:gd name="T10" fmla="*/ 18 w 51"/>
                <a:gd name="T11" fmla="*/ 3 h 45"/>
                <a:gd name="T12" fmla="*/ 11 w 51"/>
                <a:gd name="T13" fmla="*/ 1 h 45"/>
                <a:gd name="T14" fmla="*/ 8 w 51"/>
                <a:gd name="T15" fmla="*/ 0 h 45"/>
                <a:gd name="T16" fmla="*/ 5 w 51"/>
                <a:gd name="T17" fmla="*/ 0 h 45"/>
                <a:gd name="T18" fmla="*/ 2 w 51"/>
                <a:gd name="T19" fmla="*/ 1 h 45"/>
                <a:gd name="T20" fmla="*/ 0 w 51"/>
                <a:gd name="T21" fmla="*/ 4 h 45"/>
                <a:gd name="T22" fmla="*/ 7 w 51"/>
                <a:gd name="T23" fmla="*/ 7 h 45"/>
                <a:gd name="T24" fmla="*/ 7 w 51"/>
                <a:gd name="T25" fmla="*/ 8 h 45"/>
                <a:gd name="T26" fmla="*/ 6 w 51"/>
                <a:gd name="T27" fmla="*/ 8 h 45"/>
                <a:gd name="T28" fmla="*/ 7 w 51"/>
                <a:gd name="T29" fmla="*/ 8 h 45"/>
                <a:gd name="T30" fmla="*/ 8 w 51"/>
                <a:gd name="T31" fmla="*/ 8 h 45"/>
                <a:gd name="T32" fmla="*/ 13 w 51"/>
                <a:gd name="T33" fmla="*/ 12 h 45"/>
                <a:gd name="T34" fmla="*/ 19 w 51"/>
                <a:gd name="T35" fmla="*/ 15 h 45"/>
                <a:gd name="T36" fmla="*/ 26 w 51"/>
                <a:gd name="T37" fmla="*/ 21 h 45"/>
                <a:gd name="T38" fmla="*/ 32 w 51"/>
                <a:gd name="T39" fmla="*/ 28 h 45"/>
                <a:gd name="T40" fmla="*/ 39 w 51"/>
                <a:gd name="T41" fmla="*/ 36 h 45"/>
                <a:gd name="T42" fmla="*/ 44 w 51"/>
                <a:gd name="T43" fmla="*/ 45 h 45"/>
                <a:gd name="T44" fmla="*/ 51 w 51"/>
                <a:gd name="T45" fmla="*/ 40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5"/>
                <a:gd name="T71" fmla="*/ 51 w 5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5">
                  <a:moveTo>
                    <a:pt x="51" y="40"/>
                  </a:moveTo>
                  <a:lnTo>
                    <a:pt x="46" y="30"/>
                  </a:lnTo>
                  <a:lnTo>
                    <a:pt x="39" y="23"/>
                  </a:lnTo>
                  <a:lnTo>
                    <a:pt x="31" y="15"/>
                  </a:lnTo>
                  <a:lnTo>
                    <a:pt x="24" y="8"/>
                  </a:lnTo>
                  <a:lnTo>
                    <a:pt x="18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7" y="7"/>
                  </a:lnTo>
                  <a:lnTo>
                    <a:pt x="7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13" y="12"/>
                  </a:lnTo>
                  <a:lnTo>
                    <a:pt x="19" y="15"/>
                  </a:lnTo>
                  <a:lnTo>
                    <a:pt x="26" y="21"/>
                  </a:lnTo>
                  <a:lnTo>
                    <a:pt x="32" y="28"/>
                  </a:lnTo>
                  <a:lnTo>
                    <a:pt x="39" y="36"/>
                  </a:lnTo>
                  <a:lnTo>
                    <a:pt x="44" y="45"/>
                  </a:lnTo>
                  <a:lnTo>
                    <a:pt x="51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44" name="Freeform 1752"/>
            <p:cNvSpPr>
              <a:spLocks/>
            </p:cNvSpPr>
            <p:nvPr/>
          </p:nvSpPr>
          <p:spPr bwMode="auto">
            <a:xfrm>
              <a:off x="344" y="790"/>
              <a:ext cx="24" cy="61"/>
            </a:xfrm>
            <a:custGeom>
              <a:avLst/>
              <a:gdLst>
                <a:gd name="T0" fmla="*/ 24 w 24"/>
                <a:gd name="T1" fmla="*/ 59 h 61"/>
                <a:gd name="T2" fmla="*/ 24 w 24"/>
                <a:gd name="T3" fmla="*/ 55 h 61"/>
                <a:gd name="T4" fmla="*/ 23 w 24"/>
                <a:gd name="T5" fmla="*/ 50 h 61"/>
                <a:gd name="T6" fmla="*/ 22 w 24"/>
                <a:gd name="T7" fmla="*/ 42 h 61"/>
                <a:gd name="T8" fmla="*/ 20 w 24"/>
                <a:gd name="T9" fmla="*/ 34 h 61"/>
                <a:gd name="T10" fmla="*/ 18 w 24"/>
                <a:gd name="T11" fmla="*/ 25 h 61"/>
                <a:gd name="T12" fmla="*/ 16 w 24"/>
                <a:gd name="T13" fmla="*/ 17 h 61"/>
                <a:gd name="T14" fmla="*/ 12 w 24"/>
                <a:gd name="T15" fmla="*/ 8 h 61"/>
                <a:gd name="T16" fmla="*/ 7 w 24"/>
                <a:gd name="T17" fmla="*/ 0 h 61"/>
                <a:gd name="T18" fmla="*/ 0 w 24"/>
                <a:gd name="T19" fmla="*/ 5 h 61"/>
                <a:gd name="T20" fmla="*/ 4 w 24"/>
                <a:gd name="T21" fmla="*/ 12 h 61"/>
                <a:gd name="T22" fmla="*/ 7 w 24"/>
                <a:gd name="T23" fmla="*/ 20 h 61"/>
                <a:gd name="T24" fmla="*/ 10 w 24"/>
                <a:gd name="T25" fmla="*/ 29 h 61"/>
                <a:gd name="T26" fmla="*/ 12 w 24"/>
                <a:gd name="T27" fmla="*/ 36 h 61"/>
                <a:gd name="T28" fmla="*/ 14 w 24"/>
                <a:gd name="T29" fmla="*/ 44 h 61"/>
                <a:gd name="T30" fmla="*/ 15 w 24"/>
                <a:gd name="T31" fmla="*/ 51 h 61"/>
                <a:gd name="T32" fmla="*/ 15 w 24"/>
                <a:gd name="T33" fmla="*/ 56 h 61"/>
                <a:gd name="T34" fmla="*/ 16 w 24"/>
                <a:gd name="T35" fmla="*/ 61 h 61"/>
                <a:gd name="T36" fmla="*/ 24 w 24"/>
                <a:gd name="T37" fmla="*/ 59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1"/>
                <a:gd name="T59" fmla="*/ 24 w 24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1">
                  <a:moveTo>
                    <a:pt x="24" y="59"/>
                  </a:moveTo>
                  <a:lnTo>
                    <a:pt x="24" y="55"/>
                  </a:lnTo>
                  <a:lnTo>
                    <a:pt x="23" y="50"/>
                  </a:lnTo>
                  <a:lnTo>
                    <a:pt x="22" y="42"/>
                  </a:lnTo>
                  <a:lnTo>
                    <a:pt x="20" y="34"/>
                  </a:lnTo>
                  <a:lnTo>
                    <a:pt x="18" y="25"/>
                  </a:lnTo>
                  <a:lnTo>
                    <a:pt x="16" y="17"/>
                  </a:lnTo>
                  <a:lnTo>
                    <a:pt x="12" y="8"/>
                  </a:lnTo>
                  <a:lnTo>
                    <a:pt x="7" y="0"/>
                  </a:lnTo>
                  <a:lnTo>
                    <a:pt x="0" y="5"/>
                  </a:lnTo>
                  <a:lnTo>
                    <a:pt x="4" y="12"/>
                  </a:lnTo>
                  <a:lnTo>
                    <a:pt x="7" y="20"/>
                  </a:lnTo>
                  <a:lnTo>
                    <a:pt x="10" y="29"/>
                  </a:lnTo>
                  <a:lnTo>
                    <a:pt x="12" y="36"/>
                  </a:lnTo>
                  <a:lnTo>
                    <a:pt x="14" y="44"/>
                  </a:lnTo>
                  <a:lnTo>
                    <a:pt x="15" y="51"/>
                  </a:lnTo>
                  <a:lnTo>
                    <a:pt x="15" y="56"/>
                  </a:lnTo>
                  <a:lnTo>
                    <a:pt x="16" y="61"/>
                  </a:lnTo>
                  <a:lnTo>
                    <a:pt x="24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45" name="Freeform 1753"/>
            <p:cNvSpPr>
              <a:spLocks/>
            </p:cNvSpPr>
            <p:nvPr/>
          </p:nvSpPr>
          <p:spPr bwMode="auto">
            <a:xfrm>
              <a:off x="5444" y="880"/>
              <a:ext cx="64" cy="107"/>
            </a:xfrm>
            <a:custGeom>
              <a:avLst/>
              <a:gdLst>
                <a:gd name="T0" fmla="*/ 0 w 64"/>
                <a:gd name="T1" fmla="*/ 97 h 107"/>
                <a:gd name="T2" fmla="*/ 0 w 64"/>
                <a:gd name="T3" fmla="*/ 100 h 107"/>
                <a:gd name="T4" fmla="*/ 0 w 64"/>
                <a:gd name="T5" fmla="*/ 102 h 107"/>
                <a:gd name="T6" fmla="*/ 1 w 64"/>
                <a:gd name="T7" fmla="*/ 105 h 107"/>
                <a:gd name="T8" fmla="*/ 2 w 64"/>
                <a:gd name="T9" fmla="*/ 106 h 107"/>
                <a:gd name="T10" fmla="*/ 6 w 64"/>
                <a:gd name="T11" fmla="*/ 107 h 107"/>
                <a:gd name="T12" fmla="*/ 11 w 64"/>
                <a:gd name="T13" fmla="*/ 107 h 107"/>
                <a:gd name="T14" fmla="*/ 17 w 64"/>
                <a:gd name="T15" fmla="*/ 105 h 107"/>
                <a:gd name="T16" fmla="*/ 24 w 64"/>
                <a:gd name="T17" fmla="*/ 100 h 107"/>
                <a:gd name="T18" fmla="*/ 31 w 64"/>
                <a:gd name="T19" fmla="*/ 95 h 107"/>
                <a:gd name="T20" fmla="*/ 38 w 64"/>
                <a:gd name="T21" fmla="*/ 88 h 107"/>
                <a:gd name="T22" fmla="*/ 44 w 64"/>
                <a:gd name="T23" fmla="*/ 80 h 107"/>
                <a:gd name="T24" fmla="*/ 51 w 64"/>
                <a:gd name="T25" fmla="*/ 72 h 107"/>
                <a:gd name="T26" fmla="*/ 56 w 64"/>
                <a:gd name="T27" fmla="*/ 62 h 107"/>
                <a:gd name="T28" fmla="*/ 61 w 64"/>
                <a:gd name="T29" fmla="*/ 51 h 107"/>
                <a:gd name="T30" fmla="*/ 63 w 64"/>
                <a:gd name="T31" fmla="*/ 40 h 107"/>
                <a:gd name="T32" fmla="*/ 64 w 64"/>
                <a:gd name="T33" fmla="*/ 28 h 107"/>
                <a:gd name="T34" fmla="*/ 64 w 64"/>
                <a:gd name="T35" fmla="*/ 14 h 107"/>
                <a:gd name="T36" fmla="*/ 61 w 64"/>
                <a:gd name="T37" fmla="*/ 2 h 107"/>
                <a:gd name="T38" fmla="*/ 60 w 64"/>
                <a:gd name="T39" fmla="*/ 1 h 107"/>
                <a:gd name="T40" fmla="*/ 58 w 64"/>
                <a:gd name="T41" fmla="*/ 0 h 107"/>
                <a:gd name="T42" fmla="*/ 57 w 64"/>
                <a:gd name="T43" fmla="*/ 0 h 107"/>
                <a:gd name="T44" fmla="*/ 55 w 64"/>
                <a:gd name="T45" fmla="*/ 1 h 107"/>
                <a:gd name="T46" fmla="*/ 48 w 64"/>
                <a:gd name="T47" fmla="*/ 3 h 107"/>
                <a:gd name="T48" fmla="*/ 42 w 64"/>
                <a:gd name="T49" fmla="*/ 9 h 107"/>
                <a:gd name="T50" fmla="*/ 36 w 64"/>
                <a:gd name="T51" fmla="*/ 14 h 107"/>
                <a:gd name="T52" fmla="*/ 28 w 64"/>
                <a:gd name="T53" fmla="*/ 22 h 107"/>
                <a:gd name="T54" fmla="*/ 22 w 64"/>
                <a:gd name="T55" fmla="*/ 30 h 107"/>
                <a:gd name="T56" fmla="*/ 16 w 64"/>
                <a:gd name="T57" fmla="*/ 39 h 107"/>
                <a:gd name="T58" fmla="*/ 11 w 64"/>
                <a:gd name="T59" fmla="*/ 46 h 107"/>
                <a:gd name="T60" fmla="*/ 8 w 64"/>
                <a:gd name="T61" fmla="*/ 55 h 107"/>
                <a:gd name="T62" fmla="*/ 6 w 64"/>
                <a:gd name="T63" fmla="*/ 64 h 107"/>
                <a:gd name="T64" fmla="*/ 4 w 64"/>
                <a:gd name="T65" fmla="*/ 72 h 107"/>
                <a:gd name="T66" fmla="*/ 2 w 64"/>
                <a:gd name="T67" fmla="*/ 79 h 107"/>
                <a:gd name="T68" fmla="*/ 1 w 64"/>
                <a:gd name="T69" fmla="*/ 87 h 107"/>
                <a:gd name="T70" fmla="*/ 1 w 64"/>
                <a:gd name="T71" fmla="*/ 92 h 107"/>
                <a:gd name="T72" fmla="*/ 0 w 64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7"/>
                <a:gd name="T113" fmla="*/ 64 w 64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7">
                  <a:moveTo>
                    <a:pt x="0" y="97"/>
                  </a:moveTo>
                  <a:lnTo>
                    <a:pt x="0" y="100"/>
                  </a:lnTo>
                  <a:lnTo>
                    <a:pt x="0" y="102"/>
                  </a:lnTo>
                  <a:lnTo>
                    <a:pt x="1" y="105"/>
                  </a:lnTo>
                  <a:lnTo>
                    <a:pt x="2" y="106"/>
                  </a:lnTo>
                  <a:lnTo>
                    <a:pt x="6" y="107"/>
                  </a:lnTo>
                  <a:lnTo>
                    <a:pt x="11" y="107"/>
                  </a:lnTo>
                  <a:lnTo>
                    <a:pt x="17" y="105"/>
                  </a:lnTo>
                  <a:lnTo>
                    <a:pt x="24" y="100"/>
                  </a:lnTo>
                  <a:lnTo>
                    <a:pt x="31" y="95"/>
                  </a:lnTo>
                  <a:lnTo>
                    <a:pt x="38" y="88"/>
                  </a:lnTo>
                  <a:lnTo>
                    <a:pt x="44" y="80"/>
                  </a:lnTo>
                  <a:lnTo>
                    <a:pt x="51" y="72"/>
                  </a:lnTo>
                  <a:lnTo>
                    <a:pt x="56" y="62"/>
                  </a:lnTo>
                  <a:lnTo>
                    <a:pt x="61" y="51"/>
                  </a:lnTo>
                  <a:lnTo>
                    <a:pt x="63" y="40"/>
                  </a:lnTo>
                  <a:lnTo>
                    <a:pt x="64" y="28"/>
                  </a:lnTo>
                  <a:lnTo>
                    <a:pt x="64" y="14"/>
                  </a:lnTo>
                  <a:lnTo>
                    <a:pt x="61" y="2"/>
                  </a:lnTo>
                  <a:lnTo>
                    <a:pt x="60" y="1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9"/>
                  </a:lnTo>
                  <a:lnTo>
                    <a:pt x="36" y="14"/>
                  </a:lnTo>
                  <a:lnTo>
                    <a:pt x="28" y="22"/>
                  </a:lnTo>
                  <a:lnTo>
                    <a:pt x="22" y="30"/>
                  </a:lnTo>
                  <a:lnTo>
                    <a:pt x="16" y="39"/>
                  </a:lnTo>
                  <a:lnTo>
                    <a:pt x="11" y="46"/>
                  </a:lnTo>
                  <a:lnTo>
                    <a:pt x="8" y="55"/>
                  </a:lnTo>
                  <a:lnTo>
                    <a:pt x="6" y="64"/>
                  </a:lnTo>
                  <a:lnTo>
                    <a:pt x="4" y="72"/>
                  </a:lnTo>
                  <a:lnTo>
                    <a:pt x="2" y="79"/>
                  </a:lnTo>
                  <a:lnTo>
                    <a:pt x="1" y="87"/>
                  </a:lnTo>
                  <a:lnTo>
                    <a:pt x="1" y="92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46" name="Freeform 1754"/>
            <p:cNvSpPr>
              <a:spLocks/>
            </p:cNvSpPr>
            <p:nvPr/>
          </p:nvSpPr>
          <p:spPr bwMode="auto">
            <a:xfrm>
              <a:off x="5440" y="880"/>
              <a:ext cx="74" cy="111"/>
            </a:xfrm>
            <a:custGeom>
              <a:avLst/>
              <a:gdLst>
                <a:gd name="T0" fmla="*/ 61 w 74"/>
                <a:gd name="T1" fmla="*/ 3 h 111"/>
                <a:gd name="T2" fmla="*/ 64 w 74"/>
                <a:gd name="T3" fmla="*/ 16 h 111"/>
                <a:gd name="T4" fmla="*/ 64 w 74"/>
                <a:gd name="T5" fmla="*/ 28 h 111"/>
                <a:gd name="T6" fmla="*/ 63 w 74"/>
                <a:gd name="T7" fmla="*/ 39 h 111"/>
                <a:gd name="T8" fmla="*/ 61 w 74"/>
                <a:gd name="T9" fmla="*/ 50 h 111"/>
                <a:gd name="T10" fmla="*/ 57 w 74"/>
                <a:gd name="T11" fmla="*/ 59 h 111"/>
                <a:gd name="T12" fmla="*/ 51 w 74"/>
                <a:gd name="T13" fmla="*/ 69 h 111"/>
                <a:gd name="T14" fmla="*/ 45 w 74"/>
                <a:gd name="T15" fmla="*/ 78 h 111"/>
                <a:gd name="T16" fmla="*/ 39 w 74"/>
                <a:gd name="T17" fmla="*/ 85 h 111"/>
                <a:gd name="T18" fmla="*/ 32 w 74"/>
                <a:gd name="T19" fmla="*/ 91 h 111"/>
                <a:gd name="T20" fmla="*/ 25 w 74"/>
                <a:gd name="T21" fmla="*/ 97 h 111"/>
                <a:gd name="T22" fmla="*/ 20 w 74"/>
                <a:gd name="T23" fmla="*/ 100 h 111"/>
                <a:gd name="T24" fmla="*/ 14 w 74"/>
                <a:gd name="T25" fmla="*/ 102 h 111"/>
                <a:gd name="T26" fmla="*/ 10 w 74"/>
                <a:gd name="T27" fmla="*/ 102 h 111"/>
                <a:gd name="T28" fmla="*/ 8 w 74"/>
                <a:gd name="T29" fmla="*/ 101 h 111"/>
                <a:gd name="T30" fmla="*/ 9 w 74"/>
                <a:gd name="T31" fmla="*/ 101 h 111"/>
                <a:gd name="T32" fmla="*/ 8 w 74"/>
                <a:gd name="T33" fmla="*/ 101 h 111"/>
                <a:gd name="T34" fmla="*/ 8 w 74"/>
                <a:gd name="T35" fmla="*/ 99 h 111"/>
                <a:gd name="T36" fmla="*/ 8 w 74"/>
                <a:gd name="T37" fmla="*/ 97 h 111"/>
                <a:gd name="T38" fmla="*/ 0 w 74"/>
                <a:gd name="T39" fmla="*/ 96 h 111"/>
                <a:gd name="T40" fmla="*/ 0 w 74"/>
                <a:gd name="T41" fmla="*/ 100 h 111"/>
                <a:gd name="T42" fmla="*/ 0 w 74"/>
                <a:gd name="T43" fmla="*/ 103 h 111"/>
                <a:gd name="T44" fmla="*/ 2 w 74"/>
                <a:gd name="T45" fmla="*/ 107 h 111"/>
                <a:gd name="T46" fmla="*/ 4 w 74"/>
                <a:gd name="T47" fmla="*/ 110 h 111"/>
                <a:gd name="T48" fmla="*/ 9 w 74"/>
                <a:gd name="T49" fmla="*/ 111 h 111"/>
                <a:gd name="T50" fmla="*/ 17 w 74"/>
                <a:gd name="T51" fmla="*/ 111 h 111"/>
                <a:gd name="T52" fmla="*/ 23 w 74"/>
                <a:gd name="T53" fmla="*/ 109 h 111"/>
                <a:gd name="T54" fmla="*/ 30 w 74"/>
                <a:gd name="T55" fmla="*/ 105 h 111"/>
                <a:gd name="T56" fmla="*/ 38 w 74"/>
                <a:gd name="T57" fmla="*/ 99 h 111"/>
                <a:gd name="T58" fmla="*/ 45 w 74"/>
                <a:gd name="T59" fmla="*/ 91 h 111"/>
                <a:gd name="T60" fmla="*/ 52 w 74"/>
                <a:gd name="T61" fmla="*/ 84 h 111"/>
                <a:gd name="T62" fmla="*/ 59 w 74"/>
                <a:gd name="T63" fmla="*/ 74 h 111"/>
                <a:gd name="T64" fmla="*/ 64 w 74"/>
                <a:gd name="T65" fmla="*/ 64 h 111"/>
                <a:gd name="T66" fmla="*/ 69 w 74"/>
                <a:gd name="T67" fmla="*/ 53 h 111"/>
                <a:gd name="T68" fmla="*/ 72 w 74"/>
                <a:gd name="T69" fmla="*/ 41 h 111"/>
                <a:gd name="T70" fmla="*/ 74 w 74"/>
                <a:gd name="T71" fmla="*/ 28 h 111"/>
                <a:gd name="T72" fmla="*/ 73 w 74"/>
                <a:gd name="T73" fmla="*/ 14 h 111"/>
                <a:gd name="T74" fmla="*/ 68 w 74"/>
                <a:gd name="T75" fmla="*/ 0 h 111"/>
                <a:gd name="T76" fmla="*/ 61 w 74"/>
                <a:gd name="T77" fmla="*/ 3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1" y="3"/>
                  </a:moveTo>
                  <a:lnTo>
                    <a:pt x="64" y="16"/>
                  </a:lnTo>
                  <a:lnTo>
                    <a:pt x="64" y="28"/>
                  </a:lnTo>
                  <a:lnTo>
                    <a:pt x="63" y="39"/>
                  </a:lnTo>
                  <a:lnTo>
                    <a:pt x="61" y="50"/>
                  </a:lnTo>
                  <a:lnTo>
                    <a:pt x="57" y="59"/>
                  </a:lnTo>
                  <a:lnTo>
                    <a:pt x="51" y="69"/>
                  </a:lnTo>
                  <a:lnTo>
                    <a:pt x="45" y="78"/>
                  </a:lnTo>
                  <a:lnTo>
                    <a:pt x="39" y="85"/>
                  </a:lnTo>
                  <a:lnTo>
                    <a:pt x="32" y="91"/>
                  </a:lnTo>
                  <a:lnTo>
                    <a:pt x="25" y="97"/>
                  </a:lnTo>
                  <a:lnTo>
                    <a:pt x="20" y="100"/>
                  </a:lnTo>
                  <a:lnTo>
                    <a:pt x="14" y="102"/>
                  </a:lnTo>
                  <a:lnTo>
                    <a:pt x="10" y="102"/>
                  </a:lnTo>
                  <a:lnTo>
                    <a:pt x="8" y="101"/>
                  </a:lnTo>
                  <a:lnTo>
                    <a:pt x="9" y="101"/>
                  </a:lnTo>
                  <a:lnTo>
                    <a:pt x="8" y="101"/>
                  </a:lnTo>
                  <a:lnTo>
                    <a:pt x="8" y="99"/>
                  </a:lnTo>
                  <a:lnTo>
                    <a:pt x="8" y="97"/>
                  </a:lnTo>
                  <a:lnTo>
                    <a:pt x="0" y="96"/>
                  </a:lnTo>
                  <a:lnTo>
                    <a:pt x="0" y="100"/>
                  </a:lnTo>
                  <a:lnTo>
                    <a:pt x="0" y="103"/>
                  </a:lnTo>
                  <a:lnTo>
                    <a:pt x="2" y="107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7" y="111"/>
                  </a:lnTo>
                  <a:lnTo>
                    <a:pt x="23" y="109"/>
                  </a:lnTo>
                  <a:lnTo>
                    <a:pt x="30" y="105"/>
                  </a:lnTo>
                  <a:lnTo>
                    <a:pt x="38" y="99"/>
                  </a:lnTo>
                  <a:lnTo>
                    <a:pt x="45" y="91"/>
                  </a:lnTo>
                  <a:lnTo>
                    <a:pt x="52" y="84"/>
                  </a:lnTo>
                  <a:lnTo>
                    <a:pt x="59" y="74"/>
                  </a:lnTo>
                  <a:lnTo>
                    <a:pt x="64" y="64"/>
                  </a:lnTo>
                  <a:lnTo>
                    <a:pt x="69" y="53"/>
                  </a:lnTo>
                  <a:lnTo>
                    <a:pt x="72" y="41"/>
                  </a:lnTo>
                  <a:lnTo>
                    <a:pt x="74" y="28"/>
                  </a:lnTo>
                  <a:lnTo>
                    <a:pt x="73" y="14"/>
                  </a:lnTo>
                  <a:lnTo>
                    <a:pt x="68" y="0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47" name="Freeform 1755"/>
            <p:cNvSpPr>
              <a:spLocks/>
            </p:cNvSpPr>
            <p:nvPr/>
          </p:nvSpPr>
          <p:spPr bwMode="auto">
            <a:xfrm>
              <a:off x="5457" y="876"/>
              <a:ext cx="51" cy="45"/>
            </a:xfrm>
            <a:custGeom>
              <a:avLst/>
              <a:gdLst>
                <a:gd name="T0" fmla="*/ 7 w 51"/>
                <a:gd name="T1" fmla="*/ 45 h 45"/>
                <a:gd name="T2" fmla="*/ 12 w 51"/>
                <a:gd name="T3" fmla="*/ 37 h 45"/>
                <a:gd name="T4" fmla="*/ 19 w 51"/>
                <a:gd name="T5" fmla="*/ 29 h 45"/>
                <a:gd name="T6" fmla="*/ 25 w 51"/>
                <a:gd name="T7" fmla="*/ 22 h 45"/>
                <a:gd name="T8" fmla="*/ 32 w 51"/>
                <a:gd name="T9" fmla="*/ 16 h 45"/>
                <a:gd name="T10" fmla="*/ 38 w 51"/>
                <a:gd name="T11" fmla="*/ 12 h 45"/>
                <a:gd name="T12" fmla="*/ 43 w 51"/>
                <a:gd name="T13" fmla="*/ 10 h 45"/>
                <a:gd name="T14" fmla="*/ 44 w 51"/>
                <a:gd name="T15" fmla="*/ 9 h 45"/>
                <a:gd name="T16" fmla="*/ 45 w 51"/>
                <a:gd name="T17" fmla="*/ 9 h 45"/>
                <a:gd name="T18" fmla="*/ 44 w 51"/>
                <a:gd name="T19" fmla="*/ 9 h 45"/>
                <a:gd name="T20" fmla="*/ 44 w 51"/>
                <a:gd name="T21" fmla="*/ 7 h 45"/>
                <a:gd name="T22" fmla="*/ 51 w 51"/>
                <a:gd name="T23" fmla="*/ 4 h 45"/>
                <a:gd name="T24" fmla="*/ 49 w 51"/>
                <a:gd name="T25" fmla="*/ 1 h 45"/>
                <a:gd name="T26" fmla="*/ 46 w 51"/>
                <a:gd name="T27" fmla="*/ 0 h 45"/>
                <a:gd name="T28" fmla="*/ 43 w 51"/>
                <a:gd name="T29" fmla="*/ 0 h 45"/>
                <a:gd name="T30" fmla="*/ 40 w 51"/>
                <a:gd name="T31" fmla="*/ 1 h 45"/>
                <a:gd name="T32" fmla="*/ 33 w 51"/>
                <a:gd name="T33" fmla="*/ 4 h 45"/>
                <a:gd name="T34" fmla="*/ 27 w 51"/>
                <a:gd name="T35" fmla="*/ 9 h 45"/>
                <a:gd name="T36" fmla="*/ 20 w 51"/>
                <a:gd name="T37" fmla="*/ 15 h 45"/>
                <a:gd name="T38" fmla="*/ 12 w 51"/>
                <a:gd name="T39" fmla="*/ 23 h 45"/>
                <a:gd name="T40" fmla="*/ 5 w 51"/>
                <a:gd name="T41" fmla="*/ 32 h 45"/>
                <a:gd name="T42" fmla="*/ 0 w 51"/>
                <a:gd name="T43" fmla="*/ 40 h 45"/>
                <a:gd name="T44" fmla="*/ 7 w 51"/>
                <a:gd name="T45" fmla="*/ 45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5"/>
                <a:gd name="T71" fmla="*/ 51 w 5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5">
                  <a:moveTo>
                    <a:pt x="7" y="45"/>
                  </a:moveTo>
                  <a:lnTo>
                    <a:pt x="12" y="37"/>
                  </a:lnTo>
                  <a:lnTo>
                    <a:pt x="19" y="29"/>
                  </a:lnTo>
                  <a:lnTo>
                    <a:pt x="25" y="22"/>
                  </a:lnTo>
                  <a:lnTo>
                    <a:pt x="32" y="16"/>
                  </a:lnTo>
                  <a:lnTo>
                    <a:pt x="38" y="12"/>
                  </a:lnTo>
                  <a:lnTo>
                    <a:pt x="43" y="10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4" y="7"/>
                  </a:lnTo>
                  <a:lnTo>
                    <a:pt x="51" y="4"/>
                  </a:lnTo>
                  <a:lnTo>
                    <a:pt x="49" y="1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3" y="4"/>
                  </a:lnTo>
                  <a:lnTo>
                    <a:pt x="27" y="9"/>
                  </a:lnTo>
                  <a:lnTo>
                    <a:pt x="20" y="15"/>
                  </a:lnTo>
                  <a:lnTo>
                    <a:pt x="12" y="23"/>
                  </a:lnTo>
                  <a:lnTo>
                    <a:pt x="5" y="32"/>
                  </a:lnTo>
                  <a:lnTo>
                    <a:pt x="0" y="40"/>
                  </a:lnTo>
                  <a:lnTo>
                    <a:pt x="7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48" name="Freeform 1756"/>
            <p:cNvSpPr>
              <a:spLocks/>
            </p:cNvSpPr>
            <p:nvPr/>
          </p:nvSpPr>
          <p:spPr bwMode="auto">
            <a:xfrm>
              <a:off x="5440" y="916"/>
              <a:ext cx="24" cy="61"/>
            </a:xfrm>
            <a:custGeom>
              <a:avLst/>
              <a:gdLst>
                <a:gd name="T0" fmla="*/ 8 w 24"/>
                <a:gd name="T1" fmla="*/ 61 h 61"/>
                <a:gd name="T2" fmla="*/ 9 w 24"/>
                <a:gd name="T3" fmla="*/ 56 h 61"/>
                <a:gd name="T4" fmla="*/ 9 w 24"/>
                <a:gd name="T5" fmla="*/ 51 h 61"/>
                <a:gd name="T6" fmla="*/ 10 w 24"/>
                <a:gd name="T7" fmla="*/ 44 h 61"/>
                <a:gd name="T8" fmla="*/ 12 w 24"/>
                <a:gd name="T9" fmla="*/ 37 h 61"/>
                <a:gd name="T10" fmla="*/ 14 w 24"/>
                <a:gd name="T11" fmla="*/ 29 h 61"/>
                <a:gd name="T12" fmla="*/ 17 w 24"/>
                <a:gd name="T13" fmla="*/ 21 h 61"/>
                <a:gd name="T14" fmla="*/ 20 w 24"/>
                <a:gd name="T15" fmla="*/ 12 h 61"/>
                <a:gd name="T16" fmla="*/ 24 w 24"/>
                <a:gd name="T17" fmla="*/ 5 h 61"/>
                <a:gd name="T18" fmla="*/ 17 w 24"/>
                <a:gd name="T19" fmla="*/ 0 h 61"/>
                <a:gd name="T20" fmla="*/ 12 w 24"/>
                <a:gd name="T21" fmla="*/ 9 h 61"/>
                <a:gd name="T22" fmla="*/ 8 w 24"/>
                <a:gd name="T23" fmla="*/ 18 h 61"/>
                <a:gd name="T24" fmla="*/ 6 w 24"/>
                <a:gd name="T25" fmla="*/ 27 h 61"/>
                <a:gd name="T26" fmla="*/ 4 w 24"/>
                <a:gd name="T27" fmla="*/ 34 h 61"/>
                <a:gd name="T28" fmla="*/ 2 w 24"/>
                <a:gd name="T29" fmla="*/ 43 h 61"/>
                <a:gd name="T30" fmla="*/ 1 w 24"/>
                <a:gd name="T31" fmla="*/ 50 h 61"/>
                <a:gd name="T32" fmla="*/ 0 w 24"/>
                <a:gd name="T33" fmla="*/ 55 h 61"/>
                <a:gd name="T34" fmla="*/ 0 w 24"/>
                <a:gd name="T35" fmla="*/ 60 h 61"/>
                <a:gd name="T36" fmla="*/ 8 w 24"/>
                <a:gd name="T37" fmla="*/ 61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1"/>
                <a:gd name="T59" fmla="*/ 24 w 24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1">
                  <a:moveTo>
                    <a:pt x="8" y="61"/>
                  </a:moveTo>
                  <a:lnTo>
                    <a:pt x="9" y="56"/>
                  </a:lnTo>
                  <a:lnTo>
                    <a:pt x="9" y="51"/>
                  </a:lnTo>
                  <a:lnTo>
                    <a:pt x="10" y="44"/>
                  </a:lnTo>
                  <a:lnTo>
                    <a:pt x="12" y="37"/>
                  </a:lnTo>
                  <a:lnTo>
                    <a:pt x="14" y="29"/>
                  </a:lnTo>
                  <a:lnTo>
                    <a:pt x="17" y="21"/>
                  </a:lnTo>
                  <a:lnTo>
                    <a:pt x="20" y="12"/>
                  </a:lnTo>
                  <a:lnTo>
                    <a:pt x="24" y="5"/>
                  </a:lnTo>
                  <a:lnTo>
                    <a:pt x="17" y="0"/>
                  </a:lnTo>
                  <a:lnTo>
                    <a:pt x="12" y="9"/>
                  </a:lnTo>
                  <a:lnTo>
                    <a:pt x="8" y="18"/>
                  </a:lnTo>
                  <a:lnTo>
                    <a:pt x="6" y="27"/>
                  </a:lnTo>
                  <a:lnTo>
                    <a:pt x="4" y="34"/>
                  </a:lnTo>
                  <a:lnTo>
                    <a:pt x="2" y="43"/>
                  </a:lnTo>
                  <a:lnTo>
                    <a:pt x="1" y="50"/>
                  </a:lnTo>
                  <a:lnTo>
                    <a:pt x="0" y="55"/>
                  </a:lnTo>
                  <a:lnTo>
                    <a:pt x="0" y="60"/>
                  </a:lnTo>
                  <a:lnTo>
                    <a:pt x="8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49" name="Freeform 1757"/>
            <p:cNvSpPr>
              <a:spLocks/>
            </p:cNvSpPr>
            <p:nvPr/>
          </p:nvSpPr>
          <p:spPr bwMode="auto">
            <a:xfrm>
              <a:off x="300" y="364"/>
              <a:ext cx="65" cy="107"/>
            </a:xfrm>
            <a:custGeom>
              <a:avLst/>
              <a:gdLst>
                <a:gd name="T0" fmla="*/ 65 w 65"/>
                <a:gd name="T1" fmla="*/ 97 h 107"/>
                <a:gd name="T2" fmla="*/ 65 w 65"/>
                <a:gd name="T3" fmla="*/ 100 h 107"/>
                <a:gd name="T4" fmla="*/ 65 w 65"/>
                <a:gd name="T5" fmla="*/ 102 h 107"/>
                <a:gd name="T6" fmla="*/ 64 w 65"/>
                <a:gd name="T7" fmla="*/ 104 h 107"/>
                <a:gd name="T8" fmla="*/ 62 w 65"/>
                <a:gd name="T9" fmla="*/ 105 h 107"/>
                <a:gd name="T10" fmla="*/ 59 w 65"/>
                <a:gd name="T11" fmla="*/ 107 h 107"/>
                <a:gd name="T12" fmla="*/ 54 w 65"/>
                <a:gd name="T13" fmla="*/ 107 h 107"/>
                <a:gd name="T14" fmla="*/ 48 w 65"/>
                <a:gd name="T15" fmla="*/ 104 h 107"/>
                <a:gd name="T16" fmla="*/ 41 w 65"/>
                <a:gd name="T17" fmla="*/ 101 h 107"/>
                <a:gd name="T18" fmla="*/ 35 w 65"/>
                <a:gd name="T19" fmla="*/ 96 h 107"/>
                <a:gd name="T20" fmla="*/ 27 w 65"/>
                <a:gd name="T21" fmla="*/ 89 h 107"/>
                <a:gd name="T22" fmla="*/ 21 w 65"/>
                <a:gd name="T23" fmla="*/ 81 h 107"/>
                <a:gd name="T24" fmla="*/ 14 w 65"/>
                <a:gd name="T25" fmla="*/ 71 h 107"/>
                <a:gd name="T26" fmla="*/ 8 w 65"/>
                <a:gd name="T27" fmla="*/ 62 h 107"/>
                <a:gd name="T28" fmla="*/ 4 w 65"/>
                <a:gd name="T29" fmla="*/ 52 h 107"/>
                <a:gd name="T30" fmla="*/ 1 w 65"/>
                <a:gd name="T31" fmla="*/ 40 h 107"/>
                <a:gd name="T32" fmla="*/ 0 w 65"/>
                <a:gd name="T33" fmla="*/ 28 h 107"/>
                <a:gd name="T34" fmla="*/ 1 w 65"/>
                <a:gd name="T35" fmla="*/ 15 h 107"/>
                <a:gd name="T36" fmla="*/ 4 w 65"/>
                <a:gd name="T37" fmla="*/ 2 h 107"/>
                <a:gd name="T38" fmla="*/ 5 w 65"/>
                <a:gd name="T39" fmla="*/ 1 h 107"/>
                <a:gd name="T40" fmla="*/ 6 w 65"/>
                <a:gd name="T41" fmla="*/ 0 h 107"/>
                <a:gd name="T42" fmla="*/ 8 w 65"/>
                <a:gd name="T43" fmla="*/ 0 h 107"/>
                <a:gd name="T44" fmla="*/ 10 w 65"/>
                <a:gd name="T45" fmla="*/ 1 h 107"/>
                <a:gd name="T46" fmla="*/ 17 w 65"/>
                <a:gd name="T47" fmla="*/ 3 h 107"/>
                <a:gd name="T48" fmla="*/ 23 w 65"/>
                <a:gd name="T49" fmla="*/ 9 h 107"/>
                <a:gd name="T50" fmla="*/ 29 w 65"/>
                <a:gd name="T51" fmla="*/ 14 h 107"/>
                <a:gd name="T52" fmla="*/ 37 w 65"/>
                <a:gd name="T53" fmla="*/ 22 h 107"/>
                <a:gd name="T54" fmla="*/ 43 w 65"/>
                <a:gd name="T55" fmla="*/ 31 h 107"/>
                <a:gd name="T56" fmla="*/ 49 w 65"/>
                <a:gd name="T57" fmla="*/ 39 h 107"/>
                <a:gd name="T58" fmla="*/ 53 w 65"/>
                <a:gd name="T59" fmla="*/ 47 h 107"/>
                <a:gd name="T60" fmla="*/ 57 w 65"/>
                <a:gd name="T61" fmla="*/ 55 h 107"/>
                <a:gd name="T62" fmla="*/ 59 w 65"/>
                <a:gd name="T63" fmla="*/ 64 h 107"/>
                <a:gd name="T64" fmla="*/ 61 w 65"/>
                <a:gd name="T65" fmla="*/ 73 h 107"/>
                <a:gd name="T66" fmla="*/ 62 w 65"/>
                <a:gd name="T67" fmla="*/ 80 h 107"/>
                <a:gd name="T68" fmla="*/ 64 w 65"/>
                <a:gd name="T69" fmla="*/ 87 h 107"/>
                <a:gd name="T70" fmla="*/ 64 w 65"/>
                <a:gd name="T71" fmla="*/ 92 h 107"/>
                <a:gd name="T72" fmla="*/ 65 w 65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65" y="97"/>
                  </a:moveTo>
                  <a:lnTo>
                    <a:pt x="65" y="100"/>
                  </a:lnTo>
                  <a:lnTo>
                    <a:pt x="65" y="102"/>
                  </a:lnTo>
                  <a:lnTo>
                    <a:pt x="64" y="104"/>
                  </a:lnTo>
                  <a:lnTo>
                    <a:pt x="62" y="105"/>
                  </a:lnTo>
                  <a:lnTo>
                    <a:pt x="59" y="107"/>
                  </a:lnTo>
                  <a:lnTo>
                    <a:pt x="54" y="107"/>
                  </a:lnTo>
                  <a:lnTo>
                    <a:pt x="48" y="104"/>
                  </a:lnTo>
                  <a:lnTo>
                    <a:pt x="41" y="101"/>
                  </a:lnTo>
                  <a:lnTo>
                    <a:pt x="35" y="96"/>
                  </a:lnTo>
                  <a:lnTo>
                    <a:pt x="27" y="89"/>
                  </a:lnTo>
                  <a:lnTo>
                    <a:pt x="21" y="81"/>
                  </a:lnTo>
                  <a:lnTo>
                    <a:pt x="14" y="71"/>
                  </a:lnTo>
                  <a:lnTo>
                    <a:pt x="8" y="62"/>
                  </a:lnTo>
                  <a:lnTo>
                    <a:pt x="4" y="52"/>
                  </a:lnTo>
                  <a:lnTo>
                    <a:pt x="1" y="40"/>
                  </a:lnTo>
                  <a:lnTo>
                    <a:pt x="0" y="28"/>
                  </a:lnTo>
                  <a:lnTo>
                    <a:pt x="1" y="15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7" y="3"/>
                  </a:lnTo>
                  <a:lnTo>
                    <a:pt x="23" y="9"/>
                  </a:lnTo>
                  <a:lnTo>
                    <a:pt x="29" y="14"/>
                  </a:lnTo>
                  <a:lnTo>
                    <a:pt x="37" y="22"/>
                  </a:lnTo>
                  <a:lnTo>
                    <a:pt x="43" y="31"/>
                  </a:lnTo>
                  <a:lnTo>
                    <a:pt x="49" y="39"/>
                  </a:lnTo>
                  <a:lnTo>
                    <a:pt x="53" y="47"/>
                  </a:lnTo>
                  <a:lnTo>
                    <a:pt x="57" y="55"/>
                  </a:lnTo>
                  <a:lnTo>
                    <a:pt x="59" y="64"/>
                  </a:lnTo>
                  <a:lnTo>
                    <a:pt x="61" y="73"/>
                  </a:lnTo>
                  <a:lnTo>
                    <a:pt x="62" y="80"/>
                  </a:lnTo>
                  <a:lnTo>
                    <a:pt x="64" y="87"/>
                  </a:lnTo>
                  <a:lnTo>
                    <a:pt x="64" y="92"/>
                  </a:lnTo>
                  <a:lnTo>
                    <a:pt x="65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50" name="Freeform 1758"/>
            <p:cNvSpPr>
              <a:spLocks/>
            </p:cNvSpPr>
            <p:nvPr/>
          </p:nvSpPr>
          <p:spPr bwMode="auto">
            <a:xfrm>
              <a:off x="295" y="365"/>
              <a:ext cx="74" cy="111"/>
            </a:xfrm>
            <a:custGeom>
              <a:avLst/>
              <a:gdLst>
                <a:gd name="T0" fmla="*/ 5 w 74"/>
                <a:gd name="T1" fmla="*/ 0 h 111"/>
                <a:gd name="T2" fmla="*/ 1 w 74"/>
                <a:gd name="T3" fmla="*/ 13 h 111"/>
                <a:gd name="T4" fmla="*/ 0 w 74"/>
                <a:gd name="T5" fmla="*/ 27 h 111"/>
                <a:gd name="T6" fmla="*/ 1 w 74"/>
                <a:gd name="T7" fmla="*/ 40 h 111"/>
                <a:gd name="T8" fmla="*/ 5 w 74"/>
                <a:gd name="T9" fmla="*/ 52 h 111"/>
                <a:gd name="T10" fmla="*/ 10 w 74"/>
                <a:gd name="T11" fmla="*/ 63 h 111"/>
                <a:gd name="T12" fmla="*/ 15 w 74"/>
                <a:gd name="T13" fmla="*/ 74 h 111"/>
                <a:gd name="T14" fmla="*/ 22 w 74"/>
                <a:gd name="T15" fmla="*/ 83 h 111"/>
                <a:gd name="T16" fmla="*/ 29 w 74"/>
                <a:gd name="T17" fmla="*/ 91 h 111"/>
                <a:gd name="T18" fmla="*/ 36 w 74"/>
                <a:gd name="T19" fmla="*/ 98 h 111"/>
                <a:gd name="T20" fmla="*/ 44 w 74"/>
                <a:gd name="T21" fmla="*/ 103 h 111"/>
                <a:gd name="T22" fmla="*/ 51 w 74"/>
                <a:gd name="T23" fmla="*/ 108 h 111"/>
                <a:gd name="T24" fmla="*/ 58 w 74"/>
                <a:gd name="T25" fmla="*/ 110 h 111"/>
                <a:gd name="T26" fmla="*/ 64 w 74"/>
                <a:gd name="T27" fmla="*/ 111 h 111"/>
                <a:gd name="T28" fmla="*/ 69 w 74"/>
                <a:gd name="T29" fmla="*/ 109 h 111"/>
                <a:gd name="T30" fmla="*/ 72 w 74"/>
                <a:gd name="T31" fmla="*/ 106 h 111"/>
                <a:gd name="T32" fmla="*/ 74 w 74"/>
                <a:gd name="T33" fmla="*/ 102 h 111"/>
                <a:gd name="T34" fmla="*/ 74 w 74"/>
                <a:gd name="T35" fmla="*/ 99 h 111"/>
                <a:gd name="T36" fmla="*/ 74 w 74"/>
                <a:gd name="T37" fmla="*/ 96 h 111"/>
                <a:gd name="T38" fmla="*/ 66 w 74"/>
                <a:gd name="T39" fmla="*/ 97 h 111"/>
                <a:gd name="T40" fmla="*/ 66 w 74"/>
                <a:gd name="T41" fmla="*/ 99 h 111"/>
                <a:gd name="T42" fmla="*/ 66 w 74"/>
                <a:gd name="T43" fmla="*/ 100 h 111"/>
                <a:gd name="T44" fmla="*/ 65 w 74"/>
                <a:gd name="T45" fmla="*/ 101 h 111"/>
                <a:gd name="T46" fmla="*/ 66 w 74"/>
                <a:gd name="T47" fmla="*/ 100 h 111"/>
                <a:gd name="T48" fmla="*/ 64 w 74"/>
                <a:gd name="T49" fmla="*/ 101 h 111"/>
                <a:gd name="T50" fmla="*/ 60 w 74"/>
                <a:gd name="T51" fmla="*/ 101 h 111"/>
                <a:gd name="T52" fmla="*/ 54 w 74"/>
                <a:gd name="T53" fmla="*/ 99 h 111"/>
                <a:gd name="T54" fmla="*/ 49 w 74"/>
                <a:gd name="T55" fmla="*/ 96 h 111"/>
                <a:gd name="T56" fmla="*/ 42 w 74"/>
                <a:gd name="T57" fmla="*/ 90 h 111"/>
                <a:gd name="T58" fmla="*/ 35 w 74"/>
                <a:gd name="T59" fmla="*/ 85 h 111"/>
                <a:gd name="T60" fmla="*/ 29 w 74"/>
                <a:gd name="T61" fmla="*/ 77 h 111"/>
                <a:gd name="T62" fmla="*/ 23 w 74"/>
                <a:gd name="T63" fmla="*/ 68 h 111"/>
                <a:gd name="T64" fmla="*/ 17 w 74"/>
                <a:gd name="T65" fmla="*/ 59 h 111"/>
                <a:gd name="T66" fmla="*/ 13 w 74"/>
                <a:gd name="T67" fmla="*/ 48 h 111"/>
                <a:gd name="T68" fmla="*/ 11 w 74"/>
                <a:gd name="T69" fmla="*/ 38 h 111"/>
                <a:gd name="T70" fmla="*/ 10 w 74"/>
                <a:gd name="T71" fmla="*/ 27 h 111"/>
                <a:gd name="T72" fmla="*/ 10 w 74"/>
                <a:gd name="T73" fmla="*/ 14 h 111"/>
                <a:gd name="T74" fmla="*/ 13 w 74"/>
                <a:gd name="T75" fmla="*/ 2 h 111"/>
                <a:gd name="T76" fmla="*/ 5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5" y="0"/>
                  </a:moveTo>
                  <a:lnTo>
                    <a:pt x="1" y="13"/>
                  </a:lnTo>
                  <a:lnTo>
                    <a:pt x="0" y="27"/>
                  </a:lnTo>
                  <a:lnTo>
                    <a:pt x="1" y="40"/>
                  </a:lnTo>
                  <a:lnTo>
                    <a:pt x="5" y="52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3"/>
                  </a:lnTo>
                  <a:lnTo>
                    <a:pt x="29" y="91"/>
                  </a:lnTo>
                  <a:lnTo>
                    <a:pt x="36" y="98"/>
                  </a:lnTo>
                  <a:lnTo>
                    <a:pt x="44" y="103"/>
                  </a:lnTo>
                  <a:lnTo>
                    <a:pt x="51" y="108"/>
                  </a:lnTo>
                  <a:lnTo>
                    <a:pt x="58" y="110"/>
                  </a:lnTo>
                  <a:lnTo>
                    <a:pt x="64" y="111"/>
                  </a:lnTo>
                  <a:lnTo>
                    <a:pt x="69" y="109"/>
                  </a:lnTo>
                  <a:lnTo>
                    <a:pt x="72" y="106"/>
                  </a:lnTo>
                  <a:lnTo>
                    <a:pt x="74" y="102"/>
                  </a:lnTo>
                  <a:lnTo>
                    <a:pt x="74" y="99"/>
                  </a:lnTo>
                  <a:lnTo>
                    <a:pt x="74" y="96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5" y="101"/>
                  </a:lnTo>
                  <a:lnTo>
                    <a:pt x="66" y="100"/>
                  </a:lnTo>
                  <a:lnTo>
                    <a:pt x="64" y="101"/>
                  </a:lnTo>
                  <a:lnTo>
                    <a:pt x="60" y="101"/>
                  </a:lnTo>
                  <a:lnTo>
                    <a:pt x="54" y="99"/>
                  </a:lnTo>
                  <a:lnTo>
                    <a:pt x="49" y="96"/>
                  </a:lnTo>
                  <a:lnTo>
                    <a:pt x="42" y="90"/>
                  </a:lnTo>
                  <a:lnTo>
                    <a:pt x="35" y="85"/>
                  </a:lnTo>
                  <a:lnTo>
                    <a:pt x="29" y="77"/>
                  </a:lnTo>
                  <a:lnTo>
                    <a:pt x="23" y="68"/>
                  </a:lnTo>
                  <a:lnTo>
                    <a:pt x="17" y="59"/>
                  </a:lnTo>
                  <a:lnTo>
                    <a:pt x="13" y="48"/>
                  </a:lnTo>
                  <a:lnTo>
                    <a:pt x="11" y="38"/>
                  </a:lnTo>
                  <a:lnTo>
                    <a:pt x="10" y="27"/>
                  </a:lnTo>
                  <a:lnTo>
                    <a:pt x="10" y="14"/>
                  </a:lnTo>
                  <a:lnTo>
                    <a:pt x="1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51" name="Freeform 1759"/>
            <p:cNvSpPr>
              <a:spLocks/>
            </p:cNvSpPr>
            <p:nvPr/>
          </p:nvSpPr>
          <p:spPr bwMode="auto">
            <a:xfrm>
              <a:off x="300" y="360"/>
              <a:ext cx="53" cy="46"/>
            </a:xfrm>
            <a:custGeom>
              <a:avLst/>
              <a:gdLst>
                <a:gd name="T0" fmla="*/ 53 w 53"/>
                <a:gd name="T1" fmla="*/ 40 h 46"/>
                <a:gd name="T2" fmla="*/ 46 w 53"/>
                <a:gd name="T3" fmla="*/ 32 h 46"/>
                <a:gd name="T4" fmla="*/ 40 w 53"/>
                <a:gd name="T5" fmla="*/ 23 h 46"/>
                <a:gd name="T6" fmla="*/ 32 w 53"/>
                <a:gd name="T7" fmla="*/ 15 h 46"/>
                <a:gd name="T8" fmla="*/ 25 w 53"/>
                <a:gd name="T9" fmla="*/ 8 h 46"/>
                <a:gd name="T10" fmla="*/ 19 w 53"/>
                <a:gd name="T11" fmla="*/ 4 h 46"/>
                <a:gd name="T12" fmla="*/ 12 w 53"/>
                <a:gd name="T13" fmla="*/ 1 h 46"/>
                <a:gd name="T14" fmla="*/ 9 w 53"/>
                <a:gd name="T15" fmla="*/ 0 h 46"/>
                <a:gd name="T16" fmla="*/ 6 w 53"/>
                <a:gd name="T17" fmla="*/ 0 h 46"/>
                <a:gd name="T18" fmla="*/ 2 w 53"/>
                <a:gd name="T19" fmla="*/ 2 h 46"/>
                <a:gd name="T20" fmla="*/ 0 w 53"/>
                <a:gd name="T21" fmla="*/ 5 h 46"/>
                <a:gd name="T22" fmla="*/ 8 w 53"/>
                <a:gd name="T23" fmla="*/ 7 h 46"/>
                <a:gd name="T24" fmla="*/ 8 w 53"/>
                <a:gd name="T25" fmla="*/ 8 h 46"/>
                <a:gd name="T26" fmla="*/ 7 w 53"/>
                <a:gd name="T27" fmla="*/ 8 h 46"/>
                <a:gd name="T28" fmla="*/ 9 w 53"/>
                <a:gd name="T29" fmla="*/ 10 h 46"/>
                <a:gd name="T30" fmla="*/ 13 w 53"/>
                <a:gd name="T31" fmla="*/ 12 h 46"/>
                <a:gd name="T32" fmla="*/ 20 w 53"/>
                <a:gd name="T33" fmla="*/ 16 h 46"/>
                <a:gd name="T34" fmla="*/ 26 w 53"/>
                <a:gd name="T35" fmla="*/ 22 h 46"/>
                <a:gd name="T36" fmla="*/ 33 w 53"/>
                <a:gd name="T37" fmla="*/ 29 h 46"/>
                <a:gd name="T38" fmla="*/ 40 w 53"/>
                <a:gd name="T39" fmla="*/ 37 h 46"/>
                <a:gd name="T40" fmla="*/ 45 w 53"/>
                <a:gd name="T41" fmla="*/ 46 h 46"/>
                <a:gd name="T42" fmla="*/ 53 w 53"/>
                <a:gd name="T43" fmla="*/ 40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6"/>
                <a:gd name="T68" fmla="*/ 53 w 53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6">
                  <a:moveTo>
                    <a:pt x="53" y="40"/>
                  </a:moveTo>
                  <a:lnTo>
                    <a:pt x="46" y="32"/>
                  </a:lnTo>
                  <a:lnTo>
                    <a:pt x="40" y="23"/>
                  </a:lnTo>
                  <a:lnTo>
                    <a:pt x="32" y="15"/>
                  </a:lnTo>
                  <a:lnTo>
                    <a:pt x="25" y="8"/>
                  </a:lnTo>
                  <a:lnTo>
                    <a:pt x="19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8" y="7"/>
                  </a:lnTo>
                  <a:lnTo>
                    <a:pt x="8" y="8"/>
                  </a:lnTo>
                  <a:lnTo>
                    <a:pt x="7" y="8"/>
                  </a:lnTo>
                  <a:lnTo>
                    <a:pt x="9" y="10"/>
                  </a:lnTo>
                  <a:lnTo>
                    <a:pt x="13" y="12"/>
                  </a:lnTo>
                  <a:lnTo>
                    <a:pt x="20" y="16"/>
                  </a:lnTo>
                  <a:lnTo>
                    <a:pt x="26" y="22"/>
                  </a:lnTo>
                  <a:lnTo>
                    <a:pt x="33" y="29"/>
                  </a:lnTo>
                  <a:lnTo>
                    <a:pt x="40" y="37"/>
                  </a:lnTo>
                  <a:lnTo>
                    <a:pt x="45" y="46"/>
                  </a:lnTo>
                  <a:lnTo>
                    <a:pt x="53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52" name="Freeform 1760"/>
            <p:cNvSpPr>
              <a:spLocks/>
            </p:cNvSpPr>
            <p:nvPr/>
          </p:nvSpPr>
          <p:spPr bwMode="auto">
            <a:xfrm>
              <a:off x="345" y="400"/>
              <a:ext cx="24" cy="62"/>
            </a:xfrm>
            <a:custGeom>
              <a:avLst/>
              <a:gdLst>
                <a:gd name="T0" fmla="*/ 24 w 24"/>
                <a:gd name="T1" fmla="*/ 61 h 62"/>
                <a:gd name="T2" fmla="*/ 23 w 24"/>
                <a:gd name="T3" fmla="*/ 56 h 62"/>
                <a:gd name="T4" fmla="*/ 23 w 24"/>
                <a:gd name="T5" fmla="*/ 50 h 62"/>
                <a:gd name="T6" fmla="*/ 22 w 24"/>
                <a:gd name="T7" fmla="*/ 43 h 62"/>
                <a:gd name="T8" fmla="*/ 20 w 24"/>
                <a:gd name="T9" fmla="*/ 35 h 62"/>
                <a:gd name="T10" fmla="*/ 18 w 24"/>
                <a:gd name="T11" fmla="*/ 27 h 62"/>
                <a:gd name="T12" fmla="*/ 16 w 24"/>
                <a:gd name="T13" fmla="*/ 18 h 62"/>
                <a:gd name="T14" fmla="*/ 12 w 24"/>
                <a:gd name="T15" fmla="*/ 9 h 62"/>
                <a:gd name="T16" fmla="*/ 8 w 24"/>
                <a:gd name="T17" fmla="*/ 0 h 62"/>
                <a:gd name="T18" fmla="*/ 0 w 24"/>
                <a:gd name="T19" fmla="*/ 6 h 62"/>
                <a:gd name="T20" fmla="*/ 4 w 24"/>
                <a:gd name="T21" fmla="*/ 12 h 62"/>
                <a:gd name="T22" fmla="*/ 8 w 24"/>
                <a:gd name="T23" fmla="*/ 21 h 62"/>
                <a:gd name="T24" fmla="*/ 10 w 24"/>
                <a:gd name="T25" fmla="*/ 29 h 62"/>
                <a:gd name="T26" fmla="*/ 12 w 24"/>
                <a:gd name="T27" fmla="*/ 38 h 62"/>
                <a:gd name="T28" fmla="*/ 13 w 24"/>
                <a:gd name="T29" fmla="*/ 44 h 62"/>
                <a:gd name="T30" fmla="*/ 14 w 24"/>
                <a:gd name="T31" fmla="*/ 51 h 62"/>
                <a:gd name="T32" fmla="*/ 15 w 24"/>
                <a:gd name="T33" fmla="*/ 57 h 62"/>
                <a:gd name="T34" fmla="*/ 16 w 24"/>
                <a:gd name="T35" fmla="*/ 62 h 62"/>
                <a:gd name="T36" fmla="*/ 24 w 24"/>
                <a:gd name="T37" fmla="*/ 61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2"/>
                <a:gd name="T59" fmla="*/ 24 w 24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2">
                  <a:moveTo>
                    <a:pt x="24" y="61"/>
                  </a:moveTo>
                  <a:lnTo>
                    <a:pt x="23" y="56"/>
                  </a:lnTo>
                  <a:lnTo>
                    <a:pt x="23" y="50"/>
                  </a:lnTo>
                  <a:lnTo>
                    <a:pt x="22" y="43"/>
                  </a:lnTo>
                  <a:lnTo>
                    <a:pt x="20" y="35"/>
                  </a:lnTo>
                  <a:lnTo>
                    <a:pt x="18" y="27"/>
                  </a:lnTo>
                  <a:lnTo>
                    <a:pt x="16" y="18"/>
                  </a:lnTo>
                  <a:lnTo>
                    <a:pt x="12" y="9"/>
                  </a:lnTo>
                  <a:lnTo>
                    <a:pt x="8" y="0"/>
                  </a:lnTo>
                  <a:lnTo>
                    <a:pt x="0" y="6"/>
                  </a:lnTo>
                  <a:lnTo>
                    <a:pt x="4" y="12"/>
                  </a:lnTo>
                  <a:lnTo>
                    <a:pt x="8" y="21"/>
                  </a:lnTo>
                  <a:lnTo>
                    <a:pt x="10" y="29"/>
                  </a:lnTo>
                  <a:lnTo>
                    <a:pt x="12" y="38"/>
                  </a:lnTo>
                  <a:lnTo>
                    <a:pt x="13" y="44"/>
                  </a:lnTo>
                  <a:lnTo>
                    <a:pt x="14" y="51"/>
                  </a:lnTo>
                  <a:lnTo>
                    <a:pt x="15" y="57"/>
                  </a:lnTo>
                  <a:lnTo>
                    <a:pt x="16" y="62"/>
                  </a:lnTo>
                  <a:lnTo>
                    <a:pt x="24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53" name="Freeform 1761"/>
            <p:cNvSpPr>
              <a:spLocks/>
            </p:cNvSpPr>
            <p:nvPr/>
          </p:nvSpPr>
          <p:spPr bwMode="auto">
            <a:xfrm>
              <a:off x="5443" y="491"/>
              <a:ext cx="65" cy="107"/>
            </a:xfrm>
            <a:custGeom>
              <a:avLst/>
              <a:gdLst>
                <a:gd name="T0" fmla="*/ 0 w 65"/>
                <a:gd name="T1" fmla="*/ 96 h 107"/>
                <a:gd name="T2" fmla="*/ 0 w 65"/>
                <a:gd name="T3" fmla="*/ 99 h 107"/>
                <a:gd name="T4" fmla="*/ 0 w 65"/>
                <a:gd name="T5" fmla="*/ 101 h 107"/>
                <a:gd name="T6" fmla="*/ 1 w 65"/>
                <a:gd name="T7" fmla="*/ 104 h 107"/>
                <a:gd name="T8" fmla="*/ 3 w 65"/>
                <a:gd name="T9" fmla="*/ 105 h 107"/>
                <a:gd name="T10" fmla="*/ 6 w 65"/>
                <a:gd name="T11" fmla="*/ 107 h 107"/>
                <a:gd name="T12" fmla="*/ 11 w 65"/>
                <a:gd name="T13" fmla="*/ 106 h 107"/>
                <a:gd name="T14" fmla="*/ 17 w 65"/>
                <a:gd name="T15" fmla="*/ 104 h 107"/>
                <a:gd name="T16" fmla="*/ 24 w 65"/>
                <a:gd name="T17" fmla="*/ 100 h 107"/>
                <a:gd name="T18" fmla="*/ 30 w 65"/>
                <a:gd name="T19" fmla="*/ 95 h 107"/>
                <a:gd name="T20" fmla="*/ 38 w 65"/>
                <a:gd name="T21" fmla="*/ 88 h 107"/>
                <a:gd name="T22" fmla="*/ 44 w 65"/>
                <a:gd name="T23" fmla="*/ 81 h 107"/>
                <a:gd name="T24" fmla="*/ 51 w 65"/>
                <a:gd name="T25" fmla="*/ 72 h 107"/>
                <a:gd name="T26" fmla="*/ 57 w 65"/>
                <a:gd name="T27" fmla="*/ 62 h 107"/>
                <a:gd name="T28" fmla="*/ 61 w 65"/>
                <a:gd name="T29" fmla="*/ 51 h 107"/>
                <a:gd name="T30" fmla="*/ 63 w 65"/>
                <a:gd name="T31" fmla="*/ 39 h 107"/>
                <a:gd name="T32" fmla="*/ 65 w 65"/>
                <a:gd name="T33" fmla="*/ 27 h 107"/>
                <a:gd name="T34" fmla="*/ 64 w 65"/>
                <a:gd name="T35" fmla="*/ 15 h 107"/>
                <a:gd name="T36" fmla="*/ 61 w 65"/>
                <a:gd name="T37" fmla="*/ 2 h 107"/>
                <a:gd name="T38" fmla="*/ 60 w 65"/>
                <a:gd name="T39" fmla="*/ 0 h 107"/>
                <a:gd name="T40" fmla="*/ 59 w 65"/>
                <a:gd name="T41" fmla="*/ 0 h 107"/>
                <a:gd name="T42" fmla="*/ 57 w 65"/>
                <a:gd name="T43" fmla="*/ 0 h 107"/>
                <a:gd name="T44" fmla="*/ 55 w 65"/>
                <a:gd name="T45" fmla="*/ 0 h 107"/>
                <a:gd name="T46" fmla="*/ 48 w 65"/>
                <a:gd name="T47" fmla="*/ 4 h 107"/>
                <a:gd name="T48" fmla="*/ 42 w 65"/>
                <a:gd name="T49" fmla="*/ 8 h 107"/>
                <a:gd name="T50" fmla="*/ 36 w 65"/>
                <a:gd name="T51" fmla="*/ 15 h 107"/>
                <a:gd name="T52" fmla="*/ 28 w 65"/>
                <a:gd name="T53" fmla="*/ 21 h 107"/>
                <a:gd name="T54" fmla="*/ 22 w 65"/>
                <a:gd name="T55" fmla="*/ 30 h 107"/>
                <a:gd name="T56" fmla="*/ 16 w 65"/>
                <a:gd name="T57" fmla="*/ 39 h 107"/>
                <a:gd name="T58" fmla="*/ 12 w 65"/>
                <a:gd name="T59" fmla="*/ 47 h 107"/>
                <a:gd name="T60" fmla="*/ 8 w 65"/>
                <a:gd name="T61" fmla="*/ 55 h 107"/>
                <a:gd name="T62" fmla="*/ 6 w 65"/>
                <a:gd name="T63" fmla="*/ 63 h 107"/>
                <a:gd name="T64" fmla="*/ 4 w 65"/>
                <a:gd name="T65" fmla="*/ 72 h 107"/>
                <a:gd name="T66" fmla="*/ 3 w 65"/>
                <a:gd name="T67" fmla="*/ 80 h 107"/>
                <a:gd name="T68" fmla="*/ 1 w 65"/>
                <a:gd name="T69" fmla="*/ 86 h 107"/>
                <a:gd name="T70" fmla="*/ 1 w 65"/>
                <a:gd name="T71" fmla="*/ 92 h 107"/>
                <a:gd name="T72" fmla="*/ 0 w 65"/>
                <a:gd name="T73" fmla="*/ 96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0" y="96"/>
                  </a:moveTo>
                  <a:lnTo>
                    <a:pt x="0" y="99"/>
                  </a:lnTo>
                  <a:lnTo>
                    <a:pt x="0" y="101"/>
                  </a:lnTo>
                  <a:lnTo>
                    <a:pt x="1" y="104"/>
                  </a:lnTo>
                  <a:lnTo>
                    <a:pt x="3" y="105"/>
                  </a:lnTo>
                  <a:lnTo>
                    <a:pt x="6" y="107"/>
                  </a:lnTo>
                  <a:lnTo>
                    <a:pt x="11" y="106"/>
                  </a:lnTo>
                  <a:lnTo>
                    <a:pt x="17" y="104"/>
                  </a:lnTo>
                  <a:lnTo>
                    <a:pt x="24" y="100"/>
                  </a:lnTo>
                  <a:lnTo>
                    <a:pt x="30" y="95"/>
                  </a:lnTo>
                  <a:lnTo>
                    <a:pt x="38" y="88"/>
                  </a:lnTo>
                  <a:lnTo>
                    <a:pt x="44" y="81"/>
                  </a:lnTo>
                  <a:lnTo>
                    <a:pt x="51" y="72"/>
                  </a:lnTo>
                  <a:lnTo>
                    <a:pt x="57" y="62"/>
                  </a:lnTo>
                  <a:lnTo>
                    <a:pt x="61" y="51"/>
                  </a:lnTo>
                  <a:lnTo>
                    <a:pt x="63" y="39"/>
                  </a:lnTo>
                  <a:lnTo>
                    <a:pt x="65" y="27"/>
                  </a:lnTo>
                  <a:lnTo>
                    <a:pt x="64" y="15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48" y="4"/>
                  </a:lnTo>
                  <a:lnTo>
                    <a:pt x="42" y="8"/>
                  </a:lnTo>
                  <a:lnTo>
                    <a:pt x="36" y="15"/>
                  </a:lnTo>
                  <a:lnTo>
                    <a:pt x="28" y="21"/>
                  </a:lnTo>
                  <a:lnTo>
                    <a:pt x="22" y="30"/>
                  </a:lnTo>
                  <a:lnTo>
                    <a:pt x="16" y="39"/>
                  </a:lnTo>
                  <a:lnTo>
                    <a:pt x="12" y="47"/>
                  </a:lnTo>
                  <a:lnTo>
                    <a:pt x="8" y="55"/>
                  </a:lnTo>
                  <a:lnTo>
                    <a:pt x="6" y="63"/>
                  </a:lnTo>
                  <a:lnTo>
                    <a:pt x="4" y="72"/>
                  </a:lnTo>
                  <a:lnTo>
                    <a:pt x="3" y="80"/>
                  </a:lnTo>
                  <a:lnTo>
                    <a:pt x="1" y="86"/>
                  </a:lnTo>
                  <a:lnTo>
                    <a:pt x="1" y="92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54" name="Freeform 1762"/>
            <p:cNvSpPr>
              <a:spLocks/>
            </p:cNvSpPr>
            <p:nvPr/>
          </p:nvSpPr>
          <p:spPr bwMode="auto">
            <a:xfrm>
              <a:off x="5439" y="491"/>
              <a:ext cx="74" cy="111"/>
            </a:xfrm>
            <a:custGeom>
              <a:avLst/>
              <a:gdLst>
                <a:gd name="T0" fmla="*/ 61 w 74"/>
                <a:gd name="T1" fmla="*/ 4 h 111"/>
                <a:gd name="T2" fmla="*/ 64 w 74"/>
                <a:gd name="T3" fmla="*/ 16 h 111"/>
                <a:gd name="T4" fmla="*/ 64 w 74"/>
                <a:gd name="T5" fmla="*/ 27 h 111"/>
                <a:gd name="T6" fmla="*/ 63 w 74"/>
                <a:gd name="T7" fmla="*/ 39 h 111"/>
                <a:gd name="T8" fmla="*/ 61 w 74"/>
                <a:gd name="T9" fmla="*/ 50 h 111"/>
                <a:gd name="T10" fmla="*/ 57 w 74"/>
                <a:gd name="T11" fmla="*/ 60 h 111"/>
                <a:gd name="T12" fmla="*/ 51 w 74"/>
                <a:gd name="T13" fmla="*/ 69 h 111"/>
                <a:gd name="T14" fmla="*/ 45 w 74"/>
                <a:gd name="T15" fmla="*/ 77 h 111"/>
                <a:gd name="T16" fmla="*/ 39 w 74"/>
                <a:gd name="T17" fmla="*/ 85 h 111"/>
                <a:gd name="T18" fmla="*/ 32 w 74"/>
                <a:gd name="T19" fmla="*/ 92 h 111"/>
                <a:gd name="T20" fmla="*/ 25 w 74"/>
                <a:gd name="T21" fmla="*/ 96 h 111"/>
                <a:gd name="T22" fmla="*/ 20 w 74"/>
                <a:gd name="T23" fmla="*/ 100 h 111"/>
                <a:gd name="T24" fmla="*/ 14 w 74"/>
                <a:gd name="T25" fmla="*/ 101 h 111"/>
                <a:gd name="T26" fmla="*/ 10 w 74"/>
                <a:gd name="T27" fmla="*/ 103 h 111"/>
                <a:gd name="T28" fmla="*/ 8 w 74"/>
                <a:gd name="T29" fmla="*/ 101 h 111"/>
                <a:gd name="T30" fmla="*/ 9 w 74"/>
                <a:gd name="T31" fmla="*/ 101 h 111"/>
                <a:gd name="T32" fmla="*/ 8 w 74"/>
                <a:gd name="T33" fmla="*/ 100 h 111"/>
                <a:gd name="T34" fmla="*/ 8 w 74"/>
                <a:gd name="T35" fmla="*/ 99 h 111"/>
                <a:gd name="T36" fmla="*/ 8 w 74"/>
                <a:gd name="T37" fmla="*/ 97 h 111"/>
                <a:gd name="T38" fmla="*/ 0 w 74"/>
                <a:gd name="T39" fmla="*/ 96 h 111"/>
                <a:gd name="T40" fmla="*/ 0 w 74"/>
                <a:gd name="T41" fmla="*/ 99 h 111"/>
                <a:gd name="T42" fmla="*/ 0 w 74"/>
                <a:gd name="T43" fmla="*/ 104 h 111"/>
                <a:gd name="T44" fmla="*/ 2 w 74"/>
                <a:gd name="T45" fmla="*/ 106 h 111"/>
                <a:gd name="T46" fmla="*/ 5 w 74"/>
                <a:gd name="T47" fmla="*/ 109 h 111"/>
                <a:gd name="T48" fmla="*/ 10 w 74"/>
                <a:gd name="T49" fmla="*/ 111 h 111"/>
                <a:gd name="T50" fmla="*/ 16 w 74"/>
                <a:gd name="T51" fmla="*/ 110 h 111"/>
                <a:gd name="T52" fmla="*/ 23 w 74"/>
                <a:gd name="T53" fmla="*/ 108 h 111"/>
                <a:gd name="T54" fmla="*/ 30 w 74"/>
                <a:gd name="T55" fmla="*/ 104 h 111"/>
                <a:gd name="T56" fmla="*/ 38 w 74"/>
                <a:gd name="T57" fmla="*/ 98 h 111"/>
                <a:gd name="T58" fmla="*/ 45 w 74"/>
                <a:gd name="T59" fmla="*/ 92 h 111"/>
                <a:gd name="T60" fmla="*/ 52 w 74"/>
                <a:gd name="T61" fmla="*/ 83 h 111"/>
                <a:gd name="T62" fmla="*/ 59 w 74"/>
                <a:gd name="T63" fmla="*/ 74 h 111"/>
                <a:gd name="T64" fmla="*/ 64 w 74"/>
                <a:gd name="T65" fmla="*/ 63 h 111"/>
                <a:gd name="T66" fmla="*/ 69 w 74"/>
                <a:gd name="T67" fmla="*/ 52 h 111"/>
                <a:gd name="T68" fmla="*/ 73 w 74"/>
                <a:gd name="T69" fmla="*/ 40 h 111"/>
                <a:gd name="T70" fmla="*/ 74 w 74"/>
                <a:gd name="T71" fmla="*/ 27 h 111"/>
                <a:gd name="T72" fmla="*/ 73 w 74"/>
                <a:gd name="T73" fmla="*/ 14 h 111"/>
                <a:gd name="T74" fmla="*/ 69 w 74"/>
                <a:gd name="T75" fmla="*/ 0 h 111"/>
                <a:gd name="T76" fmla="*/ 61 w 74"/>
                <a:gd name="T77" fmla="*/ 4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1" y="4"/>
                  </a:moveTo>
                  <a:lnTo>
                    <a:pt x="64" y="16"/>
                  </a:lnTo>
                  <a:lnTo>
                    <a:pt x="64" y="27"/>
                  </a:lnTo>
                  <a:lnTo>
                    <a:pt x="63" y="39"/>
                  </a:lnTo>
                  <a:lnTo>
                    <a:pt x="61" y="50"/>
                  </a:lnTo>
                  <a:lnTo>
                    <a:pt x="57" y="60"/>
                  </a:lnTo>
                  <a:lnTo>
                    <a:pt x="51" y="69"/>
                  </a:lnTo>
                  <a:lnTo>
                    <a:pt x="45" y="77"/>
                  </a:lnTo>
                  <a:lnTo>
                    <a:pt x="39" y="85"/>
                  </a:lnTo>
                  <a:lnTo>
                    <a:pt x="32" y="92"/>
                  </a:lnTo>
                  <a:lnTo>
                    <a:pt x="25" y="96"/>
                  </a:lnTo>
                  <a:lnTo>
                    <a:pt x="20" y="100"/>
                  </a:lnTo>
                  <a:lnTo>
                    <a:pt x="14" y="101"/>
                  </a:lnTo>
                  <a:lnTo>
                    <a:pt x="10" y="103"/>
                  </a:lnTo>
                  <a:lnTo>
                    <a:pt x="8" y="101"/>
                  </a:lnTo>
                  <a:lnTo>
                    <a:pt x="9" y="101"/>
                  </a:lnTo>
                  <a:lnTo>
                    <a:pt x="8" y="100"/>
                  </a:lnTo>
                  <a:lnTo>
                    <a:pt x="8" y="99"/>
                  </a:lnTo>
                  <a:lnTo>
                    <a:pt x="8" y="97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0" y="104"/>
                  </a:lnTo>
                  <a:lnTo>
                    <a:pt x="2" y="106"/>
                  </a:lnTo>
                  <a:lnTo>
                    <a:pt x="5" y="109"/>
                  </a:lnTo>
                  <a:lnTo>
                    <a:pt x="10" y="111"/>
                  </a:lnTo>
                  <a:lnTo>
                    <a:pt x="16" y="110"/>
                  </a:lnTo>
                  <a:lnTo>
                    <a:pt x="23" y="108"/>
                  </a:lnTo>
                  <a:lnTo>
                    <a:pt x="30" y="104"/>
                  </a:lnTo>
                  <a:lnTo>
                    <a:pt x="38" y="98"/>
                  </a:lnTo>
                  <a:lnTo>
                    <a:pt x="45" y="92"/>
                  </a:lnTo>
                  <a:lnTo>
                    <a:pt x="52" y="83"/>
                  </a:lnTo>
                  <a:lnTo>
                    <a:pt x="59" y="74"/>
                  </a:lnTo>
                  <a:lnTo>
                    <a:pt x="64" y="63"/>
                  </a:lnTo>
                  <a:lnTo>
                    <a:pt x="69" y="52"/>
                  </a:lnTo>
                  <a:lnTo>
                    <a:pt x="73" y="40"/>
                  </a:lnTo>
                  <a:lnTo>
                    <a:pt x="74" y="27"/>
                  </a:lnTo>
                  <a:lnTo>
                    <a:pt x="73" y="14"/>
                  </a:lnTo>
                  <a:lnTo>
                    <a:pt x="69" y="0"/>
                  </a:lnTo>
                  <a:lnTo>
                    <a:pt x="61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55" name="Freeform 1763"/>
            <p:cNvSpPr>
              <a:spLocks/>
            </p:cNvSpPr>
            <p:nvPr/>
          </p:nvSpPr>
          <p:spPr bwMode="auto">
            <a:xfrm>
              <a:off x="5455" y="487"/>
              <a:ext cx="53" cy="45"/>
            </a:xfrm>
            <a:custGeom>
              <a:avLst/>
              <a:gdLst>
                <a:gd name="T0" fmla="*/ 8 w 53"/>
                <a:gd name="T1" fmla="*/ 45 h 45"/>
                <a:gd name="T2" fmla="*/ 13 w 53"/>
                <a:gd name="T3" fmla="*/ 36 h 45"/>
                <a:gd name="T4" fmla="*/ 20 w 53"/>
                <a:gd name="T5" fmla="*/ 29 h 45"/>
                <a:gd name="T6" fmla="*/ 27 w 53"/>
                <a:gd name="T7" fmla="*/ 22 h 45"/>
                <a:gd name="T8" fmla="*/ 33 w 53"/>
                <a:gd name="T9" fmla="*/ 15 h 45"/>
                <a:gd name="T10" fmla="*/ 40 w 53"/>
                <a:gd name="T11" fmla="*/ 11 h 45"/>
                <a:gd name="T12" fmla="*/ 44 w 53"/>
                <a:gd name="T13" fmla="*/ 9 h 45"/>
                <a:gd name="T14" fmla="*/ 46 w 53"/>
                <a:gd name="T15" fmla="*/ 9 h 45"/>
                <a:gd name="T16" fmla="*/ 45 w 53"/>
                <a:gd name="T17" fmla="*/ 8 h 45"/>
                <a:gd name="T18" fmla="*/ 53 w 53"/>
                <a:gd name="T19" fmla="*/ 4 h 45"/>
                <a:gd name="T20" fmla="*/ 51 w 53"/>
                <a:gd name="T21" fmla="*/ 1 h 45"/>
                <a:gd name="T22" fmla="*/ 47 w 53"/>
                <a:gd name="T23" fmla="*/ 0 h 45"/>
                <a:gd name="T24" fmla="*/ 44 w 53"/>
                <a:gd name="T25" fmla="*/ 0 h 45"/>
                <a:gd name="T26" fmla="*/ 41 w 53"/>
                <a:gd name="T27" fmla="*/ 0 h 45"/>
                <a:gd name="T28" fmla="*/ 34 w 53"/>
                <a:gd name="T29" fmla="*/ 3 h 45"/>
                <a:gd name="T30" fmla="*/ 28 w 53"/>
                <a:gd name="T31" fmla="*/ 9 h 45"/>
                <a:gd name="T32" fmla="*/ 21 w 53"/>
                <a:gd name="T33" fmla="*/ 15 h 45"/>
                <a:gd name="T34" fmla="*/ 13 w 53"/>
                <a:gd name="T35" fmla="*/ 23 h 45"/>
                <a:gd name="T36" fmla="*/ 6 w 53"/>
                <a:gd name="T37" fmla="*/ 31 h 45"/>
                <a:gd name="T38" fmla="*/ 0 w 53"/>
                <a:gd name="T39" fmla="*/ 41 h 45"/>
                <a:gd name="T40" fmla="*/ 8 w 53"/>
                <a:gd name="T41" fmla="*/ 45 h 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3"/>
                <a:gd name="T64" fmla="*/ 0 h 45"/>
                <a:gd name="T65" fmla="*/ 53 w 53"/>
                <a:gd name="T66" fmla="*/ 45 h 4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3" h="45">
                  <a:moveTo>
                    <a:pt x="8" y="45"/>
                  </a:moveTo>
                  <a:lnTo>
                    <a:pt x="13" y="36"/>
                  </a:lnTo>
                  <a:lnTo>
                    <a:pt x="20" y="29"/>
                  </a:lnTo>
                  <a:lnTo>
                    <a:pt x="27" y="22"/>
                  </a:lnTo>
                  <a:lnTo>
                    <a:pt x="33" y="15"/>
                  </a:lnTo>
                  <a:lnTo>
                    <a:pt x="40" y="11"/>
                  </a:lnTo>
                  <a:lnTo>
                    <a:pt x="44" y="9"/>
                  </a:lnTo>
                  <a:lnTo>
                    <a:pt x="46" y="9"/>
                  </a:lnTo>
                  <a:lnTo>
                    <a:pt x="45" y="8"/>
                  </a:lnTo>
                  <a:lnTo>
                    <a:pt x="53" y="4"/>
                  </a:lnTo>
                  <a:lnTo>
                    <a:pt x="51" y="1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4" y="3"/>
                  </a:lnTo>
                  <a:lnTo>
                    <a:pt x="28" y="9"/>
                  </a:lnTo>
                  <a:lnTo>
                    <a:pt x="21" y="15"/>
                  </a:lnTo>
                  <a:lnTo>
                    <a:pt x="13" y="23"/>
                  </a:lnTo>
                  <a:lnTo>
                    <a:pt x="6" y="31"/>
                  </a:lnTo>
                  <a:lnTo>
                    <a:pt x="0" y="41"/>
                  </a:lnTo>
                  <a:lnTo>
                    <a:pt x="8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56" name="Freeform 1764"/>
            <p:cNvSpPr>
              <a:spLocks/>
            </p:cNvSpPr>
            <p:nvPr/>
          </p:nvSpPr>
          <p:spPr bwMode="auto">
            <a:xfrm>
              <a:off x="5439" y="528"/>
              <a:ext cx="24" cy="60"/>
            </a:xfrm>
            <a:custGeom>
              <a:avLst/>
              <a:gdLst>
                <a:gd name="T0" fmla="*/ 8 w 24"/>
                <a:gd name="T1" fmla="*/ 60 h 60"/>
                <a:gd name="T2" fmla="*/ 9 w 24"/>
                <a:gd name="T3" fmla="*/ 56 h 60"/>
                <a:gd name="T4" fmla="*/ 10 w 24"/>
                <a:gd name="T5" fmla="*/ 50 h 60"/>
                <a:gd name="T6" fmla="*/ 11 w 24"/>
                <a:gd name="T7" fmla="*/ 44 h 60"/>
                <a:gd name="T8" fmla="*/ 12 w 24"/>
                <a:gd name="T9" fmla="*/ 36 h 60"/>
                <a:gd name="T10" fmla="*/ 14 w 24"/>
                <a:gd name="T11" fmla="*/ 28 h 60"/>
                <a:gd name="T12" fmla="*/ 16 w 24"/>
                <a:gd name="T13" fmla="*/ 19 h 60"/>
                <a:gd name="T14" fmla="*/ 20 w 24"/>
                <a:gd name="T15" fmla="*/ 12 h 60"/>
                <a:gd name="T16" fmla="*/ 24 w 24"/>
                <a:gd name="T17" fmla="*/ 4 h 60"/>
                <a:gd name="T18" fmla="*/ 16 w 24"/>
                <a:gd name="T19" fmla="*/ 0 h 60"/>
                <a:gd name="T20" fmla="*/ 12 w 24"/>
                <a:gd name="T21" fmla="*/ 7 h 60"/>
                <a:gd name="T22" fmla="*/ 8 w 24"/>
                <a:gd name="T23" fmla="*/ 16 h 60"/>
                <a:gd name="T24" fmla="*/ 6 w 24"/>
                <a:gd name="T25" fmla="*/ 25 h 60"/>
                <a:gd name="T26" fmla="*/ 4 w 24"/>
                <a:gd name="T27" fmla="*/ 34 h 60"/>
                <a:gd name="T28" fmla="*/ 2 w 24"/>
                <a:gd name="T29" fmla="*/ 41 h 60"/>
                <a:gd name="T30" fmla="*/ 1 w 24"/>
                <a:gd name="T31" fmla="*/ 49 h 60"/>
                <a:gd name="T32" fmla="*/ 1 w 24"/>
                <a:gd name="T33" fmla="*/ 55 h 60"/>
                <a:gd name="T34" fmla="*/ 0 w 24"/>
                <a:gd name="T35" fmla="*/ 59 h 60"/>
                <a:gd name="T36" fmla="*/ 8 w 24"/>
                <a:gd name="T37" fmla="*/ 60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0"/>
                <a:gd name="T59" fmla="*/ 24 w 24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0">
                  <a:moveTo>
                    <a:pt x="8" y="60"/>
                  </a:moveTo>
                  <a:lnTo>
                    <a:pt x="9" y="56"/>
                  </a:lnTo>
                  <a:lnTo>
                    <a:pt x="10" y="50"/>
                  </a:lnTo>
                  <a:lnTo>
                    <a:pt x="11" y="44"/>
                  </a:lnTo>
                  <a:lnTo>
                    <a:pt x="12" y="36"/>
                  </a:lnTo>
                  <a:lnTo>
                    <a:pt x="14" y="28"/>
                  </a:lnTo>
                  <a:lnTo>
                    <a:pt x="16" y="19"/>
                  </a:lnTo>
                  <a:lnTo>
                    <a:pt x="20" y="12"/>
                  </a:lnTo>
                  <a:lnTo>
                    <a:pt x="24" y="4"/>
                  </a:lnTo>
                  <a:lnTo>
                    <a:pt x="16" y="0"/>
                  </a:lnTo>
                  <a:lnTo>
                    <a:pt x="12" y="7"/>
                  </a:lnTo>
                  <a:lnTo>
                    <a:pt x="8" y="16"/>
                  </a:lnTo>
                  <a:lnTo>
                    <a:pt x="6" y="25"/>
                  </a:lnTo>
                  <a:lnTo>
                    <a:pt x="4" y="34"/>
                  </a:lnTo>
                  <a:lnTo>
                    <a:pt x="2" y="41"/>
                  </a:lnTo>
                  <a:lnTo>
                    <a:pt x="1" y="49"/>
                  </a:lnTo>
                  <a:lnTo>
                    <a:pt x="1" y="55"/>
                  </a:lnTo>
                  <a:lnTo>
                    <a:pt x="0" y="59"/>
                  </a:lnTo>
                  <a:lnTo>
                    <a:pt x="8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57" name="Freeform 1765"/>
            <p:cNvSpPr>
              <a:spLocks/>
            </p:cNvSpPr>
            <p:nvPr/>
          </p:nvSpPr>
          <p:spPr bwMode="auto">
            <a:xfrm>
              <a:off x="299" y="676"/>
              <a:ext cx="64" cy="106"/>
            </a:xfrm>
            <a:custGeom>
              <a:avLst/>
              <a:gdLst>
                <a:gd name="T0" fmla="*/ 64 w 64"/>
                <a:gd name="T1" fmla="*/ 97 h 106"/>
                <a:gd name="T2" fmla="*/ 64 w 64"/>
                <a:gd name="T3" fmla="*/ 99 h 106"/>
                <a:gd name="T4" fmla="*/ 64 w 64"/>
                <a:gd name="T5" fmla="*/ 102 h 106"/>
                <a:gd name="T6" fmla="*/ 63 w 64"/>
                <a:gd name="T7" fmla="*/ 103 h 106"/>
                <a:gd name="T8" fmla="*/ 62 w 64"/>
                <a:gd name="T9" fmla="*/ 105 h 106"/>
                <a:gd name="T10" fmla="*/ 58 w 64"/>
                <a:gd name="T11" fmla="*/ 106 h 106"/>
                <a:gd name="T12" fmla="*/ 52 w 64"/>
                <a:gd name="T13" fmla="*/ 106 h 106"/>
                <a:gd name="T14" fmla="*/ 47 w 64"/>
                <a:gd name="T15" fmla="*/ 104 h 106"/>
                <a:gd name="T16" fmla="*/ 40 w 64"/>
                <a:gd name="T17" fmla="*/ 100 h 106"/>
                <a:gd name="T18" fmla="*/ 33 w 64"/>
                <a:gd name="T19" fmla="*/ 94 h 106"/>
                <a:gd name="T20" fmla="*/ 26 w 64"/>
                <a:gd name="T21" fmla="*/ 88 h 106"/>
                <a:gd name="T22" fmla="*/ 20 w 64"/>
                <a:gd name="T23" fmla="*/ 80 h 106"/>
                <a:gd name="T24" fmla="*/ 13 w 64"/>
                <a:gd name="T25" fmla="*/ 71 h 106"/>
                <a:gd name="T26" fmla="*/ 7 w 64"/>
                <a:gd name="T27" fmla="*/ 61 h 106"/>
                <a:gd name="T28" fmla="*/ 3 w 64"/>
                <a:gd name="T29" fmla="*/ 50 h 106"/>
                <a:gd name="T30" fmla="*/ 1 w 64"/>
                <a:gd name="T31" fmla="*/ 39 h 106"/>
                <a:gd name="T32" fmla="*/ 0 w 64"/>
                <a:gd name="T33" fmla="*/ 27 h 106"/>
                <a:gd name="T34" fmla="*/ 0 w 64"/>
                <a:gd name="T35" fmla="*/ 14 h 106"/>
                <a:gd name="T36" fmla="*/ 3 w 64"/>
                <a:gd name="T37" fmla="*/ 2 h 106"/>
                <a:gd name="T38" fmla="*/ 4 w 64"/>
                <a:gd name="T39" fmla="*/ 0 h 106"/>
                <a:gd name="T40" fmla="*/ 6 w 64"/>
                <a:gd name="T41" fmla="*/ 0 h 106"/>
                <a:gd name="T42" fmla="*/ 7 w 64"/>
                <a:gd name="T43" fmla="*/ 0 h 106"/>
                <a:gd name="T44" fmla="*/ 9 w 64"/>
                <a:gd name="T45" fmla="*/ 0 h 106"/>
                <a:gd name="T46" fmla="*/ 15 w 64"/>
                <a:gd name="T47" fmla="*/ 3 h 106"/>
                <a:gd name="T48" fmla="*/ 22 w 64"/>
                <a:gd name="T49" fmla="*/ 8 h 106"/>
                <a:gd name="T50" fmla="*/ 28 w 64"/>
                <a:gd name="T51" fmla="*/ 14 h 106"/>
                <a:gd name="T52" fmla="*/ 36 w 64"/>
                <a:gd name="T53" fmla="*/ 22 h 106"/>
                <a:gd name="T54" fmla="*/ 42 w 64"/>
                <a:gd name="T55" fmla="*/ 30 h 106"/>
                <a:gd name="T56" fmla="*/ 48 w 64"/>
                <a:gd name="T57" fmla="*/ 38 h 106"/>
                <a:gd name="T58" fmla="*/ 52 w 64"/>
                <a:gd name="T59" fmla="*/ 46 h 106"/>
                <a:gd name="T60" fmla="*/ 56 w 64"/>
                <a:gd name="T61" fmla="*/ 55 h 106"/>
                <a:gd name="T62" fmla="*/ 58 w 64"/>
                <a:gd name="T63" fmla="*/ 64 h 106"/>
                <a:gd name="T64" fmla="*/ 60 w 64"/>
                <a:gd name="T65" fmla="*/ 71 h 106"/>
                <a:gd name="T66" fmla="*/ 62 w 64"/>
                <a:gd name="T67" fmla="*/ 79 h 106"/>
                <a:gd name="T68" fmla="*/ 63 w 64"/>
                <a:gd name="T69" fmla="*/ 86 h 106"/>
                <a:gd name="T70" fmla="*/ 63 w 64"/>
                <a:gd name="T71" fmla="*/ 92 h 106"/>
                <a:gd name="T72" fmla="*/ 64 w 64"/>
                <a:gd name="T73" fmla="*/ 97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6"/>
                <a:gd name="T113" fmla="*/ 64 w 64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6">
                  <a:moveTo>
                    <a:pt x="64" y="97"/>
                  </a:moveTo>
                  <a:lnTo>
                    <a:pt x="64" y="99"/>
                  </a:lnTo>
                  <a:lnTo>
                    <a:pt x="64" y="102"/>
                  </a:lnTo>
                  <a:lnTo>
                    <a:pt x="63" y="103"/>
                  </a:lnTo>
                  <a:lnTo>
                    <a:pt x="62" y="105"/>
                  </a:lnTo>
                  <a:lnTo>
                    <a:pt x="58" y="106"/>
                  </a:lnTo>
                  <a:lnTo>
                    <a:pt x="52" y="106"/>
                  </a:lnTo>
                  <a:lnTo>
                    <a:pt x="47" y="104"/>
                  </a:lnTo>
                  <a:lnTo>
                    <a:pt x="40" y="100"/>
                  </a:lnTo>
                  <a:lnTo>
                    <a:pt x="33" y="94"/>
                  </a:lnTo>
                  <a:lnTo>
                    <a:pt x="26" y="88"/>
                  </a:lnTo>
                  <a:lnTo>
                    <a:pt x="20" y="80"/>
                  </a:lnTo>
                  <a:lnTo>
                    <a:pt x="13" y="71"/>
                  </a:lnTo>
                  <a:lnTo>
                    <a:pt x="7" y="61"/>
                  </a:lnTo>
                  <a:lnTo>
                    <a:pt x="3" y="50"/>
                  </a:lnTo>
                  <a:lnTo>
                    <a:pt x="1" y="39"/>
                  </a:lnTo>
                  <a:lnTo>
                    <a:pt x="0" y="27"/>
                  </a:lnTo>
                  <a:lnTo>
                    <a:pt x="0" y="14"/>
                  </a:lnTo>
                  <a:lnTo>
                    <a:pt x="3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5" y="3"/>
                  </a:lnTo>
                  <a:lnTo>
                    <a:pt x="22" y="8"/>
                  </a:lnTo>
                  <a:lnTo>
                    <a:pt x="28" y="14"/>
                  </a:lnTo>
                  <a:lnTo>
                    <a:pt x="36" y="22"/>
                  </a:lnTo>
                  <a:lnTo>
                    <a:pt x="42" y="30"/>
                  </a:lnTo>
                  <a:lnTo>
                    <a:pt x="48" y="38"/>
                  </a:lnTo>
                  <a:lnTo>
                    <a:pt x="52" y="46"/>
                  </a:lnTo>
                  <a:lnTo>
                    <a:pt x="56" y="55"/>
                  </a:lnTo>
                  <a:lnTo>
                    <a:pt x="58" y="64"/>
                  </a:lnTo>
                  <a:lnTo>
                    <a:pt x="60" y="71"/>
                  </a:lnTo>
                  <a:lnTo>
                    <a:pt x="62" y="79"/>
                  </a:lnTo>
                  <a:lnTo>
                    <a:pt x="63" y="86"/>
                  </a:lnTo>
                  <a:lnTo>
                    <a:pt x="63" y="92"/>
                  </a:lnTo>
                  <a:lnTo>
                    <a:pt x="64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58" name="Freeform 1766"/>
            <p:cNvSpPr>
              <a:spLocks/>
            </p:cNvSpPr>
            <p:nvPr/>
          </p:nvSpPr>
          <p:spPr bwMode="auto">
            <a:xfrm>
              <a:off x="293" y="676"/>
              <a:ext cx="74" cy="111"/>
            </a:xfrm>
            <a:custGeom>
              <a:avLst/>
              <a:gdLst>
                <a:gd name="T0" fmla="*/ 6 w 74"/>
                <a:gd name="T1" fmla="*/ 0 h 111"/>
                <a:gd name="T2" fmla="*/ 1 w 74"/>
                <a:gd name="T3" fmla="*/ 14 h 111"/>
                <a:gd name="T4" fmla="*/ 0 w 74"/>
                <a:gd name="T5" fmla="*/ 27 h 111"/>
                <a:gd name="T6" fmla="*/ 2 w 74"/>
                <a:gd name="T7" fmla="*/ 39 h 111"/>
                <a:gd name="T8" fmla="*/ 5 w 74"/>
                <a:gd name="T9" fmla="*/ 52 h 111"/>
                <a:gd name="T10" fmla="*/ 10 w 74"/>
                <a:gd name="T11" fmla="*/ 64 h 111"/>
                <a:gd name="T12" fmla="*/ 15 w 74"/>
                <a:gd name="T13" fmla="*/ 74 h 111"/>
                <a:gd name="T14" fmla="*/ 21 w 74"/>
                <a:gd name="T15" fmla="*/ 83 h 111"/>
                <a:gd name="T16" fmla="*/ 29 w 74"/>
                <a:gd name="T17" fmla="*/ 91 h 111"/>
                <a:gd name="T18" fmla="*/ 36 w 74"/>
                <a:gd name="T19" fmla="*/ 98 h 111"/>
                <a:gd name="T20" fmla="*/ 44 w 74"/>
                <a:gd name="T21" fmla="*/ 104 h 111"/>
                <a:gd name="T22" fmla="*/ 51 w 74"/>
                <a:gd name="T23" fmla="*/ 108 h 111"/>
                <a:gd name="T24" fmla="*/ 57 w 74"/>
                <a:gd name="T25" fmla="*/ 111 h 111"/>
                <a:gd name="T26" fmla="*/ 65 w 74"/>
                <a:gd name="T27" fmla="*/ 111 h 111"/>
                <a:gd name="T28" fmla="*/ 70 w 74"/>
                <a:gd name="T29" fmla="*/ 109 h 111"/>
                <a:gd name="T30" fmla="*/ 72 w 74"/>
                <a:gd name="T31" fmla="*/ 106 h 111"/>
                <a:gd name="T32" fmla="*/ 74 w 74"/>
                <a:gd name="T33" fmla="*/ 103 h 111"/>
                <a:gd name="T34" fmla="*/ 74 w 74"/>
                <a:gd name="T35" fmla="*/ 100 h 111"/>
                <a:gd name="T36" fmla="*/ 74 w 74"/>
                <a:gd name="T37" fmla="*/ 95 h 111"/>
                <a:gd name="T38" fmla="*/ 66 w 74"/>
                <a:gd name="T39" fmla="*/ 97 h 111"/>
                <a:gd name="T40" fmla="*/ 66 w 74"/>
                <a:gd name="T41" fmla="*/ 99 h 111"/>
                <a:gd name="T42" fmla="*/ 66 w 74"/>
                <a:gd name="T43" fmla="*/ 101 h 111"/>
                <a:gd name="T44" fmla="*/ 65 w 74"/>
                <a:gd name="T45" fmla="*/ 101 h 111"/>
                <a:gd name="T46" fmla="*/ 66 w 74"/>
                <a:gd name="T47" fmla="*/ 101 h 111"/>
                <a:gd name="T48" fmla="*/ 64 w 74"/>
                <a:gd name="T49" fmla="*/ 102 h 111"/>
                <a:gd name="T50" fmla="*/ 60 w 74"/>
                <a:gd name="T51" fmla="*/ 101 h 111"/>
                <a:gd name="T52" fmla="*/ 54 w 74"/>
                <a:gd name="T53" fmla="*/ 100 h 111"/>
                <a:gd name="T54" fmla="*/ 49 w 74"/>
                <a:gd name="T55" fmla="*/ 97 h 111"/>
                <a:gd name="T56" fmla="*/ 42 w 74"/>
                <a:gd name="T57" fmla="*/ 91 h 111"/>
                <a:gd name="T58" fmla="*/ 35 w 74"/>
                <a:gd name="T59" fmla="*/ 84 h 111"/>
                <a:gd name="T60" fmla="*/ 29 w 74"/>
                <a:gd name="T61" fmla="*/ 77 h 111"/>
                <a:gd name="T62" fmla="*/ 23 w 74"/>
                <a:gd name="T63" fmla="*/ 69 h 111"/>
                <a:gd name="T64" fmla="*/ 17 w 74"/>
                <a:gd name="T65" fmla="*/ 59 h 111"/>
                <a:gd name="T66" fmla="*/ 13 w 74"/>
                <a:gd name="T67" fmla="*/ 49 h 111"/>
                <a:gd name="T68" fmla="*/ 11 w 74"/>
                <a:gd name="T69" fmla="*/ 38 h 111"/>
                <a:gd name="T70" fmla="*/ 10 w 74"/>
                <a:gd name="T71" fmla="*/ 27 h 111"/>
                <a:gd name="T72" fmla="*/ 10 w 74"/>
                <a:gd name="T73" fmla="*/ 15 h 111"/>
                <a:gd name="T74" fmla="*/ 13 w 74"/>
                <a:gd name="T75" fmla="*/ 3 h 111"/>
                <a:gd name="T76" fmla="*/ 6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" y="0"/>
                  </a:moveTo>
                  <a:lnTo>
                    <a:pt x="1" y="14"/>
                  </a:lnTo>
                  <a:lnTo>
                    <a:pt x="0" y="27"/>
                  </a:lnTo>
                  <a:lnTo>
                    <a:pt x="2" y="39"/>
                  </a:lnTo>
                  <a:lnTo>
                    <a:pt x="5" y="52"/>
                  </a:lnTo>
                  <a:lnTo>
                    <a:pt x="10" y="64"/>
                  </a:lnTo>
                  <a:lnTo>
                    <a:pt x="15" y="74"/>
                  </a:lnTo>
                  <a:lnTo>
                    <a:pt x="21" y="83"/>
                  </a:lnTo>
                  <a:lnTo>
                    <a:pt x="29" y="91"/>
                  </a:lnTo>
                  <a:lnTo>
                    <a:pt x="36" y="98"/>
                  </a:lnTo>
                  <a:lnTo>
                    <a:pt x="44" y="104"/>
                  </a:lnTo>
                  <a:lnTo>
                    <a:pt x="51" y="108"/>
                  </a:lnTo>
                  <a:lnTo>
                    <a:pt x="57" y="111"/>
                  </a:lnTo>
                  <a:lnTo>
                    <a:pt x="65" y="111"/>
                  </a:lnTo>
                  <a:lnTo>
                    <a:pt x="70" y="109"/>
                  </a:lnTo>
                  <a:lnTo>
                    <a:pt x="72" y="106"/>
                  </a:lnTo>
                  <a:lnTo>
                    <a:pt x="74" y="103"/>
                  </a:lnTo>
                  <a:lnTo>
                    <a:pt x="74" y="100"/>
                  </a:lnTo>
                  <a:lnTo>
                    <a:pt x="74" y="95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2"/>
                  </a:lnTo>
                  <a:lnTo>
                    <a:pt x="60" y="101"/>
                  </a:lnTo>
                  <a:lnTo>
                    <a:pt x="54" y="100"/>
                  </a:lnTo>
                  <a:lnTo>
                    <a:pt x="49" y="97"/>
                  </a:lnTo>
                  <a:lnTo>
                    <a:pt x="42" y="91"/>
                  </a:lnTo>
                  <a:lnTo>
                    <a:pt x="35" y="84"/>
                  </a:lnTo>
                  <a:lnTo>
                    <a:pt x="29" y="77"/>
                  </a:lnTo>
                  <a:lnTo>
                    <a:pt x="23" y="69"/>
                  </a:lnTo>
                  <a:lnTo>
                    <a:pt x="17" y="59"/>
                  </a:lnTo>
                  <a:lnTo>
                    <a:pt x="13" y="49"/>
                  </a:lnTo>
                  <a:lnTo>
                    <a:pt x="11" y="38"/>
                  </a:lnTo>
                  <a:lnTo>
                    <a:pt x="10" y="27"/>
                  </a:lnTo>
                  <a:lnTo>
                    <a:pt x="10" y="15"/>
                  </a:lnTo>
                  <a:lnTo>
                    <a:pt x="1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59" name="Freeform 1767"/>
            <p:cNvSpPr>
              <a:spLocks/>
            </p:cNvSpPr>
            <p:nvPr/>
          </p:nvSpPr>
          <p:spPr bwMode="auto">
            <a:xfrm>
              <a:off x="299" y="672"/>
              <a:ext cx="51" cy="45"/>
            </a:xfrm>
            <a:custGeom>
              <a:avLst/>
              <a:gdLst>
                <a:gd name="T0" fmla="*/ 51 w 51"/>
                <a:gd name="T1" fmla="*/ 40 h 45"/>
                <a:gd name="T2" fmla="*/ 46 w 51"/>
                <a:gd name="T3" fmla="*/ 31 h 45"/>
                <a:gd name="T4" fmla="*/ 39 w 51"/>
                <a:gd name="T5" fmla="*/ 23 h 45"/>
                <a:gd name="T6" fmla="*/ 31 w 51"/>
                <a:gd name="T7" fmla="*/ 15 h 45"/>
                <a:gd name="T8" fmla="*/ 24 w 51"/>
                <a:gd name="T9" fmla="*/ 8 h 45"/>
                <a:gd name="T10" fmla="*/ 18 w 51"/>
                <a:gd name="T11" fmla="*/ 3 h 45"/>
                <a:gd name="T12" fmla="*/ 11 w 51"/>
                <a:gd name="T13" fmla="*/ 1 h 45"/>
                <a:gd name="T14" fmla="*/ 8 w 51"/>
                <a:gd name="T15" fmla="*/ 0 h 45"/>
                <a:gd name="T16" fmla="*/ 5 w 51"/>
                <a:gd name="T17" fmla="*/ 0 h 45"/>
                <a:gd name="T18" fmla="*/ 2 w 51"/>
                <a:gd name="T19" fmla="*/ 1 h 45"/>
                <a:gd name="T20" fmla="*/ 0 w 51"/>
                <a:gd name="T21" fmla="*/ 4 h 45"/>
                <a:gd name="T22" fmla="*/ 7 w 51"/>
                <a:gd name="T23" fmla="*/ 7 h 45"/>
                <a:gd name="T24" fmla="*/ 7 w 51"/>
                <a:gd name="T25" fmla="*/ 8 h 45"/>
                <a:gd name="T26" fmla="*/ 6 w 51"/>
                <a:gd name="T27" fmla="*/ 8 h 45"/>
                <a:gd name="T28" fmla="*/ 7 w 51"/>
                <a:gd name="T29" fmla="*/ 8 h 45"/>
                <a:gd name="T30" fmla="*/ 8 w 51"/>
                <a:gd name="T31" fmla="*/ 8 h 45"/>
                <a:gd name="T32" fmla="*/ 13 w 51"/>
                <a:gd name="T33" fmla="*/ 12 h 45"/>
                <a:gd name="T34" fmla="*/ 19 w 51"/>
                <a:gd name="T35" fmla="*/ 16 h 45"/>
                <a:gd name="T36" fmla="*/ 26 w 51"/>
                <a:gd name="T37" fmla="*/ 22 h 45"/>
                <a:gd name="T38" fmla="*/ 32 w 51"/>
                <a:gd name="T39" fmla="*/ 28 h 45"/>
                <a:gd name="T40" fmla="*/ 39 w 51"/>
                <a:gd name="T41" fmla="*/ 37 h 45"/>
                <a:gd name="T42" fmla="*/ 44 w 51"/>
                <a:gd name="T43" fmla="*/ 45 h 45"/>
                <a:gd name="T44" fmla="*/ 51 w 51"/>
                <a:gd name="T45" fmla="*/ 40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5"/>
                <a:gd name="T71" fmla="*/ 51 w 5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5">
                  <a:moveTo>
                    <a:pt x="51" y="40"/>
                  </a:moveTo>
                  <a:lnTo>
                    <a:pt x="46" y="31"/>
                  </a:lnTo>
                  <a:lnTo>
                    <a:pt x="39" y="23"/>
                  </a:lnTo>
                  <a:lnTo>
                    <a:pt x="31" y="15"/>
                  </a:lnTo>
                  <a:lnTo>
                    <a:pt x="24" y="8"/>
                  </a:lnTo>
                  <a:lnTo>
                    <a:pt x="18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7" y="7"/>
                  </a:lnTo>
                  <a:lnTo>
                    <a:pt x="7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13" y="12"/>
                  </a:lnTo>
                  <a:lnTo>
                    <a:pt x="19" y="16"/>
                  </a:lnTo>
                  <a:lnTo>
                    <a:pt x="26" y="22"/>
                  </a:lnTo>
                  <a:lnTo>
                    <a:pt x="32" y="28"/>
                  </a:lnTo>
                  <a:lnTo>
                    <a:pt x="39" y="37"/>
                  </a:lnTo>
                  <a:lnTo>
                    <a:pt x="44" y="45"/>
                  </a:lnTo>
                  <a:lnTo>
                    <a:pt x="51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60" name="Freeform 1768"/>
            <p:cNvSpPr>
              <a:spLocks/>
            </p:cNvSpPr>
            <p:nvPr/>
          </p:nvSpPr>
          <p:spPr bwMode="auto">
            <a:xfrm>
              <a:off x="343" y="712"/>
              <a:ext cx="24" cy="61"/>
            </a:xfrm>
            <a:custGeom>
              <a:avLst/>
              <a:gdLst>
                <a:gd name="T0" fmla="*/ 24 w 24"/>
                <a:gd name="T1" fmla="*/ 59 h 61"/>
                <a:gd name="T2" fmla="*/ 24 w 24"/>
                <a:gd name="T3" fmla="*/ 55 h 61"/>
                <a:gd name="T4" fmla="*/ 23 w 24"/>
                <a:gd name="T5" fmla="*/ 50 h 61"/>
                <a:gd name="T6" fmla="*/ 22 w 24"/>
                <a:gd name="T7" fmla="*/ 42 h 61"/>
                <a:gd name="T8" fmla="*/ 20 w 24"/>
                <a:gd name="T9" fmla="*/ 34 h 61"/>
                <a:gd name="T10" fmla="*/ 18 w 24"/>
                <a:gd name="T11" fmla="*/ 25 h 61"/>
                <a:gd name="T12" fmla="*/ 16 w 24"/>
                <a:gd name="T13" fmla="*/ 17 h 61"/>
                <a:gd name="T14" fmla="*/ 12 w 24"/>
                <a:gd name="T15" fmla="*/ 9 h 61"/>
                <a:gd name="T16" fmla="*/ 7 w 24"/>
                <a:gd name="T17" fmla="*/ 0 h 61"/>
                <a:gd name="T18" fmla="*/ 0 w 24"/>
                <a:gd name="T19" fmla="*/ 5 h 61"/>
                <a:gd name="T20" fmla="*/ 4 w 24"/>
                <a:gd name="T21" fmla="*/ 12 h 61"/>
                <a:gd name="T22" fmla="*/ 7 w 24"/>
                <a:gd name="T23" fmla="*/ 20 h 61"/>
                <a:gd name="T24" fmla="*/ 10 w 24"/>
                <a:gd name="T25" fmla="*/ 29 h 61"/>
                <a:gd name="T26" fmla="*/ 12 w 24"/>
                <a:gd name="T27" fmla="*/ 36 h 61"/>
                <a:gd name="T28" fmla="*/ 14 w 24"/>
                <a:gd name="T29" fmla="*/ 44 h 61"/>
                <a:gd name="T30" fmla="*/ 15 w 24"/>
                <a:gd name="T31" fmla="*/ 51 h 61"/>
                <a:gd name="T32" fmla="*/ 15 w 24"/>
                <a:gd name="T33" fmla="*/ 56 h 61"/>
                <a:gd name="T34" fmla="*/ 16 w 24"/>
                <a:gd name="T35" fmla="*/ 61 h 61"/>
                <a:gd name="T36" fmla="*/ 24 w 24"/>
                <a:gd name="T37" fmla="*/ 59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1"/>
                <a:gd name="T59" fmla="*/ 24 w 24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1">
                  <a:moveTo>
                    <a:pt x="24" y="59"/>
                  </a:moveTo>
                  <a:lnTo>
                    <a:pt x="24" y="55"/>
                  </a:lnTo>
                  <a:lnTo>
                    <a:pt x="23" y="50"/>
                  </a:lnTo>
                  <a:lnTo>
                    <a:pt x="22" y="42"/>
                  </a:lnTo>
                  <a:lnTo>
                    <a:pt x="20" y="34"/>
                  </a:lnTo>
                  <a:lnTo>
                    <a:pt x="18" y="25"/>
                  </a:lnTo>
                  <a:lnTo>
                    <a:pt x="16" y="17"/>
                  </a:lnTo>
                  <a:lnTo>
                    <a:pt x="12" y="9"/>
                  </a:lnTo>
                  <a:lnTo>
                    <a:pt x="7" y="0"/>
                  </a:lnTo>
                  <a:lnTo>
                    <a:pt x="0" y="5"/>
                  </a:lnTo>
                  <a:lnTo>
                    <a:pt x="4" y="12"/>
                  </a:lnTo>
                  <a:lnTo>
                    <a:pt x="7" y="20"/>
                  </a:lnTo>
                  <a:lnTo>
                    <a:pt x="10" y="29"/>
                  </a:lnTo>
                  <a:lnTo>
                    <a:pt x="12" y="36"/>
                  </a:lnTo>
                  <a:lnTo>
                    <a:pt x="14" y="44"/>
                  </a:lnTo>
                  <a:lnTo>
                    <a:pt x="15" y="51"/>
                  </a:lnTo>
                  <a:lnTo>
                    <a:pt x="15" y="56"/>
                  </a:lnTo>
                  <a:lnTo>
                    <a:pt x="16" y="61"/>
                  </a:lnTo>
                  <a:lnTo>
                    <a:pt x="24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61" name="Freeform 1769"/>
            <p:cNvSpPr>
              <a:spLocks/>
            </p:cNvSpPr>
            <p:nvPr/>
          </p:nvSpPr>
          <p:spPr bwMode="auto">
            <a:xfrm>
              <a:off x="5445" y="802"/>
              <a:ext cx="64" cy="107"/>
            </a:xfrm>
            <a:custGeom>
              <a:avLst/>
              <a:gdLst>
                <a:gd name="T0" fmla="*/ 0 w 64"/>
                <a:gd name="T1" fmla="*/ 97 h 107"/>
                <a:gd name="T2" fmla="*/ 0 w 64"/>
                <a:gd name="T3" fmla="*/ 100 h 107"/>
                <a:gd name="T4" fmla="*/ 0 w 64"/>
                <a:gd name="T5" fmla="*/ 102 h 107"/>
                <a:gd name="T6" fmla="*/ 1 w 64"/>
                <a:gd name="T7" fmla="*/ 105 h 107"/>
                <a:gd name="T8" fmla="*/ 2 w 64"/>
                <a:gd name="T9" fmla="*/ 106 h 107"/>
                <a:gd name="T10" fmla="*/ 6 w 64"/>
                <a:gd name="T11" fmla="*/ 107 h 107"/>
                <a:gd name="T12" fmla="*/ 12 w 64"/>
                <a:gd name="T13" fmla="*/ 107 h 107"/>
                <a:gd name="T14" fmla="*/ 17 w 64"/>
                <a:gd name="T15" fmla="*/ 105 h 107"/>
                <a:gd name="T16" fmla="*/ 24 w 64"/>
                <a:gd name="T17" fmla="*/ 100 h 107"/>
                <a:gd name="T18" fmla="*/ 31 w 64"/>
                <a:gd name="T19" fmla="*/ 96 h 107"/>
                <a:gd name="T20" fmla="*/ 38 w 64"/>
                <a:gd name="T21" fmla="*/ 89 h 107"/>
                <a:gd name="T22" fmla="*/ 44 w 64"/>
                <a:gd name="T23" fmla="*/ 80 h 107"/>
                <a:gd name="T24" fmla="*/ 51 w 64"/>
                <a:gd name="T25" fmla="*/ 72 h 107"/>
                <a:gd name="T26" fmla="*/ 57 w 64"/>
                <a:gd name="T27" fmla="*/ 62 h 107"/>
                <a:gd name="T28" fmla="*/ 61 w 64"/>
                <a:gd name="T29" fmla="*/ 51 h 107"/>
                <a:gd name="T30" fmla="*/ 63 w 64"/>
                <a:gd name="T31" fmla="*/ 40 h 107"/>
                <a:gd name="T32" fmla="*/ 64 w 64"/>
                <a:gd name="T33" fmla="*/ 28 h 107"/>
                <a:gd name="T34" fmla="*/ 64 w 64"/>
                <a:gd name="T35" fmla="*/ 16 h 107"/>
                <a:gd name="T36" fmla="*/ 61 w 64"/>
                <a:gd name="T37" fmla="*/ 2 h 107"/>
                <a:gd name="T38" fmla="*/ 60 w 64"/>
                <a:gd name="T39" fmla="*/ 1 h 107"/>
                <a:gd name="T40" fmla="*/ 58 w 64"/>
                <a:gd name="T41" fmla="*/ 0 h 107"/>
                <a:gd name="T42" fmla="*/ 57 w 64"/>
                <a:gd name="T43" fmla="*/ 0 h 107"/>
                <a:gd name="T44" fmla="*/ 55 w 64"/>
                <a:gd name="T45" fmla="*/ 1 h 107"/>
                <a:gd name="T46" fmla="*/ 49 w 64"/>
                <a:gd name="T47" fmla="*/ 4 h 107"/>
                <a:gd name="T48" fmla="*/ 42 w 64"/>
                <a:gd name="T49" fmla="*/ 9 h 107"/>
                <a:gd name="T50" fmla="*/ 36 w 64"/>
                <a:gd name="T51" fmla="*/ 14 h 107"/>
                <a:gd name="T52" fmla="*/ 28 w 64"/>
                <a:gd name="T53" fmla="*/ 22 h 107"/>
                <a:gd name="T54" fmla="*/ 22 w 64"/>
                <a:gd name="T55" fmla="*/ 30 h 107"/>
                <a:gd name="T56" fmla="*/ 16 w 64"/>
                <a:gd name="T57" fmla="*/ 39 h 107"/>
                <a:gd name="T58" fmla="*/ 12 w 64"/>
                <a:gd name="T59" fmla="*/ 47 h 107"/>
                <a:gd name="T60" fmla="*/ 8 w 64"/>
                <a:gd name="T61" fmla="*/ 55 h 107"/>
                <a:gd name="T62" fmla="*/ 6 w 64"/>
                <a:gd name="T63" fmla="*/ 64 h 107"/>
                <a:gd name="T64" fmla="*/ 4 w 64"/>
                <a:gd name="T65" fmla="*/ 72 h 107"/>
                <a:gd name="T66" fmla="*/ 2 w 64"/>
                <a:gd name="T67" fmla="*/ 79 h 107"/>
                <a:gd name="T68" fmla="*/ 1 w 64"/>
                <a:gd name="T69" fmla="*/ 87 h 107"/>
                <a:gd name="T70" fmla="*/ 1 w 64"/>
                <a:gd name="T71" fmla="*/ 92 h 107"/>
                <a:gd name="T72" fmla="*/ 0 w 64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7"/>
                <a:gd name="T113" fmla="*/ 64 w 64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7">
                  <a:moveTo>
                    <a:pt x="0" y="97"/>
                  </a:moveTo>
                  <a:lnTo>
                    <a:pt x="0" y="100"/>
                  </a:lnTo>
                  <a:lnTo>
                    <a:pt x="0" y="102"/>
                  </a:lnTo>
                  <a:lnTo>
                    <a:pt x="1" y="105"/>
                  </a:lnTo>
                  <a:lnTo>
                    <a:pt x="2" y="106"/>
                  </a:lnTo>
                  <a:lnTo>
                    <a:pt x="6" y="107"/>
                  </a:lnTo>
                  <a:lnTo>
                    <a:pt x="12" y="107"/>
                  </a:lnTo>
                  <a:lnTo>
                    <a:pt x="17" y="105"/>
                  </a:lnTo>
                  <a:lnTo>
                    <a:pt x="24" y="100"/>
                  </a:lnTo>
                  <a:lnTo>
                    <a:pt x="31" y="96"/>
                  </a:lnTo>
                  <a:lnTo>
                    <a:pt x="38" y="89"/>
                  </a:lnTo>
                  <a:lnTo>
                    <a:pt x="44" y="80"/>
                  </a:lnTo>
                  <a:lnTo>
                    <a:pt x="51" y="72"/>
                  </a:lnTo>
                  <a:lnTo>
                    <a:pt x="57" y="62"/>
                  </a:lnTo>
                  <a:lnTo>
                    <a:pt x="61" y="51"/>
                  </a:lnTo>
                  <a:lnTo>
                    <a:pt x="63" y="40"/>
                  </a:lnTo>
                  <a:lnTo>
                    <a:pt x="64" y="28"/>
                  </a:lnTo>
                  <a:lnTo>
                    <a:pt x="64" y="16"/>
                  </a:lnTo>
                  <a:lnTo>
                    <a:pt x="61" y="2"/>
                  </a:lnTo>
                  <a:lnTo>
                    <a:pt x="60" y="1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49" y="4"/>
                  </a:lnTo>
                  <a:lnTo>
                    <a:pt x="42" y="9"/>
                  </a:lnTo>
                  <a:lnTo>
                    <a:pt x="36" y="14"/>
                  </a:lnTo>
                  <a:lnTo>
                    <a:pt x="28" y="22"/>
                  </a:lnTo>
                  <a:lnTo>
                    <a:pt x="22" y="30"/>
                  </a:lnTo>
                  <a:lnTo>
                    <a:pt x="16" y="39"/>
                  </a:lnTo>
                  <a:lnTo>
                    <a:pt x="12" y="47"/>
                  </a:lnTo>
                  <a:lnTo>
                    <a:pt x="8" y="55"/>
                  </a:lnTo>
                  <a:lnTo>
                    <a:pt x="6" y="64"/>
                  </a:lnTo>
                  <a:lnTo>
                    <a:pt x="4" y="72"/>
                  </a:lnTo>
                  <a:lnTo>
                    <a:pt x="2" y="79"/>
                  </a:lnTo>
                  <a:lnTo>
                    <a:pt x="1" y="87"/>
                  </a:lnTo>
                  <a:lnTo>
                    <a:pt x="1" y="92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62" name="Freeform 1770"/>
            <p:cNvSpPr>
              <a:spLocks/>
            </p:cNvSpPr>
            <p:nvPr/>
          </p:nvSpPr>
          <p:spPr bwMode="auto">
            <a:xfrm>
              <a:off x="5441" y="802"/>
              <a:ext cx="74" cy="111"/>
            </a:xfrm>
            <a:custGeom>
              <a:avLst/>
              <a:gdLst>
                <a:gd name="T0" fmla="*/ 61 w 74"/>
                <a:gd name="T1" fmla="*/ 4 h 111"/>
                <a:gd name="T2" fmla="*/ 64 w 74"/>
                <a:gd name="T3" fmla="*/ 16 h 111"/>
                <a:gd name="T4" fmla="*/ 64 w 74"/>
                <a:gd name="T5" fmla="*/ 28 h 111"/>
                <a:gd name="T6" fmla="*/ 63 w 74"/>
                <a:gd name="T7" fmla="*/ 39 h 111"/>
                <a:gd name="T8" fmla="*/ 61 w 74"/>
                <a:gd name="T9" fmla="*/ 50 h 111"/>
                <a:gd name="T10" fmla="*/ 57 w 74"/>
                <a:gd name="T11" fmla="*/ 60 h 111"/>
                <a:gd name="T12" fmla="*/ 51 w 74"/>
                <a:gd name="T13" fmla="*/ 69 h 111"/>
                <a:gd name="T14" fmla="*/ 45 w 74"/>
                <a:gd name="T15" fmla="*/ 78 h 111"/>
                <a:gd name="T16" fmla="*/ 39 w 74"/>
                <a:gd name="T17" fmla="*/ 86 h 111"/>
                <a:gd name="T18" fmla="*/ 32 w 74"/>
                <a:gd name="T19" fmla="*/ 91 h 111"/>
                <a:gd name="T20" fmla="*/ 25 w 74"/>
                <a:gd name="T21" fmla="*/ 97 h 111"/>
                <a:gd name="T22" fmla="*/ 20 w 74"/>
                <a:gd name="T23" fmla="*/ 100 h 111"/>
                <a:gd name="T24" fmla="*/ 14 w 74"/>
                <a:gd name="T25" fmla="*/ 102 h 111"/>
                <a:gd name="T26" fmla="*/ 10 w 74"/>
                <a:gd name="T27" fmla="*/ 102 h 111"/>
                <a:gd name="T28" fmla="*/ 8 w 74"/>
                <a:gd name="T29" fmla="*/ 101 h 111"/>
                <a:gd name="T30" fmla="*/ 9 w 74"/>
                <a:gd name="T31" fmla="*/ 101 h 111"/>
                <a:gd name="T32" fmla="*/ 8 w 74"/>
                <a:gd name="T33" fmla="*/ 101 h 111"/>
                <a:gd name="T34" fmla="*/ 8 w 74"/>
                <a:gd name="T35" fmla="*/ 100 h 111"/>
                <a:gd name="T36" fmla="*/ 8 w 74"/>
                <a:gd name="T37" fmla="*/ 97 h 111"/>
                <a:gd name="T38" fmla="*/ 0 w 74"/>
                <a:gd name="T39" fmla="*/ 96 h 111"/>
                <a:gd name="T40" fmla="*/ 0 w 74"/>
                <a:gd name="T41" fmla="*/ 100 h 111"/>
                <a:gd name="T42" fmla="*/ 0 w 74"/>
                <a:gd name="T43" fmla="*/ 103 h 111"/>
                <a:gd name="T44" fmla="*/ 2 w 74"/>
                <a:gd name="T45" fmla="*/ 107 h 111"/>
                <a:gd name="T46" fmla="*/ 4 w 74"/>
                <a:gd name="T47" fmla="*/ 110 h 111"/>
                <a:gd name="T48" fmla="*/ 9 w 74"/>
                <a:gd name="T49" fmla="*/ 111 h 111"/>
                <a:gd name="T50" fmla="*/ 17 w 74"/>
                <a:gd name="T51" fmla="*/ 111 h 111"/>
                <a:gd name="T52" fmla="*/ 23 w 74"/>
                <a:gd name="T53" fmla="*/ 109 h 111"/>
                <a:gd name="T54" fmla="*/ 30 w 74"/>
                <a:gd name="T55" fmla="*/ 105 h 111"/>
                <a:gd name="T56" fmla="*/ 38 w 74"/>
                <a:gd name="T57" fmla="*/ 99 h 111"/>
                <a:gd name="T58" fmla="*/ 45 w 74"/>
                <a:gd name="T59" fmla="*/ 91 h 111"/>
                <a:gd name="T60" fmla="*/ 53 w 74"/>
                <a:gd name="T61" fmla="*/ 84 h 111"/>
                <a:gd name="T62" fmla="*/ 59 w 74"/>
                <a:gd name="T63" fmla="*/ 75 h 111"/>
                <a:gd name="T64" fmla="*/ 64 w 74"/>
                <a:gd name="T65" fmla="*/ 64 h 111"/>
                <a:gd name="T66" fmla="*/ 69 w 74"/>
                <a:gd name="T67" fmla="*/ 53 h 111"/>
                <a:gd name="T68" fmla="*/ 72 w 74"/>
                <a:gd name="T69" fmla="*/ 41 h 111"/>
                <a:gd name="T70" fmla="*/ 74 w 74"/>
                <a:gd name="T71" fmla="*/ 28 h 111"/>
                <a:gd name="T72" fmla="*/ 73 w 74"/>
                <a:gd name="T73" fmla="*/ 14 h 111"/>
                <a:gd name="T74" fmla="*/ 68 w 74"/>
                <a:gd name="T75" fmla="*/ 0 h 111"/>
                <a:gd name="T76" fmla="*/ 61 w 74"/>
                <a:gd name="T77" fmla="*/ 4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1" y="4"/>
                  </a:moveTo>
                  <a:lnTo>
                    <a:pt x="64" y="16"/>
                  </a:lnTo>
                  <a:lnTo>
                    <a:pt x="64" y="28"/>
                  </a:lnTo>
                  <a:lnTo>
                    <a:pt x="63" y="39"/>
                  </a:lnTo>
                  <a:lnTo>
                    <a:pt x="61" y="50"/>
                  </a:lnTo>
                  <a:lnTo>
                    <a:pt x="57" y="60"/>
                  </a:lnTo>
                  <a:lnTo>
                    <a:pt x="51" y="69"/>
                  </a:lnTo>
                  <a:lnTo>
                    <a:pt x="45" y="78"/>
                  </a:lnTo>
                  <a:lnTo>
                    <a:pt x="39" y="86"/>
                  </a:lnTo>
                  <a:lnTo>
                    <a:pt x="32" y="91"/>
                  </a:lnTo>
                  <a:lnTo>
                    <a:pt x="25" y="97"/>
                  </a:lnTo>
                  <a:lnTo>
                    <a:pt x="20" y="100"/>
                  </a:lnTo>
                  <a:lnTo>
                    <a:pt x="14" y="102"/>
                  </a:lnTo>
                  <a:lnTo>
                    <a:pt x="10" y="102"/>
                  </a:lnTo>
                  <a:lnTo>
                    <a:pt x="8" y="101"/>
                  </a:lnTo>
                  <a:lnTo>
                    <a:pt x="9" y="101"/>
                  </a:lnTo>
                  <a:lnTo>
                    <a:pt x="8" y="101"/>
                  </a:lnTo>
                  <a:lnTo>
                    <a:pt x="8" y="100"/>
                  </a:lnTo>
                  <a:lnTo>
                    <a:pt x="8" y="97"/>
                  </a:lnTo>
                  <a:lnTo>
                    <a:pt x="0" y="96"/>
                  </a:lnTo>
                  <a:lnTo>
                    <a:pt x="0" y="100"/>
                  </a:lnTo>
                  <a:lnTo>
                    <a:pt x="0" y="103"/>
                  </a:lnTo>
                  <a:lnTo>
                    <a:pt x="2" y="107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7" y="111"/>
                  </a:lnTo>
                  <a:lnTo>
                    <a:pt x="23" y="109"/>
                  </a:lnTo>
                  <a:lnTo>
                    <a:pt x="30" y="105"/>
                  </a:lnTo>
                  <a:lnTo>
                    <a:pt x="38" y="99"/>
                  </a:lnTo>
                  <a:lnTo>
                    <a:pt x="45" y="91"/>
                  </a:lnTo>
                  <a:lnTo>
                    <a:pt x="53" y="84"/>
                  </a:lnTo>
                  <a:lnTo>
                    <a:pt x="59" y="75"/>
                  </a:lnTo>
                  <a:lnTo>
                    <a:pt x="64" y="64"/>
                  </a:lnTo>
                  <a:lnTo>
                    <a:pt x="69" y="53"/>
                  </a:lnTo>
                  <a:lnTo>
                    <a:pt x="72" y="41"/>
                  </a:lnTo>
                  <a:lnTo>
                    <a:pt x="74" y="28"/>
                  </a:lnTo>
                  <a:lnTo>
                    <a:pt x="73" y="14"/>
                  </a:lnTo>
                  <a:lnTo>
                    <a:pt x="68" y="0"/>
                  </a:lnTo>
                  <a:lnTo>
                    <a:pt x="61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63" name="Freeform 1771"/>
            <p:cNvSpPr>
              <a:spLocks/>
            </p:cNvSpPr>
            <p:nvPr/>
          </p:nvSpPr>
          <p:spPr bwMode="auto">
            <a:xfrm>
              <a:off x="5458" y="798"/>
              <a:ext cx="51" cy="45"/>
            </a:xfrm>
            <a:custGeom>
              <a:avLst/>
              <a:gdLst>
                <a:gd name="T0" fmla="*/ 7 w 51"/>
                <a:gd name="T1" fmla="*/ 45 h 45"/>
                <a:gd name="T2" fmla="*/ 12 w 51"/>
                <a:gd name="T3" fmla="*/ 37 h 45"/>
                <a:gd name="T4" fmla="*/ 19 w 51"/>
                <a:gd name="T5" fmla="*/ 29 h 45"/>
                <a:gd name="T6" fmla="*/ 25 w 51"/>
                <a:gd name="T7" fmla="*/ 22 h 45"/>
                <a:gd name="T8" fmla="*/ 32 w 51"/>
                <a:gd name="T9" fmla="*/ 16 h 45"/>
                <a:gd name="T10" fmla="*/ 38 w 51"/>
                <a:gd name="T11" fmla="*/ 12 h 45"/>
                <a:gd name="T12" fmla="*/ 43 w 51"/>
                <a:gd name="T13" fmla="*/ 10 h 45"/>
                <a:gd name="T14" fmla="*/ 44 w 51"/>
                <a:gd name="T15" fmla="*/ 9 h 45"/>
                <a:gd name="T16" fmla="*/ 45 w 51"/>
                <a:gd name="T17" fmla="*/ 9 h 45"/>
                <a:gd name="T18" fmla="*/ 44 w 51"/>
                <a:gd name="T19" fmla="*/ 9 h 45"/>
                <a:gd name="T20" fmla="*/ 44 w 51"/>
                <a:gd name="T21" fmla="*/ 8 h 45"/>
                <a:gd name="T22" fmla="*/ 51 w 51"/>
                <a:gd name="T23" fmla="*/ 4 h 45"/>
                <a:gd name="T24" fmla="*/ 49 w 51"/>
                <a:gd name="T25" fmla="*/ 1 h 45"/>
                <a:gd name="T26" fmla="*/ 46 w 51"/>
                <a:gd name="T27" fmla="*/ 0 h 45"/>
                <a:gd name="T28" fmla="*/ 43 w 51"/>
                <a:gd name="T29" fmla="*/ 0 h 45"/>
                <a:gd name="T30" fmla="*/ 40 w 51"/>
                <a:gd name="T31" fmla="*/ 1 h 45"/>
                <a:gd name="T32" fmla="*/ 33 w 51"/>
                <a:gd name="T33" fmla="*/ 4 h 45"/>
                <a:gd name="T34" fmla="*/ 27 w 51"/>
                <a:gd name="T35" fmla="*/ 9 h 45"/>
                <a:gd name="T36" fmla="*/ 20 w 51"/>
                <a:gd name="T37" fmla="*/ 15 h 45"/>
                <a:gd name="T38" fmla="*/ 12 w 51"/>
                <a:gd name="T39" fmla="*/ 23 h 45"/>
                <a:gd name="T40" fmla="*/ 5 w 51"/>
                <a:gd name="T41" fmla="*/ 32 h 45"/>
                <a:gd name="T42" fmla="*/ 0 w 51"/>
                <a:gd name="T43" fmla="*/ 40 h 45"/>
                <a:gd name="T44" fmla="*/ 7 w 51"/>
                <a:gd name="T45" fmla="*/ 45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5"/>
                <a:gd name="T71" fmla="*/ 51 w 5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5">
                  <a:moveTo>
                    <a:pt x="7" y="45"/>
                  </a:moveTo>
                  <a:lnTo>
                    <a:pt x="12" y="37"/>
                  </a:lnTo>
                  <a:lnTo>
                    <a:pt x="19" y="29"/>
                  </a:lnTo>
                  <a:lnTo>
                    <a:pt x="25" y="22"/>
                  </a:lnTo>
                  <a:lnTo>
                    <a:pt x="32" y="16"/>
                  </a:lnTo>
                  <a:lnTo>
                    <a:pt x="38" y="12"/>
                  </a:lnTo>
                  <a:lnTo>
                    <a:pt x="43" y="10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51" y="4"/>
                  </a:lnTo>
                  <a:lnTo>
                    <a:pt x="49" y="1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3" y="4"/>
                  </a:lnTo>
                  <a:lnTo>
                    <a:pt x="27" y="9"/>
                  </a:lnTo>
                  <a:lnTo>
                    <a:pt x="20" y="15"/>
                  </a:lnTo>
                  <a:lnTo>
                    <a:pt x="12" y="23"/>
                  </a:lnTo>
                  <a:lnTo>
                    <a:pt x="5" y="32"/>
                  </a:lnTo>
                  <a:lnTo>
                    <a:pt x="0" y="40"/>
                  </a:lnTo>
                  <a:lnTo>
                    <a:pt x="7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64" name="Freeform 1772"/>
            <p:cNvSpPr>
              <a:spLocks/>
            </p:cNvSpPr>
            <p:nvPr/>
          </p:nvSpPr>
          <p:spPr bwMode="auto">
            <a:xfrm>
              <a:off x="5441" y="838"/>
              <a:ext cx="24" cy="61"/>
            </a:xfrm>
            <a:custGeom>
              <a:avLst/>
              <a:gdLst>
                <a:gd name="T0" fmla="*/ 8 w 24"/>
                <a:gd name="T1" fmla="*/ 61 h 61"/>
                <a:gd name="T2" fmla="*/ 9 w 24"/>
                <a:gd name="T3" fmla="*/ 58 h 61"/>
                <a:gd name="T4" fmla="*/ 9 w 24"/>
                <a:gd name="T5" fmla="*/ 51 h 61"/>
                <a:gd name="T6" fmla="*/ 10 w 24"/>
                <a:gd name="T7" fmla="*/ 44 h 61"/>
                <a:gd name="T8" fmla="*/ 12 w 24"/>
                <a:gd name="T9" fmla="*/ 37 h 61"/>
                <a:gd name="T10" fmla="*/ 14 w 24"/>
                <a:gd name="T11" fmla="*/ 29 h 61"/>
                <a:gd name="T12" fmla="*/ 17 w 24"/>
                <a:gd name="T13" fmla="*/ 21 h 61"/>
                <a:gd name="T14" fmla="*/ 20 w 24"/>
                <a:gd name="T15" fmla="*/ 13 h 61"/>
                <a:gd name="T16" fmla="*/ 24 w 24"/>
                <a:gd name="T17" fmla="*/ 5 h 61"/>
                <a:gd name="T18" fmla="*/ 17 w 24"/>
                <a:gd name="T19" fmla="*/ 0 h 61"/>
                <a:gd name="T20" fmla="*/ 12 w 24"/>
                <a:gd name="T21" fmla="*/ 9 h 61"/>
                <a:gd name="T22" fmla="*/ 8 w 24"/>
                <a:gd name="T23" fmla="*/ 18 h 61"/>
                <a:gd name="T24" fmla="*/ 6 w 24"/>
                <a:gd name="T25" fmla="*/ 27 h 61"/>
                <a:gd name="T26" fmla="*/ 4 w 24"/>
                <a:gd name="T27" fmla="*/ 36 h 61"/>
                <a:gd name="T28" fmla="*/ 2 w 24"/>
                <a:gd name="T29" fmla="*/ 43 h 61"/>
                <a:gd name="T30" fmla="*/ 1 w 24"/>
                <a:gd name="T31" fmla="*/ 50 h 61"/>
                <a:gd name="T32" fmla="*/ 0 w 24"/>
                <a:gd name="T33" fmla="*/ 55 h 61"/>
                <a:gd name="T34" fmla="*/ 0 w 24"/>
                <a:gd name="T35" fmla="*/ 60 h 61"/>
                <a:gd name="T36" fmla="*/ 8 w 24"/>
                <a:gd name="T37" fmla="*/ 61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1"/>
                <a:gd name="T59" fmla="*/ 24 w 24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1">
                  <a:moveTo>
                    <a:pt x="8" y="61"/>
                  </a:moveTo>
                  <a:lnTo>
                    <a:pt x="9" y="58"/>
                  </a:lnTo>
                  <a:lnTo>
                    <a:pt x="9" y="51"/>
                  </a:lnTo>
                  <a:lnTo>
                    <a:pt x="10" y="44"/>
                  </a:lnTo>
                  <a:lnTo>
                    <a:pt x="12" y="37"/>
                  </a:lnTo>
                  <a:lnTo>
                    <a:pt x="14" y="29"/>
                  </a:lnTo>
                  <a:lnTo>
                    <a:pt x="17" y="21"/>
                  </a:lnTo>
                  <a:lnTo>
                    <a:pt x="20" y="13"/>
                  </a:lnTo>
                  <a:lnTo>
                    <a:pt x="24" y="5"/>
                  </a:lnTo>
                  <a:lnTo>
                    <a:pt x="17" y="0"/>
                  </a:lnTo>
                  <a:lnTo>
                    <a:pt x="12" y="9"/>
                  </a:lnTo>
                  <a:lnTo>
                    <a:pt x="8" y="18"/>
                  </a:lnTo>
                  <a:lnTo>
                    <a:pt x="6" y="27"/>
                  </a:lnTo>
                  <a:lnTo>
                    <a:pt x="4" y="36"/>
                  </a:lnTo>
                  <a:lnTo>
                    <a:pt x="2" y="43"/>
                  </a:lnTo>
                  <a:lnTo>
                    <a:pt x="1" y="50"/>
                  </a:lnTo>
                  <a:lnTo>
                    <a:pt x="0" y="55"/>
                  </a:lnTo>
                  <a:lnTo>
                    <a:pt x="0" y="60"/>
                  </a:lnTo>
                  <a:lnTo>
                    <a:pt x="8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65" name="Freeform 1773"/>
            <p:cNvSpPr>
              <a:spLocks/>
            </p:cNvSpPr>
            <p:nvPr/>
          </p:nvSpPr>
          <p:spPr bwMode="auto">
            <a:xfrm>
              <a:off x="300" y="518"/>
              <a:ext cx="64" cy="106"/>
            </a:xfrm>
            <a:custGeom>
              <a:avLst/>
              <a:gdLst>
                <a:gd name="T0" fmla="*/ 64 w 64"/>
                <a:gd name="T1" fmla="*/ 96 h 106"/>
                <a:gd name="T2" fmla="*/ 64 w 64"/>
                <a:gd name="T3" fmla="*/ 100 h 106"/>
                <a:gd name="T4" fmla="*/ 64 w 64"/>
                <a:gd name="T5" fmla="*/ 102 h 106"/>
                <a:gd name="T6" fmla="*/ 63 w 64"/>
                <a:gd name="T7" fmla="*/ 104 h 106"/>
                <a:gd name="T8" fmla="*/ 62 w 64"/>
                <a:gd name="T9" fmla="*/ 105 h 106"/>
                <a:gd name="T10" fmla="*/ 58 w 64"/>
                <a:gd name="T11" fmla="*/ 106 h 106"/>
                <a:gd name="T12" fmla="*/ 53 w 64"/>
                <a:gd name="T13" fmla="*/ 106 h 106"/>
                <a:gd name="T14" fmla="*/ 47 w 64"/>
                <a:gd name="T15" fmla="*/ 104 h 106"/>
                <a:gd name="T16" fmla="*/ 40 w 64"/>
                <a:gd name="T17" fmla="*/ 100 h 106"/>
                <a:gd name="T18" fmla="*/ 33 w 64"/>
                <a:gd name="T19" fmla="*/ 95 h 106"/>
                <a:gd name="T20" fmla="*/ 26 w 64"/>
                <a:gd name="T21" fmla="*/ 89 h 106"/>
                <a:gd name="T22" fmla="*/ 20 w 64"/>
                <a:gd name="T23" fmla="*/ 80 h 106"/>
                <a:gd name="T24" fmla="*/ 13 w 64"/>
                <a:gd name="T25" fmla="*/ 71 h 106"/>
                <a:gd name="T26" fmla="*/ 8 w 64"/>
                <a:gd name="T27" fmla="*/ 61 h 106"/>
                <a:gd name="T28" fmla="*/ 3 w 64"/>
                <a:gd name="T29" fmla="*/ 50 h 106"/>
                <a:gd name="T30" fmla="*/ 1 w 64"/>
                <a:gd name="T31" fmla="*/ 39 h 106"/>
                <a:gd name="T32" fmla="*/ 0 w 64"/>
                <a:gd name="T33" fmla="*/ 27 h 106"/>
                <a:gd name="T34" fmla="*/ 0 w 64"/>
                <a:gd name="T35" fmla="*/ 15 h 106"/>
                <a:gd name="T36" fmla="*/ 3 w 64"/>
                <a:gd name="T37" fmla="*/ 2 h 106"/>
                <a:gd name="T38" fmla="*/ 4 w 64"/>
                <a:gd name="T39" fmla="*/ 1 h 106"/>
                <a:gd name="T40" fmla="*/ 6 w 64"/>
                <a:gd name="T41" fmla="*/ 0 h 106"/>
                <a:gd name="T42" fmla="*/ 7 w 64"/>
                <a:gd name="T43" fmla="*/ 0 h 106"/>
                <a:gd name="T44" fmla="*/ 9 w 64"/>
                <a:gd name="T45" fmla="*/ 1 h 106"/>
                <a:gd name="T46" fmla="*/ 16 w 64"/>
                <a:gd name="T47" fmla="*/ 3 h 106"/>
                <a:gd name="T48" fmla="*/ 22 w 64"/>
                <a:gd name="T49" fmla="*/ 9 h 106"/>
                <a:gd name="T50" fmla="*/ 28 w 64"/>
                <a:gd name="T51" fmla="*/ 14 h 106"/>
                <a:gd name="T52" fmla="*/ 36 w 64"/>
                <a:gd name="T53" fmla="*/ 22 h 106"/>
                <a:gd name="T54" fmla="*/ 42 w 64"/>
                <a:gd name="T55" fmla="*/ 29 h 106"/>
                <a:gd name="T56" fmla="*/ 48 w 64"/>
                <a:gd name="T57" fmla="*/ 38 h 106"/>
                <a:gd name="T58" fmla="*/ 53 w 64"/>
                <a:gd name="T59" fmla="*/ 47 h 106"/>
                <a:gd name="T60" fmla="*/ 56 w 64"/>
                <a:gd name="T61" fmla="*/ 55 h 106"/>
                <a:gd name="T62" fmla="*/ 58 w 64"/>
                <a:gd name="T63" fmla="*/ 64 h 106"/>
                <a:gd name="T64" fmla="*/ 60 w 64"/>
                <a:gd name="T65" fmla="*/ 71 h 106"/>
                <a:gd name="T66" fmla="*/ 62 w 64"/>
                <a:gd name="T67" fmla="*/ 79 h 106"/>
                <a:gd name="T68" fmla="*/ 63 w 64"/>
                <a:gd name="T69" fmla="*/ 87 h 106"/>
                <a:gd name="T70" fmla="*/ 63 w 64"/>
                <a:gd name="T71" fmla="*/ 92 h 106"/>
                <a:gd name="T72" fmla="*/ 64 w 64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6"/>
                <a:gd name="T113" fmla="*/ 64 w 64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6">
                  <a:moveTo>
                    <a:pt x="64" y="96"/>
                  </a:moveTo>
                  <a:lnTo>
                    <a:pt x="64" y="100"/>
                  </a:lnTo>
                  <a:lnTo>
                    <a:pt x="64" y="102"/>
                  </a:lnTo>
                  <a:lnTo>
                    <a:pt x="63" y="104"/>
                  </a:lnTo>
                  <a:lnTo>
                    <a:pt x="62" y="105"/>
                  </a:lnTo>
                  <a:lnTo>
                    <a:pt x="58" y="106"/>
                  </a:lnTo>
                  <a:lnTo>
                    <a:pt x="53" y="106"/>
                  </a:lnTo>
                  <a:lnTo>
                    <a:pt x="47" y="104"/>
                  </a:lnTo>
                  <a:lnTo>
                    <a:pt x="40" y="100"/>
                  </a:lnTo>
                  <a:lnTo>
                    <a:pt x="33" y="95"/>
                  </a:lnTo>
                  <a:lnTo>
                    <a:pt x="26" y="89"/>
                  </a:lnTo>
                  <a:lnTo>
                    <a:pt x="20" y="80"/>
                  </a:lnTo>
                  <a:lnTo>
                    <a:pt x="13" y="71"/>
                  </a:lnTo>
                  <a:lnTo>
                    <a:pt x="8" y="61"/>
                  </a:lnTo>
                  <a:lnTo>
                    <a:pt x="3" y="50"/>
                  </a:lnTo>
                  <a:lnTo>
                    <a:pt x="1" y="39"/>
                  </a:lnTo>
                  <a:lnTo>
                    <a:pt x="0" y="27"/>
                  </a:lnTo>
                  <a:lnTo>
                    <a:pt x="0" y="15"/>
                  </a:lnTo>
                  <a:lnTo>
                    <a:pt x="3" y="2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16" y="3"/>
                  </a:lnTo>
                  <a:lnTo>
                    <a:pt x="22" y="9"/>
                  </a:lnTo>
                  <a:lnTo>
                    <a:pt x="28" y="14"/>
                  </a:lnTo>
                  <a:lnTo>
                    <a:pt x="36" y="22"/>
                  </a:lnTo>
                  <a:lnTo>
                    <a:pt x="42" y="29"/>
                  </a:lnTo>
                  <a:lnTo>
                    <a:pt x="48" y="38"/>
                  </a:lnTo>
                  <a:lnTo>
                    <a:pt x="53" y="47"/>
                  </a:lnTo>
                  <a:lnTo>
                    <a:pt x="56" y="55"/>
                  </a:lnTo>
                  <a:lnTo>
                    <a:pt x="58" y="64"/>
                  </a:lnTo>
                  <a:lnTo>
                    <a:pt x="60" y="71"/>
                  </a:lnTo>
                  <a:lnTo>
                    <a:pt x="62" y="79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4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66" name="Freeform 1774"/>
            <p:cNvSpPr>
              <a:spLocks/>
            </p:cNvSpPr>
            <p:nvPr/>
          </p:nvSpPr>
          <p:spPr bwMode="auto">
            <a:xfrm>
              <a:off x="294" y="518"/>
              <a:ext cx="74" cy="111"/>
            </a:xfrm>
            <a:custGeom>
              <a:avLst/>
              <a:gdLst>
                <a:gd name="T0" fmla="*/ 6 w 74"/>
                <a:gd name="T1" fmla="*/ 0 h 111"/>
                <a:gd name="T2" fmla="*/ 1 w 74"/>
                <a:gd name="T3" fmla="*/ 14 h 111"/>
                <a:gd name="T4" fmla="*/ 0 w 74"/>
                <a:gd name="T5" fmla="*/ 27 h 111"/>
                <a:gd name="T6" fmla="*/ 2 w 74"/>
                <a:gd name="T7" fmla="*/ 40 h 111"/>
                <a:gd name="T8" fmla="*/ 5 w 74"/>
                <a:gd name="T9" fmla="*/ 53 h 111"/>
                <a:gd name="T10" fmla="*/ 10 w 74"/>
                <a:gd name="T11" fmla="*/ 64 h 111"/>
                <a:gd name="T12" fmla="*/ 15 w 74"/>
                <a:gd name="T13" fmla="*/ 73 h 111"/>
                <a:gd name="T14" fmla="*/ 22 w 74"/>
                <a:gd name="T15" fmla="*/ 83 h 111"/>
                <a:gd name="T16" fmla="*/ 29 w 74"/>
                <a:gd name="T17" fmla="*/ 91 h 111"/>
                <a:gd name="T18" fmla="*/ 36 w 74"/>
                <a:gd name="T19" fmla="*/ 99 h 111"/>
                <a:gd name="T20" fmla="*/ 44 w 74"/>
                <a:gd name="T21" fmla="*/ 104 h 111"/>
                <a:gd name="T22" fmla="*/ 51 w 74"/>
                <a:gd name="T23" fmla="*/ 109 h 111"/>
                <a:gd name="T24" fmla="*/ 57 w 74"/>
                <a:gd name="T25" fmla="*/ 111 h 111"/>
                <a:gd name="T26" fmla="*/ 65 w 74"/>
                <a:gd name="T27" fmla="*/ 111 h 111"/>
                <a:gd name="T28" fmla="*/ 70 w 74"/>
                <a:gd name="T29" fmla="*/ 110 h 111"/>
                <a:gd name="T30" fmla="*/ 72 w 74"/>
                <a:gd name="T31" fmla="*/ 106 h 111"/>
                <a:gd name="T32" fmla="*/ 74 w 74"/>
                <a:gd name="T33" fmla="*/ 103 h 111"/>
                <a:gd name="T34" fmla="*/ 74 w 74"/>
                <a:gd name="T35" fmla="*/ 100 h 111"/>
                <a:gd name="T36" fmla="*/ 74 w 74"/>
                <a:gd name="T37" fmla="*/ 95 h 111"/>
                <a:gd name="T38" fmla="*/ 66 w 74"/>
                <a:gd name="T39" fmla="*/ 96 h 111"/>
                <a:gd name="T40" fmla="*/ 66 w 74"/>
                <a:gd name="T41" fmla="*/ 100 h 111"/>
                <a:gd name="T42" fmla="*/ 66 w 74"/>
                <a:gd name="T43" fmla="*/ 101 h 111"/>
                <a:gd name="T44" fmla="*/ 65 w 74"/>
                <a:gd name="T45" fmla="*/ 101 h 111"/>
                <a:gd name="T46" fmla="*/ 66 w 74"/>
                <a:gd name="T47" fmla="*/ 101 h 111"/>
                <a:gd name="T48" fmla="*/ 64 w 74"/>
                <a:gd name="T49" fmla="*/ 102 h 111"/>
                <a:gd name="T50" fmla="*/ 60 w 74"/>
                <a:gd name="T51" fmla="*/ 102 h 111"/>
                <a:gd name="T52" fmla="*/ 54 w 74"/>
                <a:gd name="T53" fmla="*/ 100 h 111"/>
                <a:gd name="T54" fmla="*/ 49 w 74"/>
                <a:gd name="T55" fmla="*/ 96 h 111"/>
                <a:gd name="T56" fmla="*/ 42 w 74"/>
                <a:gd name="T57" fmla="*/ 91 h 111"/>
                <a:gd name="T58" fmla="*/ 35 w 74"/>
                <a:gd name="T59" fmla="*/ 85 h 111"/>
                <a:gd name="T60" fmla="*/ 29 w 74"/>
                <a:gd name="T61" fmla="*/ 78 h 111"/>
                <a:gd name="T62" fmla="*/ 23 w 74"/>
                <a:gd name="T63" fmla="*/ 69 h 111"/>
                <a:gd name="T64" fmla="*/ 17 w 74"/>
                <a:gd name="T65" fmla="*/ 59 h 111"/>
                <a:gd name="T66" fmla="*/ 13 w 74"/>
                <a:gd name="T67" fmla="*/ 49 h 111"/>
                <a:gd name="T68" fmla="*/ 11 w 74"/>
                <a:gd name="T69" fmla="*/ 38 h 111"/>
                <a:gd name="T70" fmla="*/ 10 w 74"/>
                <a:gd name="T71" fmla="*/ 27 h 111"/>
                <a:gd name="T72" fmla="*/ 10 w 74"/>
                <a:gd name="T73" fmla="*/ 15 h 111"/>
                <a:gd name="T74" fmla="*/ 13 w 74"/>
                <a:gd name="T75" fmla="*/ 3 h 111"/>
                <a:gd name="T76" fmla="*/ 6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" y="0"/>
                  </a:moveTo>
                  <a:lnTo>
                    <a:pt x="1" y="14"/>
                  </a:lnTo>
                  <a:lnTo>
                    <a:pt x="0" y="27"/>
                  </a:lnTo>
                  <a:lnTo>
                    <a:pt x="2" y="40"/>
                  </a:lnTo>
                  <a:lnTo>
                    <a:pt x="5" y="53"/>
                  </a:lnTo>
                  <a:lnTo>
                    <a:pt x="10" y="64"/>
                  </a:lnTo>
                  <a:lnTo>
                    <a:pt x="15" y="73"/>
                  </a:lnTo>
                  <a:lnTo>
                    <a:pt x="22" y="83"/>
                  </a:lnTo>
                  <a:lnTo>
                    <a:pt x="29" y="91"/>
                  </a:lnTo>
                  <a:lnTo>
                    <a:pt x="36" y="99"/>
                  </a:lnTo>
                  <a:lnTo>
                    <a:pt x="44" y="104"/>
                  </a:lnTo>
                  <a:lnTo>
                    <a:pt x="51" y="109"/>
                  </a:lnTo>
                  <a:lnTo>
                    <a:pt x="57" y="111"/>
                  </a:lnTo>
                  <a:lnTo>
                    <a:pt x="65" y="111"/>
                  </a:lnTo>
                  <a:lnTo>
                    <a:pt x="70" y="110"/>
                  </a:lnTo>
                  <a:lnTo>
                    <a:pt x="72" y="106"/>
                  </a:lnTo>
                  <a:lnTo>
                    <a:pt x="74" y="103"/>
                  </a:lnTo>
                  <a:lnTo>
                    <a:pt x="74" y="100"/>
                  </a:lnTo>
                  <a:lnTo>
                    <a:pt x="74" y="95"/>
                  </a:lnTo>
                  <a:lnTo>
                    <a:pt x="66" y="96"/>
                  </a:lnTo>
                  <a:lnTo>
                    <a:pt x="66" y="100"/>
                  </a:lnTo>
                  <a:lnTo>
                    <a:pt x="66" y="101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2"/>
                  </a:lnTo>
                  <a:lnTo>
                    <a:pt x="60" y="102"/>
                  </a:lnTo>
                  <a:lnTo>
                    <a:pt x="54" y="100"/>
                  </a:lnTo>
                  <a:lnTo>
                    <a:pt x="49" y="96"/>
                  </a:lnTo>
                  <a:lnTo>
                    <a:pt x="42" y="91"/>
                  </a:lnTo>
                  <a:lnTo>
                    <a:pt x="35" y="85"/>
                  </a:lnTo>
                  <a:lnTo>
                    <a:pt x="29" y="78"/>
                  </a:lnTo>
                  <a:lnTo>
                    <a:pt x="23" y="69"/>
                  </a:lnTo>
                  <a:lnTo>
                    <a:pt x="17" y="59"/>
                  </a:lnTo>
                  <a:lnTo>
                    <a:pt x="13" y="49"/>
                  </a:lnTo>
                  <a:lnTo>
                    <a:pt x="11" y="38"/>
                  </a:lnTo>
                  <a:lnTo>
                    <a:pt x="10" y="27"/>
                  </a:lnTo>
                  <a:lnTo>
                    <a:pt x="10" y="15"/>
                  </a:lnTo>
                  <a:lnTo>
                    <a:pt x="1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67" name="Freeform 1775"/>
            <p:cNvSpPr>
              <a:spLocks/>
            </p:cNvSpPr>
            <p:nvPr/>
          </p:nvSpPr>
          <p:spPr bwMode="auto">
            <a:xfrm>
              <a:off x="300" y="513"/>
              <a:ext cx="51" cy="45"/>
            </a:xfrm>
            <a:custGeom>
              <a:avLst/>
              <a:gdLst>
                <a:gd name="T0" fmla="*/ 51 w 51"/>
                <a:gd name="T1" fmla="*/ 41 h 45"/>
                <a:gd name="T2" fmla="*/ 46 w 51"/>
                <a:gd name="T3" fmla="*/ 32 h 45"/>
                <a:gd name="T4" fmla="*/ 39 w 51"/>
                <a:gd name="T5" fmla="*/ 23 h 45"/>
                <a:gd name="T6" fmla="*/ 31 w 51"/>
                <a:gd name="T7" fmla="*/ 16 h 45"/>
                <a:gd name="T8" fmla="*/ 24 w 51"/>
                <a:gd name="T9" fmla="*/ 9 h 45"/>
                <a:gd name="T10" fmla="*/ 18 w 51"/>
                <a:gd name="T11" fmla="*/ 5 h 45"/>
                <a:gd name="T12" fmla="*/ 11 w 51"/>
                <a:gd name="T13" fmla="*/ 2 h 45"/>
                <a:gd name="T14" fmla="*/ 8 w 51"/>
                <a:gd name="T15" fmla="*/ 0 h 45"/>
                <a:gd name="T16" fmla="*/ 5 w 51"/>
                <a:gd name="T17" fmla="*/ 0 h 45"/>
                <a:gd name="T18" fmla="*/ 2 w 51"/>
                <a:gd name="T19" fmla="*/ 2 h 45"/>
                <a:gd name="T20" fmla="*/ 0 w 51"/>
                <a:gd name="T21" fmla="*/ 5 h 45"/>
                <a:gd name="T22" fmla="*/ 7 w 51"/>
                <a:gd name="T23" fmla="*/ 8 h 45"/>
                <a:gd name="T24" fmla="*/ 7 w 51"/>
                <a:gd name="T25" fmla="*/ 9 h 45"/>
                <a:gd name="T26" fmla="*/ 6 w 51"/>
                <a:gd name="T27" fmla="*/ 9 h 45"/>
                <a:gd name="T28" fmla="*/ 7 w 51"/>
                <a:gd name="T29" fmla="*/ 9 h 45"/>
                <a:gd name="T30" fmla="*/ 8 w 51"/>
                <a:gd name="T31" fmla="*/ 10 h 45"/>
                <a:gd name="T32" fmla="*/ 13 w 51"/>
                <a:gd name="T33" fmla="*/ 13 h 45"/>
                <a:gd name="T34" fmla="*/ 19 w 51"/>
                <a:gd name="T35" fmla="*/ 17 h 45"/>
                <a:gd name="T36" fmla="*/ 26 w 51"/>
                <a:gd name="T37" fmla="*/ 22 h 45"/>
                <a:gd name="T38" fmla="*/ 32 w 51"/>
                <a:gd name="T39" fmla="*/ 30 h 45"/>
                <a:gd name="T40" fmla="*/ 39 w 51"/>
                <a:gd name="T41" fmla="*/ 38 h 45"/>
                <a:gd name="T42" fmla="*/ 44 w 51"/>
                <a:gd name="T43" fmla="*/ 45 h 45"/>
                <a:gd name="T44" fmla="*/ 51 w 51"/>
                <a:gd name="T45" fmla="*/ 41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5"/>
                <a:gd name="T71" fmla="*/ 51 w 5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5">
                  <a:moveTo>
                    <a:pt x="51" y="41"/>
                  </a:moveTo>
                  <a:lnTo>
                    <a:pt x="46" y="32"/>
                  </a:lnTo>
                  <a:lnTo>
                    <a:pt x="39" y="23"/>
                  </a:lnTo>
                  <a:lnTo>
                    <a:pt x="31" y="16"/>
                  </a:lnTo>
                  <a:lnTo>
                    <a:pt x="24" y="9"/>
                  </a:lnTo>
                  <a:lnTo>
                    <a:pt x="18" y="5"/>
                  </a:lnTo>
                  <a:lnTo>
                    <a:pt x="11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13" y="13"/>
                  </a:lnTo>
                  <a:lnTo>
                    <a:pt x="19" y="17"/>
                  </a:lnTo>
                  <a:lnTo>
                    <a:pt x="26" y="22"/>
                  </a:lnTo>
                  <a:lnTo>
                    <a:pt x="32" y="30"/>
                  </a:lnTo>
                  <a:lnTo>
                    <a:pt x="39" y="38"/>
                  </a:lnTo>
                  <a:lnTo>
                    <a:pt x="44" y="45"/>
                  </a:lnTo>
                  <a:lnTo>
                    <a:pt x="51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68" name="Freeform 1776"/>
            <p:cNvSpPr>
              <a:spLocks/>
            </p:cNvSpPr>
            <p:nvPr/>
          </p:nvSpPr>
          <p:spPr bwMode="auto">
            <a:xfrm>
              <a:off x="344" y="554"/>
              <a:ext cx="24" cy="60"/>
            </a:xfrm>
            <a:custGeom>
              <a:avLst/>
              <a:gdLst>
                <a:gd name="T0" fmla="*/ 24 w 24"/>
                <a:gd name="T1" fmla="*/ 59 h 60"/>
                <a:gd name="T2" fmla="*/ 24 w 24"/>
                <a:gd name="T3" fmla="*/ 55 h 60"/>
                <a:gd name="T4" fmla="*/ 23 w 24"/>
                <a:gd name="T5" fmla="*/ 49 h 60"/>
                <a:gd name="T6" fmla="*/ 22 w 24"/>
                <a:gd name="T7" fmla="*/ 43 h 60"/>
                <a:gd name="T8" fmla="*/ 20 w 24"/>
                <a:gd name="T9" fmla="*/ 35 h 60"/>
                <a:gd name="T10" fmla="*/ 18 w 24"/>
                <a:gd name="T11" fmla="*/ 26 h 60"/>
                <a:gd name="T12" fmla="*/ 16 w 24"/>
                <a:gd name="T13" fmla="*/ 18 h 60"/>
                <a:gd name="T14" fmla="*/ 12 w 24"/>
                <a:gd name="T15" fmla="*/ 9 h 60"/>
                <a:gd name="T16" fmla="*/ 7 w 24"/>
                <a:gd name="T17" fmla="*/ 0 h 60"/>
                <a:gd name="T18" fmla="*/ 0 w 24"/>
                <a:gd name="T19" fmla="*/ 4 h 60"/>
                <a:gd name="T20" fmla="*/ 4 w 24"/>
                <a:gd name="T21" fmla="*/ 12 h 60"/>
                <a:gd name="T22" fmla="*/ 7 w 24"/>
                <a:gd name="T23" fmla="*/ 21 h 60"/>
                <a:gd name="T24" fmla="*/ 10 w 24"/>
                <a:gd name="T25" fmla="*/ 29 h 60"/>
                <a:gd name="T26" fmla="*/ 12 w 24"/>
                <a:gd name="T27" fmla="*/ 36 h 60"/>
                <a:gd name="T28" fmla="*/ 14 w 24"/>
                <a:gd name="T29" fmla="*/ 44 h 60"/>
                <a:gd name="T30" fmla="*/ 15 w 24"/>
                <a:gd name="T31" fmla="*/ 51 h 60"/>
                <a:gd name="T32" fmla="*/ 15 w 24"/>
                <a:gd name="T33" fmla="*/ 57 h 60"/>
                <a:gd name="T34" fmla="*/ 16 w 24"/>
                <a:gd name="T35" fmla="*/ 60 h 60"/>
                <a:gd name="T36" fmla="*/ 24 w 24"/>
                <a:gd name="T37" fmla="*/ 59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0"/>
                <a:gd name="T59" fmla="*/ 24 w 24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0">
                  <a:moveTo>
                    <a:pt x="24" y="59"/>
                  </a:moveTo>
                  <a:lnTo>
                    <a:pt x="24" y="55"/>
                  </a:lnTo>
                  <a:lnTo>
                    <a:pt x="23" y="49"/>
                  </a:lnTo>
                  <a:lnTo>
                    <a:pt x="22" y="43"/>
                  </a:lnTo>
                  <a:lnTo>
                    <a:pt x="20" y="35"/>
                  </a:lnTo>
                  <a:lnTo>
                    <a:pt x="18" y="26"/>
                  </a:lnTo>
                  <a:lnTo>
                    <a:pt x="16" y="18"/>
                  </a:lnTo>
                  <a:lnTo>
                    <a:pt x="12" y="9"/>
                  </a:lnTo>
                  <a:lnTo>
                    <a:pt x="7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7" y="21"/>
                  </a:lnTo>
                  <a:lnTo>
                    <a:pt x="10" y="29"/>
                  </a:lnTo>
                  <a:lnTo>
                    <a:pt x="12" y="36"/>
                  </a:lnTo>
                  <a:lnTo>
                    <a:pt x="14" y="44"/>
                  </a:lnTo>
                  <a:lnTo>
                    <a:pt x="15" y="51"/>
                  </a:lnTo>
                  <a:lnTo>
                    <a:pt x="15" y="57"/>
                  </a:lnTo>
                  <a:lnTo>
                    <a:pt x="16" y="60"/>
                  </a:lnTo>
                  <a:lnTo>
                    <a:pt x="24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69" name="Freeform 1777"/>
            <p:cNvSpPr>
              <a:spLocks/>
            </p:cNvSpPr>
            <p:nvPr/>
          </p:nvSpPr>
          <p:spPr bwMode="auto">
            <a:xfrm>
              <a:off x="5444" y="644"/>
              <a:ext cx="64" cy="108"/>
            </a:xfrm>
            <a:custGeom>
              <a:avLst/>
              <a:gdLst>
                <a:gd name="T0" fmla="*/ 0 w 64"/>
                <a:gd name="T1" fmla="*/ 97 h 108"/>
                <a:gd name="T2" fmla="*/ 0 w 64"/>
                <a:gd name="T3" fmla="*/ 100 h 108"/>
                <a:gd name="T4" fmla="*/ 0 w 64"/>
                <a:gd name="T5" fmla="*/ 102 h 108"/>
                <a:gd name="T6" fmla="*/ 1 w 64"/>
                <a:gd name="T7" fmla="*/ 104 h 108"/>
                <a:gd name="T8" fmla="*/ 2 w 64"/>
                <a:gd name="T9" fmla="*/ 106 h 108"/>
                <a:gd name="T10" fmla="*/ 6 w 64"/>
                <a:gd name="T11" fmla="*/ 108 h 108"/>
                <a:gd name="T12" fmla="*/ 11 w 64"/>
                <a:gd name="T13" fmla="*/ 107 h 108"/>
                <a:gd name="T14" fmla="*/ 17 w 64"/>
                <a:gd name="T15" fmla="*/ 104 h 108"/>
                <a:gd name="T16" fmla="*/ 24 w 64"/>
                <a:gd name="T17" fmla="*/ 101 h 108"/>
                <a:gd name="T18" fmla="*/ 31 w 64"/>
                <a:gd name="T19" fmla="*/ 96 h 108"/>
                <a:gd name="T20" fmla="*/ 38 w 64"/>
                <a:gd name="T21" fmla="*/ 89 h 108"/>
                <a:gd name="T22" fmla="*/ 44 w 64"/>
                <a:gd name="T23" fmla="*/ 81 h 108"/>
                <a:gd name="T24" fmla="*/ 51 w 64"/>
                <a:gd name="T25" fmla="*/ 73 h 108"/>
                <a:gd name="T26" fmla="*/ 56 w 64"/>
                <a:gd name="T27" fmla="*/ 63 h 108"/>
                <a:gd name="T28" fmla="*/ 61 w 64"/>
                <a:gd name="T29" fmla="*/ 52 h 108"/>
                <a:gd name="T30" fmla="*/ 63 w 64"/>
                <a:gd name="T31" fmla="*/ 40 h 108"/>
                <a:gd name="T32" fmla="*/ 64 w 64"/>
                <a:gd name="T33" fmla="*/ 28 h 108"/>
                <a:gd name="T34" fmla="*/ 64 w 64"/>
                <a:gd name="T35" fmla="*/ 15 h 108"/>
                <a:gd name="T36" fmla="*/ 61 w 64"/>
                <a:gd name="T37" fmla="*/ 2 h 108"/>
                <a:gd name="T38" fmla="*/ 60 w 64"/>
                <a:gd name="T39" fmla="*/ 1 h 108"/>
                <a:gd name="T40" fmla="*/ 58 w 64"/>
                <a:gd name="T41" fmla="*/ 0 h 108"/>
                <a:gd name="T42" fmla="*/ 57 w 64"/>
                <a:gd name="T43" fmla="*/ 1 h 108"/>
                <a:gd name="T44" fmla="*/ 55 w 64"/>
                <a:gd name="T45" fmla="*/ 1 h 108"/>
                <a:gd name="T46" fmla="*/ 48 w 64"/>
                <a:gd name="T47" fmla="*/ 4 h 108"/>
                <a:gd name="T48" fmla="*/ 42 w 64"/>
                <a:gd name="T49" fmla="*/ 9 h 108"/>
                <a:gd name="T50" fmla="*/ 36 w 64"/>
                <a:gd name="T51" fmla="*/ 15 h 108"/>
                <a:gd name="T52" fmla="*/ 28 w 64"/>
                <a:gd name="T53" fmla="*/ 22 h 108"/>
                <a:gd name="T54" fmla="*/ 22 w 64"/>
                <a:gd name="T55" fmla="*/ 31 h 108"/>
                <a:gd name="T56" fmla="*/ 16 w 64"/>
                <a:gd name="T57" fmla="*/ 40 h 108"/>
                <a:gd name="T58" fmla="*/ 11 w 64"/>
                <a:gd name="T59" fmla="*/ 47 h 108"/>
                <a:gd name="T60" fmla="*/ 8 w 64"/>
                <a:gd name="T61" fmla="*/ 56 h 108"/>
                <a:gd name="T62" fmla="*/ 6 w 64"/>
                <a:gd name="T63" fmla="*/ 64 h 108"/>
                <a:gd name="T64" fmla="*/ 4 w 64"/>
                <a:gd name="T65" fmla="*/ 73 h 108"/>
                <a:gd name="T66" fmla="*/ 2 w 64"/>
                <a:gd name="T67" fmla="*/ 80 h 108"/>
                <a:gd name="T68" fmla="*/ 1 w 64"/>
                <a:gd name="T69" fmla="*/ 87 h 108"/>
                <a:gd name="T70" fmla="*/ 1 w 64"/>
                <a:gd name="T71" fmla="*/ 92 h 108"/>
                <a:gd name="T72" fmla="*/ 0 w 64"/>
                <a:gd name="T73" fmla="*/ 97 h 10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8"/>
                <a:gd name="T113" fmla="*/ 64 w 64"/>
                <a:gd name="T114" fmla="*/ 108 h 10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8">
                  <a:moveTo>
                    <a:pt x="0" y="97"/>
                  </a:moveTo>
                  <a:lnTo>
                    <a:pt x="0" y="100"/>
                  </a:lnTo>
                  <a:lnTo>
                    <a:pt x="0" y="102"/>
                  </a:lnTo>
                  <a:lnTo>
                    <a:pt x="1" y="104"/>
                  </a:lnTo>
                  <a:lnTo>
                    <a:pt x="2" y="106"/>
                  </a:lnTo>
                  <a:lnTo>
                    <a:pt x="6" y="108"/>
                  </a:lnTo>
                  <a:lnTo>
                    <a:pt x="11" y="107"/>
                  </a:lnTo>
                  <a:lnTo>
                    <a:pt x="17" y="104"/>
                  </a:lnTo>
                  <a:lnTo>
                    <a:pt x="24" y="101"/>
                  </a:lnTo>
                  <a:lnTo>
                    <a:pt x="31" y="96"/>
                  </a:lnTo>
                  <a:lnTo>
                    <a:pt x="38" y="89"/>
                  </a:lnTo>
                  <a:lnTo>
                    <a:pt x="44" y="81"/>
                  </a:lnTo>
                  <a:lnTo>
                    <a:pt x="51" y="73"/>
                  </a:lnTo>
                  <a:lnTo>
                    <a:pt x="56" y="63"/>
                  </a:lnTo>
                  <a:lnTo>
                    <a:pt x="61" y="52"/>
                  </a:lnTo>
                  <a:lnTo>
                    <a:pt x="63" y="40"/>
                  </a:lnTo>
                  <a:lnTo>
                    <a:pt x="64" y="28"/>
                  </a:lnTo>
                  <a:lnTo>
                    <a:pt x="64" y="15"/>
                  </a:lnTo>
                  <a:lnTo>
                    <a:pt x="61" y="2"/>
                  </a:lnTo>
                  <a:lnTo>
                    <a:pt x="60" y="1"/>
                  </a:lnTo>
                  <a:lnTo>
                    <a:pt x="58" y="0"/>
                  </a:lnTo>
                  <a:lnTo>
                    <a:pt x="57" y="1"/>
                  </a:lnTo>
                  <a:lnTo>
                    <a:pt x="55" y="1"/>
                  </a:lnTo>
                  <a:lnTo>
                    <a:pt x="48" y="4"/>
                  </a:lnTo>
                  <a:lnTo>
                    <a:pt x="42" y="9"/>
                  </a:lnTo>
                  <a:lnTo>
                    <a:pt x="36" y="15"/>
                  </a:lnTo>
                  <a:lnTo>
                    <a:pt x="28" y="22"/>
                  </a:lnTo>
                  <a:lnTo>
                    <a:pt x="22" y="31"/>
                  </a:lnTo>
                  <a:lnTo>
                    <a:pt x="16" y="40"/>
                  </a:lnTo>
                  <a:lnTo>
                    <a:pt x="11" y="47"/>
                  </a:lnTo>
                  <a:lnTo>
                    <a:pt x="8" y="56"/>
                  </a:lnTo>
                  <a:lnTo>
                    <a:pt x="6" y="64"/>
                  </a:lnTo>
                  <a:lnTo>
                    <a:pt x="4" y="73"/>
                  </a:lnTo>
                  <a:lnTo>
                    <a:pt x="2" y="80"/>
                  </a:lnTo>
                  <a:lnTo>
                    <a:pt x="1" y="87"/>
                  </a:lnTo>
                  <a:lnTo>
                    <a:pt x="1" y="92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70" name="Freeform 1778"/>
            <p:cNvSpPr>
              <a:spLocks/>
            </p:cNvSpPr>
            <p:nvPr/>
          </p:nvSpPr>
          <p:spPr bwMode="auto">
            <a:xfrm>
              <a:off x="5440" y="645"/>
              <a:ext cx="74" cy="111"/>
            </a:xfrm>
            <a:custGeom>
              <a:avLst/>
              <a:gdLst>
                <a:gd name="T0" fmla="*/ 61 w 74"/>
                <a:gd name="T1" fmla="*/ 3 h 111"/>
                <a:gd name="T2" fmla="*/ 64 w 74"/>
                <a:gd name="T3" fmla="*/ 16 h 111"/>
                <a:gd name="T4" fmla="*/ 64 w 74"/>
                <a:gd name="T5" fmla="*/ 27 h 111"/>
                <a:gd name="T6" fmla="*/ 63 w 74"/>
                <a:gd name="T7" fmla="*/ 39 h 111"/>
                <a:gd name="T8" fmla="*/ 61 w 74"/>
                <a:gd name="T9" fmla="*/ 49 h 111"/>
                <a:gd name="T10" fmla="*/ 57 w 74"/>
                <a:gd name="T11" fmla="*/ 59 h 111"/>
                <a:gd name="T12" fmla="*/ 51 w 74"/>
                <a:gd name="T13" fmla="*/ 68 h 111"/>
                <a:gd name="T14" fmla="*/ 45 w 74"/>
                <a:gd name="T15" fmla="*/ 77 h 111"/>
                <a:gd name="T16" fmla="*/ 39 w 74"/>
                <a:gd name="T17" fmla="*/ 85 h 111"/>
                <a:gd name="T18" fmla="*/ 32 w 74"/>
                <a:gd name="T19" fmla="*/ 91 h 111"/>
                <a:gd name="T20" fmla="*/ 25 w 74"/>
                <a:gd name="T21" fmla="*/ 96 h 111"/>
                <a:gd name="T22" fmla="*/ 20 w 74"/>
                <a:gd name="T23" fmla="*/ 99 h 111"/>
                <a:gd name="T24" fmla="*/ 14 w 74"/>
                <a:gd name="T25" fmla="*/ 101 h 111"/>
                <a:gd name="T26" fmla="*/ 10 w 74"/>
                <a:gd name="T27" fmla="*/ 101 h 111"/>
                <a:gd name="T28" fmla="*/ 8 w 74"/>
                <a:gd name="T29" fmla="*/ 101 h 111"/>
                <a:gd name="T30" fmla="*/ 9 w 74"/>
                <a:gd name="T31" fmla="*/ 101 h 111"/>
                <a:gd name="T32" fmla="*/ 8 w 74"/>
                <a:gd name="T33" fmla="*/ 100 h 111"/>
                <a:gd name="T34" fmla="*/ 8 w 74"/>
                <a:gd name="T35" fmla="*/ 99 h 111"/>
                <a:gd name="T36" fmla="*/ 8 w 74"/>
                <a:gd name="T37" fmla="*/ 97 h 111"/>
                <a:gd name="T38" fmla="*/ 0 w 74"/>
                <a:gd name="T39" fmla="*/ 96 h 111"/>
                <a:gd name="T40" fmla="*/ 0 w 74"/>
                <a:gd name="T41" fmla="*/ 99 h 111"/>
                <a:gd name="T42" fmla="*/ 0 w 74"/>
                <a:gd name="T43" fmla="*/ 102 h 111"/>
                <a:gd name="T44" fmla="*/ 2 w 74"/>
                <a:gd name="T45" fmla="*/ 106 h 111"/>
                <a:gd name="T46" fmla="*/ 4 w 74"/>
                <a:gd name="T47" fmla="*/ 109 h 111"/>
                <a:gd name="T48" fmla="*/ 9 w 74"/>
                <a:gd name="T49" fmla="*/ 111 h 111"/>
                <a:gd name="T50" fmla="*/ 17 w 74"/>
                <a:gd name="T51" fmla="*/ 110 h 111"/>
                <a:gd name="T52" fmla="*/ 23 w 74"/>
                <a:gd name="T53" fmla="*/ 108 h 111"/>
                <a:gd name="T54" fmla="*/ 30 w 74"/>
                <a:gd name="T55" fmla="*/ 103 h 111"/>
                <a:gd name="T56" fmla="*/ 38 w 74"/>
                <a:gd name="T57" fmla="*/ 98 h 111"/>
                <a:gd name="T58" fmla="*/ 45 w 74"/>
                <a:gd name="T59" fmla="*/ 91 h 111"/>
                <a:gd name="T60" fmla="*/ 52 w 74"/>
                <a:gd name="T61" fmla="*/ 83 h 111"/>
                <a:gd name="T62" fmla="*/ 59 w 74"/>
                <a:gd name="T63" fmla="*/ 74 h 111"/>
                <a:gd name="T64" fmla="*/ 64 w 74"/>
                <a:gd name="T65" fmla="*/ 63 h 111"/>
                <a:gd name="T66" fmla="*/ 69 w 74"/>
                <a:gd name="T67" fmla="*/ 52 h 111"/>
                <a:gd name="T68" fmla="*/ 72 w 74"/>
                <a:gd name="T69" fmla="*/ 40 h 111"/>
                <a:gd name="T70" fmla="*/ 74 w 74"/>
                <a:gd name="T71" fmla="*/ 27 h 111"/>
                <a:gd name="T72" fmla="*/ 73 w 74"/>
                <a:gd name="T73" fmla="*/ 13 h 111"/>
                <a:gd name="T74" fmla="*/ 68 w 74"/>
                <a:gd name="T75" fmla="*/ 0 h 111"/>
                <a:gd name="T76" fmla="*/ 61 w 74"/>
                <a:gd name="T77" fmla="*/ 3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1" y="3"/>
                  </a:moveTo>
                  <a:lnTo>
                    <a:pt x="64" y="16"/>
                  </a:lnTo>
                  <a:lnTo>
                    <a:pt x="64" y="27"/>
                  </a:lnTo>
                  <a:lnTo>
                    <a:pt x="63" y="39"/>
                  </a:lnTo>
                  <a:lnTo>
                    <a:pt x="61" y="49"/>
                  </a:lnTo>
                  <a:lnTo>
                    <a:pt x="57" y="59"/>
                  </a:lnTo>
                  <a:lnTo>
                    <a:pt x="51" y="68"/>
                  </a:lnTo>
                  <a:lnTo>
                    <a:pt x="45" y="77"/>
                  </a:lnTo>
                  <a:lnTo>
                    <a:pt x="39" y="85"/>
                  </a:lnTo>
                  <a:lnTo>
                    <a:pt x="32" y="91"/>
                  </a:lnTo>
                  <a:lnTo>
                    <a:pt x="25" y="96"/>
                  </a:lnTo>
                  <a:lnTo>
                    <a:pt x="20" y="99"/>
                  </a:lnTo>
                  <a:lnTo>
                    <a:pt x="14" y="101"/>
                  </a:lnTo>
                  <a:lnTo>
                    <a:pt x="10" y="101"/>
                  </a:lnTo>
                  <a:lnTo>
                    <a:pt x="8" y="101"/>
                  </a:lnTo>
                  <a:lnTo>
                    <a:pt x="9" y="101"/>
                  </a:lnTo>
                  <a:lnTo>
                    <a:pt x="8" y="100"/>
                  </a:lnTo>
                  <a:lnTo>
                    <a:pt x="8" y="99"/>
                  </a:lnTo>
                  <a:lnTo>
                    <a:pt x="8" y="97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2" y="106"/>
                  </a:lnTo>
                  <a:lnTo>
                    <a:pt x="4" y="109"/>
                  </a:lnTo>
                  <a:lnTo>
                    <a:pt x="9" y="111"/>
                  </a:lnTo>
                  <a:lnTo>
                    <a:pt x="17" y="110"/>
                  </a:lnTo>
                  <a:lnTo>
                    <a:pt x="23" y="108"/>
                  </a:lnTo>
                  <a:lnTo>
                    <a:pt x="30" y="103"/>
                  </a:lnTo>
                  <a:lnTo>
                    <a:pt x="38" y="98"/>
                  </a:lnTo>
                  <a:lnTo>
                    <a:pt x="45" y="91"/>
                  </a:lnTo>
                  <a:lnTo>
                    <a:pt x="52" y="83"/>
                  </a:lnTo>
                  <a:lnTo>
                    <a:pt x="59" y="74"/>
                  </a:lnTo>
                  <a:lnTo>
                    <a:pt x="64" y="63"/>
                  </a:lnTo>
                  <a:lnTo>
                    <a:pt x="69" y="52"/>
                  </a:lnTo>
                  <a:lnTo>
                    <a:pt x="72" y="40"/>
                  </a:lnTo>
                  <a:lnTo>
                    <a:pt x="74" y="27"/>
                  </a:lnTo>
                  <a:lnTo>
                    <a:pt x="73" y="13"/>
                  </a:lnTo>
                  <a:lnTo>
                    <a:pt x="68" y="0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71" name="Freeform 1779"/>
            <p:cNvSpPr>
              <a:spLocks/>
            </p:cNvSpPr>
            <p:nvPr/>
          </p:nvSpPr>
          <p:spPr bwMode="auto">
            <a:xfrm>
              <a:off x="5457" y="640"/>
              <a:ext cx="51" cy="46"/>
            </a:xfrm>
            <a:custGeom>
              <a:avLst/>
              <a:gdLst>
                <a:gd name="T0" fmla="*/ 7 w 51"/>
                <a:gd name="T1" fmla="*/ 46 h 46"/>
                <a:gd name="T2" fmla="*/ 12 w 51"/>
                <a:gd name="T3" fmla="*/ 37 h 46"/>
                <a:gd name="T4" fmla="*/ 19 w 51"/>
                <a:gd name="T5" fmla="*/ 29 h 46"/>
                <a:gd name="T6" fmla="*/ 25 w 51"/>
                <a:gd name="T7" fmla="*/ 23 h 46"/>
                <a:gd name="T8" fmla="*/ 32 w 51"/>
                <a:gd name="T9" fmla="*/ 16 h 46"/>
                <a:gd name="T10" fmla="*/ 38 w 51"/>
                <a:gd name="T11" fmla="*/ 12 h 46"/>
                <a:gd name="T12" fmla="*/ 43 w 51"/>
                <a:gd name="T13" fmla="*/ 10 h 46"/>
                <a:gd name="T14" fmla="*/ 44 w 51"/>
                <a:gd name="T15" fmla="*/ 10 h 46"/>
                <a:gd name="T16" fmla="*/ 45 w 51"/>
                <a:gd name="T17" fmla="*/ 10 h 46"/>
                <a:gd name="T18" fmla="*/ 44 w 51"/>
                <a:gd name="T19" fmla="*/ 8 h 46"/>
                <a:gd name="T20" fmla="*/ 51 w 51"/>
                <a:gd name="T21" fmla="*/ 5 h 46"/>
                <a:gd name="T22" fmla="*/ 49 w 51"/>
                <a:gd name="T23" fmla="*/ 2 h 46"/>
                <a:gd name="T24" fmla="*/ 46 w 51"/>
                <a:gd name="T25" fmla="*/ 0 h 46"/>
                <a:gd name="T26" fmla="*/ 43 w 51"/>
                <a:gd name="T27" fmla="*/ 0 h 46"/>
                <a:gd name="T28" fmla="*/ 40 w 51"/>
                <a:gd name="T29" fmla="*/ 1 h 46"/>
                <a:gd name="T30" fmla="*/ 33 w 51"/>
                <a:gd name="T31" fmla="*/ 4 h 46"/>
                <a:gd name="T32" fmla="*/ 27 w 51"/>
                <a:gd name="T33" fmla="*/ 10 h 46"/>
                <a:gd name="T34" fmla="*/ 20 w 51"/>
                <a:gd name="T35" fmla="*/ 15 h 46"/>
                <a:gd name="T36" fmla="*/ 12 w 51"/>
                <a:gd name="T37" fmla="*/ 23 h 46"/>
                <a:gd name="T38" fmla="*/ 5 w 51"/>
                <a:gd name="T39" fmla="*/ 32 h 46"/>
                <a:gd name="T40" fmla="*/ 0 w 51"/>
                <a:gd name="T41" fmla="*/ 40 h 46"/>
                <a:gd name="T42" fmla="*/ 7 w 51"/>
                <a:gd name="T43" fmla="*/ 46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46"/>
                <a:gd name="T68" fmla="*/ 51 w 51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46">
                  <a:moveTo>
                    <a:pt x="7" y="46"/>
                  </a:moveTo>
                  <a:lnTo>
                    <a:pt x="12" y="37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2" y="16"/>
                  </a:lnTo>
                  <a:lnTo>
                    <a:pt x="38" y="12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51" y="5"/>
                  </a:lnTo>
                  <a:lnTo>
                    <a:pt x="49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3" y="4"/>
                  </a:lnTo>
                  <a:lnTo>
                    <a:pt x="27" y="10"/>
                  </a:lnTo>
                  <a:lnTo>
                    <a:pt x="20" y="15"/>
                  </a:lnTo>
                  <a:lnTo>
                    <a:pt x="12" y="23"/>
                  </a:lnTo>
                  <a:lnTo>
                    <a:pt x="5" y="32"/>
                  </a:lnTo>
                  <a:lnTo>
                    <a:pt x="0" y="40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72" name="Freeform 1780"/>
            <p:cNvSpPr>
              <a:spLocks/>
            </p:cNvSpPr>
            <p:nvPr/>
          </p:nvSpPr>
          <p:spPr bwMode="auto">
            <a:xfrm>
              <a:off x="5440" y="680"/>
              <a:ext cx="24" cy="62"/>
            </a:xfrm>
            <a:custGeom>
              <a:avLst/>
              <a:gdLst>
                <a:gd name="T0" fmla="*/ 8 w 24"/>
                <a:gd name="T1" fmla="*/ 62 h 62"/>
                <a:gd name="T2" fmla="*/ 9 w 24"/>
                <a:gd name="T3" fmla="*/ 57 h 62"/>
                <a:gd name="T4" fmla="*/ 9 w 24"/>
                <a:gd name="T5" fmla="*/ 52 h 62"/>
                <a:gd name="T6" fmla="*/ 10 w 24"/>
                <a:gd name="T7" fmla="*/ 45 h 62"/>
                <a:gd name="T8" fmla="*/ 12 w 24"/>
                <a:gd name="T9" fmla="*/ 38 h 62"/>
                <a:gd name="T10" fmla="*/ 14 w 24"/>
                <a:gd name="T11" fmla="*/ 29 h 62"/>
                <a:gd name="T12" fmla="*/ 17 w 24"/>
                <a:gd name="T13" fmla="*/ 21 h 62"/>
                <a:gd name="T14" fmla="*/ 20 w 24"/>
                <a:gd name="T15" fmla="*/ 14 h 62"/>
                <a:gd name="T16" fmla="*/ 24 w 24"/>
                <a:gd name="T17" fmla="*/ 6 h 62"/>
                <a:gd name="T18" fmla="*/ 17 w 24"/>
                <a:gd name="T19" fmla="*/ 0 h 62"/>
                <a:gd name="T20" fmla="*/ 12 w 24"/>
                <a:gd name="T21" fmla="*/ 9 h 62"/>
                <a:gd name="T22" fmla="*/ 8 w 24"/>
                <a:gd name="T23" fmla="*/ 18 h 62"/>
                <a:gd name="T24" fmla="*/ 6 w 24"/>
                <a:gd name="T25" fmla="*/ 27 h 62"/>
                <a:gd name="T26" fmla="*/ 4 w 24"/>
                <a:gd name="T27" fmla="*/ 35 h 62"/>
                <a:gd name="T28" fmla="*/ 2 w 24"/>
                <a:gd name="T29" fmla="*/ 43 h 62"/>
                <a:gd name="T30" fmla="*/ 1 w 24"/>
                <a:gd name="T31" fmla="*/ 50 h 62"/>
                <a:gd name="T32" fmla="*/ 0 w 24"/>
                <a:gd name="T33" fmla="*/ 56 h 62"/>
                <a:gd name="T34" fmla="*/ 0 w 24"/>
                <a:gd name="T35" fmla="*/ 61 h 62"/>
                <a:gd name="T36" fmla="*/ 8 w 24"/>
                <a:gd name="T37" fmla="*/ 62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2"/>
                <a:gd name="T59" fmla="*/ 24 w 24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2">
                  <a:moveTo>
                    <a:pt x="8" y="62"/>
                  </a:moveTo>
                  <a:lnTo>
                    <a:pt x="9" y="57"/>
                  </a:lnTo>
                  <a:lnTo>
                    <a:pt x="9" y="52"/>
                  </a:lnTo>
                  <a:lnTo>
                    <a:pt x="10" y="45"/>
                  </a:lnTo>
                  <a:lnTo>
                    <a:pt x="12" y="38"/>
                  </a:lnTo>
                  <a:lnTo>
                    <a:pt x="14" y="29"/>
                  </a:lnTo>
                  <a:lnTo>
                    <a:pt x="17" y="21"/>
                  </a:lnTo>
                  <a:lnTo>
                    <a:pt x="20" y="14"/>
                  </a:lnTo>
                  <a:lnTo>
                    <a:pt x="24" y="6"/>
                  </a:lnTo>
                  <a:lnTo>
                    <a:pt x="17" y="0"/>
                  </a:lnTo>
                  <a:lnTo>
                    <a:pt x="12" y="9"/>
                  </a:lnTo>
                  <a:lnTo>
                    <a:pt x="8" y="18"/>
                  </a:lnTo>
                  <a:lnTo>
                    <a:pt x="6" y="27"/>
                  </a:lnTo>
                  <a:lnTo>
                    <a:pt x="4" y="35"/>
                  </a:lnTo>
                  <a:lnTo>
                    <a:pt x="2" y="43"/>
                  </a:lnTo>
                  <a:lnTo>
                    <a:pt x="1" y="50"/>
                  </a:lnTo>
                  <a:lnTo>
                    <a:pt x="0" y="56"/>
                  </a:lnTo>
                  <a:lnTo>
                    <a:pt x="0" y="61"/>
                  </a:lnTo>
                  <a:lnTo>
                    <a:pt x="8" y="6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73" name="Freeform 1781"/>
            <p:cNvSpPr>
              <a:spLocks/>
            </p:cNvSpPr>
            <p:nvPr/>
          </p:nvSpPr>
          <p:spPr bwMode="auto">
            <a:xfrm>
              <a:off x="298" y="830"/>
              <a:ext cx="64" cy="106"/>
            </a:xfrm>
            <a:custGeom>
              <a:avLst/>
              <a:gdLst>
                <a:gd name="T0" fmla="*/ 64 w 64"/>
                <a:gd name="T1" fmla="*/ 96 h 106"/>
                <a:gd name="T2" fmla="*/ 64 w 64"/>
                <a:gd name="T3" fmla="*/ 98 h 106"/>
                <a:gd name="T4" fmla="*/ 64 w 64"/>
                <a:gd name="T5" fmla="*/ 102 h 106"/>
                <a:gd name="T6" fmla="*/ 63 w 64"/>
                <a:gd name="T7" fmla="*/ 103 h 106"/>
                <a:gd name="T8" fmla="*/ 62 w 64"/>
                <a:gd name="T9" fmla="*/ 105 h 106"/>
                <a:gd name="T10" fmla="*/ 58 w 64"/>
                <a:gd name="T11" fmla="*/ 106 h 106"/>
                <a:gd name="T12" fmla="*/ 53 w 64"/>
                <a:gd name="T13" fmla="*/ 105 h 106"/>
                <a:gd name="T14" fmla="*/ 47 w 64"/>
                <a:gd name="T15" fmla="*/ 103 h 106"/>
                <a:gd name="T16" fmla="*/ 41 w 64"/>
                <a:gd name="T17" fmla="*/ 100 h 106"/>
                <a:gd name="T18" fmla="*/ 33 w 64"/>
                <a:gd name="T19" fmla="*/ 94 h 106"/>
                <a:gd name="T20" fmla="*/ 26 w 64"/>
                <a:gd name="T21" fmla="*/ 88 h 106"/>
                <a:gd name="T22" fmla="*/ 20 w 64"/>
                <a:gd name="T23" fmla="*/ 80 h 106"/>
                <a:gd name="T24" fmla="*/ 13 w 64"/>
                <a:gd name="T25" fmla="*/ 71 h 106"/>
                <a:gd name="T26" fmla="*/ 8 w 64"/>
                <a:gd name="T27" fmla="*/ 61 h 106"/>
                <a:gd name="T28" fmla="*/ 4 w 64"/>
                <a:gd name="T29" fmla="*/ 50 h 106"/>
                <a:gd name="T30" fmla="*/ 1 w 64"/>
                <a:gd name="T31" fmla="*/ 39 h 106"/>
                <a:gd name="T32" fmla="*/ 0 w 64"/>
                <a:gd name="T33" fmla="*/ 27 h 106"/>
                <a:gd name="T34" fmla="*/ 1 w 64"/>
                <a:gd name="T35" fmla="*/ 14 h 106"/>
                <a:gd name="T36" fmla="*/ 4 w 64"/>
                <a:gd name="T37" fmla="*/ 1 h 106"/>
                <a:gd name="T38" fmla="*/ 4 w 64"/>
                <a:gd name="T39" fmla="*/ 0 h 106"/>
                <a:gd name="T40" fmla="*/ 6 w 64"/>
                <a:gd name="T41" fmla="*/ 0 h 106"/>
                <a:gd name="T42" fmla="*/ 7 w 64"/>
                <a:gd name="T43" fmla="*/ 0 h 106"/>
                <a:gd name="T44" fmla="*/ 10 w 64"/>
                <a:gd name="T45" fmla="*/ 0 h 106"/>
                <a:gd name="T46" fmla="*/ 15 w 64"/>
                <a:gd name="T47" fmla="*/ 3 h 106"/>
                <a:gd name="T48" fmla="*/ 22 w 64"/>
                <a:gd name="T49" fmla="*/ 7 h 106"/>
                <a:gd name="T50" fmla="*/ 29 w 64"/>
                <a:gd name="T51" fmla="*/ 14 h 106"/>
                <a:gd name="T52" fmla="*/ 35 w 64"/>
                <a:gd name="T53" fmla="*/ 21 h 106"/>
                <a:gd name="T54" fmla="*/ 42 w 64"/>
                <a:gd name="T55" fmla="*/ 29 h 106"/>
                <a:gd name="T56" fmla="*/ 48 w 64"/>
                <a:gd name="T57" fmla="*/ 38 h 106"/>
                <a:gd name="T58" fmla="*/ 52 w 64"/>
                <a:gd name="T59" fmla="*/ 46 h 106"/>
                <a:gd name="T60" fmla="*/ 56 w 64"/>
                <a:gd name="T61" fmla="*/ 55 h 106"/>
                <a:gd name="T62" fmla="*/ 58 w 64"/>
                <a:gd name="T63" fmla="*/ 62 h 106"/>
                <a:gd name="T64" fmla="*/ 60 w 64"/>
                <a:gd name="T65" fmla="*/ 71 h 106"/>
                <a:gd name="T66" fmla="*/ 62 w 64"/>
                <a:gd name="T67" fmla="*/ 79 h 106"/>
                <a:gd name="T68" fmla="*/ 63 w 64"/>
                <a:gd name="T69" fmla="*/ 85 h 106"/>
                <a:gd name="T70" fmla="*/ 64 w 64"/>
                <a:gd name="T71" fmla="*/ 92 h 106"/>
                <a:gd name="T72" fmla="*/ 64 w 64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6"/>
                <a:gd name="T113" fmla="*/ 64 w 64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6">
                  <a:moveTo>
                    <a:pt x="64" y="96"/>
                  </a:moveTo>
                  <a:lnTo>
                    <a:pt x="64" y="98"/>
                  </a:lnTo>
                  <a:lnTo>
                    <a:pt x="64" y="102"/>
                  </a:lnTo>
                  <a:lnTo>
                    <a:pt x="63" y="103"/>
                  </a:lnTo>
                  <a:lnTo>
                    <a:pt x="62" y="105"/>
                  </a:lnTo>
                  <a:lnTo>
                    <a:pt x="58" y="106"/>
                  </a:lnTo>
                  <a:lnTo>
                    <a:pt x="53" y="105"/>
                  </a:lnTo>
                  <a:lnTo>
                    <a:pt x="47" y="103"/>
                  </a:lnTo>
                  <a:lnTo>
                    <a:pt x="41" y="100"/>
                  </a:lnTo>
                  <a:lnTo>
                    <a:pt x="33" y="94"/>
                  </a:lnTo>
                  <a:lnTo>
                    <a:pt x="26" y="88"/>
                  </a:lnTo>
                  <a:lnTo>
                    <a:pt x="20" y="80"/>
                  </a:lnTo>
                  <a:lnTo>
                    <a:pt x="13" y="71"/>
                  </a:lnTo>
                  <a:lnTo>
                    <a:pt x="8" y="61"/>
                  </a:lnTo>
                  <a:lnTo>
                    <a:pt x="4" y="50"/>
                  </a:lnTo>
                  <a:lnTo>
                    <a:pt x="1" y="39"/>
                  </a:lnTo>
                  <a:lnTo>
                    <a:pt x="0" y="27"/>
                  </a:lnTo>
                  <a:lnTo>
                    <a:pt x="1" y="14"/>
                  </a:lnTo>
                  <a:lnTo>
                    <a:pt x="4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5" y="3"/>
                  </a:lnTo>
                  <a:lnTo>
                    <a:pt x="22" y="7"/>
                  </a:lnTo>
                  <a:lnTo>
                    <a:pt x="29" y="14"/>
                  </a:lnTo>
                  <a:lnTo>
                    <a:pt x="35" y="21"/>
                  </a:lnTo>
                  <a:lnTo>
                    <a:pt x="42" y="29"/>
                  </a:lnTo>
                  <a:lnTo>
                    <a:pt x="48" y="38"/>
                  </a:lnTo>
                  <a:lnTo>
                    <a:pt x="52" y="46"/>
                  </a:lnTo>
                  <a:lnTo>
                    <a:pt x="56" y="55"/>
                  </a:lnTo>
                  <a:lnTo>
                    <a:pt x="58" y="62"/>
                  </a:lnTo>
                  <a:lnTo>
                    <a:pt x="60" y="71"/>
                  </a:lnTo>
                  <a:lnTo>
                    <a:pt x="62" y="79"/>
                  </a:lnTo>
                  <a:lnTo>
                    <a:pt x="63" y="85"/>
                  </a:lnTo>
                  <a:lnTo>
                    <a:pt x="64" y="92"/>
                  </a:lnTo>
                  <a:lnTo>
                    <a:pt x="64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74" name="Freeform 1782"/>
            <p:cNvSpPr>
              <a:spLocks/>
            </p:cNvSpPr>
            <p:nvPr/>
          </p:nvSpPr>
          <p:spPr bwMode="auto">
            <a:xfrm>
              <a:off x="293" y="830"/>
              <a:ext cx="73" cy="111"/>
            </a:xfrm>
            <a:custGeom>
              <a:avLst/>
              <a:gdLst>
                <a:gd name="T0" fmla="*/ 5 w 73"/>
                <a:gd name="T1" fmla="*/ 0 h 111"/>
                <a:gd name="T2" fmla="*/ 0 w 73"/>
                <a:gd name="T3" fmla="*/ 13 h 111"/>
                <a:gd name="T4" fmla="*/ 0 w 73"/>
                <a:gd name="T5" fmla="*/ 27 h 111"/>
                <a:gd name="T6" fmla="*/ 1 w 73"/>
                <a:gd name="T7" fmla="*/ 39 h 111"/>
                <a:gd name="T8" fmla="*/ 5 w 73"/>
                <a:gd name="T9" fmla="*/ 51 h 111"/>
                <a:gd name="T10" fmla="*/ 9 w 73"/>
                <a:gd name="T11" fmla="*/ 63 h 111"/>
                <a:gd name="T12" fmla="*/ 14 w 73"/>
                <a:gd name="T13" fmla="*/ 73 h 111"/>
                <a:gd name="T14" fmla="*/ 21 w 73"/>
                <a:gd name="T15" fmla="*/ 83 h 111"/>
                <a:gd name="T16" fmla="*/ 28 w 73"/>
                <a:gd name="T17" fmla="*/ 91 h 111"/>
                <a:gd name="T18" fmla="*/ 35 w 73"/>
                <a:gd name="T19" fmla="*/ 97 h 111"/>
                <a:gd name="T20" fmla="*/ 43 w 73"/>
                <a:gd name="T21" fmla="*/ 103 h 111"/>
                <a:gd name="T22" fmla="*/ 50 w 73"/>
                <a:gd name="T23" fmla="*/ 107 h 111"/>
                <a:gd name="T24" fmla="*/ 57 w 73"/>
                <a:gd name="T25" fmla="*/ 109 h 111"/>
                <a:gd name="T26" fmla="*/ 64 w 73"/>
                <a:gd name="T27" fmla="*/ 111 h 111"/>
                <a:gd name="T28" fmla="*/ 69 w 73"/>
                <a:gd name="T29" fmla="*/ 108 h 111"/>
                <a:gd name="T30" fmla="*/ 71 w 73"/>
                <a:gd name="T31" fmla="*/ 106 h 111"/>
                <a:gd name="T32" fmla="*/ 73 w 73"/>
                <a:gd name="T33" fmla="*/ 103 h 111"/>
                <a:gd name="T34" fmla="*/ 73 w 73"/>
                <a:gd name="T35" fmla="*/ 98 h 111"/>
                <a:gd name="T36" fmla="*/ 73 w 73"/>
                <a:gd name="T37" fmla="*/ 95 h 111"/>
                <a:gd name="T38" fmla="*/ 65 w 73"/>
                <a:gd name="T39" fmla="*/ 96 h 111"/>
                <a:gd name="T40" fmla="*/ 65 w 73"/>
                <a:gd name="T41" fmla="*/ 98 h 111"/>
                <a:gd name="T42" fmla="*/ 65 w 73"/>
                <a:gd name="T43" fmla="*/ 100 h 111"/>
                <a:gd name="T44" fmla="*/ 65 w 73"/>
                <a:gd name="T45" fmla="*/ 101 h 111"/>
                <a:gd name="T46" fmla="*/ 63 w 73"/>
                <a:gd name="T47" fmla="*/ 102 h 111"/>
                <a:gd name="T48" fmla="*/ 58 w 73"/>
                <a:gd name="T49" fmla="*/ 101 h 111"/>
                <a:gd name="T50" fmla="*/ 54 w 73"/>
                <a:gd name="T51" fmla="*/ 100 h 111"/>
                <a:gd name="T52" fmla="*/ 48 w 73"/>
                <a:gd name="T53" fmla="*/ 95 h 111"/>
                <a:gd name="T54" fmla="*/ 42 w 73"/>
                <a:gd name="T55" fmla="*/ 91 h 111"/>
                <a:gd name="T56" fmla="*/ 34 w 73"/>
                <a:gd name="T57" fmla="*/ 84 h 111"/>
                <a:gd name="T58" fmla="*/ 28 w 73"/>
                <a:gd name="T59" fmla="*/ 77 h 111"/>
                <a:gd name="T60" fmla="*/ 21 w 73"/>
                <a:gd name="T61" fmla="*/ 69 h 111"/>
                <a:gd name="T62" fmla="*/ 16 w 73"/>
                <a:gd name="T63" fmla="*/ 59 h 111"/>
                <a:gd name="T64" fmla="*/ 12 w 73"/>
                <a:gd name="T65" fmla="*/ 49 h 111"/>
                <a:gd name="T66" fmla="*/ 10 w 73"/>
                <a:gd name="T67" fmla="*/ 38 h 111"/>
                <a:gd name="T68" fmla="*/ 9 w 73"/>
                <a:gd name="T69" fmla="*/ 26 h 111"/>
                <a:gd name="T70" fmla="*/ 10 w 73"/>
                <a:gd name="T71" fmla="*/ 15 h 111"/>
                <a:gd name="T72" fmla="*/ 12 w 73"/>
                <a:gd name="T73" fmla="*/ 3 h 111"/>
                <a:gd name="T74" fmla="*/ 5 w 73"/>
                <a:gd name="T75" fmla="*/ 0 h 11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3"/>
                <a:gd name="T115" fmla="*/ 0 h 111"/>
                <a:gd name="T116" fmla="*/ 73 w 73"/>
                <a:gd name="T117" fmla="*/ 111 h 11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3" h="111">
                  <a:moveTo>
                    <a:pt x="5" y="0"/>
                  </a:moveTo>
                  <a:lnTo>
                    <a:pt x="0" y="13"/>
                  </a:lnTo>
                  <a:lnTo>
                    <a:pt x="0" y="27"/>
                  </a:lnTo>
                  <a:lnTo>
                    <a:pt x="1" y="39"/>
                  </a:lnTo>
                  <a:lnTo>
                    <a:pt x="5" y="51"/>
                  </a:lnTo>
                  <a:lnTo>
                    <a:pt x="9" y="63"/>
                  </a:lnTo>
                  <a:lnTo>
                    <a:pt x="14" y="73"/>
                  </a:lnTo>
                  <a:lnTo>
                    <a:pt x="21" y="83"/>
                  </a:lnTo>
                  <a:lnTo>
                    <a:pt x="28" y="91"/>
                  </a:lnTo>
                  <a:lnTo>
                    <a:pt x="35" y="97"/>
                  </a:lnTo>
                  <a:lnTo>
                    <a:pt x="43" y="103"/>
                  </a:lnTo>
                  <a:lnTo>
                    <a:pt x="50" y="107"/>
                  </a:lnTo>
                  <a:lnTo>
                    <a:pt x="57" y="109"/>
                  </a:lnTo>
                  <a:lnTo>
                    <a:pt x="64" y="111"/>
                  </a:lnTo>
                  <a:lnTo>
                    <a:pt x="69" y="108"/>
                  </a:lnTo>
                  <a:lnTo>
                    <a:pt x="71" y="106"/>
                  </a:lnTo>
                  <a:lnTo>
                    <a:pt x="73" y="103"/>
                  </a:lnTo>
                  <a:lnTo>
                    <a:pt x="73" y="98"/>
                  </a:lnTo>
                  <a:lnTo>
                    <a:pt x="73" y="95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100"/>
                  </a:lnTo>
                  <a:lnTo>
                    <a:pt x="65" y="101"/>
                  </a:lnTo>
                  <a:lnTo>
                    <a:pt x="63" y="102"/>
                  </a:lnTo>
                  <a:lnTo>
                    <a:pt x="58" y="101"/>
                  </a:lnTo>
                  <a:lnTo>
                    <a:pt x="54" y="100"/>
                  </a:lnTo>
                  <a:lnTo>
                    <a:pt x="48" y="95"/>
                  </a:lnTo>
                  <a:lnTo>
                    <a:pt x="42" y="91"/>
                  </a:lnTo>
                  <a:lnTo>
                    <a:pt x="34" y="84"/>
                  </a:lnTo>
                  <a:lnTo>
                    <a:pt x="28" y="77"/>
                  </a:lnTo>
                  <a:lnTo>
                    <a:pt x="21" y="69"/>
                  </a:lnTo>
                  <a:lnTo>
                    <a:pt x="16" y="59"/>
                  </a:lnTo>
                  <a:lnTo>
                    <a:pt x="12" y="49"/>
                  </a:lnTo>
                  <a:lnTo>
                    <a:pt x="10" y="38"/>
                  </a:lnTo>
                  <a:lnTo>
                    <a:pt x="9" y="26"/>
                  </a:lnTo>
                  <a:lnTo>
                    <a:pt x="10" y="15"/>
                  </a:lnTo>
                  <a:lnTo>
                    <a:pt x="12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75" name="Freeform 1783"/>
            <p:cNvSpPr>
              <a:spLocks/>
            </p:cNvSpPr>
            <p:nvPr/>
          </p:nvSpPr>
          <p:spPr bwMode="auto">
            <a:xfrm>
              <a:off x="298" y="825"/>
              <a:ext cx="51" cy="45"/>
            </a:xfrm>
            <a:custGeom>
              <a:avLst/>
              <a:gdLst>
                <a:gd name="T0" fmla="*/ 51 w 51"/>
                <a:gd name="T1" fmla="*/ 41 h 45"/>
                <a:gd name="T2" fmla="*/ 46 w 51"/>
                <a:gd name="T3" fmla="*/ 31 h 45"/>
                <a:gd name="T4" fmla="*/ 39 w 51"/>
                <a:gd name="T5" fmla="*/ 23 h 45"/>
                <a:gd name="T6" fmla="*/ 31 w 51"/>
                <a:gd name="T7" fmla="*/ 16 h 45"/>
                <a:gd name="T8" fmla="*/ 24 w 51"/>
                <a:gd name="T9" fmla="*/ 9 h 45"/>
                <a:gd name="T10" fmla="*/ 18 w 51"/>
                <a:gd name="T11" fmla="*/ 4 h 45"/>
                <a:gd name="T12" fmla="*/ 11 w 51"/>
                <a:gd name="T13" fmla="*/ 1 h 45"/>
                <a:gd name="T14" fmla="*/ 8 w 51"/>
                <a:gd name="T15" fmla="*/ 0 h 45"/>
                <a:gd name="T16" fmla="*/ 5 w 51"/>
                <a:gd name="T17" fmla="*/ 0 h 45"/>
                <a:gd name="T18" fmla="*/ 2 w 51"/>
                <a:gd name="T19" fmla="*/ 1 h 45"/>
                <a:gd name="T20" fmla="*/ 0 w 51"/>
                <a:gd name="T21" fmla="*/ 5 h 45"/>
                <a:gd name="T22" fmla="*/ 7 w 51"/>
                <a:gd name="T23" fmla="*/ 8 h 45"/>
                <a:gd name="T24" fmla="*/ 7 w 51"/>
                <a:gd name="T25" fmla="*/ 9 h 45"/>
                <a:gd name="T26" fmla="*/ 6 w 51"/>
                <a:gd name="T27" fmla="*/ 9 h 45"/>
                <a:gd name="T28" fmla="*/ 7 w 51"/>
                <a:gd name="T29" fmla="*/ 9 h 45"/>
                <a:gd name="T30" fmla="*/ 8 w 51"/>
                <a:gd name="T31" fmla="*/ 9 h 45"/>
                <a:gd name="T32" fmla="*/ 13 w 51"/>
                <a:gd name="T33" fmla="*/ 11 h 45"/>
                <a:gd name="T34" fmla="*/ 19 w 51"/>
                <a:gd name="T35" fmla="*/ 16 h 45"/>
                <a:gd name="T36" fmla="*/ 26 w 51"/>
                <a:gd name="T37" fmla="*/ 22 h 45"/>
                <a:gd name="T38" fmla="*/ 32 w 51"/>
                <a:gd name="T39" fmla="*/ 29 h 45"/>
                <a:gd name="T40" fmla="*/ 39 w 51"/>
                <a:gd name="T41" fmla="*/ 37 h 45"/>
                <a:gd name="T42" fmla="*/ 44 w 51"/>
                <a:gd name="T43" fmla="*/ 45 h 45"/>
                <a:gd name="T44" fmla="*/ 51 w 51"/>
                <a:gd name="T45" fmla="*/ 41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5"/>
                <a:gd name="T71" fmla="*/ 51 w 5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5">
                  <a:moveTo>
                    <a:pt x="51" y="41"/>
                  </a:moveTo>
                  <a:lnTo>
                    <a:pt x="46" y="31"/>
                  </a:lnTo>
                  <a:lnTo>
                    <a:pt x="39" y="23"/>
                  </a:lnTo>
                  <a:lnTo>
                    <a:pt x="31" y="16"/>
                  </a:lnTo>
                  <a:lnTo>
                    <a:pt x="24" y="9"/>
                  </a:lnTo>
                  <a:lnTo>
                    <a:pt x="18" y="4"/>
                  </a:lnTo>
                  <a:lnTo>
                    <a:pt x="11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5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13" y="11"/>
                  </a:lnTo>
                  <a:lnTo>
                    <a:pt x="19" y="16"/>
                  </a:lnTo>
                  <a:lnTo>
                    <a:pt x="26" y="22"/>
                  </a:lnTo>
                  <a:lnTo>
                    <a:pt x="32" y="29"/>
                  </a:lnTo>
                  <a:lnTo>
                    <a:pt x="39" y="37"/>
                  </a:lnTo>
                  <a:lnTo>
                    <a:pt x="44" y="45"/>
                  </a:lnTo>
                  <a:lnTo>
                    <a:pt x="51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76" name="Freeform 1784"/>
            <p:cNvSpPr>
              <a:spLocks/>
            </p:cNvSpPr>
            <p:nvPr/>
          </p:nvSpPr>
          <p:spPr bwMode="auto">
            <a:xfrm>
              <a:off x="342" y="866"/>
              <a:ext cx="24" cy="60"/>
            </a:xfrm>
            <a:custGeom>
              <a:avLst/>
              <a:gdLst>
                <a:gd name="T0" fmla="*/ 24 w 24"/>
                <a:gd name="T1" fmla="*/ 59 h 60"/>
                <a:gd name="T2" fmla="*/ 24 w 24"/>
                <a:gd name="T3" fmla="*/ 55 h 60"/>
                <a:gd name="T4" fmla="*/ 23 w 24"/>
                <a:gd name="T5" fmla="*/ 49 h 60"/>
                <a:gd name="T6" fmla="*/ 22 w 24"/>
                <a:gd name="T7" fmla="*/ 42 h 60"/>
                <a:gd name="T8" fmla="*/ 20 w 24"/>
                <a:gd name="T9" fmla="*/ 34 h 60"/>
                <a:gd name="T10" fmla="*/ 18 w 24"/>
                <a:gd name="T11" fmla="*/ 25 h 60"/>
                <a:gd name="T12" fmla="*/ 16 w 24"/>
                <a:gd name="T13" fmla="*/ 16 h 60"/>
                <a:gd name="T14" fmla="*/ 13 w 24"/>
                <a:gd name="T15" fmla="*/ 8 h 60"/>
                <a:gd name="T16" fmla="*/ 7 w 24"/>
                <a:gd name="T17" fmla="*/ 0 h 60"/>
                <a:gd name="T18" fmla="*/ 0 w 24"/>
                <a:gd name="T19" fmla="*/ 4 h 60"/>
                <a:gd name="T20" fmla="*/ 4 w 24"/>
                <a:gd name="T21" fmla="*/ 12 h 60"/>
                <a:gd name="T22" fmla="*/ 7 w 24"/>
                <a:gd name="T23" fmla="*/ 20 h 60"/>
                <a:gd name="T24" fmla="*/ 9 w 24"/>
                <a:gd name="T25" fmla="*/ 28 h 60"/>
                <a:gd name="T26" fmla="*/ 12 w 24"/>
                <a:gd name="T27" fmla="*/ 36 h 60"/>
                <a:gd name="T28" fmla="*/ 14 w 24"/>
                <a:gd name="T29" fmla="*/ 44 h 60"/>
                <a:gd name="T30" fmla="*/ 15 w 24"/>
                <a:gd name="T31" fmla="*/ 50 h 60"/>
                <a:gd name="T32" fmla="*/ 15 w 24"/>
                <a:gd name="T33" fmla="*/ 56 h 60"/>
                <a:gd name="T34" fmla="*/ 16 w 24"/>
                <a:gd name="T35" fmla="*/ 60 h 60"/>
                <a:gd name="T36" fmla="*/ 24 w 24"/>
                <a:gd name="T37" fmla="*/ 59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0"/>
                <a:gd name="T59" fmla="*/ 24 w 24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0">
                  <a:moveTo>
                    <a:pt x="24" y="59"/>
                  </a:moveTo>
                  <a:lnTo>
                    <a:pt x="24" y="55"/>
                  </a:lnTo>
                  <a:lnTo>
                    <a:pt x="23" y="49"/>
                  </a:lnTo>
                  <a:lnTo>
                    <a:pt x="22" y="42"/>
                  </a:lnTo>
                  <a:lnTo>
                    <a:pt x="20" y="34"/>
                  </a:lnTo>
                  <a:lnTo>
                    <a:pt x="18" y="25"/>
                  </a:lnTo>
                  <a:lnTo>
                    <a:pt x="16" y="16"/>
                  </a:lnTo>
                  <a:lnTo>
                    <a:pt x="13" y="8"/>
                  </a:lnTo>
                  <a:lnTo>
                    <a:pt x="7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7" y="20"/>
                  </a:lnTo>
                  <a:lnTo>
                    <a:pt x="9" y="28"/>
                  </a:lnTo>
                  <a:lnTo>
                    <a:pt x="12" y="36"/>
                  </a:lnTo>
                  <a:lnTo>
                    <a:pt x="14" y="44"/>
                  </a:lnTo>
                  <a:lnTo>
                    <a:pt x="15" y="50"/>
                  </a:lnTo>
                  <a:lnTo>
                    <a:pt x="15" y="56"/>
                  </a:lnTo>
                  <a:lnTo>
                    <a:pt x="16" y="60"/>
                  </a:lnTo>
                  <a:lnTo>
                    <a:pt x="24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77" name="Freeform 1785"/>
            <p:cNvSpPr>
              <a:spLocks/>
            </p:cNvSpPr>
            <p:nvPr/>
          </p:nvSpPr>
          <p:spPr bwMode="auto">
            <a:xfrm>
              <a:off x="5446" y="956"/>
              <a:ext cx="64" cy="106"/>
            </a:xfrm>
            <a:custGeom>
              <a:avLst/>
              <a:gdLst>
                <a:gd name="T0" fmla="*/ 0 w 64"/>
                <a:gd name="T1" fmla="*/ 97 h 106"/>
                <a:gd name="T2" fmla="*/ 0 w 64"/>
                <a:gd name="T3" fmla="*/ 100 h 106"/>
                <a:gd name="T4" fmla="*/ 0 w 64"/>
                <a:gd name="T5" fmla="*/ 102 h 106"/>
                <a:gd name="T6" fmla="*/ 1 w 64"/>
                <a:gd name="T7" fmla="*/ 104 h 106"/>
                <a:gd name="T8" fmla="*/ 2 w 64"/>
                <a:gd name="T9" fmla="*/ 105 h 106"/>
                <a:gd name="T10" fmla="*/ 6 w 64"/>
                <a:gd name="T11" fmla="*/ 106 h 106"/>
                <a:gd name="T12" fmla="*/ 11 w 64"/>
                <a:gd name="T13" fmla="*/ 106 h 106"/>
                <a:gd name="T14" fmla="*/ 17 w 64"/>
                <a:gd name="T15" fmla="*/ 104 h 106"/>
                <a:gd name="T16" fmla="*/ 23 w 64"/>
                <a:gd name="T17" fmla="*/ 100 h 106"/>
                <a:gd name="T18" fmla="*/ 31 w 64"/>
                <a:gd name="T19" fmla="*/ 94 h 106"/>
                <a:gd name="T20" fmla="*/ 38 w 64"/>
                <a:gd name="T21" fmla="*/ 88 h 106"/>
                <a:gd name="T22" fmla="*/ 44 w 64"/>
                <a:gd name="T23" fmla="*/ 80 h 106"/>
                <a:gd name="T24" fmla="*/ 51 w 64"/>
                <a:gd name="T25" fmla="*/ 71 h 106"/>
                <a:gd name="T26" fmla="*/ 56 w 64"/>
                <a:gd name="T27" fmla="*/ 61 h 106"/>
                <a:gd name="T28" fmla="*/ 60 w 64"/>
                <a:gd name="T29" fmla="*/ 50 h 106"/>
                <a:gd name="T30" fmla="*/ 63 w 64"/>
                <a:gd name="T31" fmla="*/ 39 h 106"/>
                <a:gd name="T32" fmla="*/ 64 w 64"/>
                <a:gd name="T33" fmla="*/ 27 h 106"/>
                <a:gd name="T34" fmla="*/ 63 w 64"/>
                <a:gd name="T35" fmla="*/ 14 h 106"/>
                <a:gd name="T36" fmla="*/ 60 w 64"/>
                <a:gd name="T37" fmla="*/ 2 h 106"/>
                <a:gd name="T38" fmla="*/ 60 w 64"/>
                <a:gd name="T39" fmla="*/ 1 h 106"/>
                <a:gd name="T40" fmla="*/ 58 w 64"/>
                <a:gd name="T41" fmla="*/ 0 h 106"/>
                <a:gd name="T42" fmla="*/ 57 w 64"/>
                <a:gd name="T43" fmla="*/ 0 h 106"/>
                <a:gd name="T44" fmla="*/ 54 w 64"/>
                <a:gd name="T45" fmla="*/ 1 h 106"/>
                <a:gd name="T46" fmla="*/ 49 w 64"/>
                <a:gd name="T47" fmla="*/ 3 h 106"/>
                <a:gd name="T48" fmla="*/ 42 w 64"/>
                <a:gd name="T49" fmla="*/ 8 h 106"/>
                <a:gd name="T50" fmla="*/ 35 w 64"/>
                <a:gd name="T51" fmla="*/ 14 h 106"/>
                <a:gd name="T52" fmla="*/ 29 w 64"/>
                <a:gd name="T53" fmla="*/ 22 h 106"/>
                <a:gd name="T54" fmla="*/ 22 w 64"/>
                <a:gd name="T55" fmla="*/ 30 h 106"/>
                <a:gd name="T56" fmla="*/ 16 w 64"/>
                <a:gd name="T57" fmla="*/ 38 h 106"/>
                <a:gd name="T58" fmla="*/ 12 w 64"/>
                <a:gd name="T59" fmla="*/ 46 h 106"/>
                <a:gd name="T60" fmla="*/ 8 w 64"/>
                <a:gd name="T61" fmla="*/ 55 h 106"/>
                <a:gd name="T62" fmla="*/ 6 w 64"/>
                <a:gd name="T63" fmla="*/ 64 h 106"/>
                <a:gd name="T64" fmla="*/ 4 w 64"/>
                <a:gd name="T65" fmla="*/ 71 h 106"/>
                <a:gd name="T66" fmla="*/ 2 w 64"/>
                <a:gd name="T67" fmla="*/ 79 h 106"/>
                <a:gd name="T68" fmla="*/ 1 w 64"/>
                <a:gd name="T69" fmla="*/ 87 h 106"/>
                <a:gd name="T70" fmla="*/ 0 w 64"/>
                <a:gd name="T71" fmla="*/ 92 h 106"/>
                <a:gd name="T72" fmla="*/ 0 w 64"/>
                <a:gd name="T73" fmla="*/ 97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6"/>
                <a:gd name="T113" fmla="*/ 64 w 64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6">
                  <a:moveTo>
                    <a:pt x="0" y="97"/>
                  </a:moveTo>
                  <a:lnTo>
                    <a:pt x="0" y="100"/>
                  </a:lnTo>
                  <a:lnTo>
                    <a:pt x="0" y="102"/>
                  </a:lnTo>
                  <a:lnTo>
                    <a:pt x="1" y="104"/>
                  </a:lnTo>
                  <a:lnTo>
                    <a:pt x="2" y="105"/>
                  </a:lnTo>
                  <a:lnTo>
                    <a:pt x="6" y="106"/>
                  </a:lnTo>
                  <a:lnTo>
                    <a:pt x="11" y="106"/>
                  </a:lnTo>
                  <a:lnTo>
                    <a:pt x="17" y="104"/>
                  </a:lnTo>
                  <a:lnTo>
                    <a:pt x="23" y="100"/>
                  </a:lnTo>
                  <a:lnTo>
                    <a:pt x="31" y="94"/>
                  </a:lnTo>
                  <a:lnTo>
                    <a:pt x="38" y="88"/>
                  </a:lnTo>
                  <a:lnTo>
                    <a:pt x="44" y="80"/>
                  </a:lnTo>
                  <a:lnTo>
                    <a:pt x="51" y="71"/>
                  </a:lnTo>
                  <a:lnTo>
                    <a:pt x="56" y="61"/>
                  </a:lnTo>
                  <a:lnTo>
                    <a:pt x="60" y="50"/>
                  </a:lnTo>
                  <a:lnTo>
                    <a:pt x="63" y="39"/>
                  </a:lnTo>
                  <a:lnTo>
                    <a:pt x="64" y="27"/>
                  </a:lnTo>
                  <a:lnTo>
                    <a:pt x="63" y="14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49" y="3"/>
                  </a:lnTo>
                  <a:lnTo>
                    <a:pt x="42" y="8"/>
                  </a:lnTo>
                  <a:lnTo>
                    <a:pt x="35" y="14"/>
                  </a:lnTo>
                  <a:lnTo>
                    <a:pt x="29" y="22"/>
                  </a:lnTo>
                  <a:lnTo>
                    <a:pt x="22" y="30"/>
                  </a:lnTo>
                  <a:lnTo>
                    <a:pt x="16" y="38"/>
                  </a:lnTo>
                  <a:lnTo>
                    <a:pt x="12" y="46"/>
                  </a:lnTo>
                  <a:lnTo>
                    <a:pt x="8" y="55"/>
                  </a:lnTo>
                  <a:lnTo>
                    <a:pt x="6" y="64"/>
                  </a:lnTo>
                  <a:lnTo>
                    <a:pt x="4" y="71"/>
                  </a:lnTo>
                  <a:lnTo>
                    <a:pt x="2" y="79"/>
                  </a:lnTo>
                  <a:lnTo>
                    <a:pt x="1" y="87"/>
                  </a:lnTo>
                  <a:lnTo>
                    <a:pt x="0" y="92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78" name="Freeform 1786"/>
            <p:cNvSpPr>
              <a:spLocks/>
            </p:cNvSpPr>
            <p:nvPr/>
          </p:nvSpPr>
          <p:spPr bwMode="auto">
            <a:xfrm>
              <a:off x="5442" y="956"/>
              <a:ext cx="73" cy="111"/>
            </a:xfrm>
            <a:custGeom>
              <a:avLst/>
              <a:gdLst>
                <a:gd name="T0" fmla="*/ 61 w 73"/>
                <a:gd name="T1" fmla="*/ 3 h 111"/>
                <a:gd name="T2" fmla="*/ 63 w 73"/>
                <a:gd name="T3" fmla="*/ 15 h 111"/>
                <a:gd name="T4" fmla="*/ 64 w 73"/>
                <a:gd name="T5" fmla="*/ 27 h 111"/>
                <a:gd name="T6" fmla="*/ 63 w 73"/>
                <a:gd name="T7" fmla="*/ 38 h 111"/>
                <a:gd name="T8" fmla="*/ 61 w 73"/>
                <a:gd name="T9" fmla="*/ 49 h 111"/>
                <a:gd name="T10" fmla="*/ 57 w 73"/>
                <a:gd name="T11" fmla="*/ 59 h 111"/>
                <a:gd name="T12" fmla="*/ 52 w 73"/>
                <a:gd name="T13" fmla="*/ 69 h 111"/>
                <a:gd name="T14" fmla="*/ 45 w 73"/>
                <a:gd name="T15" fmla="*/ 78 h 111"/>
                <a:gd name="T16" fmla="*/ 39 w 73"/>
                <a:gd name="T17" fmla="*/ 85 h 111"/>
                <a:gd name="T18" fmla="*/ 31 w 73"/>
                <a:gd name="T19" fmla="*/ 91 h 111"/>
                <a:gd name="T20" fmla="*/ 25 w 73"/>
                <a:gd name="T21" fmla="*/ 97 h 111"/>
                <a:gd name="T22" fmla="*/ 19 w 73"/>
                <a:gd name="T23" fmla="*/ 100 h 111"/>
                <a:gd name="T24" fmla="*/ 15 w 73"/>
                <a:gd name="T25" fmla="*/ 102 h 111"/>
                <a:gd name="T26" fmla="*/ 10 w 73"/>
                <a:gd name="T27" fmla="*/ 102 h 111"/>
                <a:gd name="T28" fmla="*/ 8 w 73"/>
                <a:gd name="T29" fmla="*/ 101 h 111"/>
                <a:gd name="T30" fmla="*/ 8 w 73"/>
                <a:gd name="T31" fmla="*/ 99 h 111"/>
                <a:gd name="T32" fmla="*/ 8 w 73"/>
                <a:gd name="T33" fmla="*/ 97 h 111"/>
                <a:gd name="T34" fmla="*/ 0 w 73"/>
                <a:gd name="T35" fmla="*/ 95 h 111"/>
                <a:gd name="T36" fmla="*/ 0 w 73"/>
                <a:gd name="T37" fmla="*/ 100 h 111"/>
                <a:gd name="T38" fmla="*/ 0 w 73"/>
                <a:gd name="T39" fmla="*/ 103 h 111"/>
                <a:gd name="T40" fmla="*/ 2 w 73"/>
                <a:gd name="T41" fmla="*/ 106 h 111"/>
                <a:gd name="T42" fmla="*/ 4 w 73"/>
                <a:gd name="T43" fmla="*/ 110 h 111"/>
                <a:gd name="T44" fmla="*/ 9 w 73"/>
                <a:gd name="T45" fmla="*/ 111 h 111"/>
                <a:gd name="T46" fmla="*/ 16 w 73"/>
                <a:gd name="T47" fmla="*/ 111 h 111"/>
                <a:gd name="T48" fmla="*/ 23 w 73"/>
                <a:gd name="T49" fmla="*/ 108 h 111"/>
                <a:gd name="T50" fmla="*/ 30 w 73"/>
                <a:gd name="T51" fmla="*/ 104 h 111"/>
                <a:gd name="T52" fmla="*/ 38 w 73"/>
                <a:gd name="T53" fmla="*/ 99 h 111"/>
                <a:gd name="T54" fmla="*/ 45 w 73"/>
                <a:gd name="T55" fmla="*/ 91 h 111"/>
                <a:gd name="T56" fmla="*/ 52 w 73"/>
                <a:gd name="T57" fmla="*/ 83 h 111"/>
                <a:gd name="T58" fmla="*/ 59 w 73"/>
                <a:gd name="T59" fmla="*/ 74 h 111"/>
                <a:gd name="T60" fmla="*/ 64 w 73"/>
                <a:gd name="T61" fmla="*/ 64 h 111"/>
                <a:gd name="T62" fmla="*/ 68 w 73"/>
                <a:gd name="T63" fmla="*/ 53 h 111"/>
                <a:gd name="T64" fmla="*/ 72 w 73"/>
                <a:gd name="T65" fmla="*/ 41 h 111"/>
                <a:gd name="T66" fmla="*/ 73 w 73"/>
                <a:gd name="T67" fmla="*/ 27 h 111"/>
                <a:gd name="T68" fmla="*/ 73 w 73"/>
                <a:gd name="T69" fmla="*/ 14 h 111"/>
                <a:gd name="T70" fmla="*/ 68 w 73"/>
                <a:gd name="T71" fmla="*/ 0 h 111"/>
                <a:gd name="T72" fmla="*/ 61 w 73"/>
                <a:gd name="T73" fmla="*/ 3 h 1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3"/>
                <a:gd name="T112" fmla="*/ 0 h 111"/>
                <a:gd name="T113" fmla="*/ 73 w 73"/>
                <a:gd name="T114" fmla="*/ 111 h 1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3" h="111">
                  <a:moveTo>
                    <a:pt x="61" y="3"/>
                  </a:moveTo>
                  <a:lnTo>
                    <a:pt x="63" y="15"/>
                  </a:lnTo>
                  <a:lnTo>
                    <a:pt x="64" y="27"/>
                  </a:lnTo>
                  <a:lnTo>
                    <a:pt x="63" y="38"/>
                  </a:lnTo>
                  <a:lnTo>
                    <a:pt x="61" y="49"/>
                  </a:lnTo>
                  <a:lnTo>
                    <a:pt x="57" y="59"/>
                  </a:lnTo>
                  <a:lnTo>
                    <a:pt x="52" y="69"/>
                  </a:lnTo>
                  <a:lnTo>
                    <a:pt x="45" y="78"/>
                  </a:lnTo>
                  <a:lnTo>
                    <a:pt x="39" y="85"/>
                  </a:lnTo>
                  <a:lnTo>
                    <a:pt x="31" y="91"/>
                  </a:lnTo>
                  <a:lnTo>
                    <a:pt x="25" y="97"/>
                  </a:lnTo>
                  <a:lnTo>
                    <a:pt x="19" y="100"/>
                  </a:lnTo>
                  <a:lnTo>
                    <a:pt x="15" y="102"/>
                  </a:lnTo>
                  <a:lnTo>
                    <a:pt x="10" y="102"/>
                  </a:lnTo>
                  <a:lnTo>
                    <a:pt x="8" y="101"/>
                  </a:lnTo>
                  <a:lnTo>
                    <a:pt x="8" y="99"/>
                  </a:lnTo>
                  <a:lnTo>
                    <a:pt x="8" y="97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0" y="103"/>
                  </a:lnTo>
                  <a:lnTo>
                    <a:pt x="2" y="106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6" y="111"/>
                  </a:lnTo>
                  <a:lnTo>
                    <a:pt x="23" y="108"/>
                  </a:lnTo>
                  <a:lnTo>
                    <a:pt x="30" y="104"/>
                  </a:lnTo>
                  <a:lnTo>
                    <a:pt x="38" y="99"/>
                  </a:lnTo>
                  <a:lnTo>
                    <a:pt x="45" y="91"/>
                  </a:lnTo>
                  <a:lnTo>
                    <a:pt x="52" y="83"/>
                  </a:lnTo>
                  <a:lnTo>
                    <a:pt x="59" y="74"/>
                  </a:lnTo>
                  <a:lnTo>
                    <a:pt x="64" y="64"/>
                  </a:lnTo>
                  <a:lnTo>
                    <a:pt x="68" y="53"/>
                  </a:lnTo>
                  <a:lnTo>
                    <a:pt x="72" y="41"/>
                  </a:lnTo>
                  <a:lnTo>
                    <a:pt x="73" y="27"/>
                  </a:lnTo>
                  <a:lnTo>
                    <a:pt x="73" y="14"/>
                  </a:lnTo>
                  <a:lnTo>
                    <a:pt x="68" y="0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79" name="Freeform 1787"/>
            <p:cNvSpPr>
              <a:spLocks/>
            </p:cNvSpPr>
            <p:nvPr/>
          </p:nvSpPr>
          <p:spPr bwMode="auto">
            <a:xfrm>
              <a:off x="5459" y="952"/>
              <a:ext cx="51" cy="45"/>
            </a:xfrm>
            <a:custGeom>
              <a:avLst/>
              <a:gdLst>
                <a:gd name="T0" fmla="*/ 7 w 51"/>
                <a:gd name="T1" fmla="*/ 45 h 45"/>
                <a:gd name="T2" fmla="*/ 12 w 51"/>
                <a:gd name="T3" fmla="*/ 37 h 45"/>
                <a:gd name="T4" fmla="*/ 19 w 51"/>
                <a:gd name="T5" fmla="*/ 29 h 45"/>
                <a:gd name="T6" fmla="*/ 25 w 51"/>
                <a:gd name="T7" fmla="*/ 22 h 45"/>
                <a:gd name="T8" fmla="*/ 32 w 51"/>
                <a:gd name="T9" fmla="*/ 16 h 45"/>
                <a:gd name="T10" fmla="*/ 38 w 51"/>
                <a:gd name="T11" fmla="*/ 12 h 45"/>
                <a:gd name="T12" fmla="*/ 43 w 51"/>
                <a:gd name="T13" fmla="*/ 8 h 45"/>
                <a:gd name="T14" fmla="*/ 44 w 51"/>
                <a:gd name="T15" fmla="*/ 8 h 45"/>
                <a:gd name="T16" fmla="*/ 45 w 51"/>
                <a:gd name="T17" fmla="*/ 8 h 45"/>
                <a:gd name="T18" fmla="*/ 44 w 51"/>
                <a:gd name="T19" fmla="*/ 8 h 45"/>
                <a:gd name="T20" fmla="*/ 44 w 51"/>
                <a:gd name="T21" fmla="*/ 7 h 45"/>
                <a:gd name="T22" fmla="*/ 51 w 51"/>
                <a:gd name="T23" fmla="*/ 4 h 45"/>
                <a:gd name="T24" fmla="*/ 49 w 51"/>
                <a:gd name="T25" fmla="*/ 1 h 45"/>
                <a:gd name="T26" fmla="*/ 46 w 51"/>
                <a:gd name="T27" fmla="*/ 0 h 45"/>
                <a:gd name="T28" fmla="*/ 43 w 51"/>
                <a:gd name="T29" fmla="*/ 0 h 45"/>
                <a:gd name="T30" fmla="*/ 40 w 51"/>
                <a:gd name="T31" fmla="*/ 1 h 45"/>
                <a:gd name="T32" fmla="*/ 33 w 51"/>
                <a:gd name="T33" fmla="*/ 4 h 45"/>
                <a:gd name="T34" fmla="*/ 27 w 51"/>
                <a:gd name="T35" fmla="*/ 8 h 45"/>
                <a:gd name="T36" fmla="*/ 20 w 51"/>
                <a:gd name="T37" fmla="*/ 15 h 45"/>
                <a:gd name="T38" fmla="*/ 12 w 51"/>
                <a:gd name="T39" fmla="*/ 23 h 45"/>
                <a:gd name="T40" fmla="*/ 5 w 51"/>
                <a:gd name="T41" fmla="*/ 31 h 45"/>
                <a:gd name="T42" fmla="*/ 0 w 51"/>
                <a:gd name="T43" fmla="*/ 40 h 45"/>
                <a:gd name="T44" fmla="*/ 7 w 51"/>
                <a:gd name="T45" fmla="*/ 45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5"/>
                <a:gd name="T71" fmla="*/ 51 w 5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5">
                  <a:moveTo>
                    <a:pt x="7" y="45"/>
                  </a:moveTo>
                  <a:lnTo>
                    <a:pt x="12" y="37"/>
                  </a:lnTo>
                  <a:lnTo>
                    <a:pt x="19" y="29"/>
                  </a:lnTo>
                  <a:lnTo>
                    <a:pt x="25" y="22"/>
                  </a:lnTo>
                  <a:lnTo>
                    <a:pt x="32" y="16"/>
                  </a:lnTo>
                  <a:lnTo>
                    <a:pt x="38" y="12"/>
                  </a:lnTo>
                  <a:lnTo>
                    <a:pt x="43" y="8"/>
                  </a:lnTo>
                  <a:lnTo>
                    <a:pt x="44" y="8"/>
                  </a:lnTo>
                  <a:lnTo>
                    <a:pt x="45" y="8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51" y="4"/>
                  </a:lnTo>
                  <a:lnTo>
                    <a:pt x="49" y="1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3" y="4"/>
                  </a:lnTo>
                  <a:lnTo>
                    <a:pt x="27" y="8"/>
                  </a:lnTo>
                  <a:lnTo>
                    <a:pt x="20" y="15"/>
                  </a:lnTo>
                  <a:lnTo>
                    <a:pt x="12" y="23"/>
                  </a:lnTo>
                  <a:lnTo>
                    <a:pt x="5" y="31"/>
                  </a:lnTo>
                  <a:lnTo>
                    <a:pt x="0" y="40"/>
                  </a:lnTo>
                  <a:lnTo>
                    <a:pt x="7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80" name="Freeform 1788"/>
            <p:cNvSpPr>
              <a:spLocks/>
            </p:cNvSpPr>
            <p:nvPr/>
          </p:nvSpPr>
          <p:spPr bwMode="auto">
            <a:xfrm>
              <a:off x="5442" y="992"/>
              <a:ext cx="24" cy="61"/>
            </a:xfrm>
            <a:custGeom>
              <a:avLst/>
              <a:gdLst>
                <a:gd name="T0" fmla="*/ 8 w 24"/>
                <a:gd name="T1" fmla="*/ 61 h 61"/>
                <a:gd name="T2" fmla="*/ 9 w 24"/>
                <a:gd name="T3" fmla="*/ 56 h 61"/>
                <a:gd name="T4" fmla="*/ 9 w 24"/>
                <a:gd name="T5" fmla="*/ 51 h 61"/>
                <a:gd name="T6" fmla="*/ 10 w 24"/>
                <a:gd name="T7" fmla="*/ 44 h 61"/>
                <a:gd name="T8" fmla="*/ 12 w 24"/>
                <a:gd name="T9" fmla="*/ 36 h 61"/>
                <a:gd name="T10" fmla="*/ 15 w 24"/>
                <a:gd name="T11" fmla="*/ 29 h 61"/>
                <a:gd name="T12" fmla="*/ 17 w 24"/>
                <a:gd name="T13" fmla="*/ 21 h 61"/>
                <a:gd name="T14" fmla="*/ 20 w 24"/>
                <a:gd name="T15" fmla="*/ 12 h 61"/>
                <a:gd name="T16" fmla="*/ 24 w 24"/>
                <a:gd name="T17" fmla="*/ 5 h 61"/>
                <a:gd name="T18" fmla="*/ 17 w 24"/>
                <a:gd name="T19" fmla="*/ 0 h 61"/>
                <a:gd name="T20" fmla="*/ 11 w 24"/>
                <a:gd name="T21" fmla="*/ 9 h 61"/>
                <a:gd name="T22" fmla="*/ 8 w 24"/>
                <a:gd name="T23" fmla="*/ 18 h 61"/>
                <a:gd name="T24" fmla="*/ 6 w 24"/>
                <a:gd name="T25" fmla="*/ 27 h 61"/>
                <a:gd name="T26" fmla="*/ 4 w 24"/>
                <a:gd name="T27" fmla="*/ 34 h 61"/>
                <a:gd name="T28" fmla="*/ 2 w 24"/>
                <a:gd name="T29" fmla="*/ 43 h 61"/>
                <a:gd name="T30" fmla="*/ 1 w 24"/>
                <a:gd name="T31" fmla="*/ 50 h 61"/>
                <a:gd name="T32" fmla="*/ 0 w 24"/>
                <a:gd name="T33" fmla="*/ 55 h 61"/>
                <a:gd name="T34" fmla="*/ 0 w 24"/>
                <a:gd name="T35" fmla="*/ 59 h 61"/>
                <a:gd name="T36" fmla="*/ 8 w 24"/>
                <a:gd name="T37" fmla="*/ 61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1"/>
                <a:gd name="T59" fmla="*/ 24 w 24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1">
                  <a:moveTo>
                    <a:pt x="8" y="61"/>
                  </a:moveTo>
                  <a:lnTo>
                    <a:pt x="9" y="56"/>
                  </a:lnTo>
                  <a:lnTo>
                    <a:pt x="9" y="51"/>
                  </a:lnTo>
                  <a:lnTo>
                    <a:pt x="10" y="44"/>
                  </a:lnTo>
                  <a:lnTo>
                    <a:pt x="12" y="36"/>
                  </a:lnTo>
                  <a:lnTo>
                    <a:pt x="15" y="29"/>
                  </a:lnTo>
                  <a:lnTo>
                    <a:pt x="17" y="21"/>
                  </a:lnTo>
                  <a:lnTo>
                    <a:pt x="20" y="12"/>
                  </a:lnTo>
                  <a:lnTo>
                    <a:pt x="24" y="5"/>
                  </a:lnTo>
                  <a:lnTo>
                    <a:pt x="17" y="0"/>
                  </a:lnTo>
                  <a:lnTo>
                    <a:pt x="11" y="9"/>
                  </a:lnTo>
                  <a:lnTo>
                    <a:pt x="8" y="18"/>
                  </a:lnTo>
                  <a:lnTo>
                    <a:pt x="6" y="27"/>
                  </a:lnTo>
                  <a:lnTo>
                    <a:pt x="4" y="34"/>
                  </a:lnTo>
                  <a:lnTo>
                    <a:pt x="2" y="43"/>
                  </a:lnTo>
                  <a:lnTo>
                    <a:pt x="1" y="50"/>
                  </a:lnTo>
                  <a:lnTo>
                    <a:pt x="0" y="55"/>
                  </a:lnTo>
                  <a:lnTo>
                    <a:pt x="0" y="59"/>
                  </a:lnTo>
                  <a:lnTo>
                    <a:pt x="8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81" name="Freeform 1789"/>
            <p:cNvSpPr>
              <a:spLocks/>
            </p:cNvSpPr>
            <p:nvPr/>
          </p:nvSpPr>
          <p:spPr bwMode="auto">
            <a:xfrm>
              <a:off x="335" y="300"/>
              <a:ext cx="32" cy="41"/>
            </a:xfrm>
            <a:custGeom>
              <a:avLst/>
              <a:gdLst>
                <a:gd name="T0" fmla="*/ 1 w 32"/>
                <a:gd name="T1" fmla="*/ 3 h 41"/>
                <a:gd name="T2" fmla="*/ 0 w 32"/>
                <a:gd name="T3" fmla="*/ 1 h 41"/>
                <a:gd name="T4" fmla="*/ 0 w 32"/>
                <a:gd name="T5" fmla="*/ 0 h 41"/>
                <a:gd name="T6" fmla="*/ 0 w 32"/>
                <a:gd name="T7" fmla="*/ 1 h 41"/>
                <a:gd name="T8" fmla="*/ 2 w 32"/>
                <a:gd name="T9" fmla="*/ 1 h 41"/>
                <a:gd name="T10" fmla="*/ 5 w 32"/>
                <a:gd name="T11" fmla="*/ 3 h 41"/>
                <a:gd name="T12" fmla="*/ 9 w 32"/>
                <a:gd name="T13" fmla="*/ 4 h 41"/>
                <a:gd name="T14" fmla="*/ 14 w 32"/>
                <a:gd name="T15" fmla="*/ 5 h 41"/>
                <a:gd name="T16" fmla="*/ 21 w 32"/>
                <a:gd name="T17" fmla="*/ 6 h 41"/>
                <a:gd name="T18" fmla="*/ 24 w 32"/>
                <a:gd name="T19" fmla="*/ 8 h 41"/>
                <a:gd name="T20" fmla="*/ 26 w 32"/>
                <a:gd name="T21" fmla="*/ 10 h 41"/>
                <a:gd name="T22" fmla="*/ 28 w 32"/>
                <a:gd name="T23" fmla="*/ 12 h 41"/>
                <a:gd name="T24" fmla="*/ 30 w 32"/>
                <a:gd name="T25" fmla="*/ 16 h 41"/>
                <a:gd name="T26" fmla="*/ 31 w 32"/>
                <a:gd name="T27" fmla="*/ 19 h 41"/>
                <a:gd name="T28" fmla="*/ 31 w 32"/>
                <a:gd name="T29" fmla="*/ 23 h 41"/>
                <a:gd name="T30" fmla="*/ 32 w 32"/>
                <a:gd name="T31" fmla="*/ 27 h 41"/>
                <a:gd name="T32" fmla="*/ 31 w 32"/>
                <a:gd name="T33" fmla="*/ 29 h 41"/>
                <a:gd name="T34" fmla="*/ 31 w 32"/>
                <a:gd name="T35" fmla="*/ 32 h 41"/>
                <a:gd name="T36" fmla="*/ 30 w 32"/>
                <a:gd name="T37" fmla="*/ 34 h 41"/>
                <a:gd name="T38" fmla="*/ 29 w 32"/>
                <a:gd name="T39" fmla="*/ 38 h 41"/>
                <a:gd name="T40" fmla="*/ 28 w 32"/>
                <a:gd name="T41" fmla="*/ 40 h 41"/>
                <a:gd name="T42" fmla="*/ 27 w 32"/>
                <a:gd name="T43" fmla="*/ 41 h 41"/>
                <a:gd name="T44" fmla="*/ 26 w 32"/>
                <a:gd name="T45" fmla="*/ 41 h 41"/>
                <a:gd name="T46" fmla="*/ 24 w 32"/>
                <a:gd name="T47" fmla="*/ 40 h 41"/>
                <a:gd name="T48" fmla="*/ 22 w 32"/>
                <a:gd name="T49" fmla="*/ 38 h 41"/>
                <a:gd name="T50" fmla="*/ 21 w 32"/>
                <a:gd name="T51" fmla="*/ 34 h 41"/>
                <a:gd name="T52" fmla="*/ 20 w 32"/>
                <a:gd name="T53" fmla="*/ 31 h 41"/>
                <a:gd name="T54" fmla="*/ 18 w 32"/>
                <a:gd name="T55" fmla="*/ 28 h 41"/>
                <a:gd name="T56" fmla="*/ 15 w 32"/>
                <a:gd name="T57" fmla="*/ 22 h 41"/>
                <a:gd name="T58" fmla="*/ 13 w 32"/>
                <a:gd name="T59" fmla="*/ 18 h 41"/>
                <a:gd name="T60" fmla="*/ 10 w 32"/>
                <a:gd name="T61" fmla="*/ 12 h 41"/>
                <a:gd name="T62" fmla="*/ 6 w 32"/>
                <a:gd name="T63" fmla="*/ 8 h 41"/>
                <a:gd name="T64" fmla="*/ 1 w 32"/>
                <a:gd name="T65" fmla="*/ 3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2"/>
                <a:gd name="T100" fmla="*/ 0 h 41"/>
                <a:gd name="T101" fmla="*/ 32 w 32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2" h="41">
                  <a:moveTo>
                    <a:pt x="1" y="3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3"/>
                  </a:lnTo>
                  <a:lnTo>
                    <a:pt x="9" y="4"/>
                  </a:lnTo>
                  <a:lnTo>
                    <a:pt x="14" y="5"/>
                  </a:lnTo>
                  <a:lnTo>
                    <a:pt x="21" y="6"/>
                  </a:lnTo>
                  <a:lnTo>
                    <a:pt x="24" y="8"/>
                  </a:lnTo>
                  <a:lnTo>
                    <a:pt x="26" y="10"/>
                  </a:lnTo>
                  <a:lnTo>
                    <a:pt x="28" y="12"/>
                  </a:lnTo>
                  <a:lnTo>
                    <a:pt x="30" y="16"/>
                  </a:lnTo>
                  <a:lnTo>
                    <a:pt x="31" y="19"/>
                  </a:lnTo>
                  <a:lnTo>
                    <a:pt x="31" y="23"/>
                  </a:lnTo>
                  <a:lnTo>
                    <a:pt x="32" y="27"/>
                  </a:lnTo>
                  <a:lnTo>
                    <a:pt x="31" y="29"/>
                  </a:lnTo>
                  <a:lnTo>
                    <a:pt x="31" y="32"/>
                  </a:lnTo>
                  <a:lnTo>
                    <a:pt x="30" y="34"/>
                  </a:lnTo>
                  <a:lnTo>
                    <a:pt x="29" y="38"/>
                  </a:lnTo>
                  <a:lnTo>
                    <a:pt x="28" y="40"/>
                  </a:lnTo>
                  <a:lnTo>
                    <a:pt x="27" y="41"/>
                  </a:lnTo>
                  <a:lnTo>
                    <a:pt x="26" y="41"/>
                  </a:lnTo>
                  <a:lnTo>
                    <a:pt x="24" y="40"/>
                  </a:lnTo>
                  <a:lnTo>
                    <a:pt x="22" y="38"/>
                  </a:lnTo>
                  <a:lnTo>
                    <a:pt x="21" y="34"/>
                  </a:lnTo>
                  <a:lnTo>
                    <a:pt x="20" y="31"/>
                  </a:lnTo>
                  <a:lnTo>
                    <a:pt x="18" y="28"/>
                  </a:lnTo>
                  <a:lnTo>
                    <a:pt x="15" y="22"/>
                  </a:lnTo>
                  <a:lnTo>
                    <a:pt x="13" y="18"/>
                  </a:lnTo>
                  <a:lnTo>
                    <a:pt x="10" y="12"/>
                  </a:lnTo>
                  <a:lnTo>
                    <a:pt x="6" y="8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82" name="Freeform 1790"/>
            <p:cNvSpPr>
              <a:spLocks/>
            </p:cNvSpPr>
            <p:nvPr/>
          </p:nvSpPr>
          <p:spPr bwMode="auto">
            <a:xfrm>
              <a:off x="330" y="296"/>
              <a:ext cx="27" cy="14"/>
            </a:xfrm>
            <a:custGeom>
              <a:avLst/>
              <a:gdLst>
                <a:gd name="T0" fmla="*/ 27 w 27"/>
                <a:gd name="T1" fmla="*/ 5 h 14"/>
                <a:gd name="T2" fmla="*/ 20 w 27"/>
                <a:gd name="T3" fmla="*/ 4 h 14"/>
                <a:gd name="T4" fmla="*/ 15 w 27"/>
                <a:gd name="T5" fmla="*/ 3 h 14"/>
                <a:gd name="T6" fmla="*/ 11 w 27"/>
                <a:gd name="T7" fmla="*/ 2 h 14"/>
                <a:gd name="T8" fmla="*/ 8 w 27"/>
                <a:gd name="T9" fmla="*/ 1 h 14"/>
                <a:gd name="T10" fmla="*/ 6 w 27"/>
                <a:gd name="T11" fmla="*/ 0 h 14"/>
                <a:gd name="T12" fmla="*/ 2 w 27"/>
                <a:gd name="T13" fmla="*/ 1 h 14"/>
                <a:gd name="T14" fmla="*/ 0 w 27"/>
                <a:gd name="T15" fmla="*/ 8 h 14"/>
                <a:gd name="T16" fmla="*/ 2 w 27"/>
                <a:gd name="T17" fmla="*/ 10 h 14"/>
                <a:gd name="T18" fmla="*/ 8 w 27"/>
                <a:gd name="T19" fmla="*/ 2 h 14"/>
                <a:gd name="T20" fmla="*/ 6 w 27"/>
                <a:gd name="T21" fmla="*/ 9 h 14"/>
                <a:gd name="T22" fmla="*/ 5 w 27"/>
                <a:gd name="T23" fmla="*/ 10 h 14"/>
                <a:gd name="T24" fmla="*/ 6 w 27"/>
                <a:gd name="T25" fmla="*/ 10 h 14"/>
                <a:gd name="T26" fmla="*/ 9 w 27"/>
                <a:gd name="T27" fmla="*/ 11 h 14"/>
                <a:gd name="T28" fmla="*/ 13 w 27"/>
                <a:gd name="T29" fmla="*/ 12 h 14"/>
                <a:gd name="T30" fmla="*/ 18 w 27"/>
                <a:gd name="T31" fmla="*/ 13 h 14"/>
                <a:gd name="T32" fmla="*/ 25 w 27"/>
                <a:gd name="T33" fmla="*/ 14 h 14"/>
                <a:gd name="T34" fmla="*/ 27 w 27"/>
                <a:gd name="T35" fmla="*/ 5 h 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"/>
                <a:gd name="T55" fmla="*/ 0 h 14"/>
                <a:gd name="T56" fmla="*/ 27 w 27"/>
                <a:gd name="T57" fmla="*/ 14 h 1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" h="14">
                  <a:moveTo>
                    <a:pt x="27" y="5"/>
                  </a:moveTo>
                  <a:lnTo>
                    <a:pt x="20" y="4"/>
                  </a:lnTo>
                  <a:lnTo>
                    <a:pt x="15" y="3"/>
                  </a:lnTo>
                  <a:lnTo>
                    <a:pt x="11" y="2"/>
                  </a:lnTo>
                  <a:lnTo>
                    <a:pt x="8" y="1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8"/>
                  </a:lnTo>
                  <a:lnTo>
                    <a:pt x="2" y="10"/>
                  </a:lnTo>
                  <a:lnTo>
                    <a:pt x="8" y="2"/>
                  </a:lnTo>
                  <a:lnTo>
                    <a:pt x="6" y="9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9" y="11"/>
                  </a:lnTo>
                  <a:lnTo>
                    <a:pt x="13" y="12"/>
                  </a:lnTo>
                  <a:lnTo>
                    <a:pt x="18" y="13"/>
                  </a:lnTo>
                  <a:lnTo>
                    <a:pt x="25" y="1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83" name="Freeform 1791"/>
            <p:cNvSpPr>
              <a:spLocks/>
            </p:cNvSpPr>
            <p:nvPr/>
          </p:nvSpPr>
          <p:spPr bwMode="auto">
            <a:xfrm>
              <a:off x="355" y="301"/>
              <a:ext cx="17" cy="29"/>
            </a:xfrm>
            <a:custGeom>
              <a:avLst/>
              <a:gdLst>
                <a:gd name="T0" fmla="*/ 17 w 17"/>
                <a:gd name="T1" fmla="*/ 29 h 29"/>
                <a:gd name="T2" fmla="*/ 17 w 17"/>
                <a:gd name="T3" fmla="*/ 26 h 29"/>
                <a:gd name="T4" fmla="*/ 17 w 17"/>
                <a:gd name="T5" fmla="*/ 21 h 29"/>
                <a:gd name="T6" fmla="*/ 16 w 17"/>
                <a:gd name="T7" fmla="*/ 17 h 29"/>
                <a:gd name="T8" fmla="*/ 14 w 17"/>
                <a:gd name="T9" fmla="*/ 14 h 29"/>
                <a:gd name="T10" fmla="*/ 12 w 17"/>
                <a:gd name="T11" fmla="*/ 9 h 29"/>
                <a:gd name="T12" fmla="*/ 9 w 17"/>
                <a:gd name="T13" fmla="*/ 6 h 29"/>
                <a:gd name="T14" fmla="*/ 6 w 17"/>
                <a:gd name="T15" fmla="*/ 3 h 29"/>
                <a:gd name="T16" fmla="*/ 2 w 17"/>
                <a:gd name="T17" fmla="*/ 0 h 29"/>
                <a:gd name="T18" fmla="*/ 0 w 17"/>
                <a:gd name="T19" fmla="*/ 9 h 29"/>
                <a:gd name="T20" fmla="*/ 2 w 17"/>
                <a:gd name="T21" fmla="*/ 10 h 29"/>
                <a:gd name="T22" fmla="*/ 3 w 17"/>
                <a:gd name="T23" fmla="*/ 11 h 29"/>
                <a:gd name="T24" fmla="*/ 5 w 17"/>
                <a:gd name="T25" fmla="*/ 14 h 29"/>
                <a:gd name="T26" fmla="*/ 6 w 17"/>
                <a:gd name="T27" fmla="*/ 17 h 29"/>
                <a:gd name="T28" fmla="*/ 7 w 17"/>
                <a:gd name="T29" fmla="*/ 19 h 29"/>
                <a:gd name="T30" fmla="*/ 7 w 17"/>
                <a:gd name="T31" fmla="*/ 22 h 29"/>
                <a:gd name="T32" fmla="*/ 7 w 17"/>
                <a:gd name="T33" fmla="*/ 26 h 29"/>
                <a:gd name="T34" fmla="*/ 7 w 17"/>
                <a:gd name="T35" fmla="*/ 28 h 29"/>
                <a:gd name="T36" fmla="*/ 17 w 17"/>
                <a:gd name="T37" fmla="*/ 29 h 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"/>
                <a:gd name="T58" fmla="*/ 0 h 29"/>
                <a:gd name="T59" fmla="*/ 17 w 17"/>
                <a:gd name="T60" fmla="*/ 29 h 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" h="29">
                  <a:moveTo>
                    <a:pt x="17" y="29"/>
                  </a:moveTo>
                  <a:lnTo>
                    <a:pt x="17" y="26"/>
                  </a:lnTo>
                  <a:lnTo>
                    <a:pt x="17" y="21"/>
                  </a:lnTo>
                  <a:lnTo>
                    <a:pt x="16" y="17"/>
                  </a:lnTo>
                  <a:lnTo>
                    <a:pt x="14" y="14"/>
                  </a:lnTo>
                  <a:lnTo>
                    <a:pt x="12" y="9"/>
                  </a:lnTo>
                  <a:lnTo>
                    <a:pt x="9" y="6"/>
                  </a:lnTo>
                  <a:lnTo>
                    <a:pt x="6" y="3"/>
                  </a:lnTo>
                  <a:lnTo>
                    <a:pt x="2" y="0"/>
                  </a:lnTo>
                  <a:lnTo>
                    <a:pt x="0" y="9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5" y="14"/>
                  </a:lnTo>
                  <a:lnTo>
                    <a:pt x="6" y="17"/>
                  </a:lnTo>
                  <a:lnTo>
                    <a:pt x="7" y="19"/>
                  </a:lnTo>
                  <a:lnTo>
                    <a:pt x="7" y="22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84" name="Freeform 1792"/>
            <p:cNvSpPr>
              <a:spLocks/>
            </p:cNvSpPr>
            <p:nvPr/>
          </p:nvSpPr>
          <p:spPr bwMode="auto">
            <a:xfrm>
              <a:off x="354" y="329"/>
              <a:ext cx="18" cy="16"/>
            </a:xfrm>
            <a:custGeom>
              <a:avLst/>
              <a:gdLst>
                <a:gd name="T0" fmla="*/ 0 w 18"/>
                <a:gd name="T1" fmla="*/ 11 h 16"/>
                <a:gd name="T2" fmla="*/ 2 w 18"/>
                <a:gd name="T3" fmla="*/ 14 h 16"/>
                <a:gd name="T4" fmla="*/ 6 w 18"/>
                <a:gd name="T5" fmla="*/ 16 h 16"/>
                <a:gd name="T6" fmla="*/ 10 w 18"/>
                <a:gd name="T7" fmla="*/ 15 h 16"/>
                <a:gd name="T8" fmla="*/ 13 w 18"/>
                <a:gd name="T9" fmla="*/ 13 h 16"/>
                <a:gd name="T10" fmla="*/ 14 w 18"/>
                <a:gd name="T11" fmla="*/ 10 h 16"/>
                <a:gd name="T12" fmla="*/ 15 w 18"/>
                <a:gd name="T13" fmla="*/ 8 h 16"/>
                <a:gd name="T14" fmla="*/ 17 w 18"/>
                <a:gd name="T15" fmla="*/ 4 h 16"/>
                <a:gd name="T16" fmla="*/ 18 w 18"/>
                <a:gd name="T17" fmla="*/ 1 h 16"/>
                <a:gd name="T18" fmla="*/ 8 w 18"/>
                <a:gd name="T19" fmla="*/ 0 h 16"/>
                <a:gd name="T20" fmla="*/ 8 w 18"/>
                <a:gd name="T21" fmla="*/ 2 h 16"/>
                <a:gd name="T22" fmla="*/ 7 w 18"/>
                <a:gd name="T23" fmla="*/ 4 h 16"/>
                <a:gd name="T24" fmla="*/ 7 w 18"/>
                <a:gd name="T25" fmla="*/ 7 h 16"/>
                <a:gd name="T26" fmla="*/ 6 w 18"/>
                <a:gd name="T27" fmla="*/ 8 h 16"/>
                <a:gd name="T28" fmla="*/ 7 w 18"/>
                <a:gd name="T29" fmla="*/ 8 h 16"/>
                <a:gd name="T30" fmla="*/ 8 w 18"/>
                <a:gd name="T31" fmla="*/ 8 h 16"/>
                <a:gd name="T32" fmla="*/ 7 w 18"/>
                <a:gd name="T33" fmla="*/ 7 h 16"/>
                <a:gd name="T34" fmla="*/ 0 w 18"/>
                <a:gd name="T35" fmla="*/ 11 h 1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8"/>
                <a:gd name="T55" fmla="*/ 0 h 16"/>
                <a:gd name="T56" fmla="*/ 18 w 18"/>
                <a:gd name="T57" fmla="*/ 16 h 1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8" h="16">
                  <a:moveTo>
                    <a:pt x="0" y="11"/>
                  </a:moveTo>
                  <a:lnTo>
                    <a:pt x="2" y="14"/>
                  </a:lnTo>
                  <a:lnTo>
                    <a:pt x="6" y="16"/>
                  </a:lnTo>
                  <a:lnTo>
                    <a:pt x="10" y="15"/>
                  </a:lnTo>
                  <a:lnTo>
                    <a:pt x="13" y="13"/>
                  </a:lnTo>
                  <a:lnTo>
                    <a:pt x="14" y="10"/>
                  </a:lnTo>
                  <a:lnTo>
                    <a:pt x="15" y="8"/>
                  </a:lnTo>
                  <a:lnTo>
                    <a:pt x="17" y="4"/>
                  </a:lnTo>
                  <a:lnTo>
                    <a:pt x="18" y="1"/>
                  </a:lnTo>
                  <a:lnTo>
                    <a:pt x="8" y="0"/>
                  </a:lnTo>
                  <a:lnTo>
                    <a:pt x="8" y="2"/>
                  </a:lnTo>
                  <a:lnTo>
                    <a:pt x="7" y="4"/>
                  </a:lnTo>
                  <a:lnTo>
                    <a:pt x="7" y="7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7" y="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85" name="Freeform 1793"/>
            <p:cNvSpPr>
              <a:spLocks/>
            </p:cNvSpPr>
            <p:nvPr/>
          </p:nvSpPr>
          <p:spPr bwMode="auto">
            <a:xfrm>
              <a:off x="332" y="298"/>
              <a:ext cx="29" cy="42"/>
            </a:xfrm>
            <a:custGeom>
              <a:avLst/>
              <a:gdLst>
                <a:gd name="T0" fmla="*/ 0 w 29"/>
                <a:gd name="T1" fmla="*/ 8 h 42"/>
                <a:gd name="T2" fmla="*/ 6 w 29"/>
                <a:gd name="T3" fmla="*/ 12 h 42"/>
                <a:gd name="T4" fmla="*/ 10 w 29"/>
                <a:gd name="T5" fmla="*/ 18 h 42"/>
                <a:gd name="T6" fmla="*/ 12 w 29"/>
                <a:gd name="T7" fmla="*/ 22 h 42"/>
                <a:gd name="T8" fmla="*/ 15 w 29"/>
                <a:gd name="T9" fmla="*/ 27 h 42"/>
                <a:gd name="T10" fmla="*/ 16 w 29"/>
                <a:gd name="T11" fmla="*/ 31 h 42"/>
                <a:gd name="T12" fmla="*/ 18 w 29"/>
                <a:gd name="T13" fmla="*/ 35 h 42"/>
                <a:gd name="T14" fmla="*/ 19 w 29"/>
                <a:gd name="T15" fmla="*/ 39 h 42"/>
                <a:gd name="T16" fmla="*/ 22 w 29"/>
                <a:gd name="T17" fmla="*/ 42 h 42"/>
                <a:gd name="T18" fmla="*/ 29 w 29"/>
                <a:gd name="T19" fmla="*/ 38 h 42"/>
                <a:gd name="T20" fmla="*/ 28 w 29"/>
                <a:gd name="T21" fmla="*/ 35 h 42"/>
                <a:gd name="T22" fmla="*/ 26 w 29"/>
                <a:gd name="T23" fmla="*/ 32 h 42"/>
                <a:gd name="T24" fmla="*/ 25 w 29"/>
                <a:gd name="T25" fmla="*/ 28 h 42"/>
                <a:gd name="T26" fmla="*/ 23 w 29"/>
                <a:gd name="T27" fmla="*/ 23 h 42"/>
                <a:gd name="T28" fmla="*/ 21 w 29"/>
                <a:gd name="T29" fmla="*/ 18 h 42"/>
                <a:gd name="T30" fmla="*/ 16 w 29"/>
                <a:gd name="T31" fmla="*/ 12 h 42"/>
                <a:gd name="T32" fmla="*/ 12 w 29"/>
                <a:gd name="T33" fmla="*/ 7 h 42"/>
                <a:gd name="T34" fmla="*/ 6 w 29"/>
                <a:gd name="T35" fmla="*/ 0 h 42"/>
                <a:gd name="T36" fmla="*/ 0 w 29"/>
                <a:gd name="T37" fmla="*/ 8 h 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9"/>
                <a:gd name="T58" fmla="*/ 0 h 42"/>
                <a:gd name="T59" fmla="*/ 29 w 29"/>
                <a:gd name="T60" fmla="*/ 42 h 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9" h="42">
                  <a:moveTo>
                    <a:pt x="0" y="8"/>
                  </a:moveTo>
                  <a:lnTo>
                    <a:pt x="6" y="12"/>
                  </a:lnTo>
                  <a:lnTo>
                    <a:pt x="10" y="18"/>
                  </a:lnTo>
                  <a:lnTo>
                    <a:pt x="12" y="22"/>
                  </a:lnTo>
                  <a:lnTo>
                    <a:pt x="15" y="27"/>
                  </a:lnTo>
                  <a:lnTo>
                    <a:pt x="16" y="31"/>
                  </a:lnTo>
                  <a:lnTo>
                    <a:pt x="18" y="35"/>
                  </a:lnTo>
                  <a:lnTo>
                    <a:pt x="19" y="39"/>
                  </a:lnTo>
                  <a:lnTo>
                    <a:pt x="22" y="42"/>
                  </a:lnTo>
                  <a:lnTo>
                    <a:pt x="29" y="38"/>
                  </a:lnTo>
                  <a:lnTo>
                    <a:pt x="28" y="35"/>
                  </a:lnTo>
                  <a:lnTo>
                    <a:pt x="26" y="32"/>
                  </a:lnTo>
                  <a:lnTo>
                    <a:pt x="25" y="28"/>
                  </a:lnTo>
                  <a:lnTo>
                    <a:pt x="23" y="23"/>
                  </a:lnTo>
                  <a:lnTo>
                    <a:pt x="21" y="18"/>
                  </a:lnTo>
                  <a:lnTo>
                    <a:pt x="16" y="12"/>
                  </a:lnTo>
                  <a:lnTo>
                    <a:pt x="12" y="7"/>
                  </a:lnTo>
                  <a:lnTo>
                    <a:pt x="6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86" name="Freeform 1794"/>
            <p:cNvSpPr>
              <a:spLocks/>
            </p:cNvSpPr>
            <p:nvPr/>
          </p:nvSpPr>
          <p:spPr bwMode="auto">
            <a:xfrm>
              <a:off x="300" y="1144"/>
              <a:ext cx="65" cy="106"/>
            </a:xfrm>
            <a:custGeom>
              <a:avLst/>
              <a:gdLst>
                <a:gd name="T0" fmla="*/ 65 w 65"/>
                <a:gd name="T1" fmla="*/ 96 h 106"/>
                <a:gd name="T2" fmla="*/ 65 w 65"/>
                <a:gd name="T3" fmla="*/ 100 h 106"/>
                <a:gd name="T4" fmla="*/ 65 w 65"/>
                <a:gd name="T5" fmla="*/ 102 h 106"/>
                <a:gd name="T6" fmla="*/ 64 w 65"/>
                <a:gd name="T7" fmla="*/ 104 h 106"/>
                <a:gd name="T8" fmla="*/ 62 w 65"/>
                <a:gd name="T9" fmla="*/ 105 h 106"/>
                <a:gd name="T10" fmla="*/ 59 w 65"/>
                <a:gd name="T11" fmla="*/ 106 h 106"/>
                <a:gd name="T12" fmla="*/ 54 w 65"/>
                <a:gd name="T13" fmla="*/ 106 h 106"/>
                <a:gd name="T14" fmla="*/ 48 w 65"/>
                <a:gd name="T15" fmla="*/ 104 h 106"/>
                <a:gd name="T16" fmla="*/ 41 w 65"/>
                <a:gd name="T17" fmla="*/ 100 h 106"/>
                <a:gd name="T18" fmla="*/ 35 w 65"/>
                <a:gd name="T19" fmla="*/ 95 h 106"/>
                <a:gd name="T20" fmla="*/ 27 w 65"/>
                <a:gd name="T21" fmla="*/ 89 h 106"/>
                <a:gd name="T22" fmla="*/ 21 w 65"/>
                <a:gd name="T23" fmla="*/ 80 h 106"/>
                <a:gd name="T24" fmla="*/ 14 w 65"/>
                <a:gd name="T25" fmla="*/ 71 h 106"/>
                <a:gd name="T26" fmla="*/ 8 w 65"/>
                <a:gd name="T27" fmla="*/ 61 h 106"/>
                <a:gd name="T28" fmla="*/ 4 w 65"/>
                <a:gd name="T29" fmla="*/ 50 h 106"/>
                <a:gd name="T30" fmla="*/ 1 w 65"/>
                <a:gd name="T31" fmla="*/ 39 h 106"/>
                <a:gd name="T32" fmla="*/ 0 w 65"/>
                <a:gd name="T33" fmla="*/ 27 h 106"/>
                <a:gd name="T34" fmla="*/ 1 w 65"/>
                <a:gd name="T35" fmla="*/ 15 h 106"/>
                <a:gd name="T36" fmla="*/ 4 w 65"/>
                <a:gd name="T37" fmla="*/ 2 h 106"/>
                <a:gd name="T38" fmla="*/ 5 w 65"/>
                <a:gd name="T39" fmla="*/ 1 h 106"/>
                <a:gd name="T40" fmla="*/ 6 w 65"/>
                <a:gd name="T41" fmla="*/ 0 h 106"/>
                <a:gd name="T42" fmla="*/ 8 w 65"/>
                <a:gd name="T43" fmla="*/ 0 h 106"/>
                <a:gd name="T44" fmla="*/ 10 w 65"/>
                <a:gd name="T45" fmla="*/ 1 h 106"/>
                <a:gd name="T46" fmla="*/ 17 w 65"/>
                <a:gd name="T47" fmla="*/ 3 h 106"/>
                <a:gd name="T48" fmla="*/ 23 w 65"/>
                <a:gd name="T49" fmla="*/ 9 h 106"/>
                <a:gd name="T50" fmla="*/ 29 w 65"/>
                <a:gd name="T51" fmla="*/ 14 h 106"/>
                <a:gd name="T52" fmla="*/ 37 w 65"/>
                <a:gd name="T53" fmla="*/ 22 h 106"/>
                <a:gd name="T54" fmla="*/ 43 w 65"/>
                <a:gd name="T55" fmla="*/ 29 h 106"/>
                <a:gd name="T56" fmla="*/ 49 w 65"/>
                <a:gd name="T57" fmla="*/ 38 h 106"/>
                <a:gd name="T58" fmla="*/ 53 w 65"/>
                <a:gd name="T59" fmla="*/ 47 h 106"/>
                <a:gd name="T60" fmla="*/ 57 w 65"/>
                <a:gd name="T61" fmla="*/ 55 h 106"/>
                <a:gd name="T62" fmla="*/ 59 w 65"/>
                <a:gd name="T63" fmla="*/ 63 h 106"/>
                <a:gd name="T64" fmla="*/ 61 w 65"/>
                <a:gd name="T65" fmla="*/ 71 h 106"/>
                <a:gd name="T66" fmla="*/ 62 w 65"/>
                <a:gd name="T67" fmla="*/ 79 h 106"/>
                <a:gd name="T68" fmla="*/ 64 w 65"/>
                <a:gd name="T69" fmla="*/ 86 h 106"/>
                <a:gd name="T70" fmla="*/ 64 w 65"/>
                <a:gd name="T71" fmla="*/ 92 h 106"/>
                <a:gd name="T72" fmla="*/ 65 w 65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65" y="96"/>
                  </a:moveTo>
                  <a:lnTo>
                    <a:pt x="65" y="100"/>
                  </a:lnTo>
                  <a:lnTo>
                    <a:pt x="65" y="102"/>
                  </a:lnTo>
                  <a:lnTo>
                    <a:pt x="64" y="104"/>
                  </a:lnTo>
                  <a:lnTo>
                    <a:pt x="62" y="105"/>
                  </a:lnTo>
                  <a:lnTo>
                    <a:pt x="59" y="106"/>
                  </a:lnTo>
                  <a:lnTo>
                    <a:pt x="54" y="106"/>
                  </a:lnTo>
                  <a:lnTo>
                    <a:pt x="48" y="104"/>
                  </a:lnTo>
                  <a:lnTo>
                    <a:pt x="41" y="100"/>
                  </a:lnTo>
                  <a:lnTo>
                    <a:pt x="35" y="95"/>
                  </a:lnTo>
                  <a:lnTo>
                    <a:pt x="27" y="89"/>
                  </a:lnTo>
                  <a:lnTo>
                    <a:pt x="21" y="80"/>
                  </a:lnTo>
                  <a:lnTo>
                    <a:pt x="14" y="71"/>
                  </a:lnTo>
                  <a:lnTo>
                    <a:pt x="8" y="61"/>
                  </a:lnTo>
                  <a:lnTo>
                    <a:pt x="4" y="50"/>
                  </a:lnTo>
                  <a:lnTo>
                    <a:pt x="1" y="39"/>
                  </a:lnTo>
                  <a:lnTo>
                    <a:pt x="0" y="27"/>
                  </a:lnTo>
                  <a:lnTo>
                    <a:pt x="1" y="15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7" y="3"/>
                  </a:lnTo>
                  <a:lnTo>
                    <a:pt x="23" y="9"/>
                  </a:lnTo>
                  <a:lnTo>
                    <a:pt x="29" y="14"/>
                  </a:lnTo>
                  <a:lnTo>
                    <a:pt x="37" y="22"/>
                  </a:lnTo>
                  <a:lnTo>
                    <a:pt x="43" y="29"/>
                  </a:lnTo>
                  <a:lnTo>
                    <a:pt x="49" y="38"/>
                  </a:lnTo>
                  <a:lnTo>
                    <a:pt x="53" y="47"/>
                  </a:lnTo>
                  <a:lnTo>
                    <a:pt x="57" y="55"/>
                  </a:lnTo>
                  <a:lnTo>
                    <a:pt x="59" y="63"/>
                  </a:lnTo>
                  <a:lnTo>
                    <a:pt x="61" y="71"/>
                  </a:lnTo>
                  <a:lnTo>
                    <a:pt x="62" y="79"/>
                  </a:lnTo>
                  <a:lnTo>
                    <a:pt x="64" y="86"/>
                  </a:lnTo>
                  <a:lnTo>
                    <a:pt x="64" y="92"/>
                  </a:lnTo>
                  <a:lnTo>
                    <a:pt x="65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87" name="Freeform 1795"/>
            <p:cNvSpPr>
              <a:spLocks/>
            </p:cNvSpPr>
            <p:nvPr/>
          </p:nvSpPr>
          <p:spPr bwMode="auto">
            <a:xfrm>
              <a:off x="295" y="1144"/>
              <a:ext cx="74" cy="111"/>
            </a:xfrm>
            <a:custGeom>
              <a:avLst/>
              <a:gdLst>
                <a:gd name="T0" fmla="*/ 5 w 74"/>
                <a:gd name="T1" fmla="*/ 0 h 111"/>
                <a:gd name="T2" fmla="*/ 1 w 74"/>
                <a:gd name="T3" fmla="*/ 14 h 111"/>
                <a:gd name="T4" fmla="*/ 0 w 74"/>
                <a:gd name="T5" fmla="*/ 27 h 111"/>
                <a:gd name="T6" fmla="*/ 1 w 74"/>
                <a:gd name="T7" fmla="*/ 40 h 111"/>
                <a:gd name="T8" fmla="*/ 5 w 74"/>
                <a:gd name="T9" fmla="*/ 52 h 111"/>
                <a:gd name="T10" fmla="*/ 10 w 74"/>
                <a:gd name="T11" fmla="*/ 63 h 111"/>
                <a:gd name="T12" fmla="*/ 15 w 74"/>
                <a:gd name="T13" fmla="*/ 74 h 111"/>
                <a:gd name="T14" fmla="*/ 22 w 74"/>
                <a:gd name="T15" fmla="*/ 83 h 111"/>
                <a:gd name="T16" fmla="*/ 29 w 74"/>
                <a:gd name="T17" fmla="*/ 91 h 111"/>
                <a:gd name="T18" fmla="*/ 36 w 74"/>
                <a:gd name="T19" fmla="*/ 99 h 111"/>
                <a:gd name="T20" fmla="*/ 44 w 74"/>
                <a:gd name="T21" fmla="*/ 104 h 111"/>
                <a:gd name="T22" fmla="*/ 51 w 74"/>
                <a:gd name="T23" fmla="*/ 108 h 111"/>
                <a:gd name="T24" fmla="*/ 58 w 74"/>
                <a:gd name="T25" fmla="*/ 111 h 111"/>
                <a:gd name="T26" fmla="*/ 64 w 74"/>
                <a:gd name="T27" fmla="*/ 111 h 111"/>
                <a:gd name="T28" fmla="*/ 69 w 74"/>
                <a:gd name="T29" fmla="*/ 110 h 111"/>
                <a:gd name="T30" fmla="*/ 72 w 74"/>
                <a:gd name="T31" fmla="*/ 106 h 111"/>
                <a:gd name="T32" fmla="*/ 74 w 74"/>
                <a:gd name="T33" fmla="*/ 103 h 111"/>
                <a:gd name="T34" fmla="*/ 74 w 74"/>
                <a:gd name="T35" fmla="*/ 100 h 111"/>
                <a:gd name="T36" fmla="*/ 74 w 74"/>
                <a:gd name="T37" fmla="*/ 96 h 111"/>
                <a:gd name="T38" fmla="*/ 66 w 74"/>
                <a:gd name="T39" fmla="*/ 97 h 111"/>
                <a:gd name="T40" fmla="*/ 66 w 74"/>
                <a:gd name="T41" fmla="*/ 100 h 111"/>
                <a:gd name="T42" fmla="*/ 66 w 74"/>
                <a:gd name="T43" fmla="*/ 101 h 111"/>
                <a:gd name="T44" fmla="*/ 65 w 74"/>
                <a:gd name="T45" fmla="*/ 101 h 111"/>
                <a:gd name="T46" fmla="*/ 66 w 74"/>
                <a:gd name="T47" fmla="*/ 101 h 111"/>
                <a:gd name="T48" fmla="*/ 64 w 74"/>
                <a:gd name="T49" fmla="*/ 102 h 111"/>
                <a:gd name="T50" fmla="*/ 60 w 74"/>
                <a:gd name="T51" fmla="*/ 102 h 111"/>
                <a:gd name="T52" fmla="*/ 54 w 74"/>
                <a:gd name="T53" fmla="*/ 100 h 111"/>
                <a:gd name="T54" fmla="*/ 49 w 74"/>
                <a:gd name="T55" fmla="*/ 96 h 111"/>
                <a:gd name="T56" fmla="*/ 42 w 74"/>
                <a:gd name="T57" fmla="*/ 91 h 111"/>
                <a:gd name="T58" fmla="*/ 35 w 74"/>
                <a:gd name="T59" fmla="*/ 85 h 111"/>
                <a:gd name="T60" fmla="*/ 29 w 74"/>
                <a:gd name="T61" fmla="*/ 78 h 111"/>
                <a:gd name="T62" fmla="*/ 23 w 74"/>
                <a:gd name="T63" fmla="*/ 69 h 111"/>
                <a:gd name="T64" fmla="*/ 17 w 74"/>
                <a:gd name="T65" fmla="*/ 59 h 111"/>
                <a:gd name="T66" fmla="*/ 13 w 74"/>
                <a:gd name="T67" fmla="*/ 49 h 111"/>
                <a:gd name="T68" fmla="*/ 11 w 74"/>
                <a:gd name="T69" fmla="*/ 38 h 111"/>
                <a:gd name="T70" fmla="*/ 10 w 74"/>
                <a:gd name="T71" fmla="*/ 27 h 111"/>
                <a:gd name="T72" fmla="*/ 10 w 74"/>
                <a:gd name="T73" fmla="*/ 15 h 111"/>
                <a:gd name="T74" fmla="*/ 13 w 74"/>
                <a:gd name="T75" fmla="*/ 3 h 111"/>
                <a:gd name="T76" fmla="*/ 5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5" y="0"/>
                  </a:moveTo>
                  <a:lnTo>
                    <a:pt x="1" y="14"/>
                  </a:lnTo>
                  <a:lnTo>
                    <a:pt x="0" y="27"/>
                  </a:lnTo>
                  <a:lnTo>
                    <a:pt x="1" y="40"/>
                  </a:lnTo>
                  <a:lnTo>
                    <a:pt x="5" y="52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3"/>
                  </a:lnTo>
                  <a:lnTo>
                    <a:pt x="29" y="91"/>
                  </a:lnTo>
                  <a:lnTo>
                    <a:pt x="36" y="99"/>
                  </a:lnTo>
                  <a:lnTo>
                    <a:pt x="44" y="104"/>
                  </a:lnTo>
                  <a:lnTo>
                    <a:pt x="51" y="108"/>
                  </a:lnTo>
                  <a:lnTo>
                    <a:pt x="58" y="111"/>
                  </a:lnTo>
                  <a:lnTo>
                    <a:pt x="64" y="111"/>
                  </a:lnTo>
                  <a:lnTo>
                    <a:pt x="69" y="110"/>
                  </a:lnTo>
                  <a:lnTo>
                    <a:pt x="72" y="106"/>
                  </a:lnTo>
                  <a:lnTo>
                    <a:pt x="74" y="103"/>
                  </a:lnTo>
                  <a:lnTo>
                    <a:pt x="74" y="100"/>
                  </a:lnTo>
                  <a:lnTo>
                    <a:pt x="74" y="96"/>
                  </a:lnTo>
                  <a:lnTo>
                    <a:pt x="66" y="97"/>
                  </a:lnTo>
                  <a:lnTo>
                    <a:pt x="66" y="100"/>
                  </a:lnTo>
                  <a:lnTo>
                    <a:pt x="66" y="101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2"/>
                  </a:lnTo>
                  <a:lnTo>
                    <a:pt x="60" y="102"/>
                  </a:lnTo>
                  <a:lnTo>
                    <a:pt x="54" y="100"/>
                  </a:lnTo>
                  <a:lnTo>
                    <a:pt x="49" y="96"/>
                  </a:lnTo>
                  <a:lnTo>
                    <a:pt x="42" y="91"/>
                  </a:lnTo>
                  <a:lnTo>
                    <a:pt x="35" y="85"/>
                  </a:lnTo>
                  <a:lnTo>
                    <a:pt x="29" y="78"/>
                  </a:lnTo>
                  <a:lnTo>
                    <a:pt x="23" y="69"/>
                  </a:lnTo>
                  <a:lnTo>
                    <a:pt x="17" y="59"/>
                  </a:lnTo>
                  <a:lnTo>
                    <a:pt x="13" y="49"/>
                  </a:lnTo>
                  <a:lnTo>
                    <a:pt x="11" y="38"/>
                  </a:lnTo>
                  <a:lnTo>
                    <a:pt x="10" y="27"/>
                  </a:lnTo>
                  <a:lnTo>
                    <a:pt x="10" y="15"/>
                  </a:lnTo>
                  <a:lnTo>
                    <a:pt x="13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88" name="Freeform 1796"/>
            <p:cNvSpPr>
              <a:spLocks/>
            </p:cNvSpPr>
            <p:nvPr/>
          </p:nvSpPr>
          <p:spPr bwMode="auto">
            <a:xfrm>
              <a:off x="300" y="1139"/>
              <a:ext cx="53" cy="45"/>
            </a:xfrm>
            <a:custGeom>
              <a:avLst/>
              <a:gdLst>
                <a:gd name="T0" fmla="*/ 53 w 53"/>
                <a:gd name="T1" fmla="*/ 41 h 45"/>
                <a:gd name="T2" fmla="*/ 46 w 53"/>
                <a:gd name="T3" fmla="*/ 32 h 45"/>
                <a:gd name="T4" fmla="*/ 40 w 53"/>
                <a:gd name="T5" fmla="*/ 23 h 45"/>
                <a:gd name="T6" fmla="*/ 32 w 53"/>
                <a:gd name="T7" fmla="*/ 16 h 45"/>
                <a:gd name="T8" fmla="*/ 25 w 53"/>
                <a:gd name="T9" fmla="*/ 9 h 45"/>
                <a:gd name="T10" fmla="*/ 19 w 53"/>
                <a:gd name="T11" fmla="*/ 5 h 45"/>
                <a:gd name="T12" fmla="*/ 12 w 53"/>
                <a:gd name="T13" fmla="*/ 1 h 45"/>
                <a:gd name="T14" fmla="*/ 9 w 53"/>
                <a:gd name="T15" fmla="*/ 0 h 45"/>
                <a:gd name="T16" fmla="*/ 6 w 53"/>
                <a:gd name="T17" fmla="*/ 0 h 45"/>
                <a:gd name="T18" fmla="*/ 2 w 53"/>
                <a:gd name="T19" fmla="*/ 1 h 45"/>
                <a:gd name="T20" fmla="*/ 0 w 53"/>
                <a:gd name="T21" fmla="*/ 5 h 45"/>
                <a:gd name="T22" fmla="*/ 8 w 53"/>
                <a:gd name="T23" fmla="*/ 8 h 45"/>
                <a:gd name="T24" fmla="*/ 8 w 53"/>
                <a:gd name="T25" fmla="*/ 9 h 45"/>
                <a:gd name="T26" fmla="*/ 7 w 53"/>
                <a:gd name="T27" fmla="*/ 9 h 45"/>
                <a:gd name="T28" fmla="*/ 9 w 53"/>
                <a:gd name="T29" fmla="*/ 10 h 45"/>
                <a:gd name="T30" fmla="*/ 13 w 53"/>
                <a:gd name="T31" fmla="*/ 12 h 45"/>
                <a:gd name="T32" fmla="*/ 20 w 53"/>
                <a:gd name="T33" fmla="*/ 17 h 45"/>
                <a:gd name="T34" fmla="*/ 26 w 53"/>
                <a:gd name="T35" fmla="*/ 22 h 45"/>
                <a:gd name="T36" fmla="*/ 33 w 53"/>
                <a:gd name="T37" fmla="*/ 30 h 45"/>
                <a:gd name="T38" fmla="*/ 40 w 53"/>
                <a:gd name="T39" fmla="*/ 38 h 45"/>
                <a:gd name="T40" fmla="*/ 45 w 53"/>
                <a:gd name="T41" fmla="*/ 45 h 45"/>
                <a:gd name="T42" fmla="*/ 53 w 53"/>
                <a:gd name="T43" fmla="*/ 41 h 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5"/>
                <a:gd name="T68" fmla="*/ 53 w 53"/>
                <a:gd name="T69" fmla="*/ 45 h 4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5">
                  <a:moveTo>
                    <a:pt x="53" y="41"/>
                  </a:moveTo>
                  <a:lnTo>
                    <a:pt x="46" y="32"/>
                  </a:lnTo>
                  <a:lnTo>
                    <a:pt x="40" y="23"/>
                  </a:lnTo>
                  <a:lnTo>
                    <a:pt x="32" y="16"/>
                  </a:lnTo>
                  <a:lnTo>
                    <a:pt x="25" y="9"/>
                  </a:lnTo>
                  <a:lnTo>
                    <a:pt x="19" y="5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5"/>
                  </a:lnTo>
                  <a:lnTo>
                    <a:pt x="8" y="8"/>
                  </a:lnTo>
                  <a:lnTo>
                    <a:pt x="8" y="9"/>
                  </a:lnTo>
                  <a:lnTo>
                    <a:pt x="7" y="9"/>
                  </a:lnTo>
                  <a:lnTo>
                    <a:pt x="9" y="10"/>
                  </a:lnTo>
                  <a:lnTo>
                    <a:pt x="13" y="12"/>
                  </a:lnTo>
                  <a:lnTo>
                    <a:pt x="20" y="17"/>
                  </a:lnTo>
                  <a:lnTo>
                    <a:pt x="26" y="22"/>
                  </a:lnTo>
                  <a:lnTo>
                    <a:pt x="33" y="30"/>
                  </a:lnTo>
                  <a:lnTo>
                    <a:pt x="40" y="38"/>
                  </a:lnTo>
                  <a:lnTo>
                    <a:pt x="45" y="45"/>
                  </a:lnTo>
                  <a:lnTo>
                    <a:pt x="5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89" name="Freeform 1797"/>
            <p:cNvSpPr>
              <a:spLocks/>
            </p:cNvSpPr>
            <p:nvPr/>
          </p:nvSpPr>
          <p:spPr bwMode="auto">
            <a:xfrm>
              <a:off x="345" y="1180"/>
              <a:ext cx="24" cy="61"/>
            </a:xfrm>
            <a:custGeom>
              <a:avLst/>
              <a:gdLst>
                <a:gd name="T0" fmla="*/ 24 w 24"/>
                <a:gd name="T1" fmla="*/ 60 h 61"/>
                <a:gd name="T2" fmla="*/ 23 w 24"/>
                <a:gd name="T3" fmla="*/ 55 h 61"/>
                <a:gd name="T4" fmla="*/ 23 w 24"/>
                <a:gd name="T5" fmla="*/ 49 h 61"/>
                <a:gd name="T6" fmla="*/ 22 w 24"/>
                <a:gd name="T7" fmla="*/ 43 h 61"/>
                <a:gd name="T8" fmla="*/ 20 w 24"/>
                <a:gd name="T9" fmla="*/ 35 h 61"/>
                <a:gd name="T10" fmla="*/ 18 w 24"/>
                <a:gd name="T11" fmla="*/ 26 h 61"/>
                <a:gd name="T12" fmla="*/ 16 w 24"/>
                <a:gd name="T13" fmla="*/ 18 h 61"/>
                <a:gd name="T14" fmla="*/ 12 w 24"/>
                <a:gd name="T15" fmla="*/ 9 h 61"/>
                <a:gd name="T16" fmla="*/ 8 w 24"/>
                <a:gd name="T17" fmla="*/ 0 h 61"/>
                <a:gd name="T18" fmla="*/ 0 w 24"/>
                <a:gd name="T19" fmla="*/ 4 h 61"/>
                <a:gd name="T20" fmla="*/ 4 w 24"/>
                <a:gd name="T21" fmla="*/ 12 h 61"/>
                <a:gd name="T22" fmla="*/ 8 w 24"/>
                <a:gd name="T23" fmla="*/ 21 h 61"/>
                <a:gd name="T24" fmla="*/ 10 w 24"/>
                <a:gd name="T25" fmla="*/ 29 h 61"/>
                <a:gd name="T26" fmla="*/ 12 w 24"/>
                <a:gd name="T27" fmla="*/ 36 h 61"/>
                <a:gd name="T28" fmla="*/ 13 w 24"/>
                <a:gd name="T29" fmla="*/ 44 h 61"/>
                <a:gd name="T30" fmla="*/ 14 w 24"/>
                <a:gd name="T31" fmla="*/ 50 h 61"/>
                <a:gd name="T32" fmla="*/ 15 w 24"/>
                <a:gd name="T33" fmla="*/ 57 h 61"/>
                <a:gd name="T34" fmla="*/ 16 w 24"/>
                <a:gd name="T35" fmla="*/ 61 h 61"/>
                <a:gd name="T36" fmla="*/ 24 w 24"/>
                <a:gd name="T37" fmla="*/ 60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1"/>
                <a:gd name="T59" fmla="*/ 24 w 24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1">
                  <a:moveTo>
                    <a:pt x="24" y="60"/>
                  </a:moveTo>
                  <a:lnTo>
                    <a:pt x="23" y="55"/>
                  </a:lnTo>
                  <a:lnTo>
                    <a:pt x="23" y="49"/>
                  </a:lnTo>
                  <a:lnTo>
                    <a:pt x="22" y="43"/>
                  </a:lnTo>
                  <a:lnTo>
                    <a:pt x="20" y="35"/>
                  </a:lnTo>
                  <a:lnTo>
                    <a:pt x="18" y="26"/>
                  </a:lnTo>
                  <a:lnTo>
                    <a:pt x="16" y="18"/>
                  </a:lnTo>
                  <a:lnTo>
                    <a:pt x="12" y="9"/>
                  </a:lnTo>
                  <a:lnTo>
                    <a:pt x="8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8" y="21"/>
                  </a:lnTo>
                  <a:lnTo>
                    <a:pt x="10" y="29"/>
                  </a:lnTo>
                  <a:lnTo>
                    <a:pt x="12" y="36"/>
                  </a:lnTo>
                  <a:lnTo>
                    <a:pt x="13" y="44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6" y="61"/>
                  </a:lnTo>
                  <a:lnTo>
                    <a:pt x="24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90" name="Freeform 1798"/>
            <p:cNvSpPr>
              <a:spLocks/>
            </p:cNvSpPr>
            <p:nvPr/>
          </p:nvSpPr>
          <p:spPr bwMode="auto">
            <a:xfrm>
              <a:off x="5443" y="1271"/>
              <a:ext cx="65" cy="107"/>
            </a:xfrm>
            <a:custGeom>
              <a:avLst/>
              <a:gdLst>
                <a:gd name="T0" fmla="*/ 0 w 65"/>
                <a:gd name="T1" fmla="*/ 96 h 107"/>
                <a:gd name="T2" fmla="*/ 0 w 65"/>
                <a:gd name="T3" fmla="*/ 99 h 107"/>
                <a:gd name="T4" fmla="*/ 0 w 65"/>
                <a:gd name="T5" fmla="*/ 101 h 107"/>
                <a:gd name="T6" fmla="*/ 1 w 65"/>
                <a:gd name="T7" fmla="*/ 103 h 107"/>
                <a:gd name="T8" fmla="*/ 3 w 65"/>
                <a:gd name="T9" fmla="*/ 104 h 107"/>
                <a:gd name="T10" fmla="*/ 6 w 65"/>
                <a:gd name="T11" fmla="*/ 107 h 107"/>
                <a:gd name="T12" fmla="*/ 11 w 65"/>
                <a:gd name="T13" fmla="*/ 106 h 107"/>
                <a:gd name="T14" fmla="*/ 17 w 65"/>
                <a:gd name="T15" fmla="*/ 103 h 107"/>
                <a:gd name="T16" fmla="*/ 24 w 65"/>
                <a:gd name="T17" fmla="*/ 100 h 107"/>
                <a:gd name="T18" fmla="*/ 30 w 65"/>
                <a:gd name="T19" fmla="*/ 95 h 107"/>
                <a:gd name="T20" fmla="*/ 38 w 65"/>
                <a:gd name="T21" fmla="*/ 88 h 107"/>
                <a:gd name="T22" fmla="*/ 44 w 65"/>
                <a:gd name="T23" fmla="*/ 80 h 107"/>
                <a:gd name="T24" fmla="*/ 51 w 65"/>
                <a:gd name="T25" fmla="*/ 71 h 107"/>
                <a:gd name="T26" fmla="*/ 57 w 65"/>
                <a:gd name="T27" fmla="*/ 62 h 107"/>
                <a:gd name="T28" fmla="*/ 61 w 65"/>
                <a:gd name="T29" fmla="*/ 51 h 107"/>
                <a:gd name="T30" fmla="*/ 63 w 65"/>
                <a:gd name="T31" fmla="*/ 39 h 107"/>
                <a:gd name="T32" fmla="*/ 65 w 65"/>
                <a:gd name="T33" fmla="*/ 26 h 107"/>
                <a:gd name="T34" fmla="*/ 64 w 65"/>
                <a:gd name="T35" fmla="*/ 14 h 107"/>
                <a:gd name="T36" fmla="*/ 61 w 65"/>
                <a:gd name="T37" fmla="*/ 1 h 107"/>
                <a:gd name="T38" fmla="*/ 60 w 65"/>
                <a:gd name="T39" fmla="*/ 0 h 107"/>
                <a:gd name="T40" fmla="*/ 59 w 65"/>
                <a:gd name="T41" fmla="*/ 0 h 107"/>
                <a:gd name="T42" fmla="*/ 57 w 65"/>
                <a:gd name="T43" fmla="*/ 0 h 107"/>
                <a:gd name="T44" fmla="*/ 55 w 65"/>
                <a:gd name="T45" fmla="*/ 0 h 107"/>
                <a:gd name="T46" fmla="*/ 48 w 65"/>
                <a:gd name="T47" fmla="*/ 3 h 107"/>
                <a:gd name="T48" fmla="*/ 42 w 65"/>
                <a:gd name="T49" fmla="*/ 8 h 107"/>
                <a:gd name="T50" fmla="*/ 36 w 65"/>
                <a:gd name="T51" fmla="*/ 14 h 107"/>
                <a:gd name="T52" fmla="*/ 28 w 65"/>
                <a:gd name="T53" fmla="*/ 21 h 107"/>
                <a:gd name="T54" fmla="*/ 22 w 65"/>
                <a:gd name="T55" fmla="*/ 30 h 107"/>
                <a:gd name="T56" fmla="*/ 16 w 65"/>
                <a:gd name="T57" fmla="*/ 39 h 107"/>
                <a:gd name="T58" fmla="*/ 12 w 65"/>
                <a:gd name="T59" fmla="*/ 46 h 107"/>
                <a:gd name="T60" fmla="*/ 8 w 65"/>
                <a:gd name="T61" fmla="*/ 55 h 107"/>
                <a:gd name="T62" fmla="*/ 6 w 65"/>
                <a:gd name="T63" fmla="*/ 63 h 107"/>
                <a:gd name="T64" fmla="*/ 4 w 65"/>
                <a:gd name="T65" fmla="*/ 71 h 107"/>
                <a:gd name="T66" fmla="*/ 3 w 65"/>
                <a:gd name="T67" fmla="*/ 79 h 107"/>
                <a:gd name="T68" fmla="*/ 1 w 65"/>
                <a:gd name="T69" fmla="*/ 86 h 107"/>
                <a:gd name="T70" fmla="*/ 1 w 65"/>
                <a:gd name="T71" fmla="*/ 91 h 107"/>
                <a:gd name="T72" fmla="*/ 0 w 65"/>
                <a:gd name="T73" fmla="*/ 96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0" y="96"/>
                  </a:moveTo>
                  <a:lnTo>
                    <a:pt x="0" y="99"/>
                  </a:lnTo>
                  <a:lnTo>
                    <a:pt x="0" y="101"/>
                  </a:lnTo>
                  <a:lnTo>
                    <a:pt x="1" y="103"/>
                  </a:lnTo>
                  <a:lnTo>
                    <a:pt x="3" y="104"/>
                  </a:lnTo>
                  <a:lnTo>
                    <a:pt x="6" y="107"/>
                  </a:lnTo>
                  <a:lnTo>
                    <a:pt x="11" y="106"/>
                  </a:lnTo>
                  <a:lnTo>
                    <a:pt x="17" y="103"/>
                  </a:lnTo>
                  <a:lnTo>
                    <a:pt x="24" y="100"/>
                  </a:lnTo>
                  <a:lnTo>
                    <a:pt x="30" y="95"/>
                  </a:lnTo>
                  <a:lnTo>
                    <a:pt x="38" y="88"/>
                  </a:lnTo>
                  <a:lnTo>
                    <a:pt x="44" y="80"/>
                  </a:lnTo>
                  <a:lnTo>
                    <a:pt x="51" y="71"/>
                  </a:lnTo>
                  <a:lnTo>
                    <a:pt x="57" y="62"/>
                  </a:lnTo>
                  <a:lnTo>
                    <a:pt x="61" y="51"/>
                  </a:lnTo>
                  <a:lnTo>
                    <a:pt x="63" y="39"/>
                  </a:lnTo>
                  <a:lnTo>
                    <a:pt x="65" y="26"/>
                  </a:lnTo>
                  <a:lnTo>
                    <a:pt x="64" y="14"/>
                  </a:lnTo>
                  <a:lnTo>
                    <a:pt x="61" y="1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48" y="3"/>
                  </a:lnTo>
                  <a:lnTo>
                    <a:pt x="42" y="8"/>
                  </a:lnTo>
                  <a:lnTo>
                    <a:pt x="36" y="14"/>
                  </a:lnTo>
                  <a:lnTo>
                    <a:pt x="28" y="21"/>
                  </a:lnTo>
                  <a:lnTo>
                    <a:pt x="22" y="30"/>
                  </a:lnTo>
                  <a:lnTo>
                    <a:pt x="16" y="39"/>
                  </a:lnTo>
                  <a:lnTo>
                    <a:pt x="12" y="46"/>
                  </a:lnTo>
                  <a:lnTo>
                    <a:pt x="8" y="55"/>
                  </a:lnTo>
                  <a:lnTo>
                    <a:pt x="6" y="63"/>
                  </a:lnTo>
                  <a:lnTo>
                    <a:pt x="4" y="71"/>
                  </a:lnTo>
                  <a:lnTo>
                    <a:pt x="3" y="79"/>
                  </a:lnTo>
                  <a:lnTo>
                    <a:pt x="1" y="86"/>
                  </a:lnTo>
                  <a:lnTo>
                    <a:pt x="1" y="91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91" name="Freeform 1799"/>
            <p:cNvSpPr>
              <a:spLocks/>
            </p:cNvSpPr>
            <p:nvPr/>
          </p:nvSpPr>
          <p:spPr bwMode="auto">
            <a:xfrm>
              <a:off x="5439" y="1271"/>
              <a:ext cx="74" cy="111"/>
            </a:xfrm>
            <a:custGeom>
              <a:avLst/>
              <a:gdLst>
                <a:gd name="T0" fmla="*/ 61 w 74"/>
                <a:gd name="T1" fmla="*/ 3 h 111"/>
                <a:gd name="T2" fmla="*/ 64 w 74"/>
                <a:gd name="T3" fmla="*/ 15 h 111"/>
                <a:gd name="T4" fmla="*/ 64 w 74"/>
                <a:gd name="T5" fmla="*/ 26 h 111"/>
                <a:gd name="T6" fmla="*/ 63 w 74"/>
                <a:gd name="T7" fmla="*/ 39 h 111"/>
                <a:gd name="T8" fmla="*/ 61 w 74"/>
                <a:gd name="T9" fmla="*/ 48 h 111"/>
                <a:gd name="T10" fmla="*/ 57 w 74"/>
                <a:gd name="T11" fmla="*/ 59 h 111"/>
                <a:gd name="T12" fmla="*/ 51 w 74"/>
                <a:gd name="T13" fmla="*/ 68 h 111"/>
                <a:gd name="T14" fmla="*/ 45 w 74"/>
                <a:gd name="T15" fmla="*/ 77 h 111"/>
                <a:gd name="T16" fmla="*/ 39 w 74"/>
                <a:gd name="T17" fmla="*/ 85 h 111"/>
                <a:gd name="T18" fmla="*/ 32 w 74"/>
                <a:gd name="T19" fmla="*/ 91 h 111"/>
                <a:gd name="T20" fmla="*/ 25 w 74"/>
                <a:gd name="T21" fmla="*/ 96 h 111"/>
                <a:gd name="T22" fmla="*/ 20 w 74"/>
                <a:gd name="T23" fmla="*/ 99 h 111"/>
                <a:gd name="T24" fmla="*/ 14 w 74"/>
                <a:gd name="T25" fmla="*/ 101 h 111"/>
                <a:gd name="T26" fmla="*/ 10 w 74"/>
                <a:gd name="T27" fmla="*/ 101 h 111"/>
                <a:gd name="T28" fmla="*/ 8 w 74"/>
                <a:gd name="T29" fmla="*/ 101 h 111"/>
                <a:gd name="T30" fmla="*/ 9 w 74"/>
                <a:gd name="T31" fmla="*/ 101 h 111"/>
                <a:gd name="T32" fmla="*/ 8 w 74"/>
                <a:gd name="T33" fmla="*/ 100 h 111"/>
                <a:gd name="T34" fmla="*/ 8 w 74"/>
                <a:gd name="T35" fmla="*/ 99 h 111"/>
                <a:gd name="T36" fmla="*/ 8 w 74"/>
                <a:gd name="T37" fmla="*/ 97 h 111"/>
                <a:gd name="T38" fmla="*/ 0 w 74"/>
                <a:gd name="T39" fmla="*/ 96 h 111"/>
                <a:gd name="T40" fmla="*/ 0 w 74"/>
                <a:gd name="T41" fmla="*/ 99 h 111"/>
                <a:gd name="T42" fmla="*/ 0 w 74"/>
                <a:gd name="T43" fmla="*/ 102 h 111"/>
                <a:gd name="T44" fmla="*/ 2 w 74"/>
                <a:gd name="T45" fmla="*/ 106 h 111"/>
                <a:gd name="T46" fmla="*/ 5 w 74"/>
                <a:gd name="T47" fmla="*/ 109 h 111"/>
                <a:gd name="T48" fmla="*/ 10 w 74"/>
                <a:gd name="T49" fmla="*/ 111 h 111"/>
                <a:gd name="T50" fmla="*/ 16 w 74"/>
                <a:gd name="T51" fmla="*/ 110 h 111"/>
                <a:gd name="T52" fmla="*/ 23 w 74"/>
                <a:gd name="T53" fmla="*/ 108 h 111"/>
                <a:gd name="T54" fmla="*/ 30 w 74"/>
                <a:gd name="T55" fmla="*/ 103 h 111"/>
                <a:gd name="T56" fmla="*/ 38 w 74"/>
                <a:gd name="T57" fmla="*/ 98 h 111"/>
                <a:gd name="T58" fmla="*/ 45 w 74"/>
                <a:gd name="T59" fmla="*/ 91 h 111"/>
                <a:gd name="T60" fmla="*/ 52 w 74"/>
                <a:gd name="T61" fmla="*/ 82 h 111"/>
                <a:gd name="T62" fmla="*/ 59 w 74"/>
                <a:gd name="T63" fmla="*/ 74 h 111"/>
                <a:gd name="T64" fmla="*/ 64 w 74"/>
                <a:gd name="T65" fmla="*/ 63 h 111"/>
                <a:gd name="T66" fmla="*/ 69 w 74"/>
                <a:gd name="T67" fmla="*/ 52 h 111"/>
                <a:gd name="T68" fmla="*/ 73 w 74"/>
                <a:gd name="T69" fmla="*/ 40 h 111"/>
                <a:gd name="T70" fmla="*/ 74 w 74"/>
                <a:gd name="T71" fmla="*/ 26 h 111"/>
                <a:gd name="T72" fmla="*/ 73 w 74"/>
                <a:gd name="T73" fmla="*/ 13 h 111"/>
                <a:gd name="T74" fmla="*/ 69 w 74"/>
                <a:gd name="T75" fmla="*/ 0 h 111"/>
                <a:gd name="T76" fmla="*/ 61 w 74"/>
                <a:gd name="T77" fmla="*/ 3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1" y="3"/>
                  </a:moveTo>
                  <a:lnTo>
                    <a:pt x="64" y="15"/>
                  </a:lnTo>
                  <a:lnTo>
                    <a:pt x="64" y="26"/>
                  </a:lnTo>
                  <a:lnTo>
                    <a:pt x="63" y="39"/>
                  </a:lnTo>
                  <a:lnTo>
                    <a:pt x="61" y="48"/>
                  </a:lnTo>
                  <a:lnTo>
                    <a:pt x="57" y="59"/>
                  </a:lnTo>
                  <a:lnTo>
                    <a:pt x="51" y="68"/>
                  </a:lnTo>
                  <a:lnTo>
                    <a:pt x="45" y="77"/>
                  </a:lnTo>
                  <a:lnTo>
                    <a:pt x="39" y="85"/>
                  </a:lnTo>
                  <a:lnTo>
                    <a:pt x="32" y="91"/>
                  </a:lnTo>
                  <a:lnTo>
                    <a:pt x="25" y="96"/>
                  </a:lnTo>
                  <a:lnTo>
                    <a:pt x="20" y="99"/>
                  </a:lnTo>
                  <a:lnTo>
                    <a:pt x="14" y="101"/>
                  </a:lnTo>
                  <a:lnTo>
                    <a:pt x="10" y="101"/>
                  </a:lnTo>
                  <a:lnTo>
                    <a:pt x="8" y="101"/>
                  </a:lnTo>
                  <a:lnTo>
                    <a:pt x="9" y="101"/>
                  </a:lnTo>
                  <a:lnTo>
                    <a:pt x="8" y="100"/>
                  </a:lnTo>
                  <a:lnTo>
                    <a:pt x="8" y="99"/>
                  </a:lnTo>
                  <a:lnTo>
                    <a:pt x="8" y="97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2" y="106"/>
                  </a:lnTo>
                  <a:lnTo>
                    <a:pt x="5" y="109"/>
                  </a:lnTo>
                  <a:lnTo>
                    <a:pt x="10" y="111"/>
                  </a:lnTo>
                  <a:lnTo>
                    <a:pt x="16" y="110"/>
                  </a:lnTo>
                  <a:lnTo>
                    <a:pt x="23" y="108"/>
                  </a:lnTo>
                  <a:lnTo>
                    <a:pt x="30" y="103"/>
                  </a:lnTo>
                  <a:lnTo>
                    <a:pt x="38" y="98"/>
                  </a:lnTo>
                  <a:lnTo>
                    <a:pt x="45" y="91"/>
                  </a:lnTo>
                  <a:lnTo>
                    <a:pt x="52" y="82"/>
                  </a:lnTo>
                  <a:lnTo>
                    <a:pt x="59" y="74"/>
                  </a:lnTo>
                  <a:lnTo>
                    <a:pt x="64" y="63"/>
                  </a:lnTo>
                  <a:lnTo>
                    <a:pt x="69" y="52"/>
                  </a:lnTo>
                  <a:lnTo>
                    <a:pt x="73" y="40"/>
                  </a:lnTo>
                  <a:lnTo>
                    <a:pt x="74" y="26"/>
                  </a:lnTo>
                  <a:lnTo>
                    <a:pt x="73" y="13"/>
                  </a:lnTo>
                  <a:lnTo>
                    <a:pt x="69" y="0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92" name="Freeform 1800"/>
            <p:cNvSpPr>
              <a:spLocks/>
            </p:cNvSpPr>
            <p:nvPr/>
          </p:nvSpPr>
          <p:spPr bwMode="auto">
            <a:xfrm>
              <a:off x="5455" y="1266"/>
              <a:ext cx="53" cy="46"/>
            </a:xfrm>
            <a:custGeom>
              <a:avLst/>
              <a:gdLst>
                <a:gd name="T0" fmla="*/ 8 w 53"/>
                <a:gd name="T1" fmla="*/ 46 h 46"/>
                <a:gd name="T2" fmla="*/ 13 w 53"/>
                <a:gd name="T3" fmla="*/ 37 h 46"/>
                <a:gd name="T4" fmla="*/ 20 w 53"/>
                <a:gd name="T5" fmla="*/ 29 h 46"/>
                <a:gd name="T6" fmla="*/ 27 w 53"/>
                <a:gd name="T7" fmla="*/ 23 h 46"/>
                <a:gd name="T8" fmla="*/ 33 w 53"/>
                <a:gd name="T9" fmla="*/ 16 h 46"/>
                <a:gd name="T10" fmla="*/ 40 w 53"/>
                <a:gd name="T11" fmla="*/ 12 h 46"/>
                <a:gd name="T12" fmla="*/ 44 w 53"/>
                <a:gd name="T13" fmla="*/ 9 h 46"/>
                <a:gd name="T14" fmla="*/ 46 w 53"/>
                <a:gd name="T15" fmla="*/ 9 h 46"/>
                <a:gd name="T16" fmla="*/ 45 w 53"/>
                <a:gd name="T17" fmla="*/ 8 h 46"/>
                <a:gd name="T18" fmla="*/ 53 w 53"/>
                <a:gd name="T19" fmla="*/ 5 h 46"/>
                <a:gd name="T20" fmla="*/ 51 w 53"/>
                <a:gd name="T21" fmla="*/ 2 h 46"/>
                <a:gd name="T22" fmla="*/ 47 w 53"/>
                <a:gd name="T23" fmla="*/ 0 h 46"/>
                <a:gd name="T24" fmla="*/ 44 w 53"/>
                <a:gd name="T25" fmla="*/ 0 h 46"/>
                <a:gd name="T26" fmla="*/ 41 w 53"/>
                <a:gd name="T27" fmla="*/ 1 h 46"/>
                <a:gd name="T28" fmla="*/ 34 w 53"/>
                <a:gd name="T29" fmla="*/ 4 h 46"/>
                <a:gd name="T30" fmla="*/ 28 w 53"/>
                <a:gd name="T31" fmla="*/ 9 h 46"/>
                <a:gd name="T32" fmla="*/ 21 w 53"/>
                <a:gd name="T33" fmla="*/ 16 h 46"/>
                <a:gd name="T34" fmla="*/ 13 w 53"/>
                <a:gd name="T35" fmla="*/ 23 h 46"/>
                <a:gd name="T36" fmla="*/ 7 w 53"/>
                <a:gd name="T37" fmla="*/ 31 h 46"/>
                <a:gd name="T38" fmla="*/ 0 w 53"/>
                <a:gd name="T39" fmla="*/ 40 h 46"/>
                <a:gd name="T40" fmla="*/ 8 w 53"/>
                <a:gd name="T41" fmla="*/ 46 h 4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3"/>
                <a:gd name="T64" fmla="*/ 0 h 46"/>
                <a:gd name="T65" fmla="*/ 53 w 53"/>
                <a:gd name="T66" fmla="*/ 46 h 4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3" h="46">
                  <a:moveTo>
                    <a:pt x="8" y="46"/>
                  </a:moveTo>
                  <a:lnTo>
                    <a:pt x="13" y="37"/>
                  </a:lnTo>
                  <a:lnTo>
                    <a:pt x="20" y="29"/>
                  </a:lnTo>
                  <a:lnTo>
                    <a:pt x="27" y="23"/>
                  </a:lnTo>
                  <a:lnTo>
                    <a:pt x="33" y="16"/>
                  </a:lnTo>
                  <a:lnTo>
                    <a:pt x="40" y="12"/>
                  </a:lnTo>
                  <a:lnTo>
                    <a:pt x="44" y="9"/>
                  </a:lnTo>
                  <a:lnTo>
                    <a:pt x="46" y="9"/>
                  </a:lnTo>
                  <a:lnTo>
                    <a:pt x="45" y="8"/>
                  </a:lnTo>
                  <a:lnTo>
                    <a:pt x="53" y="5"/>
                  </a:lnTo>
                  <a:lnTo>
                    <a:pt x="51" y="2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4"/>
                  </a:lnTo>
                  <a:lnTo>
                    <a:pt x="28" y="9"/>
                  </a:lnTo>
                  <a:lnTo>
                    <a:pt x="21" y="16"/>
                  </a:lnTo>
                  <a:lnTo>
                    <a:pt x="13" y="23"/>
                  </a:lnTo>
                  <a:lnTo>
                    <a:pt x="7" y="31"/>
                  </a:lnTo>
                  <a:lnTo>
                    <a:pt x="0" y="40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93" name="Freeform 1801"/>
            <p:cNvSpPr>
              <a:spLocks/>
            </p:cNvSpPr>
            <p:nvPr/>
          </p:nvSpPr>
          <p:spPr bwMode="auto">
            <a:xfrm>
              <a:off x="5439" y="1306"/>
              <a:ext cx="24" cy="62"/>
            </a:xfrm>
            <a:custGeom>
              <a:avLst/>
              <a:gdLst>
                <a:gd name="T0" fmla="*/ 8 w 24"/>
                <a:gd name="T1" fmla="*/ 62 h 62"/>
                <a:gd name="T2" fmla="*/ 9 w 24"/>
                <a:gd name="T3" fmla="*/ 57 h 62"/>
                <a:gd name="T4" fmla="*/ 10 w 24"/>
                <a:gd name="T5" fmla="*/ 52 h 62"/>
                <a:gd name="T6" fmla="*/ 11 w 24"/>
                <a:gd name="T7" fmla="*/ 45 h 62"/>
                <a:gd name="T8" fmla="*/ 12 w 24"/>
                <a:gd name="T9" fmla="*/ 38 h 62"/>
                <a:gd name="T10" fmla="*/ 14 w 24"/>
                <a:gd name="T11" fmla="*/ 29 h 62"/>
                <a:gd name="T12" fmla="*/ 16 w 24"/>
                <a:gd name="T13" fmla="*/ 21 h 62"/>
                <a:gd name="T14" fmla="*/ 20 w 24"/>
                <a:gd name="T15" fmla="*/ 13 h 62"/>
                <a:gd name="T16" fmla="*/ 24 w 24"/>
                <a:gd name="T17" fmla="*/ 6 h 62"/>
                <a:gd name="T18" fmla="*/ 16 w 24"/>
                <a:gd name="T19" fmla="*/ 0 h 62"/>
                <a:gd name="T20" fmla="*/ 12 w 24"/>
                <a:gd name="T21" fmla="*/ 9 h 62"/>
                <a:gd name="T22" fmla="*/ 8 w 24"/>
                <a:gd name="T23" fmla="*/ 18 h 62"/>
                <a:gd name="T24" fmla="*/ 6 w 24"/>
                <a:gd name="T25" fmla="*/ 27 h 62"/>
                <a:gd name="T26" fmla="*/ 4 w 24"/>
                <a:gd name="T27" fmla="*/ 35 h 62"/>
                <a:gd name="T28" fmla="*/ 2 w 24"/>
                <a:gd name="T29" fmla="*/ 43 h 62"/>
                <a:gd name="T30" fmla="*/ 1 w 24"/>
                <a:gd name="T31" fmla="*/ 50 h 62"/>
                <a:gd name="T32" fmla="*/ 1 w 24"/>
                <a:gd name="T33" fmla="*/ 56 h 62"/>
                <a:gd name="T34" fmla="*/ 0 w 24"/>
                <a:gd name="T35" fmla="*/ 61 h 62"/>
                <a:gd name="T36" fmla="*/ 8 w 24"/>
                <a:gd name="T37" fmla="*/ 62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2"/>
                <a:gd name="T59" fmla="*/ 24 w 24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2">
                  <a:moveTo>
                    <a:pt x="8" y="62"/>
                  </a:moveTo>
                  <a:lnTo>
                    <a:pt x="9" y="57"/>
                  </a:lnTo>
                  <a:lnTo>
                    <a:pt x="10" y="52"/>
                  </a:lnTo>
                  <a:lnTo>
                    <a:pt x="11" y="45"/>
                  </a:lnTo>
                  <a:lnTo>
                    <a:pt x="12" y="38"/>
                  </a:lnTo>
                  <a:lnTo>
                    <a:pt x="14" y="29"/>
                  </a:lnTo>
                  <a:lnTo>
                    <a:pt x="16" y="21"/>
                  </a:lnTo>
                  <a:lnTo>
                    <a:pt x="20" y="13"/>
                  </a:lnTo>
                  <a:lnTo>
                    <a:pt x="24" y="6"/>
                  </a:lnTo>
                  <a:lnTo>
                    <a:pt x="16" y="0"/>
                  </a:lnTo>
                  <a:lnTo>
                    <a:pt x="12" y="9"/>
                  </a:lnTo>
                  <a:lnTo>
                    <a:pt x="8" y="18"/>
                  </a:lnTo>
                  <a:lnTo>
                    <a:pt x="6" y="27"/>
                  </a:lnTo>
                  <a:lnTo>
                    <a:pt x="4" y="35"/>
                  </a:lnTo>
                  <a:lnTo>
                    <a:pt x="2" y="43"/>
                  </a:lnTo>
                  <a:lnTo>
                    <a:pt x="1" y="50"/>
                  </a:lnTo>
                  <a:lnTo>
                    <a:pt x="1" y="56"/>
                  </a:lnTo>
                  <a:lnTo>
                    <a:pt x="0" y="61"/>
                  </a:lnTo>
                  <a:lnTo>
                    <a:pt x="8" y="6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94" name="Freeform 1802"/>
            <p:cNvSpPr>
              <a:spLocks/>
            </p:cNvSpPr>
            <p:nvPr/>
          </p:nvSpPr>
          <p:spPr bwMode="auto">
            <a:xfrm>
              <a:off x="300" y="3723"/>
              <a:ext cx="65" cy="107"/>
            </a:xfrm>
            <a:custGeom>
              <a:avLst/>
              <a:gdLst>
                <a:gd name="T0" fmla="*/ 65 w 65"/>
                <a:gd name="T1" fmla="*/ 96 h 107"/>
                <a:gd name="T2" fmla="*/ 65 w 65"/>
                <a:gd name="T3" fmla="*/ 99 h 107"/>
                <a:gd name="T4" fmla="*/ 65 w 65"/>
                <a:gd name="T5" fmla="*/ 101 h 107"/>
                <a:gd name="T6" fmla="*/ 64 w 65"/>
                <a:gd name="T7" fmla="*/ 103 h 107"/>
                <a:gd name="T8" fmla="*/ 63 w 65"/>
                <a:gd name="T9" fmla="*/ 104 h 107"/>
                <a:gd name="T10" fmla="*/ 59 w 65"/>
                <a:gd name="T11" fmla="*/ 107 h 107"/>
                <a:gd name="T12" fmla="*/ 54 w 65"/>
                <a:gd name="T13" fmla="*/ 106 h 107"/>
                <a:gd name="T14" fmla="*/ 48 w 65"/>
                <a:gd name="T15" fmla="*/ 103 h 107"/>
                <a:gd name="T16" fmla="*/ 41 w 65"/>
                <a:gd name="T17" fmla="*/ 100 h 107"/>
                <a:gd name="T18" fmla="*/ 35 w 65"/>
                <a:gd name="T19" fmla="*/ 95 h 107"/>
                <a:gd name="T20" fmla="*/ 27 w 65"/>
                <a:gd name="T21" fmla="*/ 88 h 107"/>
                <a:gd name="T22" fmla="*/ 21 w 65"/>
                <a:gd name="T23" fmla="*/ 80 h 107"/>
                <a:gd name="T24" fmla="*/ 14 w 65"/>
                <a:gd name="T25" fmla="*/ 71 h 107"/>
                <a:gd name="T26" fmla="*/ 8 w 65"/>
                <a:gd name="T27" fmla="*/ 62 h 107"/>
                <a:gd name="T28" fmla="*/ 4 w 65"/>
                <a:gd name="T29" fmla="*/ 51 h 107"/>
                <a:gd name="T30" fmla="*/ 2 w 65"/>
                <a:gd name="T31" fmla="*/ 39 h 107"/>
                <a:gd name="T32" fmla="*/ 0 w 65"/>
                <a:gd name="T33" fmla="*/ 26 h 107"/>
                <a:gd name="T34" fmla="*/ 1 w 65"/>
                <a:gd name="T35" fmla="*/ 14 h 107"/>
                <a:gd name="T36" fmla="*/ 4 w 65"/>
                <a:gd name="T37" fmla="*/ 1 h 107"/>
                <a:gd name="T38" fmla="*/ 5 w 65"/>
                <a:gd name="T39" fmla="*/ 0 h 107"/>
                <a:gd name="T40" fmla="*/ 6 w 65"/>
                <a:gd name="T41" fmla="*/ 0 h 107"/>
                <a:gd name="T42" fmla="*/ 8 w 65"/>
                <a:gd name="T43" fmla="*/ 0 h 107"/>
                <a:gd name="T44" fmla="*/ 10 w 65"/>
                <a:gd name="T45" fmla="*/ 0 h 107"/>
                <a:gd name="T46" fmla="*/ 17 w 65"/>
                <a:gd name="T47" fmla="*/ 3 h 107"/>
                <a:gd name="T48" fmla="*/ 23 w 65"/>
                <a:gd name="T49" fmla="*/ 8 h 107"/>
                <a:gd name="T50" fmla="*/ 29 w 65"/>
                <a:gd name="T51" fmla="*/ 14 h 107"/>
                <a:gd name="T52" fmla="*/ 37 w 65"/>
                <a:gd name="T53" fmla="*/ 21 h 107"/>
                <a:gd name="T54" fmla="*/ 43 w 65"/>
                <a:gd name="T55" fmla="*/ 30 h 107"/>
                <a:gd name="T56" fmla="*/ 49 w 65"/>
                <a:gd name="T57" fmla="*/ 39 h 107"/>
                <a:gd name="T58" fmla="*/ 54 w 65"/>
                <a:gd name="T59" fmla="*/ 46 h 107"/>
                <a:gd name="T60" fmla="*/ 57 w 65"/>
                <a:gd name="T61" fmla="*/ 55 h 107"/>
                <a:gd name="T62" fmla="*/ 59 w 65"/>
                <a:gd name="T63" fmla="*/ 63 h 107"/>
                <a:gd name="T64" fmla="*/ 61 w 65"/>
                <a:gd name="T65" fmla="*/ 71 h 107"/>
                <a:gd name="T66" fmla="*/ 63 w 65"/>
                <a:gd name="T67" fmla="*/ 79 h 107"/>
                <a:gd name="T68" fmla="*/ 64 w 65"/>
                <a:gd name="T69" fmla="*/ 86 h 107"/>
                <a:gd name="T70" fmla="*/ 64 w 65"/>
                <a:gd name="T71" fmla="*/ 91 h 107"/>
                <a:gd name="T72" fmla="*/ 65 w 65"/>
                <a:gd name="T73" fmla="*/ 96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65" y="96"/>
                  </a:moveTo>
                  <a:lnTo>
                    <a:pt x="65" y="99"/>
                  </a:lnTo>
                  <a:lnTo>
                    <a:pt x="65" y="101"/>
                  </a:lnTo>
                  <a:lnTo>
                    <a:pt x="64" y="103"/>
                  </a:lnTo>
                  <a:lnTo>
                    <a:pt x="63" y="104"/>
                  </a:lnTo>
                  <a:lnTo>
                    <a:pt x="59" y="107"/>
                  </a:lnTo>
                  <a:lnTo>
                    <a:pt x="54" y="106"/>
                  </a:lnTo>
                  <a:lnTo>
                    <a:pt x="48" y="103"/>
                  </a:lnTo>
                  <a:lnTo>
                    <a:pt x="41" y="100"/>
                  </a:lnTo>
                  <a:lnTo>
                    <a:pt x="35" y="95"/>
                  </a:lnTo>
                  <a:lnTo>
                    <a:pt x="27" y="88"/>
                  </a:lnTo>
                  <a:lnTo>
                    <a:pt x="21" y="80"/>
                  </a:lnTo>
                  <a:lnTo>
                    <a:pt x="14" y="71"/>
                  </a:lnTo>
                  <a:lnTo>
                    <a:pt x="8" y="62"/>
                  </a:lnTo>
                  <a:lnTo>
                    <a:pt x="4" y="51"/>
                  </a:lnTo>
                  <a:lnTo>
                    <a:pt x="2" y="39"/>
                  </a:lnTo>
                  <a:lnTo>
                    <a:pt x="0" y="26"/>
                  </a:lnTo>
                  <a:lnTo>
                    <a:pt x="1" y="14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7" y="3"/>
                  </a:lnTo>
                  <a:lnTo>
                    <a:pt x="23" y="8"/>
                  </a:lnTo>
                  <a:lnTo>
                    <a:pt x="29" y="14"/>
                  </a:lnTo>
                  <a:lnTo>
                    <a:pt x="37" y="21"/>
                  </a:lnTo>
                  <a:lnTo>
                    <a:pt x="43" y="30"/>
                  </a:lnTo>
                  <a:lnTo>
                    <a:pt x="49" y="39"/>
                  </a:lnTo>
                  <a:lnTo>
                    <a:pt x="54" y="46"/>
                  </a:lnTo>
                  <a:lnTo>
                    <a:pt x="57" y="55"/>
                  </a:lnTo>
                  <a:lnTo>
                    <a:pt x="59" y="63"/>
                  </a:lnTo>
                  <a:lnTo>
                    <a:pt x="61" y="71"/>
                  </a:lnTo>
                  <a:lnTo>
                    <a:pt x="63" y="79"/>
                  </a:lnTo>
                  <a:lnTo>
                    <a:pt x="64" y="86"/>
                  </a:lnTo>
                  <a:lnTo>
                    <a:pt x="64" y="91"/>
                  </a:lnTo>
                  <a:lnTo>
                    <a:pt x="65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95" name="Freeform 1803"/>
            <p:cNvSpPr>
              <a:spLocks/>
            </p:cNvSpPr>
            <p:nvPr/>
          </p:nvSpPr>
          <p:spPr bwMode="auto">
            <a:xfrm>
              <a:off x="295" y="3723"/>
              <a:ext cx="74" cy="111"/>
            </a:xfrm>
            <a:custGeom>
              <a:avLst/>
              <a:gdLst>
                <a:gd name="T0" fmla="*/ 5 w 74"/>
                <a:gd name="T1" fmla="*/ 0 h 111"/>
                <a:gd name="T2" fmla="*/ 1 w 74"/>
                <a:gd name="T3" fmla="*/ 13 h 111"/>
                <a:gd name="T4" fmla="*/ 0 w 74"/>
                <a:gd name="T5" fmla="*/ 26 h 111"/>
                <a:gd name="T6" fmla="*/ 1 w 74"/>
                <a:gd name="T7" fmla="*/ 40 h 111"/>
                <a:gd name="T8" fmla="*/ 5 w 74"/>
                <a:gd name="T9" fmla="*/ 52 h 111"/>
                <a:gd name="T10" fmla="*/ 10 w 74"/>
                <a:gd name="T11" fmla="*/ 63 h 111"/>
                <a:gd name="T12" fmla="*/ 15 w 74"/>
                <a:gd name="T13" fmla="*/ 74 h 111"/>
                <a:gd name="T14" fmla="*/ 22 w 74"/>
                <a:gd name="T15" fmla="*/ 82 h 111"/>
                <a:gd name="T16" fmla="*/ 29 w 74"/>
                <a:gd name="T17" fmla="*/ 91 h 111"/>
                <a:gd name="T18" fmla="*/ 36 w 74"/>
                <a:gd name="T19" fmla="*/ 98 h 111"/>
                <a:gd name="T20" fmla="*/ 44 w 74"/>
                <a:gd name="T21" fmla="*/ 103 h 111"/>
                <a:gd name="T22" fmla="*/ 51 w 74"/>
                <a:gd name="T23" fmla="*/ 108 h 111"/>
                <a:gd name="T24" fmla="*/ 58 w 74"/>
                <a:gd name="T25" fmla="*/ 110 h 111"/>
                <a:gd name="T26" fmla="*/ 64 w 74"/>
                <a:gd name="T27" fmla="*/ 111 h 111"/>
                <a:gd name="T28" fmla="*/ 70 w 74"/>
                <a:gd name="T29" fmla="*/ 109 h 111"/>
                <a:gd name="T30" fmla="*/ 72 w 74"/>
                <a:gd name="T31" fmla="*/ 106 h 111"/>
                <a:gd name="T32" fmla="*/ 74 w 74"/>
                <a:gd name="T33" fmla="*/ 102 h 111"/>
                <a:gd name="T34" fmla="*/ 74 w 74"/>
                <a:gd name="T35" fmla="*/ 99 h 111"/>
                <a:gd name="T36" fmla="*/ 74 w 74"/>
                <a:gd name="T37" fmla="*/ 96 h 111"/>
                <a:gd name="T38" fmla="*/ 66 w 74"/>
                <a:gd name="T39" fmla="*/ 97 h 111"/>
                <a:gd name="T40" fmla="*/ 66 w 74"/>
                <a:gd name="T41" fmla="*/ 99 h 111"/>
                <a:gd name="T42" fmla="*/ 66 w 74"/>
                <a:gd name="T43" fmla="*/ 100 h 111"/>
                <a:gd name="T44" fmla="*/ 65 w 74"/>
                <a:gd name="T45" fmla="*/ 101 h 111"/>
                <a:gd name="T46" fmla="*/ 66 w 74"/>
                <a:gd name="T47" fmla="*/ 101 h 111"/>
                <a:gd name="T48" fmla="*/ 64 w 74"/>
                <a:gd name="T49" fmla="*/ 101 h 111"/>
                <a:gd name="T50" fmla="*/ 60 w 74"/>
                <a:gd name="T51" fmla="*/ 101 h 111"/>
                <a:gd name="T52" fmla="*/ 54 w 74"/>
                <a:gd name="T53" fmla="*/ 99 h 111"/>
                <a:gd name="T54" fmla="*/ 49 w 74"/>
                <a:gd name="T55" fmla="*/ 96 h 111"/>
                <a:gd name="T56" fmla="*/ 42 w 74"/>
                <a:gd name="T57" fmla="*/ 91 h 111"/>
                <a:gd name="T58" fmla="*/ 35 w 74"/>
                <a:gd name="T59" fmla="*/ 85 h 111"/>
                <a:gd name="T60" fmla="*/ 29 w 74"/>
                <a:gd name="T61" fmla="*/ 77 h 111"/>
                <a:gd name="T62" fmla="*/ 23 w 74"/>
                <a:gd name="T63" fmla="*/ 68 h 111"/>
                <a:gd name="T64" fmla="*/ 17 w 74"/>
                <a:gd name="T65" fmla="*/ 59 h 111"/>
                <a:gd name="T66" fmla="*/ 13 w 74"/>
                <a:gd name="T67" fmla="*/ 48 h 111"/>
                <a:gd name="T68" fmla="*/ 11 w 74"/>
                <a:gd name="T69" fmla="*/ 39 h 111"/>
                <a:gd name="T70" fmla="*/ 10 w 74"/>
                <a:gd name="T71" fmla="*/ 26 h 111"/>
                <a:gd name="T72" fmla="*/ 10 w 74"/>
                <a:gd name="T73" fmla="*/ 15 h 111"/>
                <a:gd name="T74" fmla="*/ 13 w 74"/>
                <a:gd name="T75" fmla="*/ 3 h 111"/>
                <a:gd name="T76" fmla="*/ 5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5" y="0"/>
                  </a:moveTo>
                  <a:lnTo>
                    <a:pt x="1" y="13"/>
                  </a:lnTo>
                  <a:lnTo>
                    <a:pt x="0" y="26"/>
                  </a:lnTo>
                  <a:lnTo>
                    <a:pt x="1" y="40"/>
                  </a:lnTo>
                  <a:lnTo>
                    <a:pt x="5" y="52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2"/>
                  </a:lnTo>
                  <a:lnTo>
                    <a:pt x="29" y="91"/>
                  </a:lnTo>
                  <a:lnTo>
                    <a:pt x="36" y="98"/>
                  </a:lnTo>
                  <a:lnTo>
                    <a:pt x="44" y="103"/>
                  </a:lnTo>
                  <a:lnTo>
                    <a:pt x="51" y="108"/>
                  </a:lnTo>
                  <a:lnTo>
                    <a:pt x="58" y="110"/>
                  </a:lnTo>
                  <a:lnTo>
                    <a:pt x="64" y="111"/>
                  </a:lnTo>
                  <a:lnTo>
                    <a:pt x="70" y="109"/>
                  </a:lnTo>
                  <a:lnTo>
                    <a:pt x="72" y="106"/>
                  </a:lnTo>
                  <a:lnTo>
                    <a:pt x="74" y="102"/>
                  </a:lnTo>
                  <a:lnTo>
                    <a:pt x="74" y="99"/>
                  </a:lnTo>
                  <a:lnTo>
                    <a:pt x="74" y="96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1"/>
                  </a:lnTo>
                  <a:lnTo>
                    <a:pt x="60" y="101"/>
                  </a:lnTo>
                  <a:lnTo>
                    <a:pt x="54" y="99"/>
                  </a:lnTo>
                  <a:lnTo>
                    <a:pt x="49" y="96"/>
                  </a:lnTo>
                  <a:lnTo>
                    <a:pt x="42" y="91"/>
                  </a:lnTo>
                  <a:lnTo>
                    <a:pt x="35" y="85"/>
                  </a:lnTo>
                  <a:lnTo>
                    <a:pt x="29" y="77"/>
                  </a:lnTo>
                  <a:lnTo>
                    <a:pt x="23" y="68"/>
                  </a:lnTo>
                  <a:lnTo>
                    <a:pt x="17" y="59"/>
                  </a:lnTo>
                  <a:lnTo>
                    <a:pt x="13" y="48"/>
                  </a:lnTo>
                  <a:lnTo>
                    <a:pt x="11" y="39"/>
                  </a:lnTo>
                  <a:lnTo>
                    <a:pt x="10" y="26"/>
                  </a:lnTo>
                  <a:lnTo>
                    <a:pt x="10" y="15"/>
                  </a:lnTo>
                  <a:lnTo>
                    <a:pt x="13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96" name="Freeform 1804"/>
            <p:cNvSpPr>
              <a:spLocks/>
            </p:cNvSpPr>
            <p:nvPr/>
          </p:nvSpPr>
          <p:spPr bwMode="auto">
            <a:xfrm>
              <a:off x="300" y="3718"/>
              <a:ext cx="53" cy="46"/>
            </a:xfrm>
            <a:custGeom>
              <a:avLst/>
              <a:gdLst>
                <a:gd name="T0" fmla="*/ 53 w 53"/>
                <a:gd name="T1" fmla="*/ 40 h 46"/>
                <a:gd name="T2" fmla="*/ 47 w 53"/>
                <a:gd name="T3" fmla="*/ 31 h 46"/>
                <a:gd name="T4" fmla="*/ 40 w 53"/>
                <a:gd name="T5" fmla="*/ 23 h 46"/>
                <a:gd name="T6" fmla="*/ 32 w 53"/>
                <a:gd name="T7" fmla="*/ 16 h 46"/>
                <a:gd name="T8" fmla="*/ 25 w 53"/>
                <a:gd name="T9" fmla="*/ 10 h 46"/>
                <a:gd name="T10" fmla="*/ 19 w 53"/>
                <a:gd name="T11" fmla="*/ 4 h 46"/>
                <a:gd name="T12" fmla="*/ 12 w 53"/>
                <a:gd name="T13" fmla="*/ 1 h 46"/>
                <a:gd name="T14" fmla="*/ 9 w 53"/>
                <a:gd name="T15" fmla="*/ 0 h 46"/>
                <a:gd name="T16" fmla="*/ 6 w 53"/>
                <a:gd name="T17" fmla="*/ 0 h 46"/>
                <a:gd name="T18" fmla="*/ 3 w 53"/>
                <a:gd name="T19" fmla="*/ 2 h 46"/>
                <a:gd name="T20" fmla="*/ 0 w 53"/>
                <a:gd name="T21" fmla="*/ 5 h 46"/>
                <a:gd name="T22" fmla="*/ 8 w 53"/>
                <a:gd name="T23" fmla="*/ 8 h 46"/>
                <a:gd name="T24" fmla="*/ 7 w 53"/>
                <a:gd name="T25" fmla="*/ 10 h 46"/>
                <a:gd name="T26" fmla="*/ 8 w 53"/>
                <a:gd name="T27" fmla="*/ 10 h 46"/>
                <a:gd name="T28" fmla="*/ 9 w 53"/>
                <a:gd name="T29" fmla="*/ 10 h 46"/>
                <a:gd name="T30" fmla="*/ 13 w 53"/>
                <a:gd name="T31" fmla="*/ 12 h 46"/>
                <a:gd name="T32" fmla="*/ 20 w 53"/>
                <a:gd name="T33" fmla="*/ 16 h 46"/>
                <a:gd name="T34" fmla="*/ 26 w 53"/>
                <a:gd name="T35" fmla="*/ 23 h 46"/>
                <a:gd name="T36" fmla="*/ 33 w 53"/>
                <a:gd name="T37" fmla="*/ 29 h 46"/>
                <a:gd name="T38" fmla="*/ 40 w 53"/>
                <a:gd name="T39" fmla="*/ 37 h 46"/>
                <a:gd name="T40" fmla="*/ 45 w 53"/>
                <a:gd name="T41" fmla="*/ 46 h 46"/>
                <a:gd name="T42" fmla="*/ 53 w 53"/>
                <a:gd name="T43" fmla="*/ 40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6"/>
                <a:gd name="T68" fmla="*/ 53 w 53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6">
                  <a:moveTo>
                    <a:pt x="53" y="40"/>
                  </a:moveTo>
                  <a:lnTo>
                    <a:pt x="47" y="31"/>
                  </a:lnTo>
                  <a:lnTo>
                    <a:pt x="40" y="23"/>
                  </a:lnTo>
                  <a:lnTo>
                    <a:pt x="32" y="16"/>
                  </a:lnTo>
                  <a:lnTo>
                    <a:pt x="25" y="10"/>
                  </a:lnTo>
                  <a:lnTo>
                    <a:pt x="19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13" y="12"/>
                  </a:lnTo>
                  <a:lnTo>
                    <a:pt x="20" y="16"/>
                  </a:lnTo>
                  <a:lnTo>
                    <a:pt x="26" y="23"/>
                  </a:lnTo>
                  <a:lnTo>
                    <a:pt x="33" y="29"/>
                  </a:lnTo>
                  <a:lnTo>
                    <a:pt x="40" y="37"/>
                  </a:lnTo>
                  <a:lnTo>
                    <a:pt x="45" y="46"/>
                  </a:lnTo>
                  <a:lnTo>
                    <a:pt x="53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97" name="Freeform 1805"/>
            <p:cNvSpPr>
              <a:spLocks/>
            </p:cNvSpPr>
            <p:nvPr/>
          </p:nvSpPr>
          <p:spPr bwMode="auto">
            <a:xfrm>
              <a:off x="345" y="3758"/>
              <a:ext cx="24" cy="62"/>
            </a:xfrm>
            <a:custGeom>
              <a:avLst/>
              <a:gdLst>
                <a:gd name="T0" fmla="*/ 24 w 24"/>
                <a:gd name="T1" fmla="*/ 61 h 62"/>
                <a:gd name="T2" fmla="*/ 23 w 24"/>
                <a:gd name="T3" fmla="*/ 56 h 62"/>
                <a:gd name="T4" fmla="*/ 23 w 24"/>
                <a:gd name="T5" fmla="*/ 50 h 62"/>
                <a:gd name="T6" fmla="*/ 22 w 24"/>
                <a:gd name="T7" fmla="*/ 43 h 62"/>
                <a:gd name="T8" fmla="*/ 20 w 24"/>
                <a:gd name="T9" fmla="*/ 35 h 62"/>
                <a:gd name="T10" fmla="*/ 18 w 24"/>
                <a:gd name="T11" fmla="*/ 27 h 62"/>
                <a:gd name="T12" fmla="*/ 16 w 24"/>
                <a:gd name="T13" fmla="*/ 18 h 62"/>
                <a:gd name="T14" fmla="*/ 12 w 24"/>
                <a:gd name="T15" fmla="*/ 9 h 62"/>
                <a:gd name="T16" fmla="*/ 8 w 24"/>
                <a:gd name="T17" fmla="*/ 0 h 62"/>
                <a:gd name="T18" fmla="*/ 0 w 24"/>
                <a:gd name="T19" fmla="*/ 6 h 62"/>
                <a:gd name="T20" fmla="*/ 4 w 24"/>
                <a:gd name="T21" fmla="*/ 13 h 62"/>
                <a:gd name="T22" fmla="*/ 8 w 24"/>
                <a:gd name="T23" fmla="*/ 21 h 62"/>
                <a:gd name="T24" fmla="*/ 10 w 24"/>
                <a:gd name="T25" fmla="*/ 29 h 62"/>
                <a:gd name="T26" fmla="*/ 12 w 24"/>
                <a:gd name="T27" fmla="*/ 38 h 62"/>
                <a:gd name="T28" fmla="*/ 13 w 24"/>
                <a:gd name="T29" fmla="*/ 45 h 62"/>
                <a:gd name="T30" fmla="*/ 14 w 24"/>
                <a:gd name="T31" fmla="*/ 52 h 62"/>
                <a:gd name="T32" fmla="*/ 15 w 24"/>
                <a:gd name="T33" fmla="*/ 57 h 62"/>
                <a:gd name="T34" fmla="*/ 16 w 24"/>
                <a:gd name="T35" fmla="*/ 62 h 62"/>
                <a:gd name="T36" fmla="*/ 24 w 24"/>
                <a:gd name="T37" fmla="*/ 61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2"/>
                <a:gd name="T59" fmla="*/ 24 w 24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2">
                  <a:moveTo>
                    <a:pt x="24" y="61"/>
                  </a:moveTo>
                  <a:lnTo>
                    <a:pt x="23" y="56"/>
                  </a:lnTo>
                  <a:lnTo>
                    <a:pt x="23" y="50"/>
                  </a:lnTo>
                  <a:lnTo>
                    <a:pt x="22" y="43"/>
                  </a:lnTo>
                  <a:lnTo>
                    <a:pt x="20" y="35"/>
                  </a:lnTo>
                  <a:lnTo>
                    <a:pt x="18" y="27"/>
                  </a:lnTo>
                  <a:lnTo>
                    <a:pt x="16" y="18"/>
                  </a:lnTo>
                  <a:lnTo>
                    <a:pt x="12" y="9"/>
                  </a:lnTo>
                  <a:lnTo>
                    <a:pt x="8" y="0"/>
                  </a:lnTo>
                  <a:lnTo>
                    <a:pt x="0" y="6"/>
                  </a:lnTo>
                  <a:lnTo>
                    <a:pt x="4" y="13"/>
                  </a:lnTo>
                  <a:lnTo>
                    <a:pt x="8" y="21"/>
                  </a:lnTo>
                  <a:lnTo>
                    <a:pt x="10" y="29"/>
                  </a:lnTo>
                  <a:lnTo>
                    <a:pt x="12" y="38"/>
                  </a:lnTo>
                  <a:lnTo>
                    <a:pt x="13" y="45"/>
                  </a:lnTo>
                  <a:lnTo>
                    <a:pt x="14" y="52"/>
                  </a:lnTo>
                  <a:lnTo>
                    <a:pt x="15" y="57"/>
                  </a:lnTo>
                  <a:lnTo>
                    <a:pt x="16" y="62"/>
                  </a:lnTo>
                  <a:lnTo>
                    <a:pt x="24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98" name="Freeform 1806"/>
            <p:cNvSpPr>
              <a:spLocks/>
            </p:cNvSpPr>
            <p:nvPr/>
          </p:nvSpPr>
          <p:spPr bwMode="auto">
            <a:xfrm>
              <a:off x="5443" y="3824"/>
              <a:ext cx="65" cy="81"/>
            </a:xfrm>
            <a:custGeom>
              <a:avLst/>
              <a:gdLst>
                <a:gd name="T0" fmla="*/ 0 w 65"/>
                <a:gd name="T1" fmla="*/ 74 h 81"/>
                <a:gd name="T2" fmla="*/ 0 w 65"/>
                <a:gd name="T3" fmla="*/ 78 h 81"/>
                <a:gd name="T4" fmla="*/ 2 w 65"/>
                <a:gd name="T5" fmla="*/ 81 h 81"/>
                <a:gd name="T6" fmla="*/ 6 w 65"/>
                <a:gd name="T7" fmla="*/ 81 h 81"/>
                <a:gd name="T8" fmla="*/ 11 w 65"/>
                <a:gd name="T9" fmla="*/ 81 h 81"/>
                <a:gd name="T10" fmla="*/ 17 w 65"/>
                <a:gd name="T11" fmla="*/ 80 h 81"/>
                <a:gd name="T12" fmla="*/ 24 w 65"/>
                <a:gd name="T13" fmla="*/ 77 h 81"/>
                <a:gd name="T14" fmla="*/ 30 w 65"/>
                <a:gd name="T15" fmla="*/ 73 h 81"/>
                <a:gd name="T16" fmla="*/ 38 w 65"/>
                <a:gd name="T17" fmla="*/ 68 h 81"/>
                <a:gd name="T18" fmla="*/ 44 w 65"/>
                <a:gd name="T19" fmla="*/ 62 h 81"/>
                <a:gd name="T20" fmla="*/ 51 w 65"/>
                <a:gd name="T21" fmla="*/ 55 h 81"/>
                <a:gd name="T22" fmla="*/ 57 w 65"/>
                <a:gd name="T23" fmla="*/ 47 h 81"/>
                <a:gd name="T24" fmla="*/ 61 w 65"/>
                <a:gd name="T25" fmla="*/ 40 h 81"/>
                <a:gd name="T26" fmla="*/ 63 w 65"/>
                <a:gd name="T27" fmla="*/ 31 h 81"/>
                <a:gd name="T28" fmla="*/ 65 w 65"/>
                <a:gd name="T29" fmla="*/ 21 h 81"/>
                <a:gd name="T30" fmla="*/ 64 w 65"/>
                <a:gd name="T31" fmla="*/ 11 h 81"/>
                <a:gd name="T32" fmla="*/ 61 w 65"/>
                <a:gd name="T33" fmla="*/ 1 h 81"/>
                <a:gd name="T34" fmla="*/ 59 w 65"/>
                <a:gd name="T35" fmla="*/ 0 h 81"/>
                <a:gd name="T36" fmla="*/ 55 w 65"/>
                <a:gd name="T37" fmla="*/ 1 h 81"/>
                <a:gd name="T38" fmla="*/ 48 w 65"/>
                <a:gd name="T39" fmla="*/ 3 h 81"/>
                <a:gd name="T40" fmla="*/ 42 w 65"/>
                <a:gd name="T41" fmla="*/ 7 h 81"/>
                <a:gd name="T42" fmla="*/ 36 w 65"/>
                <a:gd name="T43" fmla="*/ 11 h 81"/>
                <a:gd name="T44" fmla="*/ 28 w 65"/>
                <a:gd name="T45" fmla="*/ 17 h 81"/>
                <a:gd name="T46" fmla="*/ 22 w 65"/>
                <a:gd name="T47" fmla="*/ 23 h 81"/>
                <a:gd name="T48" fmla="*/ 16 w 65"/>
                <a:gd name="T49" fmla="*/ 30 h 81"/>
                <a:gd name="T50" fmla="*/ 11 w 65"/>
                <a:gd name="T51" fmla="*/ 36 h 81"/>
                <a:gd name="T52" fmla="*/ 8 w 65"/>
                <a:gd name="T53" fmla="*/ 42 h 81"/>
                <a:gd name="T54" fmla="*/ 6 w 65"/>
                <a:gd name="T55" fmla="*/ 48 h 81"/>
                <a:gd name="T56" fmla="*/ 4 w 65"/>
                <a:gd name="T57" fmla="*/ 55 h 81"/>
                <a:gd name="T58" fmla="*/ 2 w 65"/>
                <a:gd name="T59" fmla="*/ 61 h 81"/>
                <a:gd name="T60" fmla="*/ 1 w 65"/>
                <a:gd name="T61" fmla="*/ 66 h 81"/>
                <a:gd name="T62" fmla="*/ 1 w 65"/>
                <a:gd name="T63" fmla="*/ 70 h 81"/>
                <a:gd name="T64" fmla="*/ 0 w 65"/>
                <a:gd name="T65" fmla="*/ 74 h 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81"/>
                <a:gd name="T101" fmla="*/ 65 w 65"/>
                <a:gd name="T102" fmla="*/ 81 h 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81">
                  <a:moveTo>
                    <a:pt x="0" y="74"/>
                  </a:moveTo>
                  <a:lnTo>
                    <a:pt x="0" y="78"/>
                  </a:lnTo>
                  <a:lnTo>
                    <a:pt x="2" y="81"/>
                  </a:lnTo>
                  <a:lnTo>
                    <a:pt x="6" y="81"/>
                  </a:lnTo>
                  <a:lnTo>
                    <a:pt x="11" y="81"/>
                  </a:lnTo>
                  <a:lnTo>
                    <a:pt x="17" y="80"/>
                  </a:lnTo>
                  <a:lnTo>
                    <a:pt x="24" y="77"/>
                  </a:lnTo>
                  <a:lnTo>
                    <a:pt x="30" y="73"/>
                  </a:lnTo>
                  <a:lnTo>
                    <a:pt x="38" y="68"/>
                  </a:lnTo>
                  <a:lnTo>
                    <a:pt x="44" y="62"/>
                  </a:lnTo>
                  <a:lnTo>
                    <a:pt x="51" y="55"/>
                  </a:lnTo>
                  <a:lnTo>
                    <a:pt x="57" y="47"/>
                  </a:lnTo>
                  <a:lnTo>
                    <a:pt x="61" y="40"/>
                  </a:lnTo>
                  <a:lnTo>
                    <a:pt x="63" y="31"/>
                  </a:lnTo>
                  <a:lnTo>
                    <a:pt x="65" y="21"/>
                  </a:lnTo>
                  <a:lnTo>
                    <a:pt x="64" y="11"/>
                  </a:lnTo>
                  <a:lnTo>
                    <a:pt x="61" y="1"/>
                  </a:lnTo>
                  <a:lnTo>
                    <a:pt x="59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7"/>
                  </a:lnTo>
                  <a:lnTo>
                    <a:pt x="36" y="11"/>
                  </a:lnTo>
                  <a:lnTo>
                    <a:pt x="28" y="17"/>
                  </a:lnTo>
                  <a:lnTo>
                    <a:pt x="22" y="23"/>
                  </a:lnTo>
                  <a:lnTo>
                    <a:pt x="16" y="30"/>
                  </a:lnTo>
                  <a:lnTo>
                    <a:pt x="11" y="36"/>
                  </a:lnTo>
                  <a:lnTo>
                    <a:pt x="8" y="42"/>
                  </a:lnTo>
                  <a:lnTo>
                    <a:pt x="6" y="48"/>
                  </a:lnTo>
                  <a:lnTo>
                    <a:pt x="4" y="55"/>
                  </a:lnTo>
                  <a:lnTo>
                    <a:pt x="2" y="61"/>
                  </a:lnTo>
                  <a:lnTo>
                    <a:pt x="1" y="66"/>
                  </a:lnTo>
                  <a:lnTo>
                    <a:pt x="1" y="7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99" name="Freeform 1807"/>
            <p:cNvSpPr>
              <a:spLocks/>
            </p:cNvSpPr>
            <p:nvPr/>
          </p:nvSpPr>
          <p:spPr bwMode="auto">
            <a:xfrm>
              <a:off x="5439" y="3824"/>
              <a:ext cx="74" cy="87"/>
            </a:xfrm>
            <a:custGeom>
              <a:avLst/>
              <a:gdLst>
                <a:gd name="T0" fmla="*/ 61 w 74"/>
                <a:gd name="T1" fmla="*/ 3 h 87"/>
                <a:gd name="T2" fmla="*/ 64 w 74"/>
                <a:gd name="T3" fmla="*/ 12 h 87"/>
                <a:gd name="T4" fmla="*/ 64 w 74"/>
                <a:gd name="T5" fmla="*/ 21 h 87"/>
                <a:gd name="T6" fmla="*/ 63 w 74"/>
                <a:gd name="T7" fmla="*/ 30 h 87"/>
                <a:gd name="T8" fmla="*/ 61 w 74"/>
                <a:gd name="T9" fmla="*/ 37 h 87"/>
                <a:gd name="T10" fmla="*/ 57 w 74"/>
                <a:gd name="T11" fmla="*/ 45 h 87"/>
                <a:gd name="T12" fmla="*/ 51 w 74"/>
                <a:gd name="T13" fmla="*/ 52 h 87"/>
                <a:gd name="T14" fmla="*/ 46 w 74"/>
                <a:gd name="T15" fmla="*/ 58 h 87"/>
                <a:gd name="T16" fmla="*/ 39 w 74"/>
                <a:gd name="T17" fmla="*/ 64 h 87"/>
                <a:gd name="T18" fmla="*/ 32 w 74"/>
                <a:gd name="T19" fmla="*/ 69 h 87"/>
                <a:gd name="T20" fmla="*/ 26 w 74"/>
                <a:gd name="T21" fmla="*/ 73 h 87"/>
                <a:gd name="T22" fmla="*/ 20 w 74"/>
                <a:gd name="T23" fmla="*/ 76 h 87"/>
                <a:gd name="T24" fmla="*/ 14 w 74"/>
                <a:gd name="T25" fmla="*/ 77 h 87"/>
                <a:gd name="T26" fmla="*/ 10 w 74"/>
                <a:gd name="T27" fmla="*/ 77 h 87"/>
                <a:gd name="T28" fmla="*/ 9 w 74"/>
                <a:gd name="T29" fmla="*/ 77 h 87"/>
                <a:gd name="T30" fmla="*/ 8 w 74"/>
                <a:gd name="T31" fmla="*/ 77 h 87"/>
                <a:gd name="T32" fmla="*/ 8 w 74"/>
                <a:gd name="T33" fmla="*/ 75 h 87"/>
                <a:gd name="T34" fmla="*/ 0 w 74"/>
                <a:gd name="T35" fmla="*/ 74 h 87"/>
                <a:gd name="T36" fmla="*/ 1 w 74"/>
                <a:gd name="T37" fmla="*/ 80 h 87"/>
                <a:gd name="T38" fmla="*/ 4 w 74"/>
                <a:gd name="T39" fmla="*/ 85 h 87"/>
                <a:gd name="T40" fmla="*/ 10 w 74"/>
                <a:gd name="T41" fmla="*/ 87 h 87"/>
                <a:gd name="T42" fmla="*/ 15 w 74"/>
                <a:gd name="T43" fmla="*/ 86 h 87"/>
                <a:gd name="T44" fmla="*/ 23 w 74"/>
                <a:gd name="T45" fmla="*/ 85 h 87"/>
                <a:gd name="T46" fmla="*/ 29 w 74"/>
                <a:gd name="T47" fmla="*/ 81 h 87"/>
                <a:gd name="T48" fmla="*/ 37 w 74"/>
                <a:gd name="T49" fmla="*/ 77 h 87"/>
                <a:gd name="T50" fmla="*/ 44 w 74"/>
                <a:gd name="T51" fmla="*/ 72 h 87"/>
                <a:gd name="T52" fmla="*/ 51 w 74"/>
                <a:gd name="T53" fmla="*/ 65 h 87"/>
                <a:gd name="T54" fmla="*/ 59 w 74"/>
                <a:gd name="T55" fmla="*/ 58 h 87"/>
                <a:gd name="T56" fmla="*/ 64 w 74"/>
                <a:gd name="T57" fmla="*/ 50 h 87"/>
                <a:gd name="T58" fmla="*/ 69 w 74"/>
                <a:gd name="T59" fmla="*/ 41 h 87"/>
                <a:gd name="T60" fmla="*/ 73 w 74"/>
                <a:gd name="T61" fmla="*/ 31 h 87"/>
                <a:gd name="T62" fmla="*/ 74 w 74"/>
                <a:gd name="T63" fmla="*/ 21 h 87"/>
                <a:gd name="T64" fmla="*/ 73 w 74"/>
                <a:gd name="T65" fmla="*/ 11 h 87"/>
                <a:gd name="T66" fmla="*/ 68 w 74"/>
                <a:gd name="T67" fmla="*/ 0 h 87"/>
                <a:gd name="T68" fmla="*/ 61 w 74"/>
                <a:gd name="T69" fmla="*/ 3 h 8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4"/>
                <a:gd name="T106" fmla="*/ 0 h 87"/>
                <a:gd name="T107" fmla="*/ 74 w 74"/>
                <a:gd name="T108" fmla="*/ 87 h 8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4" h="87">
                  <a:moveTo>
                    <a:pt x="61" y="3"/>
                  </a:moveTo>
                  <a:lnTo>
                    <a:pt x="64" y="12"/>
                  </a:lnTo>
                  <a:lnTo>
                    <a:pt x="64" y="21"/>
                  </a:lnTo>
                  <a:lnTo>
                    <a:pt x="63" y="30"/>
                  </a:lnTo>
                  <a:lnTo>
                    <a:pt x="61" y="37"/>
                  </a:lnTo>
                  <a:lnTo>
                    <a:pt x="57" y="45"/>
                  </a:lnTo>
                  <a:lnTo>
                    <a:pt x="51" y="52"/>
                  </a:lnTo>
                  <a:lnTo>
                    <a:pt x="46" y="58"/>
                  </a:lnTo>
                  <a:lnTo>
                    <a:pt x="39" y="64"/>
                  </a:lnTo>
                  <a:lnTo>
                    <a:pt x="32" y="69"/>
                  </a:lnTo>
                  <a:lnTo>
                    <a:pt x="26" y="73"/>
                  </a:lnTo>
                  <a:lnTo>
                    <a:pt x="20" y="76"/>
                  </a:lnTo>
                  <a:lnTo>
                    <a:pt x="14" y="77"/>
                  </a:lnTo>
                  <a:lnTo>
                    <a:pt x="10" y="77"/>
                  </a:lnTo>
                  <a:lnTo>
                    <a:pt x="9" y="77"/>
                  </a:lnTo>
                  <a:lnTo>
                    <a:pt x="8" y="77"/>
                  </a:lnTo>
                  <a:lnTo>
                    <a:pt x="8" y="75"/>
                  </a:lnTo>
                  <a:lnTo>
                    <a:pt x="0" y="74"/>
                  </a:lnTo>
                  <a:lnTo>
                    <a:pt x="1" y="80"/>
                  </a:lnTo>
                  <a:lnTo>
                    <a:pt x="4" y="85"/>
                  </a:lnTo>
                  <a:lnTo>
                    <a:pt x="10" y="87"/>
                  </a:lnTo>
                  <a:lnTo>
                    <a:pt x="15" y="86"/>
                  </a:lnTo>
                  <a:lnTo>
                    <a:pt x="23" y="85"/>
                  </a:lnTo>
                  <a:lnTo>
                    <a:pt x="29" y="81"/>
                  </a:lnTo>
                  <a:lnTo>
                    <a:pt x="37" y="77"/>
                  </a:lnTo>
                  <a:lnTo>
                    <a:pt x="44" y="72"/>
                  </a:lnTo>
                  <a:lnTo>
                    <a:pt x="51" y="65"/>
                  </a:lnTo>
                  <a:lnTo>
                    <a:pt x="59" y="58"/>
                  </a:lnTo>
                  <a:lnTo>
                    <a:pt x="64" y="50"/>
                  </a:lnTo>
                  <a:lnTo>
                    <a:pt x="69" y="41"/>
                  </a:lnTo>
                  <a:lnTo>
                    <a:pt x="73" y="31"/>
                  </a:lnTo>
                  <a:lnTo>
                    <a:pt x="74" y="21"/>
                  </a:lnTo>
                  <a:lnTo>
                    <a:pt x="73" y="11"/>
                  </a:lnTo>
                  <a:lnTo>
                    <a:pt x="68" y="0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00" name="Freeform 1808"/>
            <p:cNvSpPr>
              <a:spLocks/>
            </p:cNvSpPr>
            <p:nvPr/>
          </p:nvSpPr>
          <p:spPr bwMode="auto">
            <a:xfrm>
              <a:off x="5455" y="3820"/>
              <a:ext cx="52" cy="37"/>
            </a:xfrm>
            <a:custGeom>
              <a:avLst/>
              <a:gdLst>
                <a:gd name="T0" fmla="*/ 8 w 52"/>
                <a:gd name="T1" fmla="*/ 37 h 37"/>
                <a:gd name="T2" fmla="*/ 13 w 52"/>
                <a:gd name="T3" fmla="*/ 31 h 37"/>
                <a:gd name="T4" fmla="*/ 20 w 52"/>
                <a:gd name="T5" fmla="*/ 24 h 37"/>
                <a:gd name="T6" fmla="*/ 26 w 52"/>
                <a:gd name="T7" fmla="*/ 20 h 37"/>
                <a:gd name="T8" fmla="*/ 32 w 52"/>
                <a:gd name="T9" fmla="*/ 14 h 37"/>
                <a:gd name="T10" fmla="*/ 39 w 52"/>
                <a:gd name="T11" fmla="*/ 11 h 37"/>
                <a:gd name="T12" fmla="*/ 44 w 52"/>
                <a:gd name="T13" fmla="*/ 10 h 37"/>
                <a:gd name="T14" fmla="*/ 46 w 52"/>
                <a:gd name="T15" fmla="*/ 9 h 37"/>
                <a:gd name="T16" fmla="*/ 45 w 52"/>
                <a:gd name="T17" fmla="*/ 7 h 37"/>
                <a:gd name="T18" fmla="*/ 52 w 52"/>
                <a:gd name="T19" fmla="*/ 4 h 37"/>
                <a:gd name="T20" fmla="*/ 47 w 52"/>
                <a:gd name="T21" fmla="*/ 0 h 37"/>
                <a:gd name="T22" fmla="*/ 42 w 52"/>
                <a:gd name="T23" fmla="*/ 1 h 37"/>
                <a:gd name="T24" fmla="*/ 35 w 52"/>
                <a:gd name="T25" fmla="*/ 3 h 37"/>
                <a:gd name="T26" fmla="*/ 28 w 52"/>
                <a:gd name="T27" fmla="*/ 6 h 37"/>
                <a:gd name="T28" fmla="*/ 21 w 52"/>
                <a:gd name="T29" fmla="*/ 12 h 37"/>
                <a:gd name="T30" fmla="*/ 13 w 52"/>
                <a:gd name="T31" fmla="*/ 17 h 37"/>
                <a:gd name="T32" fmla="*/ 7 w 52"/>
                <a:gd name="T33" fmla="*/ 24 h 37"/>
                <a:gd name="T34" fmla="*/ 0 w 52"/>
                <a:gd name="T35" fmla="*/ 31 h 37"/>
                <a:gd name="T36" fmla="*/ 8 w 52"/>
                <a:gd name="T37" fmla="*/ 37 h 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2"/>
                <a:gd name="T58" fmla="*/ 0 h 37"/>
                <a:gd name="T59" fmla="*/ 52 w 52"/>
                <a:gd name="T60" fmla="*/ 37 h 3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2" h="37">
                  <a:moveTo>
                    <a:pt x="8" y="37"/>
                  </a:moveTo>
                  <a:lnTo>
                    <a:pt x="13" y="31"/>
                  </a:lnTo>
                  <a:lnTo>
                    <a:pt x="20" y="24"/>
                  </a:lnTo>
                  <a:lnTo>
                    <a:pt x="26" y="20"/>
                  </a:lnTo>
                  <a:lnTo>
                    <a:pt x="32" y="14"/>
                  </a:lnTo>
                  <a:lnTo>
                    <a:pt x="39" y="11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45" y="7"/>
                  </a:lnTo>
                  <a:lnTo>
                    <a:pt x="52" y="4"/>
                  </a:lnTo>
                  <a:lnTo>
                    <a:pt x="47" y="0"/>
                  </a:lnTo>
                  <a:lnTo>
                    <a:pt x="42" y="1"/>
                  </a:lnTo>
                  <a:lnTo>
                    <a:pt x="35" y="3"/>
                  </a:lnTo>
                  <a:lnTo>
                    <a:pt x="28" y="6"/>
                  </a:lnTo>
                  <a:lnTo>
                    <a:pt x="21" y="12"/>
                  </a:lnTo>
                  <a:lnTo>
                    <a:pt x="13" y="17"/>
                  </a:lnTo>
                  <a:lnTo>
                    <a:pt x="7" y="24"/>
                  </a:lnTo>
                  <a:lnTo>
                    <a:pt x="0" y="31"/>
                  </a:lnTo>
                  <a:lnTo>
                    <a:pt x="8" y="3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01" name="Freeform 1809"/>
            <p:cNvSpPr>
              <a:spLocks/>
            </p:cNvSpPr>
            <p:nvPr/>
          </p:nvSpPr>
          <p:spPr bwMode="auto">
            <a:xfrm>
              <a:off x="5439" y="3851"/>
              <a:ext cx="24" cy="48"/>
            </a:xfrm>
            <a:custGeom>
              <a:avLst/>
              <a:gdLst>
                <a:gd name="T0" fmla="*/ 8 w 24"/>
                <a:gd name="T1" fmla="*/ 48 h 48"/>
                <a:gd name="T2" fmla="*/ 9 w 24"/>
                <a:gd name="T3" fmla="*/ 45 h 48"/>
                <a:gd name="T4" fmla="*/ 10 w 24"/>
                <a:gd name="T5" fmla="*/ 40 h 48"/>
                <a:gd name="T6" fmla="*/ 11 w 24"/>
                <a:gd name="T7" fmla="*/ 35 h 48"/>
                <a:gd name="T8" fmla="*/ 12 w 24"/>
                <a:gd name="T9" fmla="*/ 29 h 48"/>
                <a:gd name="T10" fmla="*/ 14 w 24"/>
                <a:gd name="T11" fmla="*/ 24 h 48"/>
                <a:gd name="T12" fmla="*/ 16 w 24"/>
                <a:gd name="T13" fmla="*/ 17 h 48"/>
                <a:gd name="T14" fmla="*/ 20 w 24"/>
                <a:gd name="T15" fmla="*/ 12 h 48"/>
                <a:gd name="T16" fmla="*/ 24 w 24"/>
                <a:gd name="T17" fmla="*/ 6 h 48"/>
                <a:gd name="T18" fmla="*/ 16 w 24"/>
                <a:gd name="T19" fmla="*/ 0 h 48"/>
                <a:gd name="T20" fmla="*/ 12 w 24"/>
                <a:gd name="T21" fmla="*/ 6 h 48"/>
                <a:gd name="T22" fmla="*/ 9 w 24"/>
                <a:gd name="T23" fmla="*/ 14 h 48"/>
                <a:gd name="T24" fmla="*/ 6 w 24"/>
                <a:gd name="T25" fmla="*/ 20 h 48"/>
                <a:gd name="T26" fmla="*/ 4 w 24"/>
                <a:gd name="T27" fmla="*/ 27 h 48"/>
                <a:gd name="T28" fmla="*/ 2 w 24"/>
                <a:gd name="T29" fmla="*/ 34 h 48"/>
                <a:gd name="T30" fmla="*/ 1 w 24"/>
                <a:gd name="T31" fmla="*/ 38 h 48"/>
                <a:gd name="T32" fmla="*/ 1 w 24"/>
                <a:gd name="T33" fmla="*/ 43 h 48"/>
                <a:gd name="T34" fmla="*/ 0 w 24"/>
                <a:gd name="T35" fmla="*/ 47 h 48"/>
                <a:gd name="T36" fmla="*/ 8 w 24"/>
                <a:gd name="T37" fmla="*/ 48 h 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48"/>
                <a:gd name="T59" fmla="*/ 24 w 24"/>
                <a:gd name="T60" fmla="*/ 48 h 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48">
                  <a:moveTo>
                    <a:pt x="8" y="48"/>
                  </a:moveTo>
                  <a:lnTo>
                    <a:pt x="9" y="45"/>
                  </a:lnTo>
                  <a:lnTo>
                    <a:pt x="10" y="40"/>
                  </a:lnTo>
                  <a:lnTo>
                    <a:pt x="11" y="35"/>
                  </a:lnTo>
                  <a:lnTo>
                    <a:pt x="12" y="29"/>
                  </a:lnTo>
                  <a:lnTo>
                    <a:pt x="14" y="24"/>
                  </a:lnTo>
                  <a:lnTo>
                    <a:pt x="16" y="17"/>
                  </a:lnTo>
                  <a:lnTo>
                    <a:pt x="20" y="12"/>
                  </a:lnTo>
                  <a:lnTo>
                    <a:pt x="24" y="6"/>
                  </a:lnTo>
                  <a:lnTo>
                    <a:pt x="16" y="0"/>
                  </a:lnTo>
                  <a:lnTo>
                    <a:pt x="12" y="6"/>
                  </a:lnTo>
                  <a:lnTo>
                    <a:pt x="9" y="14"/>
                  </a:lnTo>
                  <a:lnTo>
                    <a:pt x="6" y="20"/>
                  </a:lnTo>
                  <a:lnTo>
                    <a:pt x="4" y="27"/>
                  </a:lnTo>
                  <a:lnTo>
                    <a:pt x="2" y="34"/>
                  </a:lnTo>
                  <a:lnTo>
                    <a:pt x="1" y="38"/>
                  </a:lnTo>
                  <a:lnTo>
                    <a:pt x="1" y="43"/>
                  </a:lnTo>
                  <a:lnTo>
                    <a:pt x="0" y="47"/>
                  </a:lnTo>
                  <a:lnTo>
                    <a:pt x="8" y="4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02" name="Freeform 1810"/>
            <p:cNvSpPr>
              <a:spLocks/>
            </p:cNvSpPr>
            <p:nvPr/>
          </p:nvSpPr>
          <p:spPr bwMode="auto">
            <a:xfrm>
              <a:off x="300" y="3799"/>
              <a:ext cx="65" cy="108"/>
            </a:xfrm>
            <a:custGeom>
              <a:avLst/>
              <a:gdLst>
                <a:gd name="T0" fmla="*/ 65 w 65"/>
                <a:gd name="T1" fmla="*/ 97 h 108"/>
                <a:gd name="T2" fmla="*/ 65 w 65"/>
                <a:gd name="T3" fmla="*/ 100 h 108"/>
                <a:gd name="T4" fmla="*/ 65 w 65"/>
                <a:gd name="T5" fmla="*/ 102 h 108"/>
                <a:gd name="T6" fmla="*/ 64 w 65"/>
                <a:gd name="T7" fmla="*/ 104 h 108"/>
                <a:gd name="T8" fmla="*/ 63 w 65"/>
                <a:gd name="T9" fmla="*/ 105 h 108"/>
                <a:gd name="T10" fmla="*/ 59 w 65"/>
                <a:gd name="T11" fmla="*/ 108 h 108"/>
                <a:gd name="T12" fmla="*/ 54 w 65"/>
                <a:gd name="T13" fmla="*/ 106 h 108"/>
                <a:gd name="T14" fmla="*/ 48 w 65"/>
                <a:gd name="T15" fmla="*/ 104 h 108"/>
                <a:gd name="T16" fmla="*/ 41 w 65"/>
                <a:gd name="T17" fmla="*/ 101 h 108"/>
                <a:gd name="T18" fmla="*/ 35 w 65"/>
                <a:gd name="T19" fmla="*/ 95 h 108"/>
                <a:gd name="T20" fmla="*/ 27 w 65"/>
                <a:gd name="T21" fmla="*/ 89 h 108"/>
                <a:gd name="T22" fmla="*/ 21 w 65"/>
                <a:gd name="T23" fmla="*/ 81 h 108"/>
                <a:gd name="T24" fmla="*/ 14 w 65"/>
                <a:gd name="T25" fmla="*/ 72 h 108"/>
                <a:gd name="T26" fmla="*/ 8 w 65"/>
                <a:gd name="T27" fmla="*/ 61 h 108"/>
                <a:gd name="T28" fmla="*/ 4 w 65"/>
                <a:gd name="T29" fmla="*/ 52 h 108"/>
                <a:gd name="T30" fmla="*/ 2 w 65"/>
                <a:gd name="T31" fmla="*/ 39 h 108"/>
                <a:gd name="T32" fmla="*/ 0 w 65"/>
                <a:gd name="T33" fmla="*/ 27 h 108"/>
                <a:gd name="T34" fmla="*/ 1 w 65"/>
                <a:gd name="T35" fmla="*/ 15 h 108"/>
                <a:gd name="T36" fmla="*/ 4 w 65"/>
                <a:gd name="T37" fmla="*/ 2 h 108"/>
                <a:gd name="T38" fmla="*/ 5 w 65"/>
                <a:gd name="T39" fmla="*/ 1 h 108"/>
                <a:gd name="T40" fmla="*/ 6 w 65"/>
                <a:gd name="T41" fmla="*/ 0 h 108"/>
                <a:gd name="T42" fmla="*/ 8 w 65"/>
                <a:gd name="T43" fmla="*/ 0 h 108"/>
                <a:gd name="T44" fmla="*/ 10 w 65"/>
                <a:gd name="T45" fmla="*/ 1 h 108"/>
                <a:gd name="T46" fmla="*/ 17 w 65"/>
                <a:gd name="T47" fmla="*/ 4 h 108"/>
                <a:gd name="T48" fmla="*/ 23 w 65"/>
                <a:gd name="T49" fmla="*/ 9 h 108"/>
                <a:gd name="T50" fmla="*/ 29 w 65"/>
                <a:gd name="T51" fmla="*/ 15 h 108"/>
                <a:gd name="T52" fmla="*/ 37 w 65"/>
                <a:gd name="T53" fmla="*/ 22 h 108"/>
                <a:gd name="T54" fmla="*/ 43 w 65"/>
                <a:gd name="T55" fmla="*/ 31 h 108"/>
                <a:gd name="T56" fmla="*/ 49 w 65"/>
                <a:gd name="T57" fmla="*/ 39 h 108"/>
                <a:gd name="T58" fmla="*/ 54 w 65"/>
                <a:gd name="T59" fmla="*/ 47 h 108"/>
                <a:gd name="T60" fmla="*/ 57 w 65"/>
                <a:gd name="T61" fmla="*/ 56 h 108"/>
                <a:gd name="T62" fmla="*/ 59 w 65"/>
                <a:gd name="T63" fmla="*/ 64 h 108"/>
                <a:gd name="T64" fmla="*/ 61 w 65"/>
                <a:gd name="T65" fmla="*/ 72 h 108"/>
                <a:gd name="T66" fmla="*/ 63 w 65"/>
                <a:gd name="T67" fmla="*/ 80 h 108"/>
                <a:gd name="T68" fmla="*/ 64 w 65"/>
                <a:gd name="T69" fmla="*/ 87 h 108"/>
                <a:gd name="T70" fmla="*/ 64 w 65"/>
                <a:gd name="T71" fmla="*/ 92 h 108"/>
                <a:gd name="T72" fmla="*/ 65 w 65"/>
                <a:gd name="T73" fmla="*/ 97 h 10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8"/>
                <a:gd name="T113" fmla="*/ 65 w 65"/>
                <a:gd name="T114" fmla="*/ 108 h 10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8">
                  <a:moveTo>
                    <a:pt x="65" y="97"/>
                  </a:moveTo>
                  <a:lnTo>
                    <a:pt x="65" y="100"/>
                  </a:lnTo>
                  <a:lnTo>
                    <a:pt x="65" y="102"/>
                  </a:lnTo>
                  <a:lnTo>
                    <a:pt x="64" y="104"/>
                  </a:lnTo>
                  <a:lnTo>
                    <a:pt x="63" y="105"/>
                  </a:lnTo>
                  <a:lnTo>
                    <a:pt x="59" y="108"/>
                  </a:lnTo>
                  <a:lnTo>
                    <a:pt x="54" y="106"/>
                  </a:lnTo>
                  <a:lnTo>
                    <a:pt x="48" y="104"/>
                  </a:lnTo>
                  <a:lnTo>
                    <a:pt x="41" y="101"/>
                  </a:lnTo>
                  <a:lnTo>
                    <a:pt x="35" y="95"/>
                  </a:lnTo>
                  <a:lnTo>
                    <a:pt x="27" y="89"/>
                  </a:lnTo>
                  <a:lnTo>
                    <a:pt x="21" y="81"/>
                  </a:lnTo>
                  <a:lnTo>
                    <a:pt x="14" y="72"/>
                  </a:lnTo>
                  <a:lnTo>
                    <a:pt x="8" y="61"/>
                  </a:lnTo>
                  <a:lnTo>
                    <a:pt x="4" y="52"/>
                  </a:lnTo>
                  <a:lnTo>
                    <a:pt x="2" y="39"/>
                  </a:lnTo>
                  <a:lnTo>
                    <a:pt x="0" y="27"/>
                  </a:lnTo>
                  <a:lnTo>
                    <a:pt x="1" y="15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7" y="4"/>
                  </a:lnTo>
                  <a:lnTo>
                    <a:pt x="23" y="9"/>
                  </a:lnTo>
                  <a:lnTo>
                    <a:pt x="29" y="15"/>
                  </a:lnTo>
                  <a:lnTo>
                    <a:pt x="37" y="22"/>
                  </a:lnTo>
                  <a:lnTo>
                    <a:pt x="43" y="31"/>
                  </a:lnTo>
                  <a:lnTo>
                    <a:pt x="49" y="39"/>
                  </a:lnTo>
                  <a:lnTo>
                    <a:pt x="54" y="47"/>
                  </a:lnTo>
                  <a:lnTo>
                    <a:pt x="57" y="56"/>
                  </a:lnTo>
                  <a:lnTo>
                    <a:pt x="59" y="64"/>
                  </a:lnTo>
                  <a:lnTo>
                    <a:pt x="61" y="72"/>
                  </a:lnTo>
                  <a:lnTo>
                    <a:pt x="63" y="80"/>
                  </a:lnTo>
                  <a:lnTo>
                    <a:pt x="64" y="87"/>
                  </a:lnTo>
                  <a:lnTo>
                    <a:pt x="64" y="92"/>
                  </a:lnTo>
                  <a:lnTo>
                    <a:pt x="65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03" name="Freeform 1811"/>
            <p:cNvSpPr>
              <a:spLocks/>
            </p:cNvSpPr>
            <p:nvPr/>
          </p:nvSpPr>
          <p:spPr bwMode="auto">
            <a:xfrm>
              <a:off x="295" y="3800"/>
              <a:ext cx="74" cy="111"/>
            </a:xfrm>
            <a:custGeom>
              <a:avLst/>
              <a:gdLst>
                <a:gd name="T0" fmla="*/ 5 w 74"/>
                <a:gd name="T1" fmla="*/ 0 h 111"/>
                <a:gd name="T2" fmla="*/ 1 w 74"/>
                <a:gd name="T3" fmla="*/ 13 h 111"/>
                <a:gd name="T4" fmla="*/ 0 w 74"/>
                <a:gd name="T5" fmla="*/ 26 h 111"/>
                <a:gd name="T6" fmla="*/ 1 w 74"/>
                <a:gd name="T7" fmla="*/ 40 h 111"/>
                <a:gd name="T8" fmla="*/ 5 w 74"/>
                <a:gd name="T9" fmla="*/ 52 h 111"/>
                <a:gd name="T10" fmla="*/ 10 w 74"/>
                <a:gd name="T11" fmla="*/ 63 h 111"/>
                <a:gd name="T12" fmla="*/ 15 w 74"/>
                <a:gd name="T13" fmla="*/ 74 h 111"/>
                <a:gd name="T14" fmla="*/ 22 w 74"/>
                <a:gd name="T15" fmla="*/ 82 h 111"/>
                <a:gd name="T16" fmla="*/ 29 w 74"/>
                <a:gd name="T17" fmla="*/ 91 h 111"/>
                <a:gd name="T18" fmla="*/ 36 w 74"/>
                <a:gd name="T19" fmla="*/ 98 h 111"/>
                <a:gd name="T20" fmla="*/ 44 w 74"/>
                <a:gd name="T21" fmla="*/ 103 h 111"/>
                <a:gd name="T22" fmla="*/ 51 w 74"/>
                <a:gd name="T23" fmla="*/ 108 h 111"/>
                <a:gd name="T24" fmla="*/ 58 w 74"/>
                <a:gd name="T25" fmla="*/ 110 h 111"/>
                <a:gd name="T26" fmla="*/ 64 w 74"/>
                <a:gd name="T27" fmla="*/ 111 h 111"/>
                <a:gd name="T28" fmla="*/ 70 w 74"/>
                <a:gd name="T29" fmla="*/ 109 h 111"/>
                <a:gd name="T30" fmla="*/ 72 w 74"/>
                <a:gd name="T31" fmla="*/ 105 h 111"/>
                <a:gd name="T32" fmla="*/ 74 w 74"/>
                <a:gd name="T33" fmla="*/ 102 h 111"/>
                <a:gd name="T34" fmla="*/ 74 w 74"/>
                <a:gd name="T35" fmla="*/ 99 h 111"/>
                <a:gd name="T36" fmla="*/ 74 w 74"/>
                <a:gd name="T37" fmla="*/ 96 h 111"/>
                <a:gd name="T38" fmla="*/ 66 w 74"/>
                <a:gd name="T39" fmla="*/ 97 h 111"/>
                <a:gd name="T40" fmla="*/ 66 w 74"/>
                <a:gd name="T41" fmla="*/ 99 h 111"/>
                <a:gd name="T42" fmla="*/ 66 w 74"/>
                <a:gd name="T43" fmla="*/ 100 h 111"/>
                <a:gd name="T44" fmla="*/ 65 w 74"/>
                <a:gd name="T45" fmla="*/ 101 h 111"/>
                <a:gd name="T46" fmla="*/ 66 w 74"/>
                <a:gd name="T47" fmla="*/ 101 h 111"/>
                <a:gd name="T48" fmla="*/ 64 w 74"/>
                <a:gd name="T49" fmla="*/ 101 h 111"/>
                <a:gd name="T50" fmla="*/ 60 w 74"/>
                <a:gd name="T51" fmla="*/ 101 h 111"/>
                <a:gd name="T52" fmla="*/ 54 w 74"/>
                <a:gd name="T53" fmla="*/ 99 h 111"/>
                <a:gd name="T54" fmla="*/ 49 w 74"/>
                <a:gd name="T55" fmla="*/ 96 h 111"/>
                <a:gd name="T56" fmla="*/ 42 w 74"/>
                <a:gd name="T57" fmla="*/ 91 h 111"/>
                <a:gd name="T58" fmla="*/ 35 w 74"/>
                <a:gd name="T59" fmla="*/ 85 h 111"/>
                <a:gd name="T60" fmla="*/ 29 w 74"/>
                <a:gd name="T61" fmla="*/ 77 h 111"/>
                <a:gd name="T62" fmla="*/ 23 w 74"/>
                <a:gd name="T63" fmla="*/ 68 h 111"/>
                <a:gd name="T64" fmla="*/ 17 w 74"/>
                <a:gd name="T65" fmla="*/ 59 h 111"/>
                <a:gd name="T66" fmla="*/ 13 w 74"/>
                <a:gd name="T67" fmla="*/ 48 h 111"/>
                <a:gd name="T68" fmla="*/ 11 w 74"/>
                <a:gd name="T69" fmla="*/ 38 h 111"/>
                <a:gd name="T70" fmla="*/ 10 w 74"/>
                <a:gd name="T71" fmla="*/ 26 h 111"/>
                <a:gd name="T72" fmla="*/ 10 w 74"/>
                <a:gd name="T73" fmla="*/ 15 h 111"/>
                <a:gd name="T74" fmla="*/ 13 w 74"/>
                <a:gd name="T75" fmla="*/ 3 h 111"/>
                <a:gd name="T76" fmla="*/ 5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5" y="0"/>
                  </a:moveTo>
                  <a:lnTo>
                    <a:pt x="1" y="13"/>
                  </a:lnTo>
                  <a:lnTo>
                    <a:pt x="0" y="26"/>
                  </a:lnTo>
                  <a:lnTo>
                    <a:pt x="1" y="40"/>
                  </a:lnTo>
                  <a:lnTo>
                    <a:pt x="5" y="52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2"/>
                  </a:lnTo>
                  <a:lnTo>
                    <a:pt x="29" y="91"/>
                  </a:lnTo>
                  <a:lnTo>
                    <a:pt x="36" y="98"/>
                  </a:lnTo>
                  <a:lnTo>
                    <a:pt x="44" y="103"/>
                  </a:lnTo>
                  <a:lnTo>
                    <a:pt x="51" y="108"/>
                  </a:lnTo>
                  <a:lnTo>
                    <a:pt x="58" y="110"/>
                  </a:lnTo>
                  <a:lnTo>
                    <a:pt x="64" y="111"/>
                  </a:lnTo>
                  <a:lnTo>
                    <a:pt x="70" y="109"/>
                  </a:lnTo>
                  <a:lnTo>
                    <a:pt x="72" y="105"/>
                  </a:lnTo>
                  <a:lnTo>
                    <a:pt x="74" y="102"/>
                  </a:lnTo>
                  <a:lnTo>
                    <a:pt x="74" y="99"/>
                  </a:lnTo>
                  <a:lnTo>
                    <a:pt x="74" y="96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1"/>
                  </a:lnTo>
                  <a:lnTo>
                    <a:pt x="60" y="101"/>
                  </a:lnTo>
                  <a:lnTo>
                    <a:pt x="54" y="99"/>
                  </a:lnTo>
                  <a:lnTo>
                    <a:pt x="49" y="96"/>
                  </a:lnTo>
                  <a:lnTo>
                    <a:pt x="42" y="91"/>
                  </a:lnTo>
                  <a:lnTo>
                    <a:pt x="35" y="85"/>
                  </a:lnTo>
                  <a:lnTo>
                    <a:pt x="29" y="77"/>
                  </a:lnTo>
                  <a:lnTo>
                    <a:pt x="23" y="68"/>
                  </a:lnTo>
                  <a:lnTo>
                    <a:pt x="17" y="59"/>
                  </a:lnTo>
                  <a:lnTo>
                    <a:pt x="13" y="48"/>
                  </a:lnTo>
                  <a:lnTo>
                    <a:pt x="11" y="38"/>
                  </a:lnTo>
                  <a:lnTo>
                    <a:pt x="10" y="26"/>
                  </a:lnTo>
                  <a:lnTo>
                    <a:pt x="10" y="15"/>
                  </a:lnTo>
                  <a:lnTo>
                    <a:pt x="13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04" name="Freeform 1812"/>
            <p:cNvSpPr>
              <a:spLocks/>
            </p:cNvSpPr>
            <p:nvPr/>
          </p:nvSpPr>
          <p:spPr bwMode="auto">
            <a:xfrm>
              <a:off x="300" y="3794"/>
              <a:ext cx="53" cy="47"/>
            </a:xfrm>
            <a:custGeom>
              <a:avLst/>
              <a:gdLst>
                <a:gd name="T0" fmla="*/ 53 w 53"/>
                <a:gd name="T1" fmla="*/ 41 h 47"/>
                <a:gd name="T2" fmla="*/ 47 w 53"/>
                <a:gd name="T3" fmla="*/ 32 h 47"/>
                <a:gd name="T4" fmla="*/ 40 w 53"/>
                <a:gd name="T5" fmla="*/ 24 h 47"/>
                <a:gd name="T6" fmla="*/ 32 w 53"/>
                <a:gd name="T7" fmla="*/ 16 h 47"/>
                <a:gd name="T8" fmla="*/ 25 w 53"/>
                <a:gd name="T9" fmla="*/ 10 h 47"/>
                <a:gd name="T10" fmla="*/ 19 w 53"/>
                <a:gd name="T11" fmla="*/ 5 h 47"/>
                <a:gd name="T12" fmla="*/ 12 w 53"/>
                <a:gd name="T13" fmla="*/ 2 h 47"/>
                <a:gd name="T14" fmla="*/ 9 w 53"/>
                <a:gd name="T15" fmla="*/ 0 h 47"/>
                <a:gd name="T16" fmla="*/ 6 w 53"/>
                <a:gd name="T17" fmla="*/ 0 h 47"/>
                <a:gd name="T18" fmla="*/ 3 w 53"/>
                <a:gd name="T19" fmla="*/ 3 h 47"/>
                <a:gd name="T20" fmla="*/ 0 w 53"/>
                <a:gd name="T21" fmla="*/ 6 h 47"/>
                <a:gd name="T22" fmla="*/ 8 w 53"/>
                <a:gd name="T23" fmla="*/ 9 h 47"/>
                <a:gd name="T24" fmla="*/ 7 w 53"/>
                <a:gd name="T25" fmla="*/ 10 h 47"/>
                <a:gd name="T26" fmla="*/ 8 w 53"/>
                <a:gd name="T27" fmla="*/ 10 h 47"/>
                <a:gd name="T28" fmla="*/ 9 w 53"/>
                <a:gd name="T29" fmla="*/ 10 h 47"/>
                <a:gd name="T30" fmla="*/ 13 w 53"/>
                <a:gd name="T31" fmla="*/ 13 h 47"/>
                <a:gd name="T32" fmla="*/ 20 w 53"/>
                <a:gd name="T33" fmla="*/ 17 h 47"/>
                <a:gd name="T34" fmla="*/ 26 w 53"/>
                <a:gd name="T35" fmla="*/ 24 h 47"/>
                <a:gd name="T36" fmla="*/ 33 w 53"/>
                <a:gd name="T37" fmla="*/ 30 h 47"/>
                <a:gd name="T38" fmla="*/ 40 w 53"/>
                <a:gd name="T39" fmla="*/ 38 h 47"/>
                <a:gd name="T40" fmla="*/ 45 w 53"/>
                <a:gd name="T41" fmla="*/ 47 h 47"/>
                <a:gd name="T42" fmla="*/ 53 w 53"/>
                <a:gd name="T43" fmla="*/ 41 h 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7"/>
                <a:gd name="T68" fmla="*/ 53 w 53"/>
                <a:gd name="T69" fmla="*/ 47 h 4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7">
                  <a:moveTo>
                    <a:pt x="53" y="41"/>
                  </a:moveTo>
                  <a:lnTo>
                    <a:pt x="47" y="32"/>
                  </a:lnTo>
                  <a:lnTo>
                    <a:pt x="40" y="24"/>
                  </a:lnTo>
                  <a:lnTo>
                    <a:pt x="32" y="16"/>
                  </a:lnTo>
                  <a:lnTo>
                    <a:pt x="25" y="10"/>
                  </a:lnTo>
                  <a:lnTo>
                    <a:pt x="19" y="5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0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13" y="13"/>
                  </a:lnTo>
                  <a:lnTo>
                    <a:pt x="20" y="17"/>
                  </a:lnTo>
                  <a:lnTo>
                    <a:pt x="26" y="24"/>
                  </a:lnTo>
                  <a:lnTo>
                    <a:pt x="33" y="30"/>
                  </a:lnTo>
                  <a:lnTo>
                    <a:pt x="40" y="38"/>
                  </a:lnTo>
                  <a:lnTo>
                    <a:pt x="45" y="47"/>
                  </a:lnTo>
                  <a:lnTo>
                    <a:pt x="5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05" name="Freeform 1813"/>
            <p:cNvSpPr>
              <a:spLocks/>
            </p:cNvSpPr>
            <p:nvPr/>
          </p:nvSpPr>
          <p:spPr bwMode="auto">
            <a:xfrm>
              <a:off x="345" y="3835"/>
              <a:ext cx="24" cy="62"/>
            </a:xfrm>
            <a:custGeom>
              <a:avLst/>
              <a:gdLst>
                <a:gd name="T0" fmla="*/ 24 w 24"/>
                <a:gd name="T1" fmla="*/ 61 h 62"/>
                <a:gd name="T2" fmla="*/ 23 w 24"/>
                <a:gd name="T3" fmla="*/ 56 h 62"/>
                <a:gd name="T4" fmla="*/ 23 w 24"/>
                <a:gd name="T5" fmla="*/ 50 h 62"/>
                <a:gd name="T6" fmla="*/ 22 w 24"/>
                <a:gd name="T7" fmla="*/ 43 h 62"/>
                <a:gd name="T8" fmla="*/ 20 w 24"/>
                <a:gd name="T9" fmla="*/ 35 h 62"/>
                <a:gd name="T10" fmla="*/ 18 w 24"/>
                <a:gd name="T11" fmla="*/ 26 h 62"/>
                <a:gd name="T12" fmla="*/ 16 w 24"/>
                <a:gd name="T13" fmla="*/ 18 h 62"/>
                <a:gd name="T14" fmla="*/ 12 w 24"/>
                <a:gd name="T15" fmla="*/ 9 h 62"/>
                <a:gd name="T16" fmla="*/ 8 w 24"/>
                <a:gd name="T17" fmla="*/ 0 h 62"/>
                <a:gd name="T18" fmla="*/ 0 w 24"/>
                <a:gd name="T19" fmla="*/ 6 h 62"/>
                <a:gd name="T20" fmla="*/ 4 w 24"/>
                <a:gd name="T21" fmla="*/ 13 h 62"/>
                <a:gd name="T22" fmla="*/ 8 w 24"/>
                <a:gd name="T23" fmla="*/ 21 h 62"/>
                <a:gd name="T24" fmla="*/ 10 w 24"/>
                <a:gd name="T25" fmla="*/ 29 h 62"/>
                <a:gd name="T26" fmla="*/ 12 w 24"/>
                <a:gd name="T27" fmla="*/ 37 h 62"/>
                <a:gd name="T28" fmla="*/ 13 w 24"/>
                <a:gd name="T29" fmla="*/ 44 h 62"/>
                <a:gd name="T30" fmla="*/ 14 w 24"/>
                <a:gd name="T31" fmla="*/ 52 h 62"/>
                <a:gd name="T32" fmla="*/ 15 w 24"/>
                <a:gd name="T33" fmla="*/ 57 h 62"/>
                <a:gd name="T34" fmla="*/ 16 w 24"/>
                <a:gd name="T35" fmla="*/ 62 h 62"/>
                <a:gd name="T36" fmla="*/ 24 w 24"/>
                <a:gd name="T37" fmla="*/ 61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2"/>
                <a:gd name="T59" fmla="*/ 24 w 24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2">
                  <a:moveTo>
                    <a:pt x="24" y="61"/>
                  </a:moveTo>
                  <a:lnTo>
                    <a:pt x="23" y="56"/>
                  </a:lnTo>
                  <a:lnTo>
                    <a:pt x="23" y="50"/>
                  </a:lnTo>
                  <a:lnTo>
                    <a:pt x="22" y="43"/>
                  </a:lnTo>
                  <a:lnTo>
                    <a:pt x="20" y="35"/>
                  </a:lnTo>
                  <a:lnTo>
                    <a:pt x="18" y="26"/>
                  </a:lnTo>
                  <a:lnTo>
                    <a:pt x="16" y="18"/>
                  </a:lnTo>
                  <a:lnTo>
                    <a:pt x="12" y="9"/>
                  </a:lnTo>
                  <a:lnTo>
                    <a:pt x="8" y="0"/>
                  </a:lnTo>
                  <a:lnTo>
                    <a:pt x="0" y="6"/>
                  </a:lnTo>
                  <a:lnTo>
                    <a:pt x="4" y="13"/>
                  </a:lnTo>
                  <a:lnTo>
                    <a:pt x="8" y="21"/>
                  </a:lnTo>
                  <a:lnTo>
                    <a:pt x="10" y="29"/>
                  </a:lnTo>
                  <a:lnTo>
                    <a:pt x="12" y="37"/>
                  </a:lnTo>
                  <a:lnTo>
                    <a:pt x="13" y="44"/>
                  </a:lnTo>
                  <a:lnTo>
                    <a:pt x="14" y="52"/>
                  </a:lnTo>
                  <a:lnTo>
                    <a:pt x="15" y="57"/>
                  </a:lnTo>
                  <a:lnTo>
                    <a:pt x="16" y="62"/>
                  </a:lnTo>
                  <a:lnTo>
                    <a:pt x="24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06" name="Freeform 1814"/>
            <p:cNvSpPr>
              <a:spLocks/>
            </p:cNvSpPr>
            <p:nvPr/>
          </p:nvSpPr>
          <p:spPr bwMode="auto">
            <a:xfrm>
              <a:off x="302" y="2085"/>
              <a:ext cx="65" cy="106"/>
            </a:xfrm>
            <a:custGeom>
              <a:avLst/>
              <a:gdLst>
                <a:gd name="T0" fmla="*/ 65 w 65"/>
                <a:gd name="T1" fmla="*/ 95 h 106"/>
                <a:gd name="T2" fmla="*/ 65 w 65"/>
                <a:gd name="T3" fmla="*/ 99 h 106"/>
                <a:gd name="T4" fmla="*/ 64 w 65"/>
                <a:gd name="T5" fmla="*/ 101 h 106"/>
                <a:gd name="T6" fmla="*/ 64 w 65"/>
                <a:gd name="T7" fmla="*/ 103 h 106"/>
                <a:gd name="T8" fmla="*/ 62 w 65"/>
                <a:gd name="T9" fmla="*/ 105 h 106"/>
                <a:gd name="T10" fmla="*/ 59 w 65"/>
                <a:gd name="T11" fmla="*/ 106 h 106"/>
                <a:gd name="T12" fmla="*/ 54 w 65"/>
                <a:gd name="T13" fmla="*/ 105 h 106"/>
                <a:gd name="T14" fmla="*/ 47 w 65"/>
                <a:gd name="T15" fmla="*/ 103 h 106"/>
                <a:gd name="T16" fmla="*/ 41 w 65"/>
                <a:gd name="T17" fmla="*/ 100 h 106"/>
                <a:gd name="T18" fmla="*/ 35 w 65"/>
                <a:gd name="T19" fmla="*/ 94 h 106"/>
                <a:gd name="T20" fmla="*/ 27 w 65"/>
                <a:gd name="T21" fmla="*/ 88 h 106"/>
                <a:gd name="T22" fmla="*/ 20 w 65"/>
                <a:gd name="T23" fmla="*/ 80 h 106"/>
                <a:gd name="T24" fmla="*/ 14 w 65"/>
                <a:gd name="T25" fmla="*/ 71 h 106"/>
                <a:gd name="T26" fmla="*/ 8 w 65"/>
                <a:gd name="T27" fmla="*/ 61 h 106"/>
                <a:gd name="T28" fmla="*/ 4 w 65"/>
                <a:gd name="T29" fmla="*/ 50 h 106"/>
                <a:gd name="T30" fmla="*/ 1 w 65"/>
                <a:gd name="T31" fmla="*/ 38 h 106"/>
                <a:gd name="T32" fmla="*/ 0 w 65"/>
                <a:gd name="T33" fmla="*/ 26 h 106"/>
                <a:gd name="T34" fmla="*/ 1 w 65"/>
                <a:gd name="T35" fmla="*/ 14 h 106"/>
                <a:gd name="T36" fmla="*/ 4 w 65"/>
                <a:gd name="T37" fmla="*/ 1 h 106"/>
                <a:gd name="T38" fmla="*/ 5 w 65"/>
                <a:gd name="T39" fmla="*/ 0 h 106"/>
                <a:gd name="T40" fmla="*/ 6 w 65"/>
                <a:gd name="T41" fmla="*/ 0 h 106"/>
                <a:gd name="T42" fmla="*/ 8 w 65"/>
                <a:gd name="T43" fmla="*/ 0 h 106"/>
                <a:gd name="T44" fmla="*/ 10 w 65"/>
                <a:gd name="T45" fmla="*/ 0 h 106"/>
                <a:gd name="T46" fmla="*/ 16 w 65"/>
                <a:gd name="T47" fmla="*/ 3 h 106"/>
                <a:gd name="T48" fmla="*/ 23 w 65"/>
                <a:gd name="T49" fmla="*/ 7 h 106"/>
                <a:gd name="T50" fmla="*/ 29 w 65"/>
                <a:gd name="T51" fmla="*/ 14 h 106"/>
                <a:gd name="T52" fmla="*/ 37 w 65"/>
                <a:gd name="T53" fmla="*/ 21 h 106"/>
                <a:gd name="T54" fmla="*/ 43 w 65"/>
                <a:gd name="T55" fmla="*/ 29 h 106"/>
                <a:gd name="T56" fmla="*/ 48 w 65"/>
                <a:gd name="T57" fmla="*/ 38 h 106"/>
                <a:gd name="T58" fmla="*/ 53 w 65"/>
                <a:gd name="T59" fmla="*/ 46 h 106"/>
                <a:gd name="T60" fmla="*/ 57 w 65"/>
                <a:gd name="T61" fmla="*/ 55 h 106"/>
                <a:gd name="T62" fmla="*/ 59 w 65"/>
                <a:gd name="T63" fmla="*/ 62 h 106"/>
                <a:gd name="T64" fmla="*/ 61 w 65"/>
                <a:gd name="T65" fmla="*/ 71 h 106"/>
                <a:gd name="T66" fmla="*/ 62 w 65"/>
                <a:gd name="T67" fmla="*/ 79 h 106"/>
                <a:gd name="T68" fmla="*/ 63 w 65"/>
                <a:gd name="T69" fmla="*/ 85 h 106"/>
                <a:gd name="T70" fmla="*/ 64 w 65"/>
                <a:gd name="T71" fmla="*/ 92 h 106"/>
                <a:gd name="T72" fmla="*/ 65 w 65"/>
                <a:gd name="T73" fmla="*/ 95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65" y="95"/>
                  </a:moveTo>
                  <a:lnTo>
                    <a:pt x="65" y="99"/>
                  </a:lnTo>
                  <a:lnTo>
                    <a:pt x="64" y="101"/>
                  </a:lnTo>
                  <a:lnTo>
                    <a:pt x="64" y="103"/>
                  </a:lnTo>
                  <a:lnTo>
                    <a:pt x="62" y="105"/>
                  </a:lnTo>
                  <a:lnTo>
                    <a:pt x="59" y="106"/>
                  </a:lnTo>
                  <a:lnTo>
                    <a:pt x="54" y="105"/>
                  </a:lnTo>
                  <a:lnTo>
                    <a:pt x="47" y="103"/>
                  </a:lnTo>
                  <a:lnTo>
                    <a:pt x="41" y="100"/>
                  </a:lnTo>
                  <a:lnTo>
                    <a:pt x="35" y="94"/>
                  </a:lnTo>
                  <a:lnTo>
                    <a:pt x="27" y="88"/>
                  </a:lnTo>
                  <a:lnTo>
                    <a:pt x="20" y="80"/>
                  </a:lnTo>
                  <a:lnTo>
                    <a:pt x="14" y="71"/>
                  </a:lnTo>
                  <a:lnTo>
                    <a:pt x="8" y="61"/>
                  </a:lnTo>
                  <a:lnTo>
                    <a:pt x="4" y="50"/>
                  </a:lnTo>
                  <a:lnTo>
                    <a:pt x="1" y="38"/>
                  </a:lnTo>
                  <a:lnTo>
                    <a:pt x="0" y="26"/>
                  </a:lnTo>
                  <a:lnTo>
                    <a:pt x="1" y="14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6" y="3"/>
                  </a:lnTo>
                  <a:lnTo>
                    <a:pt x="23" y="7"/>
                  </a:lnTo>
                  <a:lnTo>
                    <a:pt x="29" y="14"/>
                  </a:lnTo>
                  <a:lnTo>
                    <a:pt x="37" y="21"/>
                  </a:lnTo>
                  <a:lnTo>
                    <a:pt x="43" y="29"/>
                  </a:lnTo>
                  <a:lnTo>
                    <a:pt x="48" y="38"/>
                  </a:lnTo>
                  <a:lnTo>
                    <a:pt x="53" y="46"/>
                  </a:lnTo>
                  <a:lnTo>
                    <a:pt x="57" y="55"/>
                  </a:lnTo>
                  <a:lnTo>
                    <a:pt x="59" y="62"/>
                  </a:lnTo>
                  <a:lnTo>
                    <a:pt x="61" y="71"/>
                  </a:lnTo>
                  <a:lnTo>
                    <a:pt x="62" y="79"/>
                  </a:lnTo>
                  <a:lnTo>
                    <a:pt x="63" y="85"/>
                  </a:lnTo>
                  <a:lnTo>
                    <a:pt x="64" y="92"/>
                  </a:lnTo>
                  <a:lnTo>
                    <a:pt x="65" y="9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07" name="Freeform 1815"/>
            <p:cNvSpPr>
              <a:spLocks/>
            </p:cNvSpPr>
            <p:nvPr/>
          </p:nvSpPr>
          <p:spPr bwMode="auto">
            <a:xfrm>
              <a:off x="298" y="2085"/>
              <a:ext cx="74" cy="111"/>
            </a:xfrm>
            <a:custGeom>
              <a:avLst/>
              <a:gdLst>
                <a:gd name="T0" fmla="*/ 4 w 74"/>
                <a:gd name="T1" fmla="*/ 0 h 111"/>
                <a:gd name="T2" fmla="*/ 1 w 74"/>
                <a:gd name="T3" fmla="*/ 13 h 111"/>
                <a:gd name="T4" fmla="*/ 0 w 74"/>
                <a:gd name="T5" fmla="*/ 27 h 111"/>
                <a:gd name="T6" fmla="*/ 1 w 74"/>
                <a:gd name="T7" fmla="*/ 39 h 111"/>
                <a:gd name="T8" fmla="*/ 4 w 74"/>
                <a:gd name="T9" fmla="*/ 51 h 111"/>
                <a:gd name="T10" fmla="*/ 9 w 74"/>
                <a:gd name="T11" fmla="*/ 63 h 111"/>
                <a:gd name="T12" fmla="*/ 14 w 74"/>
                <a:gd name="T13" fmla="*/ 73 h 111"/>
                <a:gd name="T14" fmla="*/ 21 w 74"/>
                <a:gd name="T15" fmla="*/ 83 h 111"/>
                <a:gd name="T16" fmla="*/ 28 w 74"/>
                <a:gd name="T17" fmla="*/ 91 h 111"/>
                <a:gd name="T18" fmla="*/ 35 w 74"/>
                <a:gd name="T19" fmla="*/ 98 h 111"/>
                <a:gd name="T20" fmla="*/ 43 w 74"/>
                <a:gd name="T21" fmla="*/ 103 h 111"/>
                <a:gd name="T22" fmla="*/ 50 w 74"/>
                <a:gd name="T23" fmla="*/ 107 h 111"/>
                <a:gd name="T24" fmla="*/ 57 w 74"/>
                <a:gd name="T25" fmla="*/ 110 h 111"/>
                <a:gd name="T26" fmla="*/ 63 w 74"/>
                <a:gd name="T27" fmla="*/ 111 h 111"/>
                <a:gd name="T28" fmla="*/ 68 w 74"/>
                <a:gd name="T29" fmla="*/ 108 h 111"/>
                <a:gd name="T30" fmla="*/ 71 w 74"/>
                <a:gd name="T31" fmla="*/ 106 h 111"/>
                <a:gd name="T32" fmla="*/ 73 w 74"/>
                <a:gd name="T33" fmla="*/ 103 h 111"/>
                <a:gd name="T34" fmla="*/ 74 w 74"/>
                <a:gd name="T35" fmla="*/ 99 h 111"/>
                <a:gd name="T36" fmla="*/ 74 w 74"/>
                <a:gd name="T37" fmla="*/ 95 h 111"/>
                <a:gd name="T38" fmla="*/ 65 w 74"/>
                <a:gd name="T39" fmla="*/ 96 h 111"/>
                <a:gd name="T40" fmla="*/ 65 w 74"/>
                <a:gd name="T41" fmla="*/ 99 h 111"/>
                <a:gd name="T42" fmla="*/ 64 w 74"/>
                <a:gd name="T43" fmla="*/ 100 h 111"/>
                <a:gd name="T44" fmla="*/ 64 w 74"/>
                <a:gd name="T45" fmla="*/ 101 h 111"/>
                <a:gd name="T46" fmla="*/ 62 w 74"/>
                <a:gd name="T47" fmla="*/ 102 h 111"/>
                <a:gd name="T48" fmla="*/ 59 w 74"/>
                <a:gd name="T49" fmla="*/ 101 h 111"/>
                <a:gd name="T50" fmla="*/ 53 w 74"/>
                <a:gd name="T51" fmla="*/ 100 h 111"/>
                <a:gd name="T52" fmla="*/ 47 w 74"/>
                <a:gd name="T53" fmla="*/ 95 h 111"/>
                <a:gd name="T54" fmla="*/ 41 w 74"/>
                <a:gd name="T55" fmla="*/ 91 h 111"/>
                <a:gd name="T56" fmla="*/ 34 w 74"/>
                <a:gd name="T57" fmla="*/ 84 h 111"/>
                <a:gd name="T58" fmla="*/ 28 w 74"/>
                <a:gd name="T59" fmla="*/ 77 h 111"/>
                <a:gd name="T60" fmla="*/ 22 w 74"/>
                <a:gd name="T61" fmla="*/ 68 h 111"/>
                <a:gd name="T62" fmla="*/ 16 w 74"/>
                <a:gd name="T63" fmla="*/ 59 h 111"/>
                <a:gd name="T64" fmla="*/ 12 w 74"/>
                <a:gd name="T65" fmla="*/ 49 h 111"/>
                <a:gd name="T66" fmla="*/ 9 w 74"/>
                <a:gd name="T67" fmla="*/ 38 h 111"/>
                <a:gd name="T68" fmla="*/ 8 w 74"/>
                <a:gd name="T69" fmla="*/ 26 h 111"/>
                <a:gd name="T70" fmla="*/ 9 w 74"/>
                <a:gd name="T71" fmla="*/ 15 h 111"/>
                <a:gd name="T72" fmla="*/ 12 w 74"/>
                <a:gd name="T73" fmla="*/ 3 h 111"/>
                <a:gd name="T74" fmla="*/ 4 w 74"/>
                <a:gd name="T75" fmla="*/ 0 h 11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4"/>
                <a:gd name="T115" fmla="*/ 0 h 111"/>
                <a:gd name="T116" fmla="*/ 74 w 74"/>
                <a:gd name="T117" fmla="*/ 111 h 11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4" h="111">
                  <a:moveTo>
                    <a:pt x="4" y="0"/>
                  </a:moveTo>
                  <a:lnTo>
                    <a:pt x="1" y="13"/>
                  </a:lnTo>
                  <a:lnTo>
                    <a:pt x="0" y="27"/>
                  </a:lnTo>
                  <a:lnTo>
                    <a:pt x="1" y="39"/>
                  </a:lnTo>
                  <a:lnTo>
                    <a:pt x="4" y="51"/>
                  </a:lnTo>
                  <a:lnTo>
                    <a:pt x="9" y="63"/>
                  </a:lnTo>
                  <a:lnTo>
                    <a:pt x="14" y="73"/>
                  </a:lnTo>
                  <a:lnTo>
                    <a:pt x="21" y="83"/>
                  </a:lnTo>
                  <a:lnTo>
                    <a:pt x="28" y="91"/>
                  </a:lnTo>
                  <a:lnTo>
                    <a:pt x="35" y="98"/>
                  </a:lnTo>
                  <a:lnTo>
                    <a:pt x="43" y="103"/>
                  </a:lnTo>
                  <a:lnTo>
                    <a:pt x="50" y="107"/>
                  </a:lnTo>
                  <a:lnTo>
                    <a:pt x="57" y="110"/>
                  </a:lnTo>
                  <a:lnTo>
                    <a:pt x="63" y="111"/>
                  </a:lnTo>
                  <a:lnTo>
                    <a:pt x="68" y="108"/>
                  </a:lnTo>
                  <a:lnTo>
                    <a:pt x="71" y="106"/>
                  </a:lnTo>
                  <a:lnTo>
                    <a:pt x="73" y="103"/>
                  </a:lnTo>
                  <a:lnTo>
                    <a:pt x="74" y="99"/>
                  </a:lnTo>
                  <a:lnTo>
                    <a:pt x="74" y="95"/>
                  </a:lnTo>
                  <a:lnTo>
                    <a:pt x="65" y="96"/>
                  </a:lnTo>
                  <a:lnTo>
                    <a:pt x="65" y="99"/>
                  </a:lnTo>
                  <a:lnTo>
                    <a:pt x="64" y="100"/>
                  </a:lnTo>
                  <a:lnTo>
                    <a:pt x="64" y="101"/>
                  </a:lnTo>
                  <a:lnTo>
                    <a:pt x="62" y="102"/>
                  </a:lnTo>
                  <a:lnTo>
                    <a:pt x="59" y="101"/>
                  </a:lnTo>
                  <a:lnTo>
                    <a:pt x="53" y="100"/>
                  </a:lnTo>
                  <a:lnTo>
                    <a:pt x="47" y="95"/>
                  </a:lnTo>
                  <a:lnTo>
                    <a:pt x="41" y="91"/>
                  </a:lnTo>
                  <a:lnTo>
                    <a:pt x="34" y="84"/>
                  </a:lnTo>
                  <a:lnTo>
                    <a:pt x="28" y="77"/>
                  </a:lnTo>
                  <a:lnTo>
                    <a:pt x="22" y="68"/>
                  </a:lnTo>
                  <a:lnTo>
                    <a:pt x="16" y="59"/>
                  </a:lnTo>
                  <a:lnTo>
                    <a:pt x="12" y="49"/>
                  </a:lnTo>
                  <a:lnTo>
                    <a:pt x="9" y="38"/>
                  </a:lnTo>
                  <a:lnTo>
                    <a:pt x="8" y="26"/>
                  </a:lnTo>
                  <a:lnTo>
                    <a:pt x="9" y="15"/>
                  </a:lnTo>
                  <a:lnTo>
                    <a:pt x="12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08" name="Freeform 1816"/>
            <p:cNvSpPr>
              <a:spLocks/>
            </p:cNvSpPr>
            <p:nvPr/>
          </p:nvSpPr>
          <p:spPr bwMode="auto">
            <a:xfrm>
              <a:off x="302" y="2080"/>
              <a:ext cx="53" cy="45"/>
            </a:xfrm>
            <a:custGeom>
              <a:avLst/>
              <a:gdLst>
                <a:gd name="T0" fmla="*/ 53 w 53"/>
                <a:gd name="T1" fmla="*/ 41 h 45"/>
                <a:gd name="T2" fmla="*/ 46 w 53"/>
                <a:gd name="T3" fmla="*/ 31 h 45"/>
                <a:gd name="T4" fmla="*/ 40 w 53"/>
                <a:gd name="T5" fmla="*/ 23 h 45"/>
                <a:gd name="T6" fmla="*/ 33 w 53"/>
                <a:gd name="T7" fmla="*/ 16 h 45"/>
                <a:gd name="T8" fmla="*/ 25 w 53"/>
                <a:gd name="T9" fmla="*/ 9 h 45"/>
                <a:gd name="T10" fmla="*/ 19 w 53"/>
                <a:gd name="T11" fmla="*/ 4 h 45"/>
                <a:gd name="T12" fmla="*/ 12 w 53"/>
                <a:gd name="T13" fmla="*/ 0 h 45"/>
                <a:gd name="T14" fmla="*/ 9 w 53"/>
                <a:gd name="T15" fmla="*/ 0 h 45"/>
                <a:gd name="T16" fmla="*/ 6 w 53"/>
                <a:gd name="T17" fmla="*/ 0 h 45"/>
                <a:gd name="T18" fmla="*/ 2 w 53"/>
                <a:gd name="T19" fmla="*/ 1 h 45"/>
                <a:gd name="T20" fmla="*/ 0 w 53"/>
                <a:gd name="T21" fmla="*/ 5 h 45"/>
                <a:gd name="T22" fmla="*/ 8 w 53"/>
                <a:gd name="T23" fmla="*/ 8 h 45"/>
                <a:gd name="T24" fmla="*/ 7 w 53"/>
                <a:gd name="T25" fmla="*/ 9 h 45"/>
                <a:gd name="T26" fmla="*/ 9 w 53"/>
                <a:gd name="T27" fmla="*/ 9 h 45"/>
                <a:gd name="T28" fmla="*/ 14 w 53"/>
                <a:gd name="T29" fmla="*/ 11 h 45"/>
                <a:gd name="T30" fmla="*/ 20 w 53"/>
                <a:gd name="T31" fmla="*/ 16 h 45"/>
                <a:gd name="T32" fmla="*/ 26 w 53"/>
                <a:gd name="T33" fmla="*/ 22 h 45"/>
                <a:gd name="T34" fmla="*/ 34 w 53"/>
                <a:gd name="T35" fmla="*/ 29 h 45"/>
                <a:gd name="T36" fmla="*/ 40 w 53"/>
                <a:gd name="T37" fmla="*/ 37 h 45"/>
                <a:gd name="T38" fmla="*/ 45 w 53"/>
                <a:gd name="T39" fmla="*/ 45 h 45"/>
                <a:gd name="T40" fmla="*/ 53 w 53"/>
                <a:gd name="T41" fmla="*/ 41 h 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3"/>
                <a:gd name="T64" fmla="*/ 0 h 45"/>
                <a:gd name="T65" fmla="*/ 53 w 53"/>
                <a:gd name="T66" fmla="*/ 45 h 4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3" h="45">
                  <a:moveTo>
                    <a:pt x="53" y="41"/>
                  </a:moveTo>
                  <a:lnTo>
                    <a:pt x="46" y="31"/>
                  </a:lnTo>
                  <a:lnTo>
                    <a:pt x="40" y="23"/>
                  </a:lnTo>
                  <a:lnTo>
                    <a:pt x="33" y="16"/>
                  </a:lnTo>
                  <a:lnTo>
                    <a:pt x="25" y="9"/>
                  </a:lnTo>
                  <a:lnTo>
                    <a:pt x="19" y="4"/>
                  </a:lnTo>
                  <a:lnTo>
                    <a:pt x="12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9" y="9"/>
                  </a:lnTo>
                  <a:lnTo>
                    <a:pt x="14" y="11"/>
                  </a:lnTo>
                  <a:lnTo>
                    <a:pt x="20" y="16"/>
                  </a:lnTo>
                  <a:lnTo>
                    <a:pt x="26" y="22"/>
                  </a:lnTo>
                  <a:lnTo>
                    <a:pt x="34" y="29"/>
                  </a:lnTo>
                  <a:lnTo>
                    <a:pt x="40" y="37"/>
                  </a:lnTo>
                  <a:lnTo>
                    <a:pt x="45" y="45"/>
                  </a:lnTo>
                  <a:lnTo>
                    <a:pt x="5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09" name="Freeform 1817"/>
            <p:cNvSpPr>
              <a:spLocks/>
            </p:cNvSpPr>
            <p:nvPr/>
          </p:nvSpPr>
          <p:spPr bwMode="auto">
            <a:xfrm>
              <a:off x="347" y="2121"/>
              <a:ext cx="25" cy="60"/>
            </a:xfrm>
            <a:custGeom>
              <a:avLst/>
              <a:gdLst>
                <a:gd name="T0" fmla="*/ 25 w 25"/>
                <a:gd name="T1" fmla="*/ 59 h 60"/>
                <a:gd name="T2" fmla="*/ 24 w 25"/>
                <a:gd name="T3" fmla="*/ 55 h 60"/>
                <a:gd name="T4" fmla="*/ 24 w 25"/>
                <a:gd name="T5" fmla="*/ 49 h 60"/>
                <a:gd name="T6" fmla="*/ 21 w 25"/>
                <a:gd name="T7" fmla="*/ 42 h 60"/>
                <a:gd name="T8" fmla="*/ 20 w 25"/>
                <a:gd name="T9" fmla="*/ 34 h 60"/>
                <a:gd name="T10" fmla="*/ 18 w 25"/>
                <a:gd name="T11" fmla="*/ 25 h 60"/>
                <a:gd name="T12" fmla="*/ 15 w 25"/>
                <a:gd name="T13" fmla="*/ 16 h 60"/>
                <a:gd name="T14" fmla="*/ 12 w 25"/>
                <a:gd name="T15" fmla="*/ 8 h 60"/>
                <a:gd name="T16" fmla="*/ 8 w 25"/>
                <a:gd name="T17" fmla="*/ 0 h 60"/>
                <a:gd name="T18" fmla="*/ 0 w 25"/>
                <a:gd name="T19" fmla="*/ 4 h 60"/>
                <a:gd name="T20" fmla="*/ 4 w 25"/>
                <a:gd name="T21" fmla="*/ 12 h 60"/>
                <a:gd name="T22" fmla="*/ 8 w 25"/>
                <a:gd name="T23" fmla="*/ 20 h 60"/>
                <a:gd name="T24" fmla="*/ 10 w 25"/>
                <a:gd name="T25" fmla="*/ 29 h 60"/>
                <a:gd name="T26" fmla="*/ 12 w 25"/>
                <a:gd name="T27" fmla="*/ 36 h 60"/>
                <a:gd name="T28" fmla="*/ 13 w 25"/>
                <a:gd name="T29" fmla="*/ 44 h 60"/>
                <a:gd name="T30" fmla="*/ 14 w 25"/>
                <a:gd name="T31" fmla="*/ 51 h 60"/>
                <a:gd name="T32" fmla="*/ 15 w 25"/>
                <a:gd name="T33" fmla="*/ 56 h 60"/>
                <a:gd name="T34" fmla="*/ 16 w 25"/>
                <a:gd name="T35" fmla="*/ 60 h 60"/>
                <a:gd name="T36" fmla="*/ 25 w 25"/>
                <a:gd name="T37" fmla="*/ 59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0"/>
                <a:gd name="T59" fmla="*/ 25 w 25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0">
                  <a:moveTo>
                    <a:pt x="25" y="59"/>
                  </a:moveTo>
                  <a:lnTo>
                    <a:pt x="24" y="55"/>
                  </a:lnTo>
                  <a:lnTo>
                    <a:pt x="24" y="49"/>
                  </a:lnTo>
                  <a:lnTo>
                    <a:pt x="21" y="42"/>
                  </a:lnTo>
                  <a:lnTo>
                    <a:pt x="20" y="34"/>
                  </a:lnTo>
                  <a:lnTo>
                    <a:pt x="18" y="25"/>
                  </a:lnTo>
                  <a:lnTo>
                    <a:pt x="15" y="16"/>
                  </a:lnTo>
                  <a:lnTo>
                    <a:pt x="12" y="8"/>
                  </a:lnTo>
                  <a:lnTo>
                    <a:pt x="8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8" y="20"/>
                  </a:lnTo>
                  <a:lnTo>
                    <a:pt x="10" y="29"/>
                  </a:lnTo>
                  <a:lnTo>
                    <a:pt x="12" y="36"/>
                  </a:lnTo>
                  <a:lnTo>
                    <a:pt x="13" y="44"/>
                  </a:lnTo>
                  <a:lnTo>
                    <a:pt x="14" y="51"/>
                  </a:lnTo>
                  <a:lnTo>
                    <a:pt x="15" y="56"/>
                  </a:lnTo>
                  <a:lnTo>
                    <a:pt x="16" y="60"/>
                  </a:lnTo>
                  <a:lnTo>
                    <a:pt x="25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10" name="Freeform 1818"/>
            <p:cNvSpPr>
              <a:spLocks/>
            </p:cNvSpPr>
            <p:nvPr/>
          </p:nvSpPr>
          <p:spPr bwMode="auto">
            <a:xfrm>
              <a:off x="5441" y="2211"/>
              <a:ext cx="65" cy="107"/>
            </a:xfrm>
            <a:custGeom>
              <a:avLst/>
              <a:gdLst>
                <a:gd name="T0" fmla="*/ 0 w 65"/>
                <a:gd name="T1" fmla="*/ 97 h 107"/>
                <a:gd name="T2" fmla="*/ 0 w 65"/>
                <a:gd name="T3" fmla="*/ 100 h 107"/>
                <a:gd name="T4" fmla="*/ 1 w 65"/>
                <a:gd name="T5" fmla="*/ 102 h 107"/>
                <a:gd name="T6" fmla="*/ 1 w 65"/>
                <a:gd name="T7" fmla="*/ 104 h 107"/>
                <a:gd name="T8" fmla="*/ 3 w 65"/>
                <a:gd name="T9" fmla="*/ 105 h 107"/>
                <a:gd name="T10" fmla="*/ 6 w 65"/>
                <a:gd name="T11" fmla="*/ 107 h 107"/>
                <a:gd name="T12" fmla="*/ 11 w 65"/>
                <a:gd name="T13" fmla="*/ 107 h 107"/>
                <a:gd name="T14" fmla="*/ 18 w 65"/>
                <a:gd name="T15" fmla="*/ 104 h 107"/>
                <a:gd name="T16" fmla="*/ 24 w 65"/>
                <a:gd name="T17" fmla="*/ 100 h 107"/>
                <a:gd name="T18" fmla="*/ 30 w 65"/>
                <a:gd name="T19" fmla="*/ 94 h 107"/>
                <a:gd name="T20" fmla="*/ 38 w 65"/>
                <a:gd name="T21" fmla="*/ 88 h 107"/>
                <a:gd name="T22" fmla="*/ 45 w 65"/>
                <a:gd name="T23" fmla="*/ 80 h 107"/>
                <a:gd name="T24" fmla="*/ 51 w 65"/>
                <a:gd name="T25" fmla="*/ 71 h 107"/>
                <a:gd name="T26" fmla="*/ 57 w 65"/>
                <a:gd name="T27" fmla="*/ 62 h 107"/>
                <a:gd name="T28" fmla="*/ 61 w 65"/>
                <a:gd name="T29" fmla="*/ 51 h 107"/>
                <a:gd name="T30" fmla="*/ 64 w 65"/>
                <a:gd name="T31" fmla="*/ 40 h 107"/>
                <a:gd name="T32" fmla="*/ 65 w 65"/>
                <a:gd name="T33" fmla="*/ 28 h 107"/>
                <a:gd name="T34" fmla="*/ 64 w 65"/>
                <a:gd name="T35" fmla="*/ 14 h 107"/>
                <a:gd name="T36" fmla="*/ 61 w 65"/>
                <a:gd name="T37" fmla="*/ 2 h 107"/>
                <a:gd name="T38" fmla="*/ 60 w 65"/>
                <a:gd name="T39" fmla="*/ 1 h 107"/>
                <a:gd name="T40" fmla="*/ 59 w 65"/>
                <a:gd name="T41" fmla="*/ 0 h 107"/>
                <a:gd name="T42" fmla="*/ 57 w 65"/>
                <a:gd name="T43" fmla="*/ 0 h 107"/>
                <a:gd name="T44" fmla="*/ 55 w 65"/>
                <a:gd name="T45" fmla="*/ 1 h 107"/>
                <a:gd name="T46" fmla="*/ 49 w 65"/>
                <a:gd name="T47" fmla="*/ 3 h 107"/>
                <a:gd name="T48" fmla="*/ 42 w 65"/>
                <a:gd name="T49" fmla="*/ 8 h 107"/>
                <a:gd name="T50" fmla="*/ 36 w 65"/>
                <a:gd name="T51" fmla="*/ 14 h 107"/>
                <a:gd name="T52" fmla="*/ 28 w 65"/>
                <a:gd name="T53" fmla="*/ 22 h 107"/>
                <a:gd name="T54" fmla="*/ 22 w 65"/>
                <a:gd name="T55" fmla="*/ 30 h 107"/>
                <a:gd name="T56" fmla="*/ 17 w 65"/>
                <a:gd name="T57" fmla="*/ 38 h 107"/>
                <a:gd name="T58" fmla="*/ 12 w 65"/>
                <a:gd name="T59" fmla="*/ 46 h 107"/>
                <a:gd name="T60" fmla="*/ 8 w 65"/>
                <a:gd name="T61" fmla="*/ 55 h 107"/>
                <a:gd name="T62" fmla="*/ 6 w 65"/>
                <a:gd name="T63" fmla="*/ 64 h 107"/>
                <a:gd name="T64" fmla="*/ 4 w 65"/>
                <a:gd name="T65" fmla="*/ 71 h 107"/>
                <a:gd name="T66" fmla="*/ 3 w 65"/>
                <a:gd name="T67" fmla="*/ 79 h 107"/>
                <a:gd name="T68" fmla="*/ 2 w 65"/>
                <a:gd name="T69" fmla="*/ 87 h 107"/>
                <a:gd name="T70" fmla="*/ 1 w 65"/>
                <a:gd name="T71" fmla="*/ 92 h 107"/>
                <a:gd name="T72" fmla="*/ 0 w 65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0" y="97"/>
                  </a:moveTo>
                  <a:lnTo>
                    <a:pt x="0" y="100"/>
                  </a:lnTo>
                  <a:lnTo>
                    <a:pt x="1" y="102"/>
                  </a:lnTo>
                  <a:lnTo>
                    <a:pt x="1" y="104"/>
                  </a:lnTo>
                  <a:lnTo>
                    <a:pt x="3" y="105"/>
                  </a:lnTo>
                  <a:lnTo>
                    <a:pt x="6" y="107"/>
                  </a:lnTo>
                  <a:lnTo>
                    <a:pt x="11" y="107"/>
                  </a:lnTo>
                  <a:lnTo>
                    <a:pt x="18" y="104"/>
                  </a:lnTo>
                  <a:lnTo>
                    <a:pt x="24" y="100"/>
                  </a:lnTo>
                  <a:lnTo>
                    <a:pt x="30" y="94"/>
                  </a:lnTo>
                  <a:lnTo>
                    <a:pt x="38" y="88"/>
                  </a:lnTo>
                  <a:lnTo>
                    <a:pt x="45" y="80"/>
                  </a:lnTo>
                  <a:lnTo>
                    <a:pt x="51" y="71"/>
                  </a:lnTo>
                  <a:lnTo>
                    <a:pt x="57" y="62"/>
                  </a:lnTo>
                  <a:lnTo>
                    <a:pt x="61" y="51"/>
                  </a:lnTo>
                  <a:lnTo>
                    <a:pt x="64" y="40"/>
                  </a:lnTo>
                  <a:lnTo>
                    <a:pt x="65" y="28"/>
                  </a:lnTo>
                  <a:lnTo>
                    <a:pt x="64" y="14"/>
                  </a:lnTo>
                  <a:lnTo>
                    <a:pt x="61" y="2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49" y="3"/>
                  </a:lnTo>
                  <a:lnTo>
                    <a:pt x="42" y="8"/>
                  </a:lnTo>
                  <a:lnTo>
                    <a:pt x="36" y="14"/>
                  </a:lnTo>
                  <a:lnTo>
                    <a:pt x="28" y="22"/>
                  </a:lnTo>
                  <a:lnTo>
                    <a:pt x="22" y="30"/>
                  </a:lnTo>
                  <a:lnTo>
                    <a:pt x="17" y="38"/>
                  </a:lnTo>
                  <a:lnTo>
                    <a:pt x="12" y="46"/>
                  </a:lnTo>
                  <a:lnTo>
                    <a:pt x="8" y="55"/>
                  </a:lnTo>
                  <a:lnTo>
                    <a:pt x="6" y="64"/>
                  </a:lnTo>
                  <a:lnTo>
                    <a:pt x="4" y="71"/>
                  </a:lnTo>
                  <a:lnTo>
                    <a:pt x="3" y="79"/>
                  </a:lnTo>
                  <a:lnTo>
                    <a:pt x="2" y="87"/>
                  </a:lnTo>
                  <a:lnTo>
                    <a:pt x="1" y="92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11" name="Freeform 1819"/>
            <p:cNvSpPr>
              <a:spLocks/>
            </p:cNvSpPr>
            <p:nvPr/>
          </p:nvSpPr>
          <p:spPr bwMode="auto">
            <a:xfrm>
              <a:off x="5436" y="2211"/>
              <a:ext cx="74" cy="111"/>
            </a:xfrm>
            <a:custGeom>
              <a:avLst/>
              <a:gdLst>
                <a:gd name="T0" fmla="*/ 62 w 74"/>
                <a:gd name="T1" fmla="*/ 3 h 111"/>
                <a:gd name="T2" fmla="*/ 65 w 74"/>
                <a:gd name="T3" fmla="*/ 15 h 111"/>
                <a:gd name="T4" fmla="*/ 66 w 74"/>
                <a:gd name="T5" fmla="*/ 28 h 111"/>
                <a:gd name="T6" fmla="*/ 65 w 74"/>
                <a:gd name="T7" fmla="*/ 38 h 111"/>
                <a:gd name="T8" fmla="*/ 62 w 74"/>
                <a:gd name="T9" fmla="*/ 49 h 111"/>
                <a:gd name="T10" fmla="*/ 58 w 74"/>
                <a:gd name="T11" fmla="*/ 59 h 111"/>
                <a:gd name="T12" fmla="*/ 52 w 74"/>
                <a:gd name="T13" fmla="*/ 69 h 111"/>
                <a:gd name="T14" fmla="*/ 46 w 74"/>
                <a:gd name="T15" fmla="*/ 78 h 111"/>
                <a:gd name="T16" fmla="*/ 40 w 74"/>
                <a:gd name="T17" fmla="*/ 85 h 111"/>
                <a:gd name="T18" fmla="*/ 33 w 74"/>
                <a:gd name="T19" fmla="*/ 91 h 111"/>
                <a:gd name="T20" fmla="*/ 27 w 74"/>
                <a:gd name="T21" fmla="*/ 97 h 111"/>
                <a:gd name="T22" fmla="*/ 21 w 74"/>
                <a:gd name="T23" fmla="*/ 100 h 111"/>
                <a:gd name="T24" fmla="*/ 15 w 74"/>
                <a:gd name="T25" fmla="*/ 102 h 111"/>
                <a:gd name="T26" fmla="*/ 12 w 74"/>
                <a:gd name="T27" fmla="*/ 102 h 111"/>
                <a:gd name="T28" fmla="*/ 10 w 74"/>
                <a:gd name="T29" fmla="*/ 101 h 111"/>
                <a:gd name="T30" fmla="*/ 9 w 74"/>
                <a:gd name="T31" fmla="*/ 99 h 111"/>
                <a:gd name="T32" fmla="*/ 9 w 74"/>
                <a:gd name="T33" fmla="*/ 97 h 111"/>
                <a:gd name="T34" fmla="*/ 0 w 74"/>
                <a:gd name="T35" fmla="*/ 96 h 111"/>
                <a:gd name="T36" fmla="*/ 0 w 74"/>
                <a:gd name="T37" fmla="*/ 100 h 111"/>
                <a:gd name="T38" fmla="*/ 1 w 74"/>
                <a:gd name="T39" fmla="*/ 103 h 111"/>
                <a:gd name="T40" fmla="*/ 3 w 74"/>
                <a:gd name="T41" fmla="*/ 107 h 111"/>
                <a:gd name="T42" fmla="*/ 6 w 74"/>
                <a:gd name="T43" fmla="*/ 109 h 111"/>
                <a:gd name="T44" fmla="*/ 11 w 74"/>
                <a:gd name="T45" fmla="*/ 111 h 111"/>
                <a:gd name="T46" fmla="*/ 17 w 74"/>
                <a:gd name="T47" fmla="*/ 111 h 111"/>
                <a:gd name="T48" fmla="*/ 24 w 74"/>
                <a:gd name="T49" fmla="*/ 108 h 111"/>
                <a:gd name="T50" fmla="*/ 31 w 74"/>
                <a:gd name="T51" fmla="*/ 104 h 111"/>
                <a:gd name="T52" fmla="*/ 39 w 74"/>
                <a:gd name="T53" fmla="*/ 99 h 111"/>
                <a:gd name="T54" fmla="*/ 46 w 74"/>
                <a:gd name="T55" fmla="*/ 91 h 111"/>
                <a:gd name="T56" fmla="*/ 53 w 74"/>
                <a:gd name="T57" fmla="*/ 84 h 111"/>
                <a:gd name="T58" fmla="*/ 60 w 74"/>
                <a:gd name="T59" fmla="*/ 74 h 111"/>
                <a:gd name="T60" fmla="*/ 65 w 74"/>
                <a:gd name="T61" fmla="*/ 64 h 111"/>
                <a:gd name="T62" fmla="*/ 70 w 74"/>
                <a:gd name="T63" fmla="*/ 53 h 111"/>
                <a:gd name="T64" fmla="*/ 73 w 74"/>
                <a:gd name="T65" fmla="*/ 41 h 111"/>
                <a:gd name="T66" fmla="*/ 74 w 74"/>
                <a:gd name="T67" fmla="*/ 28 h 111"/>
                <a:gd name="T68" fmla="*/ 73 w 74"/>
                <a:gd name="T69" fmla="*/ 14 h 111"/>
                <a:gd name="T70" fmla="*/ 70 w 74"/>
                <a:gd name="T71" fmla="*/ 0 h 111"/>
                <a:gd name="T72" fmla="*/ 62 w 74"/>
                <a:gd name="T73" fmla="*/ 3 h 1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4"/>
                <a:gd name="T112" fmla="*/ 0 h 111"/>
                <a:gd name="T113" fmla="*/ 74 w 74"/>
                <a:gd name="T114" fmla="*/ 111 h 1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4" h="111">
                  <a:moveTo>
                    <a:pt x="62" y="3"/>
                  </a:moveTo>
                  <a:lnTo>
                    <a:pt x="65" y="15"/>
                  </a:lnTo>
                  <a:lnTo>
                    <a:pt x="66" y="28"/>
                  </a:lnTo>
                  <a:lnTo>
                    <a:pt x="65" y="38"/>
                  </a:lnTo>
                  <a:lnTo>
                    <a:pt x="62" y="49"/>
                  </a:lnTo>
                  <a:lnTo>
                    <a:pt x="58" y="59"/>
                  </a:lnTo>
                  <a:lnTo>
                    <a:pt x="52" y="69"/>
                  </a:lnTo>
                  <a:lnTo>
                    <a:pt x="46" y="78"/>
                  </a:lnTo>
                  <a:lnTo>
                    <a:pt x="40" y="85"/>
                  </a:lnTo>
                  <a:lnTo>
                    <a:pt x="33" y="91"/>
                  </a:lnTo>
                  <a:lnTo>
                    <a:pt x="27" y="97"/>
                  </a:lnTo>
                  <a:lnTo>
                    <a:pt x="21" y="100"/>
                  </a:lnTo>
                  <a:lnTo>
                    <a:pt x="15" y="102"/>
                  </a:lnTo>
                  <a:lnTo>
                    <a:pt x="12" y="102"/>
                  </a:lnTo>
                  <a:lnTo>
                    <a:pt x="10" y="101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0" y="96"/>
                  </a:lnTo>
                  <a:lnTo>
                    <a:pt x="0" y="100"/>
                  </a:lnTo>
                  <a:lnTo>
                    <a:pt x="1" y="103"/>
                  </a:lnTo>
                  <a:lnTo>
                    <a:pt x="3" y="107"/>
                  </a:lnTo>
                  <a:lnTo>
                    <a:pt x="6" y="109"/>
                  </a:lnTo>
                  <a:lnTo>
                    <a:pt x="11" y="111"/>
                  </a:lnTo>
                  <a:lnTo>
                    <a:pt x="17" y="111"/>
                  </a:lnTo>
                  <a:lnTo>
                    <a:pt x="24" y="108"/>
                  </a:lnTo>
                  <a:lnTo>
                    <a:pt x="31" y="104"/>
                  </a:lnTo>
                  <a:lnTo>
                    <a:pt x="39" y="99"/>
                  </a:lnTo>
                  <a:lnTo>
                    <a:pt x="46" y="91"/>
                  </a:lnTo>
                  <a:lnTo>
                    <a:pt x="53" y="84"/>
                  </a:lnTo>
                  <a:lnTo>
                    <a:pt x="60" y="74"/>
                  </a:lnTo>
                  <a:lnTo>
                    <a:pt x="65" y="64"/>
                  </a:lnTo>
                  <a:lnTo>
                    <a:pt x="70" y="53"/>
                  </a:lnTo>
                  <a:lnTo>
                    <a:pt x="73" y="41"/>
                  </a:lnTo>
                  <a:lnTo>
                    <a:pt x="74" y="28"/>
                  </a:lnTo>
                  <a:lnTo>
                    <a:pt x="73" y="14"/>
                  </a:lnTo>
                  <a:lnTo>
                    <a:pt x="70" y="0"/>
                  </a:lnTo>
                  <a:lnTo>
                    <a:pt x="62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12" name="Freeform 1820"/>
            <p:cNvSpPr>
              <a:spLocks/>
            </p:cNvSpPr>
            <p:nvPr/>
          </p:nvSpPr>
          <p:spPr bwMode="auto">
            <a:xfrm>
              <a:off x="5453" y="2207"/>
              <a:ext cx="53" cy="45"/>
            </a:xfrm>
            <a:custGeom>
              <a:avLst/>
              <a:gdLst>
                <a:gd name="T0" fmla="*/ 8 w 53"/>
                <a:gd name="T1" fmla="*/ 45 h 45"/>
                <a:gd name="T2" fmla="*/ 13 w 53"/>
                <a:gd name="T3" fmla="*/ 37 h 45"/>
                <a:gd name="T4" fmla="*/ 19 w 53"/>
                <a:gd name="T5" fmla="*/ 29 h 45"/>
                <a:gd name="T6" fmla="*/ 27 w 53"/>
                <a:gd name="T7" fmla="*/ 22 h 45"/>
                <a:gd name="T8" fmla="*/ 33 w 53"/>
                <a:gd name="T9" fmla="*/ 16 h 45"/>
                <a:gd name="T10" fmla="*/ 39 w 53"/>
                <a:gd name="T11" fmla="*/ 12 h 45"/>
                <a:gd name="T12" fmla="*/ 44 w 53"/>
                <a:gd name="T13" fmla="*/ 8 h 45"/>
                <a:gd name="T14" fmla="*/ 46 w 53"/>
                <a:gd name="T15" fmla="*/ 8 h 45"/>
                <a:gd name="T16" fmla="*/ 45 w 53"/>
                <a:gd name="T17" fmla="*/ 8 h 45"/>
                <a:gd name="T18" fmla="*/ 45 w 53"/>
                <a:gd name="T19" fmla="*/ 7 h 45"/>
                <a:gd name="T20" fmla="*/ 53 w 53"/>
                <a:gd name="T21" fmla="*/ 4 h 45"/>
                <a:gd name="T22" fmla="*/ 51 w 53"/>
                <a:gd name="T23" fmla="*/ 1 h 45"/>
                <a:gd name="T24" fmla="*/ 47 w 53"/>
                <a:gd name="T25" fmla="*/ 0 h 45"/>
                <a:gd name="T26" fmla="*/ 44 w 53"/>
                <a:gd name="T27" fmla="*/ 0 h 45"/>
                <a:gd name="T28" fmla="*/ 41 w 53"/>
                <a:gd name="T29" fmla="*/ 1 h 45"/>
                <a:gd name="T30" fmla="*/ 34 w 53"/>
                <a:gd name="T31" fmla="*/ 4 h 45"/>
                <a:gd name="T32" fmla="*/ 28 w 53"/>
                <a:gd name="T33" fmla="*/ 8 h 45"/>
                <a:gd name="T34" fmla="*/ 20 w 53"/>
                <a:gd name="T35" fmla="*/ 15 h 45"/>
                <a:gd name="T36" fmla="*/ 13 w 53"/>
                <a:gd name="T37" fmla="*/ 23 h 45"/>
                <a:gd name="T38" fmla="*/ 7 w 53"/>
                <a:gd name="T39" fmla="*/ 32 h 45"/>
                <a:gd name="T40" fmla="*/ 0 w 53"/>
                <a:gd name="T41" fmla="*/ 40 h 45"/>
                <a:gd name="T42" fmla="*/ 8 w 53"/>
                <a:gd name="T43" fmla="*/ 45 h 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5"/>
                <a:gd name="T68" fmla="*/ 53 w 53"/>
                <a:gd name="T69" fmla="*/ 45 h 4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5">
                  <a:moveTo>
                    <a:pt x="8" y="45"/>
                  </a:moveTo>
                  <a:lnTo>
                    <a:pt x="13" y="37"/>
                  </a:lnTo>
                  <a:lnTo>
                    <a:pt x="19" y="29"/>
                  </a:lnTo>
                  <a:lnTo>
                    <a:pt x="27" y="22"/>
                  </a:lnTo>
                  <a:lnTo>
                    <a:pt x="33" y="16"/>
                  </a:lnTo>
                  <a:lnTo>
                    <a:pt x="39" y="12"/>
                  </a:lnTo>
                  <a:lnTo>
                    <a:pt x="44" y="8"/>
                  </a:lnTo>
                  <a:lnTo>
                    <a:pt x="46" y="8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53" y="4"/>
                  </a:lnTo>
                  <a:lnTo>
                    <a:pt x="51" y="1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4"/>
                  </a:lnTo>
                  <a:lnTo>
                    <a:pt x="28" y="8"/>
                  </a:lnTo>
                  <a:lnTo>
                    <a:pt x="20" y="15"/>
                  </a:lnTo>
                  <a:lnTo>
                    <a:pt x="13" y="23"/>
                  </a:lnTo>
                  <a:lnTo>
                    <a:pt x="7" y="32"/>
                  </a:lnTo>
                  <a:lnTo>
                    <a:pt x="0" y="40"/>
                  </a:lnTo>
                  <a:lnTo>
                    <a:pt x="8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13" name="Freeform 1821"/>
            <p:cNvSpPr>
              <a:spLocks/>
            </p:cNvSpPr>
            <p:nvPr/>
          </p:nvSpPr>
          <p:spPr bwMode="auto">
            <a:xfrm>
              <a:off x="5436" y="2247"/>
              <a:ext cx="25" cy="61"/>
            </a:xfrm>
            <a:custGeom>
              <a:avLst/>
              <a:gdLst>
                <a:gd name="T0" fmla="*/ 9 w 25"/>
                <a:gd name="T1" fmla="*/ 61 h 61"/>
                <a:gd name="T2" fmla="*/ 10 w 25"/>
                <a:gd name="T3" fmla="*/ 56 h 61"/>
                <a:gd name="T4" fmla="*/ 11 w 25"/>
                <a:gd name="T5" fmla="*/ 51 h 61"/>
                <a:gd name="T6" fmla="*/ 12 w 25"/>
                <a:gd name="T7" fmla="*/ 44 h 61"/>
                <a:gd name="T8" fmla="*/ 13 w 25"/>
                <a:gd name="T9" fmla="*/ 37 h 61"/>
                <a:gd name="T10" fmla="*/ 15 w 25"/>
                <a:gd name="T11" fmla="*/ 29 h 61"/>
                <a:gd name="T12" fmla="*/ 17 w 25"/>
                <a:gd name="T13" fmla="*/ 20 h 61"/>
                <a:gd name="T14" fmla="*/ 21 w 25"/>
                <a:gd name="T15" fmla="*/ 12 h 61"/>
                <a:gd name="T16" fmla="*/ 25 w 25"/>
                <a:gd name="T17" fmla="*/ 5 h 61"/>
                <a:gd name="T18" fmla="*/ 17 w 25"/>
                <a:gd name="T19" fmla="*/ 0 h 61"/>
                <a:gd name="T20" fmla="*/ 13 w 25"/>
                <a:gd name="T21" fmla="*/ 9 h 61"/>
                <a:gd name="T22" fmla="*/ 10 w 25"/>
                <a:gd name="T23" fmla="*/ 18 h 61"/>
                <a:gd name="T24" fmla="*/ 7 w 25"/>
                <a:gd name="T25" fmla="*/ 27 h 61"/>
                <a:gd name="T26" fmla="*/ 5 w 25"/>
                <a:gd name="T27" fmla="*/ 34 h 61"/>
                <a:gd name="T28" fmla="*/ 4 w 25"/>
                <a:gd name="T29" fmla="*/ 43 h 61"/>
                <a:gd name="T30" fmla="*/ 1 w 25"/>
                <a:gd name="T31" fmla="*/ 50 h 61"/>
                <a:gd name="T32" fmla="*/ 1 w 25"/>
                <a:gd name="T33" fmla="*/ 55 h 61"/>
                <a:gd name="T34" fmla="*/ 0 w 25"/>
                <a:gd name="T35" fmla="*/ 60 h 61"/>
                <a:gd name="T36" fmla="*/ 9 w 25"/>
                <a:gd name="T37" fmla="*/ 61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1"/>
                <a:gd name="T59" fmla="*/ 25 w 25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1">
                  <a:moveTo>
                    <a:pt x="9" y="61"/>
                  </a:moveTo>
                  <a:lnTo>
                    <a:pt x="10" y="56"/>
                  </a:lnTo>
                  <a:lnTo>
                    <a:pt x="11" y="51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5" y="29"/>
                  </a:lnTo>
                  <a:lnTo>
                    <a:pt x="17" y="20"/>
                  </a:lnTo>
                  <a:lnTo>
                    <a:pt x="21" y="12"/>
                  </a:lnTo>
                  <a:lnTo>
                    <a:pt x="25" y="5"/>
                  </a:lnTo>
                  <a:lnTo>
                    <a:pt x="17" y="0"/>
                  </a:lnTo>
                  <a:lnTo>
                    <a:pt x="13" y="9"/>
                  </a:lnTo>
                  <a:lnTo>
                    <a:pt x="10" y="18"/>
                  </a:lnTo>
                  <a:lnTo>
                    <a:pt x="7" y="27"/>
                  </a:lnTo>
                  <a:lnTo>
                    <a:pt x="5" y="34"/>
                  </a:lnTo>
                  <a:lnTo>
                    <a:pt x="4" y="43"/>
                  </a:lnTo>
                  <a:lnTo>
                    <a:pt x="1" y="50"/>
                  </a:lnTo>
                  <a:lnTo>
                    <a:pt x="1" y="55"/>
                  </a:lnTo>
                  <a:lnTo>
                    <a:pt x="0" y="60"/>
                  </a:lnTo>
                  <a:lnTo>
                    <a:pt x="9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14" name="Freeform 1822"/>
            <p:cNvSpPr>
              <a:spLocks/>
            </p:cNvSpPr>
            <p:nvPr/>
          </p:nvSpPr>
          <p:spPr bwMode="auto">
            <a:xfrm>
              <a:off x="302" y="3176"/>
              <a:ext cx="65" cy="107"/>
            </a:xfrm>
            <a:custGeom>
              <a:avLst/>
              <a:gdLst>
                <a:gd name="T0" fmla="*/ 65 w 65"/>
                <a:gd name="T1" fmla="*/ 97 h 107"/>
                <a:gd name="T2" fmla="*/ 65 w 65"/>
                <a:gd name="T3" fmla="*/ 100 h 107"/>
                <a:gd name="T4" fmla="*/ 64 w 65"/>
                <a:gd name="T5" fmla="*/ 102 h 107"/>
                <a:gd name="T6" fmla="*/ 64 w 65"/>
                <a:gd name="T7" fmla="*/ 105 h 107"/>
                <a:gd name="T8" fmla="*/ 62 w 65"/>
                <a:gd name="T9" fmla="*/ 106 h 107"/>
                <a:gd name="T10" fmla="*/ 59 w 65"/>
                <a:gd name="T11" fmla="*/ 107 h 107"/>
                <a:gd name="T12" fmla="*/ 54 w 65"/>
                <a:gd name="T13" fmla="*/ 107 h 107"/>
                <a:gd name="T14" fmla="*/ 48 w 65"/>
                <a:gd name="T15" fmla="*/ 105 h 107"/>
                <a:gd name="T16" fmla="*/ 41 w 65"/>
                <a:gd name="T17" fmla="*/ 100 h 107"/>
                <a:gd name="T18" fmla="*/ 35 w 65"/>
                <a:gd name="T19" fmla="*/ 96 h 107"/>
                <a:gd name="T20" fmla="*/ 27 w 65"/>
                <a:gd name="T21" fmla="*/ 89 h 107"/>
                <a:gd name="T22" fmla="*/ 20 w 65"/>
                <a:gd name="T23" fmla="*/ 80 h 107"/>
                <a:gd name="T24" fmla="*/ 14 w 65"/>
                <a:gd name="T25" fmla="*/ 72 h 107"/>
                <a:gd name="T26" fmla="*/ 8 w 65"/>
                <a:gd name="T27" fmla="*/ 62 h 107"/>
                <a:gd name="T28" fmla="*/ 4 w 65"/>
                <a:gd name="T29" fmla="*/ 51 h 107"/>
                <a:gd name="T30" fmla="*/ 1 w 65"/>
                <a:gd name="T31" fmla="*/ 40 h 107"/>
                <a:gd name="T32" fmla="*/ 0 w 65"/>
                <a:gd name="T33" fmla="*/ 28 h 107"/>
                <a:gd name="T34" fmla="*/ 1 w 65"/>
                <a:gd name="T35" fmla="*/ 16 h 107"/>
                <a:gd name="T36" fmla="*/ 4 w 65"/>
                <a:gd name="T37" fmla="*/ 2 h 107"/>
                <a:gd name="T38" fmla="*/ 5 w 65"/>
                <a:gd name="T39" fmla="*/ 1 h 107"/>
                <a:gd name="T40" fmla="*/ 6 w 65"/>
                <a:gd name="T41" fmla="*/ 0 h 107"/>
                <a:gd name="T42" fmla="*/ 8 w 65"/>
                <a:gd name="T43" fmla="*/ 0 h 107"/>
                <a:gd name="T44" fmla="*/ 10 w 65"/>
                <a:gd name="T45" fmla="*/ 1 h 107"/>
                <a:gd name="T46" fmla="*/ 16 w 65"/>
                <a:gd name="T47" fmla="*/ 4 h 107"/>
                <a:gd name="T48" fmla="*/ 23 w 65"/>
                <a:gd name="T49" fmla="*/ 9 h 107"/>
                <a:gd name="T50" fmla="*/ 29 w 65"/>
                <a:gd name="T51" fmla="*/ 15 h 107"/>
                <a:gd name="T52" fmla="*/ 37 w 65"/>
                <a:gd name="T53" fmla="*/ 22 h 107"/>
                <a:gd name="T54" fmla="*/ 43 w 65"/>
                <a:gd name="T55" fmla="*/ 30 h 107"/>
                <a:gd name="T56" fmla="*/ 49 w 65"/>
                <a:gd name="T57" fmla="*/ 39 h 107"/>
                <a:gd name="T58" fmla="*/ 53 w 65"/>
                <a:gd name="T59" fmla="*/ 47 h 107"/>
                <a:gd name="T60" fmla="*/ 57 w 65"/>
                <a:gd name="T61" fmla="*/ 55 h 107"/>
                <a:gd name="T62" fmla="*/ 59 w 65"/>
                <a:gd name="T63" fmla="*/ 64 h 107"/>
                <a:gd name="T64" fmla="*/ 61 w 65"/>
                <a:gd name="T65" fmla="*/ 73 h 107"/>
                <a:gd name="T66" fmla="*/ 62 w 65"/>
                <a:gd name="T67" fmla="*/ 80 h 107"/>
                <a:gd name="T68" fmla="*/ 63 w 65"/>
                <a:gd name="T69" fmla="*/ 87 h 107"/>
                <a:gd name="T70" fmla="*/ 64 w 65"/>
                <a:gd name="T71" fmla="*/ 93 h 107"/>
                <a:gd name="T72" fmla="*/ 65 w 65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65" y="97"/>
                  </a:moveTo>
                  <a:lnTo>
                    <a:pt x="65" y="100"/>
                  </a:lnTo>
                  <a:lnTo>
                    <a:pt x="64" y="102"/>
                  </a:lnTo>
                  <a:lnTo>
                    <a:pt x="64" y="105"/>
                  </a:lnTo>
                  <a:lnTo>
                    <a:pt x="62" y="106"/>
                  </a:lnTo>
                  <a:lnTo>
                    <a:pt x="59" y="107"/>
                  </a:lnTo>
                  <a:lnTo>
                    <a:pt x="54" y="107"/>
                  </a:lnTo>
                  <a:lnTo>
                    <a:pt x="48" y="105"/>
                  </a:lnTo>
                  <a:lnTo>
                    <a:pt x="41" y="100"/>
                  </a:lnTo>
                  <a:lnTo>
                    <a:pt x="35" y="96"/>
                  </a:lnTo>
                  <a:lnTo>
                    <a:pt x="27" y="89"/>
                  </a:lnTo>
                  <a:lnTo>
                    <a:pt x="20" y="80"/>
                  </a:lnTo>
                  <a:lnTo>
                    <a:pt x="14" y="72"/>
                  </a:lnTo>
                  <a:lnTo>
                    <a:pt x="8" y="62"/>
                  </a:lnTo>
                  <a:lnTo>
                    <a:pt x="4" y="51"/>
                  </a:lnTo>
                  <a:lnTo>
                    <a:pt x="1" y="40"/>
                  </a:lnTo>
                  <a:lnTo>
                    <a:pt x="0" y="28"/>
                  </a:lnTo>
                  <a:lnTo>
                    <a:pt x="1" y="16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6" y="4"/>
                  </a:lnTo>
                  <a:lnTo>
                    <a:pt x="23" y="9"/>
                  </a:lnTo>
                  <a:lnTo>
                    <a:pt x="29" y="15"/>
                  </a:lnTo>
                  <a:lnTo>
                    <a:pt x="37" y="22"/>
                  </a:lnTo>
                  <a:lnTo>
                    <a:pt x="43" y="30"/>
                  </a:lnTo>
                  <a:lnTo>
                    <a:pt x="49" y="39"/>
                  </a:lnTo>
                  <a:lnTo>
                    <a:pt x="53" y="47"/>
                  </a:lnTo>
                  <a:lnTo>
                    <a:pt x="57" y="55"/>
                  </a:lnTo>
                  <a:lnTo>
                    <a:pt x="59" y="64"/>
                  </a:lnTo>
                  <a:lnTo>
                    <a:pt x="61" y="73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4" y="93"/>
                  </a:lnTo>
                  <a:lnTo>
                    <a:pt x="65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15" name="Freeform 1823"/>
            <p:cNvSpPr>
              <a:spLocks/>
            </p:cNvSpPr>
            <p:nvPr/>
          </p:nvSpPr>
          <p:spPr bwMode="auto">
            <a:xfrm>
              <a:off x="298" y="3177"/>
              <a:ext cx="74" cy="110"/>
            </a:xfrm>
            <a:custGeom>
              <a:avLst/>
              <a:gdLst>
                <a:gd name="T0" fmla="*/ 4 w 74"/>
                <a:gd name="T1" fmla="*/ 0 h 110"/>
                <a:gd name="T2" fmla="*/ 1 w 74"/>
                <a:gd name="T3" fmla="*/ 14 h 110"/>
                <a:gd name="T4" fmla="*/ 0 w 74"/>
                <a:gd name="T5" fmla="*/ 27 h 110"/>
                <a:gd name="T6" fmla="*/ 1 w 74"/>
                <a:gd name="T7" fmla="*/ 40 h 110"/>
                <a:gd name="T8" fmla="*/ 4 w 74"/>
                <a:gd name="T9" fmla="*/ 52 h 110"/>
                <a:gd name="T10" fmla="*/ 9 w 74"/>
                <a:gd name="T11" fmla="*/ 63 h 110"/>
                <a:gd name="T12" fmla="*/ 14 w 74"/>
                <a:gd name="T13" fmla="*/ 74 h 110"/>
                <a:gd name="T14" fmla="*/ 21 w 74"/>
                <a:gd name="T15" fmla="*/ 83 h 110"/>
                <a:gd name="T16" fmla="*/ 28 w 74"/>
                <a:gd name="T17" fmla="*/ 92 h 110"/>
                <a:gd name="T18" fmla="*/ 35 w 74"/>
                <a:gd name="T19" fmla="*/ 98 h 110"/>
                <a:gd name="T20" fmla="*/ 43 w 74"/>
                <a:gd name="T21" fmla="*/ 104 h 110"/>
                <a:gd name="T22" fmla="*/ 50 w 74"/>
                <a:gd name="T23" fmla="*/ 108 h 110"/>
                <a:gd name="T24" fmla="*/ 57 w 74"/>
                <a:gd name="T25" fmla="*/ 110 h 110"/>
                <a:gd name="T26" fmla="*/ 63 w 74"/>
                <a:gd name="T27" fmla="*/ 110 h 110"/>
                <a:gd name="T28" fmla="*/ 68 w 74"/>
                <a:gd name="T29" fmla="*/ 109 h 110"/>
                <a:gd name="T30" fmla="*/ 71 w 74"/>
                <a:gd name="T31" fmla="*/ 106 h 110"/>
                <a:gd name="T32" fmla="*/ 73 w 74"/>
                <a:gd name="T33" fmla="*/ 102 h 110"/>
                <a:gd name="T34" fmla="*/ 74 w 74"/>
                <a:gd name="T35" fmla="*/ 99 h 110"/>
                <a:gd name="T36" fmla="*/ 74 w 74"/>
                <a:gd name="T37" fmla="*/ 96 h 110"/>
                <a:gd name="T38" fmla="*/ 65 w 74"/>
                <a:gd name="T39" fmla="*/ 97 h 110"/>
                <a:gd name="T40" fmla="*/ 65 w 74"/>
                <a:gd name="T41" fmla="*/ 99 h 110"/>
                <a:gd name="T42" fmla="*/ 64 w 74"/>
                <a:gd name="T43" fmla="*/ 100 h 110"/>
                <a:gd name="T44" fmla="*/ 64 w 74"/>
                <a:gd name="T45" fmla="*/ 101 h 110"/>
                <a:gd name="T46" fmla="*/ 64 w 74"/>
                <a:gd name="T47" fmla="*/ 100 h 110"/>
                <a:gd name="T48" fmla="*/ 62 w 74"/>
                <a:gd name="T49" fmla="*/ 101 h 110"/>
                <a:gd name="T50" fmla="*/ 59 w 74"/>
                <a:gd name="T51" fmla="*/ 101 h 110"/>
                <a:gd name="T52" fmla="*/ 53 w 74"/>
                <a:gd name="T53" fmla="*/ 99 h 110"/>
                <a:gd name="T54" fmla="*/ 47 w 74"/>
                <a:gd name="T55" fmla="*/ 96 h 110"/>
                <a:gd name="T56" fmla="*/ 41 w 74"/>
                <a:gd name="T57" fmla="*/ 90 h 110"/>
                <a:gd name="T58" fmla="*/ 34 w 74"/>
                <a:gd name="T59" fmla="*/ 85 h 110"/>
                <a:gd name="T60" fmla="*/ 28 w 74"/>
                <a:gd name="T61" fmla="*/ 77 h 110"/>
                <a:gd name="T62" fmla="*/ 22 w 74"/>
                <a:gd name="T63" fmla="*/ 68 h 110"/>
                <a:gd name="T64" fmla="*/ 16 w 74"/>
                <a:gd name="T65" fmla="*/ 59 h 110"/>
                <a:gd name="T66" fmla="*/ 12 w 74"/>
                <a:gd name="T67" fmla="*/ 49 h 110"/>
                <a:gd name="T68" fmla="*/ 10 w 74"/>
                <a:gd name="T69" fmla="*/ 38 h 110"/>
                <a:gd name="T70" fmla="*/ 8 w 74"/>
                <a:gd name="T71" fmla="*/ 27 h 110"/>
                <a:gd name="T72" fmla="*/ 9 w 74"/>
                <a:gd name="T73" fmla="*/ 15 h 110"/>
                <a:gd name="T74" fmla="*/ 12 w 74"/>
                <a:gd name="T75" fmla="*/ 3 h 110"/>
                <a:gd name="T76" fmla="*/ 4 w 74"/>
                <a:gd name="T77" fmla="*/ 0 h 1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0"/>
                <a:gd name="T119" fmla="*/ 74 w 74"/>
                <a:gd name="T120" fmla="*/ 110 h 11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0">
                  <a:moveTo>
                    <a:pt x="4" y="0"/>
                  </a:moveTo>
                  <a:lnTo>
                    <a:pt x="1" y="14"/>
                  </a:lnTo>
                  <a:lnTo>
                    <a:pt x="0" y="27"/>
                  </a:lnTo>
                  <a:lnTo>
                    <a:pt x="1" y="40"/>
                  </a:lnTo>
                  <a:lnTo>
                    <a:pt x="4" y="52"/>
                  </a:lnTo>
                  <a:lnTo>
                    <a:pt x="9" y="63"/>
                  </a:lnTo>
                  <a:lnTo>
                    <a:pt x="14" y="74"/>
                  </a:lnTo>
                  <a:lnTo>
                    <a:pt x="21" y="83"/>
                  </a:lnTo>
                  <a:lnTo>
                    <a:pt x="28" y="92"/>
                  </a:lnTo>
                  <a:lnTo>
                    <a:pt x="35" y="98"/>
                  </a:lnTo>
                  <a:lnTo>
                    <a:pt x="43" y="104"/>
                  </a:lnTo>
                  <a:lnTo>
                    <a:pt x="50" y="108"/>
                  </a:lnTo>
                  <a:lnTo>
                    <a:pt x="57" y="110"/>
                  </a:lnTo>
                  <a:lnTo>
                    <a:pt x="63" y="110"/>
                  </a:lnTo>
                  <a:lnTo>
                    <a:pt x="68" y="109"/>
                  </a:lnTo>
                  <a:lnTo>
                    <a:pt x="71" y="106"/>
                  </a:lnTo>
                  <a:lnTo>
                    <a:pt x="73" y="102"/>
                  </a:lnTo>
                  <a:lnTo>
                    <a:pt x="74" y="99"/>
                  </a:lnTo>
                  <a:lnTo>
                    <a:pt x="74" y="96"/>
                  </a:lnTo>
                  <a:lnTo>
                    <a:pt x="65" y="97"/>
                  </a:lnTo>
                  <a:lnTo>
                    <a:pt x="65" y="99"/>
                  </a:lnTo>
                  <a:lnTo>
                    <a:pt x="64" y="100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2" y="101"/>
                  </a:lnTo>
                  <a:lnTo>
                    <a:pt x="59" y="101"/>
                  </a:lnTo>
                  <a:lnTo>
                    <a:pt x="53" y="99"/>
                  </a:lnTo>
                  <a:lnTo>
                    <a:pt x="47" y="96"/>
                  </a:lnTo>
                  <a:lnTo>
                    <a:pt x="41" y="90"/>
                  </a:lnTo>
                  <a:lnTo>
                    <a:pt x="34" y="85"/>
                  </a:lnTo>
                  <a:lnTo>
                    <a:pt x="28" y="77"/>
                  </a:lnTo>
                  <a:lnTo>
                    <a:pt x="22" y="68"/>
                  </a:lnTo>
                  <a:lnTo>
                    <a:pt x="16" y="59"/>
                  </a:lnTo>
                  <a:lnTo>
                    <a:pt x="12" y="49"/>
                  </a:lnTo>
                  <a:lnTo>
                    <a:pt x="10" y="38"/>
                  </a:lnTo>
                  <a:lnTo>
                    <a:pt x="8" y="27"/>
                  </a:lnTo>
                  <a:lnTo>
                    <a:pt x="9" y="15"/>
                  </a:lnTo>
                  <a:lnTo>
                    <a:pt x="12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16" name="Freeform 1824"/>
            <p:cNvSpPr>
              <a:spLocks/>
            </p:cNvSpPr>
            <p:nvPr/>
          </p:nvSpPr>
          <p:spPr bwMode="auto">
            <a:xfrm>
              <a:off x="302" y="3172"/>
              <a:ext cx="53" cy="45"/>
            </a:xfrm>
            <a:custGeom>
              <a:avLst/>
              <a:gdLst>
                <a:gd name="T0" fmla="*/ 53 w 53"/>
                <a:gd name="T1" fmla="*/ 41 h 45"/>
                <a:gd name="T2" fmla="*/ 46 w 53"/>
                <a:gd name="T3" fmla="*/ 32 h 45"/>
                <a:gd name="T4" fmla="*/ 40 w 53"/>
                <a:gd name="T5" fmla="*/ 23 h 45"/>
                <a:gd name="T6" fmla="*/ 33 w 53"/>
                <a:gd name="T7" fmla="*/ 15 h 45"/>
                <a:gd name="T8" fmla="*/ 25 w 53"/>
                <a:gd name="T9" fmla="*/ 9 h 45"/>
                <a:gd name="T10" fmla="*/ 19 w 53"/>
                <a:gd name="T11" fmla="*/ 4 h 45"/>
                <a:gd name="T12" fmla="*/ 12 w 53"/>
                <a:gd name="T13" fmla="*/ 1 h 45"/>
                <a:gd name="T14" fmla="*/ 9 w 53"/>
                <a:gd name="T15" fmla="*/ 0 h 45"/>
                <a:gd name="T16" fmla="*/ 6 w 53"/>
                <a:gd name="T17" fmla="*/ 0 h 45"/>
                <a:gd name="T18" fmla="*/ 2 w 53"/>
                <a:gd name="T19" fmla="*/ 2 h 45"/>
                <a:gd name="T20" fmla="*/ 0 w 53"/>
                <a:gd name="T21" fmla="*/ 5 h 45"/>
                <a:gd name="T22" fmla="*/ 8 w 53"/>
                <a:gd name="T23" fmla="*/ 8 h 45"/>
                <a:gd name="T24" fmla="*/ 8 w 53"/>
                <a:gd name="T25" fmla="*/ 9 h 45"/>
                <a:gd name="T26" fmla="*/ 7 w 53"/>
                <a:gd name="T27" fmla="*/ 9 h 45"/>
                <a:gd name="T28" fmla="*/ 9 w 53"/>
                <a:gd name="T29" fmla="*/ 10 h 45"/>
                <a:gd name="T30" fmla="*/ 14 w 53"/>
                <a:gd name="T31" fmla="*/ 12 h 45"/>
                <a:gd name="T32" fmla="*/ 20 w 53"/>
                <a:gd name="T33" fmla="*/ 16 h 45"/>
                <a:gd name="T34" fmla="*/ 26 w 53"/>
                <a:gd name="T35" fmla="*/ 22 h 45"/>
                <a:gd name="T36" fmla="*/ 34 w 53"/>
                <a:gd name="T37" fmla="*/ 30 h 45"/>
                <a:gd name="T38" fmla="*/ 40 w 53"/>
                <a:gd name="T39" fmla="*/ 37 h 45"/>
                <a:gd name="T40" fmla="*/ 45 w 53"/>
                <a:gd name="T41" fmla="*/ 45 h 45"/>
                <a:gd name="T42" fmla="*/ 53 w 53"/>
                <a:gd name="T43" fmla="*/ 41 h 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5"/>
                <a:gd name="T68" fmla="*/ 53 w 53"/>
                <a:gd name="T69" fmla="*/ 45 h 4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5">
                  <a:moveTo>
                    <a:pt x="53" y="41"/>
                  </a:moveTo>
                  <a:lnTo>
                    <a:pt x="46" y="32"/>
                  </a:lnTo>
                  <a:lnTo>
                    <a:pt x="40" y="23"/>
                  </a:lnTo>
                  <a:lnTo>
                    <a:pt x="33" y="15"/>
                  </a:lnTo>
                  <a:lnTo>
                    <a:pt x="25" y="9"/>
                  </a:lnTo>
                  <a:lnTo>
                    <a:pt x="19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8" y="8"/>
                  </a:lnTo>
                  <a:lnTo>
                    <a:pt x="8" y="9"/>
                  </a:lnTo>
                  <a:lnTo>
                    <a:pt x="7" y="9"/>
                  </a:lnTo>
                  <a:lnTo>
                    <a:pt x="9" y="10"/>
                  </a:lnTo>
                  <a:lnTo>
                    <a:pt x="14" y="12"/>
                  </a:lnTo>
                  <a:lnTo>
                    <a:pt x="20" y="16"/>
                  </a:lnTo>
                  <a:lnTo>
                    <a:pt x="26" y="22"/>
                  </a:lnTo>
                  <a:lnTo>
                    <a:pt x="34" y="30"/>
                  </a:lnTo>
                  <a:lnTo>
                    <a:pt x="40" y="37"/>
                  </a:lnTo>
                  <a:lnTo>
                    <a:pt x="45" y="45"/>
                  </a:lnTo>
                  <a:lnTo>
                    <a:pt x="5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17" name="Freeform 1825"/>
            <p:cNvSpPr>
              <a:spLocks/>
            </p:cNvSpPr>
            <p:nvPr/>
          </p:nvSpPr>
          <p:spPr bwMode="auto">
            <a:xfrm>
              <a:off x="347" y="3213"/>
              <a:ext cx="25" cy="61"/>
            </a:xfrm>
            <a:custGeom>
              <a:avLst/>
              <a:gdLst>
                <a:gd name="T0" fmla="*/ 25 w 25"/>
                <a:gd name="T1" fmla="*/ 60 h 61"/>
                <a:gd name="T2" fmla="*/ 24 w 25"/>
                <a:gd name="T3" fmla="*/ 56 h 61"/>
                <a:gd name="T4" fmla="*/ 24 w 25"/>
                <a:gd name="T5" fmla="*/ 49 h 61"/>
                <a:gd name="T6" fmla="*/ 21 w 25"/>
                <a:gd name="T7" fmla="*/ 42 h 61"/>
                <a:gd name="T8" fmla="*/ 20 w 25"/>
                <a:gd name="T9" fmla="*/ 35 h 61"/>
                <a:gd name="T10" fmla="*/ 18 w 25"/>
                <a:gd name="T11" fmla="*/ 26 h 61"/>
                <a:gd name="T12" fmla="*/ 15 w 25"/>
                <a:gd name="T13" fmla="*/ 17 h 61"/>
                <a:gd name="T14" fmla="*/ 12 w 25"/>
                <a:gd name="T15" fmla="*/ 8 h 61"/>
                <a:gd name="T16" fmla="*/ 8 w 25"/>
                <a:gd name="T17" fmla="*/ 0 h 61"/>
                <a:gd name="T18" fmla="*/ 0 w 25"/>
                <a:gd name="T19" fmla="*/ 4 h 61"/>
                <a:gd name="T20" fmla="*/ 4 w 25"/>
                <a:gd name="T21" fmla="*/ 12 h 61"/>
                <a:gd name="T22" fmla="*/ 8 w 25"/>
                <a:gd name="T23" fmla="*/ 20 h 61"/>
                <a:gd name="T24" fmla="*/ 10 w 25"/>
                <a:gd name="T25" fmla="*/ 28 h 61"/>
                <a:gd name="T26" fmla="*/ 12 w 25"/>
                <a:gd name="T27" fmla="*/ 36 h 61"/>
                <a:gd name="T28" fmla="*/ 13 w 25"/>
                <a:gd name="T29" fmla="*/ 43 h 61"/>
                <a:gd name="T30" fmla="*/ 14 w 25"/>
                <a:gd name="T31" fmla="*/ 50 h 61"/>
                <a:gd name="T32" fmla="*/ 15 w 25"/>
                <a:gd name="T33" fmla="*/ 57 h 61"/>
                <a:gd name="T34" fmla="*/ 16 w 25"/>
                <a:gd name="T35" fmla="*/ 61 h 61"/>
                <a:gd name="T36" fmla="*/ 25 w 25"/>
                <a:gd name="T37" fmla="*/ 60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1"/>
                <a:gd name="T59" fmla="*/ 25 w 25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1">
                  <a:moveTo>
                    <a:pt x="25" y="60"/>
                  </a:moveTo>
                  <a:lnTo>
                    <a:pt x="24" y="56"/>
                  </a:lnTo>
                  <a:lnTo>
                    <a:pt x="24" y="49"/>
                  </a:lnTo>
                  <a:lnTo>
                    <a:pt x="21" y="42"/>
                  </a:lnTo>
                  <a:lnTo>
                    <a:pt x="20" y="35"/>
                  </a:lnTo>
                  <a:lnTo>
                    <a:pt x="18" y="26"/>
                  </a:lnTo>
                  <a:lnTo>
                    <a:pt x="15" y="17"/>
                  </a:lnTo>
                  <a:lnTo>
                    <a:pt x="12" y="8"/>
                  </a:lnTo>
                  <a:lnTo>
                    <a:pt x="8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8" y="20"/>
                  </a:lnTo>
                  <a:lnTo>
                    <a:pt x="10" y="28"/>
                  </a:lnTo>
                  <a:lnTo>
                    <a:pt x="12" y="36"/>
                  </a:lnTo>
                  <a:lnTo>
                    <a:pt x="13" y="43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6" y="61"/>
                  </a:lnTo>
                  <a:lnTo>
                    <a:pt x="25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18" name="Freeform 1826"/>
            <p:cNvSpPr>
              <a:spLocks/>
            </p:cNvSpPr>
            <p:nvPr/>
          </p:nvSpPr>
          <p:spPr bwMode="auto">
            <a:xfrm>
              <a:off x="5441" y="3304"/>
              <a:ext cx="65" cy="106"/>
            </a:xfrm>
            <a:custGeom>
              <a:avLst/>
              <a:gdLst>
                <a:gd name="T0" fmla="*/ 0 w 65"/>
                <a:gd name="T1" fmla="*/ 95 h 106"/>
                <a:gd name="T2" fmla="*/ 0 w 65"/>
                <a:gd name="T3" fmla="*/ 98 h 106"/>
                <a:gd name="T4" fmla="*/ 1 w 65"/>
                <a:gd name="T5" fmla="*/ 101 h 106"/>
                <a:gd name="T6" fmla="*/ 1 w 65"/>
                <a:gd name="T7" fmla="*/ 103 h 106"/>
                <a:gd name="T8" fmla="*/ 3 w 65"/>
                <a:gd name="T9" fmla="*/ 104 h 106"/>
                <a:gd name="T10" fmla="*/ 6 w 65"/>
                <a:gd name="T11" fmla="*/ 106 h 106"/>
                <a:gd name="T12" fmla="*/ 11 w 65"/>
                <a:gd name="T13" fmla="*/ 105 h 106"/>
                <a:gd name="T14" fmla="*/ 17 w 65"/>
                <a:gd name="T15" fmla="*/ 103 h 106"/>
                <a:gd name="T16" fmla="*/ 24 w 65"/>
                <a:gd name="T17" fmla="*/ 100 h 106"/>
                <a:gd name="T18" fmla="*/ 30 w 65"/>
                <a:gd name="T19" fmla="*/ 94 h 106"/>
                <a:gd name="T20" fmla="*/ 38 w 65"/>
                <a:gd name="T21" fmla="*/ 88 h 106"/>
                <a:gd name="T22" fmla="*/ 45 w 65"/>
                <a:gd name="T23" fmla="*/ 80 h 106"/>
                <a:gd name="T24" fmla="*/ 51 w 65"/>
                <a:gd name="T25" fmla="*/ 71 h 106"/>
                <a:gd name="T26" fmla="*/ 57 w 65"/>
                <a:gd name="T27" fmla="*/ 61 h 106"/>
                <a:gd name="T28" fmla="*/ 61 w 65"/>
                <a:gd name="T29" fmla="*/ 50 h 106"/>
                <a:gd name="T30" fmla="*/ 64 w 65"/>
                <a:gd name="T31" fmla="*/ 38 h 106"/>
                <a:gd name="T32" fmla="*/ 65 w 65"/>
                <a:gd name="T33" fmla="*/ 26 h 106"/>
                <a:gd name="T34" fmla="*/ 64 w 65"/>
                <a:gd name="T35" fmla="*/ 14 h 106"/>
                <a:gd name="T36" fmla="*/ 61 w 65"/>
                <a:gd name="T37" fmla="*/ 1 h 106"/>
                <a:gd name="T38" fmla="*/ 60 w 65"/>
                <a:gd name="T39" fmla="*/ 0 h 106"/>
                <a:gd name="T40" fmla="*/ 59 w 65"/>
                <a:gd name="T41" fmla="*/ 0 h 106"/>
                <a:gd name="T42" fmla="*/ 57 w 65"/>
                <a:gd name="T43" fmla="*/ 0 h 106"/>
                <a:gd name="T44" fmla="*/ 55 w 65"/>
                <a:gd name="T45" fmla="*/ 0 h 106"/>
                <a:gd name="T46" fmla="*/ 49 w 65"/>
                <a:gd name="T47" fmla="*/ 3 h 106"/>
                <a:gd name="T48" fmla="*/ 42 w 65"/>
                <a:gd name="T49" fmla="*/ 7 h 106"/>
                <a:gd name="T50" fmla="*/ 36 w 65"/>
                <a:gd name="T51" fmla="*/ 14 h 106"/>
                <a:gd name="T52" fmla="*/ 28 w 65"/>
                <a:gd name="T53" fmla="*/ 21 h 106"/>
                <a:gd name="T54" fmla="*/ 22 w 65"/>
                <a:gd name="T55" fmla="*/ 29 h 106"/>
                <a:gd name="T56" fmla="*/ 16 w 65"/>
                <a:gd name="T57" fmla="*/ 38 h 106"/>
                <a:gd name="T58" fmla="*/ 12 w 65"/>
                <a:gd name="T59" fmla="*/ 46 h 106"/>
                <a:gd name="T60" fmla="*/ 8 w 65"/>
                <a:gd name="T61" fmla="*/ 55 h 106"/>
                <a:gd name="T62" fmla="*/ 6 w 65"/>
                <a:gd name="T63" fmla="*/ 62 h 106"/>
                <a:gd name="T64" fmla="*/ 4 w 65"/>
                <a:gd name="T65" fmla="*/ 71 h 106"/>
                <a:gd name="T66" fmla="*/ 3 w 65"/>
                <a:gd name="T67" fmla="*/ 79 h 106"/>
                <a:gd name="T68" fmla="*/ 2 w 65"/>
                <a:gd name="T69" fmla="*/ 85 h 106"/>
                <a:gd name="T70" fmla="*/ 1 w 65"/>
                <a:gd name="T71" fmla="*/ 91 h 106"/>
                <a:gd name="T72" fmla="*/ 0 w 65"/>
                <a:gd name="T73" fmla="*/ 95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0" y="95"/>
                  </a:moveTo>
                  <a:lnTo>
                    <a:pt x="0" y="98"/>
                  </a:lnTo>
                  <a:lnTo>
                    <a:pt x="1" y="101"/>
                  </a:lnTo>
                  <a:lnTo>
                    <a:pt x="1" y="103"/>
                  </a:lnTo>
                  <a:lnTo>
                    <a:pt x="3" y="104"/>
                  </a:lnTo>
                  <a:lnTo>
                    <a:pt x="6" y="106"/>
                  </a:lnTo>
                  <a:lnTo>
                    <a:pt x="11" y="105"/>
                  </a:lnTo>
                  <a:lnTo>
                    <a:pt x="17" y="103"/>
                  </a:lnTo>
                  <a:lnTo>
                    <a:pt x="24" y="100"/>
                  </a:lnTo>
                  <a:lnTo>
                    <a:pt x="30" y="94"/>
                  </a:lnTo>
                  <a:lnTo>
                    <a:pt x="38" y="88"/>
                  </a:lnTo>
                  <a:lnTo>
                    <a:pt x="45" y="80"/>
                  </a:lnTo>
                  <a:lnTo>
                    <a:pt x="51" y="71"/>
                  </a:lnTo>
                  <a:lnTo>
                    <a:pt x="57" y="61"/>
                  </a:lnTo>
                  <a:lnTo>
                    <a:pt x="61" y="50"/>
                  </a:lnTo>
                  <a:lnTo>
                    <a:pt x="64" y="38"/>
                  </a:lnTo>
                  <a:lnTo>
                    <a:pt x="65" y="26"/>
                  </a:lnTo>
                  <a:lnTo>
                    <a:pt x="64" y="14"/>
                  </a:lnTo>
                  <a:lnTo>
                    <a:pt x="61" y="1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49" y="3"/>
                  </a:lnTo>
                  <a:lnTo>
                    <a:pt x="42" y="7"/>
                  </a:lnTo>
                  <a:lnTo>
                    <a:pt x="36" y="14"/>
                  </a:lnTo>
                  <a:lnTo>
                    <a:pt x="28" y="21"/>
                  </a:lnTo>
                  <a:lnTo>
                    <a:pt x="22" y="29"/>
                  </a:lnTo>
                  <a:lnTo>
                    <a:pt x="16" y="38"/>
                  </a:lnTo>
                  <a:lnTo>
                    <a:pt x="12" y="46"/>
                  </a:lnTo>
                  <a:lnTo>
                    <a:pt x="8" y="55"/>
                  </a:lnTo>
                  <a:lnTo>
                    <a:pt x="6" y="62"/>
                  </a:lnTo>
                  <a:lnTo>
                    <a:pt x="4" y="71"/>
                  </a:lnTo>
                  <a:lnTo>
                    <a:pt x="3" y="79"/>
                  </a:lnTo>
                  <a:lnTo>
                    <a:pt x="2" y="85"/>
                  </a:lnTo>
                  <a:lnTo>
                    <a:pt x="1" y="91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19" name="Freeform 1827"/>
            <p:cNvSpPr>
              <a:spLocks/>
            </p:cNvSpPr>
            <p:nvPr/>
          </p:nvSpPr>
          <p:spPr bwMode="auto">
            <a:xfrm>
              <a:off x="5436" y="3304"/>
              <a:ext cx="74" cy="111"/>
            </a:xfrm>
            <a:custGeom>
              <a:avLst/>
              <a:gdLst>
                <a:gd name="T0" fmla="*/ 62 w 74"/>
                <a:gd name="T1" fmla="*/ 3 h 111"/>
                <a:gd name="T2" fmla="*/ 65 w 74"/>
                <a:gd name="T3" fmla="*/ 15 h 111"/>
                <a:gd name="T4" fmla="*/ 66 w 74"/>
                <a:gd name="T5" fmla="*/ 26 h 111"/>
                <a:gd name="T6" fmla="*/ 64 w 74"/>
                <a:gd name="T7" fmla="*/ 38 h 111"/>
                <a:gd name="T8" fmla="*/ 62 w 74"/>
                <a:gd name="T9" fmla="*/ 48 h 111"/>
                <a:gd name="T10" fmla="*/ 58 w 74"/>
                <a:gd name="T11" fmla="*/ 59 h 111"/>
                <a:gd name="T12" fmla="*/ 52 w 74"/>
                <a:gd name="T13" fmla="*/ 68 h 111"/>
                <a:gd name="T14" fmla="*/ 46 w 74"/>
                <a:gd name="T15" fmla="*/ 77 h 111"/>
                <a:gd name="T16" fmla="*/ 40 w 74"/>
                <a:gd name="T17" fmla="*/ 84 h 111"/>
                <a:gd name="T18" fmla="*/ 33 w 74"/>
                <a:gd name="T19" fmla="*/ 91 h 111"/>
                <a:gd name="T20" fmla="*/ 26 w 74"/>
                <a:gd name="T21" fmla="*/ 95 h 111"/>
                <a:gd name="T22" fmla="*/ 21 w 74"/>
                <a:gd name="T23" fmla="*/ 98 h 111"/>
                <a:gd name="T24" fmla="*/ 15 w 74"/>
                <a:gd name="T25" fmla="*/ 101 h 111"/>
                <a:gd name="T26" fmla="*/ 12 w 74"/>
                <a:gd name="T27" fmla="*/ 102 h 111"/>
                <a:gd name="T28" fmla="*/ 10 w 74"/>
                <a:gd name="T29" fmla="*/ 101 h 111"/>
                <a:gd name="T30" fmla="*/ 10 w 74"/>
                <a:gd name="T31" fmla="*/ 100 h 111"/>
                <a:gd name="T32" fmla="*/ 9 w 74"/>
                <a:gd name="T33" fmla="*/ 98 h 111"/>
                <a:gd name="T34" fmla="*/ 9 w 74"/>
                <a:gd name="T35" fmla="*/ 96 h 111"/>
                <a:gd name="T36" fmla="*/ 0 w 74"/>
                <a:gd name="T37" fmla="*/ 95 h 111"/>
                <a:gd name="T38" fmla="*/ 0 w 74"/>
                <a:gd name="T39" fmla="*/ 98 h 111"/>
                <a:gd name="T40" fmla="*/ 1 w 74"/>
                <a:gd name="T41" fmla="*/ 103 h 111"/>
                <a:gd name="T42" fmla="*/ 3 w 74"/>
                <a:gd name="T43" fmla="*/ 105 h 111"/>
                <a:gd name="T44" fmla="*/ 6 w 74"/>
                <a:gd name="T45" fmla="*/ 108 h 111"/>
                <a:gd name="T46" fmla="*/ 11 w 74"/>
                <a:gd name="T47" fmla="*/ 111 h 111"/>
                <a:gd name="T48" fmla="*/ 17 w 74"/>
                <a:gd name="T49" fmla="*/ 109 h 111"/>
                <a:gd name="T50" fmla="*/ 24 w 74"/>
                <a:gd name="T51" fmla="*/ 107 h 111"/>
                <a:gd name="T52" fmla="*/ 31 w 74"/>
                <a:gd name="T53" fmla="*/ 103 h 111"/>
                <a:gd name="T54" fmla="*/ 39 w 74"/>
                <a:gd name="T55" fmla="*/ 97 h 111"/>
                <a:gd name="T56" fmla="*/ 46 w 74"/>
                <a:gd name="T57" fmla="*/ 91 h 111"/>
                <a:gd name="T58" fmla="*/ 53 w 74"/>
                <a:gd name="T59" fmla="*/ 82 h 111"/>
                <a:gd name="T60" fmla="*/ 60 w 74"/>
                <a:gd name="T61" fmla="*/ 73 h 111"/>
                <a:gd name="T62" fmla="*/ 65 w 74"/>
                <a:gd name="T63" fmla="*/ 62 h 111"/>
                <a:gd name="T64" fmla="*/ 70 w 74"/>
                <a:gd name="T65" fmla="*/ 51 h 111"/>
                <a:gd name="T66" fmla="*/ 73 w 74"/>
                <a:gd name="T67" fmla="*/ 39 h 111"/>
                <a:gd name="T68" fmla="*/ 74 w 74"/>
                <a:gd name="T69" fmla="*/ 26 h 111"/>
                <a:gd name="T70" fmla="*/ 73 w 74"/>
                <a:gd name="T71" fmla="*/ 13 h 111"/>
                <a:gd name="T72" fmla="*/ 70 w 74"/>
                <a:gd name="T73" fmla="*/ 0 h 111"/>
                <a:gd name="T74" fmla="*/ 62 w 74"/>
                <a:gd name="T75" fmla="*/ 3 h 11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4"/>
                <a:gd name="T115" fmla="*/ 0 h 111"/>
                <a:gd name="T116" fmla="*/ 74 w 74"/>
                <a:gd name="T117" fmla="*/ 111 h 11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4" h="111">
                  <a:moveTo>
                    <a:pt x="62" y="3"/>
                  </a:moveTo>
                  <a:lnTo>
                    <a:pt x="65" y="15"/>
                  </a:lnTo>
                  <a:lnTo>
                    <a:pt x="66" y="26"/>
                  </a:lnTo>
                  <a:lnTo>
                    <a:pt x="64" y="38"/>
                  </a:lnTo>
                  <a:lnTo>
                    <a:pt x="62" y="48"/>
                  </a:lnTo>
                  <a:lnTo>
                    <a:pt x="58" y="59"/>
                  </a:lnTo>
                  <a:lnTo>
                    <a:pt x="52" y="68"/>
                  </a:lnTo>
                  <a:lnTo>
                    <a:pt x="46" y="77"/>
                  </a:lnTo>
                  <a:lnTo>
                    <a:pt x="40" y="84"/>
                  </a:lnTo>
                  <a:lnTo>
                    <a:pt x="33" y="91"/>
                  </a:lnTo>
                  <a:lnTo>
                    <a:pt x="26" y="95"/>
                  </a:lnTo>
                  <a:lnTo>
                    <a:pt x="21" y="98"/>
                  </a:lnTo>
                  <a:lnTo>
                    <a:pt x="15" y="101"/>
                  </a:lnTo>
                  <a:lnTo>
                    <a:pt x="12" y="102"/>
                  </a:lnTo>
                  <a:lnTo>
                    <a:pt x="10" y="101"/>
                  </a:lnTo>
                  <a:lnTo>
                    <a:pt x="10" y="100"/>
                  </a:lnTo>
                  <a:lnTo>
                    <a:pt x="9" y="98"/>
                  </a:lnTo>
                  <a:lnTo>
                    <a:pt x="9" y="96"/>
                  </a:lnTo>
                  <a:lnTo>
                    <a:pt x="0" y="95"/>
                  </a:lnTo>
                  <a:lnTo>
                    <a:pt x="0" y="98"/>
                  </a:lnTo>
                  <a:lnTo>
                    <a:pt x="1" y="103"/>
                  </a:lnTo>
                  <a:lnTo>
                    <a:pt x="3" y="105"/>
                  </a:lnTo>
                  <a:lnTo>
                    <a:pt x="6" y="108"/>
                  </a:lnTo>
                  <a:lnTo>
                    <a:pt x="11" y="111"/>
                  </a:lnTo>
                  <a:lnTo>
                    <a:pt x="17" y="109"/>
                  </a:lnTo>
                  <a:lnTo>
                    <a:pt x="24" y="107"/>
                  </a:lnTo>
                  <a:lnTo>
                    <a:pt x="31" y="103"/>
                  </a:lnTo>
                  <a:lnTo>
                    <a:pt x="39" y="97"/>
                  </a:lnTo>
                  <a:lnTo>
                    <a:pt x="46" y="91"/>
                  </a:lnTo>
                  <a:lnTo>
                    <a:pt x="53" y="82"/>
                  </a:lnTo>
                  <a:lnTo>
                    <a:pt x="60" y="73"/>
                  </a:lnTo>
                  <a:lnTo>
                    <a:pt x="65" y="62"/>
                  </a:lnTo>
                  <a:lnTo>
                    <a:pt x="70" y="51"/>
                  </a:lnTo>
                  <a:lnTo>
                    <a:pt x="73" y="39"/>
                  </a:lnTo>
                  <a:lnTo>
                    <a:pt x="74" y="26"/>
                  </a:lnTo>
                  <a:lnTo>
                    <a:pt x="73" y="13"/>
                  </a:lnTo>
                  <a:lnTo>
                    <a:pt x="70" y="0"/>
                  </a:lnTo>
                  <a:lnTo>
                    <a:pt x="62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20" name="Freeform 1828"/>
            <p:cNvSpPr>
              <a:spLocks/>
            </p:cNvSpPr>
            <p:nvPr/>
          </p:nvSpPr>
          <p:spPr bwMode="auto">
            <a:xfrm>
              <a:off x="5453" y="3298"/>
              <a:ext cx="53" cy="46"/>
            </a:xfrm>
            <a:custGeom>
              <a:avLst/>
              <a:gdLst>
                <a:gd name="T0" fmla="*/ 8 w 53"/>
                <a:gd name="T1" fmla="*/ 46 h 46"/>
                <a:gd name="T2" fmla="*/ 13 w 53"/>
                <a:gd name="T3" fmla="*/ 37 h 46"/>
                <a:gd name="T4" fmla="*/ 19 w 53"/>
                <a:gd name="T5" fmla="*/ 30 h 46"/>
                <a:gd name="T6" fmla="*/ 27 w 53"/>
                <a:gd name="T7" fmla="*/ 23 h 46"/>
                <a:gd name="T8" fmla="*/ 33 w 53"/>
                <a:gd name="T9" fmla="*/ 17 h 46"/>
                <a:gd name="T10" fmla="*/ 39 w 53"/>
                <a:gd name="T11" fmla="*/ 12 h 46"/>
                <a:gd name="T12" fmla="*/ 44 w 53"/>
                <a:gd name="T13" fmla="*/ 10 h 46"/>
                <a:gd name="T14" fmla="*/ 46 w 53"/>
                <a:gd name="T15" fmla="*/ 10 h 46"/>
                <a:gd name="T16" fmla="*/ 45 w 53"/>
                <a:gd name="T17" fmla="*/ 9 h 46"/>
                <a:gd name="T18" fmla="*/ 53 w 53"/>
                <a:gd name="T19" fmla="*/ 6 h 46"/>
                <a:gd name="T20" fmla="*/ 51 w 53"/>
                <a:gd name="T21" fmla="*/ 2 h 46"/>
                <a:gd name="T22" fmla="*/ 47 w 53"/>
                <a:gd name="T23" fmla="*/ 0 h 46"/>
                <a:gd name="T24" fmla="*/ 44 w 53"/>
                <a:gd name="T25" fmla="*/ 0 h 46"/>
                <a:gd name="T26" fmla="*/ 41 w 53"/>
                <a:gd name="T27" fmla="*/ 1 h 46"/>
                <a:gd name="T28" fmla="*/ 34 w 53"/>
                <a:gd name="T29" fmla="*/ 5 h 46"/>
                <a:gd name="T30" fmla="*/ 28 w 53"/>
                <a:gd name="T31" fmla="*/ 10 h 46"/>
                <a:gd name="T32" fmla="*/ 20 w 53"/>
                <a:gd name="T33" fmla="*/ 17 h 46"/>
                <a:gd name="T34" fmla="*/ 13 w 53"/>
                <a:gd name="T35" fmla="*/ 24 h 46"/>
                <a:gd name="T36" fmla="*/ 7 w 53"/>
                <a:gd name="T37" fmla="*/ 32 h 46"/>
                <a:gd name="T38" fmla="*/ 0 w 53"/>
                <a:gd name="T39" fmla="*/ 41 h 46"/>
                <a:gd name="T40" fmla="*/ 8 w 53"/>
                <a:gd name="T41" fmla="*/ 46 h 4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3"/>
                <a:gd name="T64" fmla="*/ 0 h 46"/>
                <a:gd name="T65" fmla="*/ 53 w 53"/>
                <a:gd name="T66" fmla="*/ 46 h 4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3" h="46">
                  <a:moveTo>
                    <a:pt x="8" y="46"/>
                  </a:moveTo>
                  <a:lnTo>
                    <a:pt x="13" y="37"/>
                  </a:lnTo>
                  <a:lnTo>
                    <a:pt x="19" y="30"/>
                  </a:lnTo>
                  <a:lnTo>
                    <a:pt x="27" y="23"/>
                  </a:lnTo>
                  <a:lnTo>
                    <a:pt x="33" y="17"/>
                  </a:lnTo>
                  <a:lnTo>
                    <a:pt x="39" y="12"/>
                  </a:lnTo>
                  <a:lnTo>
                    <a:pt x="44" y="10"/>
                  </a:lnTo>
                  <a:lnTo>
                    <a:pt x="46" y="10"/>
                  </a:lnTo>
                  <a:lnTo>
                    <a:pt x="45" y="9"/>
                  </a:lnTo>
                  <a:lnTo>
                    <a:pt x="53" y="6"/>
                  </a:lnTo>
                  <a:lnTo>
                    <a:pt x="51" y="2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5"/>
                  </a:lnTo>
                  <a:lnTo>
                    <a:pt x="28" y="10"/>
                  </a:lnTo>
                  <a:lnTo>
                    <a:pt x="20" y="17"/>
                  </a:lnTo>
                  <a:lnTo>
                    <a:pt x="13" y="24"/>
                  </a:lnTo>
                  <a:lnTo>
                    <a:pt x="7" y="32"/>
                  </a:lnTo>
                  <a:lnTo>
                    <a:pt x="0" y="41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21" name="Freeform 1829"/>
            <p:cNvSpPr>
              <a:spLocks/>
            </p:cNvSpPr>
            <p:nvPr/>
          </p:nvSpPr>
          <p:spPr bwMode="auto">
            <a:xfrm>
              <a:off x="5436" y="3339"/>
              <a:ext cx="25" cy="61"/>
            </a:xfrm>
            <a:custGeom>
              <a:avLst/>
              <a:gdLst>
                <a:gd name="T0" fmla="*/ 9 w 25"/>
                <a:gd name="T1" fmla="*/ 61 h 61"/>
                <a:gd name="T2" fmla="*/ 10 w 25"/>
                <a:gd name="T3" fmla="*/ 57 h 61"/>
                <a:gd name="T4" fmla="*/ 11 w 25"/>
                <a:gd name="T5" fmla="*/ 51 h 61"/>
                <a:gd name="T6" fmla="*/ 12 w 25"/>
                <a:gd name="T7" fmla="*/ 45 h 61"/>
                <a:gd name="T8" fmla="*/ 13 w 25"/>
                <a:gd name="T9" fmla="*/ 37 h 61"/>
                <a:gd name="T10" fmla="*/ 15 w 25"/>
                <a:gd name="T11" fmla="*/ 28 h 61"/>
                <a:gd name="T12" fmla="*/ 17 w 25"/>
                <a:gd name="T13" fmla="*/ 21 h 61"/>
                <a:gd name="T14" fmla="*/ 21 w 25"/>
                <a:gd name="T15" fmla="*/ 13 h 61"/>
                <a:gd name="T16" fmla="*/ 25 w 25"/>
                <a:gd name="T17" fmla="*/ 5 h 61"/>
                <a:gd name="T18" fmla="*/ 17 w 25"/>
                <a:gd name="T19" fmla="*/ 0 h 61"/>
                <a:gd name="T20" fmla="*/ 13 w 25"/>
                <a:gd name="T21" fmla="*/ 9 h 61"/>
                <a:gd name="T22" fmla="*/ 10 w 25"/>
                <a:gd name="T23" fmla="*/ 17 h 61"/>
                <a:gd name="T24" fmla="*/ 7 w 25"/>
                <a:gd name="T25" fmla="*/ 26 h 61"/>
                <a:gd name="T26" fmla="*/ 5 w 25"/>
                <a:gd name="T27" fmla="*/ 35 h 61"/>
                <a:gd name="T28" fmla="*/ 3 w 25"/>
                <a:gd name="T29" fmla="*/ 43 h 61"/>
                <a:gd name="T30" fmla="*/ 1 w 25"/>
                <a:gd name="T31" fmla="*/ 50 h 61"/>
                <a:gd name="T32" fmla="*/ 1 w 25"/>
                <a:gd name="T33" fmla="*/ 56 h 61"/>
                <a:gd name="T34" fmla="*/ 0 w 25"/>
                <a:gd name="T35" fmla="*/ 60 h 61"/>
                <a:gd name="T36" fmla="*/ 9 w 25"/>
                <a:gd name="T37" fmla="*/ 61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1"/>
                <a:gd name="T59" fmla="*/ 25 w 25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1">
                  <a:moveTo>
                    <a:pt x="9" y="61"/>
                  </a:moveTo>
                  <a:lnTo>
                    <a:pt x="10" y="57"/>
                  </a:lnTo>
                  <a:lnTo>
                    <a:pt x="11" y="51"/>
                  </a:lnTo>
                  <a:lnTo>
                    <a:pt x="12" y="45"/>
                  </a:lnTo>
                  <a:lnTo>
                    <a:pt x="13" y="37"/>
                  </a:lnTo>
                  <a:lnTo>
                    <a:pt x="15" y="28"/>
                  </a:lnTo>
                  <a:lnTo>
                    <a:pt x="17" y="21"/>
                  </a:lnTo>
                  <a:lnTo>
                    <a:pt x="21" y="13"/>
                  </a:lnTo>
                  <a:lnTo>
                    <a:pt x="25" y="5"/>
                  </a:lnTo>
                  <a:lnTo>
                    <a:pt x="17" y="0"/>
                  </a:lnTo>
                  <a:lnTo>
                    <a:pt x="13" y="9"/>
                  </a:lnTo>
                  <a:lnTo>
                    <a:pt x="10" y="17"/>
                  </a:lnTo>
                  <a:lnTo>
                    <a:pt x="7" y="26"/>
                  </a:lnTo>
                  <a:lnTo>
                    <a:pt x="5" y="35"/>
                  </a:lnTo>
                  <a:lnTo>
                    <a:pt x="3" y="43"/>
                  </a:lnTo>
                  <a:lnTo>
                    <a:pt x="1" y="50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9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22" name="Freeform 1830"/>
            <p:cNvSpPr>
              <a:spLocks/>
            </p:cNvSpPr>
            <p:nvPr/>
          </p:nvSpPr>
          <p:spPr bwMode="auto">
            <a:xfrm>
              <a:off x="301" y="986"/>
              <a:ext cx="65" cy="107"/>
            </a:xfrm>
            <a:custGeom>
              <a:avLst/>
              <a:gdLst>
                <a:gd name="T0" fmla="*/ 65 w 65"/>
                <a:gd name="T1" fmla="*/ 96 h 107"/>
                <a:gd name="T2" fmla="*/ 65 w 65"/>
                <a:gd name="T3" fmla="*/ 100 h 107"/>
                <a:gd name="T4" fmla="*/ 65 w 65"/>
                <a:gd name="T5" fmla="*/ 102 h 107"/>
                <a:gd name="T6" fmla="*/ 64 w 65"/>
                <a:gd name="T7" fmla="*/ 104 h 107"/>
                <a:gd name="T8" fmla="*/ 63 w 65"/>
                <a:gd name="T9" fmla="*/ 105 h 107"/>
                <a:gd name="T10" fmla="*/ 59 w 65"/>
                <a:gd name="T11" fmla="*/ 107 h 107"/>
                <a:gd name="T12" fmla="*/ 54 w 65"/>
                <a:gd name="T13" fmla="*/ 106 h 107"/>
                <a:gd name="T14" fmla="*/ 48 w 65"/>
                <a:gd name="T15" fmla="*/ 104 h 107"/>
                <a:gd name="T16" fmla="*/ 41 w 65"/>
                <a:gd name="T17" fmla="*/ 101 h 107"/>
                <a:gd name="T18" fmla="*/ 35 w 65"/>
                <a:gd name="T19" fmla="*/ 95 h 107"/>
                <a:gd name="T20" fmla="*/ 27 w 65"/>
                <a:gd name="T21" fmla="*/ 89 h 107"/>
                <a:gd name="T22" fmla="*/ 21 w 65"/>
                <a:gd name="T23" fmla="*/ 81 h 107"/>
                <a:gd name="T24" fmla="*/ 15 w 65"/>
                <a:gd name="T25" fmla="*/ 72 h 107"/>
                <a:gd name="T26" fmla="*/ 8 w 65"/>
                <a:gd name="T27" fmla="*/ 62 h 107"/>
                <a:gd name="T28" fmla="*/ 4 w 65"/>
                <a:gd name="T29" fmla="*/ 51 h 107"/>
                <a:gd name="T30" fmla="*/ 2 w 65"/>
                <a:gd name="T31" fmla="*/ 39 h 107"/>
                <a:gd name="T32" fmla="*/ 0 w 65"/>
                <a:gd name="T33" fmla="*/ 27 h 107"/>
                <a:gd name="T34" fmla="*/ 1 w 65"/>
                <a:gd name="T35" fmla="*/ 15 h 107"/>
                <a:gd name="T36" fmla="*/ 4 w 65"/>
                <a:gd name="T37" fmla="*/ 2 h 107"/>
                <a:gd name="T38" fmla="*/ 5 w 65"/>
                <a:gd name="T39" fmla="*/ 1 h 107"/>
                <a:gd name="T40" fmla="*/ 6 w 65"/>
                <a:gd name="T41" fmla="*/ 0 h 107"/>
                <a:gd name="T42" fmla="*/ 8 w 65"/>
                <a:gd name="T43" fmla="*/ 1 h 107"/>
                <a:gd name="T44" fmla="*/ 10 w 65"/>
                <a:gd name="T45" fmla="*/ 1 h 107"/>
                <a:gd name="T46" fmla="*/ 17 w 65"/>
                <a:gd name="T47" fmla="*/ 4 h 107"/>
                <a:gd name="T48" fmla="*/ 23 w 65"/>
                <a:gd name="T49" fmla="*/ 8 h 107"/>
                <a:gd name="T50" fmla="*/ 29 w 65"/>
                <a:gd name="T51" fmla="*/ 15 h 107"/>
                <a:gd name="T52" fmla="*/ 37 w 65"/>
                <a:gd name="T53" fmla="*/ 22 h 107"/>
                <a:gd name="T54" fmla="*/ 43 w 65"/>
                <a:gd name="T55" fmla="*/ 30 h 107"/>
                <a:gd name="T56" fmla="*/ 49 w 65"/>
                <a:gd name="T57" fmla="*/ 39 h 107"/>
                <a:gd name="T58" fmla="*/ 53 w 65"/>
                <a:gd name="T59" fmla="*/ 47 h 107"/>
                <a:gd name="T60" fmla="*/ 57 w 65"/>
                <a:gd name="T61" fmla="*/ 56 h 107"/>
                <a:gd name="T62" fmla="*/ 59 w 65"/>
                <a:gd name="T63" fmla="*/ 63 h 107"/>
                <a:gd name="T64" fmla="*/ 61 w 65"/>
                <a:gd name="T65" fmla="*/ 72 h 107"/>
                <a:gd name="T66" fmla="*/ 63 w 65"/>
                <a:gd name="T67" fmla="*/ 80 h 107"/>
                <a:gd name="T68" fmla="*/ 64 w 65"/>
                <a:gd name="T69" fmla="*/ 86 h 107"/>
                <a:gd name="T70" fmla="*/ 64 w 65"/>
                <a:gd name="T71" fmla="*/ 92 h 107"/>
                <a:gd name="T72" fmla="*/ 65 w 65"/>
                <a:gd name="T73" fmla="*/ 96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65" y="96"/>
                  </a:moveTo>
                  <a:lnTo>
                    <a:pt x="65" y="100"/>
                  </a:lnTo>
                  <a:lnTo>
                    <a:pt x="65" y="102"/>
                  </a:lnTo>
                  <a:lnTo>
                    <a:pt x="64" y="104"/>
                  </a:lnTo>
                  <a:lnTo>
                    <a:pt x="63" y="105"/>
                  </a:lnTo>
                  <a:lnTo>
                    <a:pt x="59" y="107"/>
                  </a:lnTo>
                  <a:lnTo>
                    <a:pt x="54" y="106"/>
                  </a:lnTo>
                  <a:lnTo>
                    <a:pt x="48" y="104"/>
                  </a:lnTo>
                  <a:lnTo>
                    <a:pt x="41" y="101"/>
                  </a:lnTo>
                  <a:lnTo>
                    <a:pt x="35" y="95"/>
                  </a:lnTo>
                  <a:lnTo>
                    <a:pt x="27" y="89"/>
                  </a:lnTo>
                  <a:lnTo>
                    <a:pt x="21" y="81"/>
                  </a:lnTo>
                  <a:lnTo>
                    <a:pt x="15" y="72"/>
                  </a:lnTo>
                  <a:lnTo>
                    <a:pt x="8" y="62"/>
                  </a:lnTo>
                  <a:lnTo>
                    <a:pt x="4" y="51"/>
                  </a:lnTo>
                  <a:lnTo>
                    <a:pt x="2" y="39"/>
                  </a:lnTo>
                  <a:lnTo>
                    <a:pt x="0" y="27"/>
                  </a:lnTo>
                  <a:lnTo>
                    <a:pt x="1" y="15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7" y="4"/>
                  </a:lnTo>
                  <a:lnTo>
                    <a:pt x="23" y="8"/>
                  </a:lnTo>
                  <a:lnTo>
                    <a:pt x="29" y="15"/>
                  </a:lnTo>
                  <a:lnTo>
                    <a:pt x="37" y="22"/>
                  </a:lnTo>
                  <a:lnTo>
                    <a:pt x="43" y="30"/>
                  </a:lnTo>
                  <a:lnTo>
                    <a:pt x="49" y="39"/>
                  </a:lnTo>
                  <a:lnTo>
                    <a:pt x="53" y="47"/>
                  </a:lnTo>
                  <a:lnTo>
                    <a:pt x="57" y="56"/>
                  </a:lnTo>
                  <a:lnTo>
                    <a:pt x="59" y="63"/>
                  </a:lnTo>
                  <a:lnTo>
                    <a:pt x="61" y="72"/>
                  </a:lnTo>
                  <a:lnTo>
                    <a:pt x="63" y="80"/>
                  </a:lnTo>
                  <a:lnTo>
                    <a:pt x="64" y="86"/>
                  </a:lnTo>
                  <a:lnTo>
                    <a:pt x="64" y="92"/>
                  </a:lnTo>
                  <a:lnTo>
                    <a:pt x="65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367" name="Group 1831"/>
          <p:cNvGrpSpPr>
            <a:grpSpLocks/>
          </p:cNvGrpSpPr>
          <p:nvPr/>
        </p:nvGrpSpPr>
        <p:grpSpPr bwMode="auto">
          <a:xfrm>
            <a:off x="392113" y="2308225"/>
            <a:ext cx="8286750" cy="4160838"/>
            <a:chOff x="294" y="1454"/>
            <a:chExt cx="5220" cy="2621"/>
          </a:xfrm>
        </p:grpSpPr>
        <p:sp>
          <p:nvSpPr>
            <p:cNvPr id="15623" name="Freeform 1832"/>
            <p:cNvSpPr>
              <a:spLocks/>
            </p:cNvSpPr>
            <p:nvPr/>
          </p:nvSpPr>
          <p:spPr bwMode="auto">
            <a:xfrm>
              <a:off x="296" y="1695"/>
              <a:ext cx="75" cy="110"/>
            </a:xfrm>
            <a:custGeom>
              <a:avLst/>
              <a:gdLst>
                <a:gd name="T0" fmla="*/ 5 w 75"/>
                <a:gd name="T1" fmla="*/ 0 h 110"/>
                <a:gd name="T2" fmla="*/ 2 w 75"/>
                <a:gd name="T3" fmla="*/ 13 h 110"/>
                <a:gd name="T4" fmla="*/ 0 w 75"/>
                <a:gd name="T5" fmla="*/ 26 h 110"/>
                <a:gd name="T6" fmla="*/ 2 w 75"/>
                <a:gd name="T7" fmla="*/ 39 h 110"/>
                <a:gd name="T8" fmla="*/ 5 w 75"/>
                <a:gd name="T9" fmla="*/ 52 h 110"/>
                <a:gd name="T10" fmla="*/ 10 w 75"/>
                <a:gd name="T11" fmla="*/ 63 h 110"/>
                <a:gd name="T12" fmla="*/ 15 w 75"/>
                <a:gd name="T13" fmla="*/ 74 h 110"/>
                <a:gd name="T14" fmla="*/ 22 w 75"/>
                <a:gd name="T15" fmla="*/ 82 h 110"/>
                <a:gd name="T16" fmla="*/ 29 w 75"/>
                <a:gd name="T17" fmla="*/ 91 h 110"/>
                <a:gd name="T18" fmla="*/ 36 w 75"/>
                <a:gd name="T19" fmla="*/ 98 h 110"/>
                <a:gd name="T20" fmla="*/ 44 w 75"/>
                <a:gd name="T21" fmla="*/ 103 h 110"/>
                <a:gd name="T22" fmla="*/ 51 w 75"/>
                <a:gd name="T23" fmla="*/ 108 h 110"/>
                <a:gd name="T24" fmla="*/ 58 w 75"/>
                <a:gd name="T25" fmla="*/ 110 h 110"/>
                <a:gd name="T26" fmla="*/ 64 w 75"/>
                <a:gd name="T27" fmla="*/ 110 h 110"/>
                <a:gd name="T28" fmla="*/ 69 w 75"/>
                <a:gd name="T29" fmla="*/ 109 h 110"/>
                <a:gd name="T30" fmla="*/ 72 w 75"/>
                <a:gd name="T31" fmla="*/ 105 h 110"/>
                <a:gd name="T32" fmla="*/ 75 w 75"/>
                <a:gd name="T33" fmla="*/ 102 h 110"/>
                <a:gd name="T34" fmla="*/ 75 w 75"/>
                <a:gd name="T35" fmla="*/ 99 h 110"/>
                <a:gd name="T36" fmla="*/ 75 w 75"/>
                <a:gd name="T37" fmla="*/ 95 h 110"/>
                <a:gd name="T38" fmla="*/ 66 w 75"/>
                <a:gd name="T39" fmla="*/ 97 h 110"/>
                <a:gd name="T40" fmla="*/ 66 w 75"/>
                <a:gd name="T41" fmla="*/ 99 h 110"/>
                <a:gd name="T42" fmla="*/ 66 w 75"/>
                <a:gd name="T43" fmla="*/ 100 h 110"/>
                <a:gd name="T44" fmla="*/ 65 w 75"/>
                <a:gd name="T45" fmla="*/ 101 h 110"/>
                <a:gd name="T46" fmla="*/ 66 w 75"/>
                <a:gd name="T47" fmla="*/ 100 h 110"/>
                <a:gd name="T48" fmla="*/ 64 w 75"/>
                <a:gd name="T49" fmla="*/ 101 h 110"/>
                <a:gd name="T50" fmla="*/ 60 w 75"/>
                <a:gd name="T51" fmla="*/ 101 h 110"/>
                <a:gd name="T52" fmla="*/ 54 w 75"/>
                <a:gd name="T53" fmla="*/ 99 h 110"/>
                <a:gd name="T54" fmla="*/ 49 w 75"/>
                <a:gd name="T55" fmla="*/ 95 h 110"/>
                <a:gd name="T56" fmla="*/ 42 w 75"/>
                <a:gd name="T57" fmla="*/ 90 h 110"/>
                <a:gd name="T58" fmla="*/ 35 w 75"/>
                <a:gd name="T59" fmla="*/ 85 h 110"/>
                <a:gd name="T60" fmla="*/ 29 w 75"/>
                <a:gd name="T61" fmla="*/ 77 h 110"/>
                <a:gd name="T62" fmla="*/ 23 w 75"/>
                <a:gd name="T63" fmla="*/ 68 h 110"/>
                <a:gd name="T64" fmla="*/ 17 w 75"/>
                <a:gd name="T65" fmla="*/ 58 h 110"/>
                <a:gd name="T66" fmla="*/ 13 w 75"/>
                <a:gd name="T67" fmla="*/ 48 h 110"/>
                <a:gd name="T68" fmla="*/ 11 w 75"/>
                <a:gd name="T69" fmla="*/ 37 h 110"/>
                <a:gd name="T70" fmla="*/ 10 w 75"/>
                <a:gd name="T71" fmla="*/ 26 h 110"/>
                <a:gd name="T72" fmla="*/ 10 w 75"/>
                <a:gd name="T73" fmla="*/ 14 h 110"/>
                <a:gd name="T74" fmla="*/ 13 w 75"/>
                <a:gd name="T75" fmla="*/ 2 h 110"/>
                <a:gd name="T76" fmla="*/ 5 w 75"/>
                <a:gd name="T77" fmla="*/ 0 h 1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0"/>
                <a:gd name="T119" fmla="*/ 75 w 75"/>
                <a:gd name="T120" fmla="*/ 110 h 11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0">
                  <a:moveTo>
                    <a:pt x="5" y="0"/>
                  </a:moveTo>
                  <a:lnTo>
                    <a:pt x="2" y="13"/>
                  </a:lnTo>
                  <a:lnTo>
                    <a:pt x="0" y="26"/>
                  </a:lnTo>
                  <a:lnTo>
                    <a:pt x="2" y="39"/>
                  </a:lnTo>
                  <a:lnTo>
                    <a:pt x="5" y="52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2"/>
                  </a:lnTo>
                  <a:lnTo>
                    <a:pt x="29" y="91"/>
                  </a:lnTo>
                  <a:lnTo>
                    <a:pt x="36" y="98"/>
                  </a:lnTo>
                  <a:lnTo>
                    <a:pt x="44" y="103"/>
                  </a:lnTo>
                  <a:lnTo>
                    <a:pt x="51" y="108"/>
                  </a:lnTo>
                  <a:lnTo>
                    <a:pt x="58" y="110"/>
                  </a:lnTo>
                  <a:lnTo>
                    <a:pt x="64" y="110"/>
                  </a:lnTo>
                  <a:lnTo>
                    <a:pt x="69" y="109"/>
                  </a:lnTo>
                  <a:lnTo>
                    <a:pt x="72" y="105"/>
                  </a:lnTo>
                  <a:lnTo>
                    <a:pt x="75" y="102"/>
                  </a:lnTo>
                  <a:lnTo>
                    <a:pt x="75" y="99"/>
                  </a:lnTo>
                  <a:lnTo>
                    <a:pt x="75" y="95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5" y="101"/>
                  </a:lnTo>
                  <a:lnTo>
                    <a:pt x="66" y="100"/>
                  </a:lnTo>
                  <a:lnTo>
                    <a:pt x="64" y="101"/>
                  </a:lnTo>
                  <a:lnTo>
                    <a:pt x="60" y="101"/>
                  </a:lnTo>
                  <a:lnTo>
                    <a:pt x="54" y="99"/>
                  </a:lnTo>
                  <a:lnTo>
                    <a:pt x="49" y="95"/>
                  </a:lnTo>
                  <a:lnTo>
                    <a:pt x="42" y="90"/>
                  </a:lnTo>
                  <a:lnTo>
                    <a:pt x="35" y="85"/>
                  </a:lnTo>
                  <a:lnTo>
                    <a:pt x="29" y="77"/>
                  </a:lnTo>
                  <a:lnTo>
                    <a:pt x="23" y="68"/>
                  </a:lnTo>
                  <a:lnTo>
                    <a:pt x="17" y="58"/>
                  </a:lnTo>
                  <a:lnTo>
                    <a:pt x="13" y="48"/>
                  </a:lnTo>
                  <a:lnTo>
                    <a:pt x="11" y="37"/>
                  </a:lnTo>
                  <a:lnTo>
                    <a:pt x="10" y="26"/>
                  </a:lnTo>
                  <a:lnTo>
                    <a:pt x="10" y="14"/>
                  </a:lnTo>
                  <a:lnTo>
                    <a:pt x="1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24" name="Freeform 1833"/>
            <p:cNvSpPr>
              <a:spLocks/>
            </p:cNvSpPr>
            <p:nvPr/>
          </p:nvSpPr>
          <p:spPr bwMode="auto">
            <a:xfrm>
              <a:off x="301" y="1689"/>
              <a:ext cx="53" cy="45"/>
            </a:xfrm>
            <a:custGeom>
              <a:avLst/>
              <a:gdLst>
                <a:gd name="T0" fmla="*/ 53 w 53"/>
                <a:gd name="T1" fmla="*/ 41 h 45"/>
                <a:gd name="T2" fmla="*/ 47 w 53"/>
                <a:gd name="T3" fmla="*/ 32 h 45"/>
                <a:gd name="T4" fmla="*/ 40 w 53"/>
                <a:gd name="T5" fmla="*/ 24 h 45"/>
                <a:gd name="T6" fmla="*/ 32 w 53"/>
                <a:gd name="T7" fmla="*/ 16 h 45"/>
                <a:gd name="T8" fmla="*/ 25 w 53"/>
                <a:gd name="T9" fmla="*/ 9 h 45"/>
                <a:gd name="T10" fmla="*/ 19 w 53"/>
                <a:gd name="T11" fmla="*/ 5 h 45"/>
                <a:gd name="T12" fmla="*/ 12 w 53"/>
                <a:gd name="T13" fmla="*/ 2 h 45"/>
                <a:gd name="T14" fmla="*/ 9 w 53"/>
                <a:gd name="T15" fmla="*/ 0 h 45"/>
                <a:gd name="T16" fmla="*/ 6 w 53"/>
                <a:gd name="T17" fmla="*/ 0 h 45"/>
                <a:gd name="T18" fmla="*/ 3 w 53"/>
                <a:gd name="T19" fmla="*/ 3 h 45"/>
                <a:gd name="T20" fmla="*/ 0 w 53"/>
                <a:gd name="T21" fmla="*/ 6 h 45"/>
                <a:gd name="T22" fmla="*/ 8 w 53"/>
                <a:gd name="T23" fmla="*/ 8 h 45"/>
                <a:gd name="T24" fmla="*/ 8 w 53"/>
                <a:gd name="T25" fmla="*/ 9 h 45"/>
                <a:gd name="T26" fmla="*/ 7 w 53"/>
                <a:gd name="T27" fmla="*/ 9 h 45"/>
                <a:gd name="T28" fmla="*/ 8 w 53"/>
                <a:gd name="T29" fmla="*/ 9 h 45"/>
                <a:gd name="T30" fmla="*/ 9 w 53"/>
                <a:gd name="T31" fmla="*/ 10 h 45"/>
                <a:gd name="T32" fmla="*/ 13 w 53"/>
                <a:gd name="T33" fmla="*/ 13 h 45"/>
                <a:gd name="T34" fmla="*/ 20 w 53"/>
                <a:gd name="T35" fmla="*/ 17 h 45"/>
                <a:gd name="T36" fmla="*/ 26 w 53"/>
                <a:gd name="T37" fmla="*/ 22 h 45"/>
                <a:gd name="T38" fmla="*/ 34 w 53"/>
                <a:gd name="T39" fmla="*/ 30 h 45"/>
                <a:gd name="T40" fmla="*/ 40 w 53"/>
                <a:gd name="T41" fmla="*/ 38 h 45"/>
                <a:gd name="T42" fmla="*/ 45 w 53"/>
                <a:gd name="T43" fmla="*/ 45 h 45"/>
                <a:gd name="T44" fmla="*/ 53 w 53"/>
                <a:gd name="T45" fmla="*/ 41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5"/>
                <a:gd name="T71" fmla="*/ 53 w 53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5">
                  <a:moveTo>
                    <a:pt x="53" y="41"/>
                  </a:moveTo>
                  <a:lnTo>
                    <a:pt x="47" y="32"/>
                  </a:lnTo>
                  <a:lnTo>
                    <a:pt x="40" y="24"/>
                  </a:lnTo>
                  <a:lnTo>
                    <a:pt x="32" y="16"/>
                  </a:lnTo>
                  <a:lnTo>
                    <a:pt x="25" y="9"/>
                  </a:lnTo>
                  <a:lnTo>
                    <a:pt x="19" y="5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0" y="6"/>
                  </a:lnTo>
                  <a:lnTo>
                    <a:pt x="8" y="8"/>
                  </a:lnTo>
                  <a:lnTo>
                    <a:pt x="8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9" y="10"/>
                  </a:lnTo>
                  <a:lnTo>
                    <a:pt x="13" y="13"/>
                  </a:lnTo>
                  <a:lnTo>
                    <a:pt x="20" y="17"/>
                  </a:lnTo>
                  <a:lnTo>
                    <a:pt x="26" y="22"/>
                  </a:lnTo>
                  <a:lnTo>
                    <a:pt x="34" y="30"/>
                  </a:lnTo>
                  <a:lnTo>
                    <a:pt x="40" y="38"/>
                  </a:lnTo>
                  <a:lnTo>
                    <a:pt x="45" y="45"/>
                  </a:lnTo>
                  <a:lnTo>
                    <a:pt x="5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25" name="Freeform 1834"/>
            <p:cNvSpPr>
              <a:spLocks/>
            </p:cNvSpPr>
            <p:nvPr/>
          </p:nvSpPr>
          <p:spPr bwMode="auto">
            <a:xfrm>
              <a:off x="346" y="1730"/>
              <a:ext cx="25" cy="62"/>
            </a:xfrm>
            <a:custGeom>
              <a:avLst/>
              <a:gdLst>
                <a:gd name="T0" fmla="*/ 25 w 25"/>
                <a:gd name="T1" fmla="*/ 60 h 62"/>
                <a:gd name="T2" fmla="*/ 23 w 25"/>
                <a:gd name="T3" fmla="*/ 56 h 62"/>
                <a:gd name="T4" fmla="*/ 23 w 25"/>
                <a:gd name="T5" fmla="*/ 50 h 62"/>
                <a:gd name="T6" fmla="*/ 22 w 25"/>
                <a:gd name="T7" fmla="*/ 43 h 62"/>
                <a:gd name="T8" fmla="*/ 20 w 25"/>
                <a:gd name="T9" fmla="*/ 35 h 62"/>
                <a:gd name="T10" fmla="*/ 18 w 25"/>
                <a:gd name="T11" fmla="*/ 26 h 62"/>
                <a:gd name="T12" fmla="*/ 16 w 25"/>
                <a:gd name="T13" fmla="*/ 18 h 62"/>
                <a:gd name="T14" fmla="*/ 12 w 25"/>
                <a:gd name="T15" fmla="*/ 9 h 62"/>
                <a:gd name="T16" fmla="*/ 8 w 25"/>
                <a:gd name="T17" fmla="*/ 0 h 62"/>
                <a:gd name="T18" fmla="*/ 0 w 25"/>
                <a:gd name="T19" fmla="*/ 4 h 62"/>
                <a:gd name="T20" fmla="*/ 4 w 25"/>
                <a:gd name="T21" fmla="*/ 12 h 62"/>
                <a:gd name="T22" fmla="*/ 8 w 25"/>
                <a:gd name="T23" fmla="*/ 21 h 62"/>
                <a:gd name="T24" fmla="*/ 10 w 25"/>
                <a:gd name="T25" fmla="*/ 29 h 62"/>
                <a:gd name="T26" fmla="*/ 12 w 25"/>
                <a:gd name="T27" fmla="*/ 36 h 62"/>
                <a:gd name="T28" fmla="*/ 13 w 25"/>
                <a:gd name="T29" fmla="*/ 44 h 62"/>
                <a:gd name="T30" fmla="*/ 14 w 25"/>
                <a:gd name="T31" fmla="*/ 51 h 62"/>
                <a:gd name="T32" fmla="*/ 15 w 25"/>
                <a:gd name="T33" fmla="*/ 57 h 62"/>
                <a:gd name="T34" fmla="*/ 16 w 25"/>
                <a:gd name="T35" fmla="*/ 62 h 62"/>
                <a:gd name="T36" fmla="*/ 25 w 25"/>
                <a:gd name="T37" fmla="*/ 60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2"/>
                <a:gd name="T59" fmla="*/ 25 w 25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2">
                  <a:moveTo>
                    <a:pt x="25" y="60"/>
                  </a:moveTo>
                  <a:lnTo>
                    <a:pt x="23" y="56"/>
                  </a:lnTo>
                  <a:lnTo>
                    <a:pt x="23" y="50"/>
                  </a:lnTo>
                  <a:lnTo>
                    <a:pt x="22" y="43"/>
                  </a:lnTo>
                  <a:lnTo>
                    <a:pt x="20" y="35"/>
                  </a:lnTo>
                  <a:lnTo>
                    <a:pt x="18" y="26"/>
                  </a:lnTo>
                  <a:lnTo>
                    <a:pt x="16" y="18"/>
                  </a:lnTo>
                  <a:lnTo>
                    <a:pt x="12" y="9"/>
                  </a:lnTo>
                  <a:lnTo>
                    <a:pt x="8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8" y="21"/>
                  </a:lnTo>
                  <a:lnTo>
                    <a:pt x="10" y="29"/>
                  </a:lnTo>
                  <a:lnTo>
                    <a:pt x="12" y="36"/>
                  </a:lnTo>
                  <a:lnTo>
                    <a:pt x="13" y="44"/>
                  </a:lnTo>
                  <a:lnTo>
                    <a:pt x="14" y="51"/>
                  </a:lnTo>
                  <a:lnTo>
                    <a:pt x="15" y="57"/>
                  </a:lnTo>
                  <a:lnTo>
                    <a:pt x="16" y="62"/>
                  </a:lnTo>
                  <a:lnTo>
                    <a:pt x="25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26" name="Freeform 1835"/>
            <p:cNvSpPr>
              <a:spLocks/>
            </p:cNvSpPr>
            <p:nvPr/>
          </p:nvSpPr>
          <p:spPr bwMode="auto">
            <a:xfrm>
              <a:off x="5442" y="1821"/>
              <a:ext cx="65" cy="107"/>
            </a:xfrm>
            <a:custGeom>
              <a:avLst/>
              <a:gdLst>
                <a:gd name="T0" fmla="*/ 0 w 65"/>
                <a:gd name="T1" fmla="*/ 96 h 107"/>
                <a:gd name="T2" fmla="*/ 0 w 65"/>
                <a:gd name="T3" fmla="*/ 99 h 107"/>
                <a:gd name="T4" fmla="*/ 0 w 65"/>
                <a:gd name="T5" fmla="*/ 101 h 107"/>
                <a:gd name="T6" fmla="*/ 1 w 65"/>
                <a:gd name="T7" fmla="*/ 103 h 107"/>
                <a:gd name="T8" fmla="*/ 2 w 65"/>
                <a:gd name="T9" fmla="*/ 105 h 107"/>
                <a:gd name="T10" fmla="*/ 6 w 65"/>
                <a:gd name="T11" fmla="*/ 107 h 107"/>
                <a:gd name="T12" fmla="*/ 11 w 65"/>
                <a:gd name="T13" fmla="*/ 106 h 107"/>
                <a:gd name="T14" fmla="*/ 17 w 65"/>
                <a:gd name="T15" fmla="*/ 103 h 107"/>
                <a:gd name="T16" fmla="*/ 24 w 65"/>
                <a:gd name="T17" fmla="*/ 100 h 107"/>
                <a:gd name="T18" fmla="*/ 30 w 65"/>
                <a:gd name="T19" fmla="*/ 95 h 107"/>
                <a:gd name="T20" fmla="*/ 38 w 65"/>
                <a:gd name="T21" fmla="*/ 88 h 107"/>
                <a:gd name="T22" fmla="*/ 44 w 65"/>
                <a:gd name="T23" fmla="*/ 80 h 107"/>
                <a:gd name="T24" fmla="*/ 50 w 65"/>
                <a:gd name="T25" fmla="*/ 72 h 107"/>
                <a:gd name="T26" fmla="*/ 57 w 65"/>
                <a:gd name="T27" fmla="*/ 62 h 107"/>
                <a:gd name="T28" fmla="*/ 61 w 65"/>
                <a:gd name="T29" fmla="*/ 51 h 107"/>
                <a:gd name="T30" fmla="*/ 63 w 65"/>
                <a:gd name="T31" fmla="*/ 39 h 107"/>
                <a:gd name="T32" fmla="*/ 65 w 65"/>
                <a:gd name="T33" fmla="*/ 27 h 107"/>
                <a:gd name="T34" fmla="*/ 64 w 65"/>
                <a:gd name="T35" fmla="*/ 15 h 107"/>
                <a:gd name="T36" fmla="*/ 61 w 65"/>
                <a:gd name="T37" fmla="*/ 1 h 107"/>
                <a:gd name="T38" fmla="*/ 60 w 65"/>
                <a:gd name="T39" fmla="*/ 0 h 107"/>
                <a:gd name="T40" fmla="*/ 59 w 65"/>
                <a:gd name="T41" fmla="*/ 0 h 107"/>
                <a:gd name="T42" fmla="*/ 57 w 65"/>
                <a:gd name="T43" fmla="*/ 0 h 107"/>
                <a:gd name="T44" fmla="*/ 55 w 65"/>
                <a:gd name="T45" fmla="*/ 0 h 107"/>
                <a:gd name="T46" fmla="*/ 48 w 65"/>
                <a:gd name="T47" fmla="*/ 4 h 107"/>
                <a:gd name="T48" fmla="*/ 42 w 65"/>
                <a:gd name="T49" fmla="*/ 8 h 107"/>
                <a:gd name="T50" fmla="*/ 36 w 65"/>
                <a:gd name="T51" fmla="*/ 15 h 107"/>
                <a:gd name="T52" fmla="*/ 28 w 65"/>
                <a:gd name="T53" fmla="*/ 21 h 107"/>
                <a:gd name="T54" fmla="*/ 22 w 65"/>
                <a:gd name="T55" fmla="*/ 30 h 107"/>
                <a:gd name="T56" fmla="*/ 16 w 65"/>
                <a:gd name="T57" fmla="*/ 39 h 107"/>
                <a:gd name="T58" fmla="*/ 11 w 65"/>
                <a:gd name="T59" fmla="*/ 46 h 107"/>
                <a:gd name="T60" fmla="*/ 8 w 65"/>
                <a:gd name="T61" fmla="*/ 55 h 107"/>
                <a:gd name="T62" fmla="*/ 6 w 65"/>
                <a:gd name="T63" fmla="*/ 63 h 107"/>
                <a:gd name="T64" fmla="*/ 4 w 65"/>
                <a:gd name="T65" fmla="*/ 72 h 107"/>
                <a:gd name="T66" fmla="*/ 2 w 65"/>
                <a:gd name="T67" fmla="*/ 79 h 107"/>
                <a:gd name="T68" fmla="*/ 1 w 65"/>
                <a:gd name="T69" fmla="*/ 86 h 107"/>
                <a:gd name="T70" fmla="*/ 1 w 65"/>
                <a:gd name="T71" fmla="*/ 91 h 107"/>
                <a:gd name="T72" fmla="*/ 0 w 65"/>
                <a:gd name="T73" fmla="*/ 96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0" y="96"/>
                  </a:moveTo>
                  <a:lnTo>
                    <a:pt x="0" y="99"/>
                  </a:lnTo>
                  <a:lnTo>
                    <a:pt x="0" y="101"/>
                  </a:lnTo>
                  <a:lnTo>
                    <a:pt x="1" y="103"/>
                  </a:lnTo>
                  <a:lnTo>
                    <a:pt x="2" y="105"/>
                  </a:lnTo>
                  <a:lnTo>
                    <a:pt x="6" y="107"/>
                  </a:lnTo>
                  <a:lnTo>
                    <a:pt x="11" y="106"/>
                  </a:lnTo>
                  <a:lnTo>
                    <a:pt x="17" y="103"/>
                  </a:lnTo>
                  <a:lnTo>
                    <a:pt x="24" y="100"/>
                  </a:lnTo>
                  <a:lnTo>
                    <a:pt x="30" y="95"/>
                  </a:lnTo>
                  <a:lnTo>
                    <a:pt x="38" y="88"/>
                  </a:lnTo>
                  <a:lnTo>
                    <a:pt x="44" y="80"/>
                  </a:lnTo>
                  <a:lnTo>
                    <a:pt x="50" y="72"/>
                  </a:lnTo>
                  <a:lnTo>
                    <a:pt x="57" y="62"/>
                  </a:lnTo>
                  <a:lnTo>
                    <a:pt x="61" y="51"/>
                  </a:lnTo>
                  <a:lnTo>
                    <a:pt x="63" y="39"/>
                  </a:lnTo>
                  <a:lnTo>
                    <a:pt x="65" y="27"/>
                  </a:lnTo>
                  <a:lnTo>
                    <a:pt x="64" y="15"/>
                  </a:lnTo>
                  <a:lnTo>
                    <a:pt x="61" y="1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48" y="4"/>
                  </a:lnTo>
                  <a:lnTo>
                    <a:pt x="42" y="8"/>
                  </a:lnTo>
                  <a:lnTo>
                    <a:pt x="36" y="15"/>
                  </a:lnTo>
                  <a:lnTo>
                    <a:pt x="28" y="21"/>
                  </a:lnTo>
                  <a:lnTo>
                    <a:pt x="22" y="30"/>
                  </a:lnTo>
                  <a:lnTo>
                    <a:pt x="16" y="39"/>
                  </a:lnTo>
                  <a:lnTo>
                    <a:pt x="11" y="46"/>
                  </a:lnTo>
                  <a:lnTo>
                    <a:pt x="8" y="55"/>
                  </a:lnTo>
                  <a:lnTo>
                    <a:pt x="6" y="63"/>
                  </a:lnTo>
                  <a:lnTo>
                    <a:pt x="4" y="72"/>
                  </a:lnTo>
                  <a:lnTo>
                    <a:pt x="2" y="79"/>
                  </a:lnTo>
                  <a:lnTo>
                    <a:pt x="1" y="86"/>
                  </a:lnTo>
                  <a:lnTo>
                    <a:pt x="1" y="91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27" name="Freeform 1836"/>
            <p:cNvSpPr>
              <a:spLocks/>
            </p:cNvSpPr>
            <p:nvPr/>
          </p:nvSpPr>
          <p:spPr bwMode="auto">
            <a:xfrm>
              <a:off x="5437" y="1821"/>
              <a:ext cx="75" cy="111"/>
            </a:xfrm>
            <a:custGeom>
              <a:avLst/>
              <a:gdLst>
                <a:gd name="T0" fmla="*/ 62 w 75"/>
                <a:gd name="T1" fmla="*/ 4 h 111"/>
                <a:gd name="T2" fmla="*/ 65 w 75"/>
                <a:gd name="T3" fmla="*/ 16 h 111"/>
                <a:gd name="T4" fmla="*/ 65 w 75"/>
                <a:gd name="T5" fmla="*/ 27 h 111"/>
                <a:gd name="T6" fmla="*/ 64 w 75"/>
                <a:gd name="T7" fmla="*/ 39 h 111"/>
                <a:gd name="T8" fmla="*/ 62 w 75"/>
                <a:gd name="T9" fmla="*/ 49 h 111"/>
                <a:gd name="T10" fmla="*/ 58 w 75"/>
                <a:gd name="T11" fmla="*/ 60 h 111"/>
                <a:gd name="T12" fmla="*/ 52 w 75"/>
                <a:gd name="T13" fmla="*/ 68 h 111"/>
                <a:gd name="T14" fmla="*/ 46 w 75"/>
                <a:gd name="T15" fmla="*/ 77 h 111"/>
                <a:gd name="T16" fmla="*/ 40 w 75"/>
                <a:gd name="T17" fmla="*/ 85 h 111"/>
                <a:gd name="T18" fmla="*/ 33 w 75"/>
                <a:gd name="T19" fmla="*/ 91 h 111"/>
                <a:gd name="T20" fmla="*/ 26 w 75"/>
                <a:gd name="T21" fmla="*/ 96 h 111"/>
                <a:gd name="T22" fmla="*/ 21 w 75"/>
                <a:gd name="T23" fmla="*/ 99 h 111"/>
                <a:gd name="T24" fmla="*/ 15 w 75"/>
                <a:gd name="T25" fmla="*/ 101 h 111"/>
                <a:gd name="T26" fmla="*/ 11 w 75"/>
                <a:gd name="T27" fmla="*/ 102 h 111"/>
                <a:gd name="T28" fmla="*/ 9 w 75"/>
                <a:gd name="T29" fmla="*/ 101 h 111"/>
                <a:gd name="T30" fmla="*/ 10 w 75"/>
                <a:gd name="T31" fmla="*/ 101 h 111"/>
                <a:gd name="T32" fmla="*/ 9 w 75"/>
                <a:gd name="T33" fmla="*/ 100 h 111"/>
                <a:gd name="T34" fmla="*/ 9 w 75"/>
                <a:gd name="T35" fmla="*/ 99 h 111"/>
                <a:gd name="T36" fmla="*/ 9 w 75"/>
                <a:gd name="T37" fmla="*/ 97 h 111"/>
                <a:gd name="T38" fmla="*/ 0 w 75"/>
                <a:gd name="T39" fmla="*/ 96 h 111"/>
                <a:gd name="T40" fmla="*/ 0 w 75"/>
                <a:gd name="T41" fmla="*/ 99 h 111"/>
                <a:gd name="T42" fmla="*/ 0 w 75"/>
                <a:gd name="T43" fmla="*/ 103 h 111"/>
                <a:gd name="T44" fmla="*/ 3 w 75"/>
                <a:gd name="T45" fmla="*/ 106 h 111"/>
                <a:gd name="T46" fmla="*/ 6 w 75"/>
                <a:gd name="T47" fmla="*/ 109 h 111"/>
                <a:gd name="T48" fmla="*/ 11 w 75"/>
                <a:gd name="T49" fmla="*/ 111 h 111"/>
                <a:gd name="T50" fmla="*/ 17 w 75"/>
                <a:gd name="T51" fmla="*/ 110 h 111"/>
                <a:gd name="T52" fmla="*/ 24 w 75"/>
                <a:gd name="T53" fmla="*/ 108 h 111"/>
                <a:gd name="T54" fmla="*/ 31 w 75"/>
                <a:gd name="T55" fmla="*/ 103 h 111"/>
                <a:gd name="T56" fmla="*/ 39 w 75"/>
                <a:gd name="T57" fmla="*/ 98 h 111"/>
                <a:gd name="T58" fmla="*/ 46 w 75"/>
                <a:gd name="T59" fmla="*/ 91 h 111"/>
                <a:gd name="T60" fmla="*/ 53 w 75"/>
                <a:gd name="T61" fmla="*/ 83 h 111"/>
                <a:gd name="T62" fmla="*/ 60 w 75"/>
                <a:gd name="T63" fmla="*/ 74 h 111"/>
                <a:gd name="T64" fmla="*/ 65 w 75"/>
                <a:gd name="T65" fmla="*/ 63 h 111"/>
                <a:gd name="T66" fmla="*/ 70 w 75"/>
                <a:gd name="T67" fmla="*/ 52 h 111"/>
                <a:gd name="T68" fmla="*/ 73 w 75"/>
                <a:gd name="T69" fmla="*/ 40 h 111"/>
                <a:gd name="T70" fmla="*/ 75 w 75"/>
                <a:gd name="T71" fmla="*/ 27 h 111"/>
                <a:gd name="T72" fmla="*/ 73 w 75"/>
                <a:gd name="T73" fmla="*/ 13 h 111"/>
                <a:gd name="T74" fmla="*/ 70 w 75"/>
                <a:gd name="T75" fmla="*/ 0 h 111"/>
                <a:gd name="T76" fmla="*/ 62 w 75"/>
                <a:gd name="T77" fmla="*/ 4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1"/>
                <a:gd name="T119" fmla="*/ 75 w 75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1">
                  <a:moveTo>
                    <a:pt x="62" y="4"/>
                  </a:moveTo>
                  <a:lnTo>
                    <a:pt x="65" y="16"/>
                  </a:lnTo>
                  <a:lnTo>
                    <a:pt x="65" y="27"/>
                  </a:lnTo>
                  <a:lnTo>
                    <a:pt x="64" y="39"/>
                  </a:lnTo>
                  <a:lnTo>
                    <a:pt x="62" y="49"/>
                  </a:lnTo>
                  <a:lnTo>
                    <a:pt x="58" y="60"/>
                  </a:lnTo>
                  <a:lnTo>
                    <a:pt x="52" y="68"/>
                  </a:lnTo>
                  <a:lnTo>
                    <a:pt x="46" y="77"/>
                  </a:lnTo>
                  <a:lnTo>
                    <a:pt x="40" y="85"/>
                  </a:lnTo>
                  <a:lnTo>
                    <a:pt x="33" y="91"/>
                  </a:lnTo>
                  <a:lnTo>
                    <a:pt x="26" y="96"/>
                  </a:lnTo>
                  <a:lnTo>
                    <a:pt x="21" y="99"/>
                  </a:lnTo>
                  <a:lnTo>
                    <a:pt x="15" y="101"/>
                  </a:lnTo>
                  <a:lnTo>
                    <a:pt x="11" y="102"/>
                  </a:lnTo>
                  <a:lnTo>
                    <a:pt x="9" y="101"/>
                  </a:lnTo>
                  <a:lnTo>
                    <a:pt x="10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0" y="103"/>
                  </a:lnTo>
                  <a:lnTo>
                    <a:pt x="3" y="106"/>
                  </a:lnTo>
                  <a:lnTo>
                    <a:pt x="6" y="109"/>
                  </a:lnTo>
                  <a:lnTo>
                    <a:pt x="11" y="111"/>
                  </a:lnTo>
                  <a:lnTo>
                    <a:pt x="17" y="110"/>
                  </a:lnTo>
                  <a:lnTo>
                    <a:pt x="24" y="108"/>
                  </a:lnTo>
                  <a:lnTo>
                    <a:pt x="31" y="103"/>
                  </a:lnTo>
                  <a:lnTo>
                    <a:pt x="39" y="98"/>
                  </a:lnTo>
                  <a:lnTo>
                    <a:pt x="46" y="91"/>
                  </a:lnTo>
                  <a:lnTo>
                    <a:pt x="53" y="83"/>
                  </a:lnTo>
                  <a:lnTo>
                    <a:pt x="60" y="74"/>
                  </a:lnTo>
                  <a:lnTo>
                    <a:pt x="65" y="63"/>
                  </a:lnTo>
                  <a:lnTo>
                    <a:pt x="70" y="52"/>
                  </a:lnTo>
                  <a:lnTo>
                    <a:pt x="73" y="40"/>
                  </a:lnTo>
                  <a:lnTo>
                    <a:pt x="75" y="27"/>
                  </a:lnTo>
                  <a:lnTo>
                    <a:pt x="73" y="13"/>
                  </a:lnTo>
                  <a:lnTo>
                    <a:pt x="70" y="0"/>
                  </a:lnTo>
                  <a:lnTo>
                    <a:pt x="62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28" name="Freeform 1837"/>
            <p:cNvSpPr>
              <a:spLocks/>
            </p:cNvSpPr>
            <p:nvPr/>
          </p:nvSpPr>
          <p:spPr bwMode="auto">
            <a:xfrm>
              <a:off x="5454" y="1816"/>
              <a:ext cx="53" cy="46"/>
            </a:xfrm>
            <a:custGeom>
              <a:avLst/>
              <a:gdLst>
                <a:gd name="T0" fmla="*/ 8 w 53"/>
                <a:gd name="T1" fmla="*/ 46 h 46"/>
                <a:gd name="T2" fmla="*/ 13 w 53"/>
                <a:gd name="T3" fmla="*/ 37 h 46"/>
                <a:gd name="T4" fmla="*/ 19 w 53"/>
                <a:gd name="T5" fmla="*/ 29 h 46"/>
                <a:gd name="T6" fmla="*/ 27 w 53"/>
                <a:gd name="T7" fmla="*/ 23 h 46"/>
                <a:gd name="T8" fmla="*/ 33 w 53"/>
                <a:gd name="T9" fmla="*/ 16 h 46"/>
                <a:gd name="T10" fmla="*/ 40 w 53"/>
                <a:gd name="T11" fmla="*/ 12 h 46"/>
                <a:gd name="T12" fmla="*/ 44 w 53"/>
                <a:gd name="T13" fmla="*/ 10 h 46"/>
                <a:gd name="T14" fmla="*/ 45 w 53"/>
                <a:gd name="T15" fmla="*/ 10 h 46"/>
                <a:gd name="T16" fmla="*/ 46 w 53"/>
                <a:gd name="T17" fmla="*/ 10 h 46"/>
                <a:gd name="T18" fmla="*/ 45 w 53"/>
                <a:gd name="T19" fmla="*/ 9 h 46"/>
                <a:gd name="T20" fmla="*/ 53 w 53"/>
                <a:gd name="T21" fmla="*/ 5 h 46"/>
                <a:gd name="T22" fmla="*/ 50 w 53"/>
                <a:gd name="T23" fmla="*/ 2 h 46"/>
                <a:gd name="T24" fmla="*/ 47 w 53"/>
                <a:gd name="T25" fmla="*/ 0 h 46"/>
                <a:gd name="T26" fmla="*/ 44 w 53"/>
                <a:gd name="T27" fmla="*/ 0 h 46"/>
                <a:gd name="T28" fmla="*/ 41 w 53"/>
                <a:gd name="T29" fmla="*/ 1 h 46"/>
                <a:gd name="T30" fmla="*/ 34 w 53"/>
                <a:gd name="T31" fmla="*/ 4 h 46"/>
                <a:gd name="T32" fmla="*/ 28 w 53"/>
                <a:gd name="T33" fmla="*/ 10 h 46"/>
                <a:gd name="T34" fmla="*/ 21 w 53"/>
                <a:gd name="T35" fmla="*/ 16 h 46"/>
                <a:gd name="T36" fmla="*/ 13 w 53"/>
                <a:gd name="T37" fmla="*/ 24 h 46"/>
                <a:gd name="T38" fmla="*/ 6 w 53"/>
                <a:gd name="T39" fmla="*/ 32 h 46"/>
                <a:gd name="T40" fmla="*/ 0 w 53"/>
                <a:gd name="T41" fmla="*/ 40 h 46"/>
                <a:gd name="T42" fmla="*/ 8 w 53"/>
                <a:gd name="T43" fmla="*/ 46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6"/>
                <a:gd name="T68" fmla="*/ 53 w 53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6">
                  <a:moveTo>
                    <a:pt x="8" y="46"/>
                  </a:moveTo>
                  <a:lnTo>
                    <a:pt x="13" y="37"/>
                  </a:lnTo>
                  <a:lnTo>
                    <a:pt x="19" y="29"/>
                  </a:lnTo>
                  <a:lnTo>
                    <a:pt x="27" y="23"/>
                  </a:lnTo>
                  <a:lnTo>
                    <a:pt x="33" y="16"/>
                  </a:lnTo>
                  <a:lnTo>
                    <a:pt x="40" y="12"/>
                  </a:lnTo>
                  <a:lnTo>
                    <a:pt x="44" y="10"/>
                  </a:lnTo>
                  <a:lnTo>
                    <a:pt x="45" y="10"/>
                  </a:lnTo>
                  <a:lnTo>
                    <a:pt x="46" y="10"/>
                  </a:lnTo>
                  <a:lnTo>
                    <a:pt x="45" y="9"/>
                  </a:lnTo>
                  <a:lnTo>
                    <a:pt x="53" y="5"/>
                  </a:lnTo>
                  <a:lnTo>
                    <a:pt x="50" y="2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4"/>
                  </a:lnTo>
                  <a:lnTo>
                    <a:pt x="28" y="10"/>
                  </a:lnTo>
                  <a:lnTo>
                    <a:pt x="21" y="16"/>
                  </a:lnTo>
                  <a:lnTo>
                    <a:pt x="13" y="24"/>
                  </a:lnTo>
                  <a:lnTo>
                    <a:pt x="6" y="32"/>
                  </a:lnTo>
                  <a:lnTo>
                    <a:pt x="0" y="40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29" name="Freeform 1838"/>
            <p:cNvSpPr>
              <a:spLocks/>
            </p:cNvSpPr>
            <p:nvPr/>
          </p:nvSpPr>
          <p:spPr bwMode="auto">
            <a:xfrm>
              <a:off x="5437" y="1856"/>
              <a:ext cx="25" cy="62"/>
            </a:xfrm>
            <a:custGeom>
              <a:avLst/>
              <a:gdLst>
                <a:gd name="T0" fmla="*/ 9 w 25"/>
                <a:gd name="T1" fmla="*/ 62 h 62"/>
                <a:gd name="T2" fmla="*/ 10 w 25"/>
                <a:gd name="T3" fmla="*/ 57 h 62"/>
                <a:gd name="T4" fmla="*/ 11 w 25"/>
                <a:gd name="T5" fmla="*/ 52 h 62"/>
                <a:gd name="T6" fmla="*/ 12 w 25"/>
                <a:gd name="T7" fmla="*/ 45 h 62"/>
                <a:gd name="T8" fmla="*/ 13 w 25"/>
                <a:gd name="T9" fmla="*/ 38 h 62"/>
                <a:gd name="T10" fmla="*/ 15 w 25"/>
                <a:gd name="T11" fmla="*/ 29 h 62"/>
                <a:gd name="T12" fmla="*/ 17 w 25"/>
                <a:gd name="T13" fmla="*/ 21 h 62"/>
                <a:gd name="T14" fmla="*/ 21 w 25"/>
                <a:gd name="T15" fmla="*/ 14 h 62"/>
                <a:gd name="T16" fmla="*/ 25 w 25"/>
                <a:gd name="T17" fmla="*/ 6 h 62"/>
                <a:gd name="T18" fmla="*/ 17 w 25"/>
                <a:gd name="T19" fmla="*/ 0 h 62"/>
                <a:gd name="T20" fmla="*/ 13 w 25"/>
                <a:gd name="T21" fmla="*/ 9 h 62"/>
                <a:gd name="T22" fmla="*/ 9 w 25"/>
                <a:gd name="T23" fmla="*/ 18 h 62"/>
                <a:gd name="T24" fmla="*/ 7 w 25"/>
                <a:gd name="T25" fmla="*/ 27 h 62"/>
                <a:gd name="T26" fmla="*/ 5 w 25"/>
                <a:gd name="T27" fmla="*/ 36 h 62"/>
                <a:gd name="T28" fmla="*/ 3 w 25"/>
                <a:gd name="T29" fmla="*/ 43 h 62"/>
                <a:gd name="T30" fmla="*/ 2 w 25"/>
                <a:gd name="T31" fmla="*/ 51 h 62"/>
                <a:gd name="T32" fmla="*/ 2 w 25"/>
                <a:gd name="T33" fmla="*/ 56 h 62"/>
                <a:gd name="T34" fmla="*/ 0 w 25"/>
                <a:gd name="T35" fmla="*/ 61 h 62"/>
                <a:gd name="T36" fmla="*/ 9 w 25"/>
                <a:gd name="T37" fmla="*/ 62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2"/>
                <a:gd name="T59" fmla="*/ 25 w 25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2">
                  <a:moveTo>
                    <a:pt x="9" y="62"/>
                  </a:moveTo>
                  <a:lnTo>
                    <a:pt x="10" y="57"/>
                  </a:lnTo>
                  <a:lnTo>
                    <a:pt x="11" y="52"/>
                  </a:lnTo>
                  <a:lnTo>
                    <a:pt x="12" y="45"/>
                  </a:lnTo>
                  <a:lnTo>
                    <a:pt x="13" y="38"/>
                  </a:lnTo>
                  <a:lnTo>
                    <a:pt x="15" y="29"/>
                  </a:lnTo>
                  <a:lnTo>
                    <a:pt x="17" y="21"/>
                  </a:lnTo>
                  <a:lnTo>
                    <a:pt x="21" y="14"/>
                  </a:lnTo>
                  <a:lnTo>
                    <a:pt x="25" y="6"/>
                  </a:lnTo>
                  <a:lnTo>
                    <a:pt x="17" y="0"/>
                  </a:lnTo>
                  <a:lnTo>
                    <a:pt x="13" y="9"/>
                  </a:lnTo>
                  <a:lnTo>
                    <a:pt x="9" y="18"/>
                  </a:lnTo>
                  <a:lnTo>
                    <a:pt x="7" y="27"/>
                  </a:lnTo>
                  <a:lnTo>
                    <a:pt x="5" y="36"/>
                  </a:lnTo>
                  <a:lnTo>
                    <a:pt x="3" y="43"/>
                  </a:lnTo>
                  <a:lnTo>
                    <a:pt x="2" y="51"/>
                  </a:lnTo>
                  <a:lnTo>
                    <a:pt x="2" y="56"/>
                  </a:lnTo>
                  <a:lnTo>
                    <a:pt x="0" y="61"/>
                  </a:lnTo>
                  <a:lnTo>
                    <a:pt x="9" y="6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30" name="Freeform 1839"/>
            <p:cNvSpPr>
              <a:spLocks/>
            </p:cNvSpPr>
            <p:nvPr/>
          </p:nvSpPr>
          <p:spPr bwMode="auto">
            <a:xfrm>
              <a:off x="301" y="2786"/>
              <a:ext cx="65" cy="107"/>
            </a:xfrm>
            <a:custGeom>
              <a:avLst/>
              <a:gdLst>
                <a:gd name="T0" fmla="*/ 65 w 65"/>
                <a:gd name="T1" fmla="*/ 97 h 107"/>
                <a:gd name="T2" fmla="*/ 65 w 65"/>
                <a:gd name="T3" fmla="*/ 99 h 107"/>
                <a:gd name="T4" fmla="*/ 65 w 65"/>
                <a:gd name="T5" fmla="*/ 103 h 107"/>
                <a:gd name="T6" fmla="*/ 64 w 65"/>
                <a:gd name="T7" fmla="*/ 104 h 107"/>
                <a:gd name="T8" fmla="*/ 63 w 65"/>
                <a:gd name="T9" fmla="*/ 106 h 107"/>
                <a:gd name="T10" fmla="*/ 59 w 65"/>
                <a:gd name="T11" fmla="*/ 107 h 107"/>
                <a:gd name="T12" fmla="*/ 54 w 65"/>
                <a:gd name="T13" fmla="*/ 106 h 107"/>
                <a:gd name="T14" fmla="*/ 48 w 65"/>
                <a:gd name="T15" fmla="*/ 104 h 107"/>
                <a:gd name="T16" fmla="*/ 41 w 65"/>
                <a:gd name="T17" fmla="*/ 100 h 107"/>
                <a:gd name="T18" fmla="*/ 35 w 65"/>
                <a:gd name="T19" fmla="*/ 95 h 107"/>
                <a:gd name="T20" fmla="*/ 27 w 65"/>
                <a:gd name="T21" fmla="*/ 88 h 107"/>
                <a:gd name="T22" fmla="*/ 21 w 65"/>
                <a:gd name="T23" fmla="*/ 81 h 107"/>
                <a:gd name="T24" fmla="*/ 15 w 65"/>
                <a:gd name="T25" fmla="*/ 72 h 107"/>
                <a:gd name="T26" fmla="*/ 8 w 65"/>
                <a:gd name="T27" fmla="*/ 62 h 107"/>
                <a:gd name="T28" fmla="*/ 4 w 65"/>
                <a:gd name="T29" fmla="*/ 51 h 107"/>
                <a:gd name="T30" fmla="*/ 2 w 65"/>
                <a:gd name="T31" fmla="*/ 40 h 107"/>
                <a:gd name="T32" fmla="*/ 0 w 65"/>
                <a:gd name="T33" fmla="*/ 28 h 107"/>
                <a:gd name="T34" fmla="*/ 1 w 65"/>
                <a:gd name="T35" fmla="*/ 15 h 107"/>
                <a:gd name="T36" fmla="*/ 4 w 65"/>
                <a:gd name="T37" fmla="*/ 3 h 107"/>
                <a:gd name="T38" fmla="*/ 5 w 65"/>
                <a:gd name="T39" fmla="*/ 0 h 107"/>
                <a:gd name="T40" fmla="*/ 6 w 65"/>
                <a:gd name="T41" fmla="*/ 0 h 107"/>
                <a:gd name="T42" fmla="*/ 8 w 65"/>
                <a:gd name="T43" fmla="*/ 0 h 107"/>
                <a:gd name="T44" fmla="*/ 10 w 65"/>
                <a:gd name="T45" fmla="*/ 0 h 107"/>
                <a:gd name="T46" fmla="*/ 17 w 65"/>
                <a:gd name="T47" fmla="*/ 4 h 107"/>
                <a:gd name="T48" fmla="*/ 23 w 65"/>
                <a:gd name="T49" fmla="*/ 8 h 107"/>
                <a:gd name="T50" fmla="*/ 29 w 65"/>
                <a:gd name="T51" fmla="*/ 15 h 107"/>
                <a:gd name="T52" fmla="*/ 37 w 65"/>
                <a:gd name="T53" fmla="*/ 22 h 107"/>
                <a:gd name="T54" fmla="*/ 43 w 65"/>
                <a:gd name="T55" fmla="*/ 30 h 107"/>
                <a:gd name="T56" fmla="*/ 49 w 65"/>
                <a:gd name="T57" fmla="*/ 39 h 107"/>
                <a:gd name="T58" fmla="*/ 54 w 65"/>
                <a:gd name="T59" fmla="*/ 47 h 107"/>
                <a:gd name="T60" fmla="*/ 57 w 65"/>
                <a:gd name="T61" fmla="*/ 55 h 107"/>
                <a:gd name="T62" fmla="*/ 59 w 65"/>
                <a:gd name="T63" fmla="*/ 64 h 107"/>
                <a:gd name="T64" fmla="*/ 61 w 65"/>
                <a:gd name="T65" fmla="*/ 72 h 107"/>
                <a:gd name="T66" fmla="*/ 63 w 65"/>
                <a:gd name="T67" fmla="*/ 80 h 107"/>
                <a:gd name="T68" fmla="*/ 64 w 65"/>
                <a:gd name="T69" fmla="*/ 86 h 107"/>
                <a:gd name="T70" fmla="*/ 64 w 65"/>
                <a:gd name="T71" fmla="*/ 93 h 107"/>
                <a:gd name="T72" fmla="*/ 65 w 65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65" y="97"/>
                  </a:moveTo>
                  <a:lnTo>
                    <a:pt x="65" y="99"/>
                  </a:lnTo>
                  <a:lnTo>
                    <a:pt x="65" y="103"/>
                  </a:lnTo>
                  <a:lnTo>
                    <a:pt x="64" y="104"/>
                  </a:lnTo>
                  <a:lnTo>
                    <a:pt x="63" y="106"/>
                  </a:lnTo>
                  <a:lnTo>
                    <a:pt x="59" y="107"/>
                  </a:lnTo>
                  <a:lnTo>
                    <a:pt x="54" y="106"/>
                  </a:lnTo>
                  <a:lnTo>
                    <a:pt x="48" y="104"/>
                  </a:lnTo>
                  <a:lnTo>
                    <a:pt x="41" y="100"/>
                  </a:lnTo>
                  <a:lnTo>
                    <a:pt x="35" y="95"/>
                  </a:lnTo>
                  <a:lnTo>
                    <a:pt x="27" y="88"/>
                  </a:lnTo>
                  <a:lnTo>
                    <a:pt x="21" y="81"/>
                  </a:lnTo>
                  <a:lnTo>
                    <a:pt x="15" y="72"/>
                  </a:lnTo>
                  <a:lnTo>
                    <a:pt x="8" y="62"/>
                  </a:lnTo>
                  <a:lnTo>
                    <a:pt x="4" y="51"/>
                  </a:lnTo>
                  <a:lnTo>
                    <a:pt x="2" y="40"/>
                  </a:lnTo>
                  <a:lnTo>
                    <a:pt x="0" y="28"/>
                  </a:lnTo>
                  <a:lnTo>
                    <a:pt x="1" y="15"/>
                  </a:lnTo>
                  <a:lnTo>
                    <a:pt x="4" y="3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7" y="4"/>
                  </a:lnTo>
                  <a:lnTo>
                    <a:pt x="23" y="8"/>
                  </a:lnTo>
                  <a:lnTo>
                    <a:pt x="29" y="15"/>
                  </a:lnTo>
                  <a:lnTo>
                    <a:pt x="37" y="22"/>
                  </a:lnTo>
                  <a:lnTo>
                    <a:pt x="43" y="30"/>
                  </a:lnTo>
                  <a:lnTo>
                    <a:pt x="49" y="39"/>
                  </a:lnTo>
                  <a:lnTo>
                    <a:pt x="54" y="47"/>
                  </a:lnTo>
                  <a:lnTo>
                    <a:pt x="57" y="55"/>
                  </a:lnTo>
                  <a:lnTo>
                    <a:pt x="59" y="64"/>
                  </a:lnTo>
                  <a:lnTo>
                    <a:pt x="61" y="72"/>
                  </a:lnTo>
                  <a:lnTo>
                    <a:pt x="63" y="80"/>
                  </a:lnTo>
                  <a:lnTo>
                    <a:pt x="64" y="86"/>
                  </a:lnTo>
                  <a:lnTo>
                    <a:pt x="64" y="93"/>
                  </a:lnTo>
                  <a:lnTo>
                    <a:pt x="65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31" name="Freeform 1840"/>
            <p:cNvSpPr>
              <a:spLocks/>
            </p:cNvSpPr>
            <p:nvPr/>
          </p:nvSpPr>
          <p:spPr bwMode="auto">
            <a:xfrm>
              <a:off x="296" y="2786"/>
              <a:ext cx="75" cy="111"/>
            </a:xfrm>
            <a:custGeom>
              <a:avLst/>
              <a:gdLst>
                <a:gd name="T0" fmla="*/ 5 w 75"/>
                <a:gd name="T1" fmla="*/ 0 h 111"/>
                <a:gd name="T2" fmla="*/ 2 w 75"/>
                <a:gd name="T3" fmla="*/ 15 h 111"/>
                <a:gd name="T4" fmla="*/ 0 w 75"/>
                <a:gd name="T5" fmla="*/ 28 h 111"/>
                <a:gd name="T6" fmla="*/ 2 w 75"/>
                <a:gd name="T7" fmla="*/ 40 h 111"/>
                <a:gd name="T8" fmla="*/ 5 w 75"/>
                <a:gd name="T9" fmla="*/ 52 h 111"/>
                <a:gd name="T10" fmla="*/ 10 w 75"/>
                <a:gd name="T11" fmla="*/ 64 h 111"/>
                <a:gd name="T12" fmla="*/ 15 w 75"/>
                <a:gd name="T13" fmla="*/ 74 h 111"/>
                <a:gd name="T14" fmla="*/ 22 w 75"/>
                <a:gd name="T15" fmla="*/ 84 h 111"/>
                <a:gd name="T16" fmla="*/ 29 w 75"/>
                <a:gd name="T17" fmla="*/ 92 h 111"/>
                <a:gd name="T18" fmla="*/ 36 w 75"/>
                <a:gd name="T19" fmla="*/ 98 h 111"/>
                <a:gd name="T20" fmla="*/ 44 w 75"/>
                <a:gd name="T21" fmla="*/ 105 h 111"/>
                <a:gd name="T22" fmla="*/ 51 w 75"/>
                <a:gd name="T23" fmla="*/ 108 h 111"/>
                <a:gd name="T24" fmla="*/ 58 w 75"/>
                <a:gd name="T25" fmla="*/ 111 h 111"/>
                <a:gd name="T26" fmla="*/ 64 w 75"/>
                <a:gd name="T27" fmla="*/ 111 h 111"/>
                <a:gd name="T28" fmla="*/ 70 w 75"/>
                <a:gd name="T29" fmla="*/ 109 h 111"/>
                <a:gd name="T30" fmla="*/ 72 w 75"/>
                <a:gd name="T31" fmla="*/ 107 h 111"/>
                <a:gd name="T32" fmla="*/ 75 w 75"/>
                <a:gd name="T33" fmla="*/ 104 h 111"/>
                <a:gd name="T34" fmla="*/ 75 w 75"/>
                <a:gd name="T35" fmla="*/ 100 h 111"/>
                <a:gd name="T36" fmla="*/ 75 w 75"/>
                <a:gd name="T37" fmla="*/ 96 h 111"/>
                <a:gd name="T38" fmla="*/ 66 w 75"/>
                <a:gd name="T39" fmla="*/ 97 h 111"/>
                <a:gd name="T40" fmla="*/ 66 w 75"/>
                <a:gd name="T41" fmla="*/ 99 h 111"/>
                <a:gd name="T42" fmla="*/ 66 w 75"/>
                <a:gd name="T43" fmla="*/ 100 h 111"/>
                <a:gd name="T44" fmla="*/ 65 w 75"/>
                <a:gd name="T45" fmla="*/ 101 h 111"/>
                <a:gd name="T46" fmla="*/ 66 w 75"/>
                <a:gd name="T47" fmla="*/ 101 h 111"/>
                <a:gd name="T48" fmla="*/ 64 w 75"/>
                <a:gd name="T49" fmla="*/ 103 h 111"/>
                <a:gd name="T50" fmla="*/ 60 w 75"/>
                <a:gd name="T51" fmla="*/ 101 h 111"/>
                <a:gd name="T52" fmla="*/ 54 w 75"/>
                <a:gd name="T53" fmla="*/ 100 h 111"/>
                <a:gd name="T54" fmla="*/ 49 w 75"/>
                <a:gd name="T55" fmla="*/ 97 h 111"/>
                <a:gd name="T56" fmla="*/ 42 w 75"/>
                <a:gd name="T57" fmla="*/ 92 h 111"/>
                <a:gd name="T58" fmla="*/ 35 w 75"/>
                <a:gd name="T59" fmla="*/ 85 h 111"/>
                <a:gd name="T60" fmla="*/ 29 w 75"/>
                <a:gd name="T61" fmla="*/ 77 h 111"/>
                <a:gd name="T62" fmla="*/ 23 w 75"/>
                <a:gd name="T63" fmla="*/ 70 h 111"/>
                <a:gd name="T64" fmla="*/ 17 w 75"/>
                <a:gd name="T65" fmla="*/ 60 h 111"/>
                <a:gd name="T66" fmla="*/ 13 w 75"/>
                <a:gd name="T67" fmla="*/ 50 h 111"/>
                <a:gd name="T68" fmla="*/ 11 w 75"/>
                <a:gd name="T69" fmla="*/ 39 h 111"/>
                <a:gd name="T70" fmla="*/ 10 w 75"/>
                <a:gd name="T71" fmla="*/ 28 h 111"/>
                <a:gd name="T72" fmla="*/ 10 w 75"/>
                <a:gd name="T73" fmla="*/ 16 h 111"/>
                <a:gd name="T74" fmla="*/ 13 w 75"/>
                <a:gd name="T75" fmla="*/ 4 h 111"/>
                <a:gd name="T76" fmla="*/ 5 w 75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1"/>
                <a:gd name="T119" fmla="*/ 75 w 75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1">
                  <a:moveTo>
                    <a:pt x="5" y="0"/>
                  </a:moveTo>
                  <a:lnTo>
                    <a:pt x="2" y="15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5" y="52"/>
                  </a:lnTo>
                  <a:lnTo>
                    <a:pt x="10" y="64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29" y="92"/>
                  </a:lnTo>
                  <a:lnTo>
                    <a:pt x="36" y="98"/>
                  </a:lnTo>
                  <a:lnTo>
                    <a:pt x="44" y="105"/>
                  </a:lnTo>
                  <a:lnTo>
                    <a:pt x="51" y="108"/>
                  </a:lnTo>
                  <a:lnTo>
                    <a:pt x="58" y="111"/>
                  </a:lnTo>
                  <a:lnTo>
                    <a:pt x="64" y="111"/>
                  </a:lnTo>
                  <a:lnTo>
                    <a:pt x="70" y="109"/>
                  </a:lnTo>
                  <a:lnTo>
                    <a:pt x="72" y="107"/>
                  </a:lnTo>
                  <a:lnTo>
                    <a:pt x="75" y="104"/>
                  </a:lnTo>
                  <a:lnTo>
                    <a:pt x="75" y="100"/>
                  </a:lnTo>
                  <a:lnTo>
                    <a:pt x="75" y="96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3"/>
                  </a:lnTo>
                  <a:lnTo>
                    <a:pt x="60" y="101"/>
                  </a:lnTo>
                  <a:lnTo>
                    <a:pt x="54" y="100"/>
                  </a:lnTo>
                  <a:lnTo>
                    <a:pt x="49" y="97"/>
                  </a:lnTo>
                  <a:lnTo>
                    <a:pt x="42" y="92"/>
                  </a:lnTo>
                  <a:lnTo>
                    <a:pt x="35" y="85"/>
                  </a:lnTo>
                  <a:lnTo>
                    <a:pt x="29" y="77"/>
                  </a:lnTo>
                  <a:lnTo>
                    <a:pt x="23" y="70"/>
                  </a:lnTo>
                  <a:lnTo>
                    <a:pt x="17" y="60"/>
                  </a:lnTo>
                  <a:lnTo>
                    <a:pt x="13" y="50"/>
                  </a:lnTo>
                  <a:lnTo>
                    <a:pt x="11" y="39"/>
                  </a:lnTo>
                  <a:lnTo>
                    <a:pt x="10" y="28"/>
                  </a:lnTo>
                  <a:lnTo>
                    <a:pt x="10" y="16"/>
                  </a:lnTo>
                  <a:lnTo>
                    <a:pt x="13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32" name="Freeform 1841"/>
            <p:cNvSpPr>
              <a:spLocks/>
            </p:cNvSpPr>
            <p:nvPr/>
          </p:nvSpPr>
          <p:spPr bwMode="auto">
            <a:xfrm>
              <a:off x="301" y="2782"/>
              <a:ext cx="53" cy="45"/>
            </a:xfrm>
            <a:custGeom>
              <a:avLst/>
              <a:gdLst>
                <a:gd name="T0" fmla="*/ 53 w 53"/>
                <a:gd name="T1" fmla="*/ 41 h 45"/>
                <a:gd name="T2" fmla="*/ 47 w 53"/>
                <a:gd name="T3" fmla="*/ 32 h 45"/>
                <a:gd name="T4" fmla="*/ 40 w 53"/>
                <a:gd name="T5" fmla="*/ 23 h 45"/>
                <a:gd name="T6" fmla="*/ 32 w 53"/>
                <a:gd name="T7" fmla="*/ 15 h 45"/>
                <a:gd name="T8" fmla="*/ 25 w 53"/>
                <a:gd name="T9" fmla="*/ 9 h 45"/>
                <a:gd name="T10" fmla="*/ 19 w 53"/>
                <a:gd name="T11" fmla="*/ 3 h 45"/>
                <a:gd name="T12" fmla="*/ 12 w 53"/>
                <a:gd name="T13" fmla="*/ 1 h 45"/>
                <a:gd name="T14" fmla="*/ 9 w 53"/>
                <a:gd name="T15" fmla="*/ 0 h 45"/>
                <a:gd name="T16" fmla="*/ 6 w 53"/>
                <a:gd name="T17" fmla="*/ 0 h 45"/>
                <a:gd name="T18" fmla="*/ 3 w 53"/>
                <a:gd name="T19" fmla="*/ 1 h 45"/>
                <a:gd name="T20" fmla="*/ 0 w 53"/>
                <a:gd name="T21" fmla="*/ 4 h 45"/>
                <a:gd name="T22" fmla="*/ 8 w 53"/>
                <a:gd name="T23" fmla="*/ 8 h 45"/>
                <a:gd name="T24" fmla="*/ 8 w 53"/>
                <a:gd name="T25" fmla="*/ 9 h 45"/>
                <a:gd name="T26" fmla="*/ 7 w 53"/>
                <a:gd name="T27" fmla="*/ 9 h 45"/>
                <a:gd name="T28" fmla="*/ 8 w 53"/>
                <a:gd name="T29" fmla="*/ 9 h 45"/>
                <a:gd name="T30" fmla="*/ 9 w 53"/>
                <a:gd name="T31" fmla="*/ 9 h 45"/>
                <a:gd name="T32" fmla="*/ 13 w 53"/>
                <a:gd name="T33" fmla="*/ 12 h 45"/>
                <a:gd name="T34" fmla="*/ 20 w 53"/>
                <a:gd name="T35" fmla="*/ 17 h 45"/>
                <a:gd name="T36" fmla="*/ 27 w 53"/>
                <a:gd name="T37" fmla="*/ 22 h 45"/>
                <a:gd name="T38" fmla="*/ 34 w 53"/>
                <a:gd name="T39" fmla="*/ 29 h 45"/>
                <a:gd name="T40" fmla="*/ 40 w 53"/>
                <a:gd name="T41" fmla="*/ 37 h 45"/>
                <a:gd name="T42" fmla="*/ 45 w 53"/>
                <a:gd name="T43" fmla="*/ 45 h 45"/>
                <a:gd name="T44" fmla="*/ 53 w 53"/>
                <a:gd name="T45" fmla="*/ 41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5"/>
                <a:gd name="T71" fmla="*/ 53 w 53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5">
                  <a:moveTo>
                    <a:pt x="53" y="41"/>
                  </a:moveTo>
                  <a:lnTo>
                    <a:pt x="47" y="32"/>
                  </a:lnTo>
                  <a:lnTo>
                    <a:pt x="40" y="23"/>
                  </a:lnTo>
                  <a:lnTo>
                    <a:pt x="32" y="15"/>
                  </a:lnTo>
                  <a:lnTo>
                    <a:pt x="25" y="9"/>
                  </a:lnTo>
                  <a:lnTo>
                    <a:pt x="19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0" y="4"/>
                  </a:lnTo>
                  <a:lnTo>
                    <a:pt x="8" y="8"/>
                  </a:lnTo>
                  <a:lnTo>
                    <a:pt x="8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9" y="9"/>
                  </a:lnTo>
                  <a:lnTo>
                    <a:pt x="13" y="12"/>
                  </a:lnTo>
                  <a:lnTo>
                    <a:pt x="20" y="17"/>
                  </a:lnTo>
                  <a:lnTo>
                    <a:pt x="27" y="22"/>
                  </a:lnTo>
                  <a:lnTo>
                    <a:pt x="34" y="29"/>
                  </a:lnTo>
                  <a:lnTo>
                    <a:pt x="40" y="37"/>
                  </a:lnTo>
                  <a:lnTo>
                    <a:pt x="45" y="45"/>
                  </a:lnTo>
                  <a:lnTo>
                    <a:pt x="5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33" name="Freeform 1842"/>
            <p:cNvSpPr>
              <a:spLocks/>
            </p:cNvSpPr>
            <p:nvPr/>
          </p:nvSpPr>
          <p:spPr bwMode="auto">
            <a:xfrm>
              <a:off x="346" y="2823"/>
              <a:ext cx="25" cy="60"/>
            </a:xfrm>
            <a:custGeom>
              <a:avLst/>
              <a:gdLst>
                <a:gd name="T0" fmla="*/ 25 w 25"/>
                <a:gd name="T1" fmla="*/ 59 h 60"/>
                <a:gd name="T2" fmla="*/ 23 w 25"/>
                <a:gd name="T3" fmla="*/ 55 h 60"/>
                <a:gd name="T4" fmla="*/ 23 w 25"/>
                <a:gd name="T5" fmla="*/ 49 h 60"/>
                <a:gd name="T6" fmla="*/ 22 w 25"/>
                <a:gd name="T7" fmla="*/ 41 h 60"/>
                <a:gd name="T8" fmla="*/ 20 w 25"/>
                <a:gd name="T9" fmla="*/ 34 h 60"/>
                <a:gd name="T10" fmla="*/ 18 w 25"/>
                <a:gd name="T11" fmla="*/ 25 h 60"/>
                <a:gd name="T12" fmla="*/ 16 w 25"/>
                <a:gd name="T13" fmla="*/ 16 h 60"/>
                <a:gd name="T14" fmla="*/ 12 w 25"/>
                <a:gd name="T15" fmla="*/ 7 h 60"/>
                <a:gd name="T16" fmla="*/ 8 w 25"/>
                <a:gd name="T17" fmla="*/ 0 h 60"/>
                <a:gd name="T18" fmla="*/ 0 w 25"/>
                <a:gd name="T19" fmla="*/ 4 h 60"/>
                <a:gd name="T20" fmla="*/ 4 w 25"/>
                <a:gd name="T21" fmla="*/ 12 h 60"/>
                <a:gd name="T22" fmla="*/ 8 w 25"/>
                <a:gd name="T23" fmla="*/ 19 h 60"/>
                <a:gd name="T24" fmla="*/ 10 w 25"/>
                <a:gd name="T25" fmla="*/ 28 h 60"/>
                <a:gd name="T26" fmla="*/ 12 w 25"/>
                <a:gd name="T27" fmla="*/ 36 h 60"/>
                <a:gd name="T28" fmla="*/ 13 w 25"/>
                <a:gd name="T29" fmla="*/ 44 h 60"/>
                <a:gd name="T30" fmla="*/ 14 w 25"/>
                <a:gd name="T31" fmla="*/ 50 h 60"/>
                <a:gd name="T32" fmla="*/ 15 w 25"/>
                <a:gd name="T33" fmla="*/ 56 h 60"/>
                <a:gd name="T34" fmla="*/ 16 w 25"/>
                <a:gd name="T35" fmla="*/ 60 h 60"/>
                <a:gd name="T36" fmla="*/ 25 w 25"/>
                <a:gd name="T37" fmla="*/ 59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0"/>
                <a:gd name="T59" fmla="*/ 25 w 25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0">
                  <a:moveTo>
                    <a:pt x="25" y="59"/>
                  </a:moveTo>
                  <a:lnTo>
                    <a:pt x="23" y="55"/>
                  </a:lnTo>
                  <a:lnTo>
                    <a:pt x="23" y="49"/>
                  </a:lnTo>
                  <a:lnTo>
                    <a:pt x="22" y="41"/>
                  </a:lnTo>
                  <a:lnTo>
                    <a:pt x="20" y="34"/>
                  </a:lnTo>
                  <a:lnTo>
                    <a:pt x="18" y="25"/>
                  </a:lnTo>
                  <a:lnTo>
                    <a:pt x="16" y="16"/>
                  </a:lnTo>
                  <a:lnTo>
                    <a:pt x="12" y="7"/>
                  </a:lnTo>
                  <a:lnTo>
                    <a:pt x="8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8" y="19"/>
                  </a:lnTo>
                  <a:lnTo>
                    <a:pt x="10" y="28"/>
                  </a:lnTo>
                  <a:lnTo>
                    <a:pt x="12" y="36"/>
                  </a:lnTo>
                  <a:lnTo>
                    <a:pt x="13" y="44"/>
                  </a:lnTo>
                  <a:lnTo>
                    <a:pt x="14" y="50"/>
                  </a:lnTo>
                  <a:lnTo>
                    <a:pt x="15" y="56"/>
                  </a:lnTo>
                  <a:lnTo>
                    <a:pt x="16" y="60"/>
                  </a:lnTo>
                  <a:lnTo>
                    <a:pt x="25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34" name="Freeform 1843"/>
            <p:cNvSpPr>
              <a:spLocks/>
            </p:cNvSpPr>
            <p:nvPr/>
          </p:nvSpPr>
          <p:spPr bwMode="auto">
            <a:xfrm>
              <a:off x="5442" y="2913"/>
              <a:ext cx="65" cy="106"/>
            </a:xfrm>
            <a:custGeom>
              <a:avLst/>
              <a:gdLst>
                <a:gd name="T0" fmla="*/ 0 w 65"/>
                <a:gd name="T1" fmla="*/ 96 h 106"/>
                <a:gd name="T2" fmla="*/ 0 w 65"/>
                <a:gd name="T3" fmla="*/ 100 h 106"/>
                <a:gd name="T4" fmla="*/ 0 w 65"/>
                <a:gd name="T5" fmla="*/ 102 h 106"/>
                <a:gd name="T6" fmla="*/ 1 w 65"/>
                <a:gd name="T7" fmla="*/ 104 h 106"/>
                <a:gd name="T8" fmla="*/ 2 w 65"/>
                <a:gd name="T9" fmla="*/ 105 h 106"/>
                <a:gd name="T10" fmla="*/ 6 w 65"/>
                <a:gd name="T11" fmla="*/ 106 h 106"/>
                <a:gd name="T12" fmla="*/ 11 w 65"/>
                <a:gd name="T13" fmla="*/ 106 h 106"/>
                <a:gd name="T14" fmla="*/ 17 w 65"/>
                <a:gd name="T15" fmla="*/ 104 h 106"/>
                <a:gd name="T16" fmla="*/ 24 w 65"/>
                <a:gd name="T17" fmla="*/ 100 h 106"/>
                <a:gd name="T18" fmla="*/ 30 w 65"/>
                <a:gd name="T19" fmla="*/ 95 h 106"/>
                <a:gd name="T20" fmla="*/ 38 w 65"/>
                <a:gd name="T21" fmla="*/ 88 h 106"/>
                <a:gd name="T22" fmla="*/ 44 w 65"/>
                <a:gd name="T23" fmla="*/ 80 h 106"/>
                <a:gd name="T24" fmla="*/ 50 w 65"/>
                <a:gd name="T25" fmla="*/ 71 h 106"/>
                <a:gd name="T26" fmla="*/ 57 w 65"/>
                <a:gd name="T27" fmla="*/ 61 h 106"/>
                <a:gd name="T28" fmla="*/ 61 w 65"/>
                <a:gd name="T29" fmla="*/ 50 h 106"/>
                <a:gd name="T30" fmla="*/ 63 w 65"/>
                <a:gd name="T31" fmla="*/ 39 h 106"/>
                <a:gd name="T32" fmla="*/ 65 w 65"/>
                <a:gd name="T33" fmla="*/ 27 h 106"/>
                <a:gd name="T34" fmla="*/ 64 w 65"/>
                <a:gd name="T35" fmla="*/ 15 h 106"/>
                <a:gd name="T36" fmla="*/ 61 w 65"/>
                <a:gd name="T37" fmla="*/ 2 h 106"/>
                <a:gd name="T38" fmla="*/ 60 w 65"/>
                <a:gd name="T39" fmla="*/ 1 h 106"/>
                <a:gd name="T40" fmla="*/ 59 w 65"/>
                <a:gd name="T41" fmla="*/ 0 h 106"/>
                <a:gd name="T42" fmla="*/ 57 w 65"/>
                <a:gd name="T43" fmla="*/ 0 h 106"/>
                <a:gd name="T44" fmla="*/ 55 w 65"/>
                <a:gd name="T45" fmla="*/ 1 h 106"/>
                <a:gd name="T46" fmla="*/ 48 w 65"/>
                <a:gd name="T47" fmla="*/ 3 h 106"/>
                <a:gd name="T48" fmla="*/ 42 w 65"/>
                <a:gd name="T49" fmla="*/ 9 h 106"/>
                <a:gd name="T50" fmla="*/ 36 w 65"/>
                <a:gd name="T51" fmla="*/ 14 h 106"/>
                <a:gd name="T52" fmla="*/ 28 w 65"/>
                <a:gd name="T53" fmla="*/ 22 h 106"/>
                <a:gd name="T54" fmla="*/ 22 w 65"/>
                <a:gd name="T55" fmla="*/ 29 h 106"/>
                <a:gd name="T56" fmla="*/ 16 w 65"/>
                <a:gd name="T57" fmla="*/ 38 h 106"/>
                <a:gd name="T58" fmla="*/ 11 w 65"/>
                <a:gd name="T59" fmla="*/ 47 h 106"/>
                <a:gd name="T60" fmla="*/ 8 w 65"/>
                <a:gd name="T61" fmla="*/ 55 h 106"/>
                <a:gd name="T62" fmla="*/ 6 w 65"/>
                <a:gd name="T63" fmla="*/ 63 h 106"/>
                <a:gd name="T64" fmla="*/ 4 w 65"/>
                <a:gd name="T65" fmla="*/ 71 h 106"/>
                <a:gd name="T66" fmla="*/ 2 w 65"/>
                <a:gd name="T67" fmla="*/ 79 h 106"/>
                <a:gd name="T68" fmla="*/ 1 w 65"/>
                <a:gd name="T69" fmla="*/ 86 h 106"/>
                <a:gd name="T70" fmla="*/ 1 w 65"/>
                <a:gd name="T71" fmla="*/ 92 h 106"/>
                <a:gd name="T72" fmla="*/ 0 w 65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0" y="96"/>
                  </a:moveTo>
                  <a:lnTo>
                    <a:pt x="0" y="100"/>
                  </a:lnTo>
                  <a:lnTo>
                    <a:pt x="0" y="102"/>
                  </a:lnTo>
                  <a:lnTo>
                    <a:pt x="1" y="104"/>
                  </a:lnTo>
                  <a:lnTo>
                    <a:pt x="2" y="105"/>
                  </a:lnTo>
                  <a:lnTo>
                    <a:pt x="6" y="106"/>
                  </a:lnTo>
                  <a:lnTo>
                    <a:pt x="11" y="106"/>
                  </a:lnTo>
                  <a:lnTo>
                    <a:pt x="17" y="104"/>
                  </a:lnTo>
                  <a:lnTo>
                    <a:pt x="24" y="100"/>
                  </a:lnTo>
                  <a:lnTo>
                    <a:pt x="30" y="95"/>
                  </a:lnTo>
                  <a:lnTo>
                    <a:pt x="38" y="88"/>
                  </a:lnTo>
                  <a:lnTo>
                    <a:pt x="44" y="80"/>
                  </a:lnTo>
                  <a:lnTo>
                    <a:pt x="50" y="71"/>
                  </a:lnTo>
                  <a:lnTo>
                    <a:pt x="57" y="61"/>
                  </a:lnTo>
                  <a:lnTo>
                    <a:pt x="61" y="50"/>
                  </a:lnTo>
                  <a:lnTo>
                    <a:pt x="63" y="39"/>
                  </a:lnTo>
                  <a:lnTo>
                    <a:pt x="65" y="27"/>
                  </a:lnTo>
                  <a:lnTo>
                    <a:pt x="64" y="15"/>
                  </a:lnTo>
                  <a:lnTo>
                    <a:pt x="61" y="2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9"/>
                  </a:lnTo>
                  <a:lnTo>
                    <a:pt x="36" y="14"/>
                  </a:lnTo>
                  <a:lnTo>
                    <a:pt x="28" y="22"/>
                  </a:lnTo>
                  <a:lnTo>
                    <a:pt x="22" y="29"/>
                  </a:lnTo>
                  <a:lnTo>
                    <a:pt x="16" y="38"/>
                  </a:lnTo>
                  <a:lnTo>
                    <a:pt x="11" y="47"/>
                  </a:lnTo>
                  <a:lnTo>
                    <a:pt x="8" y="55"/>
                  </a:lnTo>
                  <a:lnTo>
                    <a:pt x="6" y="63"/>
                  </a:lnTo>
                  <a:lnTo>
                    <a:pt x="4" y="71"/>
                  </a:lnTo>
                  <a:lnTo>
                    <a:pt x="2" y="79"/>
                  </a:lnTo>
                  <a:lnTo>
                    <a:pt x="1" y="86"/>
                  </a:lnTo>
                  <a:lnTo>
                    <a:pt x="1" y="92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35" name="Freeform 1844"/>
            <p:cNvSpPr>
              <a:spLocks/>
            </p:cNvSpPr>
            <p:nvPr/>
          </p:nvSpPr>
          <p:spPr bwMode="auto">
            <a:xfrm>
              <a:off x="5437" y="2913"/>
              <a:ext cx="75" cy="111"/>
            </a:xfrm>
            <a:custGeom>
              <a:avLst/>
              <a:gdLst>
                <a:gd name="T0" fmla="*/ 62 w 75"/>
                <a:gd name="T1" fmla="*/ 3 h 111"/>
                <a:gd name="T2" fmla="*/ 65 w 75"/>
                <a:gd name="T3" fmla="*/ 15 h 111"/>
                <a:gd name="T4" fmla="*/ 65 w 75"/>
                <a:gd name="T5" fmla="*/ 27 h 111"/>
                <a:gd name="T6" fmla="*/ 64 w 75"/>
                <a:gd name="T7" fmla="*/ 38 h 111"/>
                <a:gd name="T8" fmla="*/ 62 w 75"/>
                <a:gd name="T9" fmla="*/ 49 h 111"/>
                <a:gd name="T10" fmla="*/ 58 w 75"/>
                <a:gd name="T11" fmla="*/ 59 h 111"/>
                <a:gd name="T12" fmla="*/ 52 w 75"/>
                <a:gd name="T13" fmla="*/ 69 h 111"/>
                <a:gd name="T14" fmla="*/ 46 w 75"/>
                <a:gd name="T15" fmla="*/ 78 h 111"/>
                <a:gd name="T16" fmla="*/ 40 w 75"/>
                <a:gd name="T17" fmla="*/ 85 h 111"/>
                <a:gd name="T18" fmla="*/ 33 w 75"/>
                <a:gd name="T19" fmla="*/ 91 h 111"/>
                <a:gd name="T20" fmla="*/ 26 w 75"/>
                <a:gd name="T21" fmla="*/ 96 h 111"/>
                <a:gd name="T22" fmla="*/ 21 w 75"/>
                <a:gd name="T23" fmla="*/ 100 h 111"/>
                <a:gd name="T24" fmla="*/ 15 w 75"/>
                <a:gd name="T25" fmla="*/ 102 h 111"/>
                <a:gd name="T26" fmla="*/ 11 w 75"/>
                <a:gd name="T27" fmla="*/ 102 h 111"/>
                <a:gd name="T28" fmla="*/ 9 w 75"/>
                <a:gd name="T29" fmla="*/ 101 h 111"/>
                <a:gd name="T30" fmla="*/ 10 w 75"/>
                <a:gd name="T31" fmla="*/ 101 h 111"/>
                <a:gd name="T32" fmla="*/ 9 w 75"/>
                <a:gd name="T33" fmla="*/ 101 h 111"/>
                <a:gd name="T34" fmla="*/ 9 w 75"/>
                <a:gd name="T35" fmla="*/ 99 h 111"/>
                <a:gd name="T36" fmla="*/ 9 w 75"/>
                <a:gd name="T37" fmla="*/ 96 h 111"/>
                <a:gd name="T38" fmla="*/ 0 w 75"/>
                <a:gd name="T39" fmla="*/ 95 h 111"/>
                <a:gd name="T40" fmla="*/ 0 w 75"/>
                <a:gd name="T41" fmla="*/ 100 h 111"/>
                <a:gd name="T42" fmla="*/ 0 w 75"/>
                <a:gd name="T43" fmla="*/ 103 h 111"/>
                <a:gd name="T44" fmla="*/ 3 w 75"/>
                <a:gd name="T45" fmla="*/ 106 h 111"/>
                <a:gd name="T46" fmla="*/ 5 w 75"/>
                <a:gd name="T47" fmla="*/ 110 h 111"/>
                <a:gd name="T48" fmla="*/ 11 w 75"/>
                <a:gd name="T49" fmla="*/ 111 h 111"/>
                <a:gd name="T50" fmla="*/ 17 w 75"/>
                <a:gd name="T51" fmla="*/ 111 h 111"/>
                <a:gd name="T52" fmla="*/ 24 w 75"/>
                <a:gd name="T53" fmla="*/ 108 h 111"/>
                <a:gd name="T54" fmla="*/ 31 w 75"/>
                <a:gd name="T55" fmla="*/ 104 h 111"/>
                <a:gd name="T56" fmla="*/ 39 w 75"/>
                <a:gd name="T57" fmla="*/ 99 h 111"/>
                <a:gd name="T58" fmla="*/ 46 w 75"/>
                <a:gd name="T59" fmla="*/ 91 h 111"/>
                <a:gd name="T60" fmla="*/ 53 w 75"/>
                <a:gd name="T61" fmla="*/ 83 h 111"/>
                <a:gd name="T62" fmla="*/ 60 w 75"/>
                <a:gd name="T63" fmla="*/ 73 h 111"/>
                <a:gd name="T64" fmla="*/ 65 w 75"/>
                <a:gd name="T65" fmla="*/ 63 h 111"/>
                <a:gd name="T66" fmla="*/ 70 w 75"/>
                <a:gd name="T67" fmla="*/ 52 h 111"/>
                <a:gd name="T68" fmla="*/ 73 w 75"/>
                <a:gd name="T69" fmla="*/ 40 h 111"/>
                <a:gd name="T70" fmla="*/ 75 w 75"/>
                <a:gd name="T71" fmla="*/ 27 h 111"/>
                <a:gd name="T72" fmla="*/ 73 w 75"/>
                <a:gd name="T73" fmla="*/ 14 h 111"/>
                <a:gd name="T74" fmla="*/ 70 w 75"/>
                <a:gd name="T75" fmla="*/ 0 h 111"/>
                <a:gd name="T76" fmla="*/ 62 w 75"/>
                <a:gd name="T77" fmla="*/ 3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1"/>
                <a:gd name="T119" fmla="*/ 75 w 75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1">
                  <a:moveTo>
                    <a:pt x="62" y="3"/>
                  </a:moveTo>
                  <a:lnTo>
                    <a:pt x="65" y="15"/>
                  </a:lnTo>
                  <a:lnTo>
                    <a:pt x="65" y="27"/>
                  </a:lnTo>
                  <a:lnTo>
                    <a:pt x="64" y="38"/>
                  </a:lnTo>
                  <a:lnTo>
                    <a:pt x="62" y="49"/>
                  </a:lnTo>
                  <a:lnTo>
                    <a:pt x="58" y="59"/>
                  </a:lnTo>
                  <a:lnTo>
                    <a:pt x="52" y="69"/>
                  </a:lnTo>
                  <a:lnTo>
                    <a:pt x="46" y="78"/>
                  </a:lnTo>
                  <a:lnTo>
                    <a:pt x="40" y="85"/>
                  </a:lnTo>
                  <a:lnTo>
                    <a:pt x="33" y="91"/>
                  </a:lnTo>
                  <a:lnTo>
                    <a:pt x="26" y="96"/>
                  </a:lnTo>
                  <a:lnTo>
                    <a:pt x="21" y="100"/>
                  </a:lnTo>
                  <a:lnTo>
                    <a:pt x="15" y="102"/>
                  </a:lnTo>
                  <a:lnTo>
                    <a:pt x="11" y="102"/>
                  </a:lnTo>
                  <a:lnTo>
                    <a:pt x="9" y="101"/>
                  </a:lnTo>
                  <a:lnTo>
                    <a:pt x="10" y="101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6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0" y="103"/>
                  </a:lnTo>
                  <a:lnTo>
                    <a:pt x="3" y="106"/>
                  </a:lnTo>
                  <a:lnTo>
                    <a:pt x="5" y="110"/>
                  </a:lnTo>
                  <a:lnTo>
                    <a:pt x="11" y="111"/>
                  </a:lnTo>
                  <a:lnTo>
                    <a:pt x="17" y="111"/>
                  </a:lnTo>
                  <a:lnTo>
                    <a:pt x="24" y="108"/>
                  </a:lnTo>
                  <a:lnTo>
                    <a:pt x="31" y="104"/>
                  </a:lnTo>
                  <a:lnTo>
                    <a:pt x="39" y="99"/>
                  </a:lnTo>
                  <a:lnTo>
                    <a:pt x="46" y="91"/>
                  </a:lnTo>
                  <a:lnTo>
                    <a:pt x="53" y="83"/>
                  </a:lnTo>
                  <a:lnTo>
                    <a:pt x="60" y="73"/>
                  </a:lnTo>
                  <a:lnTo>
                    <a:pt x="65" y="63"/>
                  </a:lnTo>
                  <a:lnTo>
                    <a:pt x="70" y="52"/>
                  </a:lnTo>
                  <a:lnTo>
                    <a:pt x="73" y="40"/>
                  </a:lnTo>
                  <a:lnTo>
                    <a:pt x="75" y="27"/>
                  </a:lnTo>
                  <a:lnTo>
                    <a:pt x="73" y="14"/>
                  </a:lnTo>
                  <a:lnTo>
                    <a:pt x="70" y="0"/>
                  </a:lnTo>
                  <a:lnTo>
                    <a:pt x="62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36" name="Freeform 1845"/>
            <p:cNvSpPr>
              <a:spLocks/>
            </p:cNvSpPr>
            <p:nvPr/>
          </p:nvSpPr>
          <p:spPr bwMode="auto">
            <a:xfrm>
              <a:off x="5454" y="2908"/>
              <a:ext cx="53" cy="45"/>
            </a:xfrm>
            <a:custGeom>
              <a:avLst/>
              <a:gdLst>
                <a:gd name="T0" fmla="*/ 8 w 53"/>
                <a:gd name="T1" fmla="*/ 45 h 45"/>
                <a:gd name="T2" fmla="*/ 13 w 53"/>
                <a:gd name="T3" fmla="*/ 38 h 45"/>
                <a:gd name="T4" fmla="*/ 19 w 53"/>
                <a:gd name="T5" fmla="*/ 30 h 45"/>
                <a:gd name="T6" fmla="*/ 26 w 53"/>
                <a:gd name="T7" fmla="*/ 22 h 45"/>
                <a:gd name="T8" fmla="*/ 33 w 53"/>
                <a:gd name="T9" fmla="*/ 17 h 45"/>
                <a:gd name="T10" fmla="*/ 40 w 53"/>
                <a:gd name="T11" fmla="*/ 12 h 45"/>
                <a:gd name="T12" fmla="*/ 44 w 53"/>
                <a:gd name="T13" fmla="*/ 10 h 45"/>
                <a:gd name="T14" fmla="*/ 45 w 53"/>
                <a:gd name="T15" fmla="*/ 9 h 45"/>
                <a:gd name="T16" fmla="*/ 46 w 53"/>
                <a:gd name="T17" fmla="*/ 9 h 45"/>
                <a:gd name="T18" fmla="*/ 45 w 53"/>
                <a:gd name="T19" fmla="*/ 9 h 45"/>
                <a:gd name="T20" fmla="*/ 45 w 53"/>
                <a:gd name="T21" fmla="*/ 8 h 45"/>
                <a:gd name="T22" fmla="*/ 53 w 53"/>
                <a:gd name="T23" fmla="*/ 5 h 45"/>
                <a:gd name="T24" fmla="*/ 50 w 53"/>
                <a:gd name="T25" fmla="*/ 1 h 45"/>
                <a:gd name="T26" fmla="*/ 47 w 53"/>
                <a:gd name="T27" fmla="*/ 0 h 45"/>
                <a:gd name="T28" fmla="*/ 44 w 53"/>
                <a:gd name="T29" fmla="*/ 0 h 45"/>
                <a:gd name="T30" fmla="*/ 41 w 53"/>
                <a:gd name="T31" fmla="*/ 1 h 45"/>
                <a:gd name="T32" fmla="*/ 34 w 53"/>
                <a:gd name="T33" fmla="*/ 5 h 45"/>
                <a:gd name="T34" fmla="*/ 28 w 53"/>
                <a:gd name="T35" fmla="*/ 9 h 45"/>
                <a:gd name="T36" fmla="*/ 21 w 53"/>
                <a:gd name="T37" fmla="*/ 16 h 45"/>
                <a:gd name="T38" fmla="*/ 13 w 53"/>
                <a:gd name="T39" fmla="*/ 23 h 45"/>
                <a:gd name="T40" fmla="*/ 6 w 53"/>
                <a:gd name="T41" fmla="*/ 32 h 45"/>
                <a:gd name="T42" fmla="*/ 0 w 53"/>
                <a:gd name="T43" fmla="*/ 41 h 45"/>
                <a:gd name="T44" fmla="*/ 8 w 53"/>
                <a:gd name="T45" fmla="*/ 45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5"/>
                <a:gd name="T71" fmla="*/ 53 w 53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5">
                  <a:moveTo>
                    <a:pt x="8" y="45"/>
                  </a:moveTo>
                  <a:lnTo>
                    <a:pt x="13" y="38"/>
                  </a:lnTo>
                  <a:lnTo>
                    <a:pt x="19" y="30"/>
                  </a:lnTo>
                  <a:lnTo>
                    <a:pt x="26" y="22"/>
                  </a:lnTo>
                  <a:lnTo>
                    <a:pt x="33" y="17"/>
                  </a:lnTo>
                  <a:lnTo>
                    <a:pt x="40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53" y="5"/>
                  </a:lnTo>
                  <a:lnTo>
                    <a:pt x="50" y="1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5"/>
                  </a:lnTo>
                  <a:lnTo>
                    <a:pt x="28" y="9"/>
                  </a:lnTo>
                  <a:lnTo>
                    <a:pt x="21" y="16"/>
                  </a:lnTo>
                  <a:lnTo>
                    <a:pt x="13" y="23"/>
                  </a:lnTo>
                  <a:lnTo>
                    <a:pt x="6" y="32"/>
                  </a:lnTo>
                  <a:lnTo>
                    <a:pt x="0" y="41"/>
                  </a:lnTo>
                  <a:lnTo>
                    <a:pt x="8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37" name="Freeform 1846"/>
            <p:cNvSpPr>
              <a:spLocks/>
            </p:cNvSpPr>
            <p:nvPr/>
          </p:nvSpPr>
          <p:spPr bwMode="auto">
            <a:xfrm>
              <a:off x="5437" y="2949"/>
              <a:ext cx="25" cy="60"/>
            </a:xfrm>
            <a:custGeom>
              <a:avLst/>
              <a:gdLst>
                <a:gd name="T0" fmla="*/ 9 w 25"/>
                <a:gd name="T1" fmla="*/ 60 h 60"/>
                <a:gd name="T2" fmla="*/ 10 w 25"/>
                <a:gd name="T3" fmla="*/ 57 h 60"/>
                <a:gd name="T4" fmla="*/ 11 w 25"/>
                <a:gd name="T5" fmla="*/ 50 h 60"/>
                <a:gd name="T6" fmla="*/ 12 w 25"/>
                <a:gd name="T7" fmla="*/ 44 h 60"/>
                <a:gd name="T8" fmla="*/ 13 w 25"/>
                <a:gd name="T9" fmla="*/ 36 h 60"/>
                <a:gd name="T10" fmla="*/ 15 w 25"/>
                <a:gd name="T11" fmla="*/ 29 h 60"/>
                <a:gd name="T12" fmla="*/ 17 w 25"/>
                <a:gd name="T13" fmla="*/ 21 h 60"/>
                <a:gd name="T14" fmla="*/ 21 w 25"/>
                <a:gd name="T15" fmla="*/ 12 h 60"/>
                <a:gd name="T16" fmla="*/ 25 w 25"/>
                <a:gd name="T17" fmla="*/ 4 h 60"/>
                <a:gd name="T18" fmla="*/ 17 w 25"/>
                <a:gd name="T19" fmla="*/ 0 h 60"/>
                <a:gd name="T20" fmla="*/ 13 w 25"/>
                <a:gd name="T21" fmla="*/ 9 h 60"/>
                <a:gd name="T22" fmla="*/ 9 w 25"/>
                <a:gd name="T23" fmla="*/ 18 h 60"/>
                <a:gd name="T24" fmla="*/ 7 w 25"/>
                <a:gd name="T25" fmla="*/ 26 h 60"/>
                <a:gd name="T26" fmla="*/ 5 w 25"/>
                <a:gd name="T27" fmla="*/ 34 h 60"/>
                <a:gd name="T28" fmla="*/ 3 w 25"/>
                <a:gd name="T29" fmla="*/ 43 h 60"/>
                <a:gd name="T30" fmla="*/ 2 w 25"/>
                <a:gd name="T31" fmla="*/ 49 h 60"/>
                <a:gd name="T32" fmla="*/ 2 w 25"/>
                <a:gd name="T33" fmla="*/ 55 h 60"/>
                <a:gd name="T34" fmla="*/ 0 w 25"/>
                <a:gd name="T35" fmla="*/ 59 h 60"/>
                <a:gd name="T36" fmla="*/ 9 w 25"/>
                <a:gd name="T37" fmla="*/ 60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0"/>
                <a:gd name="T59" fmla="*/ 25 w 25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0">
                  <a:moveTo>
                    <a:pt x="9" y="60"/>
                  </a:moveTo>
                  <a:lnTo>
                    <a:pt x="10" y="57"/>
                  </a:lnTo>
                  <a:lnTo>
                    <a:pt x="11" y="50"/>
                  </a:lnTo>
                  <a:lnTo>
                    <a:pt x="12" y="44"/>
                  </a:lnTo>
                  <a:lnTo>
                    <a:pt x="13" y="36"/>
                  </a:lnTo>
                  <a:lnTo>
                    <a:pt x="15" y="29"/>
                  </a:lnTo>
                  <a:lnTo>
                    <a:pt x="17" y="21"/>
                  </a:lnTo>
                  <a:lnTo>
                    <a:pt x="21" y="12"/>
                  </a:lnTo>
                  <a:lnTo>
                    <a:pt x="25" y="4"/>
                  </a:lnTo>
                  <a:lnTo>
                    <a:pt x="17" y="0"/>
                  </a:lnTo>
                  <a:lnTo>
                    <a:pt x="13" y="9"/>
                  </a:lnTo>
                  <a:lnTo>
                    <a:pt x="9" y="18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3"/>
                  </a:lnTo>
                  <a:lnTo>
                    <a:pt x="2" y="49"/>
                  </a:lnTo>
                  <a:lnTo>
                    <a:pt x="2" y="55"/>
                  </a:lnTo>
                  <a:lnTo>
                    <a:pt x="0" y="59"/>
                  </a:lnTo>
                  <a:lnTo>
                    <a:pt x="9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38" name="Freeform 1847"/>
            <p:cNvSpPr>
              <a:spLocks/>
            </p:cNvSpPr>
            <p:nvPr/>
          </p:nvSpPr>
          <p:spPr bwMode="auto">
            <a:xfrm>
              <a:off x="300" y="1616"/>
              <a:ext cx="65" cy="106"/>
            </a:xfrm>
            <a:custGeom>
              <a:avLst/>
              <a:gdLst>
                <a:gd name="T0" fmla="*/ 65 w 65"/>
                <a:gd name="T1" fmla="*/ 97 h 106"/>
                <a:gd name="T2" fmla="*/ 65 w 65"/>
                <a:gd name="T3" fmla="*/ 100 h 106"/>
                <a:gd name="T4" fmla="*/ 65 w 65"/>
                <a:gd name="T5" fmla="*/ 102 h 106"/>
                <a:gd name="T6" fmla="*/ 64 w 65"/>
                <a:gd name="T7" fmla="*/ 104 h 106"/>
                <a:gd name="T8" fmla="*/ 63 w 65"/>
                <a:gd name="T9" fmla="*/ 105 h 106"/>
                <a:gd name="T10" fmla="*/ 59 w 65"/>
                <a:gd name="T11" fmla="*/ 106 h 106"/>
                <a:gd name="T12" fmla="*/ 54 w 65"/>
                <a:gd name="T13" fmla="*/ 106 h 106"/>
                <a:gd name="T14" fmla="*/ 48 w 65"/>
                <a:gd name="T15" fmla="*/ 104 h 106"/>
                <a:gd name="T16" fmla="*/ 41 w 65"/>
                <a:gd name="T17" fmla="*/ 101 h 106"/>
                <a:gd name="T18" fmla="*/ 35 w 65"/>
                <a:gd name="T19" fmla="*/ 95 h 106"/>
                <a:gd name="T20" fmla="*/ 27 w 65"/>
                <a:gd name="T21" fmla="*/ 89 h 106"/>
                <a:gd name="T22" fmla="*/ 21 w 65"/>
                <a:gd name="T23" fmla="*/ 81 h 106"/>
                <a:gd name="T24" fmla="*/ 14 w 65"/>
                <a:gd name="T25" fmla="*/ 71 h 106"/>
                <a:gd name="T26" fmla="*/ 8 w 65"/>
                <a:gd name="T27" fmla="*/ 61 h 106"/>
                <a:gd name="T28" fmla="*/ 4 w 65"/>
                <a:gd name="T29" fmla="*/ 52 h 106"/>
                <a:gd name="T30" fmla="*/ 2 w 65"/>
                <a:gd name="T31" fmla="*/ 39 h 106"/>
                <a:gd name="T32" fmla="*/ 0 w 65"/>
                <a:gd name="T33" fmla="*/ 27 h 106"/>
                <a:gd name="T34" fmla="*/ 1 w 65"/>
                <a:gd name="T35" fmla="*/ 15 h 106"/>
                <a:gd name="T36" fmla="*/ 4 w 65"/>
                <a:gd name="T37" fmla="*/ 2 h 106"/>
                <a:gd name="T38" fmla="*/ 5 w 65"/>
                <a:gd name="T39" fmla="*/ 1 h 106"/>
                <a:gd name="T40" fmla="*/ 6 w 65"/>
                <a:gd name="T41" fmla="*/ 0 h 106"/>
                <a:gd name="T42" fmla="*/ 8 w 65"/>
                <a:gd name="T43" fmla="*/ 0 h 106"/>
                <a:gd name="T44" fmla="*/ 10 w 65"/>
                <a:gd name="T45" fmla="*/ 1 h 106"/>
                <a:gd name="T46" fmla="*/ 17 w 65"/>
                <a:gd name="T47" fmla="*/ 4 h 106"/>
                <a:gd name="T48" fmla="*/ 23 w 65"/>
                <a:gd name="T49" fmla="*/ 9 h 106"/>
                <a:gd name="T50" fmla="*/ 29 w 65"/>
                <a:gd name="T51" fmla="*/ 14 h 106"/>
                <a:gd name="T52" fmla="*/ 37 w 65"/>
                <a:gd name="T53" fmla="*/ 22 h 106"/>
                <a:gd name="T54" fmla="*/ 43 w 65"/>
                <a:gd name="T55" fmla="*/ 31 h 106"/>
                <a:gd name="T56" fmla="*/ 49 w 65"/>
                <a:gd name="T57" fmla="*/ 38 h 106"/>
                <a:gd name="T58" fmla="*/ 53 w 65"/>
                <a:gd name="T59" fmla="*/ 47 h 106"/>
                <a:gd name="T60" fmla="*/ 57 w 65"/>
                <a:gd name="T61" fmla="*/ 55 h 106"/>
                <a:gd name="T62" fmla="*/ 59 w 65"/>
                <a:gd name="T63" fmla="*/ 64 h 106"/>
                <a:gd name="T64" fmla="*/ 61 w 65"/>
                <a:gd name="T65" fmla="*/ 72 h 106"/>
                <a:gd name="T66" fmla="*/ 63 w 65"/>
                <a:gd name="T67" fmla="*/ 80 h 106"/>
                <a:gd name="T68" fmla="*/ 64 w 65"/>
                <a:gd name="T69" fmla="*/ 87 h 106"/>
                <a:gd name="T70" fmla="*/ 64 w 65"/>
                <a:gd name="T71" fmla="*/ 92 h 106"/>
                <a:gd name="T72" fmla="*/ 65 w 65"/>
                <a:gd name="T73" fmla="*/ 97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65" y="97"/>
                  </a:moveTo>
                  <a:lnTo>
                    <a:pt x="65" y="100"/>
                  </a:lnTo>
                  <a:lnTo>
                    <a:pt x="65" y="102"/>
                  </a:lnTo>
                  <a:lnTo>
                    <a:pt x="64" y="104"/>
                  </a:lnTo>
                  <a:lnTo>
                    <a:pt x="63" y="105"/>
                  </a:lnTo>
                  <a:lnTo>
                    <a:pt x="59" y="106"/>
                  </a:lnTo>
                  <a:lnTo>
                    <a:pt x="54" y="106"/>
                  </a:lnTo>
                  <a:lnTo>
                    <a:pt x="48" y="104"/>
                  </a:lnTo>
                  <a:lnTo>
                    <a:pt x="41" y="101"/>
                  </a:lnTo>
                  <a:lnTo>
                    <a:pt x="35" y="95"/>
                  </a:lnTo>
                  <a:lnTo>
                    <a:pt x="27" y="89"/>
                  </a:lnTo>
                  <a:lnTo>
                    <a:pt x="21" y="81"/>
                  </a:lnTo>
                  <a:lnTo>
                    <a:pt x="14" y="71"/>
                  </a:lnTo>
                  <a:lnTo>
                    <a:pt x="8" y="61"/>
                  </a:lnTo>
                  <a:lnTo>
                    <a:pt x="4" y="52"/>
                  </a:lnTo>
                  <a:lnTo>
                    <a:pt x="2" y="39"/>
                  </a:lnTo>
                  <a:lnTo>
                    <a:pt x="0" y="27"/>
                  </a:lnTo>
                  <a:lnTo>
                    <a:pt x="1" y="15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7" y="4"/>
                  </a:lnTo>
                  <a:lnTo>
                    <a:pt x="23" y="9"/>
                  </a:lnTo>
                  <a:lnTo>
                    <a:pt x="29" y="14"/>
                  </a:lnTo>
                  <a:lnTo>
                    <a:pt x="37" y="22"/>
                  </a:lnTo>
                  <a:lnTo>
                    <a:pt x="43" y="31"/>
                  </a:lnTo>
                  <a:lnTo>
                    <a:pt x="49" y="38"/>
                  </a:lnTo>
                  <a:lnTo>
                    <a:pt x="53" y="47"/>
                  </a:lnTo>
                  <a:lnTo>
                    <a:pt x="57" y="55"/>
                  </a:lnTo>
                  <a:lnTo>
                    <a:pt x="59" y="64"/>
                  </a:lnTo>
                  <a:lnTo>
                    <a:pt x="61" y="72"/>
                  </a:lnTo>
                  <a:lnTo>
                    <a:pt x="63" y="80"/>
                  </a:lnTo>
                  <a:lnTo>
                    <a:pt x="64" y="87"/>
                  </a:lnTo>
                  <a:lnTo>
                    <a:pt x="64" y="92"/>
                  </a:lnTo>
                  <a:lnTo>
                    <a:pt x="65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39" name="Freeform 1848"/>
            <p:cNvSpPr>
              <a:spLocks/>
            </p:cNvSpPr>
            <p:nvPr/>
          </p:nvSpPr>
          <p:spPr bwMode="auto">
            <a:xfrm>
              <a:off x="295" y="1617"/>
              <a:ext cx="74" cy="111"/>
            </a:xfrm>
            <a:custGeom>
              <a:avLst/>
              <a:gdLst>
                <a:gd name="T0" fmla="*/ 5 w 74"/>
                <a:gd name="T1" fmla="*/ 0 h 111"/>
                <a:gd name="T2" fmla="*/ 1 w 74"/>
                <a:gd name="T3" fmla="*/ 13 h 111"/>
                <a:gd name="T4" fmla="*/ 0 w 74"/>
                <a:gd name="T5" fmla="*/ 26 h 111"/>
                <a:gd name="T6" fmla="*/ 1 w 74"/>
                <a:gd name="T7" fmla="*/ 40 h 111"/>
                <a:gd name="T8" fmla="*/ 5 w 74"/>
                <a:gd name="T9" fmla="*/ 52 h 111"/>
                <a:gd name="T10" fmla="*/ 10 w 74"/>
                <a:gd name="T11" fmla="*/ 63 h 111"/>
                <a:gd name="T12" fmla="*/ 15 w 74"/>
                <a:gd name="T13" fmla="*/ 74 h 111"/>
                <a:gd name="T14" fmla="*/ 22 w 74"/>
                <a:gd name="T15" fmla="*/ 82 h 111"/>
                <a:gd name="T16" fmla="*/ 29 w 74"/>
                <a:gd name="T17" fmla="*/ 91 h 111"/>
                <a:gd name="T18" fmla="*/ 36 w 74"/>
                <a:gd name="T19" fmla="*/ 98 h 111"/>
                <a:gd name="T20" fmla="*/ 44 w 74"/>
                <a:gd name="T21" fmla="*/ 103 h 111"/>
                <a:gd name="T22" fmla="*/ 51 w 74"/>
                <a:gd name="T23" fmla="*/ 108 h 111"/>
                <a:gd name="T24" fmla="*/ 58 w 74"/>
                <a:gd name="T25" fmla="*/ 110 h 111"/>
                <a:gd name="T26" fmla="*/ 64 w 74"/>
                <a:gd name="T27" fmla="*/ 111 h 111"/>
                <a:gd name="T28" fmla="*/ 69 w 74"/>
                <a:gd name="T29" fmla="*/ 109 h 111"/>
                <a:gd name="T30" fmla="*/ 72 w 74"/>
                <a:gd name="T31" fmla="*/ 105 h 111"/>
                <a:gd name="T32" fmla="*/ 74 w 74"/>
                <a:gd name="T33" fmla="*/ 102 h 111"/>
                <a:gd name="T34" fmla="*/ 74 w 74"/>
                <a:gd name="T35" fmla="*/ 99 h 111"/>
                <a:gd name="T36" fmla="*/ 74 w 74"/>
                <a:gd name="T37" fmla="*/ 96 h 111"/>
                <a:gd name="T38" fmla="*/ 66 w 74"/>
                <a:gd name="T39" fmla="*/ 97 h 111"/>
                <a:gd name="T40" fmla="*/ 66 w 74"/>
                <a:gd name="T41" fmla="*/ 99 h 111"/>
                <a:gd name="T42" fmla="*/ 66 w 74"/>
                <a:gd name="T43" fmla="*/ 100 h 111"/>
                <a:gd name="T44" fmla="*/ 65 w 74"/>
                <a:gd name="T45" fmla="*/ 101 h 111"/>
                <a:gd name="T46" fmla="*/ 66 w 74"/>
                <a:gd name="T47" fmla="*/ 101 h 111"/>
                <a:gd name="T48" fmla="*/ 64 w 74"/>
                <a:gd name="T49" fmla="*/ 101 h 111"/>
                <a:gd name="T50" fmla="*/ 60 w 74"/>
                <a:gd name="T51" fmla="*/ 101 h 111"/>
                <a:gd name="T52" fmla="*/ 54 w 74"/>
                <a:gd name="T53" fmla="*/ 99 h 111"/>
                <a:gd name="T54" fmla="*/ 49 w 74"/>
                <a:gd name="T55" fmla="*/ 96 h 111"/>
                <a:gd name="T56" fmla="*/ 42 w 74"/>
                <a:gd name="T57" fmla="*/ 91 h 111"/>
                <a:gd name="T58" fmla="*/ 35 w 74"/>
                <a:gd name="T59" fmla="*/ 85 h 111"/>
                <a:gd name="T60" fmla="*/ 29 w 74"/>
                <a:gd name="T61" fmla="*/ 77 h 111"/>
                <a:gd name="T62" fmla="*/ 23 w 74"/>
                <a:gd name="T63" fmla="*/ 68 h 111"/>
                <a:gd name="T64" fmla="*/ 17 w 74"/>
                <a:gd name="T65" fmla="*/ 59 h 111"/>
                <a:gd name="T66" fmla="*/ 13 w 74"/>
                <a:gd name="T67" fmla="*/ 48 h 111"/>
                <a:gd name="T68" fmla="*/ 11 w 74"/>
                <a:gd name="T69" fmla="*/ 37 h 111"/>
                <a:gd name="T70" fmla="*/ 10 w 74"/>
                <a:gd name="T71" fmla="*/ 26 h 111"/>
                <a:gd name="T72" fmla="*/ 10 w 74"/>
                <a:gd name="T73" fmla="*/ 14 h 111"/>
                <a:gd name="T74" fmla="*/ 13 w 74"/>
                <a:gd name="T75" fmla="*/ 2 h 111"/>
                <a:gd name="T76" fmla="*/ 5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5" y="0"/>
                  </a:moveTo>
                  <a:lnTo>
                    <a:pt x="1" y="13"/>
                  </a:lnTo>
                  <a:lnTo>
                    <a:pt x="0" y="26"/>
                  </a:lnTo>
                  <a:lnTo>
                    <a:pt x="1" y="40"/>
                  </a:lnTo>
                  <a:lnTo>
                    <a:pt x="5" y="52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2"/>
                  </a:lnTo>
                  <a:lnTo>
                    <a:pt x="29" y="91"/>
                  </a:lnTo>
                  <a:lnTo>
                    <a:pt x="36" y="98"/>
                  </a:lnTo>
                  <a:lnTo>
                    <a:pt x="44" y="103"/>
                  </a:lnTo>
                  <a:lnTo>
                    <a:pt x="51" y="108"/>
                  </a:lnTo>
                  <a:lnTo>
                    <a:pt x="58" y="110"/>
                  </a:lnTo>
                  <a:lnTo>
                    <a:pt x="64" y="111"/>
                  </a:lnTo>
                  <a:lnTo>
                    <a:pt x="69" y="109"/>
                  </a:lnTo>
                  <a:lnTo>
                    <a:pt x="72" y="105"/>
                  </a:lnTo>
                  <a:lnTo>
                    <a:pt x="74" y="102"/>
                  </a:lnTo>
                  <a:lnTo>
                    <a:pt x="74" y="99"/>
                  </a:lnTo>
                  <a:lnTo>
                    <a:pt x="74" y="96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1"/>
                  </a:lnTo>
                  <a:lnTo>
                    <a:pt x="60" y="101"/>
                  </a:lnTo>
                  <a:lnTo>
                    <a:pt x="54" y="99"/>
                  </a:lnTo>
                  <a:lnTo>
                    <a:pt x="49" y="96"/>
                  </a:lnTo>
                  <a:lnTo>
                    <a:pt x="42" y="91"/>
                  </a:lnTo>
                  <a:lnTo>
                    <a:pt x="35" y="85"/>
                  </a:lnTo>
                  <a:lnTo>
                    <a:pt x="29" y="77"/>
                  </a:lnTo>
                  <a:lnTo>
                    <a:pt x="23" y="68"/>
                  </a:lnTo>
                  <a:lnTo>
                    <a:pt x="17" y="59"/>
                  </a:lnTo>
                  <a:lnTo>
                    <a:pt x="13" y="48"/>
                  </a:lnTo>
                  <a:lnTo>
                    <a:pt x="11" y="37"/>
                  </a:lnTo>
                  <a:lnTo>
                    <a:pt x="10" y="26"/>
                  </a:lnTo>
                  <a:lnTo>
                    <a:pt x="10" y="14"/>
                  </a:lnTo>
                  <a:lnTo>
                    <a:pt x="1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40" name="Freeform 1849"/>
            <p:cNvSpPr>
              <a:spLocks/>
            </p:cNvSpPr>
            <p:nvPr/>
          </p:nvSpPr>
          <p:spPr bwMode="auto">
            <a:xfrm>
              <a:off x="300" y="1612"/>
              <a:ext cx="53" cy="46"/>
            </a:xfrm>
            <a:custGeom>
              <a:avLst/>
              <a:gdLst>
                <a:gd name="T0" fmla="*/ 53 w 53"/>
                <a:gd name="T1" fmla="*/ 40 h 46"/>
                <a:gd name="T2" fmla="*/ 47 w 53"/>
                <a:gd name="T3" fmla="*/ 31 h 46"/>
                <a:gd name="T4" fmla="*/ 40 w 53"/>
                <a:gd name="T5" fmla="*/ 23 h 46"/>
                <a:gd name="T6" fmla="*/ 32 w 53"/>
                <a:gd name="T7" fmla="*/ 15 h 46"/>
                <a:gd name="T8" fmla="*/ 25 w 53"/>
                <a:gd name="T9" fmla="*/ 8 h 46"/>
                <a:gd name="T10" fmla="*/ 19 w 53"/>
                <a:gd name="T11" fmla="*/ 4 h 46"/>
                <a:gd name="T12" fmla="*/ 12 w 53"/>
                <a:gd name="T13" fmla="*/ 1 h 46"/>
                <a:gd name="T14" fmla="*/ 9 w 53"/>
                <a:gd name="T15" fmla="*/ 0 h 46"/>
                <a:gd name="T16" fmla="*/ 6 w 53"/>
                <a:gd name="T17" fmla="*/ 0 h 46"/>
                <a:gd name="T18" fmla="*/ 2 w 53"/>
                <a:gd name="T19" fmla="*/ 2 h 46"/>
                <a:gd name="T20" fmla="*/ 0 w 53"/>
                <a:gd name="T21" fmla="*/ 5 h 46"/>
                <a:gd name="T22" fmla="*/ 8 w 53"/>
                <a:gd name="T23" fmla="*/ 7 h 46"/>
                <a:gd name="T24" fmla="*/ 8 w 53"/>
                <a:gd name="T25" fmla="*/ 8 h 46"/>
                <a:gd name="T26" fmla="*/ 7 w 53"/>
                <a:gd name="T27" fmla="*/ 8 h 46"/>
                <a:gd name="T28" fmla="*/ 8 w 53"/>
                <a:gd name="T29" fmla="*/ 9 h 46"/>
                <a:gd name="T30" fmla="*/ 9 w 53"/>
                <a:gd name="T31" fmla="*/ 9 h 46"/>
                <a:gd name="T32" fmla="*/ 13 w 53"/>
                <a:gd name="T33" fmla="*/ 12 h 46"/>
                <a:gd name="T34" fmla="*/ 20 w 53"/>
                <a:gd name="T35" fmla="*/ 16 h 46"/>
                <a:gd name="T36" fmla="*/ 26 w 53"/>
                <a:gd name="T37" fmla="*/ 21 h 46"/>
                <a:gd name="T38" fmla="*/ 33 w 53"/>
                <a:gd name="T39" fmla="*/ 29 h 46"/>
                <a:gd name="T40" fmla="*/ 40 w 53"/>
                <a:gd name="T41" fmla="*/ 37 h 46"/>
                <a:gd name="T42" fmla="*/ 45 w 53"/>
                <a:gd name="T43" fmla="*/ 46 h 46"/>
                <a:gd name="T44" fmla="*/ 53 w 53"/>
                <a:gd name="T45" fmla="*/ 40 h 4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6"/>
                <a:gd name="T71" fmla="*/ 53 w 53"/>
                <a:gd name="T72" fmla="*/ 46 h 4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6">
                  <a:moveTo>
                    <a:pt x="53" y="40"/>
                  </a:moveTo>
                  <a:lnTo>
                    <a:pt x="47" y="31"/>
                  </a:lnTo>
                  <a:lnTo>
                    <a:pt x="40" y="23"/>
                  </a:lnTo>
                  <a:lnTo>
                    <a:pt x="32" y="15"/>
                  </a:lnTo>
                  <a:lnTo>
                    <a:pt x="25" y="8"/>
                  </a:lnTo>
                  <a:lnTo>
                    <a:pt x="19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8" y="7"/>
                  </a:lnTo>
                  <a:lnTo>
                    <a:pt x="8" y="8"/>
                  </a:lnTo>
                  <a:lnTo>
                    <a:pt x="7" y="8"/>
                  </a:lnTo>
                  <a:lnTo>
                    <a:pt x="8" y="9"/>
                  </a:lnTo>
                  <a:lnTo>
                    <a:pt x="9" y="9"/>
                  </a:lnTo>
                  <a:lnTo>
                    <a:pt x="13" y="12"/>
                  </a:lnTo>
                  <a:lnTo>
                    <a:pt x="20" y="16"/>
                  </a:lnTo>
                  <a:lnTo>
                    <a:pt x="26" y="21"/>
                  </a:lnTo>
                  <a:lnTo>
                    <a:pt x="33" y="29"/>
                  </a:lnTo>
                  <a:lnTo>
                    <a:pt x="40" y="37"/>
                  </a:lnTo>
                  <a:lnTo>
                    <a:pt x="45" y="46"/>
                  </a:lnTo>
                  <a:lnTo>
                    <a:pt x="53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41" name="Freeform 1850"/>
            <p:cNvSpPr>
              <a:spLocks/>
            </p:cNvSpPr>
            <p:nvPr/>
          </p:nvSpPr>
          <p:spPr bwMode="auto">
            <a:xfrm>
              <a:off x="345" y="1652"/>
              <a:ext cx="24" cy="62"/>
            </a:xfrm>
            <a:custGeom>
              <a:avLst/>
              <a:gdLst>
                <a:gd name="T0" fmla="*/ 24 w 24"/>
                <a:gd name="T1" fmla="*/ 61 h 62"/>
                <a:gd name="T2" fmla="*/ 23 w 24"/>
                <a:gd name="T3" fmla="*/ 56 h 62"/>
                <a:gd name="T4" fmla="*/ 23 w 24"/>
                <a:gd name="T5" fmla="*/ 50 h 62"/>
                <a:gd name="T6" fmla="*/ 22 w 24"/>
                <a:gd name="T7" fmla="*/ 43 h 62"/>
                <a:gd name="T8" fmla="*/ 20 w 24"/>
                <a:gd name="T9" fmla="*/ 35 h 62"/>
                <a:gd name="T10" fmla="*/ 18 w 24"/>
                <a:gd name="T11" fmla="*/ 26 h 62"/>
                <a:gd name="T12" fmla="*/ 16 w 24"/>
                <a:gd name="T13" fmla="*/ 18 h 62"/>
                <a:gd name="T14" fmla="*/ 12 w 24"/>
                <a:gd name="T15" fmla="*/ 9 h 62"/>
                <a:gd name="T16" fmla="*/ 8 w 24"/>
                <a:gd name="T17" fmla="*/ 0 h 62"/>
                <a:gd name="T18" fmla="*/ 0 w 24"/>
                <a:gd name="T19" fmla="*/ 6 h 62"/>
                <a:gd name="T20" fmla="*/ 4 w 24"/>
                <a:gd name="T21" fmla="*/ 13 h 62"/>
                <a:gd name="T22" fmla="*/ 8 w 24"/>
                <a:gd name="T23" fmla="*/ 21 h 62"/>
                <a:gd name="T24" fmla="*/ 10 w 24"/>
                <a:gd name="T25" fmla="*/ 29 h 62"/>
                <a:gd name="T26" fmla="*/ 12 w 24"/>
                <a:gd name="T27" fmla="*/ 37 h 62"/>
                <a:gd name="T28" fmla="*/ 13 w 24"/>
                <a:gd name="T29" fmla="*/ 44 h 62"/>
                <a:gd name="T30" fmla="*/ 14 w 24"/>
                <a:gd name="T31" fmla="*/ 52 h 62"/>
                <a:gd name="T32" fmla="*/ 15 w 24"/>
                <a:gd name="T33" fmla="*/ 57 h 62"/>
                <a:gd name="T34" fmla="*/ 16 w 24"/>
                <a:gd name="T35" fmla="*/ 62 h 62"/>
                <a:gd name="T36" fmla="*/ 24 w 24"/>
                <a:gd name="T37" fmla="*/ 61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2"/>
                <a:gd name="T59" fmla="*/ 24 w 24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2">
                  <a:moveTo>
                    <a:pt x="24" y="61"/>
                  </a:moveTo>
                  <a:lnTo>
                    <a:pt x="23" y="56"/>
                  </a:lnTo>
                  <a:lnTo>
                    <a:pt x="23" y="50"/>
                  </a:lnTo>
                  <a:lnTo>
                    <a:pt x="22" y="43"/>
                  </a:lnTo>
                  <a:lnTo>
                    <a:pt x="20" y="35"/>
                  </a:lnTo>
                  <a:lnTo>
                    <a:pt x="18" y="26"/>
                  </a:lnTo>
                  <a:lnTo>
                    <a:pt x="16" y="18"/>
                  </a:lnTo>
                  <a:lnTo>
                    <a:pt x="12" y="9"/>
                  </a:lnTo>
                  <a:lnTo>
                    <a:pt x="8" y="0"/>
                  </a:lnTo>
                  <a:lnTo>
                    <a:pt x="0" y="6"/>
                  </a:lnTo>
                  <a:lnTo>
                    <a:pt x="4" y="13"/>
                  </a:lnTo>
                  <a:lnTo>
                    <a:pt x="8" y="21"/>
                  </a:lnTo>
                  <a:lnTo>
                    <a:pt x="10" y="29"/>
                  </a:lnTo>
                  <a:lnTo>
                    <a:pt x="12" y="37"/>
                  </a:lnTo>
                  <a:lnTo>
                    <a:pt x="13" y="44"/>
                  </a:lnTo>
                  <a:lnTo>
                    <a:pt x="14" y="52"/>
                  </a:lnTo>
                  <a:lnTo>
                    <a:pt x="15" y="57"/>
                  </a:lnTo>
                  <a:lnTo>
                    <a:pt x="16" y="62"/>
                  </a:lnTo>
                  <a:lnTo>
                    <a:pt x="24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42" name="Freeform 1851"/>
            <p:cNvSpPr>
              <a:spLocks/>
            </p:cNvSpPr>
            <p:nvPr/>
          </p:nvSpPr>
          <p:spPr bwMode="auto">
            <a:xfrm>
              <a:off x="5443" y="1743"/>
              <a:ext cx="65" cy="107"/>
            </a:xfrm>
            <a:custGeom>
              <a:avLst/>
              <a:gdLst>
                <a:gd name="T0" fmla="*/ 0 w 65"/>
                <a:gd name="T1" fmla="*/ 96 h 107"/>
                <a:gd name="T2" fmla="*/ 0 w 65"/>
                <a:gd name="T3" fmla="*/ 99 h 107"/>
                <a:gd name="T4" fmla="*/ 0 w 65"/>
                <a:gd name="T5" fmla="*/ 101 h 107"/>
                <a:gd name="T6" fmla="*/ 1 w 65"/>
                <a:gd name="T7" fmla="*/ 103 h 107"/>
                <a:gd name="T8" fmla="*/ 2 w 65"/>
                <a:gd name="T9" fmla="*/ 106 h 107"/>
                <a:gd name="T10" fmla="*/ 6 w 65"/>
                <a:gd name="T11" fmla="*/ 107 h 107"/>
                <a:gd name="T12" fmla="*/ 11 w 65"/>
                <a:gd name="T13" fmla="*/ 106 h 107"/>
                <a:gd name="T14" fmla="*/ 17 w 65"/>
                <a:gd name="T15" fmla="*/ 103 h 107"/>
                <a:gd name="T16" fmla="*/ 24 w 65"/>
                <a:gd name="T17" fmla="*/ 100 h 107"/>
                <a:gd name="T18" fmla="*/ 30 w 65"/>
                <a:gd name="T19" fmla="*/ 95 h 107"/>
                <a:gd name="T20" fmla="*/ 38 w 65"/>
                <a:gd name="T21" fmla="*/ 88 h 107"/>
                <a:gd name="T22" fmla="*/ 44 w 65"/>
                <a:gd name="T23" fmla="*/ 80 h 107"/>
                <a:gd name="T24" fmla="*/ 51 w 65"/>
                <a:gd name="T25" fmla="*/ 72 h 107"/>
                <a:gd name="T26" fmla="*/ 57 w 65"/>
                <a:gd name="T27" fmla="*/ 62 h 107"/>
                <a:gd name="T28" fmla="*/ 61 w 65"/>
                <a:gd name="T29" fmla="*/ 51 h 107"/>
                <a:gd name="T30" fmla="*/ 63 w 65"/>
                <a:gd name="T31" fmla="*/ 39 h 107"/>
                <a:gd name="T32" fmla="*/ 65 w 65"/>
                <a:gd name="T33" fmla="*/ 27 h 107"/>
                <a:gd name="T34" fmla="*/ 64 w 65"/>
                <a:gd name="T35" fmla="*/ 15 h 107"/>
                <a:gd name="T36" fmla="*/ 61 w 65"/>
                <a:gd name="T37" fmla="*/ 1 h 107"/>
                <a:gd name="T38" fmla="*/ 60 w 65"/>
                <a:gd name="T39" fmla="*/ 0 h 107"/>
                <a:gd name="T40" fmla="*/ 59 w 65"/>
                <a:gd name="T41" fmla="*/ 0 h 107"/>
                <a:gd name="T42" fmla="*/ 57 w 65"/>
                <a:gd name="T43" fmla="*/ 0 h 107"/>
                <a:gd name="T44" fmla="*/ 55 w 65"/>
                <a:gd name="T45" fmla="*/ 0 h 107"/>
                <a:gd name="T46" fmla="*/ 48 w 65"/>
                <a:gd name="T47" fmla="*/ 4 h 107"/>
                <a:gd name="T48" fmla="*/ 42 w 65"/>
                <a:gd name="T49" fmla="*/ 8 h 107"/>
                <a:gd name="T50" fmla="*/ 36 w 65"/>
                <a:gd name="T51" fmla="*/ 15 h 107"/>
                <a:gd name="T52" fmla="*/ 28 w 65"/>
                <a:gd name="T53" fmla="*/ 21 h 107"/>
                <a:gd name="T54" fmla="*/ 22 w 65"/>
                <a:gd name="T55" fmla="*/ 30 h 107"/>
                <a:gd name="T56" fmla="*/ 16 w 65"/>
                <a:gd name="T57" fmla="*/ 39 h 107"/>
                <a:gd name="T58" fmla="*/ 12 w 65"/>
                <a:gd name="T59" fmla="*/ 46 h 107"/>
                <a:gd name="T60" fmla="*/ 8 w 65"/>
                <a:gd name="T61" fmla="*/ 55 h 107"/>
                <a:gd name="T62" fmla="*/ 6 w 65"/>
                <a:gd name="T63" fmla="*/ 63 h 107"/>
                <a:gd name="T64" fmla="*/ 4 w 65"/>
                <a:gd name="T65" fmla="*/ 72 h 107"/>
                <a:gd name="T66" fmla="*/ 2 w 65"/>
                <a:gd name="T67" fmla="*/ 79 h 107"/>
                <a:gd name="T68" fmla="*/ 1 w 65"/>
                <a:gd name="T69" fmla="*/ 86 h 107"/>
                <a:gd name="T70" fmla="*/ 1 w 65"/>
                <a:gd name="T71" fmla="*/ 91 h 107"/>
                <a:gd name="T72" fmla="*/ 0 w 65"/>
                <a:gd name="T73" fmla="*/ 96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0" y="96"/>
                  </a:moveTo>
                  <a:lnTo>
                    <a:pt x="0" y="99"/>
                  </a:lnTo>
                  <a:lnTo>
                    <a:pt x="0" y="101"/>
                  </a:lnTo>
                  <a:lnTo>
                    <a:pt x="1" y="103"/>
                  </a:lnTo>
                  <a:lnTo>
                    <a:pt x="2" y="106"/>
                  </a:lnTo>
                  <a:lnTo>
                    <a:pt x="6" y="107"/>
                  </a:lnTo>
                  <a:lnTo>
                    <a:pt x="11" y="106"/>
                  </a:lnTo>
                  <a:lnTo>
                    <a:pt x="17" y="103"/>
                  </a:lnTo>
                  <a:lnTo>
                    <a:pt x="24" y="100"/>
                  </a:lnTo>
                  <a:lnTo>
                    <a:pt x="30" y="95"/>
                  </a:lnTo>
                  <a:lnTo>
                    <a:pt x="38" y="88"/>
                  </a:lnTo>
                  <a:lnTo>
                    <a:pt x="44" y="80"/>
                  </a:lnTo>
                  <a:lnTo>
                    <a:pt x="51" y="72"/>
                  </a:lnTo>
                  <a:lnTo>
                    <a:pt x="57" y="62"/>
                  </a:lnTo>
                  <a:lnTo>
                    <a:pt x="61" y="51"/>
                  </a:lnTo>
                  <a:lnTo>
                    <a:pt x="63" y="39"/>
                  </a:lnTo>
                  <a:lnTo>
                    <a:pt x="65" y="27"/>
                  </a:lnTo>
                  <a:lnTo>
                    <a:pt x="64" y="15"/>
                  </a:lnTo>
                  <a:lnTo>
                    <a:pt x="61" y="1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48" y="4"/>
                  </a:lnTo>
                  <a:lnTo>
                    <a:pt x="42" y="8"/>
                  </a:lnTo>
                  <a:lnTo>
                    <a:pt x="36" y="15"/>
                  </a:lnTo>
                  <a:lnTo>
                    <a:pt x="28" y="21"/>
                  </a:lnTo>
                  <a:lnTo>
                    <a:pt x="22" y="30"/>
                  </a:lnTo>
                  <a:lnTo>
                    <a:pt x="16" y="39"/>
                  </a:lnTo>
                  <a:lnTo>
                    <a:pt x="12" y="46"/>
                  </a:lnTo>
                  <a:lnTo>
                    <a:pt x="8" y="55"/>
                  </a:lnTo>
                  <a:lnTo>
                    <a:pt x="6" y="63"/>
                  </a:lnTo>
                  <a:lnTo>
                    <a:pt x="4" y="72"/>
                  </a:lnTo>
                  <a:lnTo>
                    <a:pt x="2" y="79"/>
                  </a:lnTo>
                  <a:lnTo>
                    <a:pt x="1" y="86"/>
                  </a:lnTo>
                  <a:lnTo>
                    <a:pt x="1" y="91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43" name="Freeform 1852"/>
            <p:cNvSpPr>
              <a:spLocks/>
            </p:cNvSpPr>
            <p:nvPr/>
          </p:nvSpPr>
          <p:spPr bwMode="auto">
            <a:xfrm>
              <a:off x="5439" y="1743"/>
              <a:ext cx="74" cy="111"/>
            </a:xfrm>
            <a:custGeom>
              <a:avLst/>
              <a:gdLst>
                <a:gd name="T0" fmla="*/ 61 w 74"/>
                <a:gd name="T1" fmla="*/ 4 h 111"/>
                <a:gd name="T2" fmla="*/ 64 w 74"/>
                <a:gd name="T3" fmla="*/ 16 h 111"/>
                <a:gd name="T4" fmla="*/ 64 w 74"/>
                <a:gd name="T5" fmla="*/ 27 h 111"/>
                <a:gd name="T6" fmla="*/ 63 w 74"/>
                <a:gd name="T7" fmla="*/ 39 h 111"/>
                <a:gd name="T8" fmla="*/ 61 w 74"/>
                <a:gd name="T9" fmla="*/ 50 h 111"/>
                <a:gd name="T10" fmla="*/ 57 w 74"/>
                <a:gd name="T11" fmla="*/ 60 h 111"/>
                <a:gd name="T12" fmla="*/ 51 w 74"/>
                <a:gd name="T13" fmla="*/ 68 h 111"/>
                <a:gd name="T14" fmla="*/ 45 w 74"/>
                <a:gd name="T15" fmla="*/ 77 h 111"/>
                <a:gd name="T16" fmla="*/ 39 w 74"/>
                <a:gd name="T17" fmla="*/ 85 h 111"/>
                <a:gd name="T18" fmla="*/ 32 w 74"/>
                <a:gd name="T19" fmla="*/ 91 h 111"/>
                <a:gd name="T20" fmla="*/ 25 w 74"/>
                <a:gd name="T21" fmla="*/ 96 h 111"/>
                <a:gd name="T22" fmla="*/ 20 w 74"/>
                <a:gd name="T23" fmla="*/ 100 h 111"/>
                <a:gd name="T24" fmla="*/ 14 w 74"/>
                <a:gd name="T25" fmla="*/ 101 h 111"/>
                <a:gd name="T26" fmla="*/ 10 w 74"/>
                <a:gd name="T27" fmla="*/ 102 h 111"/>
                <a:gd name="T28" fmla="*/ 8 w 74"/>
                <a:gd name="T29" fmla="*/ 101 h 111"/>
                <a:gd name="T30" fmla="*/ 9 w 74"/>
                <a:gd name="T31" fmla="*/ 101 h 111"/>
                <a:gd name="T32" fmla="*/ 8 w 74"/>
                <a:gd name="T33" fmla="*/ 100 h 111"/>
                <a:gd name="T34" fmla="*/ 8 w 74"/>
                <a:gd name="T35" fmla="*/ 99 h 111"/>
                <a:gd name="T36" fmla="*/ 8 w 74"/>
                <a:gd name="T37" fmla="*/ 97 h 111"/>
                <a:gd name="T38" fmla="*/ 0 w 74"/>
                <a:gd name="T39" fmla="*/ 96 h 111"/>
                <a:gd name="T40" fmla="*/ 0 w 74"/>
                <a:gd name="T41" fmla="*/ 99 h 111"/>
                <a:gd name="T42" fmla="*/ 0 w 74"/>
                <a:gd name="T43" fmla="*/ 103 h 111"/>
                <a:gd name="T44" fmla="*/ 2 w 74"/>
                <a:gd name="T45" fmla="*/ 107 h 111"/>
                <a:gd name="T46" fmla="*/ 5 w 74"/>
                <a:gd name="T47" fmla="*/ 109 h 111"/>
                <a:gd name="T48" fmla="*/ 10 w 74"/>
                <a:gd name="T49" fmla="*/ 111 h 111"/>
                <a:gd name="T50" fmla="*/ 16 w 74"/>
                <a:gd name="T51" fmla="*/ 110 h 111"/>
                <a:gd name="T52" fmla="*/ 23 w 74"/>
                <a:gd name="T53" fmla="*/ 108 h 111"/>
                <a:gd name="T54" fmla="*/ 30 w 74"/>
                <a:gd name="T55" fmla="*/ 103 h 111"/>
                <a:gd name="T56" fmla="*/ 38 w 74"/>
                <a:gd name="T57" fmla="*/ 98 h 111"/>
                <a:gd name="T58" fmla="*/ 45 w 74"/>
                <a:gd name="T59" fmla="*/ 91 h 111"/>
                <a:gd name="T60" fmla="*/ 52 w 74"/>
                <a:gd name="T61" fmla="*/ 83 h 111"/>
                <a:gd name="T62" fmla="*/ 59 w 74"/>
                <a:gd name="T63" fmla="*/ 74 h 111"/>
                <a:gd name="T64" fmla="*/ 64 w 74"/>
                <a:gd name="T65" fmla="*/ 64 h 111"/>
                <a:gd name="T66" fmla="*/ 69 w 74"/>
                <a:gd name="T67" fmla="*/ 52 h 111"/>
                <a:gd name="T68" fmla="*/ 73 w 74"/>
                <a:gd name="T69" fmla="*/ 40 h 111"/>
                <a:gd name="T70" fmla="*/ 74 w 74"/>
                <a:gd name="T71" fmla="*/ 28 h 111"/>
                <a:gd name="T72" fmla="*/ 73 w 74"/>
                <a:gd name="T73" fmla="*/ 13 h 111"/>
                <a:gd name="T74" fmla="*/ 69 w 74"/>
                <a:gd name="T75" fmla="*/ 0 h 111"/>
                <a:gd name="T76" fmla="*/ 61 w 74"/>
                <a:gd name="T77" fmla="*/ 4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1" y="4"/>
                  </a:moveTo>
                  <a:lnTo>
                    <a:pt x="64" y="16"/>
                  </a:lnTo>
                  <a:lnTo>
                    <a:pt x="64" y="27"/>
                  </a:lnTo>
                  <a:lnTo>
                    <a:pt x="63" y="39"/>
                  </a:lnTo>
                  <a:lnTo>
                    <a:pt x="61" y="50"/>
                  </a:lnTo>
                  <a:lnTo>
                    <a:pt x="57" y="60"/>
                  </a:lnTo>
                  <a:lnTo>
                    <a:pt x="51" y="68"/>
                  </a:lnTo>
                  <a:lnTo>
                    <a:pt x="45" y="77"/>
                  </a:lnTo>
                  <a:lnTo>
                    <a:pt x="39" y="85"/>
                  </a:lnTo>
                  <a:lnTo>
                    <a:pt x="32" y="91"/>
                  </a:lnTo>
                  <a:lnTo>
                    <a:pt x="25" y="96"/>
                  </a:lnTo>
                  <a:lnTo>
                    <a:pt x="20" y="100"/>
                  </a:lnTo>
                  <a:lnTo>
                    <a:pt x="14" y="101"/>
                  </a:lnTo>
                  <a:lnTo>
                    <a:pt x="10" y="102"/>
                  </a:lnTo>
                  <a:lnTo>
                    <a:pt x="8" y="101"/>
                  </a:lnTo>
                  <a:lnTo>
                    <a:pt x="9" y="101"/>
                  </a:lnTo>
                  <a:lnTo>
                    <a:pt x="8" y="100"/>
                  </a:lnTo>
                  <a:lnTo>
                    <a:pt x="8" y="99"/>
                  </a:lnTo>
                  <a:lnTo>
                    <a:pt x="8" y="97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0" y="103"/>
                  </a:lnTo>
                  <a:lnTo>
                    <a:pt x="2" y="107"/>
                  </a:lnTo>
                  <a:lnTo>
                    <a:pt x="5" y="109"/>
                  </a:lnTo>
                  <a:lnTo>
                    <a:pt x="10" y="111"/>
                  </a:lnTo>
                  <a:lnTo>
                    <a:pt x="16" y="110"/>
                  </a:lnTo>
                  <a:lnTo>
                    <a:pt x="23" y="108"/>
                  </a:lnTo>
                  <a:lnTo>
                    <a:pt x="30" y="103"/>
                  </a:lnTo>
                  <a:lnTo>
                    <a:pt x="38" y="98"/>
                  </a:lnTo>
                  <a:lnTo>
                    <a:pt x="45" y="91"/>
                  </a:lnTo>
                  <a:lnTo>
                    <a:pt x="52" y="83"/>
                  </a:lnTo>
                  <a:lnTo>
                    <a:pt x="59" y="74"/>
                  </a:lnTo>
                  <a:lnTo>
                    <a:pt x="64" y="64"/>
                  </a:lnTo>
                  <a:lnTo>
                    <a:pt x="69" y="52"/>
                  </a:lnTo>
                  <a:lnTo>
                    <a:pt x="73" y="40"/>
                  </a:lnTo>
                  <a:lnTo>
                    <a:pt x="74" y="28"/>
                  </a:lnTo>
                  <a:lnTo>
                    <a:pt x="73" y="13"/>
                  </a:lnTo>
                  <a:lnTo>
                    <a:pt x="69" y="0"/>
                  </a:lnTo>
                  <a:lnTo>
                    <a:pt x="61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44" name="Freeform 1853"/>
            <p:cNvSpPr>
              <a:spLocks/>
            </p:cNvSpPr>
            <p:nvPr/>
          </p:nvSpPr>
          <p:spPr bwMode="auto">
            <a:xfrm>
              <a:off x="5455" y="1739"/>
              <a:ext cx="53" cy="45"/>
            </a:xfrm>
            <a:custGeom>
              <a:avLst/>
              <a:gdLst>
                <a:gd name="T0" fmla="*/ 8 w 53"/>
                <a:gd name="T1" fmla="*/ 45 h 45"/>
                <a:gd name="T2" fmla="*/ 13 w 53"/>
                <a:gd name="T3" fmla="*/ 36 h 45"/>
                <a:gd name="T4" fmla="*/ 20 w 53"/>
                <a:gd name="T5" fmla="*/ 28 h 45"/>
                <a:gd name="T6" fmla="*/ 27 w 53"/>
                <a:gd name="T7" fmla="*/ 22 h 45"/>
                <a:gd name="T8" fmla="*/ 33 w 53"/>
                <a:gd name="T9" fmla="*/ 15 h 45"/>
                <a:gd name="T10" fmla="*/ 40 w 53"/>
                <a:gd name="T11" fmla="*/ 11 h 45"/>
                <a:gd name="T12" fmla="*/ 44 w 53"/>
                <a:gd name="T13" fmla="*/ 9 h 45"/>
                <a:gd name="T14" fmla="*/ 45 w 53"/>
                <a:gd name="T15" fmla="*/ 9 h 45"/>
                <a:gd name="T16" fmla="*/ 46 w 53"/>
                <a:gd name="T17" fmla="*/ 9 h 45"/>
                <a:gd name="T18" fmla="*/ 45 w 53"/>
                <a:gd name="T19" fmla="*/ 8 h 45"/>
                <a:gd name="T20" fmla="*/ 53 w 53"/>
                <a:gd name="T21" fmla="*/ 4 h 45"/>
                <a:gd name="T22" fmla="*/ 51 w 53"/>
                <a:gd name="T23" fmla="*/ 1 h 45"/>
                <a:gd name="T24" fmla="*/ 47 w 53"/>
                <a:gd name="T25" fmla="*/ 0 h 45"/>
                <a:gd name="T26" fmla="*/ 44 w 53"/>
                <a:gd name="T27" fmla="*/ 0 h 45"/>
                <a:gd name="T28" fmla="*/ 41 w 53"/>
                <a:gd name="T29" fmla="*/ 0 h 45"/>
                <a:gd name="T30" fmla="*/ 34 w 53"/>
                <a:gd name="T31" fmla="*/ 3 h 45"/>
                <a:gd name="T32" fmla="*/ 28 w 53"/>
                <a:gd name="T33" fmla="*/ 9 h 45"/>
                <a:gd name="T34" fmla="*/ 21 w 53"/>
                <a:gd name="T35" fmla="*/ 15 h 45"/>
                <a:gd name="T36" fmla="*/ 13 w 53"/>
                <a:gd name="T37" fmla="*/ 23 h 45"/>
                <a:gd name="T38" fmla="*/ 6 w 53"/>
                <a:gd name="T39" fmla="*/ 31 h 45"/>
                <a:gd name="T40" fmla="*/ 0 w 53"/>
                <a:gd name="T41" fmla="*/ 41 h 45"/>
                <a:gd name="T42" fmla="*/ 8 w 53"/>
                <a:gd name="T43" fmla="*/ 45 h 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5"/>
                <a:gd name="T68" fmla="*/ 53 w 53"/>
                <a:gd name="T69" fmla="*/ 45 h 4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5">
                  <a:moveTo>
                    <a:pt x="8" y="45"/>
                  </a:moveTo>
                  <a:lnTo>
                    <a:pt x="13" y="36"/>
                  </a:lnTo>
                  <a:lnTo>
                    <a:pt x="20" y="28"/>
                  </a:lnTo>
                  <a:lnTo>
                    <a:pt x="27" y="22"/>
                  </a:lnTo>
                  <a:lnTo>
                    <a:pt x="33" y="15"/>
                  </a:lnTo>
                  <a:lnTo>
                    <a:pt x="40" y="11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6" y="9"/>
                  </a:lnTo>
                  <a:lnTo>
                    <a:pt x="45" y="8"/>
                  </a:lnTo>
                  <a:lnTo>
                    <a:pt x="53" y="4"/>
                  </a:lnTo>
                  <a:lnTo>
                    <a:pt x="51" y="1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4" y="3"/>
                  </a:lnTo>
                  <a:lnTo>
                    <a:pt x="28" y="9"/>
                  </a:lnTo>
                  <a:lnTo>
                    <a:pt x="21" y="15"/>
                  </a:lnTo>
                  <a:lnTo>
                    <a:pt x="13" y="23"/>
                  </a:lnTo>
                  <a:lnTo>
                    <a:pt x="6" y="31"/>
                  </a:lnTo>
                  <a:lnTo>
                    <a:pt x="0" y="41"/>
                  </a:lnTo>
                  <a:lnTo>
                    <a:pt x="8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45" name="Freeform 1854"/>
            <p:cNvSpPr>
              <a:spLocks/>
            </p:cNvSpPr>
            <p:nvPr/>
          </p:nvSpPr>
          <p:spPr bwMode="auto">
            <a:xfrm>
              <a:off x="5439" y="1780"/>
              <a:ext cx="24" cy="60"/>
            </a:xfrm>
            <a:custGeom>
              <a:avLst/>
              <a:gdLst>
                <a:gd name="T0" fmla="*/ 8 w 24"/>
                <a:gd name="T1" fmla="*/ 60 h 60"/>
                <a:gd name="T2" fmla="*/ 9 w 24"/>
                <a:gd name="T3" fmla="*/ 56 h 60"/>
                <a:gd name="T4" fmla="*/ 10 w 24"/>
                <a:gd name="T5" fmla="*/ 50 h 60"/>
                <a:gd name="T6" fmla="*/ 11 w 24"/>
                <a:gd name="T7" fmla="*/ 43 h 60"/>
                <a:gd name="T8" fmla="*/ 12 w 24"/>
                <a:gd name="T9" fmla="*/ 36 h 60"/>
                <a:gd name="T10" fmla="*/ 14 w 24"/>
                <a:gd name="T11" fmla="*/ 28 h 60"/>
                <a:gd name="T12" fmla="*/ 16 w 24"/>
                <a:gd name="T13" fmla="*/ 19 h 60"/>
                <a:gd name="T14" fmla="*/ 20 w 24"/>
                <a:gd name="T15" fmla="*/ 12 h 60"/>
                <a:gd name="T16" fmla="*/ 24 w 24"/>
                <a:gd name="T17" fmla="*/ 4 h 60"/>
                <a:gd name="T18" fmla="*/ 16 w 24"/>
                <a:gd name="T19" fmla="*/ 0 h 60"/>
                <a:gd name="T20" fmla="*/ 12 w 24"/>
                <a:gd name="T21" fmla="*/ 7 h 60"/>
                <a:gd name="T22" fmla="*/ 8 w 24"/>
                <a:gd name="T23" fmla="*/ 16 h 60"/>
                <a:gd name="T24" fmla="*/ 6 w 24"/>
                <a:gd name="T25" fmla="*/ 25 h 60"/>
                <a:gd name="T26" fmla="*/ 4 w 24"/>
                <a:gd name="T27" fmla="*/ 34 h 60"/>
                <a:gd name="T28" fmla="*/ 2 w 24"/>
                <a:gd name="T29" fmla="*/ 41 h 60"/>
                <a:gd name="T30" fmla="*/ 1 w 24"/>
                <a:gd name="T31" fmla="*/ 49 h 60"/>
                <a:gd name="T32" fmla="*/ 1 w 24"/>
                <a:gd name="T33" fmla="*/ 54 h 60"/>
                <a:gd name="T34" fmla="*/ 0 w 24"/>
                <a:gd name="T35" fmla="*/ 59 h 60"/>
                <a:gd name="T36" fmla="*/ 8 w 24"/>
                <a:gd name="T37" fmla="*/ 60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0"/>
                <a:gd name="T59" fmla="*/ 24 w 24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0">
                  <a:moveTo>
                    <a:pt x="8" y="60"/>
                  </a:moveTo>
                  <a:lnTo>
                    <a:pt x="9" y="56"/>
                  </a:lnTo>
                  <a:lnTo>
                    <a:pt x="10" y="50"/>
                  </a:lnTo>
                  <a:lnTo>
                    <a:pt x="11" y="43"/>
                  </a:lnTo>
                  <a:lnTo>
                    <a:pt x="12" y="36"/>
                  </a:lnTo>
                  <a:lnTo>
                    <a:pt x="14" y="28"/>
                  </a:lnTo>
                  <a:lnTo>
                    <a:pt x="16" y="19"/>
                  </a:lnTo>
                  <a:lnTo>
                    <a:pt x="20" y="12"/>
                  </a:lnTo>
                  <a:lnTo>
                    <a:pt x="24" y="4"/>
                  </a:lnTo>
                  <a:lnTo>
                    <a:pt x="16" y="0"/>
                  </a:lnTo>
                  <a:lnTo>
                    <a:pt x="12" y="7"/>
                  </a:lnTo>
                  <a:lnTo>
                    <a:pt x="8" y="16"/>
                  </a:lnTo>
                  <a:lnTo>
                    <a:pt x="6" y="25"/>
                  </a:lnTo>
                  <a:lnTo>
                    <a:pt x="4" y="34"/>
                  </a:lnTo>
                  <a:lnTo>
                    <a:pt x="2" y="41"/>
                  </a:lnTo>
                  <a:lnTo>
                    <a:pt x="1" y="49"/>
                  </a:lnTo>
                  <a:lnTo>
                    <a:pt x="1" y="54"/>
                  </a:lnTo>
                  <a:lnTo>
                    <a:pt x="0" y="59"/>
                  </a:lnTo>
                  <a:lnTo>
                    <a:pt x="8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46" name="Freeform 1855"/>
            <p:cNvSpPr>
              <a:spLocks/>
            </p:cNvSpPr>
            <p:nvPr/>
          </p:nvSpPr>
          <p:spPr bwMode="auto">
            <a:xfrm>
              <a:off x="300" y="2708"/>
              <a:ext cx="65" cy="107"/>
            </a:xfrm>
            <a:custGeom>
              <a:avLst/>
              <a:gdLst>
                <a:gd name="T0" fmla="*/ 65 w 65"/>
                <a:gd name="T1" fmla="*/ 97 h 107"/>
                <a:gd name="T2" fmla="*/ 65 w 65"/>
                <a:gd name="T3" fmla="*/ 99 h 107"/>
                <a:gd name="T4" fmla="*/ 65 w 65"/>
                <a:gd name="T5" fmla="*/ 103 h 107"/>
                <a:gd name="T6" fmla="*/ 64 w 65"/>
                <a:gd name="T7" fmla="*/ 104 h 107"/>
                <a:gd name="T8" fmla="*/ 63 w 65"/>
                <a:gd name="T9" fmla="*/ 106 h 107"/>
                <a:gd name="T10" fmla="*/ 59 w 65"/>
                <a:gd name="T11" fmla="*/ 107 h 107"/>
                <a:gd name="T12" fmla="*/ 54 w 65"/>
                <a:gd name="T13" fmla="*/ 107 h 107"/>
                <a:gd name="T14" fmla="*/ 48 w 65"/>
                <a:gd name="T15" fmla="*/ 105 h 107"/>
                <a:gd name="T16" fmla="*/ 41 w 65"/>
                <a:gd name="T17" fmla="*/ 100 h 107"/>
                <a:gd name="T18" fmla="*/ 35 w 65"/>
                <a:gd name="T19" fmla="*/ 95 h 107"/>
                <a:gd name="T20" fmla="*/ 27 w 65"/>
                <a:gd name="T21" fmla="*/ 88 h 107"/>
                <a:gd name="T22" fmla="*/ 21 w 65"/>
                <a:gd name="T23" fmla="*/ 81 h 107"/>
                <a:gd name="T24" fmla="*/ 14 w 65"/>
                <a:gd name="T25" fmla="*/ 72 h 107"/>
                <a:gd name="T26" fmla="*/ 8 w 65"/>
                <a:gd name="T27" fmla="*/ 62 h 107"/>
                <a:gd name="T28" fmla="*/ 4 w 65"/>
                <a:gd name="T29" fmla="*/ 51 h 107"/>
                <a:gd name="T30" fmla="*/ 2 w 65"/>
                <a:gd name="T31" fmla="*/ 40 h 107"/>
                <a:gd name="T32" fmla="*/ 0 w 65"/>
                <a:gd name="T33" fmla="*/ 28 h 107"/>
                <a:gd name="T34" fmla="*/ 1 w 65"/>
                <a:gd name="T35" fmla="*/ 15 h 107"/>
                <a:gd name="T36" fmla="*/ 4 w 65"/>
                <a:gd name="T37" fmla="*/ 3 h 107"/>
                <a:gd name="T38" fmla="*/ 5 w 65"/>
                <a:gd name="T39" fmla="*/ 0 h 107"/>
                <a:gd name="T40" fmla="*/ 6 w 65"/>
                <a:gd name="T41" fmla="*/ 0 h 107"/>
                <a:gd name="T42" fmla="*/ 8 w 65"/>
                <a:gd name="T43" fmla="*/ 0 h 107"/>
                <a:gd name="T44" fmla="*/ 10 w 65"/>
                <a:gd name="T45" fmla="*/ 2 h 107"/>
                <a:gd name="T46" fmla="*/ 17 w 65"/>
                <a:gd name="T47" fmla="*/ 4 h 107"/>
                <a:gd name="T48" fmla="*/ 23 w 65"/>
                <a:gd name="T49" fmla="*/ 8 h 107"/>
                <a:gd name="T50" fmla="*/ 29 w 65"/>
                <a:gd name="T51" fmla="*/ 15 h 107"/>
                <a:gd name="T52" fmla="*/ 37 w 65"/>
                <a:gd name="T53" fmla="*/ 22 h 107"/>
                <a:gd name="T54" fmla="*/ 43 w 65"/>
                <a:gd name="T55" fmla="*/ 30 h 107"/>
                <a:gd name="T56" fmla="*/ 49 w 65"/>
                <a:gd name="T57" fmla="*/ 39 h 107"/>
                <a:gd name="T58" fmla="*/ 54 w 65"/>
                <a:gd name="T59" fmla="*/ 47 h 107"/>
                <a:gd name="T60" fmla="*/ 57 w 65"/>
                <a:gd name="T61" fmla="*/ 55 h 107"/>
                <a:gd name="T62" fmla="*/ 59 w 65"/>
                <a:gd name="T63" fmla="*/ 64 h 107"/>
                <a:gd name="T64" fmla="*/ 61 w 65"/>
                <a:gd name="T65" fmla="*/ 72 h 107"/>
                <a:gd name="T66" fmla="*/ 63 w 65"/>
                <a:gd name="T67" fmla="*/ 80 h 107"/>
                <a:gd name="T68" fmla="*/ 64 w 65"/>
                <a:gd name="T69" fmla="*/ 86 h 107"/>
                <a:gd name="T70" fmla="*/ 64 w 65"/>
                <a:gd name="T71" fmla="*/ 93 h 107"/>
                <a:gd name="T72" fmla="*/ 65 w 65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65" y="97"/>
                  </a:moveTo>
                  <a:lnTo>
                    <a:pt x="65" y="99"/>
                  </a:lnTo>
                  <a:lnTo>
                    <a:pt x="65" y="103"/>
                  </a:lnTo>
                  <a:lnTo>
                    <a:pt x="64" y="104"/>
                  </a:lnTo>
                  <a:lnTo>
                    <a:pt x="63" y="106"/>
                  </a:lnTo>
                  <a:lnTo>
                    <a:pt x="59" y="107"/>
                  </a:lnTo>
                  <a:lnTo>
                    <a:pt x="54" y="107"/>
                  </a:lnTo>
                  <a:lnTo>
                    <a:pt x="48" y="105"/>
                  </a:lnTo>
                  <a:lnTo>
                    <a:pt x="41" y="100"/>
                  </a:lnTo>
                  <a:lnTo>
                    <a:pt x="35" y="95"/>
                  </a:lnTo>
                  <a:lnTo>
                    <a:pt x="27" y="88"/>
                  </a:lnTo>
                  <a:lnTo>
                    <a:pt x="21" y="81"/>
                  </a:lnTo>
                  <a:lnTo>
                    <a:pt x="14" y="72"/>
                  </a:lnTo>
                  <a:lnTo>
                    <a:pt x="8" y="62"/>
                  </a:lnTo>
                  <a:lnTo>
                    <a:pt x="4" y="51"/>
                  </a:lnTo>
                  <a:lnTo>
                    <a:pt x="2" y="40"/>
                  </a:lnTo>
                  <a:lnTo>
                    <a:pt x="0" y="28"/>
                  </a:lnTo>
                  <a:lnTo>
                    <a:pt x="1" y="15"/>
                  </a:lnTo>
                  <a:lnTo>
                    <a:pt x="4" y="3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7" y="4"/>
                  </a:lnTo>
                  <a:lnTo>
                    <a:pt x="23" y="8"/>
                  </a:lnTo>
                  <a:lnTo>
                    <a:pt x="29" y="15"/>
                  </a:lnTo>
                  <a:lnTo>
                    <a:pt x="37" y="22"/>
                  </a:lnTo>
                  <a:lnTo>
                    <a:pt x="43" y="30"/>
                  </a:lnTo>
                  <a:lnTo>
                    <a:pt x="49" y="39"/>
                  </a:lnTo>
                  <a:lnTo>
                    <a:pt x="54" y="47"/>
                  </a:lnTo>
                  <a:lnTo>
                    <a:pt x="57" y="55"/>
                  </a:lnTo>
                  <a:lnTo>
                    <a:pt x="59" y="64"/>
                  </a:lnTo>
                  <a:lnTo>
                    <a:pt x="61" y="72"/>
                  </a:lnTo>
                  <a:lnTo>
                    <a:pt x="63" y="80"/>
                  </a:lnTo>
                  <a:lnTo>
                    <a:pt x="64" y="86"/>
                  </a:lnTo>
                  <a:lnTo>
                    <a:pt x="64" y="93"/>
                  </a:lnTo>
                  <a:lnTo>
                    <a:pt x="65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47" name="Freeform 1856"/>
            <p:cNvSpPr>
              <a:spLocks/>
            </p:cNvSpPr>
            <p:nvPr/>
          </p:nvSpPr>
          <p:spPr bwMode="auto">
            <a:xfrm>
              <a:off x="295" y="2708"/>
              <a:ext cx="74" cy="111"/>
            </a:xfrm>
            <a:custGeom>
              <a:avLst/>
              <a:gdLst>
                <a:gd name="T0" fmla="*/ 5 w 74"/>
                <a:gd name="T1" fmla="*/ 0 h 111"/>
                <a:gd name="T2" fmla="*/ 1 w 74"/>
                <a:gd name="T3" fmla="*/ 15 h 111"/>
                <a:gd name="T4" fmla="*/ 0 w 74"/>
                <a:gd name="T5" fmla="*/ 28 h 111"/>
                <a:gd name="T6" fmla="*/ 1 w 74"/>
                <a:gd name="T7" fmla="*/ 40 h 111"/>
                <a:gd name="T8" fmla="*/ 5 w 74"/>
                <a:gd name="T9" fmla="*/ 53 h 111"/>
                <a:gd name="T10" fmla="*/ 10 w 74"/>
                <a:gd name="T11" fmla="*/ 64 h 111"/>
                <a:gd name="T12" fmla="*/ 15 w 74"/>
                <a:gd name="T13" fmla="*/ 74 h 111"/>
                <a:gd name="T14" fmla="*/ 22 w 74"/>
                <a:gd name="T15" fmla="*/ 84 h 111"/>
                <a:gd name="T16" fmla="*/ 29 w 74"/>
                <a:gd name="T17" fmla="*/ 92 h 111"/>
                <a:gd name="T18" fmla="*/ 36 w 74"/>
                <a:gd name="T19" fmla="*/ 99 h 111"/>
                <a:gd name="T20" fmla="*/ 44 w 74"/>
                <a:gd name="T21" fmla="*/ 105 h 111"/>
                <a:gd name="T22" fmla="*/ 51 w 74"/>
                <a:gd name="T23" fmla="*/ 108 h 111"/>
                <a:gd name="T24" fmla="*/ 58 w 74"/>
                <a:gd name="T25" fmla="*/ 111 h 111"/>
                <a:gd name="T26" fmla="*/ 64 w 74"/>
                <a:gd name="T27" fmla="*/ 111 h 111"/>
                <a:gd name="T28" fmla="*/ 70 w 74"/>
                <a:gd name="T29" fmla="*/ 109 h 111"/>
                <a:gd name="T30" fmla="*/ 72 w 74"/>
                <a:gd name="T31" fmla="*/ 107 h 111"/>
                <a:gd name="T32" fmla="*/ 74 w 74"/>
                <a:gd name="T33" fmla="*/ 104 h 111"/>
                <a:gd name="T34" fmla="*/ 74 w 74"/>
                <a:gd name="T35" fmla="*/ 100 h 111"/>
                <a:gd name="T36" fmla="*/ 74 w 74"/>
                <a:gd name="T37" fmla="*/ 96 h 111"/>
                <a:gd name="T38" fmla="*/ 66 w 74"/>
                <a:gd name="T39" fmla="*/ 97 h 111"/>
                <a:gd name="T40" fmla="*/ 66 w 74"/>
                <a:gd name="T41" fmla="*/ 99 h 111"/>
                <a:gd name="T42" fmla="*/ 66 w 74"/>
                <a:gd name="T43" fmla="*/ 102 h 111"/>
                <a:gd name="T44" fmla="*/ 65 w 74"/>
                <a:gd name="T45" fmla="*/ 102 h 111"/>
                <a:gd name="T46" fmla="*/ 66 w 74"/>
                <a:gd name="T47" fmla="*/ 102 h 111"/>
                <a:gd name="T48" fmla="*/ 64 w 74"/>
                <a:gd name="T49" fmla="*/ 103 h 111"/>
                <a:gd name="T50" fmla="*/ 60 w 74"/>
                <a:gd name="T51" fmla="*/ 103 h 111"/>
                <a:gd name="T52" fmla="*/ 54 w 74"/>
                <a:gd name="T53" fmla="*/ 100 h 111"/>
                <a:gd name="T54" fmla="*/ 49 w 74"/>
                <a:gd name="T55" fmla="*/ 97 h 111"/>
                <a:gd name="T56" fmla="*/ 42 w 74"/>
                <a:gd name="T57" fmla="*/ 92 h 111"/>
                <a:gd name="T58" fmla="*/ 35 w 74"/>
                <a:gd name="T59" fmla="*/ 85 h 111"/>
                <a:gd name="T60" fmla="*/ 29 w 74"/>
                <a:gd name="T61" fmla="*/ 78 h 111"/>
                <a:gd name="T62" fmla="*/ 23 w 74"/>
                <a:gd name="T63" fmla="*/ 70 h 111"/>
                <a:gd name="T64" fmla="*/ 17 w 74"/>
                <a:gd name="T65" fmla="*/ 60 h 111"/>
                <a:gd name="T66" fmla="*/ 13 w 74"/>
                <a:gd name="T67" fmla="*/ 50 h 111"/>
                <a:gd name="T68" fmla="*/ 11 w 74"/>
                <a:gd name="T69" fmla="*/ 39 h 111"/>
                <a:gd name="T70" fmla="*/ 10 w 74"/>
                <a:gd name="T71" fmla="*/ 28 h 111"/>
                <a:gd name="T72" fmla="*/ 10 w 74"/>
                <a:gd name="T73" fmla="*/ 16 h 111"/>
                <a:gd name="T74" fmla="*/ 13 w 74"/>
                <a:gd name="T75" fmla="*/ 4 h 111"/>
                <a:gd name="T76" fmla="*/ 5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5" y="0"/>
                  </a:moveTo>
                  <a:lnTo>
                    <a:pt x="1" y="15"/>
                  </a:lnTo>
                  <a:lnTo>
                    <a:pt x="0" y="28"/>
                  </a:lnTo>
                  <a:lnTo>
                    <a:pt x="1" y="40"/>
                  </a:lnTo>
                  <a:lnTo>
                    <a:pt x="5" y="53"/>
                  </a:lnTo>
                  <a:lnTo>
                    <a:pt x="10" y="64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29" y="92"/>
                  </a:lnTo>
                  <a:lnTo>
                    <a:pt x="36" y="99"/>
                  </a:lnTo>
                  <a:lnTo>
                    <a:pt x="44" y="105"/>
                  </a:lnTo>
                  <a:lnTo>
                    <a:pt x="51" y="108"/>
                  </a:lnTo>
                  <a:lnTo>
                    <a:pt x="58" y="111"/>
                  </a:lnTo>
                  <a:lnTo>
                    <a:pt x="64" y="111"/>
                  </a:lnTo>
                  <a:lnTo>
                    <a:pt x="70" y="109"/>
                  </a:lnTo>
                  <a:lnTo>
                    <a:pt x="72" y="107"/>
                  </a:lnTo>
                  <a:lnTo>
                    <a:pt x="74" y="104"/>
                  </a:lnTo>
                  <a:lnTo>
                    <a:pt x="74" y="100"/>
                  </a:lnTo>
                  <a:lnTo>
                    <a:pt x="74" y="96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2"/>
                  </a:lnTo>
                  <a:lnTo>
                    <a:pt x="65" y="102"/>
                  </a:lnTo>
                  <a:lnTo>
                    <a:pt x="66" y="102"/>
                  </a:lnTo>
                  <a:lnTo>
                    <a:pt x="64" y="103"/>
                  </a:lnTo>
                  <a:lnTo>
                    <a:pt x="60" y="103"/>
                  </a:lnTo>
                  <a:lnTo>
                    <a:pt x="54" y="100"/>
                  </a:lnTo>
                  <a:lnTo>
                    <a:pt x="49" y="97"/>
                  </a:lnTo>
                  <a:lnTo>
                    <a:pt x="42" y="92"/>
                  </a:lnTo>
                  <a:lnTo>
                    <a:pt x="35" y="85"/>
                  </a:lnTo>
                  <a:lnTo>
                    <a:pt x="29" y="78"/>
                  </a:lnTo>
                  <a:lnTo>
                    <a:pt x="23" y="70"/>
                  </a:lnTo>
                  <a:lnTo>
                    <a:pt x="17" y="60"/>
                  </a:lnTo>
                  <a:lnTo>
                    <a:pt x="13" y="50"/>
                  </a:lnTo>
                  <a:lnTo>
                    <a:pt x="11" y="39"/>
                  </a:lnTo>
                  <a:lnTo>
                    <a:pt x="10" y="28"/>
                  </a:lnTo>
                  <a:lnTo>
                    <a:pt x="10" y="16"/>
                  </a:lnTo>
                  <a:lnTo>
                    <a:pt x="13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48" name="Freeform 1857"/>
            <p:cNvSpPr>
              <a:spLocks/>
            </p:cNvSpPr>
            <p:nvPr/>
          </p:nvSpPr>
          <p:spPr bwMode="auto">
            <a:xfrm>
              <a:off x="300" y="2704"/>
              <a:ext cx="53" cy="45"/>
            </a:xfrm>
            <a:custGeom>
              <a:avLst/>
              <a:gdLst>
                <a:gd name="T0" fmla="*/ 53 w 53"/>
                <a:gd name="T1" fmla="*/ 41 h 45"/>
                <a:gd name="T2" fmla="*/ 47 w 53"/>
                <a:gd name="T3" fmla="*/ 32 h 45"/>
                <a:gd name="T4" fmla="*/ 40 w 53"/>
                <a:gd name="T5" fmla="*/ 23 h 45"/>
                <a:gd name="T6" fmla="*/ 32 w 53"/>
                <a:gd name="T7" fmla="*/ 15 h 45"/>
                <a:gd name="T8" fmla="*/ 25 w 53"/>
                <a:gd name="T9" fmla="*/ 9 h 45"/>
                <a:gd name="T10" fmla="*/ 19 w 53"/>
                <a:gd name="T11" fmla="*/ 4 h 45"/>
                <a:gd name="T12" fmla="*/ 12 w 53"/>
                <a:gd name="T13" fmla="*/ 1 h 45"/>
                <a:gd name="T14" fmla="*/ 9 w 53"/>
                <a:gd name="T15" fmla="*/ 0 h 45"/>
                <a:gd name="T16" fmla="*/ 6 w 53"/>
                <a:gd name="T17" fmla="*/ 0 h 45"/>
                <a:gd name="T18" fmla="*/ 3 w 53"/>
                <a:gd name="T19" fmla="*/ 1 h 45"/>
                <a:gd name="T20" fmla="*/ 0 w 53"/>
                <a:gd name="T21" fmla="*/ 4 h 45"/>
                <a:gd name="T22" fmla="*/ 8 w 53"/>
                <a:gd name="T23" fmla="*/ 8 h 45"/>
                <a:gd name="T24" fmla="*/ 8 w 53"/>
                <a:gd name="T25" fmla="*/ 9 h 45"/>
                <a:gd name="T26" fmla="*/ 7 w 53"/>
                <a:gd name="T27" fmla="*/ 9 h 45"/>
                <a:gd name="T28" fmla="*/ 8 w 53"/>
                <a:gd name="T29" fmla="*/ 9 h 45"/>
                <a:gd name="T30" fmla="*/ 9 w 53"/>
                <a:gd name="T31" fmla="*/ 9 h 45"/>
                <a:gd name="T32" fmla="*/ 13 w 53"/>
                <a:gd name="T33" fmla="*/ 12 h 45"/>
                <a:gd name="T34" fmla="*/ 20 w 53"/>
                <a:gd name="T35" fmla="*/ 17 h 45"/>
                <a:gd name="T36" fmla="*/ 26 w 53"/>
                <a:gd name="T37" fmla="*/ 22 h 45"/>
                <a:gd name="T38" fmla="*/ 33 w 53"/>
                <a:gd name="T39" fmla="*/ 29 h 45"/>
                <a:gd name="T40" fmla="*/ 40 w 53"/>
                <a:gd name="T41" fmla="*/ 37 h 45"/>
                <a:gd name="T42" fmla="*/ 45 w 53"/>
                <a:gd name="T43" fmla="*/ 45 h 45"/>
                <a:gd name="T44" fmla="*/ 53 w 53"/>
                <a:gd name="T45" fmla="*/ 41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5"/>
                <a:gd name="T71" fmla="*/ 53 w 53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5">
                  <a:moveTo>
                    <a:pt x="53" y="41"/>
                  </a:moveTo>
                  <a:lnTo>
                    <a:pt x="47" y="32"/>
                  </a:lnTo>
                  <a:lnTo>
                    <a:pt x="40" y="23"/>
                  </a:lnTo>
                  <a:lnTo>
                    <a:pt x="32" y="15"/>
                  </a:lnTo>
                  <a:lnTo>
                    <a:pt x="25" y="9"/>
                  </a:lnTo>
                  <a:lnTo>
                    <a:pt x="19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0" y="4"/>
                  </a:lnTo>
                  <a:lnTo>
                    <a:pt x="8" y="8"/>
                  </a:lnTo>
                  <a:lnTo>
                    <a:pt x="8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9" y="9"/>
                  </a:lnTo>
                  <a:lnTo>
                    <a:pt x="13" y="12"/>
                  </a:lnTo>
                  <a:lnTo>
                    <a:pt x="20" y="17"/>
                  </a:lnTo>
                  <a:lnTo>
                    <a:pt x="26" y="22"/>
                  </a:lnTo>
                  <a:lnTo>
                    <a:pt x="33" y="29"/>
                  </a:lnTo>
                  <a:lnTo>
                    <a:pt x="40" y="37"/>
                  </a:lnTo>
                  <a:lnTo>
                    <a:pt x="45" y="45"/>
                  </a:lnTo>
                  <a:lnTo>
                    <a:pt x="5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49" name="Freeform 1858"/>
            <p:cNvSpPr>
              <a:spLocks/>
            </p:cNvSpPr>
            <p:nvPr/>
          </p:nvSpPr>
          <p:spPr bwMode="auto">
            <a:xfrm>
              <a:off x="345" y="2745"/>
              <a:ext cx="24" cy="60"/>
            </a:xfrm>
            <a:custGeom>
              <a:avLst/>
              <a:gdLst>
                <a:gd name="T0" fmla="*/ 24 w 24"/>
                <a:gd name="T1" fmla="*/ 59 h 60"/>
                <a:gd name="T2" fmla="*/ 23 w 24"/>
                <a:gd name="T3" fmla="*/ 55 h 60"/>
                <a:gd name="T4" fmla="*/ 23 w 24"/>
                <a:gd name="T5" fmla="*/ 49 h 60"/>
                <a:gd name="T6" fmla="*/ 22 w 24"/>
                <a:gd name="T7" fmla="*/ 41 h 60"/>
                <a:gd name="T8" fmla="*/ 20 w 24"/>
                <a:gd name="T9" fmla="*/ 34 h 60"/>
                <a:gd name="T10" fmla="*/ 18 w 24"/>
                <a:gd name="T11" fmla="*/ 26 h 60"/>
                <a:gd name="T12" fmla="*/ 16 w 24"/>
                <a:gd name="T13" fmla="*/ 17 h 60"/>
                <a:gd name="T14" fmla="*/ 12 w 24"/>
                <a:gd name="T15" fmla="*/ 9 h 60"/>
                <a:gd name="T16" fmla="*/ 8 w 24"/>
                <a:gd name="T17" fmla="*/ 0 h 60"/>
                <a:gd name="T18" fmla="*/ 0 w 24"/>
                <a:gd name="T19" fmla="*/ 4 h 60"/>
                <a:gd name="T20" fmla="*/ 4 w 24"/>
                <a:gd name="T21" fmla="*/ 12 h 60"/>
                <a:gd name="T22" fmla="*/ 8 w 24"/>
                <a:gd name="T23" fmla="*/ 19 h 60"/>
                <a:gd name="T24" fmla="*/ 10 w 24"/>
                <a:gd name="T25" fmla="*/ 28 h 60"/>
                <a:gd name="T26" fmla="*/ 12 w 24"/>
                <a:gd name="T27" fmla="*/ 36 h 60"/>
                <a:gd name="T28" fmla="*/ 13 w 24"/>
                <a:gd name="T29" fmla="*/ 44 h 60"/>
                <a:gd name="T30" fmla="*/ 14 w 24"/>
                <a:gd name="T31" fmla="*/ 50 h 60"/>
                <a:gd name="T32" fmla="*/ 15 w 24"/>
                <a:gd name="T33" fmla="*/ 56 h 60"/>
                <a:gd name="T34" fmla="*/ 16 w 24"/>
                <a:gd name="T35" fmla="*/ 60 h 60"/>
                <a:gd name="T36" fmla="*/ 24 w 24"/>
                <a:gd name="T37" fmla="*/ 59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0"/>
                <a:gd name="T59" fmla="*/ 24 w 24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0">
                  <a:moveTo>
                    <a:pt x="24" y="59"/>
                  </a:moveTo>
                  <a:lnTo>
                    <a:pt x="23" y="55"/>
                  </a:lnTo>
                  <a:lnTo>
                    <a:pt x="23" y="49"/>
                  </a:lnTo>
                  <a:lnTo>
                    <a:pt x="22" y="41"/>
                  </a:lnTo>
                  <a:lnTo>
                    <a:pt x="20" y="34"/>
                  </a:lnTo>
                  <a:lnTo>
                    <a:pt x="18" y="26"/>
                  </a:lnTo>
                  <a:lnTo>
                    <a:pt x="16" y="17"/>
                  </a:lnTo>
                  <a:lnTo>
                    <a:pt x="12" y="9"/>
                  </a:lnTo>
                  <a:lnTo>
                    <a:pt x="8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8" y="19"/>
                  </a:lnTo>
                  <a:lnTo>
                    <a:pt x="10" y="28"/>
                  </a:lnTo>
                  <a:lnTo>
                    <a:pt x="12" y="36"/>
                  </a:lnTo>
                  <a:lnTo>
                    <a:pt x="13" y="44"/>
                  </a:lnTo>
                  <a:lnTo>
                    <a:pt x="14" y="50"/>
                  </a:lnTo>
                  <a:lnTo>
                    <a:pt x="15" y="56"/>
                  </a:lnTo>
                  <a:lnTo>
                    <a:pt x="16" y="60"/>
                  </a:lnTo>
                  <a:lnTo>
                    <a:pt x="24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50" name="Freeform 1859"/>
            <p:cNvSpPr>
              <a:spLocks/>
            </p:cNvSpPr>
            <p:nvPr/>
          </p:nvSpPr>
          <p:spPr bwMode="auto">
            <a:xfrm>
              <a:off x="5443" y="2835"/>
              <a:ext cx="65" cy="106"/>
            </a:xfrm>
            <a:custGeom>
              <a:avLst/>
              <a:gdLst>
                <a:gd name="T0" fmla="*/ 0 w 65"/>
                <a:gd name="T1" fmla="*/ 96 h 106"/>
                <a:gd name="T2" fmla="*/ 0 w 65"/>
                <a:gd name="T3" fmla="*/ 100 h 106"/>
                <a:gd name="T4" fmla="*/ 0 w 65"/>
                <a:gd name="T5" fmla="*/ 102 h 106"/>
                <a:gd name="T6" fmla="*/ 1 w 65"/>
                <a:gd name="T7" fmla="*/ 104 h 106"/>
                <a:gd name="T8" fmla="*/ 2 w 65"/>
                <a:gd name="T9" fmla="*/ 105 h 106"/>
                <a:gd name="T10" fmla="*/ 6 w 65"/>
                <a:gd name="T11" fmla="*/ 106 h 106"/>
                <a:gd name="T12" fmla="*/ 11 w 65"/>
                <a:gd name="T13" fmla="*/ 106 h 106"/>
                <a:gd name="T14" fmla="*/ 17 w 65"/>
                <a:gd name="T15" fmla="*/ 104 h 106"/>
                <a:gd name="T16" fmla="*/ 24 w 65"/>
                <a:gd name="T17" fmla="*/ 100 h 106"/>
                <a:gd name="T18" fmla="*/ 30 w 65"/>
                <a:gd name="T19" fmla="*/ 95 h 106"/>
                <a:gd name="T20" fmla="*/ 38 w 65"/>
                <a:gd name="T21" fmla="*/ 89 h 106"/>
                <a:gd name="T22" fmla="*/ 44 w 65"/>
                <a:gd name="T23" fmla="*/ 80 h 106"/>
                <a:gd name="T24" fmla="*/ 51 w 65"/>
                <a:gd name="T25" fmla="*/ 71 h 106"/>
                <a:gd name="T26" fmla="*/ 57 w 65"/>
                <a:gd name="T27" fmla="*/ 61 h 106"/>
                <a:gd name="T28" fmla="*/ 61 w 65"/>
                <a:gd name="T29" fmla="*/ 50 h 106"/>
                <a:gd name="T30" fmla="*/ 63 w 65"/>
                <a:gd name="T31" fmla="*/ 39 h 106"/>
                <a:gd name="T32" fmla="*/ 65 w 65"/>
                <a:gd name="T33" fmla="*/ 27 h 106"/>
                <a:gd name="T34" fmla="*/ 64 w 65"/>
                <a:gd name="T35" fmla="*/ 15 h 106"/>
                <a:gd name="T36" fmla="*/ 61 w 65"/>
                <a:gd name="T37" fmla="*/ 2 h 106"/>
                <a:gd name="T38" fmla="*/ 60 w 65"/>
                <a:gd name="T39" fmla="*/ 1 h 106"/>
                <a:gd name="T40" fmla="*/ 59 w 65"/>
                <a:gd name="T41" fmla="*/ 0 h 106"/>
                <a:gd name="T42" fmla="*/ 57 w 65"/>
                <a:gd name="T43" fmla="*/ 0 h 106"/>
                <a:gd name="T44" fmla="*/ 55 w 65"/>
                <a:gd name="T45" fmla="*/ 1 h 106"/>
                <a:gd name="T46" fmla="*/ 48 w 65"/>
                <a:gd name="T47" fmla="*/ 3 h 106"/>
                <a:gd name="T48" fmla="*/ 42 w 65"/>
                <a:gd name="T49" fmla="*/ 9 h 106"/>
                <a:gd name="T50" fmla="*/ 36 w 65"/>
                <a:gd name="T51" fmla="*/ 14 h 106"/>
                <a:gd name="T52" fmla="*/ 28 w 65"/>
                <a:gd name="T53" fmla="*/ 22 h 106"/>
                <a:gd name="T54" fmla="*/ 22 w 65"/>
                <a:gd name="T55" fmla="*/ 29 h 106"/>
                <a:gd name="T56" fmla="*/ 16 w 65"/>
                <a:gd name="T57" fmla="*/ 38 h 106"/>
                <a:gd name="T58" fmla="*/ 11 w 65"/>
                <a:gd name="T59" fmla="*/ 47 h 106"/>
                <a:gd name="T60" fmla="*/ 8 w 65"/>
                <a:gd name="T61" fmla="*/ 55 h 106"/>
                <a:gd name="T62" fmla="*/ 6 w 65"/>
                <a:gd name="T63" fmla="*/ 63 h 106"/>
                <a:gd name="T64" fmla="*/ 4 w 65"/>
                <a:gd name="T65" fmla="*/ 72 h 106"/>
                <a:gd name="T66" fmla="*/ 2 w 65"/>
                <a:gd name="T67" fmla="*/ 80 h 106"/>
                <a:gd name="T68" fmla="*/ 1 w 65"/>
                <a:gd name="T69" fmla="*/ 87 h 106"/>
                <a:gd name="T70" fmla="*/ 1 w 65"/>
                <a:gd name="T71" fmla="*/ 92 h 106"/>
                <a:gd name="T72" fmla="*/ 0 w 65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0" y="96"/>
                  </a:moveTo>
                  <a:lnTo>
                    <a:pt x="0" y="100"/>
                  </a:lnTo>
                  <a:lnTo>
                    <a:pt x="0" y="102"/>
                  </a:lnTo>
                  <a:lnTo>
                    <a:pt x="1" y="104"/>
                  </a:lnTo>
                  <a:lnTo>
                    <a:pt x="2" y="105"/>
                  </a:lnTo>
                  <a:lnTo>
                    <a:pt x="6" y="106"/>
                  </a:lnTo>
                  <a:lnTo>
                    <a:pt x="11" y="106"/>
                  </a:lnTo>
                  <a:lnTo>
                    <a:pt x="17" y="104"/>
                  </a:lnTo>
                  <a:lnTo>
                    <a:pt x="24" y="100"/>
                  </a:lnTo>
                  <a:lnTo>
                    <a:pt x="30" y="95"/>
                  </a:lnTo>
                  <a:lnTo>
                    <a:pt x="38" y="89"/>
                  </a:lnTo>
                  <a:lnTo>
                    <a:pt x="44" y="80"/>
                  </a:lnTo>
                  <a:lnTo>
                    <a:pt x="51" y="71"/>
                  </a:lnTo>
                  <a:lnTo>
                    <a:pt x="57" y="61"/>
                  </a:lnTo>
                  <a:lnTo>
                    <a:pt x="61" y="50"/>
                  </a:lnTo>
                  <a:lnTo>
                    <a:pt x="63" y="39"/>
                  </a:lnTo>
                  <a:lnTo>
                    <a:pt x="65" y="27"/>
                  </a:lnTo>
                  <a:lnTo>
                    <a:pt x="64" y="15"/>
                  </a:lnTo>
                  <a:lnTo>
                    <a:pt x="61" y="2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9"/>
                  </a:lnTo>
                  <a:lnTo>
                    <a:pt x="36" y="14"/>
                  </a:lnTo>
                  <a:lnTo>
                    <a:pt x="28" y="22"/>
                  </a:lnTo>
                  <a:lnTo>
                    <a:pt x="22" y="29"/>
                  </a:lnTo>
                  <a:lnTo>
                    <a:pt x="16" y="38"/>
                  </a:lnTo>
                  <a:lnTo>
                    <a:pt x="11" y="47"/>
                  </a:lnTo>
                  <a:lnTo>
                    <a:pt x="8" y="55"/>
                  </a:lnTo>
                  <a:lnTo>
                    <a:pt x="6" y="63"/>
                  </a:lnTo>
                  <a:lnTo>
                    <a:pt x="4" y="72"/>
                  </a:lnTo>
                  <a:lnTo>
                    <a:pt x="2" y="80"/>
                  </a:lnTo>
                  <a:lnTo>
                    <a:pt x="1" y="87"/>
                  </a:lnTo>
                  <a:lnTo>
                    <a:pt x="1" y="92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51" name="Freeform 1860"/>
            <p:cNvSpPr>
              <a:spLocks/>
            </p:cNvSpPr>
            <p:nvPr/>
          </p:nvSpPr>
          <p:spPr bwMode="auto">
            <a:xfrm>
              <a:off x="5439" y="2836"/>
              <a:ext cx="74" cy="110"/>
            </a:xfrm>
            <a:custGeom>
              <a:avLst/>
              <a:gdLst>
                <a:gd name="T0" fmla="*/ 61 w 74"/>
                <a:gd name="T1" fmla="*/ 2 h 110"/>
                <a:gd name="T2" fmla="*/ 64 w 74"/>
                <a:gd name="T3" fmla="*/ 14 h 110"/>
                <a:gd name="T4" fmla="*/ 64 w 74"/>
                <a:gd name="T5" fmla="*/ 26 h 110"/>
                <a:gd name="T6" fmla="*/ 63 w 74"/>
                <a:gd name="T7" fmla="*/ 37 h 110"/>
                <a:gd name="T8" fmla="*/ 61 w 74"/>
                <a:gd name="T9" fmla="*/ 48 h 110"/>
                <a:gd name="T10" fmla="*/ 57 w 74"/>
                <a:gd name="T11" fmla="*/ 58 h 110"/>
                <a:gd name="T12" fmla="*/ 51 w 74"/>
                <a:gd name="T13" fmla="*/ 68 h 110"/>
                <a:gd name="T14" fmla="*/ 45 w 74"/>
                <a:gd name="T15" fmla="*/ 77 h 110"/>
                <a:gd name="T16" fmla="*/ 39 w 74"/>
                <a:gd name="T17" fmla="*/ 84 h 110"/>
                <a:gd name="T18" fmla="*/ 32 w 74"/>
                <a:gd name="T19" fmla="*/ 90 h 110"/>
                <a:gd name="T20" fmla="*/ 25 w 74"/>
                <a:gd name="T21" fmla="*/ 95 h 110"/>
                <a:gd name="T22" fmla="*/ 20 w 74"/>
                <a:gd name="T23" fmla="*/ 99 h 110"/>
                <a:gd name="T24" fmla="*/ 14 w 74"/>
                <a:gd name="T25" fmla="*/ 101 h 110"/>
                <a:gd name="T26" fmla="*/ 10 w 74"/>
                <a:gd name="T27" fmla="*/ 101 h 110"/>
                <a:gd name="T28" fmla="*/ 8 w 74"/>
                <a:gd name="T29" fmla="*/ 100 h 110"/>
                <a:gd name="T30" fmla="*/ 9 w 74"/>
                <a:gd name="T31" fmla="*/ 100 h 110"/>
                <a:gd name="T32" fmla="*/ 8 w 74"/>
                <a:gd name="T33" fmla="*/ 100 h 110"/>
                <a:gd name="T34" fmla="*/ 8 w 74"/>
                <a:gd name="T35" fmla="*/ 99 h 110"/>
                <a:gd name="T36" fmla="*/ 8 w 74"/>
                <a:gd name="T37" fmla="*/ 97 h 110"/>
                <a:gd name="T38" fmla="*/ 0 w 74"/>
                <a:gd name="T39" fmla="*/ 95 h 110"/>
                <a:gd name="T40" fmla="*/ 0 w 74"/>
                <a:gd name="T41" fmla="*/ 99 h 110"/>
                <a:gd name="T42" fmla="*/ 0 w 74"/>
                <a:gd name="T43" fmla="*/ 102 h 110"/>
                <a:gd name="T44" fmla="*/ 2 w 74"/>
                <a:gd name="T45" fmla="*/ 105 h 110"/>
                <a:gd name="T46" fmla="*/ 4 w 74"/>
                <a:gd name="T47" fmla="*/ 109 h 110"/>
                <a:gd name="T48" fmla="*/ 10 w 74"/>
                <a:gd name="T49" fmla="*/ 110 h 110"/>
                <a:gd name="T50" fmla="*/ 16 w 74"/>
                <a:gd name="T51" fmla="*/ 110 h 110"/>
                <a:gd name="T52" fmla="*/ 23 w 74"/>
                <a:gd name="T53" fmla="*/ 107 h 110"/>
                <a:gd name="T54" fmla="*/ 30 w 74"/>
                <a:gd name="T55" fmla="*/ 103 h 110"/>
                <a:gd name="T56" fmla="*/ 38 w 74"/>
                <a:gd name="T57" fmla="*/ 98 h 110"/>
                <a:gd name="T58" fmla="*/ 45 w 74"/>
                <a:gd name="T59" fmla="*/ 91 h 110"/>
                <a:gd name="T60" fmla="*/ 52 w 74"/>
                <a:gd name="T61" fmla="*/ 82 h 110"/>
                <a:gd name="T62" fmla="*/ 59 w 74"/>
                <a:gd name="T63" fmla="*/ 73 h 110"/>
                <a:gd name="T64" fmla="*/ 64 w 74"/>
                <a:gd name="T65" fmla="*/ 62 h 110"/>
                <a:gd name="T66" fmla="*/ 69 w 74"/>
                <a:gd name="T67" fmla="*/ 51 h 110"/>
                <a:gd name="T68" fmla="*/ 73 w 74"/>
                <a:gd name="T69" fmla="*/ 39 h 110"/>
                <a:gd name="T70" fmla="*/ 74 w 74"/>
                <a:gd name="T71" fmla="*/ 26 h 110"/>
                <a:gd name="T72" fmla="*/ 73 w 74"/>
                <a:gd name="T73" fmla="*/ 13 h 110"/>
                <a:gd name="T74" fmla="*/ 69 w 74"/>
                <a:gd name="T75" fmla="*/ 0 h 110"/>
                <a:gd name="T76" fmla="*/ 61 w 74"/>
                <a:gd name="T77" fmla="*/ 2 h 1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0"/>
                <a:gd name="T119" fmla="*/ 74 w 74"/>
                <a:gd name="T120" fmla="*/ 110 h 11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0">
                  <a:moveTo>
                    <a:pt x="61" y="2"/>
                  </a:moveTo>
                  <a:lnTo>
                    <a:pt x="64" y="14"/>
                  </a:lnTo>
                  <a:lnTo>
                    <a:pt x="64" y="26"/>
                  </a:lnTo>
                  <a:lnTo>
                    <a:pt x="63" y="37"/>
                  </a:lnTo>
                  <a:lnTo>
                    <a:pt x="61" y="48"/>
                  </a:lnTo>
                  <a:lnTo>
                    <a:pt x="57" y="58"/>
                  </a:lnTo>
                  <a:lnTo>
                    <a:pt x="51" y="68"/>
                  </a:lnTo>
                  <a:lnTo>
                    <a:pt x="45" y="77"/>
                  </a:lnTo>
                  <a:lnTo>
                    <a:pt x="39" y="84"/>
                  </a:lnTo>
                  <a:lnTo>
                    <a:pt x="32" y="90"/>
                  </a:lnTo>
                  <a:lnTo>
                    <a:pt x="25" y="95"/>
                  </a:lnTo>
                  <a:lnTo>
                    <a:pt x="20" y="99"/>
                  </a:lnTo>
                  <a:lnTo>
                    <a:pt x="14" y="101"/>
                  </a:lnTo>
                  <a:lnTo>
                    <a:pt x="10" y="101"/>
                  </a:lnTo>
                  <a:lnTo>
                    <a:pt x="8" y="100"/>
                  </a:lnTo>
                  <a:lnTo>
                    <a:pt x="9" y="100"/>
                  </a:lnTo>
                  <a:lnTo>
                    <a:pt x="8" y="100"/>
                  </a:lnTo>
                  <a:lnTo>
                    <a:pt x="8" y="99"/>
                  </a:lnTo>
                  <a:lnTo>
                    <a:pt x="8" y="97"/>
                  </a:lnTo>
                  <a:lnTo>
                    <a:pt x="0" y="95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2" y="105"/>
                  </a:lnTo>
                  <a:lnTo>
                    <a:pt x="4" y="109"/>
                  </a:lnTo>
                  <a:lnTo>
                    <a:pt x="10" y="110"/>
                  </a:lnTo>
                  <a:lnTo>
                    <a:pt x="16" y="110"/>
                  </a:lnTo>
                  <a:lnTo>
                    <a:pt x="23" y="107"/>
                  </a:lnTo>
                  <a:lnTo>
                    <a:pt x="30" y="103"/>
                  </a:lnTo>
                  <a:lnTo>
                    <a:pt x="38" y="98"/>
                  </a:lnTo>
                  <a:lnTo>
                    <a:pt x="45" y="91"/>
                  </a:lnTo>
                  <a:lnTo>
                    <a:pt x="52" y="82"/>
                  </a:lnTo>
                  <a:lnTo>
                    <a:pt x="59" y="73"/>
                  </a:lnTo>
                  <a:lnTo>
                    <a:pt x="64" y="62"/>
                  </a:lnTo>
                  <a:lnTo>
                    <a:pt x="69" y="51"/>
                  </a:lnTo>
                  <a:lnTo>
                    <a:pt x="73" y="39"/>
                  </a:lnTo>
                  <a:lnTo>
                    <a:pt x="74" y="26"/>
                  </a:lnTo>
                  <a:lnTo>
                    <a:pt x="73" y="13"/>
                  </a:lnTo>
                  <a:lnTo>
                    <a:pt x="69" y="0"/>
                  </a:lnTo>
                  <a:lnTo>
                    <a:pt x="61" y="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52" name="Freeform 1861"/>
            <p:cNvSpPr>
              <a:spLocks/>
            </p:cNvSpPr>
            <p:nvPr/>
          </p:nvSpPr>
          <p:spPr bwMode="auto">
            <a:xfrm>
              <a:off x="5455" y="2830"/>
              <a:ext cx="53" cy="45"/>
            </a:xfrm>
            <a:custGeom>
              <a:avLst/>
              <a:gdLst>
                <a:gd name="T0" fmla="*/ 8 w 53"/>
                <a:gd name="T1" fmla="*/ 45 h 45"/>
                <a:gd name="T2" fmla="*/ 13 w 53"/>
                <a:gd name="T3" fmla="*/ 38 h 45"/>
                <a:gd name="T4" fmla="*/ 20 w 53"/>
                <a:gd name="T5" fmla="*/ 30 h 45"/>
                <a:gd name="T6" fmla="*/ 26 w 53"/>
                <a:gd name="T7" fmla="*/ 22 h 45"/>
                <a:gd name="T8" fmla="*/ 33 w 53"/>
                <a:gd name="T9" fmla="*/ 17 h 45"/>
                <a:gd name="T10" fmla="*/ 40 w 53"/>
                <a:gd name="T11" fmla="*/ 12 h 45"/>
                <a:gd name="T12" fmla="*/ 44 w 53"/>
                <a:gd name="T13" fmla="*/ 10 h 45"/>
                <a:gd name="T14" fmla="*/ 45 w 53"/>
                <a:gd name="T15" fmla="*/ 9 h 45"/>
                <a:gd name="T16" fmla="*/ 46 w 53"/>
                <a:gd name="T17" fmla="*/ 9 h 45"/>
                <a:gd name="T18" fmla="*/ 45 w 53"/>
                <a:gd name="T19" fmla="*/ 9 h 45"/>
                <a:gd name="T20" fmla="*/ 45 w 53"/>
                <a:gd name="T21" fmla="*/ 8 h 45"/>
                <a:gd name="T22" fmla="*/ 53 w 53"/>
                <a:gd name="T23" fmla="*/ 6 h 45"/>
                <a:gd name="T24" fmla="*/ 50 w 53"/>
                <a:gd name="T25" fmla="*/ 3 h 45"/>
                <a:gd name="T26" fmla="*/ 47 w 53"/>
                <a:gd name="T27" fmla="*/ 0 h 45"/>
                <a:gd name="T28" fmla="*/ 44 w 53"/>
                <a:gd name="T29" fmla="*/ 0 h 45"/>
                <a:gd name="T30" fmla="*/ 41 w 53"/>
                <a:gd name="T31" fmla="*/ 1 h 45"/>
                <a:gd name="T32" fmla="*/ 34 w 53"/>
                <a:gd name="T33" fmla="*/ 5 h 45"/>
                <a:gd name="T34" fmla="*/ 28 w 53"/>
                <a:gd name="T35" fmla="*/ 9 h 45"/>
                <a:gd name="T36" fmla="*/ 21 w 53"/>
                <a:gd name="T37" fmla="*/ 16 h 45"/>
                <a:gd name="T38" fmla="*/ 13 w 53"/>
                <a:gd name="T39" fmla="*/ 23 h 45"/>
                <a:gd name="T40" fmla="*/ 6 w 53"/>
                <a:gd name="T41" fmla="*/ 32 h 45"/>
                <a:gd name="T42" fmla="*/ 0 w 53"/>
                <a:gd name="T43" fmla="*/ 41 h 45"/>
                <a:gd name="T44" fmla="*/ 8 w 53"/>
                <a:gd name="T45" fmla="*/ 45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5"/>
                <a:gd name="T71" fmla="*/ 53 w 53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5">
                  <a:moveTo>
                    <a:pt x="8" y="45"/>
                  </a:moveTo>
                  <a:lnTo>
                    <a:pt x="13" y="38"/>
                  </a:lnTo>
                  <a:lnTo>
                    <a:pt x="20" y="30"/>
                  </a:lnTo>
                  <a:lnTo>
                    <a:pt x="26" y="22"/>
                  </a:lnTo>
                  <a:lnTo>
                    <a:pt x="33" y="17"/>
                  </a:lnTo>
                  <a:lnTo>
                    <a:pt x="40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53" y="6"/>
                  </a:lnTo>
                  <a:lnTo>
                    <a:pt x="50" y="3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5"/>
                  </a:lnTo>
                  <a:lnTo>
                    <a:pt x="28" y="9"/>
                  </a:lnTo>
                  <a:lnTo>
                    <a:pt x="21" y="16"/>
                  </a:lnTo>
                  <a:lnTo>
                    <a:pt x="13" y="23"/>
                  </a:lnTo>
                  <a:lnTo>
                    <a:pt x="6" y="32"/>
                  </a:lnTo>
                  <a:lnTo>
                    <a:pt x="0" y="41"/>
                  </a:lnTo>
                  <a:lnTo>
                    <a:pt x="8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53" name="Freeform 1862"/>
            <p:cNvSpPr>
              <a:spLocks/>
            </p:cNvSpPr>
            <p:nvPr/>
          </p:nvSpPr>
          <p:spPr bwMode="auto">
            <a:xfrm>
              <a:off x="5439" y="2871"/>
              <a:ext cx="24" cy="62"/>
            </a:xfrm>
            <a:custGeom>
              <a:avLst/>
              <a:gdLst>
                <a:gd name="T0" fmla="*/ 8 w 24"/>
                <a:gd name="T1" fmla="*/ 62 h 62"/>
                <a:gd name="T2" fmla="*/ 9 w 24"/>
                <a:gd name="T3" fmla="*/ 57 h 62"/>
                <a:gd name="T4" fmla="*/ 10 w 24"/>
                <a:gd name="T5" fmla="*/ 51 h 62"/>
                <a:gd name="T6" fmla="*/ 11 w 24"/>
                <a:gd name="T7" fmla="*/ 44 h 62"/>
                <a:gd name="T8" fmla="*/ 12 w 24"/>
                <a:gd name="T9" fmla="*/ 36 h 62"/>
                <a:gd name="T10" fmla="*/ 14 w 24"/>
                <a:gd name="T11" fmla="*/ 29 h 62"/>
                <a:gd name="T12" fmla="*/ 16 w 24"/>
                <a:gd name="T13" fmla="*/ 21 h 62"/>
                <a:gd name="T14" fmla="*/ 20 w 24"/>
                <a:gd name="T15" fmla="*/ 12 h 62"/>
                <a:gd name="T16" fmla="*/ 24 w 24"/>
                <a:gd name="T17" fmla="*/ 4 h 62"/>
                <a:gd name="T18" fmla="*/ 16 w 24"/>
                <a:gd name="T19" fmla="*/ 0 h 62"/>
                <a:gd name="T20" fmla="*/ 12 w 24"/>
                <a:gd name="T21" fmla="*/ 9 h 62"/>
                <a:gd name="T22" fmla="*/ 8 w 24"/>
                <a:gd name="T23" fmla="*/ 18 h 62"/>
                <a:gd name="T24" fmla="*/ 6 w 24"/>
                <a:gd name="T25" fmla="*/ 26 h 62"/>
                <a:gd name="T26" fmla="*/ 4 w 24"/>
                <a:gd name="T27" fmla="*/ 35 h 62"/>
                <a:gd name="T28" fmla="*/ 2 w 24"/>
                <a:gd name="T29" fmla="*/ 43 h 62"/>
                <a:gd name="T30" fmla="*/ 1 w 24"/>
                <a:gd name="T31" fmla="*/ 49 h 62"/>
                <a:gd name="T32" fmla="*/ 1 w 24"/>
                <a:gd name="T33" fmla="*/ 56 h 62"/>
                <a:gd name="T34" fmla="*/ 0 w 24"/>
                <a:gd name="T35" fmla="*/ 60 h 62"/>
                <a:gd name="T36" fmla="*/ 8 w 24"/>
                <a:gd name="T37" fmla="*/ 62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2"/>
                <a:gd name="T59" fmla="*/ 24 w 24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2">
                  <a:moveTo>
                    <a:pt x="8" y="62"/>
                  </a:moveTo>
                  <a:lnTo>
                    <a:pt x="9" y="57"/>
                  </a:lnTo>
                  <a:lnTo>
                    <a:pt x="10" y="51"/>
                  </a:lnTo>
                  <a:lnTo>
                    <a:pt x="11" y="44"/>
                  </a:lnTo>
                  <a:lnTo>
                    <a:pt x="12" y="36"/>
                  </a:lnTo>
                  <a:lnTo>
                    <a:pt x="14" y="29"/>
                  </a:lnTo>
                  <a:lnTo>
                    <a:pt x="16" y="21"/>
                  </a:lnTo>
                  <a:lnTo>
                    <a:pt x="20" y="12"/>
                  </a:lnTo>
                  <a:lnTo>
                    <a:pt x="24" y="4"/>
                  </a:lnTo>
                  <a:lnTo>
                    <a:pt x="16" y="0"/>
                  </a:lnTo>
                  <a:lnTo>
                    <a:pt x="12" y="9"/>
                  </a:lnTo>
                  <a:lnTo>
                    <a:pt x="8" y="18"/>
                  </a:lnTo>
                  <a:lnTo>
                    <a:pt x="6" y="26"/>
                  </a:lnTo>
                  <a:lnTo>
                    <a:pt x="4" y="35"/>
                  </a:lnTo>
                  <a:lnTo>
                    <a:pt x="2" y="43"/>
                  </a:lnTo>
                  <a:lnTo>
                    <a:pt x="1" y="49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8" y="6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54" name="Freeform 1863"/>
            <p:cNvSpPr>
              <a:spLocks/>
            </p:cNvSpPr>
            <p:nvPr/>
          </p:nvSpPr>
          <p:spPr bwMode="auto">
            <a:xfrm>
              <a:off x="301" y="1459"/>
              <a:ext cx="65" cy="106"/>
            </a:xfrm>
            <a:custGeom>
              <a:avLst/>
              <a:gdLst>
                <a:gd name="T0" fmla="*/ 65 w 65"/>
                <a:gd name="T1" fmla="*/ 95 h 106"/>
                <a:gd name="T2" fmla="*/ 65 w 65"/>
                <a:gd name="T3" fmla="*/ 99 h 106"/>
                <a:gd name="T4" fmla="*/ 65 w 65"/>
                <a:gd name="T5" fmla="*/ 101 h 106"/>
                <a:gd name="T6" fmla="*/ 64 w 65"/>
                <a:gd name="T7" fmla="*/ 103 h 106"/>
                <a:gd name="T8" fmla="*/ 63 w 65"/>
                <a:gd name="T9" fmla="*/ 104 h 106"/>
                <a:gd name="T10" fmla="*/ 59 w 65"/>
                <a:gd name="T11" fmla="*/ 106 h 106"/>
                <a:gd name="T12" fmla="*/ 54 w 65"/>
                <a:gd name="T13" fmla="*/ 105 h 106"/>
                <a:gd name="T14" fmla="*/ 48 w 65"/>
                <a:gd name="T15" fmla="*/ 103 h 106"/>
                <a:gd name="T16" fmla="*/ 41 w 65"/>
                <a:gd name="T17" fmla="*/ 100 h 106"/>
                <a:gd name="T18" fmla="*/ 35 w 65"/>
                <a:gd name="T19" fmla="*/ 94 h 106"/>
                <a:gd name="T20" fmla="*/ 27 w 65"/>
                <a:gd name="T21" fmla="*/ 88 h 106"/>
                <a:gd name="T22" fmla="*/ 21 w 65"/>
                <a:gd name="T23" fmla="*/ 80 h 106"/>
                <a:gd name="T24" fmla="*/ 15 w 65"/>
                <a:gd name="T25" fmla="*/ 71 h 106"/>
                <a:gd name="T26" fmla="*/ 8 w 65"/>
                <a:gd name="T27" fmla="*/ 61 h 106"/>
                <a:gd name="T28" fmla="*/ 4 w 65"/>
                <a:gd name="T29" fmla="*/ 50 h 106"/>
                <a:gd name="T30" fmla="*/ 2 w 65"/>
                <a:gd name="T31" fmla="*/ 38 h 106"/>
                <a:gd name="T32" fmla="*/ 0 w 65"/>
                <a:gd name="T33" fmla="*/ 26 h 106"/>
                <a:gd name="T34" fmla="*/ 1 w 65"/>
                <a:gd name="T35" fmla="*/ 14 h 106"/>
                <a:gd name="T36" fmla="*/ 4 w 65"/>
                <a:gd name="T37" fmla="*/ 1 h 106"/>
                <a:gd name="T38" fmla="*/ 5 w 65"/>
                <a:gd name="T39" fmla="*/ 0 h 106"/>
                <a:gd name="T40" fmla="*/ 6 w 65"/>
                <a:gd name="T41" fmla="*/ 0 h 106"/>
                <a:gd name="T42" fmla="*/ 8 w 65"/>
                <a:gd name="T43" fmla="*/ 0 h 106"/>
                <a:gd name="T44" fmla="*/ 10 w 65"/>
                <a:gd name="T45" fmla="*/ 0 h 106"/>
                <a:gd name="T46" fmla="*/ 17 w 65"/>
                <a:gd name="T47" fmla="*/ 3 h 106"/>
                <a:gd name="T48" fmla="*/ 23 w 65"/>
                <a:gd name="T49" fmla="*/ 8 h 106"/>
                <a:gd name="T50" fmla="*/ 29 w 65"/>
                <a:gd name="T51" fmla="*/ 14 h 106"/>
                <a:gd name="T52" fmla="*/ 37 w 65"/>
                <a:gd name="T53" fmla="*/ 21 h 106"/>
                <a:gd name="T54" fmla="*/ 43 w 65"/>
                <a:gd name="T55" fmla="*/ 30 h 106"/>
                <a:gd name="T56" fmla="*/ 49 w 65"/>
                <a:gd name="T57" fmla="*/ 38 h 106"/>
                <a:gd name="T58" fmla="*/ 54 w 65"/>
                <a:gd name="T59" fmla="*/ 46 h 106"/>
                <a:gd name="T60" fmla="*/ 57 w 65"/>
                <a:gd name="T61" fmla="*/ 55 h 106"/>
                <a:gd name="T62" fmla="*/ 59 w 65"/>
                <a:gd name="T63" fmla="*/ 62 h 106"/>
                <a:gd name="T64" fmla="*/ 61 w 65"/>
                <a:gd name="T65" fmla="*/ 71 h 106"/>
                <a:gd name="T66" fmla="*/ 63 w 65"/>
                <a:gd name="T67" fmla="*/ 79 h 106"/>
                <a:gd name="T68" fmla="*/ 64 w 65"/>
                <a:gd name="T69" fmla="*/ 86 h 106"/>
                <a:gd name="T70" fmla="*/ 64 w 65"/>
                <a:gd name="T71" fmla="*/ 91 h 106"/>
                <a:gd name="T72" fmla="*/ 65 w 65"/>
                <a:gd name="T73" fmla="*/ 95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65" y="95"/>
                  </a:moveTo>
                  <a:lnTo>
                    <a:pt x="65" y="99"/>
                  </a:lnTo>
                  <a:lnTo>
                    <a:pt x="65" y="101"/>
                  </a:lnTo>
                  <a:lnTo>
                    <a:pt x="64" y="103"/>
                  </a:lnTo>
                  <a:lnTo>
                    <a:pt x="63" y="104"/>
                  </a:lnTo>
                  <a:lnTo>
                    <a:pt x="59" y="106"/>
                  </a:lnTo>
                  <a:lnTo>
                    <a:pt x="54" y="105"/>
                  </a:lnTo>
                  <a:lnTo>
                    <a:pt x="48" y="103"/>
                  </a:lnTo>
                  <a:lnTo>
                    <a:pt x="41" y="100"/>
                  </a:lnTo>
                  <a:lnTo>
                    <a:pt x="35" y="94"/>
                  </a:lnTo>
                  <a:lnTo>
                    <a:pt x="27" y="88"/>
                  </a:lnTo>
                  <a:lnTo>
                    <a:pt x="21" y="80"/>
                  </a:lnTo>
                  <a:lnTo>
                    <a:pt x="15" y="71"/>
                  </a:lnTo>
                  <a:lnTo>
                    <a:pt x="8" y="61"/>
                  </a:lnTo>
                  <a:lnTo>
                    <a:pt x="4" y="50"/>
                  </a:lnTo>
                  <a:lnTo>
                    <a:pt x="2" y="38"/>
                  </a:lnTo>
                  <a:lnTo>
                    <a:pt x="0" y="26"/>
                  </a:lnTo>
                  <a:lnTo>
                    <a:pt x="1" y="14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7" y="3"/>
                  </a:lnTo>
                  <a:lnTo>
                    <a:pt x="23" y="8"/>
                  </a:lnTo>
                  <a:lnTo>
                    <a:pt x="29" y="14"/>
                  </a:lnTo>
                  <a:lnTo>
                    <a:pt x="37" y="21"/>
                  </a:lnTo>
                  <a:lnTo>
                    <a:pt x="43" y="30"/>
                  </a:lnTo>
                  <a:lnTo>
                    <a:pt x="49" y="38"/>
                  </a:lnTo>
                  <a:lnTo>
                    <a:pt x="54" y="46"/>
                  </a:lnTo>
                  <a:lnTo>
                    <a:pt x="57" y="55"/>
                  </a:lnTo>
                  <a:lnTo>
                    <a:pt x="59" y="62"/>
                  </a:lnTo>
                  <a:lnTo>
                    <a:pt x="61" y="71"/>
                  </a:lnTo>
                  <a:lnTo>
                    <a:pt x="63" y="79"/>
                  </a:lnTo>
                  <a:lnTo>
                    <a:pt x="64" y="86"/>
                  </a:lnTo>
                  <a:lnTo>
                    <a:pt x="64" y="91"/>
                  </a:lnTo>
                  <a:lnTo>
                    <a:pt x="65" y="9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55" name="Freeform 1864"/>
            <p:cNvSpPr>
              <a:spLocks/>
            </p:cNvSpPr>
            <p:nvPr/>
          </p:nvSpPr>
          <p:spPr bwMode="auto">
            <a:xfrm>
              <a:off x="296" y="1459"/>
              <a:ext cx="75" cy="111"/>
            </a:xfrm>
            <a:custGeom>
              <a:avLst/>
              <a:gdLst>
                <a:gd name="T0" fmla="*/ 5 w 75"/>
                <a:gd name="T1" fmla="*/ 0 h 111"/>
                <a:gd name="T2" fmla="*/ 2 w 75"/>
                <a:gd name="T3" fmla="*/ 13 h 111"/>
                <a:gd name="T4" fmla="*/ 0 w 75"/>
                <a:gd name="T5" fmla="*/ 27 h 111"/>
                <a:gd name="T6" fmla="*/ 2 w 75"/>
                <a:gd name="T7" fmla="*/ 39 h 111"/>
                <a:gd name="T8" fmla="*/ 5 w 75"/>
                <a:gd name="T9" fmla="*/ 51 h 111"/>
                <a:gd name="T10" fmla="*/ 10 w 75"/>
                <a:gd name="T11" fmla="*/ 64 h 111"/>
                <a:gd name="T12" fmla="*/ 15 w 75"/>
                <a:gd name="T13" fmla="*/ 73 h 111"/>
                <a:gd name="T14" fmla="*/ 22 w 75"/>
                <a:gd name="T15" fmla="*/ 82 h 111"/>
                <a:gd name="T16" fmla="*/ 29 w 75"/>
                <a:gd name="T17" fmla="*/ 91 h 111"/>
                <a:gd name="T18" fmla="*/ 36 w 75"/>
                <a:gd name="T19" fmla="*/ 98 h 111"/>
                <a:gd name="T20" fmla="*/ 44 w 75"/>
                <a:gd name="T21" fmla="*/ 103 h 111"/>
                <a:gd name="T22" fmla="*/ 51 w 75"/>
                <a:gd name="T23" fmla="*/ 107 h 111"/>
                <a:gd name="T24" fmla="*/ 58 w 75"/>
                <a:gd name="T25" fmla="*/ 110 h 111"/>
                <a:gd name="T26" fmla="*/ 64 w 75"/>
                <a:gd name="T27" fmla="*/ 111 h 111"/>
                <a:gd name="T28" fmla="*/ 69 w 75"/>
                <a:gd name="T29" fmla="*/ 109 h 111"/>
                <a:gd name="T30" fmla="*/ 72 w 75"/>
                <a:gd name="T31" fmla="*/ 106 h 111"/>
                <a:gd name="T32" fmla="*/ 75 w 75"/>
                <a:gd name="T33" fmla="*/ 103 h 111"/>
                <a:gd name="T34" fmla="*/ 75 w 75"/>
                <a:gd name="T35" fmla="*/ 99 h 111"/>
                <a:gd name="T36" fmla="*/ 75 w 75"/>
                <a:gd name="T37" fmla="*/ 95 h 111"/>
                <a:gd name="T38" fmla="*/ 66 w 75"/>
                <a:gd name="T39" fmla="*/ 97 h 111"/>
                <a:gd name="T40" fmla="*/ 66 w 75"/>
                <a:gd name="T41" fmla="*/ 99 h 111"/>
                <a:gd name="T42" fmla="*/ 66 w 75"/>
                <a:gd name="T43" fmla="*/ 100 h 111"/>
                <a:gd name="T44" fmla="*/ 65 w 75"/>
                <a:gd name="T45" fmla="*/ 101 h 111"/>
                <a:gd name="T46" fmla="*/ 66 w 75"/>
                <a:gd name="T47" fmla="*/ 101 h 111"/>
                <a:gd name="T48" fmla="*/ 64 w 75"/>
                <a:gd name="T49" fmla="*/ 102 h 111"/>
                <a:gd name="T50" fmla="*/ 60 w 75"/>
                <a:gd name="T51" fmla="*/ 101 h 111"/>
                <a:gd name="T52" fmla="*/ 54 w 75"/>
                <a:gd name="T53" fmla="*/ 100 h 111"/>
                <a:gd name="T54" fmla="*/ 49 w 75"/>
                <a:gd name="T55" fmla="*/ 95 h 111"/>
                <a:gd name="T56" fmla="*/ 42 w 75"/>
                <a:gd name="T57" fmla="*/ 91 h 111"/>
                <a:gd name="T58" fmla="*/ 35 w 75"/>
                <a:gd name="T59" fmla="*/ 84 h 111"/>
                <a:gd name="T60" fmla="*/ 29 w 75"/>
                <a:gd name="T61" fmla="*/ 77 h 111"/>
                <a:gd name="T62" fmla="*/ 23 w 75"/>
                <a:gd name="T63" fmla="*/ 68 h 111"/>
                <a:gd name="T64" fmla="*/ 17 w 75"/>
                <a:gd name="T65" fmla="*/ 59 h 111"/>
                <a:gd name="T66" fmla="*/ 13 w 75"/>
                <a:gd name="T67" fmla="*/ 49 h 111"/>
                <a:gd name="T68" fmla="*/ 11 w 75"/>
                <a:gd name="T69" fmla="*/ 38 h 111"/>
                <a:gd name="T70" fmla="*/ 10 w 75"/>
                <a:gd name="T71" fmla="*/ 26 h 111"/>
                <a:gd name="T72" fmla="*/ 10 w 75"/>
                <a:gd name="T73" fmla="*/ 15 h 111"/>
                <a:gd name="T74" fmla="*/ 13 w 75"/>
                <a:gd name="T75" fmla="*/ 3 h 111"/>
                <a:gd name="T76" fmla="*/ 5 w 75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1"/>
                <a:gd name="T119" fmla="*/ 75 w 75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1">
                  <a:moveTo>
                    <a:pt x="5" y="0"/>
                  </a:moveTo>
                  <a:lnTo>
                    <a:pt x="2" y="13"/>
                  </a:lnTo>
                  <a:lnTo>
                    <a:pt x="0" y="27"/>
                  </a:lnTo>
                  <a:lnTo>
                    <a:pt x="2" y="39"/>
                  </a:lnTo>
                  <a:lnTo>
                    <a:pt x="5" y="51"/>
                  </a:lnTo>
                  <a:lnTo>
                    <a:pt x="10" y="64"/>
                  </a:lnTo>
                  <a:lnTo>
                    <a:pt x="15" y="73"/>
                  </a:lnTo>
                  <a:lnTo>
                    <a:pt x="22" y="82"/>
                  </a:lnTo>
                  <a:lnTo>
                    <a:pt x="29" y="91"/>
                  </a:lnTo>
                  <a:lnTo>
                    <a:pt x="36" y="98"/>
                  </a:lnTo>
                  <a:lnTo>
                    <a:pt x="44" y="103"/>
                  </a:lnTo>
                  <a:lnTo>
                    <a:pt x="51" y="107"/>
                  </a:lnTo>
                  <a:lnTo>
                    <a:pt x="58" y="110"/>
                  </a:lnTo>
                  <a:lnTo>
                    <a:pt x="64" y="111"/>
                  </a:lnTo>
                  <a:lnTo>
                    <a:pt x="69" y="109"/>
                  </a:lnTo>
                  <a:lnTo>
                    <a:pt x="72" y="106"/>
                  </a:lnTo>
                  <a:lnTo>
                    <a:pt x="75" y="103"/>
                  </a:lnTo>
                  <a:lnTo>
                    <a:pt x="75" y="99"/>
                  </a:lnTo>
                  <a:lnTo>
                    <a:pt x="75" y="95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2"/>
                  </a:lnTo>
                  <a:lnTo>
                    <a:pt x="60" y="101"/>
                  </a:lnTo>
                  <a:lnTo>
                    <a:pt x="54" y="100"/>
                  </a:lnTo>
                  <a:lnTo>
                    <a:pt x="49" y="95"/>
                  </a:lnTo>
                  <a:lnTo>
                    <a:pt x="42" y="91"/>
                  </a:lnTo>
                  <a:lnTo>
                    <a:pt x="35" y="84"/>
                  </a:lnTo>
                  <a:lnTo>
                    <a:pt x="29" y="77"/>
                  </a:lnTo>
                  <a:lnTo>
                    <a:pt x="23" y="68"/>
                  </a:lnTo>
                  <a:lnTo>
                    <a:pt x="17" y="59"/>
                  </a:lnTo>
                  <a:lnTo>
                    <a:pt x="13" y="49"/>
                  </a:lnTo>
                  <a:lnTo>
                    <a:pt x="11" y="38"/>
                  </a:lnTo>
                  <a:lnTo>
                    <a:pt x="10" y="26"/>
                  </a:lnTo>
                  <a:lnTo>
                    <a:pt x="10" y="15"/>
                  </a:lnTo>
                  <a:lnTo>
                    <a:pt x="13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56" name="Freeform 1865"/>
            <p:cNvSpPr>
              <a:spLocks/>
            </p:cNvSpPr>
            <p:nvPr/>
          </p:nvSpPr>
          <p:spPr bwMode="auto">
            <a:xfrm>
              <a:off x="301" y="1454"/>
              <a:ext cx="53" cy="46"/>
            </a:xfrm>
            <a:custGeom>
              <a:avLst/>
              <a:gdLst>
                <a:gd name="T0" fmla="*/ 53 w 53"/>
                <a:gd name="T1" fmla="*/ 41 h 46"/>
                <a:gd name="T2" fmla="*/ 47 w 53"/>
                <a:gd name="T3" fmla="*/ 31 h 46"/>
                <a:gd name="T4" fmla="*/ 40 w 53"/>
                <a:gd name="T5" fmla="*/ 24 h 46"/>
                <a:gd name="T6" fmla="*/ 32 w 53"/>
                <a:gd name="T7" fmla="*/ 16 h 46"/>
                <a:gd name="T8" fmla="*/ 25 w 53"/>
                <a:gd name="T9" fmla="*/ 9 h 46"/>
                <a:gd name="T10" fmla="*/ 19 w 53"/>
                <a:gd name="T11" fmla="*/ 4 h 46"/>
                <a:gd name="T12" fmla="*/ 12 w 53"/>
                <a:gd name="T13" fmla="*/ 0 h 46"/>
                <a:gd name="T14" fmla="*/ 9 w 53"/>
                <a:gd name="T15" fmla="*/ 0 h 46"/>
                <a:gd name="T16" fmla="*/ 6 w 53"/>
                <a:gd name="T17" fmla="*/ 0 h 46"/>
                <a:gd name="T18" fmla="*/ 3 w 53"/>
                <a:gd name="T19" fmla="*/ 2 h 46"/>
                <a:gd name="T20" fmla="*/ 0 w 53"/>
                <a:gd name="T21" fmla="*/ 5 h 46"/>
                <a:gd name="T22" fmla="*/ 8 w 53"/>
                <a:gd name="T23" fmla="*/ 8 h 46"/>
                <a:gd name="T24" fmla="*/ 7 w 53"/>
                <a:gd name="T25" fmla="*/ 9 h 46"/>
                <a:gd name="T26" fmla="*/ 8 w 53"/>
                <a:gd name="T27" fmla="*/ 9 h 46"/>
                <a:gd name="T28" fmla="*/ 9 w 53"/>
                <a:gd name="T29" fmla="*/ 9 h 46"/>
                <a:gd name="T30" fmla="*/ 13 w 53"/>
                <a:gd name="T31" fmla="*/ 11 h 46"/>
                <a:gd name="T32" fmla="*/ 20 w 53"/>
                <a:gd name="T33" fmla="*/ 16 h 46"/>
                <a:gd name="T34" fmla="*/ 26 w 53"/>
                <a:gd name="T35" fmla="*/ 22 h 46"/>
                <a:gd name="T36" fmla="*/ 34 w 53"/>
                <a:gd name="T37" fmla="*/ 29 h 46"/>
                <a:gd name="T38" fmla="*/ 40 w 53"/>
                <a:gd name="T39" fmla="*/ 37 h 46"/>
                <a:gd name="T40" fmla="*/ 45 w 53"/>
                <a:gd name="T41" fmla="*/ 46 h 46"/>
                <a:gd name="T42" fmla="*/ 53 w 53"/>
                <a:gd name="T43" fmla="*/ 41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6"/>
                <a:gd name="T68" fmla="*/ 53 w 53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6">
                  <a:moveTo>
                    <a:pt x="53" y="41"/>
                  </a:moveTo>
                  <a:lnTo>
                    <a:pt x="47" y="31"/>
                  </a:lnTo>
                  <a:lnTo>
                    <a:pt x="40" y="24"/>
                  </a:lnTo>
                  <a:lnTo>
                    <a:pt x="32" y="16"/>
                  </a:lnTo>
                  <a:lnTo>
                    <a:pt x="25" y="9"/>
                  </a:lnTo>
                  <a:lnTo>
                    <a:pt x="19" y="4"/>
                  </a:lnTo>
                  <a:lnTo>
                    <a:pt x="12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8" y="9"/>
                  </a:lnTo>
                  <a:lnTo>
                    <a:pt x="9" y="9"/>
                  </a:lnTo>
                  <a:lnTo>
                    <a:pt x="13" y="11"/>
                  </a:lnTo>
                  <a:lnTo>
                    <a:pt x="20" y="16"/>
                  </a:lnTo>
                  <a:lnTo>
                    <a:pt x="26" y="22"/>
                  </a:lnTo>
                  <a:lnTo>
                    <a:pt x="34" y="29"/>
                  </a:lnTo>
                  <a:lnTo>
                    <a:pt x="40" y="37"/>
                  </a:lnTo>
                  <a:lnTo>
                    <a:pt x="45" y="46"/>
                  </a:lnTo>
                  <a:lnTo>
                    <a:pt x="5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57" name="Freeform 1866"/>
            <p:cNvSpPr>
              <a:spLocks/>
            </p:cNvSpPr>
            <p:nvPr/>
          </p:nvSpPr>
          <p:spPr bwMode="auto">
            <a:xfrm>
              <a:off x="346" y="1495"/>
              <a:ext cx="25" cy="61"/>
            </a:xfrm>
            <a:custGeom>
              <a:avLst/>
              <a:gdLst>
                <a:gd name="T0" fmla="*/ 25 w 25"/>
                <a:gd name="T1" fmla="*/ 59 h 61"/>
                <a:gd name="T2" fmla="*/ 23 w 25"/>
                <a:gd name="T3" fmla="*/ 55 h 61"/>
                <a:gd name="T4" fmla="*/ 23 w 25"/>
                <a:gd name="T5" fmla="*/ 50 h 61"/>
                <a:gd name="T6" fmla="*/ 22 w 25"/>
                <a:gd name="T7" fmla="*/ 42 h 61"/>
                <a:gd name="T8" fmla="*/ 20 w 25"/>
                <a:gd name="T9" fmla="*/ 34 h 61"/>
                <a:gd name="T10" fmla="*/ 18 w 25"/>
                <a:gd name="T11" fmla="*/ 25 h 61"/>
                <a:gd name="T12" fmla="*/ 16 w 25"/>
                <a:gd name="T13" fmla="*/ 17 h 61"/>
                <a:gd name="T14" fmla="*/ 12 w 25"/>
                <a:gd name="T15" fmla="*/ 8 h 61"/>
                <a:gd name="T16" fmla="*/ 8 w 25"/>
                <a:gd name="T17" fmla="*/ 0 h 61"/>
                <a:gd name="T18" fmla="*/ 0 w 25"/>
                <a:gd name="T19" fmla="*/ 5 h 61"/>
                <a:gd name="T20" fmla="*/ 4 w 25"/>
                <a:gd name="T21" fmla="*/ 12 h 61"/>
                <a:gd name="T22" fmla="*/ 8 w 25"/>
                <a:gd name="T23" fmla="*/ 20 h 61"/>
                <a:gd name="T24" fmla="*/ 10 w 25"/>
                <a:gd name="T25" fmla="*/ 29 h 61"/>
                <a:gd name="T26" fmla="*/ 12 w 25"/>
                <a:gd name="T27" fmla="*/ 36 h 61"/>
                <a:gd name="T28" fmla="*/ 13 w 25"/>
                <a:gd name="T29" fmla="*/ 44 h 61"/>
                <a:gd name="T30" fmla="*/ 14 w 25"/>
                <a:gd name="T31" fmla="*/ 51 h 61"/>
                <a:gd name="T32" fmla="*/ 15 w 25"/>
                <a:gd name="T33" fmla="*/ 56 h 61"/>
                <a:gd name="T34" fmla="*/ 16 w 25"/>
                <a:gd name="T35" fmla="*/ 61 h 61"/>
                <a:gd name="T36" fmla="*/ 25 w 25"/>
                <a:gd name="T37" fmla="*/ 59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1"/>
                <a:gd name="T59" fmla="*/ 25 w 25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1">
                  <a:moveTo>
                    <a:pt x="25" y="59"/>
                  </a:moveTo>
                  <a:lnTo>
                    <a:pt x="23" y="55"/>
                  </a:lnTo>
                  <a:lnTo>
                    <a:pt x="23" y="50"/>
                  </a:lnTo>
                  <a:lnTo>
                    <a:pt x="22" y="42"/>
                  </a:lnTo>
                  <a:lnTo>
                    <a:pt x="20" y="34"/>
                  </a:lnTo>
                  <a:lnTo>
                    <a:pt x="18" y="25"/>
                  </a:lnTo>
                  <a:lnTo>
                    <a:pt x="16" y="17"/>
                  </a:lnTo>
                  <a:lnTo>
                    <a:pt x="12" y="8"/>
                  </a:lnTo>
                  <a:lnTo>
                    <a:pt x="8" y="0"/>
                  </a:lnTo>
                  <a:lnTo>
                    <a:pt x="0" y="5"/>
                  </a:lnTo>
                  <a:lnTo>
                    <a:pt x="4" y="12"/>
                  </a:lnTo>
                  <a:lnTo>
                    <a:pt x="8" y="20"/>
                  </a:lnTo>
                  <a:lnTo>
                    <a:pt x="10" y="29"/>
                  </a:lnTo>
                  <a:lnTo>
                    <a:pt x="12" y="36"/>
                  </a:lnTo>
                  <a:lnTo>
                    <a:pt x="13" y="44"/>
                  </a:lnTo>
                  <a:lnTo>
                    <a:pt x="14" y="51"/>
                  </a:lnTo>
                  <a:lnTo>
                    <a:pt x="15" y="56"/>
                  </a:lnTo>
                  <a:lnTo>
                    <a:pt x="16" y="61"/>
                  </a:lnTo>
                  <a:lnTo>
                    <a:pt x="25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58" name="Freeform 1867"/>
            <p:cNvSpPr>
              <a:spLocks/>
            </p:cNvSpPr>
            <p:nvPr/>
          </p:nvSpPr>
          <p:spPr bwMode="auto">
            <a:xfrm>
              <a:off x="5442" y="1585"/>
              <a:ext cx="65" cy="107"/>
            </a:xfrm>
            <a:custGeom>
              <a:avLst/>
              <a:gdLst>
                <a:gd name="T0" fmla="*/ 0 w 65"/>
                <a:gd name="T1" fmla="*/ 97 h 107"/>
                <a:gd name="T2" fmla="*/ 0 w 65"/>
                <a:gd name="T3" fmla="*/ 100 h 107"/>
                <a:gd name="T4" fmla="*/ 0 w 65"/>
                <a:gd name="T5" fmla="*/ 102 h 107"/>
                <a:gd name="T6" fmla="*/ 1 w 65"/>
                <a:gd name="T7" fmla="*/ 104 h 107"/>
                <a:gd name="T8" fmla="*/ 2 w 65"/>
                <a:gd name="T9" fmla="*/ 106 h 107"/>
                <a:gd name="T10" fmla="*/ 6 w 65"/>
                <a:gd name="T11" fmla="*/ 107 h 107"/>
                <a:gd name="T12" fmla="*/ 11 w 65"/>
                <a:gd name="T13" fmla="*/ 107 h 107"/>
                <a:gd name="T14" fmla="*/ 17 w 65"/>
                <a:gd name="T15" fmla="*/ 104 h 107"/>
                <a:gd name="T16" fmla="*/ 24 w 65"/>
                <a:gd name="T17" fmla="*/ 100 h 107"/>
                <a:gd name="T18" fmla="*/ 30 w 65"/>
                <a:gd name="T19" fmla="*/ 95 h 107"/>
                <a:gd name="T20" fmla="*/ 38 w 65"/>
                <a:gd name="T21" fmla="*/ 88 h 107"/>
                <a:gd name="T22" fmla="*/ 44 w 65"/>
                <a:gd name="T23" fmla="*/ 80 h 107"/>
                <a:gd name="T24" fmla="*/ 50 w 65"/>
                <a:gd name="T25" fmla="*/ 72 h 107"/>
                <a:gd name="T26" fmla="*/ 57 w 65"/>
                <a:gd name="T27" fmla="*/ 62 h 107"/>
                <a:gd name="T28" fmla="*/ 61 w 65"/>
                <a:gd name="T29" fmla="*/ 51 h 107"/>
                <a:gd name="T30" fmla="*/ 63 w 65"/>
                <a:gd name="T31" fmla="*/ 40 h 107"/>
                <a:gd name="T32" fmla="*/ 65 w 65"/>
                <a:gd name="T33" fmla="*/ 28 h 107"/>
                <a:gd name="T34" fmla="*/ 64 w 65"/>
                <a:gd name="T35" fmla="*/ 14 h 107"/>
                <a:gd name="T36" fmla="*/ 61 w 65"/>
                <a:gd name="T37" fmla="*/ 2 h 107"/>
                <a:gd name="T38" fmla="*/ 60 w 65"/>
                <a:gd name="T39" fmla="*/ 1 h 107"/>
                <a:gd name="T40" fmla="*/ 59 w 65"/>
                <a:gd name="T41" fmla="*/ 0 h 107"/>
                <a:gd name="T42" fmla="*/ 57 w 65"/>
                <a:gd name="T43" fmla="*/ 0 h 107"/>
                <a:gd name="T44" fmla="*/ 55 w 65"/>
                <a:gd name="T45" fmla="*/ 1 h 107"/>
                <a:gd name="T46" fmla="*/ 48 w 65"/>
                <a:gd name="T47" fmla="*/ 3 h 107"/>
                <a:gd name="T48" fmla="*/ 42 w 65"/>
                <a:gd name="T49" fmla="*/ 8 h 107"/>
                <a:gd name="T50" fmla="*/ 36 w 65"/>
                <a:gd name="T51" fmla="*/ 14 h 107"/>
                <a:gd name="T52" fmla="*/ 28 w 65"/>
                <a:gd name="T53" fmla="*/ 22 h 107"/>
                <a:gd name="T54" fmla="*/ 22 w 65"/>
                <a:gd name="T55" fmla="*/ 30 h 107"/>
                <a:gd name="T56" fmla="*/ 16 w 65"/>
                <a:gd name="T57" fmla="*/ 39 h 107"/>
                <a:gd name="T58" fmla="*/ 11 w 65"/>
                <a:gd name="T59" fmla="*/ 46 h 107"/>
                <a:gd name="T60" fmla="*/ 8 w 65"/>
                <a:gd name="T61" fmla="*/ 55 h 107"/>
                <a:gd name="T62" fmla="*/ 6 w 65"/>
                <a:gd name="T63" fmla="*/ 64 h 107"/>
                <a:gd name="T64" fmla="*/ 4 w 65"/>
                <a:gd name="T65" fmla="*/ 72 h 107"/>
                <a:gd name="T66" fmla="*/ 2 w 65"/>
                <a:gd name="T67" fmla="*/ 79 h 107"/>
                <a:gd name="T68" fmla="*/ 1 w 65"/>
                <a:gd name="T69" fmla="*/ 87 h 107"/>
                <a:gd name="T70" fmla="*/ 1 w 65"/>
                <a:gd name="T71" fmla="*/ 92 h 107"/>
                <a:gd name="T72" fmla="*/ 0 w 65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0" y="97"/>
                  </a:moveTo>
                  <a:lnTo>
                    <a:pt x="0" y="100"/>
                  </a:lnTo>
                  <a:lnTo>
                    <a:pt x="0" y="102"/>
                  </a:lnTo>
                  <a:lnTo>
                    <a:pt x="1" y="104"/>
                  </a:lnTo>
                  <a:lnTo>
                    <a:pt x="2" y="106"/>
                  </a:lnTo>
                  <a:lnTo>
                    <a:pt x="6" y="107"/>
                  </a:lnTo>
                  <a:lnTo>
                    <a:pt x="11" y="107"/>
                  </a:lnTo>
                  <a:lnTo>
                    <a:pt x="17" y="104"/>
                  </a:lnTo>
                  <a:lnTo>
                    <a:pt x="24" y="100"/>
                  </a:lnTo>
                  <a:lnTo>
                    <a:pt x="30" y="95"/>
                  </a:lnTo>
                  <a:lnTo>
                    <a:pt x="38" y="88"/>
                  </a:lnTo>
                  <a:lnTo>
                    <a:pt x="44" y="80"/>
                  </a:lnTo>
                  <a:lnTo>
                    <a:pt x="50" y="72"/>
                  </a:lnTo>
                  <a:lnTo>
                    <a:pt x="57" y="62"/>
                  </a:lnTo>
                  <a:lnTo>
                    <a:pt x="61" y="51"/>
                  </a:lnTo>
                  <a:lnTo>
                    <a:pt x="63" y="40"/>
                  </a:lnTo>
                  <a:lnTo>
                    <a:pt x="65" y="28"/>
                  </a:lnTo>
                  <a:lnTo>
                    <a:pt x="64" y="14"/>
                  </a:lnTo>
                  <a:lnTo>
                    <a:pt x="61" y="2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8"/>
                  </a:lnTo>
                  <a:lnTo>
                    <a:pt x="36" y="14"/>
                  </a:lnTo>
                  <a:lnTo>
                    <a:pt x="28" y="22"/>
                  </a:lnTo>
                  <a:lnTo>
                    <a:pt x="22" y="30"/>
                  </a:lnTo>
                  <a:lnTo>
                    <a:pt x="16" y="39"/>
                  </a:lnTo>
                  <a:lnTo>
                    <a:pt x="11" y="46"/>
                  </a:lnTo>
                  <a:lnTo>
                    <a:pt x="8" y="55"/>
                  </a:lnTo>
                  <a:lnTo>
                    <a:pt x="6" y="64"/>
                  </a:lnTo>
                  <a:lnTo>
                    <a:pt x="4" y="72"/>
                  </a:lnTo>
                  <a:lnTo>
                    <a:pt x="2" y="79"/>
                  </a:lnTo>
                  <a:lnTo>
                    <a:pt x="1" y="87"/>
                  </a:lnTo>
                  <a:lnTo>
                    <a:pt x="1" y="92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59" name="Freeform 1868"/>
            <p:cNvSpPr>
              <a:spLocks/>
            </p:cNvSpPr>
            <p:nvPr/>
          </p:nvSpPr>
          <p:spPr bwMode="auto">
            <a:xfrm>
              <a:off x="5437" y="1585"/>
              <a:ext cx="75" cy="111"/>
            </a:xfrm>
            <a:custGeom>
              <a:avLst/>
              <a:gdLst>
                <a:gd name="T0" fmla="*/ 62 w 75"/>
                <a:gd name="T1" fmla="*/ 3 h 111"/>
                <a:gd name="T2" fmla="*/ 65 w 75"/>
                <a:gd name="T3" fmla="*/ 16 h 111"/>
                <a:gd name="T4" fmla="*/ 65 w 75"/>
                <a:gd name="T5" fmla="*/ 28 h 111"/>
                <a:gd name="T6" fmla="*/ 64 w 75"/>
                <a:gd name="T7" fmla="*/ 39 h 111"/>
                <a:gd name="T8" fmla="*/ 62 w 75"/>
                <a:gd name="T9" fmla="*/ 50 h 111"/>
                <a:gd name="T10" fmla="*/ 58 w 75"/>
                <a:gd name="T11" fmla="*/ 59 h 111"/>
                <a:gd name="T12" fmla="*/ 52 w 75"/>
                <a:gd name="T13" fmla="*/ 69 h 111"/>
                <a:gd name="T14" fmla="*/ 46 w 75"/>
                <a:gd name="T15" fmla="*/ 78 h 111"/>
                <a:gd name="T16" fmla="*/ 40 w 75"/>
                <a:gd name="T17" fmla="*/ 85 h 111"/>
                <a:gd name="T18" fmla="*/ 33 w 75"/>
                <a:gd name="T19" fmla="*/ 91 h 111"/>
                <a:gd name="T20" fmla="*/ 26 w 75"/>
                <a:gd name="T21" fmla="*/ 97 h 111"/>
                <a:gd name="T22" fmla="*/ 21 w 75"/>
                <a:gd name="T23" fmla="*/ 100 h 111"/>
                <a:gd name="T24" fmla="*/ 15 w 75"/>
                <a:gd name="T25" fmla="*/ 102 h 111"/>
                <a:gd name="T26" fmla="*/ 11 w 75"/>
                <a:gd name="T27" fmla="*/ 102 h 111"/>
                <a:gd name="T28" fmla="*/ 9 w 75"/>
                <a:gd name="T29" fmla="*/ 101 h 111"/>
                <a:gd name="T30" fmla="*/ 10 w 75"/>
                <a:gd name="T31" fmla="*/ 101 h 111"/>
                <a:gd name="T32" fmla="*/ 9 w 75"/>
                <a:gd name="T33" fmla="*/ 101 h 111"/>
                <a:gd name="T34" fmla="*/ 9 w 75"/>
                <a:gd name="T35" fmla="*/ 99 h 111"/>
                <a:gd name="T36" fmla="*/ 9 w 75"/>
                <a:gd name="T37" fmla="*/ 97 h 111"/>
                <a:gd name="T38" fmla="*/ 0 w 75"/>
                <a:gd name="T39" fmla="*/ 96 h 111"/>
                <a:gd name="T40" fmla="*/ 0 w 75"/>
                <a:gd name="T41" fmla="*/ 100 h 111"/>
                <a:gd name="T42" fmla="*/ 0 w 75"/>
                <a:gd name="T43" fmla="*/ 103 h 111"/>
                <a:gd name="T44" fmla="*/ 3 w 75"/>
                <a:gd name="T45" fmla="*/ 107 h 111"/>
                <a:gd name="T46" fmla="*/ 6 w 75"/>
                <a:gd name="T47" fmla="*/ 109 h 111"/>
                <a:gd name="T48" fmla="*/ 11 w 75"/>
                <a:gd name="T49" fmla="*/ 111 h 111"/>
                <a:gd name="T50" fmla="*/ 17 w 75"/>
                <a:gd name="T51" fmla="*/ 111 h 111"/>
                <a:gd name="T52" fmla="*/ 24 w 75"/>
                <a:gd name="T53" fmla="*/ 108 h 111"/>
                <a:gd name="T54" fmla="*/ 31 w 75"/>
                <a:gd name="T55" fmla="*/ 104 h 111"/>
                <a:gd name="T56" fmla="*/ 39 w 75"/>
                <a:gd name="T57" fmla="*/ 99 h 111"/>
                <a:gd name="T58" fmla="*/ 46 w 75"/>
                <a:gd name="T59" fmla="*/ 91 h 111"/>
                <a:gd name="T60" fmla="*/ 53 w 75"/>
                <a:gd name="T61" fmla="*/ 84 h 111"/>
                <a:gd name="T62" fmla="*/ 60 w 75"/>
                <a:gd name="T63" fmla="*/ 74 h 111"/>
                <a:gd name="T64" fmla="*/ 65 w 75"/>
                <a:gd name="T65" fmla="*/ 64 h 111"/>
                <a:gd name="T66" fmla="*/ 70 w 75"/>
                <a:gd name="T67" fmla="*/ 53 h 111"/>
                <a:gd name="T68" fmla="*/ 73 w 75"/>
                <a:gd name="T69" fmla="*/ 40 h 111"/>
                <a:gd name="T70" fmla="*/ 75 w 75"/>
                <a:gd name="T71" fmla="*/ 28 h 111"/>
                <a:gd name="T72" fmla="*/ 73 w 75"/>
                <a:gd name="T73" fmla="*/ 14 h 111"/>
                <a:gd name="T74" fmla="*/ 70 w 75"/>
                <a:gd name="T75" fmla="*/ 0 h 111"/>
                <a:gd name="T76" fmla="*/ 62 w 75"/>
                <a:gd name="T77" fmla="*/ 3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1"/>
                <a:gd name="T119" fmla="*/ 75 w 75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1">
                  <a:moveTo>
                    <a:pt x="62" y="3"/>
                  </a:moveTo>
                  <a:lnTo>
                    <a:pt x="65" y="16"/>
                  </a:lnTo>
                  <a:lnTo>
                    <a:pt x="65" y="28"/>
                  </a:lnTo>
                  <a:lnTo>
                    <a:pt x="64" y="39"/>
                  </a:lnTo>
                  <a:lnTo>
                    <a:pt x="62" y="50"/>
                  </a:lnTo>
                  <a:lnTo>
                    <a:pt x="58" y="59"/>
                  </a:lnTo>
                  <a:lnTo>
                    <a:pt x="52" y="69"/>
                  </a:lnTo>
                  <a:lnTo>
                    <a:pt x="46" y="78"/>
                  </a:lnTo>
                  <a:lnTo>
                    <a:pt x="40" y="85"/>
                  </a:lnTo>
                  <a:lnTo>
                    <a:pt x="33" y="91"/>
                  </a:lnTo>
                  <a:lnTo>
                    <a:pt x="26" y="97"/>
                  </a:lnTo>
                  <a:lnTo>
                    <a:pt x="21" y="100"/>
                  </a:lnTo>
                  <a:lnTo>
                    <a:pt x="15" y="102"/>
                  </a:lnTo>
                  <a:lnTo>
                    <a:pt x="11" y="102"/>
                  </a:lnTo>
                  <a:lnTo>
                    <a:pt x="9" y="101"/>
                  </a:lnTo>
                  <a:lnTo>
                    <a:pt x="10" y="101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0" y="96"/>
                  </a:lnTo>
                  <a:lnTo>
                    <a:pt x="0" y="100"/>
                  </a:lnTo>
                  <a:lnTo>
                    <a:pt x="0" y="103"/>
                  </a:lnTo>
                  <a:lnTo>
                    <a:pt x="3" y="107"/>
                  </a:lnTo>
                  <a:lnTo>
                    <a:pt x="6" y="109"/>
                  </a:lnTo>
                  <a:lnTo>
                    <a:pt x="11" y="111"/>
                  </a:lnTo>
                  <a:lnTo>
                    <a:pt x="17" y="111"/>
                  </a:lnTo>
                  <a:lnTo>
                    <a:pt x="24" y="108"/>
                  </a:lnTo>
                  <a:lnTo>
                    <a:pt x="31" y="104"/>
                  </a:lnTo>
                  <a:lnTo>
                    <a:pt x="39" y="99"/>
                  </a:lnTo>
                  <a:lnTo>
                    <a:pt x="46" y="91"/>
                  </a:lnTo>
                  <a:lnTo>
                    <a:pt x="53" y="84"/>
                  </a:lnTo>
                  <a:lnTo>
                    <a:pt x="60" y="74"/>
                  </a:lnTo>
                  <a:lnTo>
                    <a:pt x="65" y="64"/>
                  </a:lnTo>
                  <a:lnTo>
                    <a:pt x="70" y="53"/>
                  </a:lnTo>
                  <a:lnTo>
                    <a:pt x="73" y="40"/>
                  </a:lnTo>
                  <a:lnTo>
                    <a:pt x="75" y="28"/>
                  </a:lnTo>
                  <a:lnTo>
                    <a:pt x="73" y="14"/>
                  </a:lnTo>
                  <a:lnTo>
                    <a:pt x="70" y="0"/>
                  </a:lnTo>
                  <a:lnTo>
                    <a:pt x="62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60" name="Freeform 1869"/>
            <p:cNvSpPr>
              <a:spLocks/>
            </p:cNvSpPr>
            <p:nvPr/>
          </p:nvSpPr>
          <p:spPr bwMode="auto">
            <a:xfrm>
              <a:off x="5454" y="1581"/>
              <a:ext cx="53" cy="45"/>
            </a:xfrm>
            <a:custGeom>
              <a:avLst/>
              <a:gdLst>
                <a:gd name="T0" fmla="*/ 8 w 53"/>
                <a:gd name="T1" fmla="*/ 45 h 45"/>
                <a:gd name="T2" fmla="*/ 13 w 53"/>
                <a:gd name="T3" fmla="*/ 37 h 45"/>
                <a:gd name="T4" fmla="*/ 19 w 53"/>
                <a:gd name="T5" fmla="*/ 29 h 45"/>
                <a:gd name="T6" fmla="*/ 27 w 53"/>
                <a:gd name="T7" fmla="*/ 22 h 45"/>
                <a:gd name="T8" fmla="*/ 33 w 53"/>
                <a:gd name="T9" fmla="*/ 16 h 45"/>
                <a:gd name="T10" fmla="*/ 40 w 53"/>
                <a:gd name="T11" fmla="*/ 12 h 45"/>
                <a:gd name="T12" fmla="*/ 44 w 53"/>
                <a:gd name="T13" fmla="*/ 9 h 45"/>
                <a:gd name="T14" fmla="*/ 45 w 53"/>
                <a:gd name="T15" fmla="*/ 9 h 45"/>
                <a:gd name="T16" fmla="*/ 46 w 53"/>
                <a:gd name="T17" fmla="*/ 9 h 45"/>
                <a:gd name="T18" fmla="*/ 45 w 53"/>
                <a:gd name="T19" fmla="*/ 9 h 45"/>
                <a:gd name="T20" fmla="*/ 45 w 53"/>
                <a:gd name="T21" fmla="*/ 7 h 45"/>
                <a:gd name="T22" fmla="*/ 53 w 53"/>
                <a:gd name="T23" fmla="*/ 4 h 45"/>
                <a:gd name="T24" fmla="*/ 50 w 53"/>
                <a:gd name="T25" fmla="*/ 1 h 45"/>
                <a:gd name="T26" fmla="*/ 47 w 53"/>
                <a:gd name="T27" fmla="*/ 0 h 45"/>
                <a:gd name="T28" fmla="*/ 44 w 53"/>
                <a:gd name="T29" fmla="*/ 0 h 45"/>
                <a:gd name="T30" fmla="*/ 41 w 53"/>
                <a:gd name="T31" fmla="*/ 1 h 45"/>
                <a:gd name="T32" fmla="*/ 34 w 53"/>
                <a:gd name="T33" fmla="*/ 4 h 45"/>
                <a:gd name="T34" fmla="*/ 28 w 53"/>
                <a:gd name="T35" fmla="*/ 9 h 45"/>
                <a:gd name="T36" fmla="*/ 21 w 53"/>
                <a:gd name="T37" fmla="*/ 15 h 45"/>
                <a:gd name="T38" fmla="*/ 13 w 53"/>
                <a:gd name="T39" fmla="*/ 23 h 45"/>
                <a:gd name="T40" fmla="*/ 6 w 53"/>
                <a:gd name="T41" fmla="*/ 32 h 45"/>
                <a:gd name="T42" fmla="*/ 0 w 53"/>
                <a:gd name="T43" fmla="*/ 40 h 45"/>
                <a:gd name="T44" fmla="*/ 8 w 53"/>
                <a:gd name="T45" fmla="*/ 45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5"/>
                <a:gd name="T71" fmla="*/ 53 w 53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5">
                  <a:moveTo>
                    <a:pt x="8" y="45"/>
                  </a:moveTo>
                  <a:lnTo>
                    <a:pt x="13" y="37"/>
                  </a:lnTo>
                  <a:lnTo>
                    <a:pt x="19" y="29"/>
                  </a:lnTo>
                  <a:lnTo>
                    <a:pt x="27" y="22"/>
                  </a:lnTo>
                  <a:lnTo>
                    <a:pt x="33" y="16"/>
                  </a:lnTo>
                  <a:lnTo>
                    <a:pt x="40" y="12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5" y="7"/>
                  </a:lnTo>
                  <a:lnTo>
                    <a:pt x="53" y="4"/>
                  </a:lnTo>
                  <a:lnTo>
                    <a:pt x="50" y="1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4"/>
                  </a:lnTo>
                  <a:lnTo>
                    <a:pt x="28" y="9"/>
                  </a:lnTo>
                  <a:lnTo>
                    <a:pt x="21" y="15"/>
                  </a:lnTo>
                  <a:lnTo>
                    <a:pt x="13" y="23"/>
                  </a:lnTo>
                  <a:lnTo>
                    <a:pt x="6" y="32"/>
                  </a:lnTo>
                  <a:lnTo>
                    <a:pt x="0" y="40"/>
                  </a:lnTo>
                  <a:lnTo>
                    <a:pt x="8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61" name="Freeform 1870"/>
            <p:cNvSpPr>
              <a:spLocks/>
            </p:cNvSpPr>
            <p:nvPr/>
          </p:nvSpPr>
          <p:spPr bwMode="auto">
            <a:xfrm>
              <a:off x="5437" y="1621"/>
              <a:ext cx="25" cy="61"/>
            </a:xfrm>
            <a:custGeom>
              <a:avLst/>
              <a:gdLst>
                <a:gd name="T0" fmla="*/ 9 w 25"/>
                <a:gd name="T1" fmla="*/ 61 h 61"/>
                <a:gd name="T2" fmla="*/ 10 w 25"/>
                <a:gd name="T3" fmla="*/ 56 h 61"/>
                <a:gd name="T4" fmla="*/ 11 w 25"/>
                <a:gd name="T5" fmla="*/ 51 h 61"/>
                <a:gd name="T6" fmla="*/ 12 w 25"/>
                <a:gd name="T7" fmla="*/ 44 h 61"/>
                <a:gd name="T8" fmla="*/ 13 w 25"/>
                <a:gd name="T9" fmla="*/ 37 h 61"/>
                <a:gd name="T10" fmla="*/ 15 w 25"/>
                <a:gd name="T11" fmla="*/ 29 h 61"/>
                <a:gd name="T12" fmla="*/ 17 w 25"/>
                <a:gd name="T13" fmla="*/ 20 h 61"/>
                <a:gd name="T14" fmla="*/ 21 w 25"/>
                <a:gd name="T15" fmla="*/ 12 h 61"/>
                <a:gd name="T16" fmla="*/ 25 w 25"/>
                <a:gd name="T17" fmla="*/ 5 h 61"/>
                <a:gd name="T18" fmla="*/ 17 w 25"/>
                <a:gd name="T19" fmla="*/ 0 h 61"/>
                <a:gd name="T20" fmla="*/ 13 w 25"/>
                <a:gd name="T21" fmla="*/ 9 h 61"/>
                <a:gd name="T22" fmla="*/ 9 w 25"/>
                <a:gd name="T23" fmla="*/ 18 h 61"/>
                <a:gd name="T24" fmla="*/ 7 w 25"/>
                <a:gd name="T25" fmla="*/ 27 h 61"/>
                <a:gd name="T26" fmla="*/ 5 w 25"/>
                <a:gd name="T27" fmla="*/ 34 h 61"/>
                <a:gd name="T28" fmla="*/ 3 w 25"/>
                <a:gd name="T29" fmla="*/ 42 h 61"/>
                <a:gd name="T30" fmla="*/ 2 w 25"/>
                <a:gd name="T31" fmla="*/ 50 h 61"/>
                <a:gd name="T32" fmla="*/ 2 w 25"/>
                <a:gd name="T33" fmla="*/ 55 h 61"/>
                <a:gd name="T34" fmla="*/ 0 w 25"/>
                <a:gd name="T35" fmla="*/ 60 h 61"/>
                <a:gd name="T36" fmla="*/ 9 w 25"/>
                <a:gd name="T37" fmla="*/ 61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1"/>
                <a:gd name="T59" fmla="*/ 25 w 25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1">
                  <a:moveTo>
                    <a:pt x="9" y="61"/>
                  </a:moveTo>
                  <a:lnTo>
                    <a:pt x="10" y="56"/>
                  </a:lnTo>
                  <a:lnTo>
                    <a:pt x="11" y="51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5" y="29"/>
                  </a:lnTo>
                  <a:lnTo>
                    <a:pt x="17" y="20"/>
                  </a:lnTo>
                  <a:lnTo>
                    <a:pt x="21" y="12"/>
                  </a:lnTo>
                  <a:lnTo>
                    <a:pt x="25" y="5"/>
                  </a:lnTo>
                  <a:lnTo>
                    <a:pt x="17" y="0"/>
                  </a:lnTo>
                  <a:lnTo>
                    <a:pt x="13" y="9"/>
                  </a:lnTo>
                  <a:lnTo>
                    <a:pt x="9" y="18"/>
                  </a:lnTo>
                  <a:lnTo>
                    <a:pt x="7" y="27"/>
                  </a:lnTo>
                  <a:lnTo>
                    <a:pt x="5" y="34"/>
                  </a:lnTo>
                  <a:lnTo>
                    <a:pt x="3" y="42"/>
                  </a:lnTo>
                  <a:lnTo>
                    <a:pt x="2" y="50"/>
                  </a:lnTo>
                  <a:lnTo>
                    <a:pt x="2" y="55"/>
                  </a:lnTo>
                  <a:lnTo>
                    <a:pt x="0" y="60"/>
                  </a:lnTo>
                  <a:lnTo>
                    <a:pt x="9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62" name="Freeform 1871"/>
            <p:cNvSpPr>
              <a:spLocks/>
            </p:cNvSpPr>
            <p:nvPr/>
          </p:nvSpPr>
          <p:spPr bwMode="auto">
            <a:xfrm>
              <a:off x="301" y="2550"/>
              <a:ext cx="65" cy="107"/>
            </a:xfrm>
            <a:custGeom>
              <a:avLst/>
              <a:gdLst>
                <a:gd name="T0" fmla="*/ 65 w 65"/>
                <a:gd name="T1" fmla="*/ 97 h 107"/>
                <a:gd name="T2" fmla="*/ 65 w 65"/>
                <a:gd name="T3" fmla="*/ 100 h 107"/>
                <a:gd name="T4" fmla="*/ 65 w 65"/>
                <a:gd name="T5" fmla="*/ 102 h 107"/>
                <a:gd name="T6" fmla="*/ 64 w 65"/>
                <a:gd name="T7" fmla="*/ 105 h 107"/>
                <a:gd name="T8" fmla="*/ 63 w 65"/>
                <a:gd name="T9" fmla="*/ 106 h 107"/>
                <a:gd name="T10" fmla="*/ 59 w 65"/>
                <a:gd name="T11" fmla="*/ 107 h 107"/>
                <a:gd name="T12" fmla="*/ 54 w 65"/>
                <a:gd name="T13" fmla="*/ 107 h 107"/>
                <a:gd name="T14" fmla="*/ 48 w 65"/>
                <a:gd name="T15" fmla="*/ 105 h 107"/>
                <a:gd name="T16" fmla="*/ 41 w 65"/>
                <a:gd name="T17" fmla="*/ 100 h 107"/>
                <a:gd name="T18" fmla="*/ 35 w 65"/>
                <a:gd name="T19" fmla="*/ 96 h 107"/>
                <a:gd name="T20" fmla="*/ 27 w 65"/>
                <a:gd name="T21" fmla="*/ 89 h 107"/>
                <a:gd name="T22" fmla="*/ 21 w 65"/>
                <a:gd name="T23" fmla="*/ 81 h 107"/>
                <a:gd name="T24" fmla="*/ 15 w 65"/>
                <a:gd name="T25" fmla="*/ 72 h 107"/>
                <a:gd name="T26" fmla="*/ 8 w 65"/>
                <a:gd name="T27" fmla="*/ 62 h 107"/>
                <a:gd name="T28" fmla="*/ 4 w 65"/>
                <a:gd name="T29" fmla="*/ 51 h 107"/>
                <a:gd name="T30" fmla="*/ 2 w 65"/>
                <a:gd name="T31" fmla="*/ 40 h 107"/>
                <a:gd name="T32" fmla="*/ 0 w 65"/>
                <a:gd name="T33" fmla="*/ 28 h 107"/>
                <a:gd name="T34" fmla="*/ 1 w 65"/>
                <a:gd name="T35" fmla="*/ 16 h 107"/>
                <a:gd name="T36" fmla="*/ 4 w 65"/>
                <a:gd name="T37" fmla="*/ 3 h 107"/>
                <a:gd name="T38" fmla="*/ 5 w 65"/>
                <a:gd name="T39" fmla="*/ 1 h 107"/>
                <a:gd name="T40" fmla="*/ 6 w 65"/>
                <a:gd name="T41" fmla="*/ 0 h 107"/>
                <a:gd name="T42" fmla="*/ 8 w 65"/>
                <a:gd name="T43" fmla="*/ 0 h 107"/>
                <a:gd name="T44" fmla="*/ 10 w 65"/>
                <a:gd name="T45" fmla="*/ 1 h 107"/>
                <a:gd name="T46" fmla="*/ 17 w 65"/>
                <a:gd name="T47" fmla="*/ 4 h 107"/>
                <a:gd name="T48" fmla="*/ 23 w 65"/>
                <a:gd name="T49" fmla="*/ 9 h 107"/>
                <a:gd name="T50" fmla="*/ 29 w 65"/>
                <a:gd name="T51" fmla="*/ 15 h 107"/>
                <a:gd name="T52" fmla="*/ 37 w 65"/>
                <a:gd name="T53" fmla="*/ 22 h 107"/>
                <a:gd name="T54" fmla="*/ 43 w 65"/>
                <a:gd name="T55" fmla="*/ 30 h 107"/>
                <a:gd name="T56" fmla="*/ 49 w 65"/>
                <a:gd name="T57" fmla="*/ 39 h 107"/>
                <a:gd name="T58" fmla="*/ 54 w 65"/>
                <a:gd name="T59" fmla="*/ 48 h 107"/>
                <a:gd name="T60" fmla="*/ 57 w 65"/>
                <a:gd name="T61" fmla="*/ 55 h 107"/>
                <a:gd name="T62" fmla="*/ 59 w 65"/>
                <a:gd name="T63" fmla="*/ 64 h 107"/>
                <a:gd name="T64" fmla="*/ 61 w 65"/>
                <a:gd name="T65" fmla="*/ 73 h 107"/>
                <a:gd name="T66" fmla="*/ 63 w 65"/>
                <a:gd name="T67" fmla="*/ 81 h 107"/>
                <a:gd name="T68" fmla="*/ 64 w 65"/>
                <a:gd name="T69" fmla="*/ 87 h 107"/>
                <a:gd name="T70" fmla="*/ 64 w 65"/>
                <a:gd name="T71" fmla="*/ 93 h 107"/>
                <a:gd name="T72" fmla="*/ 65 w 65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65" y="97"/>
                  </a:moveTo>
                  <a:lnTo>
                    <a:pt x="65" y="100"/>
                  </a:lnTo>
                  <a:lnTo>
                    <a:pt x="65" y="102"/>
                  </a:lnTo>
                  <a:lnTo>
                    <a:pt x="64" y="105"/>
                  </a:lnTo>
                  <a:lnTo>
                    <a:pt x="63" y="106"/>
                  </a:lnTo>
                  <a:lnTo>
                    <a:pt x="59" y="107"/>
                  </a:lnTo>
                  <a:lnTo>
                    <a:pt x="54" y="107"/>
                  </a:lnTo>
                  <a:lnTo>
                    <a:pt x="48" y="105"/>
                  </a:lnTo>
                  <a:lnTo>
                    <a:pt x="41" y="100"/>
                  </a:lnTo>
                  <a:lnTo>
                    <a:pt x="35" y="96"/>
                  </a:lnTo>
                  <a:lnTo>
                    <a:pt x="27" y="89"/>
                  </a:lnTo>
                  <a:lnTo>
                    <a:pt x="21" y="81"/>
                  </a:lnTo>
                  <a:lnTo>
                    <a:pt x="15" y="72"/>
                  </a:lnTo>
                  <a:lnTo>
                    <a:pt x="8" y="62"/>
                  </a:lnTo>
                  <a:lnTo>
                    <a:pt x="4" y="51"/>
                  </a:lnTo>
                  <a:lnTo>
                    <a:pt x="2" y="40"/>
                  </a:lnTo>
                  <a:lnTo>
                    <a:pt x="0" y="28"/>
                  </a:lnTo>
                  <a:lnTo>
                    <a:pt x="1" y="16"/>
                  </a:lnTo>
                  <a:lnTo>
                    <a:pt x="4" y="3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7" y="4"/>
                  </a:lnTo>
                  <a:lnTo>
                    <a:pt x="23" y="9"/>
                  </a:lnTo>
                  <a:lnTo>
                    <a:pt x="29" y="15"/>
                  </a:lnTo>
                  <a:lnTo>
                    <a:pt x="37" y="22"/>
                  </a:lnTo>
                  <a:lnTo>
                    <a:pt x="43" y="30"/>
                  </a:lnTo>
                  <a:lnTo>
                    <a:pt x="49" y="39"/>
                  </a:lnTo>
                  <a:lnTo>
                    <a:pt x="54" y="48"/>
                  </a:lnTo>
                  <a:lnTo>
                    <a:pt x="57" y="55"/>
                  </a:lnTo>
                  <a:lnTo>
                    <a:pt x="59" y="64"/>
                  </a:lnTo>
                  <a:lnTo>
                    <a:pt x="61" y="73"/>
                  </a:lnTo>
                  <a:lnTo>
                    <a:pt x="63" y="81"/>
                  </a:lnTo>
                  <a:lnTo>
                    <a:pt x="64" y="87"/>
                  </a:lnTo>
                  <a:lnTo>
                    <a:pt x="64" y="93"/>
                  </a:lnTo>
                  <a:lnTo>
                    <a:pt x="65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63" name="Freeform 1872"/>
            <p:cNvSpPr>
              <a:spLocks/>
            </p:cNvSpPr>
            <p:nvPr/>
          </p:nvSpPr>
          <p:spPr bwMode="auto">
            <a:xfrm>
              <a:off x="296" y="2551"/>
              <a:ext cx="75" cy="110"/>
            </a:xfrm>
            <a:custGeom>
              <a:avLst/>
              <a:gdLst>
                <a:gd name="T0" fmla="*/ 5 w 75"/>
                <a:gd name="T1" fmla="*/ 0 h 110"/>
                <a:gd name="T2" fmla="*/ 2 w 75"/>
                <a:gd name="T3" fmla="*/ 14 h 110"/>
                <a:gd name="T4" fmla="*/ 0 w 75"/>
                <a:gd name="T5" fmla="*/ 27 h 110"/>
                <a:gd name="T6" fmla="*/ 2 w 75"/>
                <a:gd name="T7" fmla="*/ 40 h 110"/>
                <a:gd name="T8" fmla="*/ 5 w 75"/>
                <a:gd name="T9" fmla="*/ 52 h 110"/>
                <a:gd name="T10" fmla="*/ 10 w 75"/>
                <a:gd name="T11" fmla="*/ 63 h 110"/>
                <a:gd name="T12" fmla="*/ 15 w 75"/>
                <a:gd name="T13" fmla="*/ 74 h 110"/>
                <a:gd name="T14" fmla="*/ 22 w 75"/>
                <a:gd name="T15" fmla="*/ 83 h 110"/>
                <a:gd name="T16" fmla="*/ 29 w 75"/>
                <a:gd name="T17" fmla="*/ 92 h 110"/>
                <a:gd name="T18" fmla="*/ 36 w 75"/>
                <a:gd name="T19" fmla="*/ 98 h 110"/>
                <a:gd name="T20" fmla="*/ 44 w 75"/>
                <a:gd name="T21" fmla="*/ 104 h 110"/>
                <a:gd name="T22" fmla="*/ 51 w 75"/>
                <a:gd name="T23" fmla="*/ 108 h 110"/>
                <a:gd name="T24" fmla="*/ 58 w 75"/>
                <a:gd name="T25" fmla="*/ 110 h 110"/>
                <a:gd name="T26" fmla="*/ 64 w 75"/>
                <a:gd name="T27" fmla="*/ 110 h 110"/>
                <a:gd name="T28" fmla="*/ 70 w 75"/>
                <a:gd name="T29" fmla="*/ 109 h 110"/>
                <a:gd name="T30" fmla="*/ 72 w 75"/>
                <a:gd name="T31" fmla="*/ 106 h 110"/>
                <a:gd name="T32" fmla="*/ 75 w 75"/>
                <a:gd name="T33" fmla="*/ 103 h 110"/>
                <a:gd name="T34" fmla="*/ 75 w 75"/>
                <a:gd name="T35" fmla="*/ 99 h 110"/>
                <a:gd name="T36" fmla="*/ 75 w 75"/>
                <a:gd name="T37" fmla="*/ 96 h 110"/>
                <a:gd name="T38" fmla="*/ 66 w 75"/>
                <a:gd name="T39" fmla="*/ 97 h 110"/>
                <a:gd name="T40" fmla="*/ 66 w 75"/>
                <a:gd name="T41" fmla="*/ 99 h 110"/>
                <a:gd name="T42" fmla="*/ 66 w 75"/>
                <a:gd name="T43" fmla="*/ 100 h 110"/>
                <a:gd name="T44" fmla="*/ 65 w 75"/>
                <a:gd name="T45" fmla="*/ 100 h 110"/>
                <a:gd name="T46" fmla="*/ 66 w 75"/>
                <a:gd name="T47" fmla="*/ 100 h 110"/>
                <a:gd name="T48" fmla="*/ 64 w 75"/>
                <a:gd name="T49" fmla="*/ 101 h 110"/>
                <a:gd name="T50" fmla="*/ 60 w 75"/>
                <a:gd name="T51" fmla="*/ 101 h 110"/>
                <a:gd name="T52" fmla="*/ 54 w 75"/>
                <a:gd name="T53" fmla="*/ 99 h 110"/>
                <a:gd name="T54" fmla="*/ 49 w 75"/>
                <a:gd name="T55" fmla="*/ 96 h 110"/>
                <a:gd name="T56" fmla="*/ 42 w 75"/>
                <a:gd name="T57" fmla="*/ 91 h 110"/>
                <a:gd name="T58" fmla="*/ 35 w 75"/>
                <a:gd name="T59" fmla="*/ 85 h 110"/>
                <a:gd name="T60" fmla="*/ 29 w 75"/>
                <a:gd name="T61" fmla="*/ 77 h 110"/>
                <a:gd name="T62" fmla="*/ 23 w 75"/>
                <a:gd name="T63" fmla="*/ 69 h 110"/>
                <a:gd name="T64" fmla="*/ 17 w 75"/>
                <a:gd name="T65" fmla="*/ 59 h 110"/>
                <a:gd name="T66" fmla="*/ 13 w 75"/>
                <a:gd name="T67" fmla="*/ 49 h 110"/>
                <a:gd name="T68" fmla="*/ 11 w 75"/>
                <a:gd name="T69" fmla="*/ 38 h 110"/>
                <a:gd name="T70" fmla="*/ 10 w 75"/>
                <a:gd name="T71" fmla="*/ 27 h 110"/>
                <a:gd name="T72" fmla="*/ 10 w 75"/>
                <a:gd name="T73" fmla="*/ 15 h 110"/>
                <a:gd name="T74" fmla="*/ 13 w 75"/>
                <a:gd name="T75" fmla="*/ 3 h 110"/>
                <a:gd name="T76" fmla="*/ 5 w 75"/>
                <a:gd name="T77" fmla="*/ 0 h 1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0"/>
                <a:gd name="T119" fmla="*/ 75 w 75"/>
                <a:gd name="T120" fmla="*/ 110 h 11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0">
                  <a:moveTo>
                    <a:pt x="5" y="0"/>
                  </a:moveTo>
                  <a:lnTo>
                    <a:pt x="2" y="14"/>
                  </a:lnTo>
                  <a:lnTo>
                    <a:pt x="0" y="27"/>
                  </a:lnTo>
                  <a:lnTo>
                    <a:pt x="2" y="40"/>
                  </a:lnTo>
                  <a:lnTo>
                    <a:pt x="5" y="52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3"/>
                  </a:lnTo>
                  <a:lnTo>
                    <a:pt x="29" y="92"/>
                  </a:lnTo>
                  <a:lnTo>
                    <a:pt x="36" y="98"/>
                  </a:lnTo>
                  <a:lnTo>
                    <a:pt x="44" y="104"/>
                  </a:lnTo>
                  <a:lnTo>
                    <a:pt x="51" y="108"/>
                  </a:lnTo>
                  <a:lnTo>
                    <a:pt x="58" y="110"/>
                  </a:lnTo>
                  <a:lnTo>
                    <a:pt x="64" y="110"/>
                  </a:lnTo>
                  <a:lnTo>
                    <a:pt x="70" y="109"/>
                  </a:lnTo>
                  <a:lnTo>
                    <a:pt x="72" y="106"/>
                  </a:lnTo>
                  <a:lnTo>
                    <a:pt x="75" y="103"/>
                  </a:lnTo>
                  <a:lnTo>
                    <a:pt x="75" y="99"/>
                  </a:lnTo>
                  <a:lnTo>
                    <a:pt x="75" y="96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5" y="100"/>
                  </a:lnTo>
                  <a:lnTo>
                    <a:pt x="66" y="100"/>
                  </a:lnTo>
                  <a:lnTo>
                    <a:pt x="64" y="101"/>
                  </a:lnTo>
                  <a:lnTo>
                    <a:pt x="60" y="101"/>
                  </a:lnTo>
                  <a:lnTo>
                    <a:pt x="54" y="99"/>
                  </a:lnTo>
                  <a:lnTo>
                    <a:pt x="49" y="96"/>
                  </a:lnTo>
                  <a:lnTo>
                    <a:pt x="42" y="91"/>
                  </a:lnTo>
                  <a:lnTo>
                    <a:pt x="35" y="85"/>
                  </a:lnTo>
                  <a:lnTo>
                    <a:pt x="29" y="77"/>
                  </a:lnTo>
                  <a:lnTo>
                    <a:pt x="23" y="69"/>
                  </a:lnTo>
                  <a:lnTo>
                    <a:pt x="17" y="59"/>
                  </a:lnTo>
                  <a:lnTo>
                    <a:pt x="13" y="49"/>
                  </a:lnTo>
                  <a:lnTo>
                    <a:pt x="11" y="38"/>
                  </a:lnTo>
                  <a:lnTo>
                    <a:pt x="10" y="27"/>
                  </a:lnTo>
                  <a:lnTo>
                    <a:pt x="10" y="15"/>
                  </a:lnTo>
                  <a:lnTo>
                    <a:pt x="13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64" name="Freeform 1873"/>
            <p:cNvSpPr>
              <a:spLocks/>
            </p:cNvSpPr>
            <p:nvPr/>
          </p:nvSpPr>
          <p:spPr bwMode="auto">
            <a:xfrm>
              <a:off x="301" y="2546"/>
              <a:ext cx="53" cy="45"/>
            </a:xfrm>
            <a:custGeom>
              <a:avLst/>
              <a:gdLst>
                <a:gd name="T0" fmla="*/ 53 w 53"/>
                <a:gd name="T1" fmla="*/ 41 h 45"/>
                <a:gd name="T2" fmla="*/ 47 w 53"/>
                <a:gd name="T3" fmla="*/ 32 h 45"/>
                <a:gd name="T4" fmla="*/ 40 w 53"/>
                <a:gd name="T5" fmla="*/ 23 h 45"/>
                <a:gd name="T6" fmla="*/ 32 w 53"/>
                <a:gd name="T7" fmla="*/ 15 h 45"/>
                <a:gd name="T8" fmla="*/ 25 w 53"/>
                <a:gd name="T9" fmla="*/ 9 h 45"/>
                <a:gd name="T10" fmla="*/ 19 w 53"/>
                <a:gd name="T11" fmla="*/ 4 h 45"/>
                <a:gd name="T12" fmla="*/ 12 w 53"/>
                <a:gd name="T13" fmla="*/ 1 h 45"/>
                <a:gd name="T14" fmla="*/ 9 w 53"/>
                <a:gd name="T15" fmla="*/ 0 h 45"/>
                <a:gd name="T16" fmla="*/ 6 w 53"/>
                <a:gd name="T17" fmla="*/ 0 h 45"/>
                <a:gd name="T18" fmla="*/ 3 w 53"/>
                <a:gd name="T19" fmla="*/ 2 h 45"/>
                <a:gd name="T20" fmla="*/ 0 w 53"/>
                <a:gd name="T21" fmla="*/ 5 h 45"/>
                <a:gd name="T22" fmla="*/ 8 w 53"/>
                <a:gd name="T23" fmla="*/ 8 h 45"/>
                <a:gd name="T24" fmla="*/ 8 w 53"/>
                <a:gd name="T25" fmla="*/ 9 h 45"/>
                <a:gd name="T26" fmla="*/ 7 w 53"/>
                <a:gd name="T27" fmla="*/ 9 h 45"/>
                <a:gd name="T28" fmla="*/ 8 w 53"/>
                <a:gd name="T29" fmla="*/ 9 h 45"/>
                <a:gd name="T30" fmla="*/ 9 w 53"/>
                <a:gd name="T31" fmla="*/ 10 h 45"/>
                <a:gd name="T32" fmla="*/ 13 w 53"/>
                <a:gd name="T33" fmla="*/ 12 h 45"/>
                <a:gd name="T34" fmla="*/ 20 w 53"/>
                <a:gd name="T35" fmla="*/ 16 h 45"/>
                <a:gd name="T36" fmla="*/ 27 w 53"/>
                <a:gd name="T37" fmla="*/ 22 h 45"/>
                <a:gd name="T38" fmla="*/ 34 w 53"/>
                <a:gd name="T39" fmla="*/ 30 h 45"/>
                <a:gd name="T40" fmla="*/ 40 w 53"/>
                <a:gd name="T41" fmla="*/ 37 h 45"/>
                <a:gd name="T42" fmla="*/ 45 w 53"/>
                <a:gd name="T43" fmla="*/ 45 h 45"/>
                <a:gd name="T44" fmla="*/ 53 w 53"/>
                <a:gd name="T45" fmla="*/ 41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5"/>
                <a:gd name="T71" fmla="*/ 53 w 53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5">
                  <a:moveTo>
                    <a:pt x="53" y="41"/>
                  </a:moveTo>
                  <a:lnTo>
                    <a:pt x="47" y="32"/>
                  </a:lnTo>
                  <a:lnTo>
                    <a:pt x="40" y="23"/>
                  </a:lnTo>
                  <a:lnTo>
                    <a:pt x="32" y="15"/>
                  </a:lnTo>
                  <a:lnTo>
                    <a:pt x="25" y="9"/>
                  </a:lnTo>
                  <a:lnTo>
                    <a:pt x="19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8" y="8"/>
                  </a:lnTo>
                  <a:lnTo>
                    <a:pt x="8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9" y="10"/>
                  </a:lnTo>
                  <a:lnTo>
                    <a:pt x="13" y="12"/>
                  </a:lnTo>
                  <a:lnTo>
                    <a:pt x="20" y="16"/>
                  </a:lnTo>
                  <a:lnTo>
                    <a:pt x="27" y="22"/>
                  </a:lnTo>
                  <a:lnTo>
                    <a:pt x="34" y="30"/>
                  </a:lnTo>
                  <a:lnTo>
                    <a:pt x="40" y="37"/>
                  </a:lnTo>
                  <a:lnTo>
                    <a:pt x="45" y="45"/>
                  </a:lnTo>
                  <a:lnTo>
                    <a:pt x="5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65" name="Freeform 1874"/>
            <p:cNvSpPr>
              <a:spLocks/>
            </p:cNvSpPr>
            <p:nvPr/>
          </p:nvSpPr>
          <p:spPr bwMode="auto">
            <a:xfrm>
              <a:off x="346" y="2587"/>
              <a:ext cx="25" cy="61"/>
            </a:xfrm>
            <a:custGeom>
              <a:avLst/>
              <a:gdLst>
                <a:gd name="T0" fmla="*/ 25 w 25"/>
                <a:gd name="T1" fmla="*/ 60 h 61"/>
                <a:gd name="T2" fmla="*/ 23 w 25"/>
                <a:gd name="T3" fmla="*/ 56 h 61"/>
                <a:gd name="T4" fmla="*/ 23 w 25"/>
                <a:gd name="T5" fmla="*/ 49 h 61"/>
                <a:gd name="T6" fmla="*/ 22 w 25"/>
                <a:gd name="T7" fmla="*/ 42 h 61"/>
                <a:gd name="T8" fmla="*/ 20 w 25"/>
                <a:gd name="T9" fmla="*/ 35 h 61"/>
                <a:gd name="T10" fmla="*/ 18 w 25"/>
                <a:gd name="T11" fmla="*/ 26 h 61"/>
                <a:gd name="T12" fmla="*/ 16 w 25"/>
                <a:gd name="T13" fmla="*/ 17 h 61"/>
                <a:gd name="T14" fmla="*/ 12 w 25"/>
                <a:gd name="T15" fmla="*/ 8 h 61"/>
                <a:gd name="T16" fmla="*/ 8 w 25"/>
                <a:gd name="T17" fmla="*/ 0 h 61"/>
                <a:gd name="T18" fmla="*/ 0 w 25"/>
                <a:gd name="T19" fmla="*/ 4 h 61"/>
                <a:gd name="T20" fmla="*/ 4 w 25"/>
                <a:gd name="T21" fmla="*/ 12 h 61"/>
                <a:gd name="T22" fmla="*/ 8 w 25"/>
                <a:gd name="T23" fmla="*/ 20 h 61"/>
                <a:gd name="T24" fmla="*/ 10 w 25"/>
                <a:gd name="T25" fmla="*/ 28 h 61"/>
                <a:gd name="T26" fmla="*/ 12 w 25"/>
                <a:gd name="T27" fmla="*/ 36 h 61"/>
                <a:gd name="T28" fmla="*/ 13 w 25"/>
                <a:gd name="T29" fmla="*/ 44 h 61"/>
                <a:gd name="T30" fmla="*/ 14 w 25"/>
                <a:gd name="T31" fmla="*/ 50 h 61"/>
                <a:gd name="T32" fmla="*/ 15 w 25"/>
                <a:gd name="T33" fmla="*/ 57 h 61"/>
                <a:gd name="T34" fmla="*/ 16 w 25"/>
                <a:gd name="T35" fmla="*/ 61 h 61"/>
                <a:gd name="T36" fmla="*/ 25 w 25"/>
                <a:gd name="T37" fmla="*/ 60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1"/>
                <a:gd name="T59" fmla="*/ 25 w 25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1">
                  <a:moveTo>
                    <a:pt x="25" y="60"/>
                  </a:moveTo>
                  <a:lnTo>
                    <a:pt x="23" y="56"/>
                  </a:lnTo>
                  <a:lnTo>
                    <a:pt x="23" y="49"/>
                  </a:lnTo>
                  <a:lnTo>
                    <a:pt x="22" y="42"/>
                  </a:lnTo>
                  <a:lnTo>
                    <a:pt x="20" y="35"/>
                  </a:lnTo>
                  <a:lnTo>
                    <a:pt x="18" y="26"/>
                  </a:lnTo>
                  <a:lnTo>
                    <a:pt x="16" y="17"/>
                  </a:lnTo>
                  <a:lnTo>
                    <a:pt x="12" y="8"/>
                  </a:lnTo>
                  <a:lnTo>
                    <a:pt x="8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8" y="20"/>
                  </a:lnTo>
                  <a:lnTo>
                    <a:pt x="10" y="28"/>
                  </a:lnTo>
                  <a:lnTo>
                    <a:pt x="12" y="36"/>
                  </a:lnTo>
                  <a:lnTo>
                    <a:pt x="13" y="44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6" y="61"/>
                  </a:lnTo>
                  <a:lnTo>
                    <a:pt x="25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66" name="Freeform 1875"/>
            <p:cNvSpPr>
              <a:spLocks/>
            </p:cNvSpPr>
            <p:nvPr/>
          </p:nvSpPr>
          <p:spPr bwMode="auto">
            <a:xfrm>
              <a:off x="5442" y="2678"/>
              <a:ext cx="65" cy="106"/>
            </a:xfrm>
            <a:custGeom>
              <a:avLst/>
              <a:gdLst>
                <a:gd name="T0" fmla="*/ 0 w 65"/>
                <a:gd name="T1" fmla="*/ 95 h 106"/>
                <a:gd name="T2" fmla="*/ 0 w 65"/>
                <a:gd name="T3" fmla="*/ 99 h 106"/>
                <a:gd name="T4" fmla="*/ 0 w 65"/>
                <a:gd name="T5" fmla="*/ 101 h 106"/>
                <a:gd name="T6" fmla="*/ 1 w 65"/>
                <a:gd name="T7" fmla="*/ 103 h 106"/>
                <a:gd name="T8" fmla="*/ 2 w 65"/>
                <a:gd name="T9" fmla="*/ 104 h 106"/>
                <a:gd name="T10" fmla="*/ 6 w 65"/>
                <a:gd name="T11" fmla="*/ 106 h 106"/>
                <a:gd name="T12" fmla="*/ 11 w 65"/>
                <a:gd name="T13" fmla="*/ 105 h 106"/>
                <a:gd name="T14" fmla="*/ 17 w 65"/>
                <a:gd name="T15" fmla="*/ 103 h 106"/>
                <a:gd name="T16" fmla="*/ 24 w 65"/>
                <a:gd name="T17" fmla="*/ 100 h 106"/>
                <a:gd name="T18" fmla="*/ 30 w 65"/>
                <a:gd name="T19" fmla="*/ 94 h 106"/>
                <a:gd name="T20" fmla="*/ 38 w 65"/>
                <a:gd name="T21" fmla="*/ 88 h 106"/>
                <a:gd name="T22" fmla="*/ 44 w 65"/>
                <a:gd name="T23" fmla="*/ 80 h 106"/>
                <a:gd name="T24" fmla="*/ 50 w 65"/>
                <a:gd name="T25" fmla="*/ 71 h 106"/>
                <a:gd name="T26" fmla="*/ 57 w 65"/>
                <a:gd name="T27" fmla="*/ 61 h 106"/>
                <a:gd name="T28" fmla="*/ 61 w 65"/>
                <a:gd name="T29" fmla="*/ 50 h 106"/>
                <a:gd name="T30" fmla="*/ 63 w 65"/>
                <a:gd name="T31" fmla="*/ 38 h 106"/>
                <a:gd name="T32" fmla="*/ 65 w 65"/>
                <a:gd name="T33" fmla="*/ 26 h 106"/>
                <a:gd name="T34" fmla="*/ 64 w 65"/>
                <a:gd name="T35" fmla="*/ 14 h 106"/>
                <a:gd name="T36" fmla="*/ 61 w 65"/>
                <a:gd name="T37" fmla="*/ 1 h 106"/>
                <a:gd name="T38" fmla="*/ 60 w 65"/>
                <a:gd name="T39" fmla="*/ 0 h 106"/>
                <a:gd name="T40" fmla="*/ 59 w 65"/>
                <a:gd name="T41" fmla="*/ 0 h 106"/>
                <a:gd name="T42" fmla="*/ 57 w 65"/>
                <a:gd name="T43" fmla="*/ 0 h 106"/>
                <a:gd name="T44" fmla="*/ 55 w 65"/>
                <a:gd name="T45" fmla="*/ 0 h 106"/>
                <a:gd name="T46" fmla="*/ 48 w 65"/>
                <a:gd name="T47" fmla="*/ 3 h 106"/>
                <a:gd name="T48" fmla="*/ 42 w 65"/>
                <a:gd name="T49" fmla="*/ 7 h 106"/>
                <a:gd name="T50" fmla="*/ 36 w 65"/>
                <a:gd name="T51" fmla="*/ 14 h 106"/>
                <a:gd name="T52" fmla="*/ 28 w 65"/>
                <a:gd name="T53" fmla="*/ 21 h 106"/>
                <a:gd name="T54" fmla="*/ 22 w 65"/>
                <a:gd name="T55" fmla="*/ 29 h 106"/>
                <a:gd name="T56" fmla="*/ 16 w 65"/>
                <a:gd name="T57" fmla="*/ 38 h 106"/>
                <a:gd name="T58" fmla="*/ 11 w 65"/>
                <a:gd name="T59" fmla="*/ 46 h 106"/>
                <a:gd name="T60" fmla="*/ 8 w 65"/>
                <a:gd name="T61" fmla="*/ 55 h 106"/>
                <a:gd name="T62" fmla="*/ 6 w 65"/>
                <a:gd name="T63" fmla="*/ 62 h 106"/>
                <a:gd name="T64" fmla="*/ 4 w 65"/>
                <a:gd name="T65" fmla="*/ 71 h 106"/>
                <a:gd name="T66" fmla="*/ 2 w 65"/>
                <a:gd name="T67" fmla="*/ 79 h 106"/>
                <a:gd name="T68" fmla="*/ 1 w 65"/>
                <a:gd name="T69" fmla="*/ 85 h 106"/>
                <a:gd name="T70" fmla="*/ 1 w 65"/>
                <a:gd name="T71" fmla="*/ 91 h 106"/>
                <a:gd name="T72" fmla="*/ 0 w 65"/>
                <a:gd name="T73" fmla="*/ 95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0" y="95"/>
                  </a:moveTo>
                  <a:lnTo>
                    <a:pt x="0" y="99"/>
                  </a:lnTo>
                  <a:lnTo>
                    <a:pt x="0" y="101"/>
                  </a:lnTo>
                  <a:lnTo>
                    <a:pt x="1" y="103"/>
                  </a:lnTo>
                  <a:lnTo>
                    <a:pt x="2" y="104"/>
                  </a:lnTo>
                  <a:lnTo>
                    <a:pt x="6" y="106"/>
                  </a:lnTo>
                  <a:lnTo>
                    <a:pt x="11" y="105"/>
                  </a:lnTo>
                  <a:lnTo>
                    <a:pt x="17" y="103"/>
                  </a:lnTo>
                  <a:lnTo>
                    <a:pt x="24" y="100"/>
                  </a:lnTo>
                  <a:lnTo>
                    <a:pt x="30" y="94"/>
                  </a:lnTo>
                  <a:lnTo>
                    <a:pt x="38" y="88"/>
                  </a:lnTo>
                  <a:lnTo>
                    <a:pt x="44" y="80"/>
                  </a:lnTo>
                  <a:lnTo>
                    <a:pt x="50" y="71"/>
                  </a:lnTo>
                  <a:lnTo>
                    <a:pt x="57" y="61"/>
                  </a:lnTo>
                  <a:lnTo>
                    <a:pt x="61" y="50"/>
                  </a:lnTo>
                  <a:lnTo>
                    <a:pt x="63" y="38"/>
                  </a:lnTo>
                  <a:lnTo>
                    <a:pt x="65" y="26"/>
                  </a:lnTo>
                  <a:lnTo>
                    <a:pt x="64" y="14"/>
                  </a:lnTo>
                  <a:lnTo>
                    <a:pt x="61" y="1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48" y="3"/>
                  </a:lnTo>
                  <a:lnTo>
                    <a:pt x="42" y="7"/>
                  </a:lnTo>
                  <a:lnTo>
                    <a:pt x="36" y="14"/>
                  </a:lnTo>
                  <a:lnTo>
                    <a:pt x="28" y="21"/>
                  </a:lnTo>
                  <a:lnTo>
                    <a:pt x="22" y="29"/>
                  </a:lnTo>
                  <a:lnTo>
                    <a:pt x="16" y="38"/>
                  </a:lnTo>
                  <a:lnTo>
                    <a:pt x="11" y="46"/>
                  </a:lnTo>
                  <a:lnTo>
                    <a:pt x="8" y="55"/>
                  </a:lnTo>
                  <a:lnTo>
                    <a:pt x="6" y="62"/>
                  </a:lnTo>
                  <a:lnTo>
                    <a:pt x="4" y="71"/>
                  </a:lnTo>
                  <a:lnTo>
                    <a:pt x="2" y="79"/>
                  </a:lnTo>
                  <a:lnTo>
                    <a:pt x="1" y="85"/>
                  </a:lnTo>
                  <a:lnTo>
                    <a:pt x="1" y="91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67" name="Freeform 1876"/>
            <p:cNvSpPr>
              <a:spLocks/>
            </p:cNvSpPr>
            <p:nvPr/>
          </p:nvSpPr>
          <p:spPr bwMode="auto">
            <a:xfrm>
              <a:off x="5437" y="2678"/>
              <a:ext cx="75" cy="111"/>
            </a:xfrm>
            <a:custGeom>
              <a:avLst/>
              <a:gdLst>
                <a:gd name="T0" fmla="*/ 62 w 75"/>
                <a:gd name="T1" fmla="*/ 3 h 111"/>
                <a:gd name="T2" fmla="*/ 65 w 75"/>
                <a:gd name="T3" fmla="*/ 15 h 111"/>
                <a:gd name="T4" fmla="*/ 65 w 75"/>
                <a:gd name="T5" fmla="*/ 26 h 111"/>
                <a:gd name="T6" fmla="*/ 64 w 75"/>
                <a:gd name="T7" fmla="*/ 38 h 111"/>
                <a:gd name="T8" fmla="*/ 62 w 75"/>
                <a:gd name="T9" fmla="*/ 48 h 111"/>
                <a:gd name="T10" fmla="*/ 58 w 75"/>
                <a:gd name="T11" fmla="*/ 59 h 111"/>
                <a:gd name="T12" fmla="*/ 52 w 75"/>
                <a:gd name="T13" fmla="*/ 68 h 111"/>
                <a:gd name="T14" fmla="*/ 46 w 75"/>
                <a:gd name="T15" fmla="*/ 77 h 111"/>
                <a:gd name="T16" fmla="*/ 40 w 75"/>
                <a:gd name="T17" fmla="*/ 84 h 111"/>
                <a:gd name="T18" fmla="*/ 33 w 75"/>
                <a:gd name="T19" fmla="*/ 91 h 111"/>
                <a:gd name="T20" fmla="*/ 26 w 75"/>
                <a:gd name="T21" fmla="*/ 95 h 111"/>
                <a:gd name="T22" fmla="*/ 21 w 75"/>
                <a:gd name="T23" fmla="*/ 99 h 111"/>
                <a:gd name="T24" fmla="*/ 15 w 75"/>
                <a:gd name="T25" fmla="*/ 101 h 111"/>
                <a:gd name="T26" fmla="*/ 11 w 75"/>
                <a:gd name="T27" fmla="*/ 102 h 111"/>
                <a:gd name="T28" fmla="*/ 9 w 75"/>
                <a:gd name="T29" fmla="*/ 101 h 111"/>
                <a:gd name="T30" fmla="*/ 10 w 75"/>
                <a:gd name="T31" fmla="*/ 101 h 111"/>
                <a:gd name="T32" fmla="*/ 9 w 75"/>
                <a:gd name="T33" fmla="*/ 100 h 111"/>
                <a:gd name="T34" fmla="*/ 9 w 75"/>
                <a:gd name="T35" fmla="*/ 99 h 111"/>
                <a:gd name="T36" fmla="*/ 9 w 75"/>
                <a:gd name="T37" fmla="*/ 96 h 111"/>
                <a:gd name="T38" fmla="*/ 0 w 75"/>
                <a:gd name="T39" fmla="*/ 95 h 111"/>
                <a:gd name="T40" fmla="*/ 0 w 75"/>
                <a:gd name="T41" fmla="*/ 99 h 111"/>
                <a:gd name="T42" fmla="*/ 0 w 75"/>
                <a:gd name="T43" fmla="*/ 102 h 111"/>
                <a:gd name="T44" fmla="*/ 3 w 75"/>
                <a:gd name="T45" fmla="*/ 105 h 111"/>
                <a:gd name="T46" fmla="*/ 5 w 75"/>
                <a:gd name="T47" fmla="*/ 108 h 111"/>
                <a:gd name="T48" fmla="*/ 11 w 75"/>
                <a:gd name="T49" fmla="*/ 111 h 111"/>
                <a:gd name="T50" fmla="*/ 17 w 75"/>
                <a:gd name="T51" fmla="*/ 110 h 111"/>
                <a:gd name="T52" fmla="*/ 24 w 75"/>
                <a:gd name="T53" fmla="*/ 107 h 111"/>
                <a:gd name="T54" fmla="*/ 31 w 75"/>
                <a:gd name="T55" fmla="*/ 103 h 111"/>
                <a:gd name="T56" fmla="*/ 39 w 75"/>
                <a:gd name="T57" fmla="*/ 97 h 111"/>
                <a:gd name="T58" fmla="*/ 46 w 75"/>
                <a:gd name="T59" fmla="*/ 91 h 111"/>
                <a:gd name="T60" fmla="*/ 53 w 75"/>
                <a:gd name="T61" fmla="*/ 82 h 111"/>
                <a:gd name="T62" fmla="*/ 60 w 75"/>
                <a:gd name="T63" fmla="*/ 73 h 111"/>
                <a:gd name="T64" fmla="*/ 65 w 75"/>
                <a:gd name="T65" fmla="*/ 62 h 111"/>
                <a:gd name="T66" fmla="*/ 70 w 75"/>
                <a:gd name="T67" fmla="*/ 51 h 111"/>
                <a:gd name="T68" fmla="*/ 73 w 75"/>
                <a:gd name="T69" fmla="*/ 39 h 111"/>
                <a:gd name="T70" fmla="*/ 75 w 75"/>
                <a:gd name="T71" fmla="*/ 26 h 111"/>
                <a:gd name="T72" fmla="*/ 73 w 75"/>
                <a:gd name="T73" fmla="*/ 13 h 111"/>
                <a:gd name="T74" fmla="*/ 70 w 75"/>
                <a:gd name="T75" fmla="*/ 0 h 111"/>
                <a:gd name="T76" fmla="*/ 62 w 75"/>
                <a:gd name="T77" fmla="*/ 3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1"/>
                <a:gd name="T119" fmla="*/ 75 w 75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1">
                  <a:moveTo>
                    <a:pt x="62" y="3"/>
                  </a:moveTo>
                  <a:lnTo>
                    <a:pt x="65" y="15"/>
                  </a:lnTo>
                  <a:lnTo>
                    <a:pt x="65" y="26"/>
                  </a:lnTo>
                  <a:lnTo>
                    <a:pt x="64" y="38"/>
                  </a:lnTo>
                  <a:lnTo>
                    <a:pt x="62" y="48"/>
                  </a:lnTo>
                  <a:lnTo>
                    <a:pt x="58" y="59"/>
                  </a:lnTo>
                  <a:lnTo>
                    <a:pt x="52" y="68"/>
                  </a:lnTo>
                  <a:lnTo>
                    <a:pt x="46" y="77"/>
                  </a:lnTo>
                  <a:lnTo>
                    <a:pt x="40" y="84"/>
                  </a:lnTo>
                  <a:lnTo>
                    <a:pt x="33" y="91"/>
                  </a:lnTo>
                  <a:lnTo>
                    <a:pt x="26" y="95"/>
                  </a:lnTo>
                  <a:lnTo>
                    <a:pt x="21" y="99"/>
                  </a:lnTo>
                  <a:lnTo>
                    <a:pt x="15" y="101"/>
                  </a:lnTo>
                  <a:lnTo>
                    <a:pt x="11" y="102"/>
                  </a:lnTo>
                  <a:lnTo>
                    <a:pt x="9" y="101"/>
                  </a:lnTo>
                  <a:lnTo>
                    <a:pt x="10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6"/>
                  </a:lnTo>
                  <a:lnTo>
                    <a:pt x="0" y="95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3" y="105"/>
                  </a:lnTo>
                  <a:lnTo>
                    <a:pt x="5" y="108"/>
                  </a:lnTo>
                  <a:lnTo>
                    <a:pt x="11" y="111"/>
                  </a:lnTo>
                  <a:lnTo>
                    <a:pt x="17" y="110"/>
                  </a:lnTo>
                  <a:lnTo>
                    <a:pt x="24" y="107"/>
                  </a:lnTo>
                  <a:lnTo>
                    <a:pt x="31" y="103"/>
                  </a:lnTo>
                  <a:lnTo>
                    <a:pt x="39" y="97"/>
                  </a:lnTo>
                  <a:lnTo>
                    <a:pt x="46" y="91"/>
                  </a:lnTo>
                  <a:lnTo>
                    <a:pt x="53" y="82"/>
                  </a:lnTo>
                  <a:lnTo>
                    <a:pt x="60" y="73"/>
                  </a:lnTo>
                  <a:lnTo>
                    <a:pt x="65" y="62"/>
                  </a:lnTo>
                  <a:lnTo>
                    <a:pt x="70" y="51"/>
                  </a:lnTo>
                  <a:lnTo>
                    <a:pt x="73" y="39"/>
                  </a:lnTo>
                  <a:lnTo>
                    <a:pt x="75" y="26"/>
                  </a:lnTo>
                  <a:lnTo>
                    <a:pt x="73" y="13"/>
                  </a:lnTo>
                  <a:lnTo>
                    <a:pt x="70" y="0"/>
                  </a:lnTo>
                  <a:lnTo>
                    <a:pt x="62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68" name="Freeform 1877"/>
            <p:cNvSpPr>
              <a:spLocks/>
            </p:cNvSpPr>
            <p:nvPr/>
          </p:nvSpPr>
          <p:spPr bwMode="auto">
            <a:xfrm>
              <a:off x="5454" y="2672"/>
              <a:ext cx="53" cy="46"/>
            </a:xfrm>
            <a:custGeom>
              <a:avLst/>
              <a:gdLst>
                <a:gd name="T0" fmla="*/ 8 w 53"/>
                <a:gd name="T1" fmla="*/ 46 h 46"/>
                <a:gd name="T2" fmla="*/ 13 w 53"/>
                <a:gd name="T3" fmla="*/ 38 h 46"/>
                <a:gd name="T4" fmla="*/ 19 w 53"/>
                <a:gd name="T5" fmla="*/ 30 h 46"/>
                <a:gd name="T6" fmla="*/ 26 w 53"/>
                <a:gd name="T7" fmla="*/ 23 h 46"/>
                <a:gd name="T8" fmla="*/ 33 w 53"/>
                <a:gd name="T9" fmla="*/ 17 h 46"/>
                <a:gd name="T10" fmla="*/ 40 w 53"/>
                <a:gd name="T11" fmla="*/ 12 h 46"/>
                <a:gd name="T12" fmla="*/ 44 w 53"/>
                <a:gd name="T13" fmla="*/ 10 h 46"/>
                <a:gd name="T14" fmla="*/ 45 w 53"/>
                <a:gd name="T15" fmla="*/ 10 h 46"/>
                <a:gd name="T16" fmla="*/ 46 w 53"/>
                <a:gd name="T17" fmla="*/ 10 h 46"/>
                <a:gd name="T18" fmla="*/ 45 w 53"/>
                <a:gd name="T19" fmla="*/ 9 h 46"/>
                <a:gd name="T20" fmla="*/ 53 w 53"/>
                <a:gd name="T21" fmla="*/ 6 h 46"/>
                <a:gd name="T22" fmla="*/ 50 w 53"/>
                <a:gd name="T23" fmla="*/ 2 h 46"/>
                <a:gd name="T24" fmla="*/ 47 w 53"/>
                <a:gd name="T25" fmla="*/ 0 h 46"/>
                <a:gd name="T26" fmla="*/ 44 w 53"/>
                <a:gd name="T27" fmla="*/ 0 h 46"/>
                <a:gd name="T28" fmla="*/ 41 w 53"/>
                <a:gd name="T29" fmla="*/ 1 h 46"/>
                <a:gd name="T30" fmla="*/ 34 w 53"/>
                <a:gd name="T31" fmla="*/ 5 h 46"/>
                <a:gd name="T32" fmla="*/ 28 w 53"/>
                <a:gd name="T33" fmla="*/ 10 h 46"/>
                <a:gd name="T34" fmla="*/ 21 w 53"/>
                <a:gd name="T35" fmla="*/ 17 h 46"/>
                <a:gd name="T36" fmla="*/ 13 w 53"/>
                <a:gd name="T37" fmla="*/ 23 h 46"/>
                <a:gd name="T38" fmla="*/ 6 w 53"/>
                <a:gd name="T39" fmla="*/ 32 h 46"/>
                <a:gd name="T40" fmla="*/ 0 w 53"/>
                <a:gd name="T41" fmla="*/ 41 h 46"/>
                <a:gd name="T42" fmla="*/ 8 w 53"/>
                <a:gd name="T43" fmla="*/ 46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6"/>
                <a:gd name="T68" fmla="*/ 53 w 53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6">
                  <a:moveTo>
                    <a:pt x="8" y="46"/>
                  </a:moveTo>
                  <a:lnTo>
                    <a:pt x="13" y="38"/>
                  </a:lnTo>
                  <a:lnTo>
                    <a:pt x="19" y="30"/>
                  </a:lnTo>
                  <a:lnTo>
                    <a:pt x="26" y="23"/>
                  </a:lnTo>
                  <a:lnTo>
                    <a:pt x="33" y="17"/>
                  </a:lnTo>
                  <a:lnTo>
                    <a:pt x="40" y="12"/>
                  </a:lnTo>
                  <a:lnTo>
                    <a:pt x="44" y="10"/>
                  </a:lnTo>
                  <a:lnTo>
                    <a:pt x="45" y="10"/>
                  </a:lnTo>
                  <a:lnTo>
                    <a:pt x="46" y="10"/>
                  </a:lnTo>
                  <a:lnTo>
                    <a:pt x="45" y="9"/>
                  </a:lnTo>
                  <a:lnTo>
                    <a:pt x="53" y="6"/>
                  </a:lnTo>
                  <a:lnTo>
                    <a:pt x="50" y="2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5"/>
                  </a:lnTo>
                  <a:lnTo>
                    <a:pt x="28" y="10"/>
                  </a:lnTo>
                  <a:lnTo>
                    <a:pt x="21" y="17"/>
                  </a:lnTo>
                  <a:lnTo>
                    <a:pt x="13" y="23"/>
                  </a:lnTo>
                  <a:lnTo>
                    <a:pt x="6" y="32"/>
                  </a:lnTo>
                  <a:lnTo>
                    <a:pt x="0" y="41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69" name="Freeform 1878"/>
            <p:cNvSpPr>
              <a:spLocks/>
            </p:cNvSpPr>
            <p:nvPr/>
          </p:nvSpPr>
          <p:spPr bwMode="auto">
            <a:xfrm>
              <a:off x="5437" y="2713"/>
              <a:ext cx="25" cy="61"/>
            </a:xfrm>
            <a:custGeom>
              <a:avLst/>
              <a:gdLst>
                <a:gd name="T0" fmla="*/ 9 w 25"/>
                <a:gd name="T1" fmla="*/ 61 h 61"/>
                <a:gd name="T2" fmla="*/ 10 w 25"/>
                <a:gd name="T3" fmla="*/ 57 h 61"/>
                <a:gd name="T4" fmla="*/ 11 w 25"/>
                <a:gd name="T5" fmla="*/ 51 h 61"/>
                <a:gd name="T6" fmla="*/ 12 w 25"/>
                <a:gd name="T7" fmla="*/ 45 h 61"/>
                <a:gd name="T8" fmla="*/ 13 w 25"/>
                <a:gd name="T9" fmla="*/ 37 h 61"/>
                <a:gd name="T10" fmla="*/ 15 w 25"/>
                <a:gd name="T11" fmla="*/ 28 h 61"/>
                <a:gd name="T12" fmla="*/ 17 w 25"/>
                <a:gd name="T13" fmla="*/ 21 h 61"/>
                <a:gd name="T14" fmla="*/ 21 w 25"/>
                <a:gd name="T15" fmla="*/ 13 h 61"/>
                <a:gd name="T16" fmla="*/ 25 w 25"/>
                <a:gd name="T17" fmla="*/ 5 h 61"/>
                <a:gd name="T18" fmla="*/ 17 w 25"/>
                <a:gd name="T19" fmla="*/ 0 h 61"/>
                <a:gd name="T20" fmla="*/ 13 w 25"/>
                <a:gd name="T21" fmla="*/ 9 h 61"/>
                <a:gd name="T22" fmla="*/ 9 w 25"/>
                <a:gd name="T23" fmla="*/ 17 h 61"/>
                <a:gd name="T24" fmla="*/ 7 w 25"/>
                <a:gd name="T25" fmla="*/ 26 h 61"/>
                <a:gd name="T26" fmla="*/ 5 w 25"/>
                <a:gd name="T27" fmla="*/ 35 h 61"/>
                <a:gd name="T28" fmla="*/ 3 w 25"/>
                <a:gd name="T29" fmla="*/ 43 h 61"/>
                <a:gd name="T30" fmla="*/ 2 w 25"/>
                <a:gd name="T31" fmla="*/ 49 h 61"/>
                <a:gd name="T32" fmla="*/ 2 w 25"/>
                <a:gd name="T33" fmla="*/ 56 h 61"/>
                <a:gd name="T34" fmla="*/ 0 w 25"/>
                <a:gd name="T35" fmla="*/ 60 h 61"/>
                <a:gd name="T36" fmla="*/ 9 w 25"/>
                <a:gd name="T37" fmla="*/ 61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1"/>
                <a:gd name="T59" fmla="*/ 25 w 25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1">
                  <a:moveTo>
                    <a:pt x="9" y="61"/>
                  </a:moveTo>
                  <a:lnTo>
                    <a:pt x="10" y="57"/>
                  </a:lnTo>
                  <a:lnTo>
                    <a:pt x="11" y="51"/>
                  </a:lnTo>
                  <a:lnTo>
                    <a:pt x="12" y="45"/>
                  </a:lnTo>
                  <a:lnTo>
                    <a:pt x="13" y="37"/>
                  </a:lnTo>
                  <a:lnTo>
                    <a:pt x="15" y="28"/>
                  </a:lnTo>
                  <a:lnTo>
                    <a:pt x="17" y="21"/>
                  </a:lnTo>
                  <a:lnTo>
                    <a:pt x="21" y="13"/>
                  </a:lnTo>
                  <a:lnTo>
                    <a:pt x="25" y="5"/>
                  </a:lnTo>
                  <a:lnTo>
                    <a:pt x="17" y="0"/>
                  </a:lnTo>
                  <a:lnTo>
                    <a:pt x="13" y="9"/>
                  </a:lnTo>
                  <a:lnTo>
                    <a:pt x="9" y="17"/>
                  </a:lnTo>
                  <a:lnTo>
                    <a:pt x="7" y="26"/>
                  </a:lnTo>
                  <a:lnTo>
                    <a:pt x="5" y="35"/>
                  </a:lnTo>
                  <a:lnTo>
                    <a:pt x="3" y="43"/>
                  </a:lnTo>
                  <a:lnTo>
                    <a:pt x="2" y="49"/>
                  </a:lnTo>
                  <a:lnTo>
                    <a:pt x="2" y="56"/>
                  </a:lnTo>
                  <a:lnTo>
                    <a:pt x="0" y="60"/>
                  </a:lnTo>
                  <a:lnTo>
                    <a:pt x="9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70" name="Freeform 1879"/>
            <p:cNvSpPr>
              <a:spLocks/>
            </p:cNvSpPr>
            <p:nvPr/>
          </p:nvSpPr>
          <p:spPr bwMode="auto">
            <a:xfrm>
              <a:off x="300" y="1770"/>
              <a:ext cx="64" cy="106"/>
            </a:xfrm>
            <a:custGeom>
              <a:avLst/>
              <a:gdLst>
                <a:gd name="T0" fmla="*/ 64 w 64"/>
                <a:gd name="T1" fmla="*/ 96 h 106"/>
                <a:gd name="T2" fmla="*/ 64 w 64"/>
                <a:gd name="T3" fmla="*/ 100 h 106"/>
                <a:gd name="T4" fmla="*/ 64 w 64"/>
                <a:gd name="T5" fmla="*/ 102 h 106"/>
                <a:gd name="T6" fmla="*/ 63 w 64"/>
                <a:gd name="T7" fmla="*/ 104 h 106"/>
                <a:gd name="T8" fmla="*/ 62 w 64"/>
                <a:gd name="T9" fmla="*/ 105 h 106"/>
                <a:gd name="T10" fmla="*/ 58 w 64"/>
                <a:gd name="T11" fmla="*/ 106 h 106"/>
                <a:gd name="T12" fmla="*/ 53 w 64"/>
                <a:gd name="T13" fmla="*/ 106 h 106"/>
                <a:gd name="T14" fmla="*/ 47 w 64"/>
                <a:gd name="T15" fmla="*/ 104 h 106"/>
                <a:gd name="T16" fmla="*/ 40 w 64"/>
                <a:gd name="T17" fmla="*/ 100 h 106"/>
                <a:gd name="T18" fmla="*/ 33 w 64"/>
                <a:gd name="T19" fmla="*/ 95 h 106"/>
                <a:gd name="T20" fmla="*/ 26 w 64"/>
                <a:gd name="T21" fmla="*/ 89 h 106"/>
                <a:gd name="T22" fmla="*/ 20 w 64"/>
                <a:gd name="T23" fmla="*/ 80 h 106"/>
                <a:gd name="T24" fmla="*/ 13 w 64"/>
                <a:gd name="T25" fmla="*/ 71 h 106"/>
                <a:gd name="T26" fmla="*/ 8 w 64"/>
                <a:gd name="T27" fmla="*/ 61 h 106"/>
                <a:gd name="T28" fmla="*/ 3 w 64"/>
                <a:gd name="T29" fmla="*/ 50 h 106"/>
                <a:gd name="T30" fmla="*/ 1 w 64"/>
                <a:gd name="T31" fmla="*/ 39 h 106"/>
                <a:gd name="T32" fmla="*/ 0 w 64"/>
                <a:gd name="T33" fmla="*/ 27 h 106"/>
                <a:gd name="T34" fmla="*/ 0 w 64"/>
                <a:gd name="T35" fmla="*/ 15 h 106"/>
                <a:gd name="T36" fmla="*/ 3 w 64"/>
                <a:gd name="T37" fmla="*/ 2 h 106"/>
                <a:gd name="T38" fmla="*/ 4 w 64"/>
                <a:gd name="T39" fmla="*/ 1 h 106"/>
                <a:gd name="T40" fmla="*/ 6 w 64"/>
                <a:gd name="T41" fmla="*/ 0 h 106"/>
                <a:gd name="T42" fmla="*/ 7 w 64"/>
                <a:gd name="T43" fmla="*/ 0 h 106"/>
                <a:gd name="T44" fmla="*/ 9 w 64"/>
                <a:gd name="T45" fmla="*/ 1 h 106"/>
                <a:gd name="T46" fmla="*/ 16 w 64"/>
                <a:gd name="T47" fmla="*/ 3 h 106"/>
                <a:gd name="T48" fmla="*/ 22 w 64"/>
                <a:gd name="T49" fmla="*/ 8 h 106"/>
                <a:gd name="T50" fmla="*/ 28 w 64"/>
                <a:gd name="T51" fmla="*/ 14 h 106"/>
                <a:gd name="T52" fmla="*/ 36 w 64"/>
                <a:gd name="T53" fmla="*/ 22 h 106"/>
                <a:gd name="T54" fmla="*/ 42 w 64"/>
                <a:gd name="T55" fmla="*/ 29 h 106"/>
                <a:gd name="T56" fmla="*/ 48 w 64"/>
                <a:gd name="T57" fmla="*/ 38 h 106"/>
                <a:gd name="T58" fmla="*/ 53 w 64"/>
                <a:gd name="T59" fmla="*/ 47 h 106"/>
                <a:gd name="T60" fmla="*/ 56 w 64"/>
                <a:gd name="T61" fmla="*/ 55 h 106"/>
                <a:gd name="T62" fmla="*/ 58 w 64"/>
                <a:gd name="T63" fmla="*/ 63 h 106"/>
                <a:gd name="T64" fmla="*/ 60 w 64"/>
                <a:gd name="T65" fmla="*/ 71 h 106"/>
                <a:gd name="T66" fmla="*/ 62 w 64"/>
                <a:gd name="T67" fmla="*/ 80 h 106"/>
                <a:gd name="T68" fmla="*/ 63 w 64"/>
                <a:gd name="T69" fmla="*/ 86 h 106"/>
                <a:gd name="T70" fmla="*/ 63 w 64"/>
                <a:gd name="T71" fmla="*/ 92 h 106"/>
                <a:gd name="T72" fmla="*/ 64 w 64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6"/>
                <a:gd name="T113" fmla="*/ 64 w 64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6">
                  <a:moveTo>
                    <a:pt x="64" y="96"/>
                  </a:moveTo>
                  <a:lnTo>
                    <a:pt x="64" y="100"/>
                  </a:lnTo>
                  <a:lnTo>
                    <a:pt x="64" y="102"/>
                  </a:lnTo>
                  <a:lnTo>
                    <a:pt x="63" y="104"/>
                  </a:lnTo>
                  <a:lnTo>
                    <a:pt x="62" y="105"/>
                  </a:lnTo>
                  <a:lnTo>
                    <a:pt x="58" y="106"/>
                  </a:lnTo>
                  <a:lnTo>
                    <a:pt x="53" y="106"/>
                  </a:lnTo>
                  <a:lnTo>
                    <a:pt x="47" y="104"/>
                  </a:lnTo>
                  <a:lnTo>
                    <a:pt x="40" y="100"/>
                  </a:lnTo>
                  <a:lnTo>
                    <a:pt x="33" y="95"/>
                  </a:lnTo>
                  <a:lnTo>
                    <a:pt x="26" y="89"/>
                  </a:lnTo>
                  <a:lnTo>
                    <a:pt x="20" y="80"/>
                  </a:lnTo>
                  <a:lnTo>
                    <a:pt x="13" y="71"/>
                  </a:lnTo>
                  <a:lnTo>
                    <a:pt x="8" y="61"/>
                  </a:lnTo>
                  <a:lnTo>
                    <a:pt x="3" y="50"/>
                  </a:lnTo>
                  <a:lnTo>
                    <a:pt x="1" y="39"/>
                  </a:lnTo>
                  <a:lnTo>
                    <a:pt x="0" y="27"/>
                  </a:lnTo>
                  <a:lnTo>
                    <a:pt x="0" y="15"/>
                  </a:lnTo>
                  <a:lnTo>
                    <a:pt x="3" y="2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16" y="3"/>
                  </a:lnTo>
                  <a:lnTo>
                    <a:pt x="22" y="8"/>
                  </a:lnTo>
                  <a:lnTo>
                    <a:pt x="28" y="14"/>
                  </a:lnTo>
                  <a:lnTo>
                    <a:pt x="36" y="22"/>
                  </a:lnTo>
                  <a:lnTo>
                    <a:pt x="42" y="29"/>
                  </a:lnTo>
                  <a:lnTo>
                    <a:pt x="48" y="38"/>
                  </a:lnTo>
                  <a:lnTo>
                    <a:pt x="53" y="47"/>
                  </a:lnTo>
                  <a:lnTo>
                    <a:pt x="56" y="55"/>
                  </a:lnTo>
                  <a:lnTo>
                    <a:pt x="58" y="63"/>
                  </a:lnTo>
                  <a:lnTo>
                    <a:pt x="60" y="71"/>
                  </a:lnTo>
                  <a:lnTo>
                    <a:pt x="62" y="80"/>
                  </a:lnTo>
                  <a:lnTo>
                    <a:pt x="63" y="86"/>
                  </a:lnTo>
                  <a:lnTo>
                    <a:pt x="63" y="92"/>
                  </a:lnTo>
                  <a:lnTo>
                    <a:pt x="64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71" name="Freeform 1880"/>
            <p:cNvSpPr>
              <a:spLocks/>
            </p:cNvSpPr>
            <p:nvPr/>
          </p:nvSpPr>
          <p:spPr bwMode="auto">
            <a:xfrm>
              <a:off x="294" y="1770"/>
              <a:ext cx="74" cy="111"/>
            </a:xfrm>
            <a:custGeom>
              <a:avLst/>
              <a:gdLst>
                <a:gd name="T0" fmla="*/ 6 w 74"/>
                <a:gd name="T1" fmla="*/ 0 h 111"/>
                <a:gd name="T2" fmla="*/ 1 w 74"/>
                <a:gd name="T3" fmla="*/ 14 h 111"/>
                <a:gd name="T4" fmla="*/ 0 w 74"/>
                <a:gd name="T5" fmla="*/ 27 h 111"/>
                <a:gd name="T6" fmla="*/ 2 w 74"/>
                <a:gd name="T7" fmla="*/ 40 h 111"/>
                <a:gd name="T8" fmla="*/ 5 w 74"/>
                <a:gd name="T9" fmla="*/ 52 h 111"/>
                <a:gd name="T10" fmla="*/ 10 w 74"/>
                <a:gd name="T11" fmla="*/ 63 h 111"/>
                <a:gd name="T12" fmla="*/ 15 w 74"/>
                <a:gd name="T13" fmla="*/ 74 h 111"/>
                <a:gd name="T14" fmla="*/ 22 w 74"/>
                <a:gd name="T15" fmla="*/ 83 h 111"/>
                <a:gd name="T16" fmla="*/ 29 w 74"/>
                <a:gd name="T17" fmla="*/ 92 h 111"/>
                <a:gd name="T18" fmla="*/ 36 w 74"/>
                <a:gd name="T19" fmla="*/ 98 h 111"/>
                <a:gd name="T20" fmla="*/ 44 w 74"/>
                <a:gd name="T21" fmla="*/ 104 h 111"/>
                <a:gd name="T22" fmla="*/ 51 w 74"/>
                <a:gd name="T23" fmla="*/ 108 h 111"/>
                <a:gd name="T24" fmla="*/ 57 w 74"/>
                <a:gd name="T25" fmla="*/ 111 h 111"/>
                <a:gd name="T26" fmla="*/ 65 w 74"/>
                <a:gd name="T27" fmla="*/ 111 h 111"/>
                <a:gd name="T28" fmla="*/ 70 w 74"/>
                <a:gd name="T29" fmla="*/ 109 h 111"/>
                <a:gd name="T30" fmla="*/ 72 w 74"/>
                <a:gd name="T31" fmla="*/ 106 h 111"/>
                <a:gd name="T32" fmla="*/ 74 w 74"/>
                <a:gd name="T33" fmla="*/ 103 h 111"/>
                <a:gd name="T34" fmla="*/ 74 w 74"/>
                <a:gd name="T35" fmla="*/ 100 h 111"/>
                <a:gd name="T36" fmla="*/ 74 w 74"/>
                <a:gd name="T37" fmla="*/ 96 h 111"/>
                <a:gd name="T38" fmla="*/ 66 w 74"/>
                <a:gd name="T39" fmla="*/ 97 h 111"/>
                <a:gd name="T40" fmla="*/ 66 w 74"/>
                <a:gd name="T41" fmla="*/ 100 h 111"/>
                <a:gd name="T42" fmla="*/ 66 w 74"/>
                <a:gd name="T43" fmla="*/ 101 h 111"/>
                <a:gd name="T44" fmla="*/ 65 w 74"/>
                <a:gd name="T45" fmla="*/ 101 h 111"/>
                <a:gd name="T46" fmla="*/ 66 w 74"/>
                <a:gd name="T47" fmla="*/ 101 h 111"/>
                <a:gd name="T48" fmla="*/ 64 w 74"/>
                <a:gd name="T49" fmla="*/ 102 h 111"/>
                <a:gd name="T50" fmla="*/ 60 w 74"/>
                <a:gd name="T51" fmla="*/ 102 h 111"/>
                <a:gd name="T52" fmla="*/ 55 w 74"/>
                <a:gd name="T53" fmla="*/ 100 h 111"/>
                <a:gd name="T54" fmla="*/ 49 w 74"/>
                <a:gd name="T55" fmla="*/ 96 h 111"/>
                <a:gd name="T56" fmla="*/ 42 w 74"/>
                <a:gd name="T57" fmla="*/ 91 h 111"/>
                <a:gd name="T58" fmla="*/ 35 w 74"/>
                <a:gd name="T59" fmla="*/ 85 h 111"/>
                <a:gd name="T60" fmla="*/ 29 w 74"/>
                <a:gd name="T61" fmla="*/ 78 h 111"/>
                <a:gd name="T62" fmla="*/ 23 w 74"/>
                <a:gd name="T63" fmla="*/ 69 h 111"/>
                <a:gd name="T64" fmla="*/ 17 w 74"/>
                <a:gd name="T65" fmla="*/ 59 h 111"/>
                <a:gd name="T66" fmla="*/ 13 w 74"/>
                <a:gd name="T67" fmla="*/ 49 h 111"/>
                <a:gd name="T68" fmla="*/ 11 w 74"/>
                <a:gd name="T69" fmla="*/ 38 h 111"/>
                <a:gd name="T70" fmla="*/ 10 w 74"/>
                <a:gd name="T71" fmla="*/ 27 h 111"/>
                <a:gd name="T72" fmla="*/ 10 w 74"/>
                <a:gd name="T73" fmla="*/ 15 h 111"/>
                <a:gd name="T74" fmla="*/ 13 w 74"/>
                <a:gd name="T75" fmla="*/ 3 h 111"/>
                <a:gd name="T76" fmla="*/ 6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" y="0"/>
                  </a:moveTo>
                  <a:lnTo>
                    <a:pt x="1" y="14"/>
                  </a:lnTo>
                  <a:lnTo>
                    <a:pt x="0" y="27"/>
                  </a:lnTo>
                  <a:lnTo>
                    <a:pt x="2" y="40"/>
                  </a:lnTo>
                  <a:lnTo>
                    <a:pt x="5" y="52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3"/>
                  </a:lnTo>
                  <a:lnTo>
                    <a:pt x="29" y="92"/>
                  </a:lnTo>
                  <a:lnTo>
                    <a:pt x="36" y="98"/>
                  </a:lnTo>
                  <a:lnTo>
                    <a:pt x="44" y="104"/>
                  </a:lnTo>
                  <a:lnTo>
                    <a:pt x="51" y="108"/>
                  </a:lnTo>
                  <a:lnTo>
                    <a:pt x="57" y="111"/>
                  </a:lnTo>
                  <a:lnTo>
                    <a:pt x="65" y="111"/>
                  </a:lnTo>
                  <a:lnTo>
                    <a:pt x="70" y="109"/>
                  </a:lnTo>
                  <a:lnTo>
                    <a:pt x="72" y="106"/>
                  </a:lnTo>
                  <a:lnTo>
                    <a:pt x="74" y="103"/>
                  </a:lnTo>
                  <a:lnTo>
                    <a:pt x="74" y="100"/>
                  </a:lnTo>
                  <a:lnTo>
                    <a:pt x="74" y="96"/>
                  </a:lnTo>
                  <a:lnTo>
                    <a:pt x="66" y="97"/>
                  </a:lnTo>
                  <a:lnTo>
                    <a:pt x="66" y="100"/>
                  </a:lnTo>
                  <a:lnTo>
                    <a:pt x="66" y="101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2"/>
                  </a:lnTo>
                  <a:lnTo>
                    <a:pt x="60" y="102"/>
                  </a:lnTo>
                  <a:lnTo>
                    <a:pt x="55" y="100"/>
                  </a:lnTo>
                  <a:lnTo>
                    <a:pt x="49" y="96"/>
                  </a:lnTo>
                  <a:lnTo>
                    <a:pt x="42" y="91"/>
                  </a:lnTo>
                  <a:lnTo>
                    <a:pt x="35" y="85"/>
                  </a:lnTo>
                  <a:lnTo>
                    <a:pt x="29" y="78"/>
                  </a:lnTo>
                  <a:lnTo>
                    <a:pt x="23" y="69"/>
                  </a:lnTo>
                  <a:lnTo>
                    <a:pt x="17" y="59"/>
                  </a:lnTo>
                  <a:lnTo>
                    <a:pt x="13" y="49"/>
                  </a:lnTo>
                  <a:lnTo>
                    <a:pt x="11" y="38"/>
                  </a:lnTo>
                  <a:lnTo>
                    <a:pt x="10" y="27"/>
                  </a:lnTo>
                  <a:lnTo>
                    <a:pt x="10" y="15"/>
                  </a:lnTo>
                  <a:lnTo>
                    <a:pt x="1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72" name="Freeform 1881"/>
            <p:cNvSpPr>
              <a:spLocks/>
            </p:cNvSpPr>
            <p:nvPr/>
          </p:nvSpPr>
          <p:spPr bwMode="auto">
            <a:xfrm>
              <a:off x="300" y="1765"/>
              <a:ext cx="51" cy="45"/>
            </a:xfrm>
            <a:custGeom>
              <a:avLst/>
              <a:gdLst>
                <a:gd name="T0" fmla="*/ 51 w 51"/>
                <a:gd name="T1" fmla="*/ 41 h 45"/>
                <a:gd name="T2" fmla="*/ 46 w 51"/>
                <a:gd name="T3" fmla="*/ 32 h 45"/>
                <a:gd name="T4" fmla="*/ 39 w 51"/>
                <a:gd name="T5" fmla="*/ 23 h 45"/>
                <a:gd name="T6" fmla="*/ 31 w 51"/>
                <a:gd name="T7" fmla="*/ 16 h 45"/>
                <a:gd name="T8" fmla="*/ 24 w 51"/>
                <a:gd name="T9" fmla="*/ 9 h 45"/>
                <a:gd name="T10" fmla="*/ 18 w 51"/>
                <a:gd name="T11" fmla="*/ 5 h 45"/>
                <a:gd name="T12" fmla="*/ 11 w 51"/>
                <a:gd name="T13" fmla="*/ 1 h 45"/>
                <a:gd name="T14" fmla="*/ 8 w 51"/>
                <a:gd name="T15" fmla="*/ 0 h 45"/>
                <a:gd name="T16" fmla="*/ 5 w 51"/>
                <a:gd name="T17" fmla="*/ 0 h 45"/>
                <a:gd name="T18" fmla="*/ 2 w 51"/>
                <a:gd name="T19" fmla="*/ 2 h 45"/>
                <a:gd name="T20" fmla="*/ 0 w 51"/>
                <a:gd name="T21" fmla="*/ 5 h 45"/>
                <a:gd name="T22" fmla="*/ 7 w 51"/>
                <a:gd name="T23" fmla="*/ 8 h 45"/>
                <a:gd name="T24" fmla="*/ 7 w 51"/>
                <a:gd name="T25" fmla="*/ 9 h 45"/>
                <a:gd name="T26" fmla="*/ 6 w 51"/>
                <a:gd name="T27" fmla="*/ 9 h 45"/>
                <a:gd name="T28" fmla="*/ 7 w 51"/>
                <a:gd name="T29" fmla="*/ 9 h 45"/>
                <a:gd name="T30" fmla="*/ 8 w 51"/>
                <a:gd name="T31" fmla="*/ 10 h 45"/>
                <a:gd name="T32" fmla="*/ 13 w 51"/>
                <a:gd name="T33" fmla="*/ 12 h 45"/>
                <a:gd name="T34" fmla="*/ 19 w 51"/>
                <a:gd name="T35" fmla="*/ 17 h 45"/>
                <a:gd name="T36" fmla="*/ 26 w 51"/>
                <a:gd name="T37" fmla="*/ 22 h 45"/>
                <a:gd name="T38" fmla="*/ 32 w 51"/>
                <a:gd name="T39" fmla="*/ 30 h 45"/>
                <a:gd name="T40" fmla="*/ 39 w 51"/>
                <a:gd name="T41" fmla="*/ 38 h 45"/>
                <a:gd name="T42" fmla="*/ 44 w 51"/>
                <a:gd name="T43" fmla="*/ 45 h 45"/>
                <a:gd name="T44" fmla="*/ 51 w 51"/>
                <a:gd name="T45" fmla="*/ 41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5"/>
                <a:gd name="T71" fmla="*/ 51 w 5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5">
                  <a:moveTo>
                    <a:pt x="51" y="41"/>
                  </a:moveTo>
                  <a:lnTo>
                    <a:pt x="46" y="32"/>
                  </a:lnTo>
                  <a:lnTo>
                    <a:pt x="39" y="23"/>
                  </a:lnTo>
                  <a:lnTo>
                    <a:pt x="31" y="16"/>
                  </a:lnTo>
                  <a:lnTo>
                    <a:pt x="24" y="9"/>
                  </a:lnTo>
                  <a:lnTo>
                    <a:pt x="18" y="5"/>
                  </a:lnTo>
                  <a:lnTo>
                    <a:pt x="11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13" y="12"/>
                  </a:lnTo>
                  <a:lnTo>
                    <a:pt x="19" y="17"/>
                  </a:lnTo>
                  <a:lnTo>
                    <a:pt x="26" y="22"/>
                  </a:lnTo>
                  <a:lnTo>
                    <a:pt x="32" y="30"/>
                  </a:lnTo>
                  <a:lnTo>
                    <a:pt x="39" y="38"/>
                  </a:lnTo>
                  <a:lnTo>
                    <a:pt x="44" y="45"/>
                  </a:lnTo>
                  <a:lnTo>
                    <a:pt x="51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73" name="Freeform 1882"/>
            <p:cNvSpPr>
              <a:spLocks/>
            </p:cNvSpPr>
            <p:nvPr/>
          </p:nvSpPr>
          <p:spPr bwMode="auto">
            <a:xfrm>
              <a:off x="344" y="1806"/>
              <a:ext cx="24" cy="61"/>
            </a:xfrm>
            <a:custGeom>
              <a:avLst/>
              <a:gdLst>
                <a:gd name="T0" fmla="*/ 24 w 24"/>
                <a:gd name="T1" fmla="*/ 60 h 61"/>
                <a:gd name="T2" fmla="*/ 24 w 24"/>
                <a:gd name="T3" fmla="*/ 56 h 61"/>
                <a:gd name="T4" fmla="*/ 23 w 24"/>
                <a:gd name="T5" fmla="*/ 49 h 61"/>
                <a:gd name="T6" fmla="*/ 22 w 24"/>
                <a:gd name="T7" fmla="*/ 43 h 61"/>
                <a:gd name="T8" fmla="*/ 20 w 24"/>
                <a:gd name="T9" fmla="*/ 35 h 61"/>
                <a:gd name="T10" fmla="*/ 18 w 24"/>
                <a:gd name="T11" fmla="*/ 26 h 61"/>
                <a:gd name="T12" fmla="*/ 16 w 24"/>
                <a:gd name="T13" fmla="*/ 17 h 61"/>
                <a:gd name="T14" fmla="*/ 12 w 24"/>
                <a:gd name="T15" fmla="*/ 9 h 61"/>
                <a:gd name="T16" fmla="*/ 7 w 24"/>
                <a:gd name="T17" fmla="*/ 0 h 61"/>
                <a:gd name="T18" fmla="*/ 0 w 24"/>
                <a:gd name="T19" fmla="*/ 4 h 61"/>
                <a:gd name="T20" fmla="*/ 4 w 24"/>
                <a:gd name="T21" fmla="*/ 12 h 61"/>
                <a:gd name="T22" fmla="*/ 7 w 24"/>
                <a:gd name="T23" fmla="*/ 21 h 61"/>
                <a:gd name="T24" fmla="*/ 10 w 24"/>
                <a:gd name="T25" fmla="*/ 28 h 61"/>
                <a:gd name="T26" fmla="*/ 12 w 24"/>
                <a:gd name="T27" fmla="*/ 36 h 61"/>
                <a:gd name="T28" fmla="*/ 14 w 24"/>
                <a:gd name="T29" fmla="*/ 44 h 61"/>
                <a:gd name="T30" fmla="*/ 15 w 24"/>
                <a:gd name="T31" fmla="*/ 50 h 61"/>
                <a:gd name="T32" fmla="*/ 15 w 24"/>
                <a:gd name="T33" fmla="*/ 57 h 61"/>
                <a:gd name="T34" fmla="*/ 16 w 24"/>
                <a:gd name="T35" fmla="*/ 61 h 61"/>
                <a:gd name="T36" fmla="*/ 24 w 24"/>
                <a:gd name="T37" fmla="*/ 60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1"/>
                <a:gd name="T59" fmla="*/ 24 w 24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1">
                  <a:moveTo>
                    <a:pt x="24" y="60"/>
                  </a:moveTo>
                  <a:lnTo>
                    <a:pt x="24" y="56"/>
                  </a:lnTo>
                  <a:lnTo>
                    <a:pt x="23" y="49"/>
                  </a:lnTo>
                  <a:lnTo>
                    <a:pt x="22" y="43"/>
                  </a:lnTo>
                  <a:lnTo>
                    <a:pt x="20" y="35"/>
                  </a:lnTo>
                  <a:lnTo>
                    <a:pt x="18" y="26"/>
                  </a:lnTo>
                  <a:lnTo>
                    <a:pt x="16" y="17"/>
                  </a:lnTo>
                  <a:lnTo>
                    <a:pt x="12" y="9"/>
                  </a:lnTo>
                  <a:lnTo>
                    <a:pt x="7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7" y="21"/>
                  </a:lnTo>
                  <a:lnTo>
                    <a:pt x="10" y="28"/>
                  </a:lnTo>
                  <a:lnTo>
                    <a:pt x="12" y="36"/>
                  </a:lnTo>
                  <a:lnTo>
                    <a:pt x="14" y="44"/>
                  </a:lnTo>
                  <a:lnTo>
                    <a:pt x="15" y="50"/>
                  </a:lnTo>
                  <a:lnTo>
                    <a:pt x="15" y="57"/>
                  </a:lnTo>
                  <a:lnTo>
                    <a:pt x="16" y="61"/>
                  </a:lnTo>
                  <a:lnTo>
                    <a:pt x="24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74" name="Freeform 1883"/>
            <p:cNvSpPr>
              <a:spLocks/>
            </p:cNvSpPr>
            <p:nvPr/>
          </p:nvSpPr>
          <p:spPr bwMode="auto">
            <a:xfrm>
              <a:off x="5444" y="1897"/>
              <a:ext cx="64" cy="107"/>
            </a:xfrm>
            <a:custGeom>
              <a:avLst/>
              <a:gdLst>
                <a:gd name="T0" fmla="*/ 0 w 64"/>
                <a:gd name="T1" fmla="*/ 96 h 107"/>
                <a:gd name="T2" fmla="*/ 0 w 64"/>
                <a:gd name="T3" fmla="*/ 99 h 107"/>
                <a:gd name="T4" fmla="*/ 0 w 64"/>
                <a:gd name="T5" fmla="*/ 101 h 107"/>
                <a:gd name="T6" fmla="*/ 1 w 64"/>
                <a:gd name="T7" fmla="*/ 103 h 107"/>
                <a:gd name="T8" fmla="*/ 2 w 64"/>
                <a:gd name="T9" fmla="*/ 104 h 107"/>
                <a:gd name="T10" fmla="*/ 6 w 64"/>
                <a:gd name="T11" fmla="*/ 107 h 107"/>
                <a:gd name="T12" fmla="*/ 11 w 64"/>
                <a:gd name="T13" fmla="*/ 105 h 107"/>
                <a:gd name="T14" fmla="*/ 17 w 64"/>
                <a:gd name="T15" fmla="*/ 103 h 107"/>
                <a:gd name="T16" fmla="*/ 24 w 64"/>
                <a:gd name="T17" fmla="*/ 100 h 107"/>
                <a:gd name="T18" fmla="*/ 31 w 64"/>
                <a:gd name="T19" fmla="*/ 94 h 107"/>
                <a:gd name="T20" fmla="*/ 38 w 64"/>
                <a:gd name="T21" fmla="*/ 88 h 107"/>
                <a:gd name="T22" fmla="*/ 44 w 64"/>
                <a:gd name="T23" fmla="*/ 80 h 107"/>
                <a:gd name="T24" fmla="*/ 51 w 64"/>
                <a:gd name="T25" fmla="*/ 71 h 107"/>
                <a:gd name="T26" fmla="*/ 56 w 64"/>
                <a:gd name="T27" fmla="*/ 62 h 107"/>
                <a:gd name="T28" fmla="*/ 61 w 64"/>
                <a:gd name="T29" fmla="*/ 51 h 107"/>
                <a:gd name="T30" fmla="*/ 63 w 64"/>
                <a:gd name="T31" fmla="*/ 38 h 107"/>
                <a:gd name="T32" fmla="*/ 64 w 64"/>
                <a:gd name="T33" fmla="*/ 26 h 107"/>
                <a:gd name="T34" fmla="*/ 64 w 64"/>
                <a:gd name="T35" fmla="*/ 14 h 107"/>
                <a:gd name="T36" fmla="*/ 61 w 64"/>
                <a:gd name="T37" fmla="*/ 1 h 107"/>
                <a:gd name="T38" fmla="*/ 60 w 64"/>
                <a:gd name="T39" fmla="*/ 0 h 107"/>
                <a:gd name="T40" fmla="*/ 58 w 64"/>
                <a:gd name="T41" fmla="*/ 0 h 107"/>
                <a:gd name="T42" fmla="*/ 57 w 64"/>
                <a:gd name="T43" fmla="*/ 0 h 107"/>
                <a:gd name="T44" fmla="*/ 55 w 64"/>
                <a:gd name="T45" fmla="*/ 0 h 107"/>
                <a:gd name="T46" fmla="*/ 48 w 64"/>
                <a:gd name="T47" fmla="*/ 3 h 107"/>
                <a:gd name="T48" fmla="*/ 42 w 64"/>
                <a:gd name="T49" fmla="*/ 8 h 107"/>
                <a:gd name="T50" fmla="*/ 36 w 64"/>
                <a:gd name="T51" fmla="*/ 14 h 107"/>
                <a:gd name="T52" fmla="*/ 28 w 64"/>
                <a:gd name="T53" fmla="*/ 21 h 107"/>
                <a:gd name="T54" fmla="*/ 22 w 64"/>
                <a:gd name="T55" fmla="*/ 30 h 107"/>
                <a:gd name="T56" fmla="*/ 16 w 64"/>
                <a:gd name="T57" fmla="*/ 38 h 107"/>
                <a:gd name="T58" fmla="*/ 11 w 64"/>
                <a:gd name="T59" fmla="*/ 46 h 107"/>
                <a:gd name="T60" fmla="*/ 8 w 64"/>
                <a:gd name="T61" fmla="*/ 55 h 107"/>
                <a:gd name="T62" fmla="*/ 6 w 64"/>
                <a:gd name="T63" fmla="*/ 63 h 107"/>
                <a:gd name="T64" fmla="*/ 4 w 64"/>
                <a:gd name="T65" fmla="*/ 71 h 107"/>
                <a:gd name="T66" fmla="*/ 2 w 64"/>
                <a:gd name="T67" fmla="*/ 79 h 107"/>
                <a:gd name="T68" fmla="*/ 1 w 64"/>
                <a:gd name="T69" fmla="*/ 86 h 107"/>
                <a:gd name="T70" fmla="*/ 1 w 64"/>
                <a:gd name="T71" fmla="*/ 91 h 107"/>
                <a:gd name="T72" fmla="*/ 0 w 64"/>
                <a:gd name="T73" fmla="*/ 96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7"/>
                <a:gd name="T113" fmla="*/ 64 w 64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7">
                  <a:moveTo>
                    <a:pt x="0" y="96"/>
                  </a:moveTo>
                  <a:lnTo>
                    <a:pt x="0" y="99"/>
                  </a:lnTo>
                  <a:lnTo>
                    <a:pt x="0" y="101"/>
                  </a:lnTo>
                  <a:lnTo>
                    <a:pt x="1" y="103"/>
                  </a:lnTo>
                  <a:lnTo>
                    <a:pt x="2" y="104"/>
                  </a:lnTo>
                  <a:lnTo>
                    <a:pt x="6" y="107"/>
                  </a:lnTo>
                  <a:lnTo>
                    <a:pt x="11" y="105"/>
                  </a:lnTo>
                  <a:lnTo>
                    <a:pt x="17" y="103"/>
                  </a:lnTo>
                  <a:lnTo>
                    <a:pt x="24" y="100"/>
                  </a:lnTo>
                  <a:lnTo>
                    <a:pt x="31" y="94"/>
                  </a:lnTo>
                  <a:lnTo>
                    <a:pt x="38" y="88"/>
                  </a:lnTo>
                  <a:lnTo>
                    <a:pt x="44" y="80"/>
                  </a:lnTo>
                  <a:lnTo>
                    <a:pt x="51" y="71"/>
                  </a:lnTo>
                  <a:lnTo>
                    <a:pt x="56" y="62"/>
                  </a:lnTo>
                  <a:lnTo>
                    <a:pt x="61" y="51"/>
                  </a:lnTo>
                  <a:lnTo>
                    <a:pt x="63" y="38"/>
                  </a:lnTo>
                  <a:lnTo>
                    <a:pt x="64" y="26"/>
                  </a:lnTo>
                  <a:lnTo>
                    <a:pt x="64" y="14"/>
                  </a:lnTo>
                  <a:lnTo>
                    <a:pt x="61" y="1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48" y="3"/>
                  </a:lnTo>
                  <a:lnTo>
                    <a:pt x="42" y="8"/>
                  </a:lnTo>
                  <a:lnTo>
                    <a:pt x="36" y="14"/>
                  </a:lnTo>
                  <a:lnTo>
                    <a:pt x="28" y="21"/>
                  </a:lnTo>
                  <a:lnTo>
                    <a:pt x="22" y="30"/>
                  </a:lnTo>
                  <a:lnTo>
                    <a:pt x="16" y="38"/>
                  </a:lnTo>
                  <a:lnTo>
                    <a:pt x="11" y="46"/>
                  </a:lnTo>
                  <a:lnTo>
                    <a:pt x="8" y="55"/>
                  </a:lnTo>
                  <a:lnTo>
                    <a:pt x="6" y="63"/>
                  </a:lnTo>
                  <a:lnTo>
                    <a:pt x="4" y="71"/>
                  </a:lnTo>
                  <a:lnTo>
                    <a:pt x="2" y="79"/>
                  </a:lnTo>
                  <a:lnTo>
                    <a:pt x="1" y="86"/>
                  </a:lnTo>
                  <a:lnTo>
                    <a:pt x="1" y="91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75" name="Freeform 1884"/>
            <p:cNvSpPr>
              <a:spLocks/>
            </p:cNvSpPr>
            <p:nvPr/>
          </p:nvSpPr>
          <p:spPr bwMode="auto">
            <a:xfrm>
              <a:off x="5440" y="1897"/>
              <a:ext cx="74" cy="111"/>
            </a:xfrm>
            <a:custGeom>
              <a:avLst/>
              <a:gdLst>
                <a:gd name="T0" fmla="*/ 61 w 74"/>
                <a:gd name="T1" fmla="*/ 3 h 111"/>
                <a:gd name="T2" fmla="*/ 63 w 74"/>
                <a:gd name="T3" fmla="*/ 15 h 111"/>
                <a:gd name="T4" fmla="*/ 64 w 74"/>
                <a:gd name="T5" fmla="*/ 26 h 111"/>
                <a:gd name="T6" fmla="*/ 63 w 74"/>
                <a:gd name="T7" fmla="*/ 38 h 111"/>
                <a:gd name="T8" fmla="*/ 61 w 74"/>
                <a:gd name="T9" fmla="*/ 48 h 111"/>
                <a:gd name="T10" fmla="*/ 57 w 74"/>
                <a:gd name="T11" fmla="*/ 59 h 111"/>
                <a:gd name="T12" fmla="*/ 51 w 74"/>
                <a:gd name="T13" fmla="*/ 68 h 111"/>
                <a:gd name="T14" fmla="*/ 45 w 74"/>
                <a:gd name="T15" fmla="*/ 77 h 111"/>
                <a:gd name="T16" fmla="*/ 39 w 74"/>
                <a:gd name="T17" fmla="*/ 85 h 111"/>
                <a:gd name="T18" fmla="*/ 32 w 74"/>
                <a:gd name="T19" fmla="*/ 91 h 111"/>
                <a:gd name="T20" fmla="*/ 25 w 74"/>
                <a:gd name="T21" fmla="*/ 96 h 111"/>
                <a:gd name="T22" fmla="*/ 19 w 74"/>
                <a:gd name="T23" fmla="*/ 99 h 111"/>
                <a:gd name="T24" fmla="*/ 14 w 74"/>
                <a:gd name="T25" fmla="*/ 101 h 111"/>
                <a:gd name="T26" fmla="*/ 10 w 74"/>
                <a:gd name="T27" fmla="*/ 101 h 111"/>
                <a:gd name="T28" fmla="*/ 8 w 74"/>
                <a:gd name="T29" fmla="*/ 101 h 111"/>
                <a:gd name="T30" fmla="*/ 9 w 74"/>
                <a:gd name="T31" fmla="*/ 101 h 111"/>
                <a:gd name="T32" fmla="*/ 8 w 74"/>
                <a:gd name="T33" fmla="*/ 100 h 111"/>
                <a:gd name="T34" fmla="*/ 8 w 74"/>
                <a:gd name="T35" fmla="*/ 99 h 111"/>
                <a:gd name="T36" fmla="*/ 8 w 74"/>
                <a:gd name="T37" fmla="*/ 97 h 111"/>
                <a:gd name="T38" fmla="*/ 0 w 74"/>
                <a:gd name="T39" fmla="*/ 96 h 111"/>
                <a:gd name="T40" fmla="*/ 0 w 74"/>
                <a:gd name="T41" fmla="*/ 99 h 111"/>
                <a:gd name="T42" fmla="*/ 0 w 74"/>
                <a:gd name="T43" fmla="*/ 102 h 111"/>
                <a:gd name="T44" fmla="*/ 2 w 74"/>
                <a:gd name="T45" fmla="*/ 105 h 111"/>
                <a:gd name="T46" fmla="*/ 4 w 74"/>
                <a:gd name="T47" fmla="*/ 109 h 111"/>
                <a:gd name="T48" fmla="*/ 9 w 74"/>
                <a:gd name="T49" fmla="*/ 111 h 111"/>
                <a:gd name="T50" fmla="*/ 17 w 74"/>
                <a:gd name="T51" fmla="*/ 110 h 111"/>
                <a:gd name="T52" fmla="*/ 23 w 74"/>
                <a:gd name="T53" fmla="*/ 108 h 111"/>
                <a:gd name="T54" fmla="*/ 30 w 74"/>
                <a:gd name="T55" fmla="*/ 103 h 111"/>
                <a:gd name="T56" fmla="*/ 38 w 74"/>
                <a:gd name="T57" fmla="*/ 98 h 111"/>
                <a:gd name="T58" fmla="*/ 45 w 74"/>
                <a:gd name="T59" fmla="*/ 91 h 111"/>
                <a:gd name="T60" fmla="*/ 52 w 74"/>
                <a:gd name="T61" fmla="*/ 82 h 111"/>
                <a:gd name="T62" fmla="*/ 59 w 74"/>
                <a:gd name="T63" fmla="*/ 74 h 111"/>
                <a:gd name="T64" fmla="*/ 64 w 74"/>
                <a:gd name="T65" fmla="*/ 63 h 111"/>
                <a:gd name="T66" fmla="*/ 69 w 74"/>
                <a:gd name="T67" fmla="*/ 52 h 111"/>
                <a:gd name="T68" fmla="*/ 72 w 74"/>
                <a:gd name="T69" fmla="*/ 40 h 111"/>
                <a:gd name="T70" fmla="*/ 74 w 74"/>
                <a:gd name="T71" fmla="*/ 26 h 111"/>
                <a:gd name="T72" fmla="*/ 73 w 74"/>
                <a:gd name="T73" fmla="*/ 13 h 111"/>
                <a:gd name="T74" fmla="*/ 68 w 74"/>
                <a:gd name="T75" fmla="*/ 0 h 111"/>
                <a:gd name="T76" fmla="*/ 61 w 74"/>
                <a:gd name="T77" fmla="*/ 3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1" y="3"/>
                  </a:moveTo>
                  <a:lnTo>
                    <a:pt x="63" y="15"/>
                  </a:lnTo>
                  <a:lnTo>
                    <a:pt x="64" y="26"/>
                  </a:lnTo>
                  <a:lnTo>
                    <a:pt x="63" y="38"/>
                  </a:lnTo>
                  <a:lnTo>
                    <a:pt x="61" y="48"/>
                  </a:lnTo>
                  <a:lnTo>
                    <a:pt x="57" y="59"/>
                  </a:lnTo>
                  <a:lnTo>
                    <a:pt x="51" y="68"/>
                  </a:lnTo>
                  <a:lnTo>
                    <a:pt x="45" y="77"/>
                  </a:lnTo>
                  <a:lnTo>
                    <a:pt x="39" y="85"/>
                  </a:lnTo>
                  <a:lnTo>
                    <a:pt x="32" y="91"/>
                  </a:lnTo>
                  <a:lnTo>
                    <a:pt x="25" y="96"/>
                  </a:lnTo>
                  <a:lnTo>
                    <a:pt x="19" y="99"/>
                  </a:lnTo>
                  <a:lnTo>
                    <a:pt x="14" y="101"/>
                  </a:lnTo>
                  <a:lnTo>
                    <a:pt x="10" y="101"/>
                  </a:lnTo>
                  <a:lnTo>
                    <a:pt x="8" y="101"/>
                  </a:lnTo>
                  <a:lnTo>
                    <a:pt x="9" y="101"/>
                  </a:lnTo>
                  <a:lnTo>
                    <a:pt x="8" y="100"/>
                  </a:lnTo>
                  <a:lnTo>
                    <a:pt x="8" y="99"/>
                  </a:lnTo>
                  <a:lnTo>
                    <a:pt x="8" y="97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2" y="105"/>
                  </a:lnTo>
                  <a:lnTo>
                    <a:pt x="4" y="109"/>
                  </a:lnTo>
                  <a:lnTo>
                    <a:pt x="9" y="111"/>
                  </a:lnTo>
                  <a:lnTo>
                    <a:pt x="17" y="110"/>
                  </a:lnTo>
                  <a:lnTo>
                    <a:pt x="23" y="108"/>
                  </a:lnTo>
                  <a:lnTo>
                    <a:pt x="30" y="103"/>
                  </a:lnTo>
                  <a:lnTo>
                    <a:pt x="38" y="98"/>
                  </a:lnTo>
                  <a:lnTo>
                    <a:pt x="45" y="91"/>
                  </a:lnTo>
                  <a:lnTo>
                    <a:pt x="52" y="82"/>
                  </a:lnTo>
                  <a:lnTo>
                    <a:pt x="59" y="74"/>
                  </a:lnTo>
                  <a:lnTo>
                    <a:pt x="64" y="63"/>
                  </a:lnTo>
                  <a:lnTo>
                    <a:pt x="69" y="52"/>
                  </a:lnTo>
                  <a:lnTo>
                    <a:pt x="72" y="40"/>
                  </a:lnTo>
                  <a:lnTo>
                    <a:pt x="74" y="26"/>
                  </a:lnTo>
                  <a:lnTo>
                    <a:pt x="73" y="13"/>
                  </a:lnTo>
                  <a:lnTo>
                    <a:pt x="68" y="0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76" name="Freeform 1885"/>
            <p:cNvSpPr>
              <a:spLocks/>
            </p:cNvSpPr>
            <p:nvPr/>
          </p:nvSpPr>
          <p:spPr bwMode="auto">
            <a:xfrm>
              <a:off x="5457" y="1892"/>
              <a:ext cx="51" cy="46"/>
            </a:xfrm>
            <a:custGeom>
              <a:avLst/>
              <a:gdLst>
                <a:gd name="T0" fmla="*/ 7 w 51"/>
                <a:gd name="T1" fmla="*/ 46 h 46"/>
                <a:gd name="T2" fmla="*/ 12 w 51"/>
                <a:gd name="T3" fmla="*/ 37 h 46"/>
                <a:gd name="T4" fmla="*/ 19 w 51"/>
                <a:gd name="T5" fmla="*/ 29 h 46"/>
                <a:gd name="T6" fmla="*/ 25 w 51"/>
                <a:gd name="T7" fmla="*/ 23 h 46"/>
                <a:gd name="T8" fmla="*/ 32 w 51"/>
                <a:gd name="T9" fmla="*/ 16 h 46"/>
                <a:gd name="T10" fmla="*/ 38 w 51"/>
                <a:gd name="T11" fmla="*/ 12 h 46"/>
                <a:gd name="T12" fmla="*/ 43 w 51"/>
                <a:gd name="T13" fmla="*/ 9 h 46"/>
                <a:gd name="T14" fmla="*/ 44 w 51"/>
                <a:gd name="T15" fmla="*/ 9 h 46"/>
                <a:gd name="T16" fmla="*/ 45 w 51"/>
                <a:gd name="T17" fmla="*/ 9 h 46"/>
                <a:gd name="T18" fmla="*/ 44 w 51"/>
                <a:gd name="T19" fmla="*/ 8 h 46"/>
                <a:gd name="T20" fmla="*/ 51 w 51"/>
                <a:gd name="T21" fmla="*/ 5 h 46"/>
                <a:gd name="T22" fmla="*/ 49 w 51"/>
                <a:gd name="T23" fmla="*/ 2 h 46"/>
                <a:gd name="T24" fmla="*/ 46 w 51"/>
                <a:gd name="T25" fmla="*/ 0 h 46"/>
                <a:gd name="T26" fmla="*/ 43 w 51"/>
                <a:gd name="T27" fmla="*/ 0 h 46"/>
                <a:gd name="T28" fmla="*/ 40 w 51"/>
                <a:gd name="T29" fmla="*/ 1 h 46"/>
                <a:gd name="T30" fmla="*/ 33 w 51"/>
                <a:gd name="T31" fmla="*/ 4 h 46"/>
                <a:gd name="T32" fmla="*/ 27 w 51"/>
                <a:gd name="T33" fmla="*/ 9 h 46"/>
                <a:gd name="T34" fmla="*/ 20 w 51"/>
                <a:gd name="T35" fmla="*/ 16 h 46"/>
                <a:gd name="T36" fmla="*/ 12 w 51"/>
                <a:gd name="T37" fmla="*/ 23 h 46"/>
                <a:gd name="T38" fmla="*/ 5 w 51"/>
                <a:gd name="T39" fmla="*/ 31 h 46"/>
                <a:gd name="T40" fmla="*/ 0 w 51"/>
                <a:gd name="T41" fmla="*/ 40 h 46"/>
                <a:gd name="T42" fmla="*/ 7 w 51"/>
                <a:gd name="T43" fmla="*/ 46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46"/>
                <a:gd name="T68" fmla="*/ 51 w 51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46">
                  <a:moveTo>
                    <a:pt x="7" y="46"/>
                  </a:moveTo>
                  <a:lnTo>
                    <a:pt x="12" y="37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2" y="16"/>
                  </a:lnTo>
                  <a:lnTo>
                    <a:pt x="38" y="12"/>
                  </a:lnTo>
                  <a:lnTo>
                    <a:pt x="43" y="9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4" y="8"/>
                  </a:lnTo>
                  <a:lnTo>
                    <a:pt x="51" y="5"/>
                  </a:lnTo>
                  <a:lnTo>
                    <a:pt x="49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3" y="4"/>
                  </a:lnTo>
                  <a:lnTo>
                    <a:pt x="27" y="9"/>
                  </a:lnTo>
                  <a:lnTo>
                    <a:pt x="20" y="16"/>
                  </a:lnTo>
                  <a:lnTo>
                    <a:pt x="12" y="23"/>
                  </a:lnTo>
                  <a:lnTo>
                    <a:pt x="5" y="31"/>
                  </a:lnTo>
                  <a:lnTo>
                    <a:pt x="0" y="40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77" name="Freeform 1886"/>
            <p:cNvSpPr>
              <a:spLocks/>
            </p:cNvSpPr>
            <p:nvPr/>
          </p:nvSpPr>
          <p:spPr bwMode="auto">
            <a:xfrm>
              <a:off x="5440" y="1932"/>
              <a:ext cx="24" cy="62"/>
            </a:xfrm>
            <a:custGeom>
              <a:avLst/>
              <a:gdLst>
                <a:gd name="T0" fmla="*/ 8 w 24"/>
                <a:gd name="T1" fmla="*/ 62 h 62"/>
                <a:gd name="T2" fmla="*/ 9 w 24"/>
                <a:gd name="T3" fmla="*/ 57 h 62"/>
                <a:gd name="T4" fmla="*/ 9 w 24"/>
                <a:gd name="T5" fmla="*/ 52 h 62"/>
                <a:gd name="T6" fmla="*/ 10 w 24"/>
                <a:gd name="T7" fmla="*/ 45 h 62"/>
                <a:gd name="T8" fmla="*/ 12 w 24"/>
                <a:gd name="T9" fmla="*/ 37 h 62"/>
                <a:gd name="T10" fmla="*/ 14 w 24"/>
                <a:gd name="T11" fmla="*/ 29 h 62"/>
                <a:gd name="T12" fmla="*/ 17 w 24"/>
                <a:gd name="T13" fmla="*/ 21 h 62"/>
                <a:gd name="T14" fmla="*/ 20 w 24"/>
                <a:gd name="T15" fmla="*/ 13 h 62"/>
                <a:gd name="T16" fmla="*/ 24 w 24"/>
                <a:gd name="T17" fmla="*/ 6 h 62"/>
                <a:gd name="T18" fmla="*/ 17 w 24"/>
                <a:gd name="T19" fmla="*/ 0 h 62"/>
                <a:gd name="T20" fmla="*/ 12 w 24"/>
                <a:gd name="T21" fmla="*/ 9 h 62"/>
                <a:gd name="T22" fmla="*/ 8 w 24"/>
                <a:gd name="T23" fmla="*/ 18 h 62"/>
                <a:gd name="T24" fmla="*/ 6 w 24"/>
                <a:gd name="T25" fmla="*/ 27 h 62"/>
                <a:gd name="T26" fmla="*/ 4 w 24"/>
                <a:gd name="T27" fmla="*/ 35 h 62"/>
                <a:gd name="T28" fmla="*/ 2 w 24"/>
                <a:gd name="T29" fmla="*/ 43 h 62"/>
                <a:gd name="T30" fmla="*/ 1 w 24"/>
                <a:gd name="T31" fmla="*/ 50 h 62"/>
                <a:gd name="T32" fmla="*/ 0 w 24"/>
                <a:gd name="T33" fmla="*/ 56 h 62"/>
                <a:gd name="T34" fmla="*/ 0 w 24"/>
                <a:gd name="T35" fmla="*/ 61 h 62"/>
                <a:gd name="T36" fmla="*/ 8 w 24"/>
                <a:gd name="T37" fmla="*/ 62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2"/>
                <a:gd name="T59" fmla="*/ 24 w 24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2">
                  <a:moveTo>
                    <a:pt x="8" y="62"/>
                  </a:moveTo>
                  <a:lnTo>
                    <a:pt x="9" y="57"/>
                  </a:lnTo>
                  <a:lnTo>
                    <a:pt x="9" y="52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4" y="29"/>
                  </a:lnTo>
                  <a:lnTo>
                    <a:pt x="17" y="21"/>
                  </a:lnTo>
                  <a:lnTo>
                    <a:pt x="20" y="13"/>
                  </a:lnTo>
                  <a:lnTo>
                    <a:pt x="24" y="6"/>
                  </a:lnTo>
                  <a:lnTo>
                    <a:pt x="17" y="0"/>
                  </a:lnTo>
                  <a:lnTo>
                    <a:pt x="12" y="9"/>
                  </a:lnTo>
                  <a:lnTo>
                    <a:pt x="8" y="18"/>
                  </a:lnTo>
                  <a:lnTo>
                    <a:pt x="6" y="27"/>
                  </a:lnTo>
                  <a:lnTo>
                    <a:pt x="4" y="35"/>
                  </a:lnTo>
                  <a:lnTo>
                    <a:pt x="2" y="43"/>
                  </a:lnTo>
                  <a:lnTo>
                    <a:pt x="1" y="50"/>
                  </a:lnTo>
                  <a:lnTo>
                    <a:pt x="0" y="56"/>
                  </a:lnTo>
                  <a:lnTo>
                    <a:pt x="0" y="61"/>
                  </a:lnTo>
                  <a:lnTo>
                    <a:pt x="8" y="6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78" name="Freeform 1887"/>
            <p:cNvSpPr>
              <a:spLocks/>
            </p:cNvSpPr>
            <p:nvPr/>
          </p:nvSpPr>
          <p:spPr bwMode="auto">
            <a:xfrm>
              <a:off x="300" y="2862"/>
              <a:ext cx="64" cy="107"/>
            </a:xfrm>
            <a:custGeom>
              <a:avLst/>
              <a:gdLst>
                <a:gd name="T0" fmla="*/ 64 w 64"/>
                <a:gd name="T1" fmla="*/ 97 h 107"/>
                <a:gd name="T2" fmla="*/ 64 w 64"/>
                <a:gd name="T3" fmla="*/ 99 h 107"/>
                <a:gd name="T4" fmla="*/ 64 w 64"/>
                <a:gd name="T5" fmla="*/ 102 h 107"/>
                <a:gd name="T6" fmla="*/ 63 w 64"/>
                <a:gd name="T7" fmla="*/ 103 h 107"/>
                <a:gd name="T8" fmla="*/ 62 w 64"/>
                <a:gd name="T9" fmla="*/ 106 h 107"/>
                <a:gd name="T10" fmla="*/ 58 w 64"/>
                <a:gd name="T11" fmla="*/ 107 h 107"/>
                <a:gd name="T12" fmla="*/ 53 w 64"/>
                <a:gd name="T13" fmla="*/ 106 h 107"/>
                <a:gd name="T14" fmla="*/ 47 w 64"/>
                <a:gd name="T15" fmla="*/ 103 h 107"/>
                <a:gd name="T16" fmla="*/ 41 w 64"/>
                <a:gd name="T17" fmla="*/ 100 h 107"/>
                <a:gd name="T18" fmla="*/ 33 w 64"/>
                <a:gd name="T19" fmla="*/ 95 h 107"/>
                <a:gd name="T20" fmla="*/ 26 w 64"/>
                <a:gd name="T21" fmla="*/ 88 h 107"/>
                <a:gd name="T22" fmla="*/ 20 w 64"/>
                <a:gd name="T23" fmla="*/ 80 h 107"/>
                <a:gd name="T24" fmla="*/ 13 w 64"/>
                <a:gd name="T25" fmla="*/ 72 h 107"/>
                <a:gd name="T26" fmla="*/ 8 w 64"/>
                <a:gd name="T27" fmla="*/ 62 h 107"/>
                <a:gd name="T28" fmla="*/ 3 w 64"/>
                <a:gd name="T29" fmla="*/ 51 h 107"/>
                <a:gd name="T30" fmla="*/ 1 w 64"/>
                <a:gd name="T31" fmla="*/ 40 h 107"/>
                <a:gd name="T32" fmla="*/ 0 w 64"/>
                <a:gd name="T33" fmla="*/ 28 h 107"/>
                <a:gd name="T34" fmla="*/ 0 w 64"/>
                <a:gd name="T35" fmla="*/ 14 h 107"/>
                <a:gd name="T36" fmla="*/ 3 w 64"/>
                <a:gd name="T37" fmla="*/ 1 h 107"/>
                <a:gd name="T38" fmla="*/ 4 w 64"/>
                <a:gd name="T39" fmla="*/ 0 h 107"/>
                <a:gd name="T40" fmla="*/ 6 w 64"/>
                <a:gd name="T41" fmla="*/ 0 h 107"/>
                <a:gd name="T42" fmla="*/ 7 w 64"/>
                <a:gd name="T43" fmla="*/ 0 h 107"/>
                <a:gd name="T44" fmla="*/ 9 w 64"/>
                <a:gd name="T45" fmla="*/ 0 h 107"/>
                <a:gd name="T46" fmla="*/ 16 w 64"/>
                <a:gd name="T47" fmla="*/ 4 h 107"/>
                <a:gd name="T48" fmla="*/ 22 w 64"/>
                <a:gd name="T49" fmla="*/ 8 h 107"/>
                <a:gd name="T50" fmla="*/ 28 w 64"/>
                <a:gd name="T51" fmla="*/ 14 h 107"/>
                <a:gd name="T52" fmla="*/ 36 w 64"/>
                <a:gd name="T53" fmla="*/ 22 h 107"/>
                <a:gd name="T54" fmla="*/ 42 w 64"/>
                <a:gd name="T55" fmla="*/ 30 h 107"/>
                <a:gd name="T56" fmla="*/ 48 w 64"/>
                <a:gd name="T57" fmla="*/ 39 h 107"/>
                <a:gd name="T58" fmla="*/ 53 w 64"/>
                <a:gd name="T59" fmla="*/ 46 h 107"/>
                <a:gd name="T60" fmla="*/ 56 w 64"/>
                <a:gd name="T61" fmla="*/ 55 h 107"/>
                <a:gd name="T62" fmla="*/ 58 w 64"/>
                <a:gd name="T63" fmla="*/ 64 h 107"/>
                <a:gd name="T64" fmla="*/ 60 w 64"/>
                <a:gd name="T65" fmla="*/ 72 h 107"/>
                <a:gd name="T66" fmla="*/ 62 w 64"/>
                <a:gd name="T67" fmla="*/ 79 h 107"/>
                <a:gd name="T68" fmla="*/ 63 w 64"/>
                <a:gd name="T69" fmla="*/ 86 h 107"/>
                <a:gd name="T70" fmla="*/ 63 w 64"/>
                <a:gd name="T71" fmla="*/ 92 h 107"/>
                <a:gd name="T72" fmla="*/ 64 w 64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7"/>
                <a:gd name="T113" fmla="*/ 64 w 64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7">
                  <a:moveTo>
                    <a:pt x="64" y="97"/>
                  </a:moveTo>
                  <a:lnTo>
                    <a:pt x="64" y="99"/>
                  </a:lnTo>
                  <a:lnTo>
                    <a:pt x="64" y="102"/>
                  </a:lnTo>
                  <a:lnTo>
                    <a:pt x="63" y="103"/>
                  </a:lnTo>
                  <a:lnTo>
                    <a:pt x="62" y="106"/>
                  </a:lnTo>
                  <a:lnTo>
                    <a:pt x="58" y="107"/>
                  </a:lnTo>
                  <a:lnTo>
                    <a:pt x="53" y="106"/>
                  </a:lnTo>
                  <a:lnTo>
                    <a:pt x="47" y="103"/>
                  </a:lnTo>
                  <a:lnTo>
                    <a:pt x="41" y="100"/>
                  </a:lnTo>
                  <a:lnTo>
                    <a:pt x="33" y="95"/>
                  </a:lnTo>
                  <a:lnTo>
                    <a:pt x="26" y="88"/>
                  </a:lnTo>
                  <a:lnTo>
                    <a:pt x="20" y="80"/>
                  </a:lnTo>
                  <a:lnTo>
                    <a:pt x="13" y="72"/>
                  </a:lnTo>
                  <a:lnTo>
                    <a:pt x="8" y="62"/>
                  </a:lnTo>
                  <a:lnTo>
                    <a:pt x="3" y="51"/>
                  </a:lnTo>
                  <a:lnTo>
                    <a:pt x="1" y="40"/>
                  </a:lnTo>
                  <a:lnTo>
                    <a:pt x="0" y="28"/>
                  </a:lnTo>
                  <a:lnTo>
                    <a:pt x="0" y="14"/>
                  </a:lnTo>
                  <a:lnTo>
                    <a:pt x="3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6" y="4"/>
                  </a:lnTo>
                  <a:lnTo>
                    <a:pt x="22" y="8"/>
                  </a:lnTo>
                  <a:lnTo>
                    <a:pt x="28" y="14"/>
                  </a:lnTo>
                  <a:lnTo>
                    <a:pt x="36" y="22"/>
                  </a:lnTo>
                  <a:lnTo>
                    <a:pt x="42" y="30"/>
                  </a:lnTo>
                  <a:lnTo>
                    <a:pt x="48" y="39"/>
                  </a:lnTo>
                  <a:lnTo>
                    <a:pt x="53" y="46"/>
                  </a:lnTo>
                  <a:lnTo>
                    <a:pt x="56" y="55"/>
                  </a:lnTo>
                  <a:lnTo>
                    <a:pt x="58" y="64"/>
                  </a:lnTo>
                  <a:lnTo>
                    <a:pt x="60" y="72"/>
                  </a:lnTo>
                  <a:lnTo>
                    <a:pt x="62" y="79"/>
                  </a:lnTo>
                  <a:lnTo>
                    <a:pt x="63" y="86"/>
                  </a:lnTo>
                  <a:lnTo>
                    <a:pt x="63" y="92"/>
                  </a:lnTo>
                  <a:lnTo>
                    <a:pt x="64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79" name="Freeform 1888"/>
            <p:cNvSpPr>
              <a:spLocks/>
            </p:cNvSpPr>
            <p:nvPr/>
          </p:nvSpPr>
          <p:spPr bwMode="auto">
            <a:xfrm>
              <a:off x="294" y="2862"/>
              <a:ext cx="74" cy="111"/>
            </a:xfrm>
            <a:custGeom>
              <a:avLst/>
              <a:gdLst>
                <a:gd name="T0" fmla="*/ 6 w 74"/>
                <a:gd name="T1" fmla="*/ 0 h 111"/>
                <a:gd name="T2" fmla="*/ 1 w 74"/>
                <a:gd name="T3" fmla="*/ 14 h 111"/>
                <a:gd name="T4" fmla="*/ 0 w 74"/>
                <a:gd name="T5" fmla="*/ 28 h 111"/>
                <a:gd name="T6" fmla="*/ 2 w 74"/>
                <a:gd name="T7" fmla="*/ 40 h 111"/>
                <a:gd name="T8" fmla="*/ 6 w 74"/>
                <a:gd name="T9" fmla="*/ 52 h 111"/>
                <a:gd name="T10" fmla="*/ 10 w 74"/>
                <a:gd name="T11" fmla="*/ 64 h 111"/>
                <a:gd name="T12" fmla="*/ 15 w 74"/>
                <a:gd name="T13" fmla="*/ 74 h 111"/>
                <a:gd name="T14" fmla="*/ 22 w 74"/>
                <a:gd name="T15" fmla="*/ 84 h 111"/>
                <a:gd name="T16" fmla="*/ 29 w 74"/>
                <a:gd name="T17" fmla="*/ 91 h 111"/>
                <a:gd name="T18" fmla="*/ 36 w 74"/>
                <a:gd name="T19" fmla="*/ 98 h 111"/>
                <a:gd name="T20" fmla="*/ 44 w 74"/>
                <a:gd name="T21" fmla="*/ 103 h 111"/>
                <a:gd name="T22" fmla="*/ 51 w 74"/>
                <a:gd name="T23" fmla="*/ 108 h 111"/>
                <a:gd name="T24" fmla="*/ 59 w 74"/>
                <a:gd name="T25" fmla="*/ 111 h 111"/>
                <a:gd name="T26" fmla="*/ 65 w 74"/>
                <a:gd name="T27" fmla="*/ 111 h 111"/>
                <a:gd name="T28" fmla="*/ 70 w 74"/>
                <a:gd name="T29" fmla="*/ 109 h 111"/>
                <a:gd name="T30" fmla="*/ 72 w 74"/>
                <a:gd name="T31" fmla="*/ 107 h 111"/>
                <a:gd name="T32" fmla="*/ 74 w 74"/>
                <a:gd name="T33" fmla="*/ 103 h 111"/>
                <a:gd name="T34" fmla="*/ 74 w 74"/>
                <a:gd name="T35" fmla="*/ 100 h 111"/>
                <a:gd name="T36" fmla="*/ 74 w 74"/>
                <a:gd name="T37" fmla="*/ 96 h 111"/>
                <a:gd name="T38" fmla="*/ 66 w 74"/>
                <a:gd name="T39" fmla="*/ 97 h 111"/>
                <a:gd name="T40" fmla="*/ 66 w 74"/>
                <a:gd name="T41" fmla="*/ 99 h 111"/>
                <a:gd name="T42" fmla="*/ 66 w 74"/>
                <a:gd name="T43" fmla="*/ 100 h 111"/>
                <a:gd name="T44" fmla="*/ 65 w 74"/>
                <a:gd name="T45" fmla="*/ 101 h 111"/>
                <a:gd name="T46" fmla="*/ 66 w 74"/>
                <a:gd name="T47" fmla="*/ 101 h 111"/>
                <a:gd name="T48" fmla="*/ 64 w 74"/>
                <a:gd name="T49" fmla="*/ 102 h 111"/>
                <a:gd name="T50" fmla="*/ 60 w 74"/>
                <a:gd name="T51" fmla="*/ 101 h 111"/>
                <a:gd name="T52" fmla="*/ 55 w 74"/>
                <a:gd name="T53" fmla="*/ 100 h 111"/>
                <a:gd name="T54" fmla="*/ 49 w 74"/>
                <a:gd name="T55" fmla="*/ 96 h 111"/>
                <a:gd name="T56" fmla="*/ 43 w 74"/>
                <a:gd name="T57" fmla="*/ 91 h 111"/>
                <a:gd name="T58" fmla="*/ 35 w 74"/>
                <a:gd name="T59" fmla="*/ 85 h 111"/>
                <a:gd name="T60" fmla="*/ 29 w 74"/>
                <a:gd name="T61" fmla="*/ 77 h 111"/>
                <a:gd name="T62" fmla="*/ 23 w 74"/>
                <a:gd name="T63" fmla="*/ 69 h 111"/>
                <a:gd name="T64" fmla="*/ 17 w 74"/>
                <a:gd name="T65" fmla="*/ 60 h 111"/>
                <a:gd name="T66" fmla="*/ 13 w 74"/>
                <a:gd name="T67" fmla="*/ 50 h 111"/>
                <a:gd name="T68" fmla="*/ 11 w 74"/>
                <a:gd name="T69" fmla="*/ 39 h 111"/>
                <a:gd name="T70" fmla="*/ 10 w 74"/>
                <a:gd name="T71" fmla="*/ 28 h 111"/>
                <a:gd name="T72" fmla="*/ 11 w 74"/>
                <a:gd name="T73" fmla="*/ 16 h 111"/>
                <a:gd name="T74" fmla="*/ 13 w 74"/>
                <a:gd name="T75" fmla="*/ 4 h 111"/>
                <a:gd name="T76" fmla="*/ 6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" y="0"/>
                  </a:moveTo>
                  <a:lnTo>
                    <a:pt x="1" y="14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2"/>
                  </a:lnTo>
                  <a:lnTo>
                    <a:pt x="10" y="64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29" y="91"/>
                  </a:lnTo>
                  <a:lnTo>
                    <a:pt x="36" y="98"/>
                  </a:lnTo>
                  <a:lnTo>
                    <a:pt x="44" y="103"/>
                  </a:lnTo>
                  <a:lnTo>
                    <a:pt x="51" y="108"/>
                  </a:lnTo>
                  <a:lnTo>
                    <a:pt x="59" y="111"/>
                  </a:lnTo>
                  <a:lnTo>
                    <a:pt x="65" y="111"/>
                  </a:lnTo>
                  <a:lnTo>
                    <a:pt x="70" y="109"/>
                  </a:lnTo>
                  <a:lnTo>
                    <a:pt x="72" y="107"/>
                  </a:lnTo>
                  <a:lnTo>
                    <a:pt x="74" y="103"/>
                  </a:lnTo>
                  <a:lnTo>
                    <a:pt x="74" y="100"/>
                  </a:lnTo>
                  <a:lnTo>
                    <a:pt x="74" y="96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2"/>
                  </a:lnTo>
                  <a:lnTo>
                    <a:pt x="60" y="101"/>
                  </a:lnTo>
                  <a:lnTo>
                    <a:pt x="55" y="100"/>
                  </a:lnTo>
                  <a:lnTo>
                    <a:pt x="49" y="96"/>
                  </a:lnTo>
                  <a:lnTo>
                    <a:pt x="43" y="91"/>
                  </a:lnTo>
                  <a:lnTo>
                    <a:pt x="35" y="85"/>
                  </a:lnTo>
                  <a:lnTo>
                    <a:pt x="29" y="77"/>
                  </a:lnTo>
                  <a:lnTo>
                    <a:pt x="23" y="69"/>
                  </a:lnTo>
                  <a:lnTo>
                    <a:pt x="17" y="60"/>
                  </a:lnTo>
                  <a:lnTo>
                    <a:pt x="13" y="50"/>
                  </a:lnTo>
                  <a:lnTo>
                    <a:pt x="11" y="39"/>
                  </a:lnTo>
                  <a:lnTo>
                    <a:pt x="10" y="28"/>
                  </a:lnTo>
                  <a:lnTo>
                    <a:pt x="11" y="16"/>
                  </a:lnTo>
                  <a:lnTo>
                    <a:pt x="13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80" name="Freeform 1889"/>
            <p:cNvSpPr>
              <a:spLocks/>
            </p:cNvSpPr>
            <p:nvPr/>
          </p:nvSpPr>
          <p:spPr bwMode="auto">
            <a:xfrm>
              <a:off x="300" y="2858"/>
              <a:ext cx="51" cy="45"/>
            </a:xfrm>
            <a:custGeom>
              <a:avLst/>
              <a:gdLst>
                <a:gd name="T0" fmla="*/ 51 w 51"/>
                <a:gd name="T1" fmla="*/ 40 h 45"/>
                <a:gd name="T2" fmla="*/ 46 w 51"/>
                <a:gd name="T3" fmla="*/ 31 h 45"/>
                <a:gd name="T4" fmla="*/ 39 w 51"/>
                <a:gd name="T5" fmla="*/ 23 h 45"/>
                <a:gd name="T6" fmla="*/ 31 w 51"/>
                <a:gd name="T7" fmla="*/ 15 h 45"/>
                <a:gd name="T8" fmla="*/ 24 w 51"/>
                <a:gd name="T9" fmla="*/ 9 h 45"/>
                <a:gd name="T10" fmla="*/ 18 w 51"/>
                <a:gd name="T11" fmla="*/ 3 h 45"/>
                <a:gd name="T12" fmla="*/ 11 w 51"/>
                <a:gd name="T13" fmla="*/ 1 h 45"/>
                <a:gd name="T14" fmla="*/ 8 w 51"/>
                <a:gd name="T15" fmla="*/ 0 h 45"/>
                <a:gd name="T16" fmla="*/ 5 w 51"/>
                <a:gd name="T17" fmla="*/ 0 h 45"/>
                <a:gd name="T18" fmla="*/ 2 w 51"/>
                <a:gd name="T19" fmla="*/ 1 h 45"/>
                <a:gd name="T20" fmla="*/ 0 w 51"/>
                <a:gd name="T21" fmla="*/ 4 h 45"/>
                <a:gd name="T22" fmla="*/ 7 w 51"/>
                <a:gd name="T23" fmla="*/ 8 h 45"/>
                <a:gd name="T24" fmla="*/ 7 w 51"/>
                <a:gd name="T25" fmla="*/ 9 h 45"/>
                <a:gd name="T26" fmla="*/ 6 w 51"/>
                <a:gd name="T27" fmla="*/ 9 h 45"/>
                <a:gd name="T28" fmla="*/ 7 w 51"/>
                <a:gd name="T29" fmla="*/ 9 h 45"/>
                <a:gd name="T30" fmla="*/ 8 w 51"/>
                <a:gd name="T31" fmla="*/ 9 h 45"/>
                <a:gd name="T32" fmla="*/ 13 w 51"/>
                <a:gd name="T33" fmla="*/ 12 h 45"/>
                <a:gd name="T34" fmla="*/ 19 w 51"/>
                <a:gd name="T35" fmla="*/ 16 h 45"/>
                <a:gd name="T36" fmla="*/ 26 w 51"/>
                <a:gd name="T37" fmla="*/ 22 h 45"/>
                <a:gd name="T38" fmla="*/ 32 w 51"/>
                <a:gd name="T39" fmla="*/ 28 h 45"/>
                <a:gd name="T40" fmla="*/ 39 w 51"/>
                <a:gd name="T41" fmla="*/ 37 h 45"/>
                <a:gd name="T42" fmla="*/ 44 w 51"/>
                <a:gd name="T43" fmla="*/ 45 h 45"/>
                <a:gd name="T44" fmla="*/ 51 w 51"/>
                <a:gd name="T45" fmla="*/ 40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5"/>
                <a:gd name="T71" fmla="*/ 51 w 5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5">
                  <a:moveTo>
                    <a:pt x="51" y="40"/>
                  </a:moveTo>
                  <a:lnTo>
                    <a:pt x="46" y="31"/>
                  </a:lnTo>
                  <a:lnTo>
                    <a:pt x="39" y="23"/>
                  </a:lnTo>
                  <a:lnTo>
                    <a:pt x="31" y="15"/>
                  </a:lnTo>
                  <a:lnTo>
                    <a:pt x="24" y="9"/>
                  </a:lnTo>
                  <a:lnTo>
                    <a:pt x="18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13" y="12"/>
                  </a:lnTo>
                  <a:lnTo>
                    <a:pt x="19" y="16"/>
                  </a:lnTo>
                  <a:lnTo>
                    <a:pt x="26" y="22"/>
                  </a:lnTo>
                  <a:lnTo>
                    <a:pt x="32" y="28"/>
                  </a:lnTo>
                  <a:lnTo>
                    <a:pt x="39" y="37"/>
                  </a:lnTo>
                  <a:lnTo>
                    <a:pt x="44" y="45"/>
                  </a:lnTo>
                  <a:lnTo>
                    <a:pt x="51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81" name="Freeform 1890"/>
            <p:cNvSpPr>
              <a:spLocks/>
            </p:cNvSpPr>
            <p:nvPr/>
          </p:nvSpPr>
          <p:spPr bwMode="auto">
            <a:xfrm>
              <a:off x="344" y="2898"/>
              <a:ext cx="24" cy="61"/>
            </a:xfrm>
            <a:custGeom>
              <a:avLst/>
              <a:gdLst>
                <a:gd name="T0" fmla="*/ 24 w 24"/>
                <a:gd name="T1" fmla="*/ 60 h 61"/>
                <a:gd name="T2" fmla="*/ 24 w 24"/>
                <a:gd name="T3" fmla="*/ 55 h 61"/>
                <a:gd name="T4" fmla="*/ 23 w 24"/>
                <a:gd name="T5" fmla="*/ 50 h 61"/>
                <a:gd name="T6" fmla="*/ 22 w 24"/>
                <a:gd name="T7" fmla="*/ 42 h 61"/>
                <a:gd name="T8" fmla="*/ 20 w 24"/>
                <a:gd name="T9" fmla="*/ 35 h 61"/>
                <a:gd name="T10" fmla="*/ 18 w 24"/>
                <a:gd name="T11" fmla="*/ 26 h 61"/>
                <a:gd name="T12" fmla="*/ 16 w 24"/>
                <a:gd name="T13" fmla="*/ 17 h 61"/>
                <a:gd name="T14" fmla="*/ 12 w 24"/>
                <a:gd name="T15" fmla="*/ 8 h 61"/>
                <a:gd name="T16" fmla="*/ 7 w 24"/>
                <a:gd name="T17" fmla="*/ 0 h 61"/>
                <a:gd name="T18" fmla="*/ 0 w 24"/>
                <a:gd name="T19" fmla="*/ 5 h 61"/>
                <a:gd name="T20" fmla="*/ 4 w 24"/>
                <a:gd name="T21" fmla="*/ 13 h 61"/>
                <a:gd name="T22" fmla="*/ 7 w 24"/>
                <a:gd name="T23" fmla="*/ 20 h 61"/>
                <a:gd name="T24" fmla="*/ 10 w 24"/>
                <a:gd name="T25" fmla="*/ 29 h 61"/>
                <a:gd name="T26" fmla="*/ 12 w 24"/>
                <a:gd name="T27" fmla="*/ 37 h 61"/>
                <a:gd name="T28" fmla="*/ 14 w 24"/>
                <a:gd name="T29" fmla="*/ 44 h 61"/>
                <a:gd name="T30" fmla="*/ 15 w 24"/>
                <a:gd name="T31" fmla="*/ 51 h 61"/>
                <a:gd name="T32" fmla="*/ 15 w 24"/>
                <a:gd name="T33" fmla="*/ 56 h 61"/>
                <a:gd name="T34" fmla="*/ 16 w 24"/>
                <a:gd name="T35" fmla="*/ 61 h 61"/>
                <a:gd name="T36" fmla="*/ 24 w 24"/>
                <a:gd name="T37" fmla="*/ 60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1"/>
                <a:gd name="T59" fmla="*/ 24 w 24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1">
                  <a:moveTo>
                    <a:pt x="24" y="60"/>
                  </a:moveTo>
                  <a:lnTo>
                    <a:pt x="24" y="55"/>
                  </a:lnTo>
                  <a:lnTo>
                    <a:pt x="23" y="50"/>
                  </a:lnTo>
                  <a:lnTo>
                    <a:pt x="22" y="42"/>
                  </a:lnTo>
                  <a:lnTo>
                    <a:pt x="20" y="35"/>
                  </a:lnTo>
                  <a:lnTo>
                    <a:pt x="18" y="26"/>
                  </a:lnTo>
                  <a:lnTo>
                    <a:pt x="16" y="17"/>
                  </a:lnTo>
                  <a:lnTo>
                    <a:pt x="12" y="8"/>
                  </a:lnTo>
                  <a:lnTo>
                    <a:pt x="7" y="0"/>
                  </a:lnTo>
                  <a:lnTo>
                    <a:pt x="0" y="5"/>
                  </a:lnTo>
                  <a:lnTo>
                    <a:pt x="4" y="13"/>
                  </a:lnTo>
                  <a:lnTo>
                    <a:pt x="7" y="20"/>
                  </a:lnTo>
                  <a:lnTo>
                    <a:pt x="10" y="29"/>
                  </a:lnTo>
                  <a:lnTo>
                    <a:pt x="12" y="37"/>
                  </a:lnTo>
                  <a:lnTo>
                    <a:pt x="14" y="44"/>
                  </a:lnTo>
                  <a:lnTo>
                    <a:pt x="15" y="51"/>
                  </a:lnTo>
                  <a:lnTo>
                    <a:pt x="15" y="56"/>
                  </a:lnTo>
                  <a:lnTo>
                    <a:pt x="16" y="61"/>
                  </a:lnTo>
                  <a:lnTo>
                    <a:pt x="24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82" name="Freeform 1891"/>
            <p:cNvSpPr>
              <a:spLocks/>
            </p:cNvSpPr>
            <p:nvPr/>
          </p:nvSpPr>
          <p:spPr bwMode="auto">
            <a:xfrm>
              <a:off x="5444" y="2989"/>
              <a:ext cx="64" cy="106"/>
            </a:xfrm>
            <a:custGeom>
              <a:avLst/>
              <a:gdLst>
                <a:gd name="T0" fmla="*/ 0 w 64"/>
                <a:gd name="T1" fmla="*/ 96 h 106"/>
                <a:gd name="T2" fmla="*/ 0 w 64"/>
                <a:gd name="T3" fmla="*/ 99 h 106"/>
                <a:gd name="T4" fmla="*/ 0 w 64"/>
                <a:gd name="T5" fmla="*/ 102 h 106"/>
                <a:gd name="T6" fmla="*/ 1 w 64"/>
                <a:gd name="T7" fmla="*/ 104 h 106"/>
                <a:gd name="T8" fmla="*/ 2 w 64"/>
                <a:gd name="T9" fmla="*/ 105 h 106"/>
                <a:gd name="T10" fmla="*/ 6 w 64"/>
                <a:gd name="T11" fmla="*/ 106 h 106"/>
                <a:gd name="T12" fmla="*/ 11 w 64"/>
                <a:gd name="T13" fmla="*/ 106 h 106"/>
                <a:gd name="T14" fmla="*/ 17 w 64"/>
                <a:gd name="T15" fmla="*/ 104 h 106"/>
                <a:gd name="T16" fmla="*/ 23 w 64"/>
                <a:gd name="T17" fmla="*/ 99 h 106"/>
                <a:gd name="T18" fmla="*/ 31 w 64"/>
                <a:gd name="T19" fmla="*/ 94 h 106"/>
                <a:gd name="T20" fmla="*/ 38 w 64"/>
                <a:gd name="T21" fmla="*/ 87 h 106"/>
                <a:gd name="T22" fmla="*/ 44 w 64"/>
                <a:gd name="T23" fmla="*/ 80 h 106"/>
                <a:gd name="T24" fmla="*/ 51 w 64"/>
                <a:gd name="T25" fmla="*/ 71 h 106"/>
                <a:gd name="T26" fmla="*/ 56 w 64"/>
                <a:gd name="T27" fmla="*/ 61 h 106"/>
                <a:gd name="T28" fmla="*/ 61 w 64"/>
                <a:gd name="T29" fmla="*/ 50 h 106"/>
                <a:gd name="T30" fmla="*/ 63 w 64"/>
                <a:gd name="T31" fmla="*/ 39 h 106"/>
                <a:gd name="T32" fmla="*/ 64 w 64"/>
                <a:gd name="T33" fmla="*/ 27 h 106"/>
                <a:gd name="T34" fmla="*/ 64 w 64"/>
                <a:gd name="T35" fmla="*/ 15 h 106"/>
                <a:gd name="T36" fmla="*/ 61 w 64"/>
                <a:gd name="T37" fmla="*/ 2 h 106"/>
                <a:gd name="T38" fmla="*/ 60 w 64"/>
                <a:gd name="T39" fmla="*/ 1 h 106"/>
                <a:gd name="T40" fmla="*/ 58 w 64"/>
                <a:gd name="T41" fmla="*/ 0 h 106"/>
                <a:gd name="T42" fmla="*/ 57 w 64"/>
                <a:gd name="T43" fmla="*/ 0 h 106"/>
                <a:gd name="T44" fmla="*/ 55 w 64"/>
                <a:gd name="T45" fmla="*/ 1 h 106"/>
                <a:gd name="T46" fmla="*/ 48 w 64"/>
                <a:gd name="T47" fmla="*/ 3 h 106"/>
                <a:gd name="T48" fmla="*/ 42 w 64"/>
                <a:gd name="T49" fmla="*/ 8 h 106"/>
                <a:gd name="T50" fmla="*/ 36 w 64"/>
                <a:gd name="T51" fmla="*/ 14 h 106"/>
                <a:gd name="T52" fmla="*/ 28 w 64"/>
                <a:gd name="T53" fmla="*/ 21 h 106"/>
                <a:gd name="T54" fmla="*/ 22 w 64"/>
                <a:gd name="T55" fmla="*/ 29 h 106"/>
                <a:gd name="T56" fmla="*/ 16 w 64"/>
                <a:gd name="T57" fmla="*/ 38 h 106"/>
                <a:gd name="T58" fmla="*/ 11 w 64"/>
                <a:gd name="T59" fmla="*/ 47 h 106"/>
                <a:gd name="T60" fmla="*/ 8 w 64"/>
                <a:gd name="T61" fmla="*/ 54 h 106"/>
                <a:gd name="T62" fmla="*/ 6 w 64"/>
                <a:gd name="T63" fmla="*/ 63 h 106"/>
                <a:gd name="T64" fmla="*/ 4 w 64"/>
                <a:gd name="T65" fmla="*/ 71 h 106"/>
                <a:gd name="T66" fmla="*/ 2 w 64"/>
                <a:gd name="T67" fmla="*/ 79 h 106"/>
                <a:gd name="T68" fmla="*/ 1 w 64"/>
                <a:gd name="T69" fmla="*/ 86 h 106"/>
                <a:gd name="T70" fmla="*/ 1 w 64"/>
                <a:gd name="T71" fmla="*/ 92 h 106"/>
                <a:gd name="T72" fmla="*/ 0 w 64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6"/>
                <a:gd name="T113" fmla="*/ 64 w 64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6">
                  <a:moveTo>
                    <a:pt x="0" y="96"/>
                  </a:moveTo>
                  <a:lnTo>
                    <a:pt x="0" y="99"/>
                  </a:lnTo>
                  <a:lnTo>
                    <a:pt x="0" y="102"/>
                  </a:lnTo>
                  <a:lnTo>
                    <a:pt x="1" y="104"/>
                  </a:lnTo>
                  <a:lnTo>
                    <a:pt x="2" y="105"/>
                  </a:lnTo>
                  <a:lnTo>
                    <a:pt x="6" y="106"/>
                  </a:lnTo>
                  <a:lnTo>
                    <a:pt x="11" y="106"/>
                  </a:lnTo>
                  <a:lnTo>
                    <a:pt x="17" y="104"/>
                  </a:lnTo>
                  <a:lnTo>
                    <a:pt x="23" y="99"/>
                  </a:lnTo>
                  <a:lnTo>
                    <a:pt x="31" y="94"/>
                  </a:lnTo>
                  <a:lnTo>
                    <a:pt x="38" y="87"/>
                  </a:lnTo>
                  <a:lnTo>
                    <a:pt x="44" y="80"/>
                  </a:lnTo>
                  <a:lnTo>
                    <a:pt x="51" y="71"/>
                  </a:lnTo>
                  <a:lnTo>
                    <a:pt x="56" y="61"/>
                  </a:lnTo>
                  <a:lnTo>
                    <a:pt x="61" y="50"/>
                  </a:lnTo>
                  <a:lnTo>
                    <a:pt x="63" y="39"/>
                  </a:lnTo>
                  <a:lnTo>
                    <a:pt x="64" y="27"/>
                  </a:lnTo>
                  <a:lnTo>
                    <a:pt x="64" y="15"/>
                  </a:lnTo>
                  <a:lnTo>
                    <a:pt x="61" y="2"/>
                  </a:lnTo>
                  <a:lnTo>
                    <a:pt x="60" y="1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8"/>
                  </a:lnTo>
                  <a:lnTo>
                    <a:pt x="36" y="14"/>
                  </a:lnTo>
                  <a:lnTo>
                    <a:pt x="28" y="21"/>
                  </a:lnTo>
                  <a:lnTo>
                    <a:pt x="22" y="29"/>
                  </a:lnTo>
                  <a:lnTo>
                    <a:pt x="16" y="38"/>
                  </a:lnTo>
                  <a:lnTo>
                    <a:pt x="11" y="47"/>
                  </a:lnTo>
                  <a:lnTo>
                    <a:pt x="8" y="54"/>
                  </a:lnTo>
                  <a:lnTo>
                    <a:pt x="6" y="63"/>
                  </a:lnTo>
                  <a:lnTo>
                    <a:pt x="4" y="71"/>
                  </a:lnTo>
                  <a:lnTo>
                    <a:pt x="2" y="79"/>
                  </a:lnTo>
                  <a:lnTo>
                    <a:pt x="1" y="86"/>
                  </a:lnTo>
                  <a:lnTo>
                    <a:pt x="1" y="92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83" name="Freeform 1892"/>
            <p:cNvSpPr>
              <a:spLocks/>
            </p:cNvSpPr>
            <p:nvPr/>
          </p:nvSpPr>
          <p:spPr bwMode="auto">
            <a:xfrm>
              <a:off x="5440" y="2989"/>
              <a:ext cx="74" cy="110"/>
            </a:xfrm>
            <a:custGeom>
              <a:avLst/>
              <a:gdLst>
                <a:gd name="T0" fmla="*/ 61 w 74"/>
                <a:gd name="T1" fmla="*/ 3 h 110"/>
                <a:gd name="T2" fmla="*/ 63 w 74"/>
                <a:gd name="T3" fmla="*/ 15 h 110"/>
                <a:gd name="T4" fmla="*/ 64 w 74"/>
                <a:gd name="T5" fmla="*/ 27 h 110"/>
                <a:gd name="T6" fmla="*/ 63 w 74"/>
                <a:gd name="T7" fmla="*/ 38 h 110"/>
                <a:gd name="T8" fmla="*/ 61 w 74"/>
                <a:gd name="T9" fmla="*/ 49 h 110"/>
                <a:gd name="T10" fmla="*/ 57 w 74"/>
                <a:gd name="T11" fmla="*/ 59 h 110"/>
                <a:gd name="T12" fmla="*/ 51 w 74"/>
                <a:gd name="T13" fmla="*/ 69 h 110"/>
                <a:gd name="T14" fmla="*/ 45 w 74"/>
                <a:gd name="T15" fmla="*/ 77 h 110"/>
                <a:gd name="T16" fmla="*/ 39 w 74"/>
                <a:gd name="T17" fmla="*/ 85 h 110"/>
                <a:gd name="T18" fmla="*/ 31 w 74"/>
                <a:gd name="T19" fmla="*/ 91 h 110"/>
                <a:gd name="T20" fmla="*/ 25 w 74"/>
                <a:gd name="T21" fmla="*/ 96 h 110"/>
                <a:gd name="T22" fmla="*/ 19 w 74"/>
                <a:gd name="T23" fmla="*/ 99 h 110"/>
                <a:gd name="T24" fmla="*/ 14 w 74"/>
                <a:gd name="T25" fmla="*/ 102 h 110"/>
                <a:gd name="T26" fmla="*/ 10 w 74"/>
                <a:gd name="T27" fmla="*/ 102 h 110"/>
                <a:gd name="T28" fmla="*/ 8 w 74"/>
                <a:gd name="T29" fmla="*/ 101 h 110"/>
                <a:gd name="T30" fmla="*/ 9 w 74"/>
                <a:gd name="T31" fmla="*/ 101 h 110"/>
                <a:gd name="T32" fmla="*/ 8 w 74"/>
                <a:gd name="T33" fmla="*/ 101 h 110"/>
                <a:gd name="T34" fmla="*/ 8 w 74"/>
                <a:gd name="T35" fmla="*/ 98 h 110"/>
                <a:gd name="T36" fmla="*/ 8 w 74"/>
                <a:gd name="T37" fmla="*/ 96 h 110"/>
                <a:gd name="T38" fmla="*/ 0 w 74"/>
                <a:gd name="T39" fmla="*/ 95 h 110"/>
                <a:gd name="T40" fmla="*/ 0 w 74"/>
                <a:gd name="T41" fmla="*/ 99 h 110"/>
                <a:gd name="T42" fmla="*/ 0 w 74"/>
                <a:gd name="T43" fmla="*/ 103 h 110"/>
                <a:gd name="T44" fmla="*/ 2 w 74"/>
                <a:gd name="T45" fmla="*/ 106 h 110"/>
                <a:gd name="T46" fmla="*/ 4 w 74"/>
                <a:gd name="T47" fmla="*/ 109 h 110"/>
                <a:gd name="T48" fmla="*/ 9 w 74"/>
                <a:gd name="T49" fmla="*/ 110 h 110"/>
                <a:gd name="T50" fmla="*/ 15 w 74"/>
                <a:gd name="T51" fmla="*/ 110 h 110"/>
                <a:gd name="T52" fmla="*/ 23 w 74"/>
                <a:gd name="T53" fmla="*/ 108 h 110"/>
                <a:gd name="T54" fmla="*/ 30 w 74"/>
                <a:gd name="T55" fmla="*/ 104 h 110"/>
                <a:gd name="T56" fmla="*/ 38 w 74"/>
                <a:gd name="T57" fmla="*/ 98 h 110"/>
                <a:gd name="T58" fmla="*/ 45 w 74"/>
                <a:gd name="T59" fmla="*/ 91 h 110"/>
                <a:gd name="T60" fmla="*/ 52 w 74"/>
                <a:gd name="T61" fmla="*/ 83 h 110"/>
                <a:gd name="T62" fmla="*/ 59 w 74"/>
                <a:gd name="T63" fmla="*/ 73 h 110"/>
                <a:gd name="T64" fmla="*/ 64 w 74"/>
                <a:gd name="T65" fmla="*/ 63 h 110"/>
                <a:gd name="T66" fmla="*/ 68 w 74"/>
                <a:gd name="T67" fmla="*/ 52 h 110"/>
                <a:gd name="T68" fmla="*/ 72 w 74"/>
                <a:gd name="T69" fmla="*/ 40 h 110"/>
                <a:gd name="T70" fmla="*/ 74 w 74"/>
                <a:gd name="T71" fmla="*/ 27 h 110"/>
                <a:gd name="T72" fmla="*/ 73 w 74"/>
                <a:gd name="T73" fmla="*/ 14 h 110"/>
                <a:gd name="T74" fmla="*/ 68 w 74"/>
                <a:gd name="T75" fmla="*/ 0 h 110"/>
                <a:gd name="T76" fmla="*/ 61 w 74"/>
                <a:gd name="T77" fmla="*/ 3 h 1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0"/>
                <a:gd name="T119" fmla="*/ 74 w 74"/>
                <a:gd name="T120" fmla="*/ 110 h 11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0">
                  <a:moveTo>
                    <a:pt x="61" y="3"/>
                  </a:moveTo>
                  <a:lnTo>
                    <a:pt x="63" y="15"/>
                  </a:lnTo>
                  <a:lnTo>
                    <a:pt x="64" y="27"/>
                  </a:lnTo>
                  <a:lnTo>
                    <a:pt x="63" y="38"/>
                  </a:lnTo>
                  <a:lnTo>
                    <a:pt x="61" y="49"/>
                  </a:lnTo>
                  <a:lnTo>
                    <a:pt x="57" y="59"/>
                  </a:lnTo>
                  <a:lnTo>
                    <a:pt x="51" y="69"/>
                  </a:lnTo>
                  <a:lnTo>
                    <a:pt x="45" y="77"/>
                  </a:lnTo>
                  <a:lnTo>
                    <a:pt x="39" y="85"/>
                  </a:lnTo>
                  <a:lnTo>
                    <a:pt x="31" y="91"/>
                  </a:lnTo>
                  <a:lnTo>
                    <a:pt x="25" y="96"/>
                  </a:lnTo>
                  <a:lnTo>
                    <a:pt x="19" y="99"/>
                  </a:lnTo>
                  <a:lnTo>
                    <a:pt x="14" y="102"/>
                  </a:lnTo>
                  <a:lnTo>
                    <a:pt x="10" y="102"/>
                  </a:lnTo>
                  <a:lnTo>
                    <a:pt x="8" y="101"/>
                  </a:lnTo>
                  <a:lnTo>
                    <a:pt x="9" y="101"/>
                  </a:lnTo>
                  <a:lnTo>
                    <a:pt x="8" y="101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0" y="95"/>
                  </a:lnTo>
                  <a:lnTo>
                    <a:pt x="0" y="99"/>
                  </a:lnTo>
                  <a:lnTo>
                    <a:pt x="0" y="103"/>
                  </a:lnTo>
                  <a:lnTo>
                    <a:pt x="2" y="106"/>
                  </a:lnTo>
                  <a:lnTo>
                    <a:pt x="4" y="109"/>
                  </a:lnTo>
                  <a:lnTo>
                    <a:pt x="9" y="110"/>
                  </a:lnTo>
                  <a:lnTo>
                    <a:pt x="15" y="110"/>
                  </a:lnTo>
                  <a:lnTo>
                    <a:pt x="23" y="108"/>
                  </a:lnTo>
                  <a:lnTo>
                    <a:pt x="30" y="104"/>
                  </a:lnTo>
                  <a:lnTo>
                    <a:pt x="38" y="98"/>
                  </a:lnTo>
                  <a:lnTo>
                    <a:pt x="45" y="91"/>
                  </a:lnTo>
                  <a:lnTo>
                    <a:pt x="52" y="83"/>
                  </a:lnTo>
                  <a:lnTo>
                    <a:pt x="59" y="73"/>
                  </a:lnTo>
                  <a:lnTo>
                    <a:pt x="64" y="63"/>
                  </a:lnTo>
                  <a:lnTo>
                    <a:pt x="68" y="52"/>
                  </a:lnTo>
                  <a:lnTo>
                    <a:pt x="72" y="40"/>
                  </a:lnTo>
                  <a:lnTo>
                    <a:pt x="74" y="27"/>
                  </a:lnTo>
                  <a:lnTo>
                    <a:pt x="73" y="14"/>
                  </a:lnTo>
                  <a:lnTo>
                    <a:pt x="68" y="0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84" name="Freeform 1893"/>
            <p:cNvSpPr>
              <a:spLocks/>
            </p:cNvSpPr>
            <p:nvPr/>
          </p:nvSpPr>
          <p:spPr bwMode="auto">
            <a:xfrm>
              <a:off x="5457" y="2984"/>
              <a:ext cx="51" cy="45"/>
            </a:xfrm>
            <a:custGeom>
              <a:avLst/>
              <a:gdLst>
                <a:gd name="T0" fmla="*/ 7 w 51"/>
                <a:gd name="T1" fmla="*/ 45 h 45"/>
                <a:gd name="T2" fmla="*/ 12 w 51"/>
                <a:gd name="T3" fmla="*/ 37 h 45"/>
                <a:gd name="T4" fmla="*/ 19 w 51"/>
                <a:gd name="T5" fmla="*/ 30 h 45"/>
                <a:gd name="T6" fmla="*/ 25 w 51"/>
                <a:gd name="T7" fmla="*/ 22 h 45"/>
                <a:gd name="T8" fmla="*/ 32 w 51"/>
                <a:gd name="T9" fmla="*/ 17 h 45"/>
                <a:gd name="T10" fmla="*/ 38 w 51"/>
                <a:gd name="T11" fmla="*/ 12 h 45"/>
                <a:gd name="T12" fmla="*/ 43 w 51"/>
                <a:gd name="T13" fmla="*/ 10 h 45"/>
                <a:gd name="T14" fmla="*/ 44 w 51"/>
                <a:gd name="T15" fmla="*/ 9 h 45"/>
                <a:gd name="T16" fmla="*/ 45 w 51"/>
                <a:gd name="T17" fmla="*/ 9 h 45"/>
                <a:gd name="T18" fmla="*/ 44 w 51"/>
                <a:gd name="T19" fmla="*/ 9 h 45"/>
                <a:gd name="T20" fmla="*/ 44 w 51"/>
                <a:gd name="T21" fmla="*/ 8 h 45"/>
                <a:gd name="T22" fmla="*/ 51 w 51"/>
                <a:gd name="T23" fmla="*/ 5 h 45"/>
                <a:gd name="T24" fmla="*/ 49 w 51"/>
                <a:gd name="T25" fmla="*/ 1 h 45"/>
                <a:gd name="T26" fmla="*/ 46 w 51"/>
                <a:gd name="T27" fmla="*/ 0 h 45"/>
                <a:gd name="T28" fmla="*/ 43 w 51"/>
                <a:gd name="T29" fmla="*/ 0 h 45"/>
                <a:gd name="T30" fmla="*/ 40 w 51"/>
                <a:gd name="T31" fmla="*/ 1 h 45"/>
                <a:gd name="T32" fmla="*/ 33 w 51"/>
                <a:gd name="T33" fmla="*/ 5 h 45"/>
                <a:gd name="T34" fmla="*/ 27 w 51"/>
                <a:gd name="T35" fmla="*/ 9 h 45"/>
                <a:gd name="T36" fmla="*/ 20 w 51"/>
                <a:gd name="T37" fmla="*/ 15 h 45"/>
                <a:gd name="T38" fmla="*/ 12 w 51"/>
                <a:gd name="T39" fmla="*/ 23 h 45"/>
                <a:gd name="T40" fmla="*/ 5 w 51"/>
                <a:gd name="T41" fmla="*/ 32 h 45"/>
                <a:gd name="T42" fmla="*/ 0 w 51"/>
                <a:gd name="T43" fmla="*/ 41 h 45"/>
                <a:gd name="T44" fmla="*/ 7 w 51"/>
                <a:gd name="T45" fmla="*/ 45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5"/>
                <a:gd name="T71" fmla="*/ 51 w 5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5">
                  <a:moveTo>
                    <a:pt x="7" y="45"/>
                  </a:moveTo>
                  <a:lnTo>
                    <a:pt x="12" y="37"/>
                  </a:lnTo>
                  <a:lnTo>
                    <a:pt x="19" y="30"/>
                  </a:lnTo>
                  <a:lnTo>
                    <a:pt x="25" y="22"/>
                  </a:lnTo>
                  <a:lnTo>
                    <a:pt x="32" y="17"/>
                  </a:lnTo>
                  <a:lnTo>
                    <a:pt x="38" y="12"/>
                  </a:lnTo>
                  <a:lnTo>
                    <a:pt x="43" y="10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51" y="5"/>
                  </a:lnTo>
                  <a:lnTo>
                    <a:pt x="49" y="1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3" y="5"/>
                  </a:lnTo>
                  <a:lnTo>
                    <a:pt x="27" y="9"/>
                  </a:lnTo>
                  <a:lnTo>
                    <a:pt x="20" y="15"/>
                  </a:lnTo>
                  <a:lnTo>
                    <a:pt x="12" y="23"/>
                  </a:lnTo>
                  <a:lnTo>
                    <a:pt x="5" y="32"/>
                  </a:lnTo>
                  <a:lnTo>
                    <a:pt x="0" y="41"/>
                  </a:lnTo>
                  <a:lnTo>
                    <a:pt x="7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85" name="Freeform 1894"/>
            <p:cNvSpPr>
              <a:spLocks/>
            </p:cNvSpPr>
            <p:nvPr/>
          </p:nvSpPr>
          <p:spPr bwMode="auto">
            <a:xfrm>
              <a:off x="5440" y="3025"/>
              <a:ext cx="24" cy="60"/>
            </a:xfrm>
            <a:custGeom>
              <a:avLst/>
              <a:gdLst>
                <a:gd name="T0" fmla="*/ 8 w 24"/>
                <a:gd name="T1" fmla="*/ 60 h 60"/>
                <a:gd name="T2" fmla="*/ 9 w 24"/>
                <a:gd name="T3" fmla="*/ 56 h 60"/>
                <a:gd name="T4" fmla="*/ 9 w 24"/>
                <a:gd name="T5" fmla="*/ 50 h 60"/>
                <a:gd name="T6" fmla="*/ 10 w 24"/>
                <a:gd name="T7" fmla="*/ 44 h 60"/>
                <a:gd name="T8" fmla="*/ 12 w 24"/>
                <a:gd name="T9" fmla="*/ 36 h 60"/>
                <a:gd name="T10" fmla="*/ 14 w 24"/>
                <a:gd name="T11" fmla="*/ 28 h 60"/>
                <a:gd name="T12" fmla="*/ 17 w 24"/>
                <a:gd name="T13" fmla="*/ 21 h 60"/>
                <a:gd name="T14" fmla="*/ 20 w 24"/>
                <a:gd name="T15" fmla="*/ 12 h 60"/>
                <a:gd name="T16" fmla="*/ 24 w 24"/>
                <a:gd name="T17" fmla="*/ 4 h 60"/>
                <a:gd name="T18" fmla="*/ 17 w 24"/>
                <a:gd name="T19" fmla="*/ 0 h 60"/>
                <a:gd name="T20" fmla="*/ 12 w 24"/>
                <a:gd name="T21" fmla="*/ 9 h 60"/>
                <a:gd name="T22" fmla="*/ 8 w 24"/>
                <a:gd name="T23" fmla="*/ 17 h 60"/>
                <a:gd name="T24" fmla="*/ 6 w 24"/>
                <a:gd name="T25" fmla="*/ 26 h 60"/>
                <a:gd name="T26" fmla="*/ 4 w 24"/>
                <a:gd name="T27" fmla="*/ 34 h 60"/>
                <a:gd name="T28" fmla="*/ 2 w 24"/>
                <a:gd name="T29" fmla="*/ 43 h 60"/>
                <a:gd name="T30" fmla="*/ 1 w 24"/>
                <a:gd name="T31" fmla="*/ 49 h 60"/>
                <a:gd name="T32" fmla="*/ 0 w 24"/>
                <a:gd name="T33" fmla="*/ 55 h 60"/>
                <a:gd name="T34" fmla="*/ 0 w 24"/>
                <a:gd name="T35" fmla="*/ 59 h 60"/>
                <a:gd name="T36" fmla="*/ 8 w 24"/>
                <a:gd name="T37" fmla="*/ 60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0"/>
                <a:gd name="T59" fmla="*/ 24 w 24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0">
                  <a:moveTo>
                    <a:pt x="8" y="60"/>
                  </a:moveTo>
                  <a:lnTo>
                    <a:pt x="9" y="56"/>
                  </a:lnTo>
                  <a:lnTo>
                    <a:pt x="9" y="50"/>
                  </a:lnTo>
                  <a:lnTo>
                    <a:pt x="10" y="44"/>
                  </a:lnTo>
                  <a:lnTo>
                    <a:pt x="12" y="36"/>
                  </a:lnTo>
                  <a:lnTo>
                    <a:pt x="14" y="28"/>
                  </a:lnTo>
                  <a:lnTo>
                    <a:pt x="17" y="21"/>
                  </a:lnTo>
                  <a:lnTo>
                    <a:pt x="20" y="12"/>
                  </a:lnTo>
                  <a:lnTo>
                    <a:pt x="24" y="4"/>
                  </a:lnTo>
                  <a:lnTo>
                    <a:pt x="17" y="0"/>
                  </a:lnTo>
                  <a:lnTo>
                    <a:pt x="12" y="9"/>
                  </a:lnTo>
                  <a:lnTo>
                    <a:pt x="8" y="17"/>
                  </a:lnTo>
                  <a:lnTo>
                    <a:pt x="6" y="26"/>
                  </a:lnTo>
                  <a:lnTo>
                    <a:pt x="4" y="34"/>
                  </a:lnTo>
                  <a:lnTo>
                    <a:pt x="2" y="43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0" y="59"/>
                  </a:lnTo>
                  <a:lnTo>
                    <a:pt x="8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86" name="Freeform 1895"/>
            <p:cNvSpPr>
              <a:spLocks/>
            </p:cNvSpPr>
            <p:nvPr/>
          </p:nvSpPr>
          <p:spPr bwMode="auto">
            <a:xfrm>
              <a:off x="5406" y="3848"/>
              <a:ext cx="44" cy="46"/>
            </a:xfrm>
            <a:custGeom>
              <a:avLst/>
              <a:gdLst>
                <a:gd name="T0" fmla="*/ 44 w 44"/>
                <a:gd name="T1" fmla="*/ 11 h 46"/>
                <a:gd name="T2" fmla="*/ 39 w 44"/>
                <a:gd name="T3" fmla="*/ 7 h 46"/>
                <a:gd name="T4" fmla="*/ 33 w 44"/>
                <a:gd name="T5" fmla="*/ 5 h 46"/>
                <a:gd name="T6" fmla="*/ 27 w 44"/>
                <a:gd name="T7" fmla="*/ 3 h 46"/>
                <a:gd name="T8" fmla="*/ 22 w 44"/>
                <a:gd name="T9" fmla="*/ 0 h 46"/>
                <a:gd name="T10" fmla="*/ 16 w 44"/>
                <a:gd name="T11" fmla="*/ 0 h 46"/>
                <a:gd name="T12" fmla="*/ 10 w 44"/>
                <a:gd name="T13" fmla="*/ 3 h 46"/>
                <a:gd name="T14" fmla="*/ 5 w 44"/>
                <a:gd name="T15" fmla="*/ 5 h 46"/>
                <a:gd name="T16" fmla="*/ 0 w 44"/>
                <a:gd name="T17" fmla="*/ 9 h 46"/>
                <a:gd name="T18" fmla="*/ 34 w 44"/>
                <a:gd name="T19" fmla="*/ 46 h 46"/>
                <a:gd name="T20" fmla="*/ 44 w 44"/>
                <a:gd name="T21" fmla="*/ 11 h 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"/>
                <a:gd name="T34" fmla="*/ 0 h 46"/>
                <a:gd name="T35" fmla="*/ 44 w 44"/>
                <a:gd name="T36" fmla="*/ 46 h 4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" h="46">
                  <a:moveTo>
                    <a:pt x="44" y="11"/>
                  </a:moveTo>
                  <a:lnTo>
                    <a:pt x="39" y="7"/>
                  </a:lnTo>
                  <a:lnTo>
                    <a:pt x="33" y="5"/>
                  </a:lnTo>
                  <a:lnTo>
                    <a:pt x="27" y="3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10" y="3"/>
                  </a:lnTo>
                  <a:lnTo>
                    <a:pt x="5" y="5"/>
                  </a:lnTo>
                  <a:lnTo>
                    <a:pt x="0" y="9"/>
                  </a:lnTo>
                  <a:lnTo>
                    <a:pt x="34" y="46"/>
                  </a:lnTo>
                  <a:lnTo>
                    <a:pt x="44" y="1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87" name="Freeform 1896"/>
            <p:cNvSpPr>
              <a:spLocks/>
            </p:cNvSpPr>
            <p:nvPr/>
          </p:nvSpPr>
          <p:spPr bwMode="auto">
            <a:xfrm>
              <a:off x="5399" y="3844"/>
              <a:ext cx="54" cy="19"/>
            </a:xfrm>
            <a:custGeom>
              <a:avLst/>
              <a:gdLst>
                <a:gd name="T0" fmla="*/ 10 w 54"/>
                <a:gd name="T1" fmla="*/ 11 h 19"/>
                <a:gd name="T2" fmla="*/ 10 w 54"/>
                <a:gd name="T3" fmla="*/ 16 h 19"/>
                <a:gd name="T4" fmla="*/ 14 w 54"/>
                <a:gd name="T5" fmla="*/ 13 h 19"/>
                <a:gd name="T6" fmla="*/ 19 w 54"/>
                <a:gd name="T7" fmla="*/ 11 h 19"/>
                <a:gd name="T8" fmla="*/ 24 w 54"/>
                <a:gd name="T9" fmla="*/ 10 h 19"/>
                <a:gd name="T10" fmla="*/ 28 w 54"/>
                <a:gd name="T11" fmla="*/ 10 h 19"/>
                <a:gd name="T12" fmla="*/ 33 w 54"/>
                <a:gd name="T13" fmla="*/ 11 h 19"/>
                <a:gd name="T14" fmla="*/ 38 w 54"/>
                <a:gd name="T15" fmla="*/ 12 h 19"/>
                <a:gd name="T16" fmla="*/ 44 w 54"/>
                <a:gd name="T17" fmla="*/ 15 h 19"/>
                <a:gd name="T18" fmla="*/ 49 w 54"/>
                <a:gd name="T19" fmla="*/ 19 h 19"/>
                <a:gd name="T20" fmla="*/ 54 w 54"/>
                <a:gd name="T21" fmla="*/ 11 h 19"/>
                <a:gd name="T22" fmla="*/ 48 w 54"/>
                <a:gd name="T23" fmla="*/ 8 h 19"/>
                <a:gd name="T24" fmla="*/ 42 w 54"/>
                <a:gd name="T25" fmla="*/ 4 h 19"/>
                <a:gd name="T26" fmla="*/ 35 w 54"/>
                <a:gd name="T27" fmla="*/ 2 h 19"/>
                <a:gd name="T28" fmla="*/ 29 w 54"/>
                <a:gd name="T29" fmla="*/ 0 h 19"/>
                <a:gd name="T30" fmla="*/ 23 w 54"/>
                <a:gd name="T31" fmla="*/ 0 h 19"/>
                <a:gd name="T32" fmla="*/ 16 w 54"/>
                <a:gd name="T33" fmla="*/ 2 h 19"/>
                <a:gd name="T34" fmla="*/ 10 w 54"/>
                <a:gd name="T35" fmla="*/ 5 h 19"/>
                <a:gd name="T36" fmla="*/ 4 w 54"/>
                <a:gd name="T37" fmla="*/ 10 h 19"/>
                <a:gd name="T38" fmla="*/ 4 w 54"/>
                <a:gd name="T39" fmla="*/ 16 h 19"/>
                <a:gd name="T40" fmla="*/ 4 w 54"/>
                <a:gd name="T41" fmla="*/ 10 h 19"/>
                <a:gd name="T42" fmla="*/ 0 w 54"/>
                <a:gd name="T43" fmla="*/ 13 h 19"/>
                <a:gd name="T44" fmla="*/ 4 w 54"/>
                <a:gd name="T45" fmla="*/ 16 h 19"/>
                <a:gd name="T46" fmla="*/ 10 w 54"/>
                <a:gd name="T47" fmla="*/ 11 h 1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4"/>
                <a:gd name="T73" fmla="*/ 0 h 19"/>
                <a:gd name="T74" fmla="*/ 54 w 54"/>
                <a:gd name="T75" fmla="*/ 19 h 1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4" h="19">
                  <a:moveTo>
                    <a:pt x="10" y="11"/>
                  </a:moveTo>
                  <a:lnTo>
                    <a:pt x="10" y="16"/>
                  </a:lnTo>
                  <a:lnTo>
                    <a:pt x="14" y="13"/>
                  </a:lnTo>
                  <a:lnTo>
                    <a:pt x="19" y="11"/>
                  </a:lnTo>
                  <a:lnTo>
                    <a:pt x="24" y="10"/>
                  </a:lnTo>
                  <a:lnTo>
                    <a:pt x="28" y="10"/>
                  </a:lnTo>
                  <a:lnTo>
                    <a:pt x="33" y="11"/>
                  </a:lnTo>
                  <a:lnTo>
                    <a:pt x="38" y="12"/>
                  </a:lnTo>
                  <a:lnTo>
                    <a:pt x="44" y="15"/>
                  </a:lnTo>
                  <a:lnTo>
                    <a:pt x="49" y="19"/>
                  </a:lnTo>
                  <a:lnTo>
                    <a:pt x="54" y="11"/>
                  </a:lnTo>
                  <a:lnTo>
                    <a:pt x="48" y="8"/>
                  </a:lnTo>
                  <a:lnTo>
                    <a:pt x="42" y="4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6" y="2"/>
                  </a:lnTo>
                  <a:lnTo>
                    <a:pt x="10" y="5"/>
                  </a:lnTo>
                  <a:lnTo>
                    <a:pt x="4" y="10"/>
                  </a:lnTo>
                  <a:lnTo>
                    <a:pt x="4" y="16"/>
                  </a:lnTo>
                  <a:lnTo>
                    <a:pt x="4" y="10"/>
                  </a:lnTo>
                  <a:lnTo>
                    <a:pt x="0" y="13"/>
                  </a:lnTo>
                  <a:lnTo>
                    <a:pt x="4" y="16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88" name="Freeform 1897"/>
            <p:cNvSpPr>
              <a:spLocks/>
            </p:cNvSpPr>
            <p:nvPr/>
          </p:nvSpPr>
          <p:spPr bwMode="auto">
            <a:xfrm>
              <a:off x="5403" y="3855"/>
              <a:ext cx="41" cy="48"/>
            </a:xfrm>
            <a:custGeom>
              <a:avLst/>
              <a:gdLst>
                <a:gd name="T0" fmla="*/ 32 w 41"/>
                <a:gd name="T1" fmla="*/ 38 h 48"/>
                <a:gd name="T2" fmla="*/ 40 w 41"/>
                <a:gd name="T3" fmla="*/ 37 h 48"/>
                <a:gd name="T4" fmla="*/ 6 w 41"/>
                <a:gd name="T5" fmla="*/ 0 h 48"/>
                <a:gd name="T6" fmla="*/ 0 w 41"/>
                <a:gd name="T7" fmla="*/ 5 h 48"/>
                <a:gd name="T8" fmla="*/ 33 w 41"/>
                <a:gd name="T9" fmla="*/ 43 h 48"/>
                <a:gd name="T10" fmla="*/ 41 w 41"/>
                <a:gd name="T11" fmla="*/ 42 h 48"/>
                <a:gd name="T12" fmla="*/ 33 w 41"/>
                <a:gd name="T13" fmla="*/ 43 h 48"/>
                <a:gd name="T14" fmla="*/ 38 w 41"/>
                <a:gd name="T15" fmla="*/ 48 h 48"/>
                <a:gd name="T16" fmla="*/ 41 w 41"/>
                <a:gd name="T17" fmla="*/ 42 h 48"/>
                <a:gd name="T18" fmla="*/ 32 w 41"/>
                <a:gd name="T19" fmla="*/ 38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48"/>
                <a:gd name="T32" fmla="*/ 41 w 41"/>
                <a:gd name="T33" fmla="*/ 48 h 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48">
                  <a:moveTo>
                    <a:pt x="32" y="38"/>
                  </a:moveTo>
                  <a:lnTo>
                    <a:pt x="40" y="37"/>
                  </a:lnTo>
                  <a:lnTo>
                    <a:pt x="6" y="0"/>
                  </a:lnTo>
                  <a:lnTo>
                    <a:pt x="0" y="5"/>
                  </a:lnTo>
                  <a:lnTo>
                    <a:pt x="33" y="43"/>
                  </a:lnTo>
                  <a:lnTo>
                    <a:pt x="41" y="42"/>
                  </a:lnTo>
                  <a:lnTo>
                    <a:pt x="33" y="43"/>
                  </a:lnTo>
                  <a:lnTo>
                    <a:pt x="38" y="48"/>
                  </a:lnTo>
                  <a:lnTo>
                    <a:pt x="41" y="42"/>
                  </a:lnTo>
                  <a:lnTo>
                    <a:pt x="32" y="3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89" name="Freeform 1898"/>
            <p:cNvSpPr>
              <a:spLocks/>
            </p:cNvSpPr>
            <p:nvPr/>
          </p:nvSpPr>
          <p:spPr bwMode="auto">
            <a:xfrm>
              <a:off x="5435" y="3855"/>
              <a:ext cx="20" cy="42"/>
            </a:xfrm>
            <a:custGeom>
              <a:avLst/>
              <a:gdLst>
                <a:gd name="T0" fmla="*/ 13 w 20"/>
                <a:gd name="T1" fmla="*/ 8 h 42"/>
                <a:gd name="T2" fmla="*/ 11 w 20"/>
                <a:gd name="T3" fmla="*/ 2 h 42"/>
                <a:gd name="T4" fmla="*/ 0 w 20"/>
                <a:gd name="T5" fmla="*/ 38 h 42"/>
                <a:gd name="T6" fmla="*/ 9 w 20"/>
                <a:gd name="T7" fmla="*/ 42 h 42"/>
                <a:gd name="T8" fmla="*/ 19 w 20"/>
                <a:gd name="T9" fmla="*/ 5 h 42"/>
                <a:gd name="T10" fmla="*/ 18 w 20"/>
                <a:gd name="T11" fmla="*/ 0 h 42"/>
                <a:gd name="T12" fmla="*/ 19 w 20"/>
                <a:gd name="T13" fmla="*/ 5 h 42"/>
                <a:gd name="T14" fmla="*/ 20 w 20"/>
                <a:gd name="T15" fmla="*/ 2 h 42"/>
                <a:gd name="T16" fmla="*/ 18 w 20"/>
                <a:gd name="T17" fmla="*/ 0 h 42"/>
                <a:gd name="T18" fmla="*/ 13 w 20"/>
                <a:gd name="T19" fmla="*/ 8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42"/>
                <a:gd name="T32" fmla="*/ 20 w 20"/>
                <a:gd name="T33" fmla="*/ 42 h 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42">
                  <a:moveTo>
                    <a:pt x="13" y="8"/>
                  </a:moveTo>
                  <a:lnTo>
                    <a:pt x="11" y="2"/>
                  </a:lnTo>
                  <a:lnTo>
                    <a:pt x="0" y="38"/>
                  </a:lnTo>
                  <a:lnTo>
                    <a:pt x="9" y="42"/>
                  </a:lnTo>
                  <a:lnTo>
                    <a:pt x="19" y="5"/>
                  </a:lnTo>
                  <a:lnTo>
                    <a:pt x="18" y="0"/>
                  </a:lnTo>
                  <a:lnTo>
                    <a:pt x="19" y="5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90" name="Freeform 1899"/>
            <p:cNvSpPr>
              <a:spLocks/>
            </p:cNvSpPr>
            <p:nvPr/>
          </p:nvSpPr>
          <p:spPr bwMode="auto">
            <a:xfrm>
              <a:off x="2888" y="3788"/>
              <a:ext cx="22" cy="13"/>
            </a:xfrm>
            <a:custGeom>
              <a:avLst/>
              <a:gdLst>
                <a:gd name="T0" fmla="*/ 22 w 22"/>
                <a:gd name="T1" fmla="*/ 5 h 13"/>
                <a:gd name="T2" fmla="*/ 19 w 22"/>
                <a:gd name="T3" fmla="*/ 3 h 13"/>
                <a:gd name="T4" fmla="*/ 17 w 22"/>
                <a:gd name="T5" fmla="*/ 3 h 13"/>
                <a:gd name="T6" fmla="*/ 15 w 22"/>
                <a:gd name="T7" fmla="*/ 3 h 13"/>
                <a:gd name="T8" fmla="*/ 13 w 22"/>
                <a:gd name="T9" fmla="*/ 2 h 13"/>
                <a:gd name="T10" fmla="*/ 11 w 22"/>
                <a:gd name="T11" fmla="*/ 2 h 13"/>
                <a:gd name="T12" fmla="*/ 9 w 22"/>
                <a:gd name="T13" fmla="*/ 1 h 13"/>
                <a:gd name="T14" fmla="*/ 5 w 22"/>
                <a:gd name="T15" fmla="*/ 0 h 13"/>
                <a:gd name="T16" fmla="*/ 3 w 22"/>
                <a:gd name="T17" fmla="*/ 0 h 13"/>
                <a:gd name="T18" fmla="*/ 0 w 22"/>
                <a:gd name="T19" fmla="*/ 0 h 13"/>
                <a:gd name="T20" fmla="*/ 0 w 22"/>
                <a:gd name="T21" fmla="*/ 9 h 13"/>
                <a:gd name="T22" fmla="*/ 2 w 22"/>
                <a:gd name="T23" fmla="*/ 9 h 13"/>
                <a:gd name="T24" fmla="*/ 3 w 22"/>
                <a:gd name="T25" fmla="*/ 9 h 13"/>
                <a:gd name="T26" fmla="*/ 5 w 22"/>
                <a:gd name="T27" fmla="*/ 10 h 13"/>
                <a:gd name="T28" fmla="*/ 9 w 22"/>
                <a:gd name="T29" fmla="*/ 11 h 13"/>
                <a:gd name="T30" fmla="*/ 11 w 22"/>
                <a:gd name="T31" fmla="*/ 11 h 13"/>
                <a:gd name="T32" fmla="*/ 14 w 22"/>
                <a:gd name="T33" fmla="*/ 12 h 13"/>
                <a:gd name="T34" fmla="*/ 16 w 22"/>
                <a:gd name="T35" fmla="*/ 12 h 13"/>
                <a:gd name="T36" fmla="*/ 19 w 22"/>
                <a:gd name="T37" fmla="*/ 13 h 13"/>
                <a:gd name="T38" fmla="*/ 16 w 22"/>
                <a:gd name="T39" fmla="*/ 11 h 13"/>
                <a:gd name="T40" fmla="*/ 22 w 22"/>
                <a:gd name="T41" fmla="*/ 5 h 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"/>
                <a:gd name="T64" fmla="*/ 0 h 13"/>
                <a:gd name="T65" fmla="*/ 22 w 22"/>
                <a:gd name="T66" fmla="*/ 13 h 1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" h="13">
                  <a:moveTo>
                    <a:pt x="22" y="5"/>
                  </a:moveTo>
                  <a:lnTo>
                    <a:pt x="19" y="3"/>
                  </a:lnTo>
                  <a:lnTo>
                    <a:pt x="17" y="3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9"/>
                  </a:lnTo>
                  <a:lnTo>
                    <a:pt x="5" y="10"/>
                  </a:lnTo>
                  <a:lnTo>
                    <a:pt x="9" y="11"/>
                  </a:lnTo>
                  <a:lnTo>
                    <a:pt x="11" y="11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9" y="13"/>
                  </a:lnTo>
                  <a:lnTo>
                    <a:pt x="16" y="11"/>
                  </a:lnTo>
                  <a:lnTo>
                    <a:pt x="22" y="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91" name="Freeform 1900"/>
            <p:cNvSpPr>
              <a:spLocks/>
            </p:cNvSpPr>
            <p:nvPr/>
          </p:nvSpPr>
          <p:spPr bwMode="auto">
            <a:xfrm>
              <a:off x="2904" y="3793"/>
              <a:ext cx="11" cy="11"/>
            </a:xfrm>
            <a:custGeom>
              <a:avLst/>
              <a:gdLst>
                <a:gd name="T0" fmla="*/ 7 w 11"/>
                <a:gd name="T1" fmla="*/ 3 h 11"/>
                <a:gd name="T2" fmla="*/ 11 w 11"/>
                <a:gd name="T3" fmla="*/ 4 h 11"/>
                <a:gd name="T4" fmla="*/ 6 w 11"/>
                <a:gd name="T5" fmla="*/ 0 h 11"/>
                <a:gd name="T6" fmla="*/ 0 w 11"/>
                <a:gd name="T7" fmla="*/ 6 h 11"/>
                <a:gd name="T8" fmla="*/ 4 w 11"/>
                <a:gd name="T9" fmla="*/ 10 h 11"/>
                <a:gd name="T10" fmla="*/ 7 w 11"/>
                <a:gd name="T11" fmla="*/ 11 h 11"/>
                <a:gd name="T12" fmla="*/ 7 w 11"/>
                <a:gd name="T13" fmla="*/ 3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11"/>
                <a:gd name="T23" fmla="*/ 11 w 11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11">
                  <a:moveTo>
                    <a:pt x="7" y="3"/>
                  </a:moveTo>
                  <a:lnTo>
                    <a:pt x="11" y="4"/>
                  </a:lnTo>
                  <a:lnTo>
                    <a:pt x="6" y="0"/>
                  </a:lnTo>
                  <a:lnTo>
                    <a:pt x="0" y="6"/>
                  </a:lnTo>
                  <a:lnTo>
                    <a:pt x="4" y="10"/>
                  </a:lnTo>
                  <a:lnTo>
                    <a:pt x="7" y="11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92" name="Rectangle 1901"/>
            <p:cNvSpPr>
              <a:spLocks noChangeArrowheads="1"/>
            </p:cNvSpPr>
            <p:nvPr/>
          </p:nvSpPr>
          <p:spPr bwMode="auto">
            <a:xfrm>
              <a:off x="2911" y="3796"/>
              <a:ext cx="1" cy="8"/>
            </a:xfrm>
            <a:prstGeom prst="rect">
              <a:avLst/>
            </a:prstGeom>
            <a:solidFill>
              <a:srgbClr val="BF8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400" b="0"/>
            </a:p>
          </p:txBody>
        </p:sp>
        <p:sp>
          <p:nvSpPr>
            <p:cNvPr id="15693" name="Freeform 1902"/>
            <p:cNvSpPr>
              <a:spLocks/>
            </p:cNvSpPr>
            <p:nvPr/>
          </p:nvSpPr>
          <p:spPr bwMode="auto">
            <a:xfrm>
              <a:off x="2908" y="3796"/>
              <a:ext cx="10" cy="8"/>
            </a:xfrm>
            <a:custGeom>
              <a:avLst/>
              <a:gdLst>
                <a:gd name="T0" fmla="*/ 10 w 10"/>
                <a:gd name="T1" fmla="*/ 4 h 8"/>
                <a:gd name="T2" fmla="*/ 4 w 10"/>
                <a:gd name="T3" fmla="*/ 0 h 8"/>
                <a:gd name="T4" fmla="*/ 4 w 10"/>
                <a:gd name="T5" fmla="*/ 8 h 8"/>
                <a:gd name="T6" fmla="*/ 0 w 10"/>
                <a:gd name="T7" fmla="*/ 4 h 8"/>
                <a:gd name="T8" fmla="*/ 10 w 10"/>
                <a:gd name="T9" fmla="*/ 4 h 8"/>
                <a:gd name="T10" fmla="*/ 10 w 10"/>
                <a:gd name="T11" fmla="*/ 0 h 8"/>
                <a:gd name="T12" fmla="*/ 4 w 10"/>
                <a:gd name="T13" fmla="*/ 0 h 8"/>
                <a:gd name="T14" fmla="*/ 10 w 10"/>
                <a:gd name="T15" fmla="*/ 4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8"/>
                <a:gd name="T26" fmla="*/ 10 w 10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8">
                  <a:moveTo>
                    <a:pt x="10" y="4"/>
                  </a:moveTo>
                  <a:lnTo>
                    <a:pt x="4" y="0"/>
                  </a:lnTo>
                  <a:lnTo>
                    <a:pt x="4" y="8"/>
                  </a:lnTo>
                  <a:lnTo>
                    <a:pt x="0" y="4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4" y="0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94" name="Freeform 1903"/>
            <p:cNvSpPr>
              <a:spLocks/>
            </p:cNvSpPr>
            <p:nvPr/>
          </p:nvSpPr>
          <p:spPr bwMode="auto">
            <a:xfrm>
              <a:off x="2908" y="3800"/>
              <a:ext cx="12" cy="20"/>
            </a:xfrm>
            <a:custGeom>
              <a:avLst/>
              <a:gdLst>
                <a:gd name="T0" fmla="*/ 6 w 12"/>
                <a:gd name="T1" fmla="*/ 20 h 20"/>
                <a:gd name="T2" fmla="*/ 11 w 12"/>
                <a:gd name="T3" fmla="*/ 16 h 20"/>
                <a:gd name="T4" fmla="*/ 12 w 12"/>
                <a:gd name="T5" fmla="*/ 13 h 20"/>
                <a:gd name="T6" fmla="*/ 11 w 12"/>
                <a:gd name="T7" fmla="*/ 10 h 20"/>
                <a:gd name="T8" fmla="*/ 11 w 12"/>
                <a:gd name="T9" fmla="*/ 7 h 20"/>
                <a:gd name="T10" fmla="*/ 11 w 12"/>
                <a:gd name="T11" fmla="*/ 4 h 20"/>
                <a:gd name="T12" fmla="*/ 10 w 12"/>
                <a:gd name="T13" fmla="*/ 2 h 20"/>
                <a:gd name="T14" fmla="*/ 10 w 12"/>
                <a:gd name="T15" fmla="*/ 0 h 20"/>
                <a:gd name="T16" fmla="*/ 0 w 12"/>
                <a:gd name="T17" fmla="*/ 0 h 20"/>
                <a:gd name="T18" fmla="*/ 1 w 12"/>
                <a:gd name="T19" fmla="*/ 2 h 20"/>
                <a:gd name="T20" fmla="*/ 1 w 12"/>
                <a:gd name="T21" fmla="*/ 4 h 20"/>
                <a:gd name="T22" fmla="*/ 1 w 12"/>
                <a:gd name="T23" fmla="*/ 7 h 20"/>
                <a:gd name="T24" fmla="*/ 2 w 12"/>
                <a:gd name="T25" fmla="*/ 9 h 20"/>
                <a:gd name="T26" fmla="*/ 2 w 12"/>
                <a:gd name="T27" fmla="*/ 11 h 20"/>
                <a:gd name="T28" fmla="*/ 2 w 12"/>
                <a:gd name="T29" fmla="*/ 12 h 20"/>
                <a:gd name="T30" fmla="*/ 6 w 12"/>
                <a:gd name="T31" fmla="*/ 10 h 20"/>
                <a:gd name="T32" fmla="*/ 6 w 12"/>
                <a:gd name="T33" fmla="*/ 2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20"/>
                <a:gd name="T53" fmla="*/ 12 w 12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20">
                  <a:moveTo>
                    <a:pt x="6" y="20"/>
                  </a:moveTo>
                  <a:lnTo>
                    <a:pt x="11" y="16"/>
                  </a:lnTo>
                  <a:lnTo>
                    <a:pt x="12" y="13"/>
                  </a:lnTo>
                  <a:lnTo>
                    <a:pt x="11" y="10"/>
                  </a:lnTo>
                  <a:lnTo>
                    <a:pt x="11" y="7"/>
                  </a:lnTo>
                  <a:lnTo>
                    <a:pt x="11" y="4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6" y="10"/>
                  </a:lnTo>
                  <a:lnTo>
                    <a:pt x="6" y="2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95" name="Freeform 1904"/>
            <p:cNvSpPr>
              <a:spLocks/>
            </p:cNvSpPr>
            <p:nvPr/>
          </p:nvSpPr>
          <p:spPr bwMode="auto">
            <a:xfrm>
              <a:off x="2581" y="3931"/>
              <a:ext cx="51" cy="56"/>
            </a:xfrm>
            <a:custGeom>
              <a:avLst/>
              <a:gdLst>
                <a:gd name="T0" fmla="*/ 42 w 51"/>
                <a:gd name="T1" fmla="*/ 36 h 56"/>
                <a:gd name="T2" fmla="*/ 40 w 51"/>
                <a:gd name="T3" fmla="*/ 35 h 56"/>
                <a:gd name="T4" fmla="*/ 36 w 51"/>
                <a:gd name="T5" fmla="*/ 32 h 56"/>
                <a:gd name="T6" fmla="*/ 35 w 51"/>
                <a:gd name="T7" fmla="*/ 28 h 56"/>
                <a:gd name="T8" fmla="*/ 33 w 51"/>
                <a:gd name="T9" fmla="*/ 24 h 56"/>
                <a:gd name="T10" fmla="*/ 31 w 51"/>
                <a:gd name="T11" fmla="*/ 19 h 56"/>
                <a:gd name="T12" fmla="*/ 30 w 51"/>
                <a:gd name="T13" fmla="*/ 15 h 56"/>
                <a:gd name="T14" fmla="*/ 30 w 51"/>
                <a:gd name="T15" fmla="*/ 12 h 56"/>
                <a:gd name="T16" fmla="*/ 30 w 51"/>
                <a:gd name="T17" fmla="*/ 11 h 56"/>
                <a:gd name="T18" fmla="*/ 31 w 51"/>
                <a:gd name="T19" fmla="*/ 8 h 56"/>
                <a:gd name="T20" fmla="*/ 31 w 51"/>
                <a:gd name="T21" fmla="*/ 6 h 56"/>
                <a:gd name="T22" fmla="*/ 30 w 51"/>
                <a:gd name="T23" fmla="*/ 4 h 56"/>
                <a:gd name="T24" fmla="*/ 29 w 51"/>
                <a:gd name="T25" fmla="*/ 3 h 56"/>
                <a:gd name="T26" fmla="*/ 25 w 51"/>
                <a:gd name="T27" fmla="*/ 1 h 56"/>
                <a:gd name="T28" fmla="*/ 20 w 51"/>
                <a:gd name="T29" fmla="*/ 0 h 56"/>
                <a:gd name="T30" fmla="*/ 15 w 51"/>
                <a:gd name="T31" fmla="*/ 0 h 56"/>
                <a:gd name="T32" fmla="*/ 9 w 51"/>
                <a:gd name="T33" fmla="*/ 0 h 56"/>
                <a:gd name="T34" fmla="*/ 5 w 51"/>
                <a:gd name="T35" fmla="*/ 2 h 56"/>
                <a:gd name="T36" fmla="*/ 1 w 51"/>
                <a:gd name="T37" fmla="*/ 5 h 56"/>
                <a:gd name="T38" fmla="*/ 0 w 51"/>
                <a:gd name="T39" fmla="*/ 6 h 56"/>
                <a:gd name="T40" fmla="*/ 1 w 51"/>
                <a:gd name="T41" fmla="*/ 8 h 56"/>
                <a:gd name="T42" fmla="*/ 2 w 51"/>
                <a:gd name="T43" fmla="*/ 12 h 56"/>
                <a:gd name="T44" fmla="*/ 6 w 51"/>
                <a:gd name="T45" fmla="*/ 15 h 56"/>
                <a:gd name="T46" fmla="*/ 9 w 51"/>
                <a:gd name="T47" fmla="*/ 18 h 56"/>
                <a:gd name="T48" fmla="*/ 13 w 51"/>
                <a:gd name="T49" fmla="*/ 22 h 56"/>
                <a:gd name="T50" fmla="*/ 17 w 51"/>
                <a:gd name="T51" fmla="*/ 26 h 56"/>
                <a:gd name="T52" fmla="*/ 22 w 51"/>
                <a:gd name="T53" fmla="*/ 30 h 56"/>
                <a:gd name="T54" fmla="*/ 24 w 51"/>
                <a:gd name="T55" fmla="*/ 33 h 56"/>
                <a:gd name="T56" fmla="*/ 26 w 51"/>
                <a:gd name="T57" fmla="*/ 36 h 56"/>
                <a:gd name="T58" fmla="*/ 27 w 51"/>
                <a:gd name="T59" fmla="*/ 39 h 56"/>
                <a:gd name="T60" fmla="*/ 27 w 51"/>
                <a:gd name="T61" fmla="*/ 42 h 56"/>
                <a:gd name="T62" fmla="*/ 28 w 51"/>
                <a:gd name="T63" fmla="*/ 46 h 56"/>
                <a:gd name="T64" fmla="*/ 29 w 51"/>
                <a:gd name="T65" fmla="*/ 49 h 56"/>
                <a:gd name="T66" fmla="*/ 31 w 51"/>
                <a:gd name="T67" fmla="*/ 51 h 56"/>
                <a:gd name="T68" fmla="*/ 33 w 51"/>
                <a:gd name="T69" fmla="*/ 53 h 56"/>
                <a:gd name="T70" fmla="*/ 40 w 51"/>
                <a:gd name="T71" fmla="*/ 56 h 56"/>
                <a:gd name="T72" fmla="*/ 45 w 51"/>
                <a:gd name="T73" fmla="*/ 56 h 56"/>
                <a:gd name="T74" fmla="*/ 49 w 51"/>
                <a:gd name="T75" fmla="*/ 55 h 56"/>
                <a:gd name="T76" fmla="*/ 50 w 51"/>
                <a:gd name="T77" fmla="*/ 51 h 56"/>
                <a:gd name="T78" fmla="*/ 51 w 51"/>
                <a:gd name="T79" fmla="*/ 47 h 56"/>
                <a:gd name="T80" fmla="*/ 50 w 51"/>
                <a:gd name="T81" fmla="*/ 42 h 56"/>
                <a:gd name="T82" fmla="*/ 47 w 51"/>
                <a:gd name="T83" fmla="*/ 39 h 56"/>
                <a:gd name="T84" fmla="*/ 42 w 51"/>
                <a:gd name="T85" fmla="*/ 36 h 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1"/>
                <a:gd name="T130" fmla="*/ 0 h 56"/>
                <a:gd name="T131" fmla="*/ 51 w 51"/>
                <a:gd name="T132" fmla="*/ 56 h 5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1" h="56">
                  <a:moveTo>
                    <a:pt x="42" y="36"/>
                  </a:moveTo>
                  <a:lnTo>
                    <a:pt x="40" y="35"/>
                  </a:lnTo>
                  <a:lnTo>
                    <a:pt x="36" y="32"/>
                  </a:lnTo>
                  <a:lnTo>
                    <a:pt x="35" y="28"/>
                  </a:lnTo>
                  <a:lnTo>
                    <a:pt x="33" y="24"/>
                  </a:lnTo>
                  <a:lnTo>
                    <a:pt x="31" y="19"/>
                  </a:lnTo>
                  <a:lnTo>
                    <a:pt x="30" y="15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1" y="8"/>
                  </a:lnTo>
                  <a:lnTo>
                    <a:pt x="31" y="6"/>
                  </a:lnTo>
                  <a:lnTo>
                    <a:pt x="30" y="4"/>
                  </a:lnTo>
                  <a:lnTo>
                    <a:pt x="29" y="3"/>
                  </a:lnTo>
                  <a:lnTo>
                    <a:pt x="25" y="1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1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2"/>
                  </a:lnTo>
                  <a:lnTo>
                    <a:pt x="6" y="15"/>
                  </a:lnTo>
                  <a:lnTo>
                    <a:pt x="9" y="18"/>
                  </a:lnTo>
                  <a:lnTo>
                    <a:pt x="13" y="22"/>
                  </a:lnTo>
                  <a:lnTo>
                    <a:pt x="17" y="26"/>
                  </a:lnTo>
                  <a:lnTo>
                    <a:pt x="22" y="30"/>
                  </a:lnTo>
                  <a:lnTo>
                    <a:pt x="24" y="33"/>
                  </a:lnTo>
                  <a:lnTo>
                    <a:pt x="26" y="36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8" y="46"/>
                  </a:lnTo>
                  <a:lnTo>
                    <a:pt x="29" y="49"/>
                  </a:lnTo>
                  <a:lnTo>
                    <a:pt x="31" y="51"/>
                  </a:lnTo>
                  <a:lnTo>
                    <a:pt x="33" y="53"/>
                  </a:lnTo>
                  <a:lnTo>
                    <a:pt x="40" y="56"/>
                  </a:lnTo>
                  <a:lnTo>
                    <a:pt x="45" y="56"/>
                  </a:lnTo>
                  <a:lnTo>
                    <a:pt x="49" y="55"/>
                  </a:lnTo>
                  <a:lnTo>
                    <a:pt x="50" y="51"/>
                  </a:lnTo>
                  <a:lnTo>
                    <a:pt x="51" y="47"/>
                  </a:lnTo>
                  <a:lnTo>
                    <a:pt x="50" y="42"/>
                  </a:lnTo>
                  <a:lnTo>
                    <a:pt x="47" y="39"/>
                  </a:lnTo>
                  <a:lnTo>
                    <a:pt x="42" y="3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96" name="Freeform 1905"/>
            <p:cNvSpPr>
              <a:spLocks/>
            </p:cNvSpPr>
            <p:nvPr/>
          </p:nvSpPr>
          <p:spPr bwMode="auto">
            <a:xfrm>
              <a:off x="2607" y="3939"/>
              <a:ext cx="17" cy="32"/>
            </a:xfrm>
            <a:custGeom>
              <a:avLst/>
              <a:gdLst>
                <a:gd name="T0" fmla="*/ 0 w 17"/>
                <a:gd name="T1" fmla="*/ 0 h 32"/>
                <a:gd name="T2" fmla="*/ 0 w 17"/>
                <a:gd name="T3" fmla="*/ 5 h 32"/>
                <a:gd name="T4" fmla="*/ 0 w 17"/>
                <a:gd name="T5" fmla="*/ 8 h 32"/>
                <a:gd name="T6" fmla="*/ 1 w 17"/>
                <a:gd name="T7" fmla="*/ 13 h 32"/>
                <a:gd name="T8" fmla="*/ 3 w 17"/>
                <a:gd name="T9" fmla="*/ 17 h 32"/>
                <a:gd name="T10" fmla="*/ 5 w 17"/>
                <a:gd name="T11" fmla="*/ 21 h 32"/>
                <a:gd name="T12" fmla="*/ 7 w 17"/>
                <a:gd name="T13" fmla="*/ 26 h 32"/>
                <a:gd name="T14" fmla="*/ 10 w 17"/>
                <a:gd name="T15" fmla="*/ 30 h 32"/>
                <a:gd name="T16" fmla="*/ 14 w 17"/>
                <a:gd name="T17" fmla="*/ 32 h 32"/>
                <a:gd name="T18" fmla="*/ 17 w 17"/>
                <a:gd name="T19" fmla="*/ 24 h 32"/>
                <a:gd name="T20" fmla="*/ 16 w 17"/>
                <a:gd name="T21" fmla="*/ 24 h 32"/>
                <a:gd name="T22" fmla="*/ 15 w 17"/>
                <a:gd name="T23" fmla="*/ 21 h 32"/>
                <a:gd name="T24" fmla="*/ 12 w 17"/>
                <a:gd name="T25" fmla="*/ 18 h 32"/>
                <a:gd name="T26" fmla="*/ 11 w 17"/>
                <a:gd name="T27" fmla="*/ 14 h 32"/>
                <a:gd name="T28" fmla="*/ 9 w 17"/>
                <a:gd name="T29" fmla="*/ 10 h 32"/>
                <a:gd name="T30" fmla="*/ 9 w 17"/>
                <a:gd name="T31" fmla="*/ 6 h 32"/>
                <a:gd name="T32" fmla="*/ 8 w 17"/>
                <a:gd name="T33" fmla="*/ 4 h 32"/>
                <a:gd name="T34" fmla="*/ 0 w 17"/>
                <a:gd name="T35" fmla="*/ 0 h 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"/>
                <a:gd name="T55" fmla="*/ 0 h 32"/>
                <a:gd name="T56" fmla="*/ 17 w 17"/>
                <a:gd name="T57" fmla="*/ 32 h 3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" h="32">
                  <a:moveTo>
                    <a:pt x="0" y="0"/>
                  </a:moveTo>
                  <a:lnTo>
                    <a:pt x="0" y="5"/>
                  </a:lnTo>
                  <a:lnTo>
                    <a:pt x="0" y="8"/>
                  </a:lnTo>
                  <a:lnTo>
                    <a:pt x="1" y="13"/>
                  </a:lnTo>
                  <a:lnTo>
                    <a:pt x="3" y="17"/>
                  </a:lnTo>
                  <a:lnTo>
                    <a:pt x="5" y="21"/>
                  </a:lnTo>
                  <a:lnTo>
                    <a:pt x="7" y="26"/>
                  </a:lnTo>
                  <a:lnTo>
                    <a:pt x="10" y="30"/>
                  </a:lnTo>
                  <a:lnTo>
                    <a:pt x="14" y="32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5" y="21"/>
                  </a:lnTo>
                  <a:lnTo>
                    <a:pt x="12" y="18"/>
                  </a:lnTo>
                  <a:lnTo>
                    <a:pt x="11" y="14"/>
                  </a:lnTo>
                  <a:lnTo>
                    <a:pt x="9" y="10"/>
                  </a:lnTo>
                  <a:lnTo>
                    <a:pt x="9" y="6"/>
                  </a:lnTo>
                  <a:lnTo>
                    <a:pt x="8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97" name="Freeform 1906"/>
            <p:cNvSpPr>
              <a:spLocks/>
            </p:cNvSpPr>
            <p:nvPr/>
          </p:nvSpPr>
          <p:spPr bwMode="auto">
            <a:xfrm>
              <a:off x="2578" y="3925"/>
              <a:ext cx="38" cy="18"/>
            </a:xfrm>
            <a:custGeom>
              <a:avLst/>
              <a:gdLst>
                <a:gd name="T0" fmla="*/ 8 w 38"/>
                <a:gd name="T1" fmla="*/ 13 h 18"/>
                <a:gd name="T2" fmla="*/ 10 w 38"/>
                <a:gd name="T3" fmla="*/ 11 h 18"/>
                <a:gd name="T4" fmla="*/ 13 w 38"/>
                <a:gd name="T5" fmla="*/ 10 h 18"/>
                <a:gd name="T6" fmla="*/ 18 w 38"/>
                <a:gd name="T7" fmla="*/ 10 h 18"/>
                <a:gd name="T8" fmla="*/ 22 w 38"/>
                <a:gd name="T9" fmla="*/ 10 h 18"/>
                <a:gd name="T10" fmla="*/ 27 w 38"/>
                <a:gd name="T11" fmla="*/ 11 h 18"/>
                <a:gd name="T12" fmla="*/ 29 w 38"/>
                <a:gd name="T13" fmla="*/ 12 h 18"/>
                <a:gd name="T14" fmla="*/ 29 w 38"/>
                <a:gd name="T15" fmla="*/ 13 h 18"/>
                <a:gd name="T16" fmla="*/ 30 w 38"/>
                <a:gd name="T17" fmla="*/ 13 h 18"/>
                <a:gd name="T18" fmla="*/ 29 w 38"/>
                <a:gd name="T19" fmla="*/ 14 h 18"/>
                <a:gd name="T20" fmla="*/ 37 w 38"/>
                <a:gd name="T21" fmla="*/ 18 h 18"/>
                <a:gd name="T22" fmla="*/ 38 w 38"/>
                <a:gd name="T23" fmla="*/ 14 h 18"/>
                <a:gd name="T24" fmla="*/ 38 w 38"/>
                <a:gd name="T25" fmla="*/ 11 h 18"/>
                <a:gd name="T26" fmla="*/ 37 w 38"/>
                <a:gd name="T27" fmla="*/ 8 h 18"/>
                <a:gd name="T28" fmla="*/ 34 w 38"/>
                <a:gd name="T29" fmla="*/ 6 h 18"/>
                <a:gd name="T30" fmla="*/ 30 w 38"/>
                <a:gd name="T31" fmla="*/ 2 h 18"/>
                <a:gd name="T32" fmla="*/ 23 w 38"/>
                <a:gd name="T33" fmla="*/ 1 h 18"/>
                <a:gd name="T34" fmla="*/ 17 w 38"/>
                <a:gd name="T35" fmla="*/ 0 h 18"/>
                <a:gd name="T36" fmla="*/ 12 w 38"/>
                <a:gd name="T37" fmla="*/ 1 h 18"/>
                <a:gd name="T38" fmla="*/ 5 w 38"/>
                <a:gd name="T39" fmla="*/ 3 h 18"/>
                <a:gd name="T40" fmla="*/ 0 w 38"/>
                <a:gd name="T41" fmla="*/ 8 h 18"/>
                <a:gd name="T42" fmla="*/ 8 w 38"/>
                <a:gd name="T43" fmla="*/ 13 h 1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8"/>
                <a:gd name="T67" fmla="*/ 0 h 18"/>
                <a:gd name="T68" fmla="*/ 38 w 38"/>
                <a:gd name="T69" fmla="*/ 18 h 1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8" h="18">
                  <a:moveTo>
                    <a:pt x="8" y="13"/>
                  </a:moveTo>
                  <a:lnTo>
                    <a:pt x="10" y="11"/>
                  </a:lnTo>
                  <a:lnTo>
                    <a:pt x="13" y="10"/>
                  </a:lnTo>
                  <a:lnTo>
                    <a:pt x="18" y="10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29" y="12"/>
                  </a:lnTo>
                  <a:lnTo>
                    <a:pt x="29" y="13"/>
                  </a:lnTo>
                  <a:lnTo>
                    <a:pt x="30" y="13"/>
                  </a:lnTo>
                  <a:lnTo>
                    <a:pt x="29" y="14"/>
                  </a:lnTo>
                  <a:lnTo>
                    <a:pt x="37" y="18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7" y="8"/>
                  </a:lnTo>
                  <a:lnTo>
                    <a:pt x="34" y="6"/>
                  </a:lnTo>
                  <a:lnTo>
                    <a:pt x="30" y="2"/>
                  </a:lnTo>
                  <a:lnTo>
                    <a:pt x="23" y="1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5" y="3"/>
                  </a:lnTo>
                  <a:lnTo>
                    <a:pt x="0" y="8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98" name="Freeform 1907"/>
            <p:cNvSpPr>
              <a:spLocks/>
            </p:cNvSpPr>
            <p:nvPr/>
          </p:nvSpPr>
          <p:spPr bwMode="auto">
            <a:xfrm>
              <a:off x="2577" y="3933"/>
              <a:ext cx="29" cy="32"/>
            </a:xfrm>
            <a:custGeom>
              <a:avLst/>
              <a:gdLst>
                <a:gd name="T0" fmla="*/ 29 w 29"/>
                <a:gd name="T1" fmla="*/ 25 h 32"/>
                <a:gd name="T2" fmla="*/ 24 w 29"/>
                <a:gd name="T3" fmla="*/ 21 h 32"/>
                <a:gd name="T4" fmla="*/ 20 w 29"/>
                <a:gd name="T5" fmla="*/ 16 h 32"/>
                <a:gd name="T6" fmla="*/ 16 w 29"/>
                <a:gd name="T7" fmla="*/ 13 h 32"/>
                <a:gd name="T8" fmla="*/ 13 w 29"/>
                <a:gd name="T9" fmla="*/ 10 h 32"/>
                <a:gd name="T10" fmla="*/ 11 w 29"/>
                <a:gd name="T11" fmla="*/ 6 h 32"/>
                <a:gd name="T12" fmla="*/ 9 w 29"/>
                <a:gd name="T13" fmla="*/ 4 h 32"/>
                <a:gd name="T14" fmla="*/ 9 w 29"/>
                <a:gd name="T15" fmla="*/ 5 h 32"/>
                <a:gd name="T16" fmla="*/ 1 w 29"/>
                <a:gd name="T17" fmla="*/ 0 h 32"/>
                <a:gd name="T18" fmla="*/ 0 w 29"/>
                <a:gd name="T19" fmla="*/ 4 h 32"/>
                <a:gd name="T20" fmla="*/ 1 w 29"/>
                <a:gd name="T21" fmla="*/ 9 h 32"/>
                <a:gd name="T22" fmla="*/ 3 w 29"/>
                <a:gd name="T23" fmla="*/ 12 h 32"/>
                <a:gd name="T24" fmla="*/ 6 w 29"/>
                <a:gd name="T25" fmla="*/ 16 h 32"/>
                <a:gd name="T26" fmla="*/ 10 w 29"/>
                <a:gd name="T27" fmla="*/ 20 h 32"/>
                <a:gd name="T28" fmla="*/ 14 w 29"/>
                <a:gd name="T29" fmla="*/ 23 h 32"/>
                <a:gd name="T30" fmla="*/ 18 w 29"/>
                <a:gd name="T31" fmla="*/ 27 h 32"/>
                <a:gd name="T32" fmla="*/ 23 w 29"/>
                <a:gd name="T33" fmla="*/ 32 h 32"/>
                <a:gd name="T34" fmla="*/ 29 w 29"/>
                <a:gd name="T35" fmla="*/ 25 h 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9"/>
                <a:gd name="T55" fmla="*/ 0 h 32"/>
                <a:gd name="T56" fmla="*/ 29 w 29"/>
                <a:gd name="T57" fmla="*/ 32 h 3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9" h="32">
                  <a:moveTo>
                    <a:pt x="29" y="25"/>
                  </a:moveTo>
                  <a:lnTo>
                    <a:pt x="24" y="21"/>
                  </a:lnTo>
                  <a:lnTo>
                    <a:pt x="20" y="16"/>
                  </a:lnTo>
                  <a:lnTo>
                    <a:pt x="16" y="13"/>
                  </a:lnTo>
                  <a:lnTo>
                    <a:pt x="13" y="10"/>
                  </a:lnTo>
                  <a:lnTo>
                    <a:pt x="11" y="6"/>
                  </a:lnTo>
                  <a:lnTo>
                    <a:pt x="9" y="4"/>
                  </a:lnTo>
                  <a:lnTo>
                    <a:pt x="9" y="5"/>
                  </a:lnTo>
                  <a:lnTo>
                    <a:pt x="1" y="0"/>
                  </a:lnTo>
                  <a:lnTo>
                    <a:pt x="0" y="4"/>
                  </a:lnTo>
                  <a:lnTo>
                    <a:pt x="1" y="9"/>
                  </a:lnTo>
                  <a:lnTo>
                    <a:pt x="3" y="12"/>
                  </a:lnTo>
                  <a:lnTo>
                    <a:pt x="6" y="16"/>
                  </a:lnTo>
                  <a:lnTo>
                    <a:pt x="10" y="20"/>
                  </a:lnTo>
                  <a:lnTo>
                    <a:pt x="14" y="23"/>
                  </a:lnTo>
                  <a:lnTo>
                    <a:pt x="18" y="27"/>
                  </a:lnTo>
                  <a:lnTo>
                    <a:pt x="23" y="32"/>
                  </a:lnTo>
                  <a:lnTo>
                    <a:pt x="29" y="2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99" name="Freeform 1908"/>
            <p:cNvSpPr>
              <a:spLocks/>
            </p:cNvSpPr>
            <p:nvPr/>
          </p:nvSpPr>
          <p:spPr bwMode="auto">
            <a:xfrm>
              <a:off x="2600" y="3958"/>
              <a:ext cx="16" cy="31"/>
            </a:xfrm>
            <a:custGeom>
              <a:avLst/>
              <a:gdLst>
                <a:gd name="T0" fmla="*/ 16 w 16"/>
                <a:gd name="T1" fmla="*/ 22 h 31"/>
                <a:gd name="T2" fmla="*/ 15 w 16"/>
                <a:gd name="T3" fmla="*/ 22 h 31"/>
                <a:gd name="T4" fmla="*/ 14 w 16"/>
                <a:gd name="T5" fmla="*/ 20 h 31"/>
                <a:gd name="T6" fmla="*/ 13 w 16"/>
                <a:gd name="T7" fmla="*/ 18 h 31"/>
                <a:gd name="T8" fmla="*/ 12 w 16"/>
                <a:gd name="T9" fmla="*/ 14 h 31"/>
                <a:gd name="T10" fmla="*/ 12 w 16"/>
                <a:gd name="T11" fmla="*/ 11 h 31"/>
                <a:gd name="T12" fmla="*/ 10 w 16"/>
                <a:gd name="T13" fmla="*/ 7 h 31"/>
                <a:gd name="T14" fmla="*/ 9 w 16"/>
                <a:gd name="T15" fmla="*/ 3 h 31"/>
                <a:gd name="T16" fmla="*/ 6 w 16"/>
                <a:gd name="T17" fmla="*/ 0 h 31"/>
                <a:gd name="T18" fmla="*/ 0 w 16"/>
                <a:gd name="T19" fmla="*/ 7 h 31"/>
                <a:gd name="T20" fmla="*/ 1 w 16"/>
                <a:gd name="T21" fmla="*/ 8 h 31"/>
                <a:gd name="T22" fmla="*/ 3 w 16"/>
                <a:gd name="T23" fmla="*/ 10 h 31"/>
                <a:gd name="T24" fmla="*/ 4 w 16"/>
                <a:gd name="T25" fmla="*/ 13 h 31"/>
                <a:gd name="T26" fmla="*/ 4 w 16"/>
                <a:gd name="T27" fmla="*/ 17 h 31"/>
                <a:gd name="T28" fmla="*/ 5 w 16"/>
                <a:gd name="T29" fmla="*/ 21 h 31"/>
                <a:gd name="T30" fmla="*/ 7 w 16"/>
                <a:gd name="T31" fmla="*/ 24 h 31"/>
                <a:gd name="T32" fmla="*/ 9 w 16"/>
                <a:gd name="T33" fmla="*/ 28 h 31"/>
                <a:gd name="T34" fmla="*/ 12 w 16"/>
                <a:gd name="T35" fmla="*/ 31 h 31"/>
                <a:gd name="T36" fmla="*/ 16 w 16"/>
                <a:gd name="T37" fmla="*/ 22 h 3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"/>
                <a:gd name="T58" fmla="*/ 0 h 31"/>
                <a:gd name="T59" fmla="*/ 16 w 16"/>
                <a:gd name="T60" fmla="*/ 31 h 3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" h="31">
                  <a:moveTo>
                    <a:pt x="16" y="22"/>
                  </a:moveTo>
                  <a:lnTo>
                    <a:pt x="15" y="22"/>
                  </a:lnTo>
                  <a:lnTo>
                    <a:pt x="14" y="20"/>
                  </a:lnTo>
                  <a:lnTo>
                    <a:pt x="13" y="18"/>
                  </a:lnTo>
                  <a:lnTo>
                    <a:pt x="12" y="14"/>
                  </a:lnTo>
                  <a:lnTo>
                    <a:pt x="12" y="11"/>
                  </a:lnTo>
                  <a:lnTo>
                    <a:pt x="10" y="7"/>
                  </a:lnTo>
                  <a:lnTo>
                    <a:pt x="9" y="3"/>
                  </a:lnTo>
                  <a:lnTo>
                    <a:pt x="6" y="0"/>
                  </a:lnTo>
                  <a:lnTo>
                    <a:pt x="0" y="7"/>
                  </a:lnTo>
                  <a:lnTo>
                    <a:pt x="1" y="8"/>
                  </a:lnTo>
                  <a:lnTo>
                    <a:pt x="3" y="10"/>
                  </a:lnTo>
                  <a:lnTo>
                    <a:pt x="4" y="13"/>
                  </a:lnTo>
                  <a:lnTo>
                    <a:pt x="4" y="17"/>
                  </a:lnTo>
                  <a:lnTo>
                    <a:pt x="5" y="21"/>
                  </a:lnTo>
                  <a:lnTo>
                    <a:pt x="7" y="24"/>
                  </a:lnTo>
                  <a:lnTo>
                    <a:pt x="9" y="28"/>
                  </a:lnTo>
                  <a:lnTo>
                    <a:pt x="12" y="31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00" name="Freeform 1909"/>
            <p:cNvSpPr>
              <a:spLocks/>
            </p:cNvSpPr>
            <p:nvPr/>
          </p:nvSpPr>
          <p:spPr bwMode="auto">
            <a:xfrm>
              <a:off x="2612" y="3963"/>
              <a:ext cx="24" cy="28"/>
            </a:xfrm>
            <a:custGeom>
              <a:avLst/>
              <a:gdLst>
                <a:gd name="T0" fmla="*/ 9 w 24"/>
                <a:gd name="T1" fmla="*/ 8 h 28"/>
                <a:gd name="T2" fmla="*/ 13 w 24"/>
                <a:gd name="T3" fmla="*/ 10 h 28"/>
                <a:gd name="T4" fmla="*/ 15 w 24"/>
                <a:gd name="T5" fmla="*/ 14 h 28"/>
                <a:gd name="T6" fmla="*/ 16 w 24"/>
                <a:gd name="T7" fmla="*/ 16 h 28"/>
                <a:gd name="T8" fmla="*/ 16 w 24"/>
                <a:gd name="T9" fmla="*/ 17 h 28"/>
                <a:gd name="T10" fmla="*/ 15 w 24"/>
                <a:gd name="T11" fmla="*/ 18 h 28"/>
                <a:gd name="T12" fmla="*/ 13 w 24"/>
                <a:gd name="T13" fmla="*/ 19 h 28"/>
                <a:gd name="T14" fmla="*/ 10 w 24"/>
                <a:gd name="T15" fmla="*/ 19 h 28"/>
                <a:gd name="T16" fmla="*/ 4 w 24"/>
                <a:gd name="T17" fmla="*/ 17 h 28"/>
                <a:gd name="T18" fmla="*/ 0 w 24"/>
                <a:gd name="T19" fmla="*/ 26 h 28"/>
                <a:gd name="T20" fmla="*/ 7 w 24"/>
                <a:gd name="T21" fmla="*/ 28 h 28"/>
                <a:gd name="T22" fmla="*/ 15 w 24"/>
                <a:gd name="T23" fmla="*/ 28 h 28"/>
                <a:gd name="T24" fmla="*/ 20 w 24"/>
                <a:gd name="T25" fmla="*/ 26 h 28"/>
                <a:gd name="T26" fmla="*/ 23 w 24"/>
                <a:gd name="T27" fmla="*/ 20 h 28"/>
                <a:gd name="T28" fmla="*/ 24 w 24"/>
                <a:gd name="T29" fmla="*/ 15 h 28"/>
                <a:gd name="T30" fmla="*/ 22 w 24"/>
                <a:gd name="T31" fmla="*/ 8 h 28"/>
                <a:gd name="T32" fmla="*/ 18 w 24"/>
                <a:gd name="T33" fmla="*/ 4 h 28"/>
                <a:gd name="T34" fmla="*/ 12 w 24"/>
                <a:gd name="T35" fmla="*/ 0 h 28"/>
                <a:gd name="T36" fmla="*/ 9 w 24"/>
                <a:gd name="T37" fmla="*/ 8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28"/>
                <a:gd name="T59" fmla="*/ 24 w 24"/>
                <a:gd name="T60" fmla="*/ 28 h 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28">
                  <a:moveTo>
                    <a:pt x="9" y="8"/>
                  </a:moveTo>
                  <a:lnTo>
                    <a:pt x="13" y="10"/>
                  </a:lnTo>
                  <a:lnTo>
                    <a:pt x="15" y="14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5" y="18"/>
                  </a:lnTo>
                  <a:lnTo>
                    <a:pt x="13" y="19"/>
                  </a:lnTo>
                  <a:lnTo>
                    <a:pt x="10" y="19"/>
                  </a:lnTo>
                  <a:lnTo>
                    <a:pt x="4" y="17"/>
                  </a:lnTo>
                  <a:lnTo>
                    <a:pt x="0" y="26"/>
                  </a:lnTo>
                  <a:lnTo>
                    <a:pt x="7" y="28"/>
                  </a:lnTo>
                  <a:lnTo>
                    <a:pt x="15" y="28"/>
                  </a:lnTo>
                  <a:lnTo>
                    <a:pt x="20" y="26"/>
                  </a:lnTo>
                  <a:lnTo>
                    <a:pt x="23" y="20"/>
                  </a:lnTo>
                  <a:lnTo>
                    <a:pt x="24" y="15"/>
                  </a:lnTo>
                  <a:lnTo>
                    <a:pt x="22" y="8"/>
                  </a:lnTo>
                  <a:lnTo>
                    <a:pt x="18" y="4"/>
                  </a:lnTo>
                  <a:lnTo>
                    <a:pt x="12" y="0"/>
                  </a:lnTo>
                  <a:lnTo>
                    <a:pt x="9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01" name="Freeform 1910"/>
            <p:cNvSpPr>
              <a:spLocks/>
            </p:cNvSpPr>
            <p:nvPr/>
          </p:nvSpPr>
          <p:spPr bwMode="auto">
            <a:xfrm>
              <a:off x="2611" y="3915"/>
              <a:ext cx="95" cy="63"/>
            </a:xfrm>
            <a:custGeom>
              <a:avLst/>
              <a:gdLst>
                <a:gd name="T0" fmla="*/ 95 w 95"/>
                <a:gd name="T1" fmla="*/ 51 h 63"/>
                <a:gd name="T2" fmla="*/ 95 w 95"/>
                <a:gd name="T3" fmla="*/ 51 h 63"/>
                <a:gd name="T4" fmla="*/ 93 w 95"/>
                <a:gd name="T5" fmla="*/ 49 h 63"/>
                <a:gd name="T6" fmla="*/ 88 w 95"/>
                <a:gd name="T7" fmla="*/ 45 h 63"/>
                <a:gd name="T8" fmla="*/ 81 w 95"/>
                <a:gd name="T9" fmla="*/ 40 h 63"/>
                <a:gd name="T10" fmla="*/ 75 w 95"/>
                <a:gd name="T11" fmla="*/ 33 h 63"/>
                <a:gd name="T12" fmla="*/ 69 w 95"/>
                <a:gd name="T13" fmla="*/ 27 h 63"/>
                <a:gd name="T14" fmla="*/ 67 w 95"/>
                <a:gd name="T15" fmla="*/ 22 h 63"/>
                <a:gd name="T16" fmla="*/ 65 w 95"/>
                <a:gd name="T17" fmla="*/ 18 h 63"/>
                <a:gd name="T18" fmla="*/ 63 w 95"/>
                <a:gd name="T19" fmla="*/ 13 h 63"/>
                <a:gd name="T20" fmla="*/ 62 w 95"/>
                <a:gd name="T21" fmla="*/ 9 h 63"/>
                <a:gd name="T22" fmla="*/ 62 w 95"/>
                <a:gd name="T23" fmla="*/ 6 h 63"/>
                <a:gd name="T24" fmla="*/ 61 w 95"/>
                <a:gd name="T25" fmla="*/ 2 h 63"/>
                <a:gd name="T26" fmla="*/ 60 w 95"/>
                <a:gd name="T27" fmla="*/ 0 h 63"/>
                <a:gd name="T28" fmla="*/ 58 w 95"/>
                <a:gd name="T29" fmla="*/ 0 h 63"/>
                <a:gd name="T30" fmla="*/ 53 w 95"/>
                <a:gd name="T31" fmla="*/ 1 h 63"/>
                <a:gd name="T32" fmla="*/ 47 w 95"/>
                <a:gd name="T33" fmla="*/ 5 h 63"/>
                <a:gd name="T34" fmla="*/ 37 w 95"/>
                <a:gd name="T35" fmla="*/ 10 h 63"/>
                <a:gd name="T36" fmla="*/ 27 w 95"/>
                <a:gd name="T37" fmla="*/ 16 h 63"/>
                <a:gd name="T38" fmla="*/ 16 w 95"/>
                <a:gd name="T39" fmla="*/ 20 h 63"/>
                <a:gd name="T40" fmla="*/ 3 w 95"/>
                <a:gd name="T41" fmla="*/ 22 h 63"/>
                <a:gd name="T42" fmla="*/ 1 w 95"/>
                <a:gd name="T43" fmla="*/ 23 h 63"/>
                <a:gd name="T44" fmla="*/ 0 w 95"/>
                <a:gd name="T45" fmla="*/ 28 h 63"/>
                <a:gd name="T46" fmla="*/ 1 w 95"/>
                <a:gd name="T47" fmla="*/ 32 h 63"/>
                <a:gd name="T48" fmla="*/ 4 w 95"/>
                <a:gd name="T49" fmla="*/ 39 h 63"/>
                <a:gd name="T50" fmla="*/ 7 w 95"/>
                <a:gd name="T51" fmla="*/ 45 h 63"/>
                <a:gd name="T52" fmla="*/ 13 w 95"/>
                <a:gd name="T53" fmla="*/ 52 h 63"/>
                <a:gd name="T54" fmla="*/ 20 w 95"/>
                <a:gd name="T55" fmla="*/ 57 h 63"/>
                <a:gd name="T56" fmla="*/ 27 w 95"/>
                <a:gd name="T57" fmla="*/ 61 h 63"/>
                <a:gd name="T58" fmla="*/ 36 w 95"/>
                <a:gd name="T59" fmla="*/ 63 h 63"/>
                <a:gd name="T60" fmla="*/ 45 w 95"/>
                <a:gd name="T61" fmla="*/ 62 h 63"/>
                <a:gd name="T62" fmla="*/ 56 w 95"/>
                <a:gd name="T63" fmla="*/ 61 h 63"/>
                <a:gd name="T64" fmla="*/ 66 w 95"/>
                <a:gd name="T65" fmla="*/ 57 h 63"/>
                <a:gd name="T66" fmla="*/ 75 w 95"/>
                <a:gd name="T67" fmla="*/ 55 h 63"/>
                <a:gd name="T68" fmla="*/ 84 w 95"/>
                <a:gd name="T69" fmla="*/ 52 h 63"/>
                <a:gd name="T70" fmla="*/ 91 w 95"/>
                <a:gd name="T71" fmla="*/ 51 h 63"/>
                <a:gd name="T72" fmla="*/ 95 w 95"/>
                <a:gd name="T73" fmla="*/ 51 h 6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5"/>
                <a:gd name="T112" fmla="*/ 0 h 63"/>
                <a:gd name="T113" fmla="*/ 95 w 95"/>
                <a:gd name="T114" fmla="*/ 63 h 6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5" h="63">
                  <a:moveTo>
                    <a:pt x="95" y="51"/>
                  </a:moveTo>
                  <a:lnTo>
                    <a:pt x="95" y="51"/>
                  </a:lnTo>
                  <a:lnTo>
                    <a:pt x="93" y="49"/>
                  </a:lnTo>
                  <a:lnTo>
                    <a:pt x="88" y="45"/>
                  </a:lnTo>
                  <a:lnTo>
                    <a:pt x="81" y="40"/>
                  </a:lnTo>
                  <a:lnTo>
                    <a:pt x="75" y="33"/>
                  </a:lnTo>
                  <a:lnTo>
                    <a:pt x="69" y="27"/>
                  </a:lnTo>
                  <a:lnTo>
                    <a:pt x="67" y="22"/>
                  </a:lnTo>
                  <a:lnTo>
                    <a:pt x="65" y="18"/>
                  </a:lnTo>
                  <a:lnTo>
                    <a:pt x="63" y="13"/>
                  </a:lnTo>
                  <a:lnTo>
                    <a:pt x="62" y="9"/>
                  </a:lnTo>
                  <a:lnTo>
                    <a:pt x="62" y="6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3" y="1"/>
                  </a:lnTo>
                  <a:lnTo>
                    <a:pt x="47" y="5"/>
                  </a:lnTo>
                  <a:lnTo>
                    <a:pt x="37" y="10"/>
                  </a:lnTo>
                  <a:lnTo>
                    <a:pt x="27" y="16"/>
                  </a:lnTo>
                  <a:lnTo>
                    <a:pt x="16" y="20"/>
                  </a:lnTo>
                  <a:lnTo>
                    <a:pt x="3" y="22"/>
                  </a:lnTo>
                  <a:lnTo>
                    <a:pt x="1" y="23"/>
                  </a:lnTo>
                  <a:lnTo>
                    <a:pt x="0" y="28"/>
                  </a:lnTo>
                  <a:lnTo>
                    <a:pt x="1" y="32"/>
                  </a:lnTo>
                  <a:lnTo>
                    <a:pt x="4" y="39"/>
                  </a:lnTo>
                  <a:lnTo>
                    <a:pt x="7" y="45"/>
                  </a:lnTo>
                  <a:lnTo>
                    <a:pt x="13" y="52"/>
                  </a:lnTo>
                  <a:lnTo>
                    <a:pt x="20" y="57"/>
                  </a:lnTo>
                  <a:lnTo>
                    <a:pt x="27" y="61"/>
                  </a:lnTo>
                  <a:lnTo>
                    <a:pt x="36" y="63"/>
                  </a:lnTo>
                  <a:lnTo>
                    <a:pt x="45" y="62"/>
                  </a:lnTo>
                  <a:lnTo>
                    <a:pt x="56" y="61"/>
                  </a:lnTo>
                  <a:lnTo>
                    <a:pt x="66" y="57"/>
                  </a:lnTo>
                  <a:lnTo>
                    <a:pt x="75" y="55"/>
                  </a:lnTo>
                  <a:lnTo>
                    <a:pt x="84" y="52"/>
                  </a:lnTo>
                  <a:lnTo>
                    <a:pt x="91" y="51"/>
                  </a:lnTo>
                  <a:lnTo>
                    <a:pt x="95" y="5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02" name="Freeform 1911"/>
            <p:cNvSpPr>
              <a:spLocks/>
            </p:cNvSpPr>
            <p:nvPr/>
          </p:nvSpPr>
          <p:spPr bwMode="auto">
            <a:xfrm>
              <a:off x="2669" y="3924"/>
              <a:ext cx="40" cy="46"/>
            </a:xfrm>
            <a:custGeom>
              <a:avLst/>
              <a:gdLst>
                <a:gd name="T0" fmla="*/ 0 w 40"/>
                <a:gd name="T1" fmla="*/ 0 h 46"/>
                <a:gd name="T2" fmla="*/ 1 w 40"/>
                <a:gd name="T3" fmla="*/ 6 h 46"/>
                <a:gd name="T4" fmla="*/ 2 w 40"/>
                <a:gd name="T5" fmla="*/ 11 h 46"/>
                <a:gd name="T6" fmla="*/ 4 w 40"/>
                <a:gd name="T7" fmla="*/ 15 h 46"/>
                <a:gd name="T8" fmla="*/ 8 w 40"/>
                <a:gd name="T9" fmla="*/ 20 h 46"/>
                <a:gd name="T10" fmla="*/ 14 w 40"/>
                <a:gd name="T11" fmla="*/ 28 h 46"/>
                <a:gd name="T12" fmla="*/ 20 w 40"/>
                <a:gd name="T13" fmla="*/ 34 h 46"/>
                <a:gd name="T14" fmla="*/ 28 w 40"/>
                <a:gd name="T15" fmla="*/ 40 h 46"/>
                <a:gd name="T16" fmla="*/ 32 w 40"/>
                <a:gd name="T17" fmla="*/ 44 h 46"/>
                <a:gd name="T18" fmla="*/ 34 w 40"/>
                <a:gd name="T19" fmla="*/ 45 h 46"/>
                <a:gd name="T20" fmla="*/ 38 w 40"/>
                <a:gd name="T21" fmla="*/ 37 h 46"/>
                <a:gd name="T22" fmla="*/ 35 w 40"/>
                <a:gd name="T23" fmla="*/ 46 h 46"/>
                <a:gd name="T24" fmla="*/ 40 w 40"/>
                <a:gd name="T25" fmla="*/ 39 h 46"/>
                <a:gd name="T26" fmla="*/ 37 w 40"/>
                <a:gd name="T27" fmla="*/ 36 h 46"/>
                <a:gd name="T28" fmla="*/ 32 w 40"/>
                <a:gd name="T29" fmla="*/ 33 h 46"/>
                <a:gd name="T30" fmla="*/ 27 w 40"/>
                <a:gd name="T31" fmla="*/ 28 h 46"/>
                <a:gd name="T32" fmla="*/ 20 w 40"/>
                <a:gd name="T33" fmla="*/ 22 h 46"/>
                <a:gd name="T34" fmla="*/ 14 w 40"/>
                <a:gd name="T35" fmla="*/ 14 h 46"/>
                <a:gd name="T36" fmla="*/ 12 w 40"/>
                <a:gd name="T37" fmla="*/ 11 h 46"/>
                <a:gd name="T38" fmla="*/ 11 w 40"/>
                <a:gd name="T39" fmla="*/ 8 h 46"/>
                <a:gd name="T40" fmla="*/ 10 w 40"/>
                <a:gd name="T41" fmla="*/ 4 h 46"/>
                <a:gd name="T42" fmla="*/ 9 w 40"/>
                <a:gd name="T43" fmla="*/ 0 h 46"/>
                <a:gd name="T44" fmla="*/ 0 w 40"/>
                <a:gd name="T45" fmla="*/ 0 h 4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0"/>
                <a:gd name="T70" fmla="*/ 0 h 46"/>
                <a:gd name="T71" fmla="*/ 40 w 40"/>
                <a:gd name="T72" fmla="*/ 46 h 4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0" h="46">
                  <a:moveTo>
                    <a:pt x="0" y="0"/>
                  </a:moveTo>
                  <a:lnTo>
                    <a:pt x="1" y="6"/>
                  </a:lnTo>
                  <a:lnTo>
                    <a:pt x="2" y="11"/>
                  </a:lnTo>
                  <a:lnTo>
                    <a:pt x="4" y="15"/>
                  </a:lnTo>
                  <a:lnTo>
                    <a:pt x="8" y="20"/>
                  </a:lnTo>
                  <a:lnTo>
                    <a:pt x="14" y="28"/>
                  </a:lnTo>
                  <a:lnTo>
                    <a:pt x="20" y="34"/>
                  </a:lnTo>
                  <a:lnTo>
                    <a:pt x="28" y="40"/>
                  </a:lnTo>
                  <a:lnTo>
                    <a:pt x="32" y="44"/>
                  </a:lnTo>
                  <a:lnTo>
                    <a:pt x="34" y="45"/>
                  </a:lnTo>
                  <a:lnTo>
                    <a:pt x="38" y="37"/>
                  </a:lnTo>
                  <a:lnTo>
                    <a:pt x="35" y="46"/>
                  </a:lnTo>
                  <a:lnTo>
                    <a:pt x="40" y="39"/>
                  </a:lnTo>
                  <a:lnTo>
                    <a:pt x="37" y="36"/>
                  </a:lnTo>
                  <a:lnTo>
                    <a:pt x="32" y="33"/>
                  </a:lnTo>
                  <a:lnTo>
                    <a:pt x="27" y="28"/>
                  </a:lnTo>
                  <a:lnTo>
                    <a:pt x="20" y="22"/>
                  </a:lnTo>
                  <a:lnTo>
                    <a:pt x="14" y="14"/>
                  </a:lnTo>
                  <a:lnTo>
                    <a:pt x="12" y="11"/>
                  </a:lnTo>
                  <a:lnTo>
                    <a:pt x="11" y="8"/>
                  </a:lnTo>
                  <a:lnTo>
                    <a:pt x="10" y="4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03" name="Freeform 1912"/>
            <p:cNvSpPr>
              <a:spLocks/>
            </p:cNvSpPr>
            <p:nvPr/>
          </p:nvSpPr>
          <p:spPr bwMode="auto">
            <a:xfrm>
              <a:off x="2613" y="3911"/>
              <a:ext cx="65" cy="31"/>
            </a:xfrm>
            <a:custGeom>
              <a:avLst/>
              <a:gdLst>
                <a:gd name="T0" fmla="*/ 1 w 65"/>
                <a:gd name="T1" fmla="*/ 31 h 31"/>
                <a:gd name="T2" fmla="*/ 15 w 65"/>
                <a:gd name="T3" fmla="*/ 28 h 31"/>
                <a:gd name="T4" fmla="*/ 27 w 65"/>
                <a:gd name="T5" fmla="*/ 23 h 31"/>
                <a:gd name="T6" fmla="*/ 37 w 65"/>
                <a:gd name="T7" fmla="*/ 17 h 31"/>
                <a:gd name="T8" fmla="*/ 47 w 65"/>
                <a:gd name="T9" fmla="*/ 13 h 31"/>
                <a:gd name="T10" fmla="*/ 53 w 65"/>
                <a:gd name="T11" fmla="*/ 10 h 31"/>
                <a:gd name="T12" fmla="*/ 57 w 65"/>
                <a:gd name="T13" fmla="*/ 9 h 31"/>
                <a:gd name="T14" fmla="*/ 56 w 65"/>
                <a:gd name="T15" fmla="*/ 9 h 31"/>
                <a:gd name="T16" fmla="*/ 56 w 65"/>
                <a:gd name="T17" fmla="*/ 10 h 31"/>
                <a:gd name="T18" fmla="*/ 56 w 65"/>
                <a:gd name="T19" fmla="*/ 13 h 31"/>
                <a:gd name="T20" fmla="*/ 65 w 65"/>
                <a:gd name="T21" fmla="*/ 13 h 31"/>
                <a:gd name="T22" fmla="*/ 65 w 65"/>
                <a:gd name="T23" fmla="*/ 9 h 31"/>
                <a:gd name="T24" fmla="*/ 64 w 65"/>
                <a:gd name="T25" fmla="*/ 4 h 31"/>
                <a:gd name="T26" fmla="*/ 60 w 65"/>
                <a:gd name="T27" fmla="*/ 1 h 31"/>
                <a:gd name="T28" fmla="*/ 56 w 65"/>
                <a:gd name="T29" fmla="*/ 0 h 31"/>
                <a:gd name="T30" fmla="*/ 50 w 65"/>
                <a:gd name="T31" fmla="*/ 1 h 31"/>
                <a:gd name="T32" fmla="*/ 42 w 65"/>
                <a:gd name="T33" fmla="*/ 4 h 31"/>
                <a:gd name="T34" fmla="*/ 33 w 65"/>
                <a:gd name="T35" fmla="*/ 10 h 31"/>
                <a:gd name="T36" fmla="*/ 23 w 65"/>
                <a:gd name="T37" fmla="*/ 15 h 31"/>
                <a:gd name="T38" fmla="*/ 13 w 65"/>
                <a:gd name="T39" fmla="*/ 20 h 31"/>
                <a:gd name="T40" fmla="*/ 0 w 65"/>
                <a:gd name="T41" fmla="*/ 22 h 31"/>
                <a:gd name="T42" fmla="*/ 1 w 65"/>
                <a:gd name="T43" fmla="*/ 31 h 3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5"/>
                <a:gd name="T67" fmla="*/ 0 h 31"/>
                <a:gd name="T68" fmla="*/ 65 w 65"/>
                <a:gd name="T69" fmla="*/ 31 h 3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5" h="31">
                  <a:moveTo>
                    <a:pt x="1" y="31"/>
                  </a:moveTo>
                  <a:lnTo>
                    <a:pt x="15" y="28"/>
                  </a:lnTo>
                  <a:lnTo>
                    <a:pt x="27" y="23"/>
                  </a:lnTo>
                  <a:lnTo>
                    <a:pt x="37" y="17"/>
                  </a:lnTo>
                  <a:lnTo>
                    <a:pt x="47" y="13"/>
                  </a:lnTo>
                  <a:lnTo>
                    <a:pt x="53" y="10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6" y="10"/>
                  </a:lnTo>
                  <a:lnTo>
                    <a:pt x="56" y="13"/>
                  </a:lnTo>
                  <a:lnTo>
                    <a:pt x="65" y="13"/>
                  </a:lnTo>
                  <a:lnTo>
                    <a:pt x="65" y="9"/>
                  </a:lnTo>
                  <a:lnTo>
                    <a:pt x="64" y="4"/>
                  </a:lnTo>
                  <a:lnTo>
                    <a:pt x="60" y="1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2" y="4"/>
                  </a:lnTo>
                  <a:lnTo>
                    <a:pt x="33" y="10"/>
                  </a:lnTo>
                  <a:lnTo>
                    <a:pt x="23" y="15"/>
                  </a:lnTo>
                  <a:lnTo>
                    <a:pt x="13" y="20"/>
                  </a:lnTo>
                  <a:lnTo>
                    <a:pt x="0" y="22"/>
                  </a:lnTo>
                  <a:lnTo>
                    <a:pt x="1" y="3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04" name="Freeform 1913"/>
            <p:cNvSpPr>
              <a:spLocks/>
            </p:cNvSpPr>
            <p:nvPr/>
          </p:nvSpPr>
          <p:spPr bwMode="auto">
            <a:xfrm>
              <a:off x="2607" y="3933"/>
              <a:ext cx="34" cy="47"/>
            </a:xfrm>
            <a:custGeom>
              <a:avLst/>
              <a:gdLst>
                <a:gd name="T0" fmla="*/ 34 w 34"/>
                <a:gd name="T1" fmla="*/ 38 h 47"/>
                <a:gd name="T2" fmla="*/ 26 w 34"/>
                <a:gd name="T3" fmla="*/ 35 h 47"/>
                <a:gd name="T4" fmla="*/ 20 w 34"/>
                <a:gd name="T5" fmla="*/ 31 h 47"/>
                <a:gd name="T6" fmla="*/ 16 w 34"/>
                <a:gd name="T7" fmla="*/ 24 h 47"/>
                <a:gd name="T8" fmla="*/ 11 w 34"/>
                <a:gd name="T9" fmla="*/ 19 h 47"/>
                <a:gd name="T10" fmla="*/ 9 w 34"/>
                <a:gd name="T11" fmla="*/ 13 h 47"/>
                <a:gd name="T12" fmla="*/ 8 w 34"/>
                <a:gd name="T13" fmla="*/ 9 h 47"/>
                <a:gd name="T14" fmla="*/ 8 w 34"/>
                <a:gd name="T15" fmla="*/ 8 h 47"/>
                <a:gd name="T16" fmla="*/ 7 w 34"/>
                <a:gd name="T17" fmla="*/ 9 h 47"/>
                <a:gd name="T18" fmla="*/ 6 w 34"/>
                <a:gd name="T19" fmla="*/ 0 h 47"/>
                <a:gd name="T20" fmla="*/ 1 w 34"/>
                <a:gd name="T21" fmla="*/ 4 h 47"/>
                <a:gd name="T22" fmla="*/ 0 w 34"/>
                <a:gd name="T23" fmla="*/ 10 h 47"/>
                <a:gd name="T24" fmla="*/ 1 w 34"/>
                <a:gd name="T25" fmla="*/ 16 h 47"/>
                <a:gd name="T26" fmla="*/ 4 w 34"/>
                <a:gd name="T27" fmla="*/ 23 h 47"/>
                <a:gd name="T28" fmla="*/ 8 w 34"/>
                <a:gd name="T29" fmla="*/ 30 h 47"/>
                <a:gd name="T30" fmla="*/ 15 w 34"/>
                <a:gd name="T31" fmla="*/ 37 h 47"/>
                <a:gd name="T32" fmla="*/ 22 w 34"/>
                <a:gd name="T33" fmla="*/ 43 h 47"/>
                <a:gd name="T34" fmla="*/ 30 w 34"/>
                <a:gd name="T35" fmla="*/ 47 h 47"/>
                <a:gd name="T36" fmla="*/ 34 w 34"/>
                <a:gd name="T37" fmla="*/ 38 h 4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"/>
                <a:gd name="T58" fmla="*/ 0 h 47"/>
                <a:gd name="T59" fmla="*/ 34 w 34"/>
                <a:gd name="T60" fmla="*/ 47 h 4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" h="47">
                  <a:moveTo>
                    <a:pt x="34" y="38"/>
                  </a:moveTo>
                  <a:lnTo>
                    <a:pt x="26" y="35"/>
                  </a:lnTo>
                  <a:lnTo>
                    <a:pt x="20" y="31"/>
                  </a:lnTo>
                  <a:lnTo>
                    <a:pt x="16" y="24"/>
                  </a:lnTo>
                  <a:lnTo>
                    <a:pt x="11" y="19"/>
                  </a:lnTo>
                  <a:lnTo>
                    <a:pt x="9" y="13"/>
                  </a:lnTo>
                  <a:lnTo>
                    <a:pt x="8" y="9"/>
                  </a:lnTo>
                  <a:lnTo>
                    <a:pt x="8" y="8"/>
                  </a:lnTo>
                  <a:lnTo>
                    <a:pt x="7" y="9"/>
                  </a:lnTo>
                  <a:lnTo>
                    <a:pt x="6" y="0"/>
                  </a:lnTo>
                  <a:lnTo>
                    <a:pt x="1" y="4"/>
                  </a:lnTo>
                  <a:lnTo>
                    <a:pt x="0" y="10"/>
                  </a:lnTo>
                  <a:lnTo>
                    <a:pt x="1" y="16"/>
                  </a:lnTo>
                  <a:lnTo>
                    <a:pt x="4" y="23"/>
                  </a:lnTo>
                  <a:lnTo>
                    <a:pt x="8" y="30"/>
                  </a:lnTo>
                  <a:lnTo>
                    <a:pt x="15" y="37"/>
                  </a:lnTo>
                  <a:lnTo>
                    <a:pt x="22" y="43"/>
                  </a:lnTo>
                  <a:lnTo>
                    <a:pt x="30" y="47"/>
                  </a:lnTo>
                  <a:lnTo>
                    <a:pt x="34" y="3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05" name="Freeform 1914"/>
            <p:cNvSpPr>
              <a:spLocks/>
            </p:cNvSpPr>
            <p:nvPr/>
          </p:nvSpPr>
          <p:spPr bwMode="auto">
            <a:xfrm>
              <a:off x="2637" y="3961"/>
              <a:ext cx="70" cy="21"/>
            </a:xfrm>
            <a:custGeom>
              <a:avLst/>
              <a:gdLst>
                <a:gd name="T0" fmla="*/ 70 w 70"/>
                <a:gd name="T1" fmla="*/ 0 h 21"/>
                <a:gd name="T2" fmla="*/ 64 w 70"/>
                <a:gd name="T3" fmla="*/ 0 h 21"/>
                <a:gd name="T4" fmla="*/ 56 w 70"/>
                <a:gd name="T5" fmla="*/ 2 h 21"/>
                <a:gd name="T6" fmla="*/ 48 w 70"/>
                <a:gd name="T7" fmla="*/ 5 h 21"/>
                <a:gd name="T8" fmla="*/ 39 w 70"/>
                <a:gd name="T9" fmla="*/ 7 h 21"/>
                <a:gd name="T10" fmla="*/ 29 w 70"/>
                <a:gd name="T11" fmla="*/ 10 h 21"/>
                <a:gd name="T12" fmla="*/ 19 w 70"/>
                <a:gd name="T13" fmla="*/ 11 h 21"/>
                <a:gd name="T14" fmla="*/ 10 w 70"/>
                <a:gd name="T15" fmla="*/ 12 h 21"/>
                <a:gd name="T16" fmla="*/ 4 w 70"/>
                <a:gd name="T17" fmla="*/ 10 h 21"/>
                <a:gd name="T18" fmla="*/ 0 w 70"/>
                <a:gd name="T19" fmla="*/ 19 h 21"/>
                <a:gd name="T20" fmla="*/ 10 w 70"/>
                <a:gd name="T21" fmla="*/ 21 h 21"/>
                <a:gd name="T22" fmla="*/ 19 w 70"/>
                <a:gd name="T23" fmla="*/ 20 h 21"/>
                <a:gd name="T24" fmla="*/ 30 w 70"/>
                <a:gd name="T25" fmla="*/ 19 h 21"/>
                <a:gd name="T26" fmla="*/ 41 w 70"/>
                <a:gd name="T27" fmla="*/ 16 h 21"/>
                <a:gd name="T28" fmla="*/ 50 w 70"/>
                <a:gd name="T29" fmla="*/ 14 h 21"/>
                <a:gd name="T30" fmla="*/ 59 w 70"/>
                <a:gd name="T31" fmla="*/ 10 h 21"/>
                <a:gd name="T32" fmla="*/ 65 w 70"/>
                <a:gd name="T33" fmla="*/ 9 h 21"/>
                <a:gd name="T34" fmla="*/ 67 w 70"/>
                <a:gd name="T35" fmla="*/ 9 h 21"/>
                <a:gd name="T36" fmla="*/ 70 w 70"/>
                <a:gd name="T37" fmla="*/ 0 h 2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0"/>
                <a:gd name="T58" fmla="*/ 0 h 21"/>
                <a:gd name="T59" fmla="*/ 70 w 70"/>
                <a:gd name="T60" fmla="*/ 21 h 2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0" h="21">
                  <a:moveTo>
                    <a:pt x="70" y="0"/>
                  </a:moveTo>
                  <a:lnTo>
                    <a:pt x="64" y="0"/>
                  </a:lnTo>
                  <a:lnTo>
                    <a:pt x="56" y="2"/>
                  </a:lnTo>
                  <a:lnTo>
                    <a:pt x="48" y="5"/>
                  </a:lnTo>
                  <a:lnTo>
                    <a:pt x="39" y="7"/>
                  </a:lnTo>
                  <a:lnTo>
                    <a:pt x="29" y="10"/>
                  </a:lnTo>
                  <a:lnTo>
                    <a:pt x="19" y="11"/>
                  </a:lnTo>
                  <a:lnTo>
                    <a:pt x="10" y="12"/>
                  </a:lnTo>
                  <a:lnTo>
                    <a:pt x="4" y="10"/>
                  </a:lnTo>
                  <a:lnTo>
                    <a:pt x="0" y="19"/>
                  </a:lnTo>
                  <a:lnTo>
                    <a:pt x="10" y="21"/>
                  </a:lnTo>
                  <a:lnTo>
                    <a:pt x="19" y="20"/>
                  </a:lnTo>
                  <a:lnTo>
                    <a:pt x="30" y="19"/>
                  </a:lnTo>
                  <a:lnTo>
                    <a:pt x="41" y="16"/>
                  </a:lnTo>
                  <a:lnTo>
                    <a:pt x="50" y="14"/>
                  </a:lnTo>
                  <a:lnTo>
                    <a:pt x="59" y="10"/>
                  </a:lnTo>
                  <a:lnTo>
                    <a:pt x="65" y="9"/>
                  </a:lnTo>
                  <a:lnTo>
                    <a:pt x="67" y="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06" name="Freeform 1915"/>
            <p:cNvSpPr>
              <a:spLocks/>
            </p:cNvSpPr>
            <p:nvPr/>
          </p:nvSpPr>
          <p:spPr bwMode="auto">
            <a:xfrm>
              <a:off x="3102" y="3933"/>
              <a:ext cx="94" cy="45"/>
            </a:xfrm>
            <a:custGeom>
              <a:avLst/>
              <a:gdLst>
                <a:gd name="T0" fmla="*/ 6 w 94"/>
                <a:gd name="T1" fmla="*/ 43 h 45"/>
                <a:gd name="T2" fmla="*/ 4 w 94"/>
                <a:gd name="T3" fmla="*/ 44 h 45"/>
                <a:gd name="T4" fmla="*/ 2 w 94"/>
                <a:gd name="T5" fmla="*/ 43 h 45"/>
                <a:gd name="T6" fmla="*/ 1 w 94"/>
                <a:gd name="T7" fmla="*/ 42 h 45"/>
                <a:gd name="T8" fmla="*/ 0 w 94"/>
                <a:gd name="T9" fmla="*/ 40 h 45"/>
                <a:gd name="T10" fmla="*/ 0 w 94"/>
                <a:gd name="T11" fmla="*/ 35 h 45"/>
                <a:gd name="T12" fmla="*/ 2 w 94"/>
                <a:gd name="T13" fmla="*/ 30 h 45"/>
                <a:gd name="T14" fmla="*/ 5 w 94"/>
                <a:gd name="T15" fmla="*/ 23 h 45"/>
                <a:gd name="T16" fmla="*/ 9 w 94"/>
                <a:gd name="T17" fmla="*/ 16 h 45"/>
                <a:gd name="T18" fmla="*/ 17 w 94"/>
                <a:gd name="T19" fmla="*/ 11 h 45"/>
                <a:gd name="T20" fmla="*/ 24 w 94"/>
                <a:gd name="T21" fmla="*/ 8 h 45"/>
                <a:gd name="T22" fmla="*/ 32 w 94"/>
                <a:gd name="T23" fmla="*/ 6 h 45"/>
                <a:gd name="T24" fmla="*/ 39 w 94"/>
                <a:gd name="T25" fmla="*/ 4 h 45"/>
                <a:gd name="T26" fmla="*/ 46 w 94"/>
                <a:gd name="T27" fmla="*/ 3 h 45"/>
                <a:gd name="T28" fmla="*/ 54 w 94"/>
                <a:gd name="T29" fmla="*/ 2 h 45"/>
                <a:gd name="T30" fmla="*/ 62 w 94"/>
                <a:gd name="T31" fmla="*/ 1 h 45"/>
                <a:gd name="T32" fmla="*/ 70 w 94"/>
                <a:gd name="T33" fmla="*/ 0 h 45"/>
                <a:gd name="T34" fmla="*/ 78 w 94"/>
                <a:gd name="T35" fmla="*/ 0 h 45"/>
                <a:gd name="T36" fmla="*/ 87 w 94"/>
                <a:gd name="T37" fmla="*/ 0 h 45"/>
                <a:gd name="T38" fmla="*/ 90 w 94"/>
                <a:gd name="T39" fmla="*/ 1 h 45"/>
                <a:gd name="T40" fmla="*/ 91 w 94"/>
                <a:gd name="T41" fmla="*/ 2 h 45"/>
                <a:gd name="T42" fmla="*/ 93 w 94"/>
                <a:gd name="T43" fmla="*/ 3 h 45"/>
                <a:gd name="T44" fmla="*/ 94 w 94"/>
                <a:gd name="T45" fmla="*/ 6 h 45"/>
                <a:gd name="T46" fmla="*/ 94 w 94"/>
                <a:gd name="T47" fmla="*/ 12 h 45"/>
                <a:gd name="T48" fmla="*/ 93 w 94"/>
                <a:gd name="T49" fmla="*/ 19 h 45"/>
                <a:gd name="T50" fmla="*/ 90 w 94"/>
                <a:gd name="T51" fmla="*/ 26 h 45"/>
                <a:gd name="T52" fmla="*/ 84 w 94"/>
                <a:gd name="T53" fmla="*/ 33 h 45"/>
                <a:gd name="T54" fmla="*/ 80 w 94"/>
                <a:gd name="T55" fmla="*/ 36 h 45"/>
                <a:gd name="T56" fmla="*/ 76 w 94"/>
                <a:gd name="T57" fmla="*/ 38 h 45"/>
                <a:gd name="T58" fmla="*/ 71 w 94"/>
                <a:gd name="T59" fmla="*/ 42 h 45"/>
                <a:gd name="T60" fmla="*/ 65 w 94"/>
                <a:gd name="T61" fmla="*/ 43 h 45"/>
                <a:gd name="T62" fmla="*/ 57 w 94"/>
                <a:gd name="T63" fmla="*/ 44 h 45"/>
                <a:gd name="T64" fmla="*/ 48 w 94"/>
                <a:gd name="T65" fmla="*/ 45 h 45"/>
                <a:gd name="T66" fmla="*/ 39 w 94"/>
                <a:gd name="T67" fmla="*/ 45 h 45"/>
                <a:gd name="T68" fmla="*/ 30 w 94"/>
                <a:gd name="T69" fmla="*/ 44 h 45"/>
                <a:gd name="T70" fmla="*/ 23 w 94"/>
                <a:gd name="T71" fmla="*/ 44 h 45"/>
                <a:gd name="T72" fmla="*/ 16 w 94"/>
                <a:gd name="T73" fmla="*/ 43 h 45"/>
                <a:gd name="T74" fmla="*/ 9 w 94"/>
                <a:gd name="T75" fmla="*/ 43 h 45"/>
                <a:gd name="T76" fmla="*/ 6 w 94"/>
                <a:gd name="T77" fmla="*/ 43 h 4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4"/>
                <a:gd name="T118" fmla="*/ 0 h 45"/>
                <a:gd name="T119" fmla="*/ 94 w 94"/>
                <a:gd name="T120" fmla="*/ 45 h 4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4" h="45">
                  <a:moveTo>
                    <a:pt x="6" y="43"/>
                  </a:moveTo>
                  <a:lnTo>
                    <a:pt x="4" y="44"/>
                  </a:lnTo>
                  <a:lnTo>
                    <a:pt x="2" y="43"/>
                  </a:lnTo>
                  <a:lnTo>
                    <a:pt x="1" y="42"/>
                  </a:lnTo>
                  <a:lnTo>
                    <a:pt x="0" y="40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5" y="23"/>
                  </a:lnTo>
                  <a:lnTo>
                    <a:pt x="9" y="16"/>
                  </a:lnTo>
                  <a:lnTo>
                    <a:pt x="17" y="11"/>
                  </a:lnTo>
                  <a:lnTo>
                    <a:pt x="24" y="8"/>
                  </a:lnTo>
                  <a:lnTo>
                    <a:pt x="32" y="6"/>
                  </a:lnTo>
                  <a:lnTo>
                    <a:pt x="39" y="4"/>
                  </a:lnTo>
                  <a:lnTo>
                    <a:pt x="46" y="3"/>
                  </a:lnTo>
                  <a:lnTo>
                    <a:pt x="54" y="2"/>
                  </a:lnTo>
                  <a:lnTo>
                    <a:pt x="62" y="1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7" y="0"/>
                  </a:lnTo>
                  <a:lnTo>
                    <a:pt x="90" y="1"/>
                  </a:lnTo>
                  <a:lnTo>
                    <a:pt x="91" y="2"/>
                  </a:lnTo>
                  <a:lnTo>
                    <a:pt x="93" y="3"/>
                  </a:lnTo>
                  <a:lnTo>
                    <a:pt x="94" y="6"/>
                  </a:lnTo>
                  <a:lnTo>
                    <a:pt x="94" y="12"/>
                  </a:lnTo>
                  <a:lnTo>
                    <a:pt x="93" y="19"/>
                  </a:lnTo>
                  <a:lnTo>
                    <a:pt x="90" y="26"/>
                  </a:lnTo>
                  <a:lnTo>
                    <a:pt x="84" y="33"/>
                  </a:lnTo>
                  <a:lnTo>
                    <a:pt x="80" y="36"/>
                  </a:lnTo>
                  <a:lnTo>
                    <a:pt x="76" y="38"/>
                  </a:lnTo>
                  <a:lnTo>
                    <a:pt x="71" y="42"/>
                  </a:lnTo>
                  <a:lnTo>
                    <a:pt x="65" y="43"/>
                  </a:lnTo>
                  <a:lnTo>
                    <a:pt x="57" y="44"/>
                  </a:lnTo>
                  <a:lnTo>
                    <a:pt x="48" y="45"/>
                  </a:lnTo>
                  <a:lnTo>
                    <a:pt x="39" y="45"/>
                  </a:lnTo>
                  <a:lnTo>
                    <a:pt x="30" y="44"/>
                  </a:lnTo>
                  <a:lnTo>
                    <a:pt x="23" y="44"/>
                  </a:lnTo>
                  <a:lnTo>
                    <a:pt x="16" y="43"/>
                  </a:lnTo>
                  <a:lnTo>
                    <a:pt x="9" y="43"/>
                  </a:lnTo>
                  <a:lnTo>
                    <a:pt x="6" y="4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07" name="Freeform 1916"/>
            <p:cNvSpPr>
              <a:spLocks/>
            </p:cNvSpPr>
            <p:nvPr/>
          </p:nvSpPr>
          <p:spPr bwMode="auto">
            <a:xfrm>
              <a:off x="3098" y="3936"/>
              <a:ext cx="29" cy="45"/>
            </a:xfrm>
            <a:custGeom>
              <a:avLst/>
              <a:gdLst>
                <a:gd name="T0" fmla="*/ 27 w 29"/>
                <a:gd name="T1" fmla="*/ 0 h 45"/>
                <a:gd name="T2" fmla="*/ 19 w 29"/>
                <a:gd name="T3" fmla="*/ 5 h 45"/>
                <a:gd name="T4" fmla="*/ 11 w 29"/>
                <a:gd name="T5" fmla="*/ 10 h 45"/>
                <a:gd name="T6" fmla="*/ 5 w 29"/>
                <a:gd name="T7" fmla="*/ 17 h 45"/>
                <a:gd name="T8" fmla="*/ 2 w 29"/>
                <a:gd name="T9" fmla="*/ 24 h 45"/>
                <a:gd name="T10" fmla="*/ 0 w 29"/>
                <a:gd name="T11" fmla="*/ 32 h 45"/>
                <a:gd name="T12" fmla="*/ 0 w 29"/>
                <a:gd name="T13" fmla="*/ 37 h 45"/>
                <a:gd name="T14" fmla="*/ 1 w 29"/>
                <a:gd name="T15" fmla="*/ 42 h 45"/>
                <a:gd name="T16" fmla="*/ 4 w 29"/>
                <a:gd name="T17" fmla="*/ 44 h 45"/>
                <a:gd name="T18" fmla="*/ 7 w 29"/>
                <a:gd name="T19" fmla="*/ 45 h 45"/>
                <a:gd name="T20" fmla="*/ 11 w 29"/>
                <a:gd name="T21" fmla="*/ 45 h 45"/>
                <a:gd name="T22" fmla="*/ 8 w 29"/>
                <a:gd name="T23" fmla="*/ 35 h 45"/>
                <a:gd name="T24" fmla="*/ 8 w 29"/>
                <a:gd name="T25" fmla="*/ 36 h 45"/>
                <a:gd name="T26" fmla="*/ 8 w 29"/>
                <a:gd name="T27" fmla="*/ 33 h 45"/>
                <a:gd name="T28" fmla="*/ 9 w 29"/>
                <a:gd name="T29" fmla="*/ 28 h 45"/>
                <a:gd name="T30" fmla="*/ 12 w 29"/>
                <a:gd name="T31" fmla="*/ 22 h 45"/>
                <a:gd name="T32" fmla="*/ 17 w 29"/>
                <a:gd name="T33" fmla="*/ 17 h 45"/>
                <a:gd name="T34" fmla="*/ 23 w 29"/>
                <a:gd name="T35" fmla="*/ 12 h 45"/>
                <a:gd name="T36" fmla="*/ 29 w 29"/>
                <a:gd name="T37" fmla="*/ 9 h 45"/>
                <a:gd name="T38" fmla="*/ 27 w 29"/>
                <a:gd name="T39" fmla="*/ 0 h 4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9"/>
                <a:gd name="T61" fmla="*/ 0 h 45"/>
                <a:gd name="T62" fmla="*/ 29 w 29"/>
                <a:gd name="T63" fmla="*/ 45 h 4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9" h="45">
                  <a:moveTo>
                    <a:pt x="27" y="0"/>
                  </a:moveTo>
                  <a:lnTo>
                    <a:pt x="19" y="5"/>
                  </a:lnTo>
                  <a:lnTo>
                    <a:pt x="11" y="10"/>
                  </a:lnTo>
                  <a:lnTo>
                    <a:pt x="5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1" y="42"/>
                  </a:lnTo>
                  <a:lnTo>
                    <a:pt x="4" y="44"/>
                  </a:lnTo>
                  <a:lnTo>
                    <a:pt x="7" y="45"/>
                  </a:lnTo>
                  <a:lnTo>
                    <a:pt x="11" y="45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3"/>
                  </a:lnTo>
                  <a:lnTo>
                    <a:pt x="9" y="28"/>
                  </a:lnTo>
                  <a:lnTo>
                    <a:pt x="12" y="22"/>
                  </a:lnTo>
                  <a:lnTo>
                    <a:pt x="17" y="17"/>
                  </a:lnTo>
                  <a:lnTo>
                    <a:pt x="23" y="12"/>
                  </a:lnTo>
                  <a:lnTo>
                    <a:pt x="29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08" name="Freeform 1917"/>
            <p:cNvSpPr>
              <a:spLocks/>
            </p:cNvSpPr>
            <p:nvPr/>
          </p:nvSpPr>
          <p:spPr bwMode="auto">
            <a:xfrm>
              <a:off x="3125" y="3928"/>
              <a:ext cx="65" cy="17"/>
            </a:xfrm>
            <a:custGeom>
              <a:avLst/>
              <a:gdLst>
                <a:gd name="T0" fmla="*/ 65 w 65"/>
                <a:gd name="T1" fmla="*/ 0 h 17"/>
                <a:gd name="T2" fmla="*/ 55 w 65"/>
                <a:gd name="T3" fmla="*/ 0 h 17"/>
                <a:gd name="T4" fmla="*/ 47 w 65"/>
                <a:gd name="T5" fmla="*/ 0 h 17"/>
                <a:gd name="T6" fmla="*/ 38 w 65"/>
                <a:gd name="T7" fmla="*/ 2 h 17"/>
                <a:gd name="T8" fmla="*/ 31 w 65"/>
                <a:gd name="T9" fmla="*/ 3 h 17"/>
                <a:gd name="T10" fmla="*/ 22 w 65"/>
                <a:gd name="T11" fmla="*/ 4 h 17"/>
                <a:gd name="T12" fmla="*/ 15 w 65"/>
                <a:gd name="T13" fmla="*/ 5 h 17"/>
                <a:gd name="T14" fmla="*/ 7 w 65"/>
                <a:gd name="T15" fmla="*/ 7 h 17"/>
                <a:gd name="T16" fmla="*/ 0 w 65"/>
                <a:gd name="T17" fmla="*/ 8 h 17"/>
                <a:gd name="T18" fmla="*/ 2 w 65"/>
                <a:gd name="T19" fmla="*/ 17 h 17"/>
                <a:gd name="T20" fmla="*/ 10 w 65"/>
                <a:gd name="T21" fmla="*/ 16 h 17"/>
                <a:gd name="T22" fmla="*/ 17 w 65"/>
                <a:gd name="T23" fmla="*/ 14 h 17"/>
                <a:gd name="T24" fmla="*/ 24 w 65"/>
                <a:gd name="T25" fmla="*/ 13 h 17"/>
                <a:gd name="T26" fmla="*/ 32 w 65"/>
                <a:gd name="T27" fmla="*/ 11 h 17"/>
                <a:gd name="T28" fmla="*/ 39 w 65"/>
                <a:gd name="T29" fmla="*/ 10 h 17"/>
                <a:gd name="T30" fmla="*/ 47 w 65"/>
                <a:gd name="T31" fmla="*/ 10 h 17"/>
                <a:gd name="T32" fmla="*/ 55 w 65"/>
                <a:gd name="T33" fmla="*/ 9 h 17"/>
                <a:gd name="T34" fmla="*/ 64 w 65"/>
                <a:gd name="T35" fmla="*/ 9 h 17"/>
                <a:gd name="T36" fmla="*/ 65 w 65"/>
                <a:gd name="T37" fmla="*/ 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5"/>
                <a:gd name="T58" fmla="*/ 0 h 17"/>
                <a:gd name="T59" fmla="*/ 65 w 65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5" h="17">
                  <a:moveTo>
                    <a:pt x="65" y="0"/>
                  </a:moveTo>
                  <a:lnTo>
                    <a:pt x="55" y="0"/>
                  </a:lnTo>
                  <a:lnTo>
                    <a:pt x="47" y="0"/>
                  </a:lnTo>
                  <a:lnTo>
                    <a:pt x="38" y="2"/>
                  </a:lnTo>
                  <a:lnTo>
                    <a:pt x="31" y="3"/>
                  </a:lnTo>
                  <a:lnTo>
                    <a:pt x="22" y="4"/>
                  </a:lnTo>
                  <a:lnTo>
                    <a:pt x="15" y="5"/>
                  </a:lnTo>
                  <a:lnTo>
                    <a:pt x="7" y="7"/>
                  </a:lnTo>
                  <a:lnTo>
                    <a:pt x="0" y="8"/>
                  </a:lnTo>
                  <a:lnTo>
                    <a:pt x="2" y="17"/>
                  </a:lnTo>
                  <a:lnTo>
                    <a:pt x="10" y="16"/>
                  </a:lnTo>
                  <a:lnTo>
                    <a:pt x="17" y="14"/>
                  </a:lnTo>
                  <a:lnTo>
                    <a:pt x="24" y="13"/>
                  </a:lnTo>
                  <a:lnTo>
                    <a:pt x="32" y="11"/>
                  </a:lnTo>
                  <a:lnTo>
                    <a:pt x="39" y="10"/>
                  </a:lnTo>
                  <a:lnTo>
                    <a:pt x="47" y="10"/>
                  </a:lnTo>
                  <a:lnTo>
                    <a:pt x="55" y="9"/>
                  </a:lnTo>
                  <a:lnTo>
                    <a:pt x="64" y="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09" name="Freeform 1918"/>
            <p:cNvSpPr>
              <a:spLocks/>
            </p:cNvSpPr>
            <p:nvPr/>
          </p:nvSpPr>
          <p:spPr bwMode="auto">
            <a:xfrm>
              <a:off x="3166" y="3928"/>
              <a:ext cx="35" cy="52"/>
            </a:xfrm>
            <a:custGeom>
              <a:avLst/>
              <a:gdLst>
                <a:gd name="T0" fmla="*/ 2 w 35"/>
                <a:gd name="T1" fmla="*/ 52 h 52"/>
                <a:gd name="T2" fmla="*/ 9 w 35"/>
                <a:gd name="T3" fmla="*/ 51 h 52"/>
                <a:gd name="T4" fmla="*/ 14 w 35"/>
                <a:gd name="T5" fmla="*/ 48 h 52"/>
                <a:gd name="T6" fmla="*/ 19 w 35"/>
                <a:gd name="T7" fmla="*/ 44 h 52"/>
                <a:gd name="T8" fmla="*/ 24 w 35"/>
                <a:gd name="T9" fmla="*/ 41 h 52"/>
                <a:gd name="T10" fmla="*/ 30 w 35"/>
                <a:gd name="T11" fmla="*/ 33 h 52"/>
                <a:gd name="T12" fmla="*/ 33 w 35"/>
                <a:gd name="T13" fmla="*/ 25 h 52"/>
                <a:gd name="T14" fmla="*/ 35 w 35"/>
                <a:gd name="T15" fmla="*/ 17 h 52"/>
                <a:gd name="T16" fmla="*/ 34 w 35"/>
                <a:gd name="T17" fmla="*/ 10 h 52"/>
                <a:gd name="T18" fmla="*/ 32 w 35"/>
                <a:gd name="T19" fmla="*/ 6 h 52"/>
                <a:gd name="T20" fmla="*/ 30 w 35"/>
                <a:gd name="T21" fmla="*/ 4 h 52"/>
                <a:gd name="T22" fmla="*/ 27 w 35"/>
                <a:gd name="T23" fmla="*/ 2 h 52"/>
                <a:gd name="T24" fmla="*/ 24 w 35"/>
                <a:gd name="T25" fmla="*/ 0 h 52"/>
                <a:gd name="T26" fmla="*/ 23 w 35"/>
                <a:gd name="T27" fmla="*/ 9 h 52"/>
                <a:gd name="T28" fmla="*/ 24 w 35"/>
                <a:gd name="T29" fmla="*/ 10 h 52"/>
                <a:gd name="T30" fmla="*/ 25 w 35"/>
                <a:gd name="T31" fmla="*/ 10 h 52"/>
                <a:gd name="T32" fmla="*/ 25 w 35"/>
                <a:gd name="T33" fmla="*/ 11 h 52"/>
                <a:gd name="T34" fmla="*/ 26 w 35"/>
                <a:gd name="T35" fmla="*/ 13 h 52"/>
                <a:gd name="T36" fmla="*/ 26 w 35"/>
                <a:gd name="T37" fmla="*/ 17 h 52"/>
                <a:gd name="T38" fmla="*/ 25 w 35"/>
                <a:gd name="T39" fmla="*/ 22 h 52"/>
                <a:gd name="T40" fmla="*/ 23 w 35"/>
                <a:gd name="T41" fmla="*/ 28 h 52"/>
                <a:gd name="T42" fmla="*/ 17 w 35"/>
                <a:gd name="T43" fmla="*/ 35 h 52"/>
                <a:gd name="T44" fmla="*/ 14 w 35"/>
                <a:gd name="T45" fmla="*/ 38 h 52"/>
                <a:gd name="T46" fmla="*/ 10 w 35"/>
                <a:gd name="T47" fmla="*/ 40 h 52"/>
                <a:gd name="T48" fmla="*/ 6 w 35"/>
                <a:gd name="T49" fmla="*/ 42 h 52"/>
                <a:gd name="T50" fmla="*/ 0 w 35"/>
                <a:gd name="T51" fmla="*/ 43 h 52"/>
                <a:gd name="T52" fmla="*/ 2 w 35"/>
                <a:gd name="T53" fmla="*/ 52 h 5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5"/>
                <a:gd name="T82" fmla="*/ 0 h 52"/>
                <a:gd name="T83" fmla="*/ 35 w 35"/>
                <a:gd name="T84" fmla="*/ 52 h 5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5" h="52">
                  <a:moveTo>
                    <a:pt x="2" y="52"/>
                  </a:moveTo>
                  <a:lnTo>
                    <a:pt x="9" y="51"/>
                  </a:lnTo>
                  <a:lnTo>
                    <a:pt x="14" y="48"/>
                  </a:lnTo>
                  <a:lnTo>
                    <a:pt x="19" y="44"/>
                  </a:lnTo>
                  <a:lnTo>
                    <a:pt x="24" y="41"/>
                  </a:lnTo>
                  <a:lnTo>
                    <a:pt x="30" y="33"/>
                  </a:lnTo>
                  <a:lnTo>
                    <a:pt x="33" y="25"/>
                  </a:lnTo>
                  <a:lnTo>
                    <a:pt x="35" y="17"/>
                  </a:lnTo>
                  <a:lnTo>
                    <a:pt x="34" y="10"/>
                  </a:lnTo>
                  <a:lnTo>
                    <a:pt x="32" y="6"/>
                  </a:lnTo>
                  <a:lnTo>
                    <a:pt x="30" y="4"/>
                  </a:lnTo>
                  <a:lnTo>
                    <a:pt x="27" y="2"/>
                  </a:lnTo>
                  <a:lnTo>
                    <a:pt x="24" y="0"/>
                  </a:lnTo>
                  <a:lnTo>
                    <a:pt x="23" y="9"/>
                  </a:lnTo>
                  <a:lnTo>
                    <a:pt x="24" y="10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6" y="13"/>
                  </a:lnTo>
                  <a:lnTo>
                    <a:pt x="26" y="17"/>
                  </a:lnTo>
                  <a:lnTo>
                    <a:pt x="25" y="22"/>
                  </a:lnTo>
                  <a:lnTo>
                    <a:pt x="23" y="28"/>
                  </a:lnTo>
                  <a:lnTo>
                    <a:pt x="17" y="35"/>
                  </a:lnTo>
                  <a:lnTo>
                    <a:pt x="14" y="38"/>
                  </a:lnTo>
                  <a:lnTo>
                    <a:pt x="10" y="40"/>
                  </a:lnTo>
                  <a:lnTo>
                    <a:pt x="6" y="42"/>
                  </a:lnTo>
                  <a:lnTo>
                    <a:pt x="0" y="43"/>
                  </a:lnTo>
                  <a:lnTo>
                    <a:pt x="2" y="5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10" name="Freeform 1919"/>
            <p:cNvSpPr>
              <a:spLocks/>
            </p:cNvSpPr>
            <p:nvPr/>
          </p:nvSpPr>
          <p:spPr bwMode="auto">
            <a:xfrm>
              <a:off x="3106" y="3971"/>
              <a:ext cx="62" cy="11"/>
            </a:xfrm>
            <a:custGeom>
              <a:avLst/>
              <a:gdLst>
                <a:gd name="T0" fmla="*/ 3 w 62"/>
                <a:gd name="T1" fmla="*/ 10 h 11"/>
                <a:gd name="T2" fmla="*/ 6 w 62"/>
                <a:gd name="T3" fmla="*/ 9 h 11"/>
                <a:gd name="T4" fmla="*/ 12 w 62"/>
                <a:gd name="T5" fmla="*/ 9 h 11"/>
                <a:gd name="T6" fmla="*/ 18 w 62"/>
                <a:gd name="T7" fmla="*/ 10 h 11"/>
                <a:gd name="T8" fmla="*/ 26 w 62"/>
                <a:gd name="T9" fmla="*/ 10 h 11"/>
                <a:gd name="T10" fmla="*/ 35 w 62"/>
                <a:gd name="T11" fmla="*/ 11 h 11"/>
                <a:gd name="T12" fmla="*/ 44 w 62"/>
                <a:gd name="T13" fmla="*/ 11 h 11"/>
                <a:gd name="T14" fmla="*/ 53 w 62"/>
                <a:gd name="T15" fmla="*/ 11 h 11"/>
                <a:gd name="T16" fmla="*/ 62 w 62"/>
                <a:gd name="T17" fmla="*/ 9 h 11"/>
                <a:gd name="T18" fmla="*/ 60 w 62"/>
                <a:gd name="T19" fmla="*/ 0 h 11"/>
                <a:gd name="T20" fmla="*/ 53 w 62"/>
                <a:gd name="T21" fmla="*/ 1 h 11"/>
                <a:gd name="T22" fmla="*/ 44 w 62"/>
                <a:gd name="T23" fmla="*/ 2 h 11"/>
                <a:gd name="T24" fmla="*/ 36 w 62"/>
                <a:gd name="T25" fmla="*/ 2 h 11"/>
                <a:gd name="T26" fmla="*/ 28 w 62"/>
                <a:gd name="T27" fmla="*/ 1 h 11"/>
                <a:gd name="T28" fmla="*/ 19 w 62"/>
                <a:gd name="T29" fmla="*/ 1 h 11"/>
                <a:gd name="T30" fmla="*/ 12 w 62"/>
                <a:gd name="T31" fmla="*/ 0 h 11"/>
                <a:gd name="T32" fmla="*/ 5 w 62"/>
                <a:gd name="T33" fmla="*/ 0 h 11"/>
                <a:gd name="T34" fmla="*/ 0 w 62"/>
                <a:gd name="T35" fmla="*/ 0 h 11"/>
                <a:gd name="T36" fmla="*/ 3 w 62"/>
                <a:gd name="T37" fmla="*/ 10 h 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2"/>
                <a:gd name="T58" fmla="*/ 0 h 11"/>
                <a:gd name="T59" fmla="*/ 62 w 62"/>
                <a:gd name="T60" fmla="*/ 11 h 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2" h="11">
                  <a:moveTo>
                    <a:pt x="3" y="10"/>
                  </a:moveTo>
                  <a:lnTo>
                    <a:pt x="6" y="9"/>
                  </a:lnTo>
                  <a:lnTo>
                    <a:pt x="12" y="9"/>
                  </a:lnTo>
                  <a:lnTo>
                    <a:pt x="18" y="10"/>
                  </a:lnTo>
                  <a:lnTo>
                    <a:pt x="26" y="10"/>
                  </a:lnTo>
                  <a:lnTo>
                    <a:pt x="35" y="11"/>
                  </a:lnTo>
                  <a:lnTo>
                    <a:pt x="44" y="11"/>
                  </a:lnTo>
                  <a:lnTo>
                    <a:pt x="53" y="11"/>
                  </a:lnTo>
                  <a:lnTo>
                    <a:pt x="62" y="9"/>
                  </a:lnTo>
                  <a:lnTo>
                    <a:pt x="60" y="0"/>
                  </a:lnTo>
                  <a:lnTo>
                    <a:pt x="53" y="1"/>
                  </a:lnTo>
                  <a:lnTo>
                    <a:pt x="44" y="2"/>
                  </a:lnTo>
                  <a:lnTo>
                    <a:pt x="36" y="2"/>
                  </a:lnTo>
                  <a:lnTo>
                    <a:pt x="28" y="1"/>
                  </a:lnTo>
                  <a:lnTo>
                    <a:pt x="19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11" name="Freeform 1920"/>
            <p:cNvSpPr>
              <a:spLocks/>
            </p:cNvSpPr>
            <p:nvPr/>
          </p:nvSpPr>
          <p:spPr bwMode="auto">
            <a:xfrm>
              <a:off x="2631" y="3969"/>
              <a:ext cx="103" cy="55"/>
            </a:xfrm>
            <a:custGeom>
              <a:avLst/>
              <a:gdLst>
                <a:gd name="T0" fmla="*/ 102 w 103"/>
                <a:gd name="T1" fmla="*/ 41 h 55"/>
                <a:gd name="T2" fmla="*/ 103 w 103"/>
                <a:gd name="T3" fmla="*/ 40 h 55"/>
                <a:gd name="T4" fmla="*/ 102 w 103"/>
                <a:gd name="T5" fmla="*/ 34 h 55"/>
                <a:gd name="T6" fmla="*/ 100 w 103"/>
                <a:gd name="T7" fmla="*/ 29 h 55"/>
                <a:gd name="T8" fmla="*/ 96 w 103"/>
                <a:gd name="T9" fmla="*/ 21 h 55"/>
                <a:gd name="T10" fmla="*/ 91 w 103"/>
                <a:gd name="T11" fmla="*/ 14 h 55"/>
                <a:gd name="T12" fmla="*/ 86 w 103"/>
                <a:gd name="T13" fmla="*/ 8 h 55"/>
                <a:gd name="T14" fmla="*/ 80 w 103"/>
                <a:gd name="T15" fmla="*/ 2 h 55"/>
                <a:gd name="T16" fmla="*/ 74 w 103"/>
                <a:gd name="T17" fmla="*/ 0 h 55"/>
                <a:gd name="T18" fmla="*/ 67 w 103"/>
                <a:gd name="T19" fmla="*/ 0 h 55"/>
                <a:gd name="T20" fmla="*/ 59 w 103"/>
                <a:gd name="T21" fmla="*/ 1 h 55"/>
                <a:gd name="T22" fmla="*/ 51 w 103"/>
                <a:gd name="T23" fmla="*/ 2 h 55"/>
                <a:gd name="T24" fmla="*/ 43 w 103"/>
                <a:gd name="T25" fmla="*/ 4 h 55"/>
                <a:gd name="T26" fmla="*/ 35 w 103"/>
                <a:gd name="T27" fmla="*/ 7 h 55"/>
                <a:gd name="T28" fmla="*/ 28 w 103"/>
                <a:gd name="T29" fmla="*/ 9 h 55"/>
                <a:gd name="T30" fmla="*/ 20 w 103"/>
                <a:gd name="T31" fmla="*/ 10 h 55"/>
                <a:gd name="T32" fmla="*/ 14 w 103"/>
                <a:gd name="T33" fmla="*/ 11 h 55"/>
                <a:gd name="T34" fmla="*/ 10 w 103"/>
                <a:gd name="T35" fmla="*/ 11 h 55"/>
                <a:gd name="T36" fmla="*/ 6 w 103"/>
                <a:gd name="T37" fmla="*/ 13 h 55"/>
                <a:gd name="T38" fmla="*/ 4 w 103"/>
                <a:gd name="T39" fmla="*/ 15 h 55"/>
                <a:gd name="T40" fmla="*/ 2 w 103"/>
                <a:gd name="T41" fmla="*/ 19 h 55"/>
                <a:gd name="T42" fmla="*/ 0 w 103"/>
                <a:gd name="T43" fmla="*/ 22 h 55"/>
                <a:gd name="T44" fmla="*/ 0 w 103"/>
                <a:gd name="T45" fmla="*/ 25 h 55"/>
                <a:gd name="T46" fmla="*/ 1 w 103"/>
                <a:gd name="T47" fmla="*/ 29 h 55"/>
                <a:gd name="T48" fmla="*/ 2 w 103"/>
                <a:gd name="T49" fmla="*/ 32 h 55"/>
                <a:gd name="T50" fmla="*/ 5 w 103"/>
                <a:gd name="T51" fmla="*/ 35 h 55"/>
                <a:gd name="T52" fmla="*/ 10 w 103"/>
                <a:gd name="T53" fmla="*/ 40 h 55"/>
                <a:gd name="T54" fmla="*/ 14 w 103"/>
                <a:gd name="T55" fmla="*/ 43 h 55"/>
                <a:gd name="T56" fmla="*/ 20 w 103"/>
                <a:gd name="T57" fmla="*/ 46 h 55"/>
                <a:gd name="T58" fmla="*/ 28 w 103"/>
                <a:gd name="T59" fmla="*/ 50 h 55"/>
                <a:gd name="T60" fmla="*/ 35 w 103"/>
                <a:gd name="T61" fmla="*/ 52 h 55"/>
                <a:gd name="T62" fmla="*/ 43 w 103"/>
                <a:gd name="T63" fmla="*/ 54 h 55"/>
                <a:gd name="T64" fmla="*/ 52 w 103"/>
                <a:gd name="T65" fmla="*/ 55 h 55"/>
                <a:gd name="T66" fmla="*/ 59 w 103"/>
                <a:gd name="T67" fmla="*/ 54 h 55"/>
                <a:gd name="T68" fmla="*/ 68 w 103"/>
                <a:gd name="T69" fmla="*/ 53 h 55"/>
                <a:gd name="T70" fmla="*/ 75 w 103"/>
                <a:gd name="T71" fmla="*/ 52 h 55"/>
                <a:gd name="T72" fmla="*/ 82 w 103"/>
                <a:gd name="T73" fmla="*/ 50 h 55"/>
                <a:gd name="T74" fmla="*/ 88 w 103"/>
                <a:gd name="T75" fmla="*/ 46 h 55"/>
                <a:gd name="T76" fmla="*/ 93 w 103"/>
                <a:gd name="T77" fmla="*/ 44 h 55"/>
                <a:gd name="T78" fmla="*/ 98 w 103"/>
                <a:gd name="T79" fmla="*/ 42 h 55"/>
                <a:gd name="T80" fmla="*/ 102 w 103"/>
                <a:gd name="T81" fmla="*/ 41 h 5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3"/>
                <a:gd name="T124" fmla="*/ 0 h 55"/>
                <a:gd name="T125" fmla="*/ 103 w 103"/>
                <a:gd name="T126" fmla="*/ 55 h 5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3" h="55">
                  <a:moveTo>
                    <a:pt x="102" y="41"/>
                  </a:moveTo>
                  <a:lnTo>
                    <a:pt x="103" y="40"/>
                  </a:lnTo>
                  <a:lnTo>
                    <a:pt x="102" y="34"/>
                  </a:lnTo>
                  <a:lnTo>
                    <a:pt x="100" y="29"/>
                  </a:lnTo>
                  <a:lnTo>
                    <a:pt x="96" y="21"/>
                  </a:lnTo>
                  <a:lnTo>
                    <a:pt x="91" y="14"/>
                  </a:lnTo>
                  <a:lnTo>
                    <a:pt x="86" y="8"/>
                  </a:lnTo>
                  <a:lnTo>
                    <a:pt x="80" y="2"/>
                  </a:lnTo>
                  <a:lnTo>
                    <a:pt x="74" y="0"/>
                  </a:lnTo>
                  <a:lnTo>
                    <a:pt x="67" y="0"/>
                  </a:lnTo>
                  <a:lnTo>
                    <a:pt x="59" y="1"/>
                  </a:lnTo>
                  <a:lnTo>
                    <a:pt x="51" y="2"/>
                  </a:lnTo>
                  <a:lnTo>
                    <a:pt x="43" y="4"/>
                  </a:lnTo>
                  <a:lnTo>
                    <a:pt x="35" y="7"/>
                  </a:lnTo>
                  <a:lnTo>
                    <a:pt x="28" y="9"/>
                  </a:lnTo>
                  <a:lnTo>
                    <a:pt x="20" y="10"/>
                  </a:lnTo>
                  <a:lnTo>
                    <a:pt x="14" y="11"/>
                  </a:lnTo>
                  <a:lnTo>
                    <a:pt x="10" y="11"/>
                  </a:lnTo>
                  <a:lnTo>
                    <a:pt x="6" y="13"/>
                  </a:lnTo>
                  <a:lnTo>
                    <a:pt x="4" y="15"/>
                  </a:lnTo>
                  <a:lnTo>
                    <a:pt x="2" y="19"/>
                  </a:lnTo>
                  <a:lnTo>
                    <a:pt x="0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2" y="32"/>
                  </a:lnTo>
                  <a:lnTo>
                    <a:pt x="5" y="35"/>
                  </a:lnTo>
                  <a:lnTo>
                    <a:pt x="10" y="40"/>
                  </a:lnTo>
                  <a:lnTo>
                    <a:pt x="14" y="43"/>
                  </a:lnTo>
                  <a:lnTo>
                    <a:pt x="20" y="46"/>
                  </a:lnTo>
                  <a:lnTo>
                    <a:pt x="28" y="50"/>
                  </a:lnTo>
                  <a:lnTo>
                    <a:pt x="35" y="52"/>
                  </a:lnTo>
                  <a:lnTo>
                    <a:pt x="43" y="54"/>
                  </a:lnTo>
                  <a:lnTo>
                    <a:pt x="52" y="55"/>
                  </a:lnTo>
                  <a:lnTo>
                    <a:pt x="59" y="54"/>
                  </a:lnTo>
                  <a:lnTo>
                    <a:pt x="68" y="53"/>
                  </a:lnTo>
                  <a:lnTo>
                    <a:pt x="75" y="52"/>
                  </a:lnTo>
                  <a:lnTo>
                    <a:pt x="82" y="50"/>
                  </a:lnTo>
                  <a:lnTo>
                    <a:pt x="88" y="46"/>
                  </a:lnTo>
                  <a:lnTo>
                    <a:pt x="93" y="44"/>
                  </a:lnTo>
                  <a:lnTo>
                    <a:pt x="98" y="42"/>
                  </a:lnTo>
                  <a:lnTo>
                    <a:pt x="102" y="4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12" name="Freeform 1921"/>
            <p:cNvSpPr>
              <a:spLocks/>
            </p:cNvSpPr>
            <p:nvPr/>
          </p:nvSpPr>
          <p:spPr bwMode="auto">
            <a:xfrm>
              <a:off x="2704" y="3965"/>
              <a:ext cx="34" cy="49"/>
            </a:xfrm>
            <a:custGeom>
              <a:avLst/>
              <a:gdLst>
                <a:gd name="T0" fmla="*/ 0 w 34"/>
                <a:gd name="T1" fmla="*/ 8 h 49"/>
                <a:gd name="T2" fmla="*/ 5 w 34"/>
                <a:gd name="T3" fmla="*/ 11 h 49"/>
                <a:gd name="T4" fmla="*/ 10 w 34"/>
                <a:gd name="T5" fmla="*/ 15 h 49"/>
                <a:gd name="T6" fmla="*/ 15 w 34"/>
                <a:gd name="T7" fmla="*/ 21 h 49"/>
                <a:gd name="T8" fmla="*/ 19 w 34"/>
                <a:gd name="T9" fmla="*/ 27 h 49"/>
                <a:gd name="T10" fmla="*/ 22 w 34"/>
                <a:gd name="T11" fmla="*/ 34 h 49"/>
                <a:gd name="T12" fmla="*/ 24 w 34"/>
                <a:gd name="T13" fmla="*/ 39 h 49"/>
                <a:gd name="T14" fmla="*/ 25 w 34"/>
                <a:gd name="T15" fmla="*/ 43 h 49"/>
                <a:gd name="T16" fmla="*/ 28 w 34"/>
                <a:gd name="T17" fmla="*/ 40 h 49"/>
                <a:gd name="T18" fmla="*/ 30 w 34"/>
                <a:gd name="T19" fmla="*/ 49 h 49"/>
                <a:gd name="T20" fmla="*/ 34 w 34"/>
                <a:gd name="T21" fmla="*/ 44 h 49"/>
                <a:gd name="T22" fmla="*/ 33 w 34"/>
                <a:gd name="T23" fmla="*/ 37 h 49"/>
                <a:gd name="T24" fmla="*/ 31 w 34"/>
                <a:gd name="T25" fmla="*/ 30 h 49"/>
                <a:gd name="T26" fmla="*/ 27 w 34"/>
                <a:gd name="T27" fmla="*/ 23 h 49"/>
                <a:gd name="T28" fmla="*/ 22 w 34"/>
                <a:gd name="T29" fmla="*/ 15 h 49"/>
                <a:gd name="T30" fmla="*/ 16 w 34"/>
                <a:gd name="T31" fmla="*/ 8 h 49"/>
                <a:gd name="T32" fmla="*/ 10 w 34"/>
                <a:gd name="T33" fmla="*/ 3 h 49"/>
                <a:gd name="T34" fmla="*/ 1 w 34"/>
                <a:gd name="T35" fmla="*/ 0 h 49"/>
                <a:gd name="T36" fmla="*/ 0 w 34"/>
                <a:gd name="T37" fmla="*/ 8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"/>
                <a:gd name="T58" fmla="*/ 0 h 49"/>
                <a:gd name="T59" fmla="*/ 34 w 34"/>
                <a:gd name="T60" fmla="*/ 49 h 4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" h="49">
                  <a:moveTo>
                    <a:pt x="0" y="8"/>
                  </a:moveTo>
                  <a:lnTo>
                    <a:pt x="5" y="11"/>
                  </a:lnTo>
                  <a:lnTo>
                    <a:pt x="10" y="15"/>
                  </a:lnTo>
                  <a:lnTo>
                    <a:pt x="15" y="21"/>
                  </a:lnTo>
                  <a:lnTo>
                    <a:pt x="19" y="27"/>
                  </a:lnTo>
                  <a:lnTo>
                    <a:pt x="22" y="34"/>
                  </a:lnTo>
                  <a:lnTo>
                    <a:pt x="24" y="39"/>
                  </a:lnTo>
                  <a:lnTo>
                    <a:pt x="25" y="43"/>
                  </a:lnTo>
                  <a:lnTo>
                    <a:pt x="28" y="40"/>
                  </a:lnTo>
                  <a:lnTo>
                    <a:pt x="30" y="49"/>
                  </a:lnTo>
                  <a:lnTo>
                    <a:pt x="34" y="44"/>
                  </a:lnTo>
                  <a:lnTo>
                    <a:pt x="33" y="37"/>
                  </a:lnTo>
                  <a:lnTo>
                    <a:pt x="31" y="30"/>
                  </a:lnTo>
                  <a:lnTo>
                    <a:pt x="27" y="23"/>
                  </a:lnTo>
                  <a:lnTo>
                    <a:pt x="22" y="15"/>
                  </a:lnTo>
                  <a:lnTo>
                    <a:pt x="16" y="8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13" name="Freeform 1922"/>
            <p:cNvSpPr>
              <a:spLocks/>
            </p:cNvSpPr>
            <p:nvPr/>
          </p:nvSpPr>
          <p:spPr bwMode="auto">
            <a:xfrm>
              <a:off x="2645" y="3965"/>
              <a:ext cx="60" cy="19"/>
            </a:xfrm>
            <a:custGeom>
              <a:avLst/>
              <a:gdLst>
                <a:gd name="T0" fmla="*/ 0 w 60"/>
                <a:gd name="T1" fmla="*/ 19 h 19"/>
                <a:gd name="T2" fmla="*/ 7 w 60"/>
                <a:gd name="T3" fmla="*/ 18 h 19"/>
                <a:gd name="T4" fmla="*/ 15 w 60"/>
                <a:gd name="T5" fmla="*/ 17 h 19"/>
                <a:gd name="T6" fmla="*/ 22 w 60"/>
                <a:gd name="T7" fmla="*/ 15 h 19"/>
                <a:gd name="T8" fmla="*/ 31 w 60"/>
                <a:gd name="T9" fmla="*/ 13 h 19"/>
                <a:gd name="T10" fmla="*/ 38 w 60"/>
                <a:gd name="T11" fmla="*/ 11 h 19"/>
                <a:gd name="T12" fmla="*/ 45 w 60"/>
                <a:gd name="T13" fmla="*/ 10 h 19"/>
                <a:gd name="T14" fmla="*/ 53 w 60"/>
                <a:gd name="T15" fmla="*/ 8 h 19"/>
                <a:gd name="T16" fmla="*/ 59 w 60"/>
                <a:gd name="T17" fmla="*/ 8 h 19"/>
                <a:gd name="T18" fmla="*/ 60 w 60"/>
                <a:gd name="T19" fmla="*/ 0 h 19"/>
                <a:gd name="T20" fmla="*/ 53 w 60"/>
                <a:gd name="T21" fmla="*/ 0 h 19"/>
                <a:gd name="T22" fmla="*/ 44 w 60"/>
                <a:gd name="T23" fmla="*/ 1 h 19"/>
                <a:gd name="T24" fmla="*/ 36 w 60"/>
                <a:gd name="T25" fmla="*/ 2 h 19"/>
                <a:gd name="T26" fmla="*/ 28 w 60"/>
                <a:gd name="T27" fmla="*/ 4 h 19"/>
                <a:gd name="T28" fmla="*/ 20 w 60"/>
                <a:gd name="T29" fmla="*/ 6 h 19"/>
                <a:gd name="T30" fmla="*/ 13 w 60"/>
                <a:gd name="T31" fmla="*/ 8 h 19"/>
                <a:gd name="T32" fmla="*/ 6 w 60"/>
                <a:gd name="T33" fmla="*/ 10 h 19"/>
                <a:gd name="T34" fmla="*/ 0 w 60"/>
                <a:gd name="T35" fmla="*/ 11 h 19"/>
                <a:gd name="T36" fmla="*/ 0 w 60"/>
                <a:gd name="T37" fmla="*/ 19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"/>
                <a:gd name="T58" fmla="*/ 0 h 19"/>
                <a:gd name="T59" fmla="*/ 60 w 60"/>
                <a:gd name="T60" fmla="*/ 19 h 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" h="19">
                  <a:moveTo>
                    <a:pt x="0" y="19"/>
                  </a:moveTo>
                  <a:lnTo>
                    <a:pt x="7" y="18"/>
                  </a:lnTo>
                  <a:lnTo>
                    <a:pt x="15" y="17"/>
                  </a:lnTo>
                  <a:lnTo>
                    <a:pt x="22" y="15"/>
                  </a:lnTo>
                  <a:lnTo>
                    <a:pt x="31" y="13"/>
                  </a:lnTo>
                  <a:lnTo>
                    <a:pt x="38" y="11"/>
                  </a:lnTo>
                  <a:lnTo>
                    <a:pt x="45" y="10"/>
                  </a:lnTo>
                  <a:lnTo>
                    <a:pt x="53" y="8"/>
                  </a:lnTo>
                  <a:lnTo>
                    <a:pt x="59" y="8"/>
                  </a:lnTo>
                  <a:lnTo>
                    <a:pt x="60" y="0"/>
                  </a:lnTo>
                  <a:lnTo>
                    <a:pt x="53" y="0"/>
                  </a:lnTo>
                  <a:lnTo>
                    <a:pt x="44" y="1"/>
                  </a:lnTo>
                  <a:lnTo>
                    <a:pt x="36" y="2"/>
                  </a:lnTo>
                  <a:lnTo>
                    <a:pt x="28" y="4"/>
                  </a:lnTo>
                  <a:lnTo>
                    <a:pt x="20" y="6"/>
                  </a:lnTo>
                  <a:lnTo>
                    <a:pt x="13" y="8"/>
                  </a:lnTo>
                  <a:lnTo>
                    <a:pt x="6" y="10"/>
                  </a:lnTo>
                  <a:lnTo>
                    <a:pt x="0" y="1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14" name="Freeform 1923"/>
            <p:cNvSpPr>
              <a:spLocks/>
            </p:cNvSpPr>
            <p:nvPr/>
          </p:nvSpPr>
          <p:spPr bwMode="auto">
            <a:xfrm>
              <a:off x="2627" y="3976"/>
              <a:ext cx="18" cy="28"/>
            </a:xfrm>
            <a:custGeom>
              <a:avLst/>
              <a:gdLst>
                <a:gd name="T0" fmla="*/ 10 w 18"/>
                <a:gd name="T1" fmla="*/ 23 h 28"/>
                <a:gd name="T2" fmla="*/ 9 w 18"/>
                <a:gd name="T3" fmla="*/ 21 h 28"/>
                <a:gd name="T4" fmla="*/ 8 w 18"/>
                <a:gd name="T5" fmla="*/ 18 h 28"/>
                <a:gd name="T6" fmla="*/ 9 w 18"/>
                <a:gd name="T7" fmla="*/ 16 h 28"/>
                <a:gd name="T8" fmla="*/ 9 w 18"/>
                <a:gd name="T9" fmla="*/ 14 h 28"/>
                <a:gd name="T10" fmla="*/ 11 w 18"/>
                <a:gd name="T11" fmla="*/ 12 h 28"/>
                <a:gd name="T12" fmla="*/ 13 w 18"/>
                <a:gd name="T13" fmla="*/ 10 h 28"/>
                <a:gd name="T14" fmla="*/ 15 w 18"/>
                <a:gd name="T15" fmla="*/ 8 h 28"/>
                <a:gd name="T16" fmla="*/ 18 w 18"/>
                <a:gd name="T17" fmla="*/ 8 h 28"/>
                <a:gd name="T18" fmla="*/ 18 w 18"/>
                <a:gd name="T19" fmla="*/ 0 h 28"/>
                <a:gd name="T20" fmla="*/ 13 w 18"/>
                <a:gd name="T21" fmla="*/ 1 h 28"/>
                <a:gd name="T22" fmla="*/ 8 w 18"/>
                <a:gd name="T23" fmla="*/ 2 h 28"/>
                <a:gd name="T24" fmla="*/ 5 w 18"/>
                <a:gd name="T25" fmla="*/ 5 h 28"/>
                <a:gd name="T26" fmla="*/ 2 w 18"/>
                <a:gd name="T27" fmla="*/ 10 h 28"/>
                <a:gd name="T28" fmla="*/ 0 w 18"/>
                <a:gd name="T29" fmla="*/ 14 h 28"/>
                <a:gd name="T30" fmla="*/ 0 w 18"/>
                <a:gd name="T31" fmla="*/ 18 h 28"/>
                <a:gd name="T32" fmla="*/ 1 w 18"/>
                <a:gd name="T33" fmla="*/ 24 h 28"/>
                <a:gd name="T34" fmla="*/ 3 w 18"/>
                <a:gd name="T35" fmla="*/ 28 h 28"/>
                <a:gd name="T36" fmla="*/ 10 w 18"/>
                <a:gd name="T37" fmla="*/ 23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"/>
                <a:gd name="T58" fmla="*/ 0 h 28"/>
                <a:gd name="T59" fmla="*/ 18 w 18"/>
                <a:gd name="T60" fmla="*/ 28 h 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" h="28">
                  <a:moveTo>
                    <a:pt x="10" y="23"/>
                  </a:moveTo>
                  <a:lnTo>
                    <a:pt x="9" y="21"/>
                  </a:lnTo>
                  <a:lnTo>
                    <a:pt x="8" y="18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1" y="12"/>
                  </a:lnTo>
                  <a:lnTo>
                    <a:pt x="13" y="10"/>
                  </a:lnTo>
                  <a:lnTo>
                    <a:pt x="15" y="8"/>
                  </a:lnTo>
                  <a:lnTo>
                    <a:pt x="18" y="8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8" y="2"/>
                  </a:lnTo>
                  <a:lnTo>
                    <a:pt x="5" y="5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3" y="28"/>
                  </a:lnTo>
                  <a:lnTo>
                    <a:pt x="10" y="2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15" name="Freeform 1924"/>
            <p:cNvSpPr>
              <a:spLocks/>
            </p:cNvSpPr>
            <p:nvPr/>
          </p:nvSpPr>
          <p:spPr bwMode="auto">
            <a:xfrm>
              <a:off x="2630" y="3999"/>
              <a:ext cx="53" cy="29"/>
            </a:xfrm>
            <a:custGeom>
              <a:avLst/>
              <a:gdLst>
                <a:gd name="T0" fmla="*/ 53 w 53"/>
                <a:gd name="T1" fmla="*/ 21 h 29"/>
                <a:gd name="T2" fmla="*/ 44 w 53"/>
                <a:gd name="T3" fmla="*/ 20 h 29"/>
                <a:gd name="T4" fmla="*/ 37 w 53"/>
                <a:gd name="T5" fmla="*/ 17 h 29"/>
                <a:gd name="T6" fmla="*/ 30 w 53"/>
                <a:gd name="T7" fmla="*/ 15 h 29"/>
                <a:gd name="T8" fmla="*/ 23 w 53"/>
                <a:gd name="T9" fmla="*/ 12 h 29"/>
                <a:gd name="T10" fmla="*/ 18 w 53"/>
                <a:gd name="T11" fmla="*/ 9 h 29"/>
                <a:gd name="T12" fmla="*/ 13 w 53"/>
                <a:gd name="T13" fmla="*/ 5 h 29"/>
                <a:gd name="T14" fmla="*/ 10 w 53"/>
                <a:gd name="T15" fmla="*/ 2 h 29"/>
                <a:gd name="T16" fmla="*/ 7 w 53"/>
                <a:gd name="T17" fmla="*/ 0 h 29"/>
                <a:gd name="T18" fmla="*/ 0 w 53"/>
                <a:gd name="T19" fmla="*/ 5 h 29"/>
                <a:gd name="T20" fmla="*/ 3 w 53"/>
                <a:gd name="T21" fmla="*/ 9 h 29"/>
                <a:gd name="T22" fmla="*/ 7 w 53"/>
                <a:gd name="T23" fmla="*/ 13 h 29"/>
                <a:gd name="T24" fmla="*/ 13 w 53"/>
                <a:gd name="T25" fmla="*/ 16 h 29"/>
                <a:gd name="T26" fmla="*/ 19 w 53"/>
                <a:gd name="T27" fmla="*/ 21 h 29"/>
                <a:gd name="T28" fmla="*/ 26 w 53"/>
                <a:gd name="T29" fmla="*/ 24 h 29"/>
                <a:gd name="T30" fmla="*/ 35 w 53"/>
                <a:gd name="T31" fmla="*/ 26 h 29"/>
                <a:gd name="T32" fmla="*/ 43 w 53"/>
                <a:gd name="T33" fmla="*/ 28 h 29"/>
                <a:gd name="T34" fmla="*/ 53 w 53"/>
                <a:gd name="T35" fmla="*/ 29 h 29"/>
                <a:gd name="T36" fmla="*/ 53 w 53"/>
                <a:gd name="T37" fmla="*/ 21 h 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29"/>
                <a:gd name="T59" fmla="*/ 53 w 53"/>
                <a:gd name="T60" fmla="*/ 29 h 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29">
                  <a:moveTo>
                    <a:pt x="53" y="21"/>
                  </a:moveTo>
                  <a:lnTo>
                    <a:pt x="44" y="20"/>
                  </a:lnTo>
                  <a:lnTo>
                    <a:pt x="37" y="17"/>
                  </a:lnTo>
                  <a:lnTo>
                    <a:pt x="30" y="15"/>
                  </a:lnTo>
                  <a:lnTo>
                    <a:pt x="23" y="12"/>
                  </a:lnTo>
                  <a:lnTo>
                    <a:pt x="18" y="9"/>
                  </a:lnTo>
                  <a:lnTo>
                    <a:pt x="13" y="5"/>
                  </a:lnTo>
                  <a:lnTo>
                    <a:pt x="10" y="2"/>
                  </a:lnTo>
                  <a:lnTo>
                    <a:pt x="7" y="0"/>
                  </a:lnTo>
                  <a:lnTo>
                    <a:pt x="0" y="5"/>
                  </a:lnTo>
                  <a:lnTo>
                    <a:pt x="3" y="9"/>
                  </a:lnTo>
                  <a:lnTo>
                    <a:pt x="7" y="13"/>
                  </a:lnTo>
                  <a:lnTo>
                    <a:pt x="13" y="16"/>
                  </a:lnTo>
                  <a:lnTo>
                    <a:pt x="19" y="21"/>
                  </a:lnTo>
                  <a:lnTo>
                    <a:pt x="26" y="24"/>
                  </a:lnTo>
                  <a:lnTo>
                    <a:pt x="35" y="26"/>
                  </a:lnTo>
                  <a:lnTo>
                    <a:pt x="43" y="28"/>
                  </a:lnTo>
                  <a:lnTo>
                    <a:pt x="53" y="29"/>
                  </a:lnTo>
                  <a:lnTo>
                    <a:pt x="53" y="2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16" name="Freeform 1925"/>
            <p:cNvSpPr>
              <a:spLocks/>
            </p:cNvSpPr>
            <p:nvPr/>
          </p:nvSpPr>
          <p:spPr bwMode="auto">
            <a:xfrm>
              <a:off x="2683" y="4005"/>
              <a:ext cx="51" cy="23"/>
            </a:xfrm>
            <a:custGeom>
              <a:avLst/>
              <a:gdLst>
                <a:gd name="T0" fmla="*/ 49 w 51"/>
                <a:gd name="T1" fmla="*/ 0 h 23"/>
                <a:gd name="T2" fmla="*/ 44 w 51"/>
                <a:gd name="T3" fmla="*/ 3 h 23"/>
                <a:gd name="T4" fmla="*/ 40 w 51"/>
                <a:gd name="T5" fmla="*/ 4 h 23"/>
                <a:gd name="T6" fmla="*/ 34 w 51"/>
                <a:gd name="T7" fmla="*/ 6 h 23"/>
                <a:gd name="T8" fmla="*/ 28 w 51"/>
                <a:gd name="T9" fmla="*/ 9 h 23"/>
                <a:gd name="T10" fmla="*/ 21 w 51"/>
                <a:gd name="T11" fmla="*/ 11 h 23"/>
                <a:gd name="T12" fmla="*/ 15 w 51"/>
                <a:gd name="T13" fmla="*/ 12 h 23"/>
                <a:gd name="T14" fmla="*/ 7 w 51"/>
                <a:gd name="T15" fmla="*/ 14 h 23"/>
                <a:gd name="T16" fmla="*/ 0 w 51"/>
                <a:gd name="T17" fmla="*/ 15 h 23"/>
                <a:gd name="T18" fmla="*/ 0 w 51"/>
                <a:gd name="T19" fmla="*/ 23 h 23"/>
                <a:gd name="T20" fmla="*/ 8 w 51"/>
                <a:gd name="T21" fmla="*/ 23 h 23"/>
                <a:gd name="T22" fmla="*/ 16 w 51"/>
                <a:gd name="T23" fmla="*/ 21 h 23"/>
                <a:gd name="T24" fmla="*/ 24 w 51"/>
                <a:gd name="T25" fmla="*/ 20 h 23"/>
                <a:gd name="T26" fmla="*/ 31 w 51"/>
                <a:gd name="T27" fmla="*/ 17 h 23"/>
                <a:gd name="T28" fmla="*/ 37 w 51"/>
                <a:gd name="T29" fmla="*/ 15 h 23"/>
                <a:gd name="T30" fmla="*/ 43 w 51"/>
                <a:gd name="T31" fmla="*/ 12 h 23"/>
                <a:gd name="T32" fmla="*/ 48 w 51"/>
                <a:gd name="T33" fmla="*/ 10 h 23"/>
                <a:gd name="T34" fmla="*/ 51 w 51"/>
                <a:gd name="T35" fmla="*/ 9 h 23"/>
                <a:gd name="T36" fmla="*/ 49 w 51"/>
                <a:gd name="T37" fmla="*/ 0 h 2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1"/>
                <a:gd name="T58" fmla="*/ 0 h 23"/>
                <a:gd name="T59" fmla="*/ 51 w 51"/>
                <a:gd name="T60" fmla="*/ 23 h 2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1" h="23">
                  <a:moveTo>
                    <a:pt x="49" y="0"/>
                  </a:moveTo>
                  <a:lnTo>
                    <a:pt x="44" y="3"/>
                  </a:lnTo>
                  <a:lnTo>
                    <a:pt x="40" y="4"/>
                  </a:lnTo>
                  <a:lnTo>
                    <a:pt x="34" y="6"/>
                  </a:lnTo>
                  <a:lnTo>
                    <a:pt x="28" y="9"/>
                  </a:lnTo>
                  <a:lnTo>
                    <a:pt x="21" y="11"/>
                  </a:lnTo>
                  <a:lnTo>
                    <a:pt x="15" y="12"/>
                  </a:lnTo>
                  <a:lnTo>
                    <a:pt x="7" y="14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16" y="21"/>
                  </a:lnTo>
                  <a:lnTo>
                    <a:pt x="24" y="20"/>
                  </a:lnTo>
                  <a:lnTo>
                    <a:pt x="31" y="17"/>
                  </a:lnTo>
                  <a:lnTo>
                    <a:pt x="37" y="15"/>
                  </a:lnTo>
                  <a:lnTo>
                    <a:pt x="43" y="12"/>
                  </a:lnTo>
                  <a:lnTo>
                    <a:pt x="48" y="10"/>
                  </a:lnTo>
                  <a:lnTo>
                    <a:pt x="51" y="9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17" name="Freeform 1926"/>
            <p:cNvSpPr>
              <a:spLocks/>
            </p:cNvSpPr>
            <p:nvPr/>
          </p:nvSpPr>
          <p:spPr bwMode="auto">
            <a:xfrm>
              <a:off x="3075" y="3978"/>
              <a:ext cx="102" cy="46"/>
            </a:xfrm>
            <a:custGeom>
              <a:avLst/>
              <a:gdLst>
                <a:gd name="T0" fmla="*/ 1 w 102"/>
                <a:gd name="T1" fmla="*/ 32 h 46"/>
                <a:gd name="T2" fmla="*/ 0 w 102"/>
                <a:gd name="T3" fmla="*/ 31 h 46"/>
                <a:gd name="T4" fmla="*/ 0 w 102"/>
                <a:gd name="T5" fmla="*/ 27 h 46"/>
                <a:gd name="T6" fmla="*/ 2 w 102"/>
                <a:gd name="T7" fmla="*/ 22 h 46"/>
                <a:gd name="T8" fmla="*/ 6 w 102"/>
                <a:gd name="T9" fmla="*/ 16 h 46"/>
                <a:gd name="T10" fmla="*/ 10 w 102"/>
                <a:gd name="T11" fmla="*/ 11 h 46"/>
                <a:gd name="T12" fmla="*/ 15 w 102"/>
                <a:gd name="T13" fmla="*/ 6 h 46"/>
                <a:gd name="T14" fmla="*/ 20 w 102"/>
                <a:gd name="T15" fmla="*/ 2 h 46"/>
                <a:gd name="T16" fmla="*/ 27 w 102"/>
                <a:gd name="T17" fmla="*/ 1 h 46"/>
                <a:gd name="T18" fmla="*/ 34 w 102"/>
                <a:gd name="T19" fmla="*/ 0 h 46"/>
                <a:gd name="T20" fmla="*/ 42 w 102"/>
                <a:gd name="T21" fmla="*/ 0 h 46"/>
                <a:gd name="T22" fmla="*/ 50 w 102"/>
                <a:gd name="T23" fmla="*/ 0 h 46"/>
                <a:gd name="T24" fmla="*/ 59 w 102"/>
                <a:gd name="T25" fmla="*/ 0 h 46"/>
                <a:gd name="T26" fmla="*/ 67 w 102"/>
                <a:gd name="T27" fmla="*/ 1 h 46"/>
                <a:gd name="T28" fmla="*/ 74 w 102"/>
                <a:gd name="T29" fmla="*/ 1 h 46"/>
                <a:gd name="T30" fmla="*/ 82 w 102"/>
                <a:gd name="T31" fmla="*/ 2 h 46"/>
                <a:gd name="T32" fmla="*/ 89 w 102"/>
                <a:gd name="T33" fmla="*/ 2 h 46"/>
                <a:gd name="T34" fmla="*/ 92 w 102"/>
                <a:gd name="T35" fmla="*/ 2 h 46"/>
                <a:gd name="T36" fmla="*/ 97 w 102"/>
                <a:gd name="T37" fmla="*/ 4 h 46"/>
                <a:gd name="T38" fmla="*/ 99 w 102"/>
                <a:gd name="T39" fmla="*/ 6 h 46"/>
                <a:gd name="T40" fmla="*/ 101 w 102"/>
                <a:gd name="T41" fmla="*/ 10 h 46"/>
                <a:gd name="T42" fmla="*/ 102 w 102"/>
                <a:gd name="T43" fmla="*/ 13 h 46"/>
                <a:gd name="T44" fmla="*/ 102 w 102"/>
                <a:gd name="T45" fmla="*/ 16 h 46"/>
                <a:gd name="T46" fmla="*/ 102 w 102"/>
                <a:gd name="T47" fmla="*/ 20 h 46"/>
                <a:gd name="T48" fmla="*/ 100 w 102"/>
                <a:gd name="T49" fmla="*/ 23 h 46"/>
                <a:gd name="T50" fmla="*/ 98 w 102"/>
                <a:gd name="T51" fmla="*/ 26 h 46"/>
                <a:gd name="T52" fmla="*/ 93 w 102"/>
                <a:gd name="T53" fmla="*/ 31 h 46"/>
                <a:gd name="T54" fmla="*/ 88 w 102"/>
                <a:gd name="T55" fmla="*/ 34 h 46"/>
                <a:gd name="T56" fmla="*/ 82 w 102"/>
                <a:gd name="T57" fmla="*/ 37 h 46"/>
                <a:gd name="T58" fmla="*/ 75 w 102"/>
                <a:gd name="T59" fmla="*/ 41 h 46"/>
                <a:gd name="T60" fmla="*/ 68 w 102"/>
                <a:gd name="T61" fmla="*/ 43 h 46"/>
                <a:gd name="T62" fmla="*/ 60 w 102"/>
                <a:gd name="T63" fmla="*/ 45 h 46"/>
                <a:gd name="T64" fmla="*/ 51 w 102"/>
                <a:gd name="T65" fmla="*/ 46 h 46"/>
                <a:gd name="T66" fmla="*/ 43 w 102"/>
                <a:gd name="T67" fmla="*/ 45 h 46"/>
                <a:gd name="T68" fmla="*/ 35 w 102"/>
                <a:gd name="T69" fmla="*/ 44 h 46"/>
                <a:gd name="T70" fmla="*/ 28 w 102"/>
                <a:gd name="T71" fmla="*/ 43 h 46"/>
                <a:gd name="T72" fmla="*/ 22 w 102"/>
                <a:gd name="T73" fmla="*/ 41 h 46"/>
                <a:gd name="T74" fmla="*/ 15 w 102"/>
                <a:gd name="T75" fmla="*/ 37 h 46"/>
                <a:gd name="T76" fmla="*/ 9 w 102"/>
                <a:gd name="T77" fmla="*/ 35 h 46"/>
                <a:gd name="T78" fmla="*/ 5 w 102"/>
                <a:gd name="T79" fmla="*/ 33 h 46"/>
                <a:gd name="T80" fmla="*/ 1 w 102"/>
                <a:gd name="T81" fmla="*/ 32 h 4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2"/>
                <a:gd name="T124" fmla="*/ 0 h 46"/>
                <a:gd name="T125" fmla="*/ 102 w 102"/>
                <a:gd name="T126" fmla="*/ 46 h 4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2" h="46">
                  <a:moveTo>
                    <a:pt x="1" y="32"/>
                  </a:moveTo>
                  <a:lnTo>
                    <a:pt x="0" y="31"/>
                  </a:lnTo>
                  <a:lnTo>
                    <a:pt x="0" y="27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10" y="11"/>
                  </a:lnTo>
                  <a:lnTo>
                    <a:pt x="15" y="6"/>
                  </a:lnTo>
                  <a:lnTo>
                    <a:pt x="20" y="2"/>
                  </a:lnTo>
                  <a:lnTo>
                    <a:pt x="27" y="1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9" y="0"/>
                  </a:lnTo>
                  <a:lnTo>
                    <a:pt x="67" y="1"/>
                  </a:lnTo>
                  <a:lnTo>
                    <a:pt x="74" y="1"/>
                  </a:lnTo>
                  <a:lnTo>
                    <a:pt x="82" y="2"/>
                  </a:lnTo>
                  <a:lnTo>
                    <a:pt x="89" y="2"/>
                  </a:lnTo>
                  <a:lnTo>
                    <a:pt x="92" y="2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1" y="10"/>
                  </a:lnTo>
                  <a:lnTo>
                    <a:pt x="102" y="13"/>
                  </a:lnTo>
                  <a:lnTo>
                    <a:pt x="102" y="16"/>
                  </a:lnTo>
                  <a:lnTo>
                    <a:pt x="102" y="20"/>
                  </a:lnTo>
                  <a:lnTo>
                    <a:pt x="100" y="23"/>
                  </a:lnTo>
                  <a:lnTo>
                    <a:pt x="98" y="26"/>
                  </a:lnTo>
                  <a:lnTo>
                    <a:pt x="93" y="31"/>
                  </a:lnTo>
                  <a:lnTo>
                    <a:pt x="88" y="34"/>
                  </a:lnTo>
                  <a:lnTo>
                    <a:pt x="82" y="37"/>
                  </a:lnTo>
                  <a:lnTo>
                    <a:pt x="75" y="41"/>
                  </a:lnTo>
                  <a:lnTo>
                    <a:pt x="68" y="43"/>
                  </a:lnTo>
                  <a:lnTo>
                    <a:pt x="60" y="45"/>
                  </a:lnTo>
                  <a:lnTo>
                    <a:pt x="51" y="46"/>
                  </a:lnTo>
                  <a:lnTo>
                    <a:pt x="43" y="45"/>
                  </a:lnTo>
                  <a:lnTo>
                    <a:pt x="35" y="44"/>
                  </a:lnTo>
                  <a:lnTo>
                    <a:pt x="28" y="43"/>
                  </a:lnTo>
                  <a:lnTo>
                    <a:pt x="22" y="41"/>
                  </a:lnTo>
                  <a:lnTo>
                    <a:pt x="15" y="37"/>
                  </a:lnTo>
                  <a:lnTo>
                    <a:pt x="9" y="35"/>
                  </a:lnTo>
                  <a:lnTo>
                    <a:pt x="5" y="33"/>
                  </a:lnTo>
                  <a:lnTo>
                    <a:pt x="1" y="3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18" name="Freeform 1927"/>
            <p:cNvSpPr>
              <a:spLocks/>
            </p:cNvSpPr>
            <p:nvPr/>
          </p:nvSpPr>
          <p:spPr bwMode="auto">
            <a:xfrm>
              <a:off x="3070" y="3975"/>
              <a:ext cx="32" cy="39"/>
            </a:xfrm>
            <a:custGeom>
              <a:avLst/>
              <a:gdLst>
                <a:gd name="T0" fmla="*/ 31 w 32"/>
                <a:gd name="T1" fmla="*/ 0 h 39"/>
                <a:gd name="T2" fmla="*/ 23 w 32"/>
                <a:gd name="T3" fmla="*/ 2 h 39"/>
                <a:gd name="T4" fmla="*/ 17 w 32"/>
                <a:gd name="T5" fmla="*/ 6 h 39"/>
                <a:gd name="T6" fmla="*/ 12 w 32"/>
                <a:gd name="T7" fmla="*/ 11 h 39"/>
                <a:gd name="T8" fmla="*/ 7 w 32"/>
                <a:gd name="T9" fmla="*/ 17 h 39"/>
                <a:gd name="T10" fmla="*/ 3 w 32"/>
                <a:gd name="T11" fmla="*/ 23 h 39"/>
                <a:gd name="T12" fmla="*/ 1 w 32"/>
                <a:gd name="T13" fmla="*/ 28 h 39"/>
                <a:gd name="T14" fmla="*/ 0 w 32"/>
                <a:gd name="T15" fmla="*/ 34 h 39"/>
                <a:gd name="T16" fmla="*/ 5 w 32"/>
                <a:gd name="T17" fmla="*/ 39 h 39"/>
                <a:gd name="T18" fmla="*/ 7 w 32"/>
                <a:gd name="T19" fmla="*/ 30 h 39"/>
                <a:gd name="T20" fmla="*/ 10 w 32"/>
                <a:gd name="T21" fmla="*/ 33 h 39"/>
                <a:gd name="T22" fmla="*/ 10 w 32"/>
                <a:gd name="T23" fmla="*/ 31 h 39"/>
                <a:gd name="T24" fmla="*/ 12 w 32"/>
                <a:gd name="T25" fmla="*/ 27 h 39"/>
                <a:gd name="T26" fmla="*/ 14 w 32"/>
                <a:gd name="T27" fmla="*/ 23 h 39"/>
                <a:gd name="T28" fmla="*/ 18 w 32"/>
                <a:gd name="T29" fmla="*/ 17 h 39"/>
                <a:gd name="T30" fmla="*/ 22 w 32"/>
                <a:gd name="T31" fmla="*/ 13 h 39"/>
                <a:gd name="T32" fmla="*/ 28 w 32"/>
                <a:gd name="T33" fmla="*/ 9 h 39"/>
                <a:gd name="T34" fmla="*/ 32 w 32"/>
                <a:gd name="T35" fmla="*/ 8 h 39"/>
                <a:gd name="T36" fmla="*/ 31 w 32"/>
                <a:gd name="T37" fmla="*/ 0 h 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"/>
                <a:gd name="T58" fmla="*/ 0 h 39"/>
                <a:gd name="T59" fmla="*/ 32 w 32"/>
                <a:gd name="T60" fmla="*/ 39 h 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" h="39">
                  <a:moveTo>
                    <a:pt x="31" y="0"/>
                  </a:moveTo>
                  <a:lnTo>
                    <a:pt x="23" y="2"/>
                  </a:lnTo>
                  <a:lnTo>
                    <a:pt x="17" y="6"/>
                  </a:lnTo>
                  <a:lnTo>
                    <a:pt x="12" y="11"/>
                  </a:lnTo>
                  <a:lnTo>
                    <a:pt x="7" y="17"/>
                  </a:lnTo>
                  <a:lnTo>
                    <a:pt x="3" y="23"/>
                  </a:lnTo>
                  <a:lnTo>
                    <a:pt x="1" y="28"/>
                  </a:lnTo>
                  <a:lnTo>
                    <a:pt x="0" y="34"/>
                  </a:lnTo>
                  <a:lnTo>
                    <a:pt x="5" y="39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12" y="27"/>
                  </a:lnTo>
                  <a:lnTo>
                    <a:pt x="14" y="23"/>
                  </a:lnTo>
                  <a:lnTo>
                    <a:pt x="18" y="17"/>
                  </a:lnTo>
                  <a:lnTo>
                    <a:pt x="22" y="13"/>
                  </a:lnTo>
                  <a:lnTo>
                    <a:pt x="28" y="9"/>
                  </a:lnTo>
                  <a:lnTo>
                    <a:pt x="32" y="8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19" name="Freeform 1928"/>
            <p:cNvSpPr>
              <a:spLocks/>
            </p:cNvSpPr>
            <p:nvPr/>
          </p:nvSpPr>
          <p:spPr bwMode="auto">
            <a:xfrm>
              <a:off x="3101" y="3973"/>
              <a:ext cx="63" cy="11"/>
            </a:xfrm>
            <a:custGeom>
              <a:avLst/>
              <a:gdLst>
                <a:gd name="T0" fmla="*/ 63 w 63"/>
                <a:gd name="T1" fmla="*/ 3 h 11"/>
                <a:gd name="T2" fmla="*/ 57 w 63"/>
                <a:gd name="T3" fmla="*/ 3 h 11"/>
                <a:gd name="T4" fmla="*/ 48 w 63"/>
                <a:gd name="T5" fmla="*/ 2 h 11"/>
                <a:gd name="T6" fmla="*/ 41 w 63"/>
                <a:gd name="T7" fmla="*/ 2 h 11"/>
                <a:gd name="T8" fmla="*/ 33 w 63"/>
                <a:gd name="T9" fmla="*/ 0 h 11"/>
                <a:gd name="T10" fmla="*/ 24 w 63"/>
                <a:gd name="T11" fmla="*/ 0 h 11"/>
                <a:gd name="T12" fmla="*/ 16 w 63"/>
                <a:gd name="T13" fmla="*/ 0 h 11"/>
                <a:gd name="T14" fmla="*/ 8 w 63"/>
                <a:gd name="T15" fmla="*/ 0 h 11"/>
                <a:gd name="T16" fmla="*/ 0 w 63"/>
                <a:gd name="T17" fmla="*/ 2 h 11"/>
                <a:gd name="T18" fmla="*/ 1 w 63"/>
                <a:gd name="T19" fmla="*/ 10 h 11"/>
                <a:gd name="T20" fmla="*/ 8 w 63"/>
                <a:gd name="T21" fmla="*/ 9 h 11"/>
                <a:gd name="T22" fmla="*/ 16 w 63"/>
                <a:gd name="T23" fmla="*/ 9 h 11"/>
                <a:gd name="T24" fmla="*/ 24 w 63"/>
                <a:gd name="T25" fmla="*/ 9 h 11"/>
                <a:gd name="T26" fmla="*/ 33 w 63"/>
                <a:gd name="T27" fmla="*/ 10 h 11"/>
                <a:gd name="T28" fmla="*/ 40 w 63"/>
                <a:gd name="T29" fmla="*/ 10 h 11"/>
                <a:gd name="T30" fmla="*/ 48 w 63"/>
                <a:gd name="T31" fmla="*/ 10 h 11"/>
                <a:gd name="T32" fmla="*/ 56 w 63"/>
                <a:gd name="T33" fmla="*/ 11 h 11"/>
                <a:gd name="T34" fmla="*/ 63 w 63"/>
                <a:gd name="T35" fmla="*/ 11 h 11"/>
                <a:gd name="T36" fmla="*/ 63 w 63"/>
                <a:gd name="T37" fmla="*/ 3 h 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"/>
                <a:gd name="T58" fmla="*/ 0 h 11"/>
                <a:gd name="T59" fmla="*/ 63 w 63"/>
                <a:gd name="T60" fmla="*/ 11 h 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" h="11">
                  <a:moveTo>
                    <a:pt x="63" y="3"/>
                  </a:moveTo>
                  <a:lnTo>
                    <a:pt x="57" y="3"/>
                  </a:lnTo>
                  <a:lnTo>
                    <a:pt x="48" y="2"/>
                  </a:lnTo>
                  <a:lnTo>
                    <a:pt x="41" y="2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2"/>
                  </a:lnTo>
                  <a:lnTo>
                    <a:pt x="1" y="10"/>
                  </a:lnTo>
                  <a:lnTo>
                    <a:pt x="8" y="9"/>
                  </a:lnTo>
                  <a:lnTo>
                    <a:pt x="16" y="9"/>
                  </a:lnTo>
                  <a:lnTo>
                    <a:pt x="24" y="9"/>
                  </a:lnTo>
                  <a:lnTo>
                    <a:pt x="33" y="10"/>
                  </a:lnTo>
                  <a:lnTo>
                    <a:pt x="40" y="10"/>
                  </a:lnTo>
                  <a:lnTo>
                    <a:pt x="48" y="10"/>
                  </a:lnTo>
                  <a:lnTo>
                    <a:pt x="56" y="11"/>
                  </a:lnTo>
                  <a:lnTo>
                    <a:pt x="63" y="11"/>
                  </a:lnTo>
                  <a:lnTo>
                    <a:pt x="63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20" name="Freeform 1929"/>
            <p:cNvSpPr>
              <a:spLocks/>
            </p:cNvSpPr>
            <p:nvPr/>
          </p:nvSpPr>
          <p:spPr bwMode="auto">
            <a:xfrm>
              <a:off x="3164" y="3976"/>
              <a:ext cx="18" cy="28"/>
            </a:xfrm>
            <a:custGeom>
              <a:avLst/>
              <a:gdLst>
                <a:gd name="T0" fmla="*/ 15 w 18"/>
                <a:gd name="T1" fmla="*/ 28 h 28"/>
                <a:gd name="T2" fmla="*/ 17 w 18"/>
                <a:gd name="T3" fmla="*/ 24 h 28"/>
                <a:gd name="T4" fmla="*/ 18 w 18"/>
                <a:gd name="T5" fmla="*/ 18 h 28"/>
                <a:gd name="T6" fmla="*/ 17 w 18"/>
                <a:gd name="T7" fmla="*/ 14 h 28"/>
                <a:gd name="T8" fmla="*/ 16 w 18"/>
                <a:gd name="T9" fmla="*/ 10 h 28"/>
                <a:gd name="T10" fmla="*/ 13 w 18"/>
                <a:gd name="T11" fmla="*/ 5 h 28"/>
                <a:gd name="T12" fmla="*/ 10 w 18"/>
                <a:gd name="T13" fmla="*/ 2 h 28"/>
                <a:gd name="T14" fmla="*/ 6 w 18"/>
                <a:gd name="T15" fmla="*/ 1 h 28"/>
                <a:gd name="T16" fmla="*/ 0 w 18"/>
                <a:gd name="T17" fmla="*/ 0 h 28"/>
                <a:gd name="T18" fmla="*/ 0 w 18"/>
                <a:gd name="T19" fmla="*/ 8 h 28"/>
                <a:gd name="T20" fmla="*/ 2 w 18"/>
                <a:gd name="T21" fmla="*/ 8 h 28"/>
                <a:gd name="T22" fmla="*/ 4 w 18"/>
                <a:gd name="T23" fmla="*/ 10 h 28"/>
                <a:gd name="T24" fmla="*/ 7 w 18"/>
                <a:gd name="T25" fmla="*/ 12 h 28"/>
                <a:gd name="T26" fmla="*/ 8 w 18"/>
                <a:gd name="T27" fmla="*/ 14 h 28"/>
                <a:gd name="T28" fmla="*/ 9 w 18"/>
                <a:gd name="T29" fmla="*/ 16 h 28"/>
                <a:gd name="T30" fmla="*/ 9 w 18"/>
                <a:gd name="T31" fmla="*/ 18 h 28"/>
                <a:gd name="T32" fmla="*/ 9 w 18"/>
                <a:gd name="T33" fmla="*/ 21 h 28"/>
                <a:gd name="T34" fmla="*/ 8 w 18"/>
                <a:gd name="T35" fmla="*/ 23 h 28"/>
                <a:gd name="T36" fmla="*/ 15 w 18"/>
                <a:gd name="T37" fmla="*/ 28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"/>
                <a:gd name="T58" fmla="*/ 0 h 28"/>
                <a:gd name="T59" fmla="*/ 18 w 18"/>
                <a:gd name="T60" fmla="*/ 28 h 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" h="28">
                  <a:moveTo>
                    <a:pt x="15" y="28"/>
                  </a:moveTo>
                  <a:lnTo>
                    <a:pt x="17" y="24"/>
                  </a:lnTo>
                  <a:lnTo>
                    <a:pt x="18" y="18"/>
                  </a:lnTo>
                  <a:lnTo>
                    <a:pt x="17" y="14"/>
                  </a:lnTo>
                  <a:lnTo>
                    <a:pt x="16" y="10"/>
                  </a:lnTo>
                  <a:lnTo>
                    <a:pt x="13" y="5"/>
                  </a:lnTo>
                  <a:lnTo>
                    <a:pt x="10" y="2"/>
                  </a:lnTo>
                  <a:lnTo>
                    <a:pt x="6" y="1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10"/>
                  </a:lnTo>
                  <a:lnTo>
                    <a:pt x="7" y="12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1"/>
                  </a:lnTo>
                  <a:lnTo>
                    <a:pt x="8" y="23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21" name="Freeform 1930"/>
            <p:cNvSpPr>
              <a:spLocks/>
            </p:cNvSpPr>
            <p:nvPr/>
          </p:nvSpPr>
          <p:spPr bwMode="auto">
            <a:xfrm>
              <a:off x="3126" y="3999"/>
              <a:ext cx="53" cy="29"/>
            </a:xfrm>
            <a:custGeom>
              <a:avLst/>
              <a:gdLst>
                <a:gd name="T0" fmla="*/ 0 w 53"/>
                <a:gd name="T1" fmla="*/ 29 h 29"/>
                <a:gd name="T2" fmla="*/ 10 w 53"/>
                <a:gd name="T3" fmla="*/ 28 h 29"/>
                <a:gd name="T4" fmla="*/ 18 w 53"/>
                <a:gd name="T5" fmla="*/ 26 h 29"/>
                <a:gd name="T6" fmla="*/ 26 w 53"/>
                <a:gd name="T7" fmla="*/ 24 h 29"/>
                <a:gd name="T8" fmla="*/ 33 w 53"/>
                <a:gd name="T9" fmla="*/ 21 h 29"/>
                <a:gd name="T10" fmla="*/ 39 w 53"/>
                <a:gd name="T11" fmla="*/ 16 h 29"/>
                <a:gd name="T12" fmla="*/ 46 w 53"/>
                <a:gd name="T13" fmla="*/ 13 h 29"/>
                <a:gd name="T14" fmla="*/ 50 w 53"/>
                <a:gd name="T15" fmla="*/ 9 h 29"/>
                <a:gd name="T16" fmla="*/ 53 w 53"/>
                <a:gd name="T17" fmla="*/ 5 h 29"/>
                <a:gd name="T18" fmla="*/ 46 w 53"/>
                <a:gd name="T19" fmla="*/ 0 h 29"/>
                <a:gd name="T20" fmla="*/ 44 w 53"/>
                <a:gd name="T21" fmla="*/ 2 h 29"/>
                <a:gd name="T22" fmla="*/ 39 w 53"/>
                <a:gd name="T23" fmla="*/ 5 h 29"/>
                <a:gd name="T24" fmla="*/ 35 w 53"/>
                <a:gd name="T25" fmla="*/ 9 h 29"/>
                <a:gd name="T26" fmla="*/ 30 w 53"/>
                <a:gd name="T27" fmla="*/ 12 h 29"/>
                <a:gd name="T28" fmla="*/ 22 w 53"/>
                <a:gd name="T29" fmla="*/ 15 h 29"/>
                <a:gd name="T30" fmla="*/ 16 w 53"/>
                <a:gd name="T31" fmla="*/ 17 h 29"/>
                <a:gd name="T32" fmla="*/ 8 w 53"/>
                <a:gd name="T33" fmla="*/ 20 h 29"/>
                <a:gd name="T34" fmla="*/ 0 w 53"/>
                <a:gd name="T35" fmla="*/ 21 h 29"/>
                <a:gd name="T36" fmla="*/ 0 w 53"/>
                <a:gd name="T37" fmla="*/ 29 h 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29"/>
                <a:gd name="T59" fmla="*/ 53 w 53"/>
                <a:gd name="T60" fmla="*/ 29 h 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29">
                  <a:moveTo>
                    <a:pt x="0" y="29"/>
                  </a:moveTo>
                  <a:lnTo>
                    <a:pt x="10" y="28"/>
                  </a:lnTo>
                  <a:lnTo>
                    <a:pt x="18" y="26"/>
                  </a:lnTo>
                  <a:lnTo>
                    <a:pt x="26" y="24"/>
                  </a:lnTo>
                  <a:lnTo>
                    <a:pt x="33" y="21"/>
                  </a:lnTo>
                  <a:lnTo>
                    <a:pt x="39" y="16"/>
                  </a:lnTo>
                  <a:lnTo>
                    <a:pt x="46" y="13"/>
                  </a:lnTo>
                  <a:lnTo>
                    <a:pt x="50" y="9"/>
                  </a:lnTo>
                  <a:lnTo>
                    <a:pt x="53" y="5"/>
                  </a:lnTo>
                  <a:lnTo>
                    <a:pt x="46" y="0"/>
                  </a:lnTo>
                  <a:lnTo>
                    <a:pt x="44" y="2"/>
                  </a:lnTo>
                  <a:lnTo>
                    <a:pt x="39" y="5"/>
                  </a:lnTo>
                  <a:lnTo>
                    <a:pt x="35" y="9"/>
                  </a:lnTo>
                  <a:lnTo>
                    <a:pt x="30" y="12"/>
                  </a:lnTo>
                  <a:lnTo>
                    <a:pt x="22" y="15"/>
                  </a:lnTo>
                  <a:lnTo>
                    <a:pt x="16" y="17"/>
                  </a:lnTo>
                  <a:lnTo>
                    <a:pt x="8" y="20"/>
                  </a:lnTo>
                  <a:lnTo>
                    <a:pt x="0" y="2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22" name="Freeform 1931"/>
            <p:cNvSpPr>
              <a:spLocks/>
            </p:cNvSpPr>
            <p:nvPr/>
          </p:nvSpPr>
          <p:spPr bwMode="auto">
            <a:xfrm>
              <a:off x="3075" y="4005"/>
              <a:ext cx="51" cy="23"/>
            </a:xfrm>
            <a:custGeom>
              <a:avLst/>
              <a:gdLst>
                <a:gd name="T0" fmla="*/ 0 w 51"/>
                <a:gd name="T1" fmla="*/ 9 h 23"/>
                <a:gd name="T2" fmla="*/ 4 w 51"/>
                <a:gd name="T3" fmla="*/ 10 h 23"/>
                <a:gd name="T4" fmla="*/ 8 w 51"/>
                <a:gd name="T5" fmla="*/ 12 h 23"/>
                <a:gd name="T6" fmla="*/ 13 w 51"/>
                <a:gd name="T7" fmla="*/ 15 h 23"/>
                <a:gd name="T8" fmla="*/ 19 w 51"/>
                <a:gd name="T9" fmla="*/ 17 h 23"/>
                <a:gd name="T10" fmla="*/ 27 w 51"/>
                <a:gd name="T11" fmla="*/ 20 h 23"/>
                <a:gd name="T12" fmla="*/ 34 w 51"/>
                <a:gd name="T13" fmla="*/ 21 h 23"/>
                <a:gd name="T14" fmla="*/ 43 w 51"/>
                <a:gd name="T15" fmla="*/ 23 h 23"/>
                <a:gd name="T16" fmla="*/ 51 w 51"/>
                <a:gd name="T17" fmla="*/ 23 h 23"/>
                <a:gd name="T18" fmla="*/ 51 w 51"/>
                <a:gd name="T19" fmla="*/ 15 h 23"/>
                <a:gd name="T20" fmla="*/ 44 w 51"/>
                <a:gd name="T21" fmla="*/ 14 h 23"/>
                <a:gd name="T22" fmla="*/ 36 w 51"/>
                <a:gd name="T23" fmla="*/ 12 h 23"/>
                <a:gd name="T24" fmla="*/ 29 w 51"/>
                <a:gd name="T25" fmla="*/ 11 h 23"/>
                <a:gd name="T26" fmla="*/ 23 w 51"/>
                <a:gd name="T27" fmla="*/ 9 h 23"/>
                <a:gd name="T28" fmla="*/ 16 w 51"/>
                <a:gd name="T29" fmla="*/ 6 h 23"/>
                <a:gd name="T30" fmla="*/ 11 w 51"/>
                <a:gd name="T31" fmla="*/ 4 h 23"/>
                <a:gd name="T32" fmla="*/ 7 w 51"/>
                <a:gd name="T33" fmla="*/ 3 h 23"/>
                <a:gd name="T34" fmla="*/ 2 w 51"/>
                <a:gd name="T35" fmla="*/ 0 h 23"/>
                <a:gd name="T36" fmla="*/ 0 w 51"/>
                <a:gd name="T37" fmla="*/ 9 h 2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1"/>
                <a:gd name="T58" fmla="*/ 0 h 23"/>
                <a:gd name="T59" fmla="*/ 51 w 51"/>
                <a:gd name="T60" fmla="*/ 23 h 2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1" h="23">
                  <a:moveTo>
                    <a:pt x="0" y="9"/>
                  </a:moveTo>
                  <a:lnTo>
                    <a:pt x="4" y="10"/>
                  </a:lnTo>
                  <a:lnTo>
                    <a:pt x="8" y="12"/>
                  </a:lnTo>
                  <a:lnTo>
                    <a:pt x="13" y="15"/>
                  </a:lnTo>
                  <a:lnTo>
                    <a:pt x="19" y="17"/>
                  </a:lnTo>
                  <a:lnTo>
                    <a:pt x="27" y="20"/>
                  </a:lnTo>
                  <a:lnTo>
                    <a:pt x="34" y="21"/>
                  </a:lnTo>
                  <a:lnTo>
                    <a:pt x="43" y="23"/>
                  </a:lnTo>
                  <a:lnTo>
                    <a:pt x="51" y="23"/>
                  </a:lnTo>
                  <a:lnTo>
                    <a:pt x="51" y="15"/>
                  </a:lnTo>
                  <a:lnTo>
                    <a:pt x="44" y="14"/>
                  </a:lnTo>
                  <a:lnTo>
                    <a:pt x="36" y="12"/>
                  </a:lnTo>
                  <a:lnTo>
                    <a:pt x="29" y="11"/>
                  </a:lnTo>
                  <a:lnTo>
                    <a:pt x="23" y="9"/>
                  </a:lnTo>
                  <a:lnTo>
                    <a:pt x="16" y="6"/>
                  </a:lnTo>
                  <a:lnTo>
                    <a:pt x="11" y="4"/>
                  </a:lnTo>
                  <a:lnTo>
                    <a:pt x="7" y="3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23" name="Freeform 1932"/>
            <p:cNvSpPr>
              <a:spLocks/>
            </p:cNvSpPr>
            <p:nvPr/>
          </p:nvSpPr>
          <p:spPr bwMode="auto">
            <a:xfrm>
              <a:off x="2668" y="4010"/>
              <a:ext cx="108" cy="40"/>
            </a:xfrm>
            <a:custGeom>
              <a:avLst/>
              <a:gdLst>
                <a:gd name="T0" fmla="*/ 3 w 108"/>
                <a:gd name="T1" fmla="*/ 19 h 40"/>
                <a:gd name="T2" fmla="*/ 1 w 108"/>
                <a:gd name="T3" fmla="*/ 21 h 40"/>
                <a:gd name="T4" fmla="*/ 1 w 108"/>
                <a:gd name="T5" fmla="*/ 22 h 40"/>
                <a:gd name="T6" fmla="*/ 0 w 108"/>
                <a:gd name="T7" fmla="*/ 23 h 40"/>
                <a:gd name="T8" fmla="*/ 1 w 108"/>
                <a:gd name="T9" fmla="*/ 24 h 40"/>
                <a:gd name="T10" fmla="*/ 3 w 108"/>
                <a:gd name="T11" fmla="*/ 27 h 40"/>
                <a:gd name="T12" fmla="*/ 8 w 108"/>
                <a:gd name="T13" fmla="*/ 30 h 40"/>
                <a:gd name="T14" fmla="*/ 14 w 108"/>
                <a:gd name="T15" fmla="*/ 34 h 40"/>
                <a:gd name="T16" fmla="*/ 21 w 108"/>
                <a:gd name="T17" fmla="*/ 36 h 40"/>
                <a:gd name="T18" fmla="*/ 31 w 108"/>
                <a:gd name="T19" fmla="*/ 38 h 40"/>
                <a:gd name="T20" fmla="*/ 40 w 108"/>
                <a:gd name="T21" fmla="*/ 40 h 40"/>
                <a:gd name="T22" fmla="*/ 50 w 108"/>
                <a:gd name="T23" fmla="*/ 40 h 40"/>
                <a:gd name="T24" fmla="*/ 60 w 108"/>
                <a:gd name="T25" fmla="*/ 40 h 40"/>
                <a:gd name="T26" fmla="*/ 70 w 108"/>
                <a:gd name="T27" fmla="*/ 39 h 40"/>
                <a:gd name="T28" fmla="*/ 79 w 108"/>
                <a:gd name="T29" fmla="*/ 37 h 40"/>
                <a:gd name="T30" fmla="*/ 89 w 108"/>
                <a:gd name="T31" fmla="*/ 34 h 40"/>
                <a:gd name="T32" fmla="*/ 96 w 108"/>
                <a:gd name="T33" fmla="*/ 28 h 40"/>
                <a:gd name="T34" fmla="*/ 100 w 108"/>
                <a:gd name="T35" fmla="*/ 25 h 40"/>
                <a:gd name="T36" fmla="*/ 103 w 108"/>
                <a:gd name="T37" fmla="*/ 21 h 40"/>
                <a:gd name="T38" fmla="*/ 106 w 108"/>
                <a:gd name="T39" fmla="*/ 16 h 40"/>
                <a:gd name="T40" fmla="*/ 108 w 108"/>
                <a:gd name="T41" fmla="*/ 12 h 40"/>
                <a:gd name="T42" fmla="*/ 108 w 108"/>
                <a:gd name="T43" fmla="*/ 9 h 40"/>
                <a:gd name="T44" fmla="*/ 104 w 108"/>
                <a:gd name="T45" fmla="*/ 6 h 40"/>
                <a:gd name="T46" fmla="*/ 98 w 108"/>
                <a:gd name="T47" fmla="*/ 4 h 40"/>
                <a:gd name="T48" fmla="*/ 92 w 108"/>
                <a:gd name="T49" fmla="*/ 2 h 40"/>
                <a:gd name="T50" fmla="*/ 84 w 108"/>
                <a:gd name="T51" fmla="*/ 0 h 40"/>
                <a:gd name="T52" fmla="*/ 74 w 108"/>
                <a:gd name="T53" fmla="*/ 0 h 40"/>
                <a:gd name="T54" fmla="*/ 66 w 108"/>
                <a:gd name="T55" fmla="*/ 0 h 40"/>
                <a:gd name="T56" fmla="*/ 57 w 108"/>
                <a:gd name="T57" fmla="*/ 2 h 40"/>
                <a:gd name="T58" fmla="*/ 50 w 108"/>
                <a:gd name="T59" fmla="*/ 5 h 40"/>
                <a:gd name="T60" fmla="*/ 41 w 108"/>
                <a:gd name="T61" fmla="*/ 7 h 40"/>
                <a:gd name="T62" fmla="*/ 33 w 108"/>
                <a:gd name="T63" fmla="*/ 10 h 40"/>
                <a:gd name="T64" fmla="*/ 25 w 108"/>
                <a:gd name="T65" fmla="*/ 12 h 40"/>
                <a:gd name="T66" fmla="*/ 18 w 108"/>
                <a:gd name="T67" fmla="*/ 14 h 40"/>
                <a:gd name="T68" fmla="*/ 12 w 108"/>
                <a:gd name="T69" fmla="*/ 16 h 40"/>
                <a:gd name="T70" fmla="*/ 6 w 108"/>
                <a:gd name="T71" fmla="*/ 17 h 40"/>
                <a:gd name="T72" fmla="*/ 3 w 108"/>
                <a:gd name="T73" fmla="*/ 19 h 4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8"/>
                <a:gd name="T112" fmla="*/ 0 h 40"/>
                <a:gd name="T113" fmla="*/ 108 w 108"/>
                <a:gd name="T114" fmla="*/ 40 h 4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8" h="40">
                  <a:moveTo>
                    <a:pt x="3" y="19"/>
                  </a:moveTo>
                  <a:lnTo>
                    <a:pt x="1" y="21"/>
                  </a:lnTo>
                  <a:lnTo>
                    <a:pt x="1" y="22"/>
                  </a:lnTo>
                  <a:lnTo>
                    <a:pt x="0" y="23"/>
                  </a:lnTo>
                  <a:lnTo>
                    <a:pt x="1" y="24"/>
                  </a:lnTo>
                  <a:lnTo>
                    <a:pt x="3" y="27"/>
                  </a:lnTo>
                  <a:lnTo>
                    <a:pt x="8" y="30"/>
                  </a:lnTo>
                  <a:lnTo>
                    <a:pt x="14" y="34"/>
                  </a:lnTo>
                  <a:lnTo>
                    <a:pt x="21" y="36"/>
                  </a:lnTo>
                  <a:lnTo>
                    <a:pt x="31" y="38"/>
                  </a:lnTo>
                  <a:lnTo>
                    <a:pt x="40" y="40"/>
                  </a:lnTo>
                  <a:lnTo>
                    <a:pt x="50" y="40"/>
                  </a:lnTo>
                  <a:lnTo>
                    <a:pt x="60" y="40"/>
                  </a:lnTo>
                  <a:lnTo>
                    <a:pt x="70" y="39"/>
                  </a:lnTo>
                  <a:lnTo>
                    <a:pt x="79" y="37"/>
                  </a:lnTo>
                  <a:lnTo>
                    <a:pt x="89" y="34"/>
                  </a:lnTo>
                  <a:lnTo>
                    <a:pt x="96" y="28"/>
                  </a:lnTo>
                  <a:lnTo>
                    <a:pt x="100" y="25"/>
                  </a:lnTo>
                  <a:lnTo>
                    <a:pt x="103" y="21"/>
                  </a:lnTo>
                  <a:lnTo>
                    <a:pt x="106" y="16"/>
                  </a:lnTo>
                  <a:lnTo>
                    <a:pt x="108" y="12"/>
                  </a:lnTo>
                  <a:lnTo>
                    <a:pt x="108" y="9"/>
                  </a:lnTo>
                  <a:lnTo>
                    <a:pt x="104" y="6"/>
                  </a:lnTo>
                  <a:lnTo>
                    <a:pt x="98" y="4"/>
                  </a:lnTo>
                  <a:lnTo>
                    <a:pt x="92" y="2"/>
                  </a:lnTo>
                  <a:lnTo>
                    <a:pt x="84" y="0"/>
                  </a:lnTo>
                  <a:lnTo>
                    <a:pt x="74" y="0"/>
                  </a:lnTo>
                  <a:lnTo>
                    <a:pt x="66" y="0"/>
                  </a:lnTo>
                  <a:lnTo>
                    <a:pt x="57" y="2"/>
                  </a:lnTo>
                  <a:lnTo>
                    <a:pt x="50" y="5"/>
                  </a:lnTo>
                  <a:lnTo>
                    <a:pt x="41" y="7"/>
                  </a:lnTo>
                  <a:lnTo>
                    <a:pt x="33" y="10"/>
                  </a:lnTo>
                  <a:lnTo>
                    <a:pt x="25" y="12"/>
                  </a:lnTo>
                  <a:lnTo>
                    <a:pt x="18" y="14"/>
                  </a:lnTo>
                  <a:lnTo>
                    <a:pt x="12" y="16"/>
                  </a:lnTo>
                  <a:lnTo>
                    <a:pt x="6" y="17"/>
                  </a:lnTo>
                  <a:lnTo>
                    <a:pt x="3" y="1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24" name="Freeform 1933"/>
            <p:cNvSpPr>
              <a:spLocks/>
            </p:cNvSpPr>
            <p:nvPr/>
          </p:nvSpPr>
          <p:spPr bwMode="auto">
            <a:xfrm>
              <a:off x="2664" y="4020"/>
              <a:ext cx="116" cy="36"/>
            </a:xfrm>
            <a:custGeom>
              <a:avLst/>
              <a:gdLst>
                <a:gd name="T0" fmla="*/ 108 w 116"/>
                <a:gd name="T1" fmla="*/ 0 h 36"/>
                <a:gd name="T2" fmla="*/ 106 w 116"/>
                <a:gd name="T3" fmla="*/ 4 h 36"/>
                <a:gd name="T4" fmla="*/ 104 w 116"/>
                <a:gd name="T5" fmla="*/ 8 h 36"/>
                <a:gd name="T6" fmla="*/ 100 w 116"/>
                <a:gd name="T7" fmla="*/ 12 h 36"/>
                <a:gd name="T8" fmla="*/ 98 w 116"/>
                <a:gd name="T9" fmla="*/ 14 h 36"/>
                <a:gd name="T10" fmla="*/ 91 w 116"/>
                <a:gd name="T11" fmla="*/ 19 h 36"/>
                <a:gd name="T12" fmla="*/ 82 w 116"/>
                <a:gd name="T13" fmla="*/ 23 h 36"/>
                <a:gd name="T14" fmla="*/ 73 w 116"/>
                <a:gd name="T15" fmla="*/ 25 h 36"/>
                <a:gd name="T16" fmla="*/ 63 w 116"/>
                <a:gd name="T17" fmla="*/ 26 h 36"/>
                <a:gd name="T18" fmla="*/ 54 w 116"/>
                <a:gd name="T19" fmla="*/ 26 h 36"/>
                <a:gd name="T20" fmla="*/ 44 w 116"/>
                <a:gd name="T21" fmla="*/ 26 h 36"/>
                <a:gd name="T22" fmla="*/ 35 w 116"/>
                <a:gd name="T23" fmla="*/ 24 h 36"/>
                <a:gd name="T24" fmla="*/ 26 w 116"/>
                <a:gd name="T25" fmla="*/ 22 h 36"/>
                <a:gd name="T26" fmla="*/ 20 w 116"/>
                <a:gd name="T27" fmla="*/ 19 h 36"/>
                <a:gd name="T28" fmla="*/ 14 w 116"/>
                <a:gd name="T29" fmla="*/ 16 h 36"/>
                <a:gd name="T30" fmla="*/ 10 w 116"/>
                <a:gd name="T31" fmla="*/ 14 h 36"/>
                <a:gd name="T32" fmla="*/ 8 w 116"/>
                <a:gd name="T33" fmla="*/ 12 h 36"/>
                <a:gd name="T34" fmla="*/ 8 w 116"/>
                <a:gd name="T35" fmla="*/ 13 h 36"/>
                <a:gd name="T36" fmla="*/ 8 w 116"/>
                <a:gd name="T37" fmla="*/ 14 h 36"/>
                <a:gd name="T38" fmla="*/ 9 w 116"/>
                <a:gd name="T39" fmla="*/ 13 h 36"/>
                <a:gd name="T40" fmla="*/ 5 w 116"/>
                <a:gd name="T41" fmla="*/ 5 h 36"/>
                <a:gd name="T42" fmla="*/ 3 w 116"/>
                <a:gd name="T43" fmla="*/ 7 h 36"/>
                <a:gd name="T44" fmla="*/ 1 w 116"/>
                <a:gd name="T45" fmla="*/ 9 h 36"/>
                <a:gd name="T46" fmla="*/ 0 w 116"/>
                <a:gd name="T47" fmla="*/ 13 h 36"/>
                <a:gd name="T48" fmla="*/ 1 w 116"/>
                <a:gd name="T49" fmla="*/ 17 h 36"/>
                <a:gd name="T50" fmla="*/ 4 w 116"/>
                <a:gd name="T51" fmla="*/ 20 h 36"/>
                <a:gd name="T52" fmla="*/ 9 w 116"/>
                <a:gd name="T53" fmla="*/ 25 h 36"/>
                <a:gd name="T54" fmla="*/ 17 w 116"/>
                <a:gd name="T55" fmla="*/ 28 h 36"/>
                <a:gd name="T56" fmla="*/ 24 w 116"/>
                <a:gd name="T57" fmla="*/ 30 h 36"/>
                <a:gd name="T58" fmla="*/ 34 w 116"/>
                <a:gd name="T59" fmla="*/ 33 h 36"/>
                <a:gd name="T60" fmla="*/ 43 w 116"/>
                <a:gd name="T61" fmla="*/ 35 h 36"/>
                <a:gd name="T62" fmla="*/ 54 w 116"/>
                <a:gd name="T63" fmla="*/ 36 h 36"/>
                <a:gd name="T64" fmla="*/ 64 w 116"/>
                <a:gd name="T65" fmla="*/ 36 h 36"/>
                <a:gd name="T66" fmla="*/ 75 w 116"/>
                <a:gd name="T67" fmla="*/ 34 h 36"/>
                <a:gd name="T68" fmla="*/ 86 w 116"/>
                <a:gd name="T69" fmla="*/ 31 h 36"/>
                <a:gd name="T70" fmla="*/ 95 w 116"/>
                <a:gd name="T71" fmla="*/ 27 h 36"/>
                <a:gd name="T72" fmla="*/ 104 w 116"/>
                <a:gd name="T73" fmla="*/ 22 h 36"/>
                <a:gd name="T74" fmla="*/ 107 w 116"/>
                <a:gd name="T75" fmla="*/ 18 h 36"/>
                <a:gd name="T76" fmla="*/ 111 w 116"/>
                <a:gd name="T77" fmla="*/ 14 h 36"/>
                <a:gd name="T78" fmla="*/ 114 w 116"/>
                <a:gd name="T79" fmla="*/ 8 h 36"/>
                <a:gd name="T80" fmla="*/ 116 w 116"/>
                <a:gd name="T81" fmla="*/ 4 h 36"/>
                <a:gd name="T82" fmla="*/ 108 w 116"/>
                <a:gd name="T83" fmla="*/ 0 h 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6"/>
                <a:gd name="T127" fmla="*/ 0 h 36"/>
                <a:gd name="T128" fmla="*/ 116 w 116"/>
                <a:gd name="T129" fmla="*/ 36 h 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6" h="36">
                  <a:moveTo>
                    <a:pt x="108" y="0"/>
                  </a:moveTo>
                  <a:lnTo>
                    <a:pt x="106" y="4"/>
                  </a:lnTo>
                  <a:lnTo>
                    <a:pt x="104" y="8"/>
                  </a:lnTo>
                  <a:lnTo>
                    <a:pt x="100" y="12"/>
                  </a:lnTo>
                  <a:lnTo>
                    <a:pt x="98" y="14"/>
                  </a:lnTo>
                  <a:lnTo>
                    <a:pt x="91" y="19"/>
                  </a:lnTo>
                  <a:lnTo>
                    <a:pt x="82" y="23"/>
                  </a:lnTo>
                  <a:lnTo>
                    <a:pt x="73" y="25"/>
                  </a:lnTo>
                  <a:lnTo>
                    <a:pt x="63" y="26"/>
                  </a:lnTo>
                  <a:lnTo>
                    <a:pt x="54" y="26"/>
                  </a:lnTo>
                  <a:lnTo>
                    <a:pt x="44" y="26"/>
                  </a:lnTo>
                  <a:lnTo>
                    <a:pt x="35" y="24"/>
                  </a:lnTo>
                  <a:lnTo>
                    <a:pt x="26" y="22"/>
                  </a:lnTo>
                  <a:lnTo>
                    <a:pt x="20" y="19"/>
                  </a:lnTo>
                  <a:lnTo>
                    <a:pt x="14" y="16"/>
                  </a:lnTo>
                  <a:lnTo>
                    <a:pt x="10" y="14"/>
                  </a:lnTo>
                  <a:lnTo>
                    <a:pt x="8" y="12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5" y="5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4" y="20"/>
                  </a:lnTo>
                  <a:lnTo>
                    <a:pt x="9" y="25"/>
                  </a:lnTo>
                  <a:lnTo>
                    <a:pt x="17" y="28"/>
                  </a:lnTo>
                  <a:lnTo>
                    <a:pt x="24" y="30"/>
                  </a:lnTo>
                  <a:lnTo>
                    <a:pt x="34" y="33"/>
                  </a:lnTo>
                  <a:lnTo>
                    <a:pt x="43" y="35"/>
                  </a:lnTo>
                  <a:lnTo>
                    <a:pt x="54" y="36"/>
                  </a:lnTo>
                  <a:lnTo>
                    <a:pt x="64" y="36"/>
                  </a:lnTo>
                  <a:lnTo>
                    <a:pt x="75" y="34"/>
                  </a:lnTo>
                  <a:lnTo>
                    <a:pt x="86" y="31"/>
                  </a:lnTo>
                  <a:lnTo>
                    <a:pt x="95" y="27"/>
                  </a:lnTo>
                  <a:lnTo>
                    <a:pt x="104" y="22"/>
                  </a:lnTo>
                  <a:lnTo>
                    <a:pt x="107" y="18"/>
                  </a:lnTo>
                  <a:lnTo>
                    <a:pt x="111" y="14"/>
                  </a:lnTo>
                  <a:lnTo>
                    <a:pt x="114" y="8"/>
                  </a:lnTo>
                  <a:lnTo>
                    <a:pt x="116" y="4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25" name="Freeform 1934"/>
            <p:cNvSpPr>
              <a:spLocks/>
            </p:cNvSpPr>
            <p:nvPr/>
          </p:nvSpPr>
          <p:spPr bwMode="auto">
            <a:xfrm>
              <a:off x="2724" y="4005"/>
              <a:ext cx="56" cy="19"/>
            </a:xfrm>
            <a:custGeom>
              <a:avLst/>
              <a:gdLst>
                <a:gd name="T0" fmla="*/ 2 w 56"/>
                <a:gd name="T1" fmla="*/ 11 h 19"/>
                <a:gd name="T2" fmla="*/ 10 w 56"/>
                <a:gd name="T3" fmla="*/ 9 h 19"/>
                <a:gd name="T4" fmla="*/ 18 w 56"/>
                <a:gd name="T5" fmla="*/ 9 h 19"/>
                <a:gd name="T6" fmla="*/ 27 w 56"/>
                <a:gd name="T7" fmla="*/ 9 h 19"/>
                <a:gd name="T8" fmla="*/ 35 w 56"/>
                <a:gd name="T9" fmla="*/ 11 h 19"/>
                <a:gd name="T10" fmla="*/ 41 w 56"/>
                <a:gd name="T11" fmla="*/ 12 h 19"/>
                <a:gd name="T12" fmla="*/ 46 w 56"/>
                <a:gd name="T13" fmla="*/ 15 h 19"/>
                <a:gd name="T14" fmla="*/ 48 w 56"/>
                <a:gd name="T15" fmla="*/ 17 h 19"/>
                <a:gd name="T16" fmla="*/ 48 w 56"/>
                <a:gd name="T17" fmla="*/ 15 h 19"/>
                <a:gd name="T18" fmla="*/ 56 w 56"/>
                <a:gd name="T19" fmla="*/ 19 h 19"/>
                <a:gd name="T20" fmla="*/ 55 w 56"/>
                <a:gd name="T21" fmla="*/ 11 h 19"/>
                <a:gd name="T22" fmla="*/ 51 w 56"/>
                <a:gd name="T23" fmla="*/ 7 h 19"/>
                <a:gd name="T24" fmla="*/ 45 w 56"/>
                <a:gd name="T25" fmla="*/ 5 h 19"/>
                <a:gd name="T26" fmla="*/ 36 w 56"/>
                <a:gd name="T27" fmla="*/ 3 h 19"/>
                <a:gd name="T28" fmla="*/ 28 w 56"/>
                <a:gd name="T29" fmla="*/ 0 h 19"/>
                <a:gd name="T30" fmla="*/ 18 w 56"/>
                <a:gd name="T31" fmla="*/ 0 h 19"/>
                <a:gd name="T32" fmla="*/ 9 w 56"/>
                <a:gd name="T33" fmla="*/ 0 h 19"/>
                <a:gd name="T34" fmla="*/ 0 w 56"/>
                <a:gd name="T35" fmla="*/ 3 h 19"/>
                <a:gd name="T36" fmla="*/ 2 w 56"/>
                <a:gd name="T37" fmla="*/ 11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"/>
                <a:gd name="T58" fmla="*/ 0 h 19"/>
                <a:gd name="T59" fmla="*/ 56 w 56"/>
                <a:gd name="T60" fmla="*/ 19 h 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" h="19">
                  <a:moveTo>
                    <a:pt x="2" y="11"/>
                  </a:moveTo>
                  <a:lnTo>
                    <a:pt x="10" y="9"/>
                  </a:lnTo>
                  <a:lnTo>
                    <a:pt x="18" y="9"/>
                  </a:lnTo>
                  <a:lnTo>
                    <a:pt x="27" y="9"/>
                  </a:lnTo>
                  <a:lnTo>
                    <a:pt x="35" y="11"/>
                  </a:lnTo>
                  <a:lnTo>
                    <a:pt x="41" y="12"/>
                  </a:lnTo>
                  <a:lnTo>
                    <a:pt x="46" y="15"/>
                  </a:lnTo>
                  <a:lnTo>
                    <a:pt x="48" y="17"/>
                  </a:lnTo>
                  <a:lnTo>
                    <a:pt x="48" y="15"/>
                  </a:lnTo>
                  <a:lnTo>
                    <a:pt x="56" y="19"/>
                  </a:lnTo>
                  <a:lnTo>
                    <a:pt x="55" y="11"/>
                  </a:lnTo>
                  <a:lnTo>
                    <a:pt x="51" y="7"/>
                  </a:lnTo>
                  <a:lnTo>
                    <a:pt x="45" y="5"/>
                  </a:lnTo>
                  <a:lnTo>
                    <a:pt x="36" y="3"/>
                  </a:lnTo>
                  <a:lnTo>
                    <a:pt x="28" y="0"/>
                  </a:lnTo>
                  <a:lnTo>
                    <a:pt x="18" y="0"/>
                  </a:lnTo>
                  <a:lnTo>
                    <a:pt x="9" y="0"/>
                  </a:lnTo>
                  <a:lnTo>
                    <a:pt x="0" y="3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26" name="Freeform 1935"/>
            <p:cNvSpPr>
              <a:spLocks/>
            </p:cNvSpPr>
            <p:nvPr/>
          </p:nvSpPr>
          <p:spPr bwMode="auto">
            <a:xfrm>
              <a:off x="2669" y="4008"/>
              <a:ext cx="57" cy="25"/>
            </a:xfrm>
            <a:custGeom>
              <a:avLst/>
              <a:gdLst>
                <a:gd name="T0" fmla="*/ 4 w 57"/>
                <a:gd name="T1" fmla="*/ 25 h 25"/>
                <a:gd name="T2" fmla="*/ 8 w 57"/>
                <a:gd name="T3" fmla="*/ 24 h 25"/>
                <a:gd name="T4" fmla="*/ 12 w 57"/>
                <a:gd name="T5" fmla="*/ 23 h 25"/>
                <a:gd name="T6" fmla="*/ 18 w 57"/>
                <a:gd name="T7" fmla="*/ 20 h 25"/>
                <a:gd name="T8" fmla="*/ 26 w 57"/>
                <a:gd name="T9" fmla="*/ 18 h 25"/>
                <a:gd name="T10" fmla="*/ 33 w 57"/>
                <a:gd name="T11" fmla="*/ 16 h 25"/>
                <a:gd name="T12" fmla="*/ 41 w 57"/>
                <a:gd name="T13" fmla="*/ 14 h 25"/>
                <a:gd name="T14" fmla="*/ 50 w 57"/>
                <a:gd name="T15" fmla="*/ 12 h 25"/>
                <a:gd name="T16" fmla="*/ 57 w 57"/>
                <a:gd name="T17" fmla="*/ 8 h 25"/>
                <a:gd name="T18" fmla="*/ 55 w 57"/>
                <a:gd name="T19" fmla="*/ 0 h 25"/>
                <a:gd name="T20" fmla="*/ 47 w 57"/>
                <a:gd name="T21" fmla="*/ 3 h 25"/>
                <a:gd name="T22" fmla="*/ 39 w 57"/>
                <a:gd name="T23" fmla="*/ 5 h 25"/>
                <a:gd name="T24" fmla="*/ 31 w 57"/>
                <a:gd name="T25" fmla="*/ 7 h 25"/>
                <a:gd name="T26" fmla="*/ 23 w 57"/>
                <a:gd name="T27" fmla="*/ 9 h 25"/>
                <a:gd name="T28" fmla="*/ 16 w 57"/>
                <a:gd name="T29" fmla="*/ 12 h 25"/>
                <a:gd name="T30" fmla="*/ 10 w 57"/>
                <a:gd name="T31" fmla="*/ 14 h 25"/>
                <a:gd name="T32" fmla="*/ 4 w 57"/>
                <a:gd name="T33" fmla="*/ 15 h 25"/>
                <a:gd name="T34" fmla="*/ 0 w 57"/>
                <a:gd name="T35" fmla="*/ 17 h 25"/>
                <a:gd name="T36" fmla="*/ 4 w 57"/>
                <a:gd name="T37" fmla="*/ 25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"/>
                <a:gd name="T58" fmla="*/ 0 h 25"/>
                <a:gd name="T59" fmla="*/ 57 w 57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" h="25">
                  <a:moveTo>
                    <a:pt x="4" y="25"/>
                  </a:moveTo>
                  <a:lnTo>
                    <a:pt x="8" y="24"/>
                  </a:lnTo>
                  <a:lnTo>
                    <a:pt x="12" y="23"/>
                  </a:lnTo>
                  <a:lnTo>
                    <a:pt x="18" y="20"/>
                  </a:lnTo>
                  <a:lnTo>
                    <a:pt x="26" y="18"/>
                  </a:lnTo>
                  <a:lnTo>
                    <a:pt x="33" y="16"/>
                  </a:lnTo>
                  <a:lnTo>
                    <a:pt x="41" y="14"/>
                  </a:lnTo>
                  <a:lnTo>
                    <a:pt x="50" y="12"/>
                  </a:lnTo>
                  <a:lnTo>
                    <a:pt x="57" y="8"/>
                  </a:lnTo>
                  <a:lnTo>
                    <a:pt x="55" y="0"/>
                  </a:lnTo>
                  <a:lnTo>
                    <a:pt x="47" y="3"/>
                  </a:lnTo>
                  <a:lnTo>
                    <a:pt x="39" y="5"/>
                  </a:lnTo>
                  <a:lnTo>
                    <a:pt x="31" y="7"/>
                  </a:lnTo>
                  <a:lnTo>
                    <a:pt x="23" y="9"/>
                  </a:lnTo>
                  <a:lnTo>
                    <a:pt x="16" y="12"/>
                  </a:lnTo>
                  <a:lnTo>
                    <a:pt x="10" y="14"/>
                  </a:lnTo>
                  <a:lnTo>
                    <a:pt x="4" y="15"/>
                  </a:lnTo>
                  <a:lnTo>
                    <a:pt x="0" y="17"/>
                  </a:lnTo>
                  <a:lnTo>
                    <a:pt x="4" y="2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27" name="Freeform 1936"/>
            <p:cNvSpPr>
              <a:spLocks/>
            </p:cNvSpPr>
            <p:nvPr/>
          </p:nvSpPr>
          <p:spPr bwMode="auto">
            <a:xfrm>
              <a:off x="3033" y="4010"/>
              <a:ext cx="107" cy="40"/>
            </a:xfrm>
            <a:custGeom>
              <a:avLst/>
              <a:gdLst>
                <a:gd name="T0" fmla="*/ 105 w 107"/>
                <a:gd name="T1" fmla="*/ 19 h 40"/>
                <a:gd name="T2" fmla="*/ 106 w 107"/>
                <a:gd name="T3" fmla="*/ 21 h 40"/>
                <a:gd name="T4" fmla="*/ 107 w 107"/>
                <a:gd name="T5" fmla="*/ 22 h 40"/>
                <a:gd name="T6" fmla="*/ 107 w 107"/>
                <a:gd name="T7" fmla="*/ 23 h 40"/>
                <a:gd name="T8" fmla="*/ 107 w 107"/>
                <a:gd name="T9" fmla="*/ 24 h 40"/>
                <a:gd name="T10" fmla="*/ 105 w 107"/>
                <a:gd name="T11" fmla="*/ 27 h 40"/>
                <a:gd name="T12" fmla="*/ 99 w 107"/>
                <a:gd name="T13" fmla="*/ 30 h 40"/>
                <a:gd name="T14" fmla="*/ 93 w 107"/>
                <a:gd name="T15" fmla="*/ 34 h 40"/>
                <a:gd name="T16" fmla="*/ 86 w 107"/>
                <a:gd name="T17" fmla="*/ 36 h 40"/>
                <a:gd name="T18" fmla="*/ 77 w 107"/>
                <a:gd name="T19" fmla="*/ 38 h 40"/>
                <a:gd name="T20" fmla="*/ 68 w 107"/>
                <a:gd name="T21" fmla="*/ 40 h 40"/>
                <a:gd name="T22" fmla="*/ 58 w 107"/>
                <a:gd name="T23" fmla="*/ 40 h 40"/>
                <a:gd name="T24" fmla="*/ 48 w 107"/>
                <a:gd name="T25" fmla="*/ 40 h 40"/>
                <a:gd name="T26" fmla="*/ 37 w 107"/>
                <a:gd name="T27" fmla="*/ 39 h 40"/>
                <a:gd name="T28" fmla="*/ 28 w 107"/>
                <a:gd name="T29" fmla="*/ 37 h 40"/>
                <a:gd name="T30" fmla="*/ 19 w 107"/>
                <a:gd name="T31" fmla="*/ 34 h 40"/>
                <a:gd name="T32" fmla="*/ 11 w 107"/>
                <a:gd name="T33" fmla="*/ 28 h 40"/>
                <a:gd name="T34" fmla="*/ 7 w 107"/>
                <a:gd name="T35" fmla="*/ 25 h 40"/>
                <a:gd name="T36" fmla="*/ 4 w 107"/>
                <a:gd name="T37" fmla="*/ 21 h 40"/>
                <a:gd name="T38" fmla="*/ 2 w 107"/>
                <a:gd name="T39" fmla="*/ 16 h 40"/>
                <a:gd name="T40" fmla="*/ 0 w 107"/>
                <a:gd name="T41" fmla="*/ 12 h 40"/>
                <a:gd name="T42" fmla="*/ 0 w 107"/>
                <a:gd name="T43" fmla="*/ 9 h 40"/>
                <a:gd name="T44" fmla="*/ 3 w 107"/>
                <a:gd name="T45" fmla="*/ 6 h 40"/>
                <a:gd name="T46" fmla="*/ 9 w 107"/>
                <a:gd name="T47" fmla="*/ 4 h 40"/>
                <a:gd name="T48" fmla="*/ 16 w 107"/>
                <a:gd name="T49" fmla="*/ 2 h 40"/>
                <a:gd name="T50" fmla="*/ 24 w 107"/>
                <a:gd name="T51" fmla="*/ 0 h 40"/>
                <a:gd name="T52" fmla="*/ 33 w 107"/>
                <a:gd name="T53" fmla="*/ 0 h 40"/>
                <a:gd name="T54" fmla="*/ 42 w 107"/>
                <a:gd name="T55" fmla="*/ 0 h 40"/>
                <a:gd name="T56" fmla="*/ 51 w 107"/>
                <a:gd name="T57" fmla="*/ 2 h 40"/>
                <a:gd name="T58" fmla="*/ 58 w 107"/>
                <a:gd name="T59" fmla="*/ 5 h 40"/>
                <a:gd name="T60" fmla="*/ 67 w 107"/>
                <a:gd name="T61" fmla="*/ 7 h 40"/>
                <a:gd name="T62" fmla="*/ 74 w 107"/>
                <a:gd name="T63" fmla="*/ 10 h 40"/>
                <a:gd name="T64" fmla="*/ 83 w 107"/>
                <a:gd name="T65" fmla="*/ 12 h 40"/>
                <a:gd name="T66" fmla="*/ 90 w 107"/>
                <a:gd name="T67" fmla="*/ 14 h 40"/>
                <a:gd name="T68" fmla="*/ 96 w 107"/>
                <a:gd name="T69" fmla="*/ 16 h 40"/>
                <a:gd name="T70" fmla="*/ 101 w 107"/>
                <a:gd name="T71" fmla="*/ 17 h 40"/>
                <a:gd name="T72" fmla="*/ 105 w 107"/>
                <a:gd name="T73" fmla="*/ 19 h 4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7"/>
                <a:gd name="T112" fmla="*/ 0 h 40"/>
                <a:gd name="T113" fmla="*/ 107 w 107"/>
                <a:gd name="T114" fmla="*/ 40 h 4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7" h="40">
                  <a:moveTo>
                    <a:pt x="105" y="19"/>
                  </a:moveTo>
                  <a:lnTo>
                    <a:pt x="106" y="21"/>
                  </a:lnTo>
                  <a:lnTo>
                    <a:pt x="107" y="22"/>
                  </a:lnTo>
                  <a:lnTo>
                    <a:pt x="107" y="23"/>
                  </a:lnTo>
                  <a:lnTo>
                    <a:pt x="107" y="24"/>
                  </a:lnTo>
                  <a:lnTo>
                    <a:pt x="105" y="27"/>
                  </a:lnTo>
                  <a:lnTo>
                    <a:pt x="99" y="30"/>
                  </a:lnTo>
                  <a:lnTo>
                    <a:pt x="93" y="34"/>
                  </a:lnTo>
                  <a:lnTo>
                    <a:pt x="86" y="36"/>
                  </a:lnTo>
                  <a:lnTo>
                    <a:pt x="77" y="38"/>
                  </a:lnTo>
                  <a:lnTo>
                    <a:pt x="68" y="40"/>
                  </a:lnTo>
                  <a:lnTo>
                    <a:pt x="58" y="40"/>
                  </a:lnTo>
                  <a:lnTo>
                    <a:pt x="48" y="40"/>
                  </a:lnTo>
                  <a:lnTo>
                    <a:pt x="37" y="39"/>
                  </a:lnTo>
                  <a:lnTo>
                    <a:pt x="28" y="37"/>
                  </a:lnTo>
                  <a:lnTo>
                    <a:pt x="19" y="34"/>
                  </a:lnTo>
                  <a:lnTo>
                    <a:pt x="11" y="28"/>
                  </a:lnTo>
                  <a:lnTo>
                    <a:pt x="7" y="25"/>
                  </a:lnTo>
                  <a:lnTo>
                    <a:pt x="4" y="21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9"/>
                  </a:lnTo>
                  <a:lnTo>
                    <a:pt x="3" y="6"/>
                  </a:lnTo>
                  <a:lnTo>
                    <a:pt x="9" y="4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42" y="0"/>
                  </a:lnTo>
                  <a:lnTo>
                    <a:pt x="51" y="2"/>
                  </a:lnTo>
                  <a:lnTo>
                    <a:pt x="58" y="5"/>
                  </a:lnTo>
                  <a:lnTo>
                    <a:pt x="67" y="7"/>
                  </a:lnTo>
                  <a:lnTo>
                    <a:pt x="74" y="10"/>
                  </a:lnTo>
                  <a:lnTo>
                    <a:pt x="83" y="12"/>
                  </a:lnTo>
                  <a:lnTo>
                    <a:pt x="90" y="14"/>
                  </a:lnTo>
                  <a:lnTo>
                    <a:pt x="96" y="16"/>
                  </a:lnTo>
                  <a:lnTo>
                    <a:pt x="101" y="17"/>
                  </a:lnTo>
                  <a:lnTo>
                    <a:pt x="105" y="1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28" name="Freeform 1937"/>
            <p:cNvSpPr>
              <a:spLocks/>
            </p:cNvSpPr>
            <p:nvPr/>
          </p:nvSpPr>
          <p:spPr bwMode="auto">
            <a:xfrm>
              <a:off x="3029" y="4020"/>
              <a:ext cx="115" cy="36"/>
            </a:xfrm>
            <a:custGeom>
              <a:avLst/>
              <a:gdLst>
                <a:gd name="T0" fmla="*/ 0 w 115"/>
                <a:gd name="T1" fmla="*/ 4 h 36"/>
                <a:gd name="T2" fmla="*/ 2 w 115"/>
                <a:gd name="T3" fmla="*/ 8 h 36"/>
                <a:gd name="T4" fmla="*/ 5 w 115"/>
                <a:gd name="T5" fmla="*/ 14 h 36"/>
                <a:gd name="T6" fmla="*/ 8 w 115"/>
                <a:gd name="T7" fmla="*/ 18 h 36"/>
                <a:gd name="T8" fmla="*/ 13 w 115"/>
                <a:gd name="T9" fmla="*/ 22 h 36"/>
                <a:gd name="T10" fmla="*/ 21 w 115"/>
                <a:gd name="T11" fmla="*/ 27 h 36"/>
                <a:gd name="T12" fmla="*/ 31 w 115"/>
                <a:gd name="T13" fmla="*/ 31 h 36"/>
                <a:gd name="T14" fmla="*/ 41 w 115"/>
                <a:gd name="T15" fmla="*/ 34 h 36"/>
                <a:gd name="T16" fmla="*/ 52 w 115"/>
                <a:gd name="T17" fmla="*/ 36 h 36"/>
                <a:gd name="T18" fmla="*/ 62 w 115"/>
                <a:gd name="T19" fmla="*/ 36 h 36"/>
                <a:gd name="T20" fmla="*/ 73 w 115"/>
                <a:gd name="T21" fmla="*/ 35 h 36"/>
                <a:gd name="T22" fmla="*/ 82 w 115"/>
                <a:gd name="T23" fmla="*/ 33 h 36"/>
                <a:gd name="T24" fmla="*/ 91 w 115"/>
                <a:gd name="T25" fmla="*/ 30 h 36"/>
                <a:gd name="T26" fmla="*/ 99 w 115"/>
                <a:gd name="T27" fmla="*/ 28 h 36"/>
                <a:gd name="T28" fmla="*/ 106 w 115"/>
                <a:gd name="T29" fmla="*/ 25 h 36"/>
                <a:gd name="T30" fmla="*/ 111 w 115"/>
                <a:gd name="T31" fmla="*/ 20 h 36"/>
                <a:gd name="T32" fmla="*/ 114 w 115"/>
                <a:gd name="T33" fmla="*/ 17 h 36"/>
                <a:gd name="T34" fmla="*/ 115 w 115"/>
                <a:gd name="T35" fmla="*/ 13 h 36"/>
                <a:gd name="T36" fmla="*/ 115 w 115"/>
                <a:gd name="T37" fmla="*/ 9 h 36"/>
                <a:gd name="T38" fmla="*/ 113 w 115"/>
                <a:gd name="T39" fmla="*/ 7 h 36"/>
                <a:gd name="T40" fmla="*/ 111 w 115"/>
                <a:gd name="T41" fmla="*/ 5 h 36"/>
                <a:gd name="T42" fmla="*/ 107 w 115"/>
                <a:gd name="T43" fmla="*/ 13 h 36"/>
                <a:gd name="T44" fmla="*/ 107 w 115"/>
                <a:gd name="T45" fmla="*/ 14 h 36"/>
                <a:gd name="T46" fmla="*/ 107 w 115"/>
                <a:gd name="T47" fmla="*/ 13 h 36"/>
                <a:gd name="T48" fmla="*/ 107 w 115"/>
                <a:gd name="T49" fmla="*/ 12 h 36"/>
                <a:gd name="T50" fmla="*/ 106 w 115"/>
                <a:gd name="T51" fmla="*/ 14 h 36"/>
                <a:gd name="T52" fmla="*/ 101 w 115"/>
                <a:gd name="T53" fmla="*/ 16 h 36"/>
                <a:gd name="T54" fmla="*/ 96 w 115"/>
                <a:gd name="T55" fmla="*/ 19 h 36"/>
                <a:gd name="T56" fmla="*/ 89 w 115"/>
                <a:gd name="T57" fmla="*/ 22 h 36"/>
                <a:gd name="T58" fmla="*/ 80 w 115"/>
                <a:gd name="T59" fmla="*/ 24 h 36"/>
                <a:gd name="T60" fmla="*/ 72 w 115"/>
                <a:gd name="T61" fmla="*/ 26 h 36"/>
                <a:gd name="T62" fmla="*/ 61 w 115"/>
                <a:gd name="T63" fmla="*/ 26 h 36"/>
                <a:gd name="T64" fmla="*/ 52 w 115"/>
                <a:gd name="T65" fmla="*/ 26 h 36"/>
                <a:gd name="T66" fmla="*/ 42 w 115"/>
                <a:gd name="T67" fmla="*/ 25 h 36"/>
                <a:gd name="T68" fmla="*/ 34 w 115"/>
                <a:gd name="T69" fmla="*/ 23 h 36"/>
                <a:gd name="T70" fmla="*/ 25 w 115"/>
                <a:gd name="T71" fmla="*/ 19 h 36"/>
                <a:gd name="T72" fmla="*/ 18 w 115"/>
                <a:gd name="T73" fmla="*/ 14 h 36"/>
                <a:gd name="T74" fmla="*/ 15 w 115"/>
                <a:gd name="T75" fmla="*/ 12 h 36"/>
                <a:gd name="T76" fmla="*/ 13 w 115"/>
                <a:gd name="T77" fmla="*/ 8 h 36"/>
                <a:gd name="T78" fmla="*/ 9 w 115"/>
                <a:gd name="T79" fmla="*/ 4 h 36"/>
                <a:gd name="T80" fmla="*/ 7 w 115"/>
                <a:gd name="T81" fmla="*/ 0 h 36"/>
                <a:gd name="T82" fmla="*/ 0 w 115"/>
                <a:gd name="T83" fmla="*/ 4 h 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5"/>
                <a:gd name="T127" fmla="*/ 0 h 36"/>
                <a:gd name="T128" fmla="*/ 115 w 115"/>
                <a:gd name="T129" fmla="*/ 36 h 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5" h="36">
                  <a:moveTo>
                    <a:pt x="0" y="4"/>
                  </a:moveTo>
                  <a:lnTo>
                    <a:pt x="2" y="8"/>
                  </a:lnTo>
                  <a:lnTo>
                    <a:pt x="5" y="14"/>
                  </a:lnTo>
                  <a:lnTo>
                    <a:pt x="8" y="18"/>
                  </a:lnTo>
                  <a:lnTo>
                    <a:pt x="13" y="22"/>
                  </a:lnTo>
                  <a:lnTo>
                    <a:pt x="21" y="27"/>
                  </a:lnTo>
                  <a:lnTo>
                    <a:pt x="31" y="31"/>
                  </a:lnTo>
                  <a:lnTo>
                    <a:pt x="41" y="34"/>
                  </a:lnTo>
                  <a:lnTo>
                    <a:pt x="52" y="36"/>
                  </a:lnTo>
                  <a:lnTo>
                    <a:pt x="62" y="36"/>
                  </a:lnTo>
                  <a:lnTo>
                    <a:pt x="73" y="35"/>
                  </a:lnTo>
                  <a:lnTo>
                    <a:pt x="82" y="33"/>
                  </a:lnTo>
                  <a:lnTo>
                    <a:pt x="91" y="30"/>
                  </a:lnTo>
                  <a:lnTo>
                    <a:pt x="99" y="28"/>
                  </a:lnTo>
                  <a:lnTo>
                    <a:pt x="106" y="25"/>
                  </a:lnTo>
                  <a:lnTo>
                    <a:pt x="111" y="20"/>
                  </a:lnTo>
                  <a:lnTo>
                    <a:pt x="114" y="17"/>
                  </a:lnTo>
                  <a:lnTo>
                    <a:pt x="115" y="13"/>
                  </a:lnTo>
                  <a:lnTo>
                    <a:pt x="115" y="9"/>
                  </a:lnTo>
                  <a:lnTo>
                    <a:pt x="113" y="7"/>
                  </a:lnTo>
                  <a:lnTo>
                    <a:pt x="111" y="5"/>
                  </a:lnTo>
                  <a:lnTo>
                    <a:pt x="107" y="13"/>
                  </a:lnTo>
                  <a:lnTo>
                    <a:pt x="107" y="14"/>
                  </a:lnTo>
                  <a:lnTo>
                    <a:pt x="107" y="13"/>
                  </a:lnTo>
                  <a:lnTo>
                    <a:pt x="107" y="12"/>
                  </a:lnTo>
                  <a:lnTo>
                    <a:pt x="106" y="14"/>
                  </a:lnTo>
                  <a:lnTo>
                    <a:pt x="101" y="16"/>
                  </a:lnTo>
                  <a:lnTo>
                    <a:pt x="96" y="19"/>
                  </a:lnTo>
                  <a:lnTo>
                    <a:pt x="89" y="22"/>
                  </a:lnTo>
                  <a:lnTo>
                    <a:pt x="80" y="24"/>
                  </a:lnTo>
                  <a:lnTo>
                    <a:pt x="72" y="26"/>
                  </a:lnTo>
                  <a:lnTo>
                    <a:pt x="61" y="26"/>
                  </a:lnTo>
                  <a:lnTo>
                    <a:pt x="52" y="26"/>
                  </a:lnTo>
                  <a:lnTo>
                    <a:pt x="42" y="25"/>
                  </a:lnTo>
                  <a:lnTo>
                    <a:pt x="34" y="23"/>
                  </a:lnTo>
                  <a:lnTo>
                    <a:pt x="25" y="19"/>
                  </a:lnTo>
                  <a:lnTo>
                    <a:pt x="18" y="14"/>
                  </a:lnTo>
                  <a:lnTo>
                    <a:pt x="15" y="12"/>
                  </a:lnTo>
                  <a:lnTo>
                    <a:pt x="13" y="8"/>
                  </a:lnTo>
                  <a:lnTo>
                    <a:pt x="9" y="4"/>
                  </a:lnTo>
                  <a:lnTo>
                    <a:pt x="7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29" name="Freeform 1938"/>
            <p:cNvSpPr>
              <a:spLocks/>
            </p:cNvSpPr>
            <p:nvPr/>
          </p:nvSpPr>
          <p:spPr bwMode="auto">
            <a:xfrm>
              <a:off x="3029" y="4005"/>
              <a:ext cx="56" cy="19"/>
            </a:xfrm>
            <a:custGeom>
              <a:avLst/>
              <a:gdLst>
                <a:gd name="T0" fmla="*/ 56 w 56"/>
                <a:gd name="T1" fmla="*/ 3 h 19"/>
                <a:gd name="T2" fmla="*/ 46 w 56"/>
                <a:gd name="T3" fmla="*/ 0 h 19"/>
                <a:gd name="T4" fmla="*/ 37 w 56"/>
                <a:gd name="T5" fmla="*/ 0 h 19"/>
                <a:gd name="T6" fmla="*/ 27 w 56"/>
                <a:gd name="T7" fmla="*/ 0 h 19"/>
                <a:gd name="T8" fmla="*/ 19 w 56"/>
                <a:gd name="T9" fmla="*/ 3 h 19"/>
                <a:gd name="T10" fmla="*/ 11 w 56"/>
                <a:gd name="T11" fmla="*/ 5 h 19"/>
                <a:gd name="T12" fmla="*/ 5 w 56"/>
                <a:gd name="T13" fmla="*/ 7 h 19"/>
                <a:gd name="T14" fmla="*/ 1 w 56"/>
                <a:gd name="T15" fmla="*/ 11 h 19"/>
                <a:gd name="T16" fmla="*/ 0 w 56"/>
                <a:gd name="T17" fmla="*/ 19 h 19"/>
                <a:gd name="T18" fmla="*/ 7 w 56"/>
                <a:gd name="T19" fmla="*/ 15 h 19"/>
                <a:gd name="T20" fmla="*/ 7 w 56"/>
                <a:gd name="T21" fmla="*/ 17 h 19"/>
                <a:gd name="T22" fmla="*/ 9 w 56"/>
                <a:gd name="T23" fmla="*/ 15 h 19"/>
                <a:gd name="T24" fmla="*/ 15 w 56"/>
                <a:gd name="T25" fmla="*/ 12 h 19"/>
                <a:gd name="T26" fmla="*/ 21 w 56"/>
                <a:gd name="T27" fmla="*/ 11 h 19"/>
                <a:gd name="T28" fmla="*/ 28 w 56"/>
                <a:gd name="T29" fmla="*/ 9 h 19"/>
                <a:gd name="T30" fmla="*/ 37 w 56"/>
                <a:gd name="T31" fmla="*/ 9 h 19"/>
                <a:gd name="T32" fmla="*/ 45 w 56"/>
                <a:gd name="T33" fmla="*/ 9 h 19"/>
                <a:gd name="T34" fmla="*/ 53 w 56"/>
                <a:gd name="T35" fmla="*/ 11 h 19"/>
                <a:gd name="T36" fmla="*/ 56 w 56"/>
                <a:gd name="T37" fmla="*/ 3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"/>
                <a:gd name="T58" fmla="*/ 0 h 19"/>
                <a:gd name="T59" fmla="*/ 56 w 56"/>
                <a:gd name="T60" fmla="*/ 19 h 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" h="19">
                  <a:moveTo>
                    <a:pt x="56" y="3"/>
                  </a:moveTo>
                  <a:lnTo>
                    <a:pt x="46" y="0"/>
                  </a:lnTo>
                  <a:lnTo>
                    <a:pt x="37" y="0"/>
                  </a:lnTo>
                  <a:lnTo>
                    <a:pt x="27" y="0"/>
                  </a:lnTo>
                  <a:lnTo>
                    <a:pt x="19" y="3"/>
                  </a:lnTo>
                  <a:lnTo>
                    <a:pt x="11" y="5"/>
                  </a:lnTo>
                  <a:lnTo>
                    <a:pt x="5" y="7"/>
                  </a:lnTo>
                  <a:lnTo>
                    <a:pt x="1" y="11"/>
                  </a:lnTo>
                  <a:lnTo>
                    <a:pt x="0" y="19"/>
                  </a:lnTo>
                  <a:lnTo>
                    <a:pt x="7" y="15"/>
                  </a:lnTo>
                  <a:lnTo>
                    <a:pt x="7" y="17"/>
                  </a:lnTo>
                  <a:lnTo>
                    <a:pt x="9" y="15"/>
                  </a:lnTo>
                  <a:lnTo>
                    <a:pt x="15" y="12"/>
                  </a:lnTo>
                  <a:lnTo>
                    <a:pt x="21" y="11"/>
                  </a:lnTo>
                  <a:lnTo>
                    <a:pt x="28" y="9"/>
                  </a:lnTo>
                  <a:lnTo>
                    <a:pt x="37" y="9"/>
                  </a:lnTo>
                  <a:lnTo>
                    <a:pt x="45" y="9"/>
                  </a:lnTo>
                  <a:lnTo>
                    <a:pt x="53" y="11"/>
                  </a:lnTo>
                  <a:lnTo>
                    <a:pt x="56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30" name="Freeform 1939"/>
            <p:cNvSpPr>
              <a:spLocks/>
            </p:cNvSpPr>
            <p:nvPr/>
          </p:nvSpPr>
          <p:spPr bwMode="auto">
            <a:xfrm>
              <a:off x="3082" y="4008"/>
              <a:ext cx="58" cy="25"/>
            </a:xfrm>
            <a:custGeom>
              <a:avLst/>
              <a:gdLst>
                <a:gd name="T0" fmla="*/ 58 w 58"/>
                <a:gd name="T1" fmla="*/ 17 h 25"/>
                <a:gd name="T2" fmla="*/ 54 w 58"/>
                <a:gd name="T3" fmla="*/ 15 h 25"/>
                <a:gd name="T4" fmla="*/ 48 w 58"/>
                <a:gd name="T5" fmla="*/ 14 h 25"/>
                <a:gd name="T6" fmla="*/ 42 w 58"/>
                <a:gd name="T7" fmla="*/ 12 h 25"/>
                <a:gd name="T8" fmla="*/ 35 w 58"/>
                <a:gd name="T9" fmla="*/ 9 h 25"/>
                <a:gd name="T10" fmla="*/ 26 w 58"/>
                <a:gd name="T11" fmla="*/ 7 h 25"/>
                <a:gd name="T12" fmla="*/ 19 w 58"/>
                <a:gd name="T13" fmla="*/ 5 h 25"/>
                <a:gd name="T14" fmla="*/ 10 w 58"/>
                <a:gd name="T15" fmla="*/ 3 h 25"/>
                <a:gd name="T16" fmla="*/ 3 w 58"/>
                <a:gd name="T17" fmla="*/ 0 h 25"/>
                <a:gd name="T18" fmla="*/ 0 w 58"/>
                <a:gd name="T19" fmla="*/ 8 h 25"/>
                <a:gd name="T20" fmla="*/ 8 w 58"/>
                <a:gd name="T21" fmla="*/ 12 h 25"/>
                <a:gd name="T22" fmla="*/ 17 w 58"/>
                <a:gd name="T23" fmla="*/ 14 h 25"/>
                <a:gd name="T24" fmla="*/ 24 w 58"/>
                <a:gd name="T25" fmla="*/ 16 h 25"/>
                <a:gd name="T26" fmla="*/ 33 w 58"/>
                <a:gd name="T27" fmla="*/ 18 h 25"/>
                <a:gd name="T28" fmla="*/ 40 w 58"/>
                <a:gd name="T29" fmla="*/ 20 h 25"/>
                <a:gd name="T30" fmla="*/ 45 w 58"/>
                <a:gd name="T31" fmla="*/ 23 h 25"/>
                <a:gd name="T32" fmla="*/ 50 w 58"/>
                <a:gd name="T33" fmla="*/ 24 h 25"/>
                <a:gd name="T34" fmla="*/ 54 w 58"/>
                <a:gd name="T35" fmla="*/ 25 h 25"/>
                <a:gd name="T36" fmla="*/ 58 w 58"/>
                <a:gd name="T37" fmla="*/ 17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25"/>
                <a:gd name="T59" fmla="*/ 58 w 58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25">
                  <a:moveTo>
                    <a:pt x="58" y="17"/>
                  </a:moveTo>
                  <a:lnTo>
                    <a:pt x="54" y="15"/>
                  </a:lnTo>
                  <a:lnTo>
                    <a:pt x="48" y="14"/>
                  </a:lnTo>
                  <a:lnTo>
                    <a:pt x="42" y="12"/>
                  </a:lnTo>
                  <a:lnTo>
                    <a:pt x="35" y="9"/>
                  </a:lnTo>
                  <a:lnTo>
                    <a:pt x="26" y="7"/>
                  </a:lnTo>
                  <a:lnTo>
                    <a:pt x="19" y="5"/>
                  </a:lnTo>
                  <a:lnTo>
                    <a:pt x="10" y="3"/>
                  </a:lnTo>
                  <a:lnTo>
                    <a:pt x="3" y="0"/>
                  </a:lnTo>
                  <a:lnTo>
                    <a:pt x="0" y="8"/>
                  </a:lnTo>
                  <a:lnTo>
                    <a:pt x="8" y="12"/>
                  </a:lnTo>
                  <a:lnTo>
                    <a:pt x="17" y="14"/>
                  </a:lnTo>
                  <a:lnTo>
                    <a:pt x="24" y="16"/>
                  </a:lnTo>
                  <a:lnTo>
                    <a:pt x="33" y="18"/>
                  </a:lnTo>
                  <a:lnTo>
                    <a:pt x="40" y="20"/>
                  </a:lnTo>
                  <a:lnTo>
                    <a:pt x="45" y="23"/>
                  </a:lnTo>
                  <a:lnTo>
                    <a:pt x="50" y="24"/>
                  </a:lnTo>
                  <a:lnTo>
                    <a:pt x="54" y="25"/>
                  </a:lnTo>
                  <a:lnTo>
                    <a:pt x="58" y="1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31" name="Freeform 1940"/>
            <p:cNvSpPr>
              <a:spLocks/>
            </p:cNvSpPr>
            <p:nvPr/>
          </p:nvSpPr>
          <p:spPr bwMode="auto">
            <a:xfrm>
              <a:off x="2725" y="4016"/>
              <a:ext cx="98" cy="52"/>
            </a:xfrm>
            <a:custGeom>
              <a:avLst/>
              <a:gdLst>
                <a:gd name="T0" fmla="*/ 2 w 98"/>
                <a:gd name="T1" fmla="*/ 40 h 52"/>
                <a:gd name="T2" fmla="*/ 1 w 98"/>
                <a:gd name="T3" fmla="*/ 41 h 52"/>
                <a:gd name="T4" fmla="*/ 0 w 98"/>
                <a:gd name="T5" fmla="*/ 42 h 52"/>
                <a:gd name="T6" fmla="*/ 0 w 98"/>
                <a:gd name="T7" fmla="*/ 43 h 52"/>
                <a:gd name="T8" fmla="*/ 0 w 98"/>
                <a:gd name="T9" fmla="*/ 44 h 52"/>
                <a:gd name="T10" fmla="*/ 2 w 98"/>
                <a:gd name="T11" fmla="*/ 46 h 52"/>
                <a:gd name="T12" fmla="*/ 8 w 98"/>
                <a:gd name="T13" fmla="*/ 48 h 52"/>
                <a:gd name="T14" fmla="*/ 14 w 98"/>
                <a:gd name="T15" fmla="*/ 50 h 52"/>
                <a:gd name="T16" fmla="*/ 22 w 98"/>
                <a:gd name="T17" fmla="*/ 51 h 52"/>
                <a:gd name="T18" fmla="*/ 32 w 98"/>
                <a:gd name="T19" fmla="*/ 52 h 52"/>
                <a:gd name="T20" fmla="*/ 41 w 98"/>
                <a:gd name="T21" fmla="*/ 52 h 52"/>
                <a:gd name="T22" fmla="*/ 52 w 98"/>
                <a:gd name="T23" fmla="*/ 51 h 52"/>
                <a:gd name="T24" fmla="*/ 62 w 98"/>
                <a:gd name="T25" fmla="*/ 50 h 52"/>
                <a:gd name="T26" fmla="*/ 71 w 98"/>
                <a:gd name="T27" fmla="*/ 46 h 52"/>
                <a:gd name="T28" fmla="*/ 80 w 98"/>
                <a:gd name="T29" fmla="*/ 43 h 52"/>
                <a:gd name="T30" fmla="*/ 87 w 98"/>
                <a:gd name="T31" fmla="*/ 38 h 52"/>
                <a:gd name="T32" fmla="*/ 92 w 98"/>
                <a:gd name="T33" fmla="*/ 31 h 52"/>
                <a:gd name="T34" fmla="*/ 94 w 98"/>
                <a:gd name="T35" fmla="*/ 27 h 52"/>
                <a:gd name="T36" fmla="*/ 96 w 98"/>
                <a:gd name="T37" fmla="*/ 22 h 52"/>
                <a:gd name="T38" fmla="*/ 96 w 98"/>
                <a:gd name="T39" fmla="*/ 18 h 52"/>
                <a:gd name="T40" fmla="*/ 98 w 98"/>
                <a:gd name="T41" fmla="*/ 12 h 52"/>
                <a:gd name="T42" fmla="*/ 95 w 98"/>
                <a:gd name="T43" fmla="*/ 9 h 52"/>
                <a:gd name="T44" fmla="*/ 92 w 98"/>
                <a:gd name="T45" fmla="*/ 7 h 52"/>
                <a:gd name="T46" fmla="*/ 87 w 98"/>
                <a:gd name="T47" fmla="*/ 4 h 52"/>
                <a:gd name="T48" fmla="*/ 80 w 98"/>
                <a:gd name="T49" fmla="*/ 1 h 52"/>
                <a:gd name="T50" fmla="*/ 73 w 98"/>
                <a:gd name="T51" fmla="*/ 0 h 52"/>
                <a:gd name="T52" fmla="*/ 66 w 98"/>
                <a:gd name="T53" fmla="*/ 0 h 52"/>
                <a:gd name="T54" fmla="*/ 63 w 98"/>
                <a:gd name="T55" fmla="*/ 1 h 52"/>
                <a:gd name="T56" fmla="*/ 59 w 98"/>
                <a:gd name="T57" fmla="*/ 3 h 52"/>
                <a:gd name="T58" fmla="*/ 56 w 98"/>
                <a:gd name="T59" fmla="*/ 5 h 52"/>
                <a:gd name="T60" fmla="*/ 54 w 98"/>
                <a:gd name="T61" fmla="*/ 7 h 52"/>
                <a:gd name="T62" fmla="*/ 48 w 98"/>
                <a:gd name="T63" fmla="*/ 13 h 52"/>
                <a:gd name="T64" fmla="*/ 40 w 98"/>
                <a:gd name="T65" fmla="*/ 20 h 52"/>
                <a:gd name="T66" fmla="*/ 33 w 98"/>
                <a:gd name="T67" fmla="*/ 26 h 52"/>
                <a:gd name="T68" fmla="*/ 25 w 98"/>
                <a:gd name="T69" fmla="*/ 30 h 52"/>
                <a:gd name="T70" fmla="*/ 17 w 98"/>
                <a:gd name="T71" fmla="*/ 33 h 52"/>
                <a:gd name="T72" fmla="*/ 11 w 98"/>
                <a:gd name="T73" fmla="*/ 37 h 52"/>
                <a:gd name="T74" fmla="*/ 7 w 98"/>
                <a:gd name="T75" fmla="*/ 39 h 52"/>
                <a:gd name="T76" fmla="*/ 2 w 98"/>
                <a:gd name="T77" fmla="*/ 40 h 5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8"/>
                <a:gd name="T118" fmla="*/ 0 h 52"/>
                <a:gd name="T119" fmla="*/ 98 w 98"/>
                <a:gd name="T120" fmla="*/ 52 h 5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8" h="52">
                  <a:moveTo>
                    <a:pt x="2" y="40"/>
                  </a:moveTo>
                  <a:lnTo>
                    <a:pt x="1" y="41"/>
                  </a:lnTo>
                  <a:lnTo>
                    <a:pt x="0" y="42"/>
                  </a:lnTo>
                  <a:lnTo>
                    <a:pt x="0" y="43"/>
                  </a:lnTo>
                  <a:lnTo>
                    <a:pt x="0" y="44"/>
                  </a:lnTo>
                  <a:lnTo>
                    <a:pt x="2" y="46"/>
                  </a:lnTo>
                  <a:lnTo>
                    <a:pt x="8" y="48"/>
                  </a:lnTo>
                  <a:lnTo>
                    <a:pt x="14" y="50"/>
                  </a:lnTo>
                  <a:lnTo>
                    <a:pt x="22" y="51"/>
                  </a:lnTo>
                  <a:lnTo>
                    <a:pt x="32" y="52"/>
                  </a:lnTo>
                  <a:lnTo>
                    <a:pt x="41" y="52"/>
                  </a:lnTo>
                  <a:lnTo>
                    <a:pt x="52" y="51"/>
                  </a:lnTo>
                  <a:lnTo>
                    <a:pt x="62" y="50"/>
                  </a:lnTo>
                  <a:lnTo>
                    <a:pt x="71" y="46"/>
                  </a:lnTo>
                  <a:lnTo>
                    <a:pt x="80" y="43"/>
                  </a:lnTo>
                  <a:lnTo>
                    <a:pt x="87" y="38"/>
                  </a:lnTo>
                  <a:lnTo>
                    <a:pt x="92" y="31"/>
                  </a:lnTo>
                  <a:lnTo>
                    <a:pt x="94" y="27"/>
                  </a:lnTo>
                  <a:lnTo>
                    <a:pt x="96" y="22"/>
                  </a:lnTo>
                  <a:lnTo>
                    <a:pt x="96" y="18"/>
                  </a:lnTo>
                  <a:lnTo>
                    <a:pt x="98" y="12"/>
                  </a:lnTo>
                  <a:lnTo>
                    <a:pt x="95" y="9"/>
                  </a:lnTo>
                  <a:lnTo>
                    <a:pt x="92" y="7"/>
                  </a:lnTo>
                  <a:lnTo>
                    <a:pt x="87" y="4"/>
                  </a:lnTo>
                  <a:lnTo>
                    <a:pt x="80" y="1"/>
                  </a:lnTo>
                  <a:lnTo>
                    <a:pt x="73" y="0"/>
                  </a:lnTo>
                  <a:lnTo>
                    <a:pt x="66" y="0"/>
                  </a:lnTo>
                  <a:lnTo>
                    <a:pt x="63" y="1"/>
                  </a:lnTo>
                  <a:lnTo>
                    <a:pt x="59" y="3"/>
                  </a:lnTo>
                  <a:lnTo>
                    <a:pt x="56" y="5"/>
                  </a:lnTo>
                  <a:lnTo>
                    <a:pt x="54" y="7"/>
                  </a:lnTo>
                  <a:lnTo>
                    <a:pt x="48" y="13"/>
                  </a:lnTo>
                  <a:lnTo>
                    <a:pt x="40" y="20"/>
                  </a:lnTo>
                  <a:lnTo>
                    <a:pt x="33" y="26"/>
                  </a:lnTo>
                  <a:lnTo>
                    <a:pt x="25" y="30"/>
                  </a:lnTo>
                  <a:lnTo>
                    <a:pt x="17" y="33"/>
                  </a:lnTo>
                  <a:lnTo>
                    <a:pt x="11" y="37"/>
                  </a:lnTo>
                  <a:lnTo>
                    <a:pt x="7" y="39"/>
                  </a:lnTo>
                  <a:lnTo>
                    <a:pt x="2" y="4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32" name="Freeform 1941"/>
            <p:cNvSpPr>
              <a:spLocks/>
            </p:cNvSpPr>
            <p:nvPr/>
          </p:nvSpPr>
          <p:spPr bwMode="auto">
            <a:xfrm>
              <a:off x="2720" y="4028"/>
              <a:ext cx="107" cy="44"/>
            </a:xfrm>
            <a:custGeom>
              <a:avLst/>
              <a:gdLst>
                <a:gd name="T0" fmla="*/ 98 w 107"/>
                <a:gd name="T1" fmla="*/ 0 h 44"/>
                <a:gd name="T2" fmla="*/ 97 w 107"/>
                <a:gd name="T3" fmla="*/ 5 h 44"/>
                <a:gd name="T4" fmla="*/ 97 w 107"/>
                <a:gd name="T5" fmla="*/ 9 h 44"/>
                <a:gd name="T6" fmla="*/ 95 w 107"/>
                <a:gd name="T7" fmla="*/ 14 h 44"/>
                <a:gd name="T8" fmla="*/ 94 w 107"/>
                <a:gd name="T9" fmla="*/ 16 h 44"/>
                <a:gd name="T10" fmla="*/ 89 w 107"/>
                <a:gd name="T11" fmla="*/ 22 h 44"/>
                <a:gd name="T12" fmla="*/ 82 w 107"/>
                <a:gd name="T13" fmla="*/ 27 h 44"/>
                <a:gd name="T14" fmla="*/ 75 w 107"/>
                <a:gd name="T15" fmla="*/ 31 h 44"/>
                <a:gd name="T16" fmla="*/ 66 w 107"/>
                <a:gd name="T17" fmla="*/ 33 h 44"/>
                <a:gd name="T18" fmla="*/ 56 w 107"/>
                <a:gd name="T19" fmla="*/ 34 h 44"/>
                <a:gd name="T20" fmla="*/ 46 w 107"/>
                <a:gd name="T21" fmla="*/ 36 h 44"/>
                <a:gd name="T22" fmla="*/ 37 w 107"/>
                <a:gd name="T23" fmla="*/ 36 h 44"/>
                <a:gd name="T24" fmla="*/ 28 w 107"/>
                <a:gd name="T25" fmla="*/ 34 h 44"/>
                <a:gd name="T26" fmla="*/ 20 w 107"/>
                <a:gd name="T27" fmla="*/ 33 h 44"/>
                <a:gd name="T28" fmla="*/ 14 w 107"/>
                <a:gd name="T29" fmla="*/ 31 h 44"/>
                <a:gd name="T30" fmla="*/ 9 w 107"/>
                <a:gd name="T31" fmla="*/ 30 h 44"/>
                <a:gd name="T32" fmla="*/ 8 w 107"/>
                <a:gd name="T33" fmla="*/ 29 h 44"/>
                <a:gd name="T34" fmla="*/ 9 w 107"/>
                <a:gd name="T35" fmla="*/ 30 h 44"/>
                <a:gd name="T36" fmla="*/ 8 w 107"/>
                <a:gd name="T37" fmla="*/ 32 h 44"/>
                <a:gd name="T38" fmla="*/ 9 w 107"/>
                <a:gd name="T39" fmla="*/ 32 h 44"/>
                <a:gd name="T40" fmla="*/ 6 w 107"/>
                <a:gd name="T41" fmla="*/ 23 h 44"/>
                <a:gd name="T42" fmla="*/ 3 w 107"/>
                <a:gd name="T43" fmla="*/ 25 h 44"/>
                <a:gd name="T44" fmla="*/ 1 w 107"/>
                <a:gd name="T45" fmla="*/ 27 h 44"/>
                <a:gd name="T46" fmla="*/ 0 w 107"/>
                <a:gd name="T47" fmla="*/ 31 h 44"/>
                <a:gd name="T48" fmla="*/ 2 w 107"/>
                <a:gd name="T49" fmla="*/ 34 h 44"/>
                <a:gd name="T50" fmla="*/ 6 w 107"/>
                <a:gd name="T51" fmla="*/ 38 h 44"/>
                <a:gd name="T52" fmla="*/ 12 w 107"/>
                <a:gd name="T53" fmla="*/ 40 h 44"/>
                <a:gd name="T54" fmla="*/ 19 w 107"/>
                <a:gd name="T55" fmla="*/ 42 h 44"/>
                <a:gd name="T56" fmla="*/ 27 w 107"/>
                <a:gd name="T57" fmla="*/ 43 h 44"/>
                <a:gd name="T58" fmla="*/ 37 w 107"/>
                <a:gd name="T59" fmla="*/ 44 h 44"/>
                <a:gd name="T60" fmla="*/ 46 w 107"/>
                <a:gd name="T61" fmla="*/ 44 h 44"/>
                <a:gd name="T62" fmla="*/ 57 w 107"/>
                <a:gd name="T63" fmla="*/ 44 h 44"/>
                <a:gd name="T64" fmla="*/ 68 w 107"/>
                <a:gd name="T65" fmla="*/ 42 h 44"/>
                <a:gd name="T66" fmla="*/ 77 w 107"/>
                <a:gd name="T67" fmla="*/ 39 h 44"/>
                <a:gd name="T68" fmla="*/ 87 w 107"/>
                <a:gd name="T69" fmla="*/ 36 h 44"/>
                <a:gd name="T70" fmla="*/ 95 w 107"/>
                <a:gd name="T71" fmla="*/ 29 h 44"/>
                <a:gd name="T72" fmla="*/ 101 w 107"/>
                <a:gd name="T73" fmla="*/ 21 h 44"/>
                <a:gd name="T74" fmla="*/ 104 w 107"/>
                <a:gd name="T75" fmla="*/ 17 h 44"/>
                <a:gd name="T76" fmla="*/ 106 w 107"/>
                <a:gd name="T77" fmla="*/ 11 h 44"/>
                <a:gd name="T78" fmla="*/ 107 w 107"/>
                <a:gd name="T79" fmla="*/ 6 h 44"/>
                <a:gd name="T80" fmla="*/ 107 w 107"/>
                <a:gd name="T81" fmla="*/ 0 h 44"/>
                <a:gd name="T82" fmla="*/ 98 w 107"/>
                <a:gd name="T83" fmla="*/ 0 h 4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7"/>
                <a:gd name="T127" fmla="*/ 0 h 44"/>
                <a:gd name="T128" fmla="*/ 107 w 107"/>
                <a:gd name="T129" fmla="*/ 44 h 4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7" h="44">
                  <a:moveTo>
                    <a:pt x="98" y="0"/>
                  </a:moveTo>
                  <a:lnTo>
                    <a:pt x="97" y="5"/>
                  </a:lnTo>
                  <a:lnTo>
                    <a:pt x="97" y="9"/>
                  </a:lnTo>
                  <a:lnTo>
                    <a:pt x="95" y="14"/>
                  </a:lnTo>
                  <a:lnTo>
                    <a:pt x="94" y="16"/>
                  </a:lnTo>
                  <a:lnTo>
                    <a:pt x="89" y="22"/>
                  </a:lnTo>
                  <a:lnTo>
                    <a:pt x="82" y="27"/>
                  </a:lnTo>
                  <a:lnTo>
                    <a:pt x="75" y="31"/>
                  </a:lnTo>
                  <a:lnTo>
                    <a:pt x="66" y="33"/>
                  </a:lnTo>
                  <a:lnTo>
                    <a:pt x="56" y="34"/>
                  </a:lnTo>
                  <a:lnTo>
                    <a:pt x="46" y="36"/>
                  </a:lnTo>
                  <a:lnTo>
                    <a:pt x="37" y="36"/>
                  </a:lnTo>
                  <a:lnTo>
                    <a:pt x="28" y="34"/>
                  </a:lnTo>
                  <a:lnTo>
                    <a:pt x="20" y="33"/>
                  </a:lnTo>
                  <a:lnTo>
                    <a:pt x="14" y="31"/>
                  </a:lnTo>
                  <a:lnTo>
                    <a:pt x="9" y="30"/>
                  </a:lnTo>
                  <a:lnTo>
                    <a:pt x="8" y="29"/>
                  </a:lnTo>
                  <a:lnTo>
                    <a:pt x="9" y="30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6" y="23"/>
                  </a:lnTo>
                  <a:lnTo>
                    <a:pt x="3" y="25"/>
                  </a:lnTo>
                  <a:lnTo>
                    <a:pt x="1" y="27"/>
                  </a:lnTo>
                  <a:lnTo>
                    <a:pt x="0" y="31"/>
                  </a:lnTo>
                  <a:lnTo>
                    <a:pt x="2" y="34"/>
                  </a:lnTo>
                  <a:lnTo>
                    <a:pt x="6" y="38"/>
                  </a:lnTo>
                  <a:lnTo>
                    <a:pt x="12" y="40"/>
                  </a:lnTo>
                  <a:lnTo>
                    <a:pt x="19" y="42"/>
                  </a:lnTo>
                  <a:lnTo>
                    <a:pt x="27" y="43"/>
                  </a:lnTo>
                  <a:lnTo>
                    <a:pt x="37" y="44"/>
                  </a:lnTo>
                  <a:lnTo>
                    <a:pt x="46" y="44"/>
                  </a:lnTo>
                  <a:lnTo>
                    <a:pt x="57" y="44"/>
                  </a:lnTo>
                  <a:lnTo>
                    <a:pt x="68" y="42"/>
                  </a:lnTo>
                  <a:lnTo>
                    <a:pt x="77" y="39"/>
                  </a:lnTo>
                  <a:lnTo>
                    <a:pt x="87" y="36"/>
                  </a:lnTo>
                  <a:lnTo>
                    <a:pt x="95" y="29"/>
                  </a:lnTo>
                  <a:lnTo>
                    <a:pt x="101" y="21"/>
                  </a:lnTo>
                  <a:lnTo>
                    <a:pt x="104" y="17"/>
                  </a:lnTo>
                  <a:lnTo>
                    <a:pt x="106" y="11"/>
                  </a:lnTo>
                  <a:lnTo>
                    <a:pt x="107" y="6"/>
                  </a:lnTo>
                  <a:lnTo>
                    <a:pt x="107" y="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33" name="Freeform 1942"/>
            <p:cNvSpPr>
              <a:spLocks/>
            </p:cNvSpPr>
            <p:nvPr/>
          </p:nvSpPr>
          <p:spPr bwMode="auto">
            <a:xfrm>
              <a:off x="2775" y="4012"/>
              <a:ext cx="52" cy="16"/>
            </a:xfrm>
            <a:custGeom>
              <a:avLst/>
              <a:gdLst>
                <a:gd name="T0" fmla="*/ 7 w 52"/>
                <a:gd name="T1" fmla="*/ 14 h 16"/>
                <a:gd name="T2" fmla="*/ 9 w 52"/>
                <a:gd name="T3" fmla="*/ 12 h 16"/>
                <a:gd name="T4" fmla="*/ 12 w 52"/>
                <a:gd name="T5" fmla="*/ 10 h 16"/>
                <a:gd name="T6" fmla="*/ 14 w 52"/>
                <a:gd name="T7" fmla="*/ 10 h 16"/>
                <a:gd name="T8" fmla="*/ 16 w 52"/>
                <a:gd name="T9" fmla="*/ 9 h 16"/>
                <a:gd name="T10" fmla="*/ 22 w 52"/>
                <a:gd name="T11" fmla="*/ 9 h 16"/>
                <a:gd name="T12" fmla="*/ 29 w 52"/>
                <a:gd name="T13" fmla="*/ 10 h 16"/>
                <a:gd name="T14" fmla="*/ 35 w 52"/>
                <a:gd name="T15" fmla="*/ 12 h 16"/>
                <a:gd name="T16" fmla="*/ 40 w 52"/>
                <a:gd name="T17" fmla="*/ 14 h 16"/>
                <a:gd name="T18" fmla="*/ 42 w 52"/>
                <a:gd name="T19" fmla="*/ 16 h 16"/>
                <a:gd name="T20" fmla="*/ 43 w 52"/>
                <a:gd name="T21" fmla="*/ 16 h 16"/>
                <a:gd name="T22" fmla="*/ 52 w 52"/>
                <a:gd name="T23" fmla="*/ 16 h 16"/>
                <a:gd name="T24" fmla="*/ 49 w 52"/>
                <a:gd name="T25" fmla="*/ 11 h 16"/>
                <a:gd name="T26" fmla="*/ 44 w 52"/>
                <a:gd name="T27" fmla="*/ 7 h 16"/>
                <a:gd name="T28" fmla="*/ 38 w 52"/>
                <a:gd name="T29" fmla="*/ 3 h 16"/>
                <a:gd name="T30" fmla="*/ 31 w 52"/>
                <a:gd name="T31" fmla="*/ 1 h 16"/>
                <a:gd name="T32" fmla="*/ 23 w 52"/>
                <a:gd name="T33" fmla="*/ 0 h 16"/>
                <a:gd name="T34" fmla="*/ 15 w 52"/>
                <a:gd name="T35" fmla="*/ 0 h 16"/>
                <a:gd name="T36" fmla="*/ 11 w 52"/>
                <a:gd name="T37" fmla="*/ 1 h 16"/>
                <a:gd name="T38" fmla="*/ 7 w 52"/>
                <a:gd name="T39" fmla="*/ 2 h 16"/>
                <a:gd name="T40" fmla="*/ 3 w 52"/>
                <a:gd name="T41" fmla="*/ 4 h 16"/>
                <a:gd name="T42" fmla="*/ 0 w 52"/>
                <a:gd name="T43" fmla="*/ 8 h 16"/>
                <a:gd name="T44" fmla="*/ 7 w 52"/>
                <a:gd name="T45" fmla="*/ 14 h 1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2"/>
                <a:gd name="T70" fmla="*/ 0 h 16"/>
                <a:gd name="T71" fmla="*/ 52 w 52"/>
                <a:gd name="T72" fmla="*/ 16 h 1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2" h="16">
                  <a:moveTo>
                    <a:pt x="7" y="14"/>
                  </a:moveTo>
                  <a:lnTo>
                    <a:pt x="9" y="12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6" y="9"/>
                  </a:lnTo>
                  <a:lnTo>
                    <a:pt x="22" y="9"/>
                  </a:lnTo>
                  <a:lnTo>
                    <a:pt x="29" y="10"/>
                  </a:lnTo>
                  <a:lnTo>
                    <a:pt x="35" y="12"/>
                  </a:lnTo>
                  <a:lnTo>
                    <a:pt x="40" y="14"/>
                  </a:lnTo>
                  <a:lnTo>
                    <a:pt x="42" y="16"/>
                  </a:lnTo>
                  <a:lnTo>
                    <a:pt x="43" y="16"/>
                  </a:lnTo>
                  <a:lnTo>
                    <a:pt x="52" y="16"/>
                  </a:lnTo>
                  <a:lnTo>
                    <a:pt x="49" y="11"/>
                  </a:lnTo>
                  <a:lnTo>
                    <a:pt x="44" y="7"/>
                  </a:lnTo>
                  <a:lnTo>
                    <a:pt x="38" y="3"/>
                  </a:lnTo>
                  <a:lnTo>
                    <a:pt x="31" y="1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7" y="2"/>
                  </a:lnTo>
                  <a:lnTo>
                    <a:pt x="3" y="4"/>
                  </a:lnTo>
                  <a:lnTo>
                    <a:pt x="0" y="8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34" name="Freeform 1943"/>
            <p:cNvSpPr>
              <a:spLocks/>
            </p:cNvSpPr>
            <p:nvPr/>
          </p:nvSpPr>
          <p:spPr bwMode="auto">
            <a:xfrm>
              <a:off x="2726" y="4020"/>
              <a:ext cx="56" cy="40"/>
            </a:xfrm>
            <a:custGeom>
              <a:avLst/>
              <a:gdLst>
                <a:gd name="T0" fmla="*/ 3 w 56"/>
                <a:gd name="T1" fmla="*/ 40 h 40"/>
                <a:gd name="T2" fmla="*/ 7 w 56"/>
                <a:gd name="T3" fmla="*/ 38 h 40"/>
                <a:gd name="T4" fmla="*/ 12 w 56"/>
                <a:gd name="T5" fmla="*/ 37 h 40"/>
                <a:gd name="T6" fmla="*/ 18 w 56"/>
                <a:gd name="T7" fmla="*/ 34 h 40"/>
                <a:gd name="T8" fmla="*/ 26 w 56"/>
                <a:gd name="T9" fmla="*/ 30 h 40"/>
                <a:gd name="T10" fmla="*/ 34 w 56"/>
                <a:gd name="T11" fmla="*/ 25 h 40"/>
                <a:gd name="T12" fmla="*/ 42 w 56"/>
                <a:gd name="T13" fmla="*/ 19 h 40"/>
                <a:gd name="T14" fmla="*/ 49 w 56"/>
                <a:gd name="T15" fmla="*/ 13 h 40"/>
                <a:gd name="T16" fmla="*/ 56 w 56"/>
                <a:gd name="T17" fmla="*/ 6 h 40"/>
                <a:gd name="T18" fmla="*/ 49 w 56"/>
                <a:gd name="T19" fmla="*/ 0 h 40"/>
                <a:gd name="T20" fmla="*/ 44 w 56"/>
                <a:gd name="T21" fmla="*/ 6 h 40"/>
                <a:gd name="T22" fmla="*/ 36 w 56"/>
                <a:gd name="T23" fmla="*/ 13 h 40"/>
                <a:gd name="T24" fmla="*/ 29 w 56"/>
                <a:gd name="T25" fmla="*/ 17 h 40"/>
                <a:gd name="T26" fmla="*/ 21 w 56"/>
                <a:gd name="T27" fmla="*/ 22 h 40"/>
                <a:gd name="T28" fmla="*/ 15 w 56"/>
                <a:gd name="T29" fmla="*/ 25 h 40"/>
                <a:gd name="T30" fmla="*/ 9 w 56"/>
                <a:gd name="T31" fmla="*/ 28 h 40"/>
                <a:gd name="T32" fmla="*/ 3 w 56"/>
                <a:gd name="T33" fmla="*/ 30 h 40"/>
                <a:gd name="T34" fmla="*/ 0 w 56"/>
                <a:gd name="T35" fmla="*/ 31 h 40"/>
                <a:gd name="T36" fmla="*/ 3 w 56"/>
                <a:gd name="T37" fmla="*/ 40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"/>
                <a:gd name="T58" fmla="*/ 0 h 40"/>
                <a:gd name="T59" fmla="*/ 56 w 56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" h="40">
                  <a:moveTo>
                    <a:pt x="3" y="40"/>
                  </a:moveTo>
                  <a:lnTo>
                    <a:pt x="7" y="38"/>
                  </a:lnTo>
                  <a:lnTo>
                    <a:pt x="12" y="37"/>
                  </a:lnTo>
                  <a:lnTo>
                    <a:pt x="18" y="34"/>
                  </a:lnTo>
                  <a:lnTo>
                    <a:pt x="26" y="30"/>
                  </a:lnTo>
                  <a:lnTo>
                    <a:pt x="34" y="25"/>
                  </a:lnTo>
                  <a:lnTo>
                    <a:pt x="42" y="19"/>
                  </a:lnTo>
                  <a:lnTo>
                    <a:pt x="49" y="13"/>
                  </a:lnTo>
                  <a:lnTo>
                    <a:pt x="56" y="6"/>
                  </a:lnTo>
                  <a:lnTo>
                    <a:pt x="49" y="0"/>
                  </a:lnTo>
                  <a:lnTo>
                    <a:pt x="44" y="6"/>
                  </a:lnTo>
                  <a:lnTo>
                    <a:pt x="36" y="13"/>
                  </a:lnTo>
                  <a:lnTo>
                    <a:pt x="29" y="17"/>
                  </a:lnTo>
                  <a:lnTo>
                    <a:pt x="21" y="22"/>
                  </a:lnTo>
                  <a:lnTo>
                    <a:pt x="15" y="25"/>
                  </a:lnTo>
                  <a:lnTo>
                    <a:pt x="9" y="28"/>
                  </a:lnTo>
                  <a:lnTo>
                    <a:pt x="3" y="30"/>
                  </a:lnTo>
                  <a:lnTo>
                    <a:pt x="0" y="31"/>
                  </a:lnTo>
                  <a:lnTo>
                    <a:pt x="3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35" name="Freeform 1944"/>
            <p:cNvSpPr>
              <a:spLocks/>
            </p:cNvSpPr>
            <p:nvPr/>
          </p:nvSpPr>
          <p:spPr bwMode="auto">
            <a:xfrm>
              <a:off x="2987" y="4016"/>
              <a:ext cx="97" cy="52"/>
            </a:xfrm>
            <a:custGeom>
              <a:avLst/>
              <a:gdLst>
                <a:gd name="T0" fmla="*/ 94 w 97"/>
                <a:gd name="T1" fmla="*/ 40 h 52"/>
                <a:gd name="T2" fmla="*/ 96 w 97"/>
                <a:gd name="T3" fmla="*/ 41 h 52"/>
                <a:gd name="T4" fmla="*/ 97 w 97"/>
                <a:gd name="T5" fmla="*/ 42 h 52"/>
                <a:gd name="T6" fmla="*/ 97 w 97"/>
                <a:gd name="T7" fmla="*/ 43 h 52"/>
                <a:gd name="T8" fmla="*/ 97 w 97"/>
                <a:gd name="T9" fmla="*/ 44 h 52"/>
                <a:gd name="T10" fmla="*/ 94 w 97"/>
                <a:gd name="T11" fmla="*/ 46 h 52"/>
                <a:gd name="T12" fmla="*/ 89 w 97"/>
                <a:gd name="T13" fmla="*/ 48 h 52"/>
                <a:gd name="T14" fmla="*/ 82 w 97"/>
                <a:gd name="T15" fmla="*/ 50 h 52"/>
                <a:gd name="T16" fmla="*/ 74 w 97"/>
                <a:gd name="T17" fmla="*/ 51 h 52"/>
                <a:gd name="T18" fmla="*/ 65 w 97"/>
                <a:gd name="T19" fmla="*/ 52 h 52"/>
                <a:gd name="T20" fmla="*/ 55 w 97"/>
                <a:gd name="T21" fmla="*/ 52 h 52"/>
                <a:gd name="T22" fmla="*/ 45 w 97"/>
                <a:gd name="T23" fmla="*/ 51 h 52"/>
                <a:gd name="T24" fmla="*/ 35 w 97"/>
                <a:gd name="T25" fmla="*/ 50 h 52"/>
                <a:gd name="T26" fmla="*/ 26 w 97"/>
                <a:gd name="T27" fmla="*/ 46 h 52"/>
                <a:gd name="T28" fmla="*/ 16 w 97"/>
                <a:gd name="T29" fmla="*/ 43 h 52"/>
                <a:gd name="T30" fmla="*/ 10 w 97"/>
                <a:gd name="T31" fmla="*/ 38 h 52"/>
                <a:gd name="T32" fmla="*/ 4 w 97"/>
                <a:gd name="T33" fmla="*/ 31 h 52"/>
                <a:gd name="T34" fmla="*/ 2 w 97"/>
                <a:gd name="T35" fmla="*/ 27 h 52"/>
                <a:gd name="T36" fmla="*/ 1 w 97"/>
                <a:gd name="T37" fmla="*/ 22 h 52"/>
                <a:gd name="T38" fmla="*/ 0 w 97"/>
                <a:gd name="T39" fmla="*/ 18 h 52"/>
                <a:gd name="T40" fmla="*/ 0 w 97"/>
                <a:gd name="T41" fmla="*/ 12 h 52"/>
                <a:gd name="T42" fmla="*/ 1 w 97"/>
                <a:gd name="T43" fmla="*/ 9 h 52"/>
                <a:gd name="T44" fmla="*/ 5 w 97"/>
                <a:gd name="T45" fmla="*/ 7 h 52"/>
                <a:gd name="T46" fmla="*/ 10 w 97"/>
                <a:gd name="T47" fmla="*/ 4 h 52"/>
                <a:gd name="T48" fmla="*/ 16 w 97"/>
                <a:gd name="T49" fmla="*/ 1 h 52"/>
                <a:gd name="T50" fmla="*/ 24 w 97"/>
                <a:gd name="T51" fmla="*/ 0 h 52"/>
                <a:gd name="T52" fmla="*/ 31 w 97"/>
                <a:gd name="T53" fmla="*/ 0 h 52"/>
                <a:gd name="T54" fmla="*/ 34 w 97"/>
                <a:gd name="T55" fmla="*/ 1 h 52"/>
                <a:gd name="T56" fmla="*/ 38 w 97"/>
                <a:gd name="T57" fmla="*/ 3 h 52"/>
                <a:gd name="T58" fmla="*/ 41 w 97"/>
                <a:gd name="T59" fmla="*/ 5 h 52"/>
                <a:gd name="T60" fmla="*/ 43 w 97"/>
                <a:gd name="T61" fmla="*/ 7 h 52"/>
                <a:gd name="T62" fmla="*/ 49 w 97"/>
                <a:gd name="T63" fmla="*/ 13 h 52"/>
                <a:gd name="T64" fmla="*/ 57 w 97"/>
                <a:gd name="T65" fmla="*/ 20 h 52"/>
                <a:gd name="T66" fmla="*/ 64 w 97"/>
                <a:gd name="T67" fmla="*/ 26 h 52"/>
                <a:gd name="T68" fmla="*/ 71 w 97"/>
                <a:gd name="T69" fmla="*/ 30 h 52"/>
                <a:gd name="T70" fmla="*/ 79 w 97"/>
                <a:gd name="T71" fmla="*/ 33 h 52"/>
                <a:gd name="T72" fmla="*/ 85 w 97"/>
                <a:gd name="T73" fmla="*/ 37 h 52"/>
                <a:gd name="T74" fmla="*/ 90 w 97"/>
                <a:gd name="T75" fmla="*/ 39 h 52"/>
                <a:gd name="T76" fmla="*/ 94 w 97"/>
                <a:gd name="T77" fmla="*/ 40 h 5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7"/>
                <a:gd name="T118" fmla="*/ 0 h 52"/>
                <a:gd name="T119" fmla="*/ 97 w 97"/>
                <a:gd name="T120" fmla="*/ 52 h 5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7" h="52">
                  <a:moveTo>
                    <a:pt x="94" y="40"/>
                  </a:moveTo>
                  <a:lnTo>
                    <a:pt x="96" y="41"/>
                  </a:lnTo>
                  <a:lnTo>
                    <a:pt x="97" y="42"/>
                  </a:lnTo>
                  <a:lnTo>
                    <a:pt x="97" y="43"/>
                  </a:lnTo>
                  <a:lnTo>
                    <a:pt x="97" y="44"/>
                  </a:lnTo>
                  <a:lnTo>
                    <a:pt x="94" y="46"/>
                  </a:lnTo>
                  <a:lnTo>
                    <a:pt x="89" y="48"/>
                  </a:lnTo>
                  <a:lnTo>
                    <a:pt x="82" y="50"/>
                  </a:lnTo>
                  <a:lnTo>
                    <a:pt x="74" y="51"/>
                  </a:lnTo>
                  <a:lnTo>
                    <a:pt x="65" y="52"/>
                  </a:lnTo>
                  <a:lnTo>
                    <a:pt x="55" y="52"/>
                  </a:lnTo>
                  <a:lnTo>
                    <a:pt x="45" y="51"/>
                  </a:lnTo>
                  <a:lnTo>
                    <a:pt x="35" y="50"/>
                  </a:lnTo>
                  <a:lnTo>
                    <a:pt x="26" y="46"/>
                  </a:lnTo>
                  <a:lnTo>
                    <a:pt x="16" y="43"/>
                  </a:lnTo>
                  <a:lnTo>
                    <a:pt x="10" y="38"/>
                  </a:lnTo>
                  <a:lnTo>
                    <a:pt x="4" y="31"/>
                  </a:lnTo>
                  <a:lnTo>
                    <a:pt x="2" y="27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1" y="9"/>
                  </a:lnTo>
                  <a:lnTo>
                    <a:pt x="5" y="7"/>
                  </a:lnTo>
                  <a:lnTo>
                    <a:pt x="10" y="4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34" y="1"/>
                  </a:lnTo>
                  <a:lnTo>
                    <a:pt x="38" y="3"/>
                  </a:lnTo>
                  <a:lnTo>
                    <a:pt x="41" y="5"/>
                  </a:lnTo>
                  <a:lnTo>
                    <a:pt x="43" y="7"/>
                  </a:lnTo>
                  <a:lnTo>
                    <a:pt x="49" y="13"/>
                  </a:lnTo>
                  <a:lnTo>
                    <a:pt x="57" y="20"/>
                  </a:lnTo>
                  <a:lnTo>
                    <a:pt x="64" y="26"/>
                  </a:lnTo>
                  <a:lnTo>
                    <a:pt x="71" y="30"/>
                  </a:lnTo>
                  <a:lnTo>
                    <a:pt x="79" y="33"/>
                  </a:lnTo>
                  <a:lnTo>
                    <a:pt x="85" y="37"/>
                  </a:lnTo>
                  <a:lnTo>
                    <a:pt x="90" y="39"/>
                  </a:lnTo>
                  <a:lnTo>
                    <a:pt x="94" y="4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36" name="Freeform 1945"/>
            <p:cNvSpPr>
              <a:spLocks/>
            </p:cNvSpPr>
            <p:nvPr/>
          </p:nvSpPr>
          <p:spPr bwMode="auto">
            <a:xfrm>
              <a:off x="2982" y="4028"/>
              <a:ext cx="106" cy="44"/>
            </a:xfrm>
            <a:custGeom>
              <a:avLst/>
              <a:gdLst>
                <a:gd name="T0" fmla="*/ 0 w 106"/>
                <a:gd name="T1" fmla="*/ 0 h 44"/>
                <a:gd name="T2" fmla="*/ 0 w 106"/>
                <a:gd name="T3" fmla="*/ 6 h 44"/>
                <a:gd name="T4" fmla="*/ 1 w 106"/>
                <a:gd name="T5" fmla="*/ 11 h 44"/>
                <a:gd name="T6" fmla="*/ 3 w 106"/>
                <a:gd name="T7" fmla="*/ 17 h 44"/>
                <a:gd name="T8" fmla="*/ 6 w 106"/>
                <a:gd name="T9" fmla="*/ 21 h 44"/>
                <a:gd name="T10" fmla="*/ 12 w 106"/>
                <a:gd name="T11" fmla="*/ 29 h 44"/>
                <a:gd name="T12" fmla="*/ 19 w 106"/>
                <a:gd name="T13" fmla="*/ 36 h 44"/>
                <a:gd name="T14" fmla="*/ 29 w 106"/>
                <a:gd name="T15" fmla="*/ 39 h 44"/>
                <a:gd name="T16" fmla="*/ 39 w 106"/>
                <a:gd name="T17" fmla="*/ 42 h 44"/>
                <a:gd name="T18" fmla="*/ 49 w 106"/>
                <a:gd name="T19" fmla="*/ 44 h 44"/>
                <a:gd name="T20" fmla="*/ 60 w 106"/>
                <a:gd name="T21" fmla="*/ 44 h 44"/>
                <a:gd name="T22" fmla="*/ 70 w 106"/>
                <a:gd name="T23" fmla="*/ 44 h 44"/>
                <a:gd name="T24" fmla="*/ 80 w 106"/>
                <a:gd name="T25" fmla="*/ 43 h 44"/>
                <a:gd name="T26" fmla="*/ 88 w 106"/>
                <a:gd name="T27" fmla="*/ 42 h 44"/>
                <a:gd name="T28" fmla="*/ 95 w 106"/>
                <a:gd name="T29" fmla="*/ 40 h 44"/>
                <a:gd name="T30" fmla="*/ 101 w 106"/>
                <a:gd name="T31" fmla="*/ 38 h 44"/>
                <a:gd name="T32" fmla="*/ 105 w 106"/>
                <a:gd name="T33" fmla="*/ 34 h 44"/>
                <a:gd name="T34" fmla="*/ 106 w 106"/>
                <a:gd name="T35" fmla="*/ 31 h 44"/>
                <a:gd name="T36" fmla="*/ 105 w 106"/>
                <a:gd name="T37" fmla="*/ 27 h 44"/>
                <a:gd name="T38" fmla="*/ 103 w 106"/>
                <a:gd name="T39" fmla="*/ 25 h 44"/>
                <a:gd name="T40" fmla="*/ 101 w 106"/>
                <a:gd name="T41" fmla="*/ 23 h 44"/>
                <a:gd name="T42" fmla="*/ 98 w 106"/>
                <a:gd name="T43" fmla="*/ 32 h 44"/>
                <a:gd name="T44" fmla="*/ 99 w 106"/>
                <a:gd name="T45" fmla="*/ 32 h 44"/>
                <a:gd name="T46" fmla="*/ 98 w 106"/>
                <a:gd name="T47" fmla="*/ 32 h 44"/>
                <a:gd name="T48" fmla="*/ 98 w 106"/>
                <a:gd name="T49" fmla="*/ 30 h 44"/>
                <a:gd name="T50" fmla="*/ 99 w 106"/>
                <a:gd name="T51" fmla="*/ 29 h 44"/>
                <a:gd name="T52" fmla="*/ 97 w 106"/>
                <a:gd name="T53" fmla="*/ 30 h 44"/>
                <a:gd name="T54" fmla="*/ 92 w 106"/>
                <a:gd name="T55" fmla="*/ 31 h 44"/>
                <a:gd name="T56" fmla="*/ 86 w 106"/>
                <a:gd name="T57" fmla="*/ 33 h 44"/>
                <a:gd name="T58" fmla="*/ 79 w 106"/>
                <a:gd name="T59" fmla="*/ 34 h 44"/>
                <a:gd name="T60" fmla="*/ 70 w 106"/>
                <a:gd name="T61" fmla="*/ 36 h 44"/>
                <a:gd name="T62" fmla="*/ 61 w 106"/>
                <a:gd name="T63" fmla="*/ 36 h 44"/>
                <a:gd name="T64" fmla="*/ 50 w 106"/>
                <a:gd name="T65" fmla="*/ 34 h 44"/>
                <a:gd name="T66" fmla="*/ 40 w 106"/>
                <a:gd name="T67" fmla="*/ 33 h 44"/>
                <a:gd name="T68" fmla="*/ 32 w 106"/>
                <a:gd name="T69" fmla="*/ 31 h 44"/>
                <a:gd name="T70" fmla="*/ 24 w 106"/>
                <a:gd name="T71" fmla="*/ 27 h 44"/>
                <a:gd name="T72" fmla="*/ 17 w 106"/>
                <a:gd name="T73" fmla="*/ 22 h 44"/>
                <a:gd name="T74" fmla="*/ 13 w 106"/>
                <a:gd name="T75" fmla="*/ 16 h 44"/>
                <a:gd name="T76" fmla="*/ 11 w 106"/>
                <a:gd name="T77" fmla="*/ 14 h 44"/>
                <a:gd name="T78" fmla="*/ 10 w 106"/>
                <a:gd name="T79" fmla="*/ 9 h 44"/>
                <a:gd name="T80" fmla="*/ 9 w 106"/>
                <a:gd name="T81" fmla="*/ 5 h 44"/>
                <a:gd name="T82" fmla="*/ 9 w 106"/>
                <a:gd name="T83" fmla="*/ 0 h 44"/>
                <a:gd name="T84" fmla="*/ 0 w 106"/>
                <a:gd name="T85" fmla="*/ 0 h 4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6"/>
                <a:gd name="T130" fmla="*/ 0 h 44"/>
                <a:gd name="T131" fmla="*/ 106 w 106"/>
                <a:gd name="T132" fmla="*/ 44 h 4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6" h="44">
                  <a:moveTo>
                    <a:pt x="0" y="0"/>
                  </a:moveTo>
                  <a:lnTo>
                    <a:pt x="0" y="6"/>
                  </a:lnTo>
                  <a:lnTo>
                    <a:pt x="1" y="11"/>
                  </a:lnTo>
                  <a:lnTo>
                    <a:pt x="3" y="17"/>
                  </a:lnTo>
                  <a:lnTo>
                    <a:pt x="6" y="21"/>
                  </a:lnTo>
                  <a:lnTo>
                    <a:pt x="12" y="29"/>
                  </a:lnTo>
                  <a:lnTo>
                    <a:pt x="19" y="36"/>
                  </a:lnTo>
                  <a:lnTo>
                    <a:pt x="29" y="39"/>
                  </a:lnTo>
                  <a:lnTo>
                    <a:pt x="39" y="42"/>
                  </a:lnTo>
                  <a:lnTo>
                    <a:pt x="49" y="44"/>
                  </a:lnTo>
                  <a:lnTo>
                    <a:pt x="60" y="44"/>
                  </a:lnTo>
                  <a:lnTo>
                    <a:pt x="70" y="44"/>
                  </a:lnTo>
                  <a:lnTo>
                    <a:pt x="80" y="43"/>
                  </a:lnTo>
                  <a:lnTo>
                    <a:pt x="88" y="42"/>
                  </a:lnTo>
                  <a:lnTo>
                    <a:pt x="95" y="40"/>
                  </a:lnTo>
                  <a:lnTo>
                    <a:pt x="101" y="38"/>
                  </a:lnTo>
                  <a:lnTo>
                    <a:pt x="105" y="34"/>
                  </a:lnTo>
                  <a:lnTo>
                    <a:pt x="106" y="31"/>
                  </a:lnTo>
                  <a:lnTo>
                    <a:pt x="105" y="27"/>
                  </a:lnTo>
                  <a:lnTo>
                    <a:pt x="103" y="25"/>
                  </a:lnTo>
                  <a:lnTo>
                    <a:pt x="101" y="23"/>
                  </a:lnTo>
                  <a:lnTo>
                    <a:pt x="98" y="32"/>
                  </a:lnTo>
                  <a:lnTo>
                    <a:pt x="99" y="32"/>
                  </a:lnTo>
                  <a:lnTo>
                    <a:pt x="98" y="32"/>
                  </a:lnTo>
                  <a:lnTo>
                    <a:pt x="98" y="30"/>
                  </a:lnTo>
                  <a:lnTo>
                    <a:pt x="99" y="29"/>
                  </a:lnTo>
                  <a:lnTo>
                    <a:pt x="97" y="30"/>
                  </a:lnTo>
                  <a:lnTo>
                    <a:pt x="92" y="31"/>
                  </a:lnTo>
                  <a:lnTo>
                    <a:pt x="86" y="33"/>
                  </a:lnTo>
                  <a:lnTo>
                    <a:pt x="79" y="34"/>
                  </a:lnTo>
                  <a:lnTo>
                    <a:pt x="70" y="36"/>
                  </a:lnTo>
                  <a:lnTo>
                    <a:pt x="61" y="36"/>
                  </a:lnTo>
                  <a:lnTo>
                    <a:pt x="50" y="34"/>
                  </a:lnTo>
                  <a:lnTo>
                    <a:pt x="40" y="33"/>
                  </a:lnTo>
                  <a:lnTo>
                    <a:pt x="32" y="31"/>
                  </a:lnTo>
                  <a:lnTo>
                    <a:pt x="24" y="27"/>
                  </a:lnTo>
                  <a:lnTo>
                    <a:pt x="17" y="22"/>
                  </a:lnTo>
                  <a:lnTo>
                    <a:pt x="13" y="16"/>
                  </a:lnTo>
                  <a:lnTo>
                    <a:pt x="11" y="14"/>
                  </a:lnTo>
                  <a:lnTo>
                    <a:pt x="10" y="9"/>
                  </a:lnTo>
                  <a:lnTo>
                    <a:pt x="9" y="5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37" name="Freeform 1946"/>
            <p:cNvSpPr>
              <a:spLocks/>
            </p:cNvSpPr>
            <p:nvPr/>
          </p:nvSpPr>
          <p:spPr bwMode="auto">
            <a:xfrm>
              <a:off x="2982" y="4012"/>
              <a:ext cx="51" cy="16"/>
            </a:xfrm>
            <a:custGeom>
              <a:avLst/>
              <a:gdLst>
                <a:gd name="T0" fmla="*/ 51 w 51"/>
                <a:gd name="T1" fmla="*/ 8 h 16"/>
                <a:gd name="T2" fmla="*/ 48 w 51"/>
                <a:gd name="T3" fmla="*/ 4 h 16"/>
                <a:gd name="T4" fmla="*/ 45 w 51"/>
                <a:gd name="T5" fmla="*/ 2 h 16"/>
                <a:gd name="T6" fmla="*/ 40 w 51"/>
                <a:gd name="T7" fmla="*/ 1 h 16"/>
                <a:gd name="T8" fmla="*/ 36 w 51"/>
                <a:gd name="T9" fmla="*/ 0 h 16"/>
                <a:gd name="T10" fmla="*/ 29 w 51"/>
                <a:gd name="T11" fmla="*/ 0 h 16"/>
                <a:gd name="T12" fmla="*/ 20 w 51"/>
                <a:gd name="T13" fmla="*/ 1 h 16"/>
                <a:gd name="T14" fmla="*/ 13 w 51"/>
                <a:gd name="T15" fmla="*/ 3 h 16"/>
                <a:gd name="T16" fmla="*/ 8 w 51"/>
                <a:gd name="T17" fmla="*/ 7 h 16"/>
                <a:gd name="T18" fmla="*/ 2 w 51"/>
                <a:gd name="T19" fmla="*/ 11 h 16"/>
                <a:gd name="T20" fmla="*/ 0 w 51"/>
                <a:gd name="T21" fmla="*/ 16 h 16"/>
                <a:gd name="T22" fmla="*/ 9 w 51"/>
                <a:gd name="T23" fmla="*/ 16 h 16"/>
                <a:gd name="T24" fmla="*/ 12 w 51"/>
                <a:gd name="T25" fmla="*/ 14 h 16"/>
                <a:gd name="T26" fmla="*/ 17 w 51"/>
                <a:gd name="T27" fmla="*/ 12 h 16"/>
                <a:gd name="T28" fmla="*/ 22 w 51"/>
                <a:gd name="T29" fmla="*/ 10 h 16"/>
                <a:gd name="T30" fmla="*/ 29 w 51"/>
                <a:gd name="T31" fmla="*/ 9 h 16"/>
                <a:gd name="T32" fmla="*/ 35 w 51"/>
                <a:gd name="T33" fmla="*/ 9 h 16"/>
                <a:gd name="T34" fmla="*/ 38 w 51"/>
                <a:gd name="T35" fmla="*/ 10 h 16"/>
                <a:gd name="T36" fmla="*/ 40 w 51"/>
                <a:gd name="T37" fmla="*/ 10 h 16"/>
                <a:gd name="T38" fmla="*/ 43 w 51"/>
                <a:gd name="T39" fmla="*/ 12 h 16"/>
                <a:gd name="T40" fmla="*/ 45 w 51"/>
                <a:gd name="T41" fmla="*/ 14 h 16"/>
                <a:gd name="T42" fmla="*/ 51 w 51"/>
                <a:gd name="T43" fmla="*/ 8 h 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6"/>
                <a:gd name="T68" fmla="*/ 51 w 51"/>
                <a:gd name="T69" fmla="*/ 16 h 1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6">
                  <a:moveTo>
                    <a:pt x="51" y="8"/>
                  </a:moveTo>
                  <a:lnTo>
                    <a:pt x="48" y="4"/>
                  </a:lnTo>
                  <a:lnTo>
                    <a:pt x="45" y="2"/>
                  </a:lnTo>
                  <a:lnTo>
                    <a:pt x="40" y="1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0" y="1"/>
                  </a:lnTo>
                  <a:lnTo>
                    <a:pt x="13" y="3"/>
                  </a:lnTo>
                  <a:lnTo>
                    <a:pt x="8" y="7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9" y="16"/>
                  </a:lnTo>
                  <a:lnTo>
                    <a:pt x="12" y="14"/>
                  </a:lnTo>
                  <a:lnTo>
                    <a:pt x="17" y="12"/>
                  </a:lnTo>
                  <a:lnTo>
                    <a:pt x="22" y="10"/>
                  </a:lnTo>
                  <a:lnTo>
                    <a:pt x="29" y="9"/>
                  </a:lnTo>
                  <a:lnTo>
                    <a:pt x="35" y="9"/>
                  </a:lnTo>
                  <a:lnTo>
                    <a:pt x="38" y="10"/>
                  </a:lnTo>
                  <a:lnTo>
                    <a:pt x="40" y="10"/>
                  </a:lnTo>
                  <a:lnTo>
                    <a:pt x="43" y="12"/>
                  </a:lnTo>
                  <a:lnTo>
                    <a:pt x="45" y="14"/>
                  </a:lnTo>
                  <a:lnTo>
                    <a:pt x="51" y="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38" name="Freeform 1947"/>
            <p:cNvSpPr>
              <a:spLocks/>
            </p:cNvSpPr>
            <p:nvPr/>
          </p:nvSpPr>
          <p:spPr bwMode="auto">
            <a:xfrm>
              <a:off x="3027" y="4020"/>
              <a:ext cx="56" cy="40"/>
            </a:xfrm>
            <a:custGeom>
              <a:avLst/>
              <a:gdLst>
                <a:gd name="T0" fmla="*/ 56 w 56"/>
                <a:gd name="T1" fmla="*/ 31 h 40"/>
                <a:gd name="T2" fmla="*/ 52 w 56"/>
                <a:gd name="T3" fmla="*/ 30 h 40"/>
                <a:gd name="T4" fmla="*/ 47 w 56"/>
                <a:gd name="T5" fmla="*/ 28 h 40"/>
                <a:gd name="T6" fmla="*/ 41 w 56"/>
                <a:gd name="T7" fmla="*/ 25 h 40"/>
                <a:gd name="T8" fmla="*/ 34 w 56"/>
                <a:gd name="T9" fmla="*/ 22 h 40"/>
                <a:gd name="T10" fmla="*/ 26 w 56"/>
                <a:gd name="T11" fmla="*/ 17 h 40"/>
                <a:gd name="T12" fmla="*/ 19 w 56"/>
                <a:gd name="T13" fmla="*/ 13 h 40"/>
                <a:gd name="T14" fmla="*/ 12 w 56"/>
                <a:gd name="T15" fmla="*/ 6 h 40"/>
                <a:gd name="T16" fmla="*/ 6 w 56"/>
                <a:gd name="T17" fmla="*/ 0 h 40"/>
                <a:gd name="T18" fmla="*/ 0 w 56"/>
                <a:gd name="T19" fmla="*/ 6 h 40"/>
                <a:gd name="T20" fmla="*/ 6 w 56"/>
                <a:gd name="T21" fmla="*/ 13 h 40"/>
                <a:gd name="T22" fmla="*/ 13 w 56"/>
                <a:gd name="T23" fmla="*/ 19 h 40"/>
                <a:gd name="T24" fmla="*/ 22 w 56"/>
                <a:gd name="T25" fmla="*/ 25 h 40"/>
                <a:gd name="T26" fmla="*/ 29 w 56"/>
                <a:gd name="T27" fmla="*/ 30 h 40"/>
                <a:gd name="T28" fmla="*/ 37 w 56"/>
                <a:gd name="T29" fmla="*/ 34 h 40"/>
                <a:gd name="T30" fmla="*/ 44 w 56"/>
                <a:gd name="T31" fmla="*/ 37 h 40"/>
                <a:gd name="T32" fmla="*/ 48 w 56"/>
                <a:gd name="T33" fmla="*/ 38 h 40"/>
                <a:gd name="T34" fmla="*/ 53 w 56"/>
                <a:gd name="T35" fmla="*/ 40 h 40"/>
                <a:gd name="T36" fmla="*/ 56 w 56"/>
                <a:gd name="T37" fmla="*/ 31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"/>
                <a:gd name="T58" fmla="*/ 0 h 40"/>
                <a:gd name="T59" fmla="*/ 56 w 56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" h="40">
                  <a:moveTo>
                    <a:pt x="56" y="31"/>
                  </a:moveTo>
                  <a:lnTo>
                    <a:pt x="52" y="30"/>
                  </a:lnTo>
                  <a:lnTo>
                    <a:pt x="47" y="28"/>
                  </a:lnTo>
                  <a:lnTo>
                    <a:pt x="41" y="25"/>
                  </a:lnTo>
                  <a:lnTo>
                    <a:pt x="34" y="22"/>
                  </a:lnTo>
                  <a:lnTo>
                    <a:pt x="26" y="17"/>
                  </a:lnTo>
                  <a:lnTo>
                    <a:pt x="19" y="13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3"/>
                  </a:lnTo>
                  <a:lnTo>
                    <a:pt x="13" y="19"/>
                  </a:lnTo>
                  <a:lnTo>
                    <a:pt x="22" y="25"/>
                  </a:lnTo>
                  <a:lnTo>
                    <a:pt x="29" y="30"/>
                  </a:lnTo>
                  <a:lnTo>
                    <a:pt x="37" y="34"/>
                  </a:lnTo>
                  <a:lnTo>
                    <a:pt x="44" y="37"/>
                  </a:lnTo>
                  <a:lnTo>
                    <a:pt x="48" y="38"/>
                  </a:lnTo>
                  <a:lnTo>
                    <a:pt x="53" y="40"/>
                  </a:lnTo>
                  <a:lnTo>
                    <a:pt x="56" y="3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39" name="Freeform 1948"/>
            <p:cNvSpPr>
              <a:spLocks/>
            </p:cNvSpPr>
            <p:nvPr/>
          </p:nvSpPr>
          <p:spPr bwMode="auto">
            <a:xfrm>
              <a:off x="2794" y="4014"/>
              <a:ext cx="69" cy="56"/>
            </a:xfrm>
            <a:custGeom>
              <a:avLst/>
              <a:gdLst>
                <a:gd name="T0" fmla="*/ 3 w 69"/>
                <a:gd name="T1" fmla="*/ 46 h 56"/>
                <a:gd name="T2" fmla="*/ 0 w 69"/>
                <a:gd name="T3" fmla="*/ 48 h 56"/>
                <a:gd name="T4" fmla="*/ 0 w 69"/>
                <a:gd name="T5" fmla="*/ 51 h 56"/>
                <a:gd name="T6" fmla="*/ 1 w 69"/>
                <a:gd name="T7" fmla="*/ 53 h 56"/>
                <a:gd name="T8" fmla="*/ 5 w 69"/>
                <a:gd name="T9" fmla="*/ 54 h 56"/>
                <a:gd name="T10" fmla="*/ 10 w 69"/>
                <a:gd name="T11" fmla="*/ 55 h 56"/>
                <a:gd name="T12" fmla="*/ 16 w 69"/>
                <a:gd name="T13" fmla="*/ 56 h 56"/>
                <a:gd name="T14" fmla="*/ 23 w 69"/>
                <a:gd name="T15" fmla="*/ 56 h 56"/>
                <a:gd name="T16" fmla="*/ 31 w 69"/>
                <a:gd name="T17" fmla="*/ 56 h 56"/>
                <a:gd name="T18" fmla="*/ 38 w 69"/>
                <a:gd name="T19" fmla="*/ 54 h 56"/>
                <a:gd name="T20" fmla="*/ 45 w 69"/>
                <a:gd name="T21" fmla="*/ 52 h 56"/>
                <a:gd name="T22" fmla="*/ 53 w 69"/>
                <a:gd name="T23" fmla="*/ 48 h 56"/>
                <a:gd name="T24" fmla="*/ 59 w 69"/>
                <a:gd name="T25" fmla="*/ 44 h 56"/>
                <a:gd name="T26" fmla="*/ 63 w 69"/>
                <a:gd name="T27" fmla="*/ 39 h 56"/>
                <a:gd name="T28" fmla="*/ 68 w 69"/>
                <a:gd name="T29" fmla="*/ 31 h 56"/>
                <a:gd name="T30" fmla="*/ 68 w 69"/>
                <a:gd name="T31" fmla="*/ 28 h 56"/>
                <a:gd name="T32" fmla="*/ 69 w 69"/>
                <a:gd name="T33" fmla="*/ 22 h 56"/>
                <a:gd name="T34" fmla="*/ 69 w 69"/>
                <a:gd name="T35" fmla="*/ 18 h 56"/>
                <a:gd name="T36" fmla="*/ 68 w 69"/>
                <a:gd name="T37" fmla="*/ 12 h 56"/>
                <a:gd name="T38" fmla="*/ 66 w 69"/>
                <a:gd name="T39" fmla="*/ 7 h 56"/>
                <a:gd name="T40" fmla="*/ 62 w 69"/>
                <a:gd name="T41" fmla="*/ 3 h 56"/>
                <a:gd name="T42" fmla="*/ 57 w 69"/>
                <a:gd name="T43" fmla="*/ 1 h 56"/>
                <a:gd name="T44" fmla="*/ 52 w 69"/>
                <a:gd name="T45" fmla="*/ 0 h 56"/>
                <a:gd name="T46" fmla="*/ 45 w 69"/>
                <a:gd name="T47" fmla="*/ 1 h 56"/>
                <a:gd name="T48" fmla="*/ 40 w 69"/>
                <a:gd name="T49" fmla="*/ 6 h 56"/>
                <a:gd name="T50" fmla="*/ 35 w 69"/>
                <a:gd name="T51" fmla="*/ 11 h 56"/>
                <a:gd name="T52" fmla="*/ 31 w 69"/>
                <a:gd name="T53" fmla="*/ 19 h 56"/>
                <a:gd name="T54" fmla="*/ 27 w 69"/>
                <a:gd name="T55" fmla="*/ 28 h 56"/>
                <a:gd name="T56" fmla="*/ 23 w 69"/>
                <a:gd name="T57" fmla="*/ 33 h 56"/>
                <a:gd name="T58" fmla="*/ 20 w 69"/>
                <a:gd name="T59" fmla="*/ 37 h 56"/>
                <a:gd name="T60" fmla="*/ 16 w 69"/>
                <a:gd name="T61" fmla="*/ 41 h 56"/>
                <a:gd name="T62" fmla="*/ 13 w 69"/>
                <a:gd name="T63" fmla="*/ 43 h 56"/>
                <a:gd name="T64" fmla="*/ 8 w 69"/>
                <a:gd name="T65" fmla="*/ 45 h 56"/>
                <a:gd name="T66" fmla="*/ 6 w 69"/>
                <a:gd name="T67" fmla="*/ 46 h 56"/>
                <a:gd name="T68" fmla="*/ 3 w 69"/>
                <a:gd name="T69" fmla="*/ 46 h 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9"/>
                <a:gd name="T106" fmla="*/ 0 h 56"/>
                <a:gd name="T107" fmla="*/ 69 w 69"/>
                <a:gd name="T108" fmla="*/ 56 h 5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9" h="56">
                  <a:moveTo>
                    <a:pt x="3" y="46"/>
                  </a:moveTo>
                  <a:lnTo>
                    <a:pt x="0" y="48"/>
                  </a:lnTo>
                  <a:lnTo>
                    <a:pt x="0" y="51"/>
                  </a:lnTo>
                  <a:lnTo>
                    <a:pt x="1" y="53"/>
                  </a:lnTo>
                  <a:lnTo>
                    <a:pt x="5" y="54"/>
                  </a:lnTo>
                  <a:lnTo>
                    <a:pt x="10" y="55"/>
                  </a:lnTo>
                  <a:lnTo>
                    <a:pt x="16" y="56"/>
                  </a:lnTo>
                  <a:lnTo>
                    <a:pt x="23" y="56"/>
                  </a:lnTo>
                  <a:lnTo>
                    <a:pt x="31" y="56"/>
                  </a:lnTo>
                  <a:lnTo>
                    <a:pt x="38" y="54"/>
                  </a:lnTo>
                  <a:lnTo>
                    <a:pt x="45" y="52"/>
                  </a:lnTo>
                  <a:lnTo>
                    <a:pt x="53" y="48"/>
                  </a:lnTo>
                  <a:lnTo>
                    <a:pt x="59" y="44"/>
                  </a:lnTo>
                  <a:lnTo>
                    <a:pt x="63" y="39"/>
                  </a:lnTo>
                  <a:lnTo>
                    <a:pt x="68" y="31"/>
                  </a:lnTo>
                  <a:lnTo>
                    <a:pt x="68" y="28"/>
                  </a:lnTo>
                  <a:lnTo>
                    <a:pt x="69" y="22"/>
                  </a:lnTo>
                  <a:lnTo>
                    <a:pt x="69" y="18"/>
                  </a:lnTo>
                  <a:lnTo>
                    <a:pt x="68" y="12"/>
                  </a:lnTo>
                  <a:lnTo>
                    <a:pt x="66" y="7"/>
                  </a:lnTo>
                  <a:lnTo>
                    <a:pt x="62" y="3"/>
                  </a:lnTo>
                  <a:lnTo>
                    <a:pt x="57" y="1"/>
                  </a:lnTo>
                  <a:lnTo>
                    <a:pt x="52" y="0"/>
                  </a:lnTo>
                  <a:lnTo>
                    <a:pt x="45" y="1"/>
                  </a:lnTo>
                  <a:lnTo>
                    <a:pt x="40" y="6"/>
                  </a:lnTo>
                  <a:lnTo>
                    <a:pt x="35" y="11"/>
                  </a:lnTo>
                  <a:lnTo>
                    <a:pt x="31" y="19"/>
                  </a:lnTo>
                  <a:lnTo>
                    <a:pt x="27" y="28"/>
                  </a:lnTo>
                  <a:lnTo>
                    <a:pt x="23" y="33"/>
                  </a:lnTo>
                  <a:lnTo>
                    <a:pt x="20" y="37"/>
                  </a:lnTo>
                  <a:lnTo>
                    <a:pt x="16" y="41"/>
                  </a:lnTo>
                  <a:lnTo>
                    <a:pt x="13" y="43"/>
                  </a:lnTo>
                  <a:lnTo>
                    <a:pt x="8" y="45"/>
                  </a:lnTo>
                  <a:lnTo>
                    <a:pt x="6" y="46"/>
                  </a:lnTo>
                  <a:lnTo>
                    <a:pt x="3" y="4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40" name="Freeform 1949"/>
            <p:cNvSpPr>
              <a:spLocks/>
            </p:cNvSpPr>
            <p:nvPr/>
          </p:nvSpPr>
          <p:spPr bwMode="auto">
            <a:xfrm>
              <a:off x="2790" y="4025"/>
              <a:ext cx="77" cy="50"/>
            </a:xfrm>
            <a:custGeom>
              <a:avLst/>
              <a:gdLst>
                <a:gd name="T0" fmla="*/ 67 w 77"/>
                <a:gd name="T1" fmla="*/ 2 h 50"/>
                <a:gd name="T2" fmla="*/ 69 w 77"/>
                <a:gd name="T3" fmla="*/ 7 h 50"/>
                <a:gd name="T4" fmla="*/ 69 w 77"/>
                <a:gd name="T5" fmla="*/ 11 h 50"/>
                <a:gd name="T6" fmla="*/ 67 w 77"/>
                <a:gd name="T7" fmla="*/ 15 h 50"/>
                <a:gd name="T8" fmla="*/ 67 w 77"/>
                <a:gd name="T9" fmla="*/ 19 h 50"/>
                <a:gd name="T10" fmla="*/ 64 w 77"/>
                <a:gd name="T11" fmla="*/ 25 h 50"/>
                <a:gd name="T12" fmla="*/ 60 w 77"/>
                <a:gd name="T13" fmla="*/ 30 h 50"/>
                <a:gd name="T14" fmla="*/ 55 w 77"/>
                <a:gd name="T15" fmla="*/ 34 h 50"/>
                <a:gd name="T16" fmla="*/ 48 w 77"/>
                <a:gd name="T17" fmla="*/ 37 h 50"/>
                <a:gd name="T18" fmla="*/ 41 w 77"/>
                <a:gd name="T19" fmla="*/ 39 h 50"/>
                <a:gd name="T20" fmla="*/ 35 w 77"/>
                <a:gd name="T21" fmla="*/ 41 h 50"/>
                <a:gd name="T22" fmla="*/ 27 w 77"/>
                <a:gd name="T23" fmla="*/ 41 h 50"/>
                <a:gd name="T24" fmla="*/ 21 w 77"/>
                <a:gd name="T25" fmla="*/ 41 h 50"/>
                <a:gd name="T26" fmla="*/ 15 w 77"/>
                <a:gd name="T27" fmla="*/ 40 h 50"/>
                <a:gd name="T28" fmla="*/ 10 w 77"/>
                <a:gd name="T29" fmla="*/ 39 h 50"/>
                <a:gd name="T30" fmla="*/ 8 w 77"/>
                <a:gd name="T31" fmla="*/ 37 h 50"/>
                <a:gd name="T32" fmla="*/ 8 w 77"/>
                <a:gd name="T33" fmla="*/ 39 h 50"/>
                <a:gd name="T34" fmla="*/ 7 w 77"/>
                <a:gd name="T35" fmla="*/ 41 h 50"/>
                <a:gd name="T36" fmla="*/ 9 w 77"/>
                <a:gd name="T37" fmla="*/ 40 h 50"/>
                <a:gd name="T38" fmla="*/ 6 w 77"/>
                <a:gd name="T39" fmla="*/ 32 h 50"/>
                <a:gd name="T40" fmla="*/ 1 w 77"/>
                <a:gd name="T41" fmla="*/ 34 h 50"/>
                <a:gd name="T42" fmla="*/ 0 w 77"/>
                <a:gd name="T43" fmla="*/ 41 h 50"/>
                <a:gd name="T44" fmla="*/ 3 w 77"/>
                <a:gd name="T45" fmla="*/ 45 h 50"/>
                <a:gd name="T46" fmla="*/ 7 w 77"/>
                <a:gd name="T47" fmla="*/ 47 h 50"/>
                <a:gd name="T48" fmla="*/ 14 w 77"/>
                <a:gd name="T49" fmla="*/ 48 h 50"/>
                <a:gd name="T50" fmla="*/ 20 w 77"/>
                <a:gd name="T51" fmla="*/ 50 h 50"/>
                <a:gd name="T52" fmla="*/ 27 w 77"/>
                <a:gd name="T53" fmla="*/ 50 h 50"/>
                <a:gd name="T54" fmla="*/ 35 w 77"/>
                <a:gd name="T55" fmla="*/ 50 h 50"/>
                <a:gd name="T56" fmla="*/ 43 w 77"/>
                <a:gd name="T57" fmla="*/ 48 h 50"/>
                <a:gd name="T58" fmla="*/ 52 w 77"/>
                <a:gd name="T59" fmla="*/ 45 h 50"/>
                <a:gd name="T60" fmla="*/ 59 w 77"/>
                <a:gd name="T61" fmla="*/ 42 h 50"/>
                <a:gd name="T62" fmla="*/ 66 w 77"/>
                <a:gd name="T63" fmla="*/ 36 h 50"/>
                <a:gd name="T64" fmla="*/ 72 w 77"/>
                <a:gd name="T65" fmla="*/ 30 h 50"/>
                <a:gd name="T66" fmla="*/ 75 w 77"/>
                <a:gd name="T67" fmla="*/ 22 h 50"/>
                <a:gd name="T68" fmla="*/ 77 w 77"/>
                <a:gd name="T69" fmla="*/ 17 h 50"/>
                <a:gd name="T70" fmla="*/ 77 w 77"/>
                <a:gd name="T71" fmla="*/ 12 h 50"/>
                <a:gd name="T72" fmla="*/ 77 w 77"/>
                <a:gd name="T73" fmla="*/ 7 h 50"/>
                <a:gd name="T74" fmla="*/ 76 w 77"/>
                <a:gd name="T75" fmla="*/ 0 h 50"/>
                <a:gd name="T76" fmla="*/ 67 w 77"/>
                <a:gd name="T77" fmla="*/ 2 h 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7"/>
                <a:gd name="T118" fmla="*/ 0 h 50"/>
                <a:gd name="T119" fmla="*/ 77 w 77"/>
                <a:gd name="T120" fmla="*/ 50 h 5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7" h="50">
                  <a:moveTo>
                    <a:pt x="67" y="2"/>
                  </a:moveTo>
                  <a:lnTo>
                    <a:pt x="69" y="7"/>
                  </a:lnTo>
                  <a:lnTo>
                    <a:pt x="69" y="11"/>
                  </a:lnTo>
                  <a:lnTo>
                    <a:pt x="67" y="15"/>
                  </a:lnTo>
                  <a:lnTo>
                    <a:pt x="67" y="19"/>
                  </a:lnTo>
                  <a:lnTo>
                    <a:pt x="64" y="25"/>
                  </a:lnTo>
                  <a:lnTo>
                    <a:pt x="60" y="30"/>
                  </a:lnTo>
                  <a:lnTo>
                    <a:pt x="55" y="34"/>
                  </a:lnTo>
                  <a:lnTo>
                    <a:pt x="48" y="37"/>
                  </a:lnTo>
                  <a:lnTo>
                    <a:pt x="41" y="39"/>
                  </a:lnTo>
                  <a:lnTo>
                    <a:pt x="35" y="41"/>
                  </a:lnTo>
                  <a:lnTo>
                    <a:pt x="27" y="41"/>
                  </a:lnTo>
                  <a:lnTo>
                    <a:pt x="21" y="41"/>
                  </a:lnTo>
                  <a:lnTo>
                    <a:pt x="15" y="40"/>
                  </a:lnTo>
                  <a:lnTo>
                    <a:pt x="10" y="39"/>
                  </a:lnTo>
                  <a:lnTo>
                    <a:pt x="8" y="37"/>
                  </a:lnTo>
                  <a:lnTo>
                    <a:pt x="8" y="39"/>
                  </a:lnTo>
                  <a:lnTo>
                    <a:pt x="7" y="41"/>
                  </a:lnTo>
                  <a:lnTo>
                    <a:pt x="9" y="40"/>
                  </a:lnTo>
                  <a:lnTo>
                    <a:pt x="6" y="32"/>
                  </a:lnTo>
                  <a:lnTo>
                    <a:pt x="1" y="34"/>
                  </a:lnTo>
                  <a:lnTo>
                    <a:pt x="0" y="41"/>
                  </a:lnTo>
                  <a:lnTo>
                    <a:pt x="3" y="45"/>
                  </a:lnTo>
                  <a:lnTo>
                    <a:pt x="7" y="47"/>
                  </a:lnTo>
                  <a:lnTo>
                    <a:pt x="14" y="48"/>
                  </a:lnTo>
                  <a:lnTo>
                    <a:pt x="20" y="50"/>
                  </a:lnTo>
                  <a:lnTo>
                    <a:pt x="27" y="50"/>
                  </a:lnTo>
                  <a:lnTo>
                    <a:pt x="35" y="50"/>
                  </a:lnTo>
                  <a:lnTo>
                    <a:pt x="43" y="48"/>
                  </a:lnTo>
                  <a:lnTo>
                    <a:pt x="52" y="45"/>
                  </a:lnTo>
                  <a:lnTo>
                    <a:pt x="59" y="42"/>
                  </a:lnTo>
                  <a:lnTo>
                    <a:pt x="66" y="36"/>
                  </a:lnTo>
                  <a:lnTo>
                    <a:pt x="72" y="30"/>
                  </a:lnTo>
                  <a:lnTo>
                    <a:pt x="75" y="22"/>
                  </a:lnTo>
                  <a:lnTo>
                    <a:pt x="77" y="17"/>
                  </a:lnTo>
                  <a:lnTo>
                    <a:pt x="77" y="12"/>
                  </a:lnTo>
                  <a:lnTo>
                    <a:pt x="77" y="7"/>
                  </a:lnTo>
                  <a:lnTo>
                    <a:pt x="76" y="0"/>
                  </a:lnTo>
                  <a:lnTo>
                    <a:pt x="67" y="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41" name="Freeform 1950"/>
            <p:cNvSpPr>
              <a:spLocks/>
            </p:cNvSpPr>
            <p:nvPr/>
          </p:nvSpPr>
          <p:spPr bwMode="auto">
            <a:xfrm>
              <a:off x="2820" y="4010"/>
              <a:ext cx="46" cy="25"/>
            </a:xfrm>
            <a:custGeom>
              <a:avLst/>
              <a:gdLst>
                <a:gd name="T0" fmla="*/ 9 w 46"/>
                <a:gd name="T1" fmla="*/ 25 h 25"/>
                <a:gd name="T2" fmla="*/ 12 w 46"/>
                <a:gd name="T3" fmla="*/ 17 h 25"/>
                <a:gd name="T4" fmla="*/ 16 w 46"/>
                <a:gd name="T5" fmla="*/ 13 h 25"/>
                <a:gd name="T6" fmla="*/ 22 w 46"/>
                <a:gd name="T7" fmla="*/ 10 h 25"/>
                <a:gd name="T8" fmla="*/ 26 w 46"/>
                <a:gd name="T9" fmla="*/ 9 h 25"/>
                <a:gd name="T10" fmla="*/ 30 w 46"/>
                <a:gd name="T11" fmla="*/ 10 h 25"/>
                <a:gd name="T12" fmla="*/ 33 w 46"/>
                <a:gd name="T13" fmla="*/ 11 h 25"/>
                <a:gd name="T14" fmla="*/ 36 w 46"/>
                <a:gd name="T15" fmla="*/ 13 h 25"/>
                <a:gd name="T16" fmla="*/ 37 w 46"/>
                <a:gd name="T17" fmla="*/ 17 h 25"/>
                <a:gd name="T18" fmla="*/ 46 w 46"/>
                <a:gd name="T19" fmla="*/ 15 h 25"/>
                <a:gd name="T20" fmla="*/ 44 w 46"/>
                <a:gd name="T21" fmla="*/ 9 h 25"/>
                <a:gd name="T22" fmla="*/ 39 w 46"/>
                <a:gd name="T23" fmla="*/ 3 h 25"/>
                <a:gd name="T24" fmla="*/ 32 w 46"/>
                <a:gd name="T25" fmla="*/ 1 h 25"/>
                <a:gd name="T26" fmla="*/ 26 w 46"/>
                <a:gd name="T27" fmla="*/ 0 h 25"/>
                <a:gd name="T28" fmla="*/ 18 w 46"/>
                <a:gd name="T29" fmla="*/ 2 h 25"/>
                <a:gd name="T30" fmla="*/ 11 w 46"/>
                <a:gd name="T31" fmla="*/ 5 h 25"/>
                <a:gd name="T32" fmla="*/ 5 w 46"/>
                <a:gd name="T33" fmla="*/ 12 h 25"/>
                <a:gd name="T34" fmla="*/ 0 w 46"/>
                <a:gd name="T35" fmla="*/ 22 h 25"/>
                <a:gd name="T36" fmla="*/ 9 w 46"/>
                <a:gd name="T37" fmla="*/ 25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"/>
                <a:gd name="T58" fmla="*/ 0 h 25"/>
                <a:gd name="T59" fmla="*/ 46 w 46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" h="25">
                  <a:moveTo>
                    <a:pt x="9" y="25"/>
                  </a:moveTo>
                  <a:lnTo>
                    <a:pt x="12" y="17"/>
                  </a:lnTo>
                  <a:lnTo>
                    <a:pt x="16" y="13"/>
                  </a:lnTo>
                  <a:lnTo>
                    <a:pt x="22" y="10"/>
                  </a:lnTo>
                  <a:lnTo>
                    <a:pt x="26" y="9"/>
                  </a:lnTo>
                  <a:lnTo>
                    <a:pt x="30" y="10"/>
                  </a:lnTo>
                  <a:lnTo>
                    <a:pt x="33" y="11"/>
                  </a:lnTo>
                  <a:lnTo>
                    <a:pt x="36" y="13"/>
                  </a:lnTo>
                  <a:lnTo>
                    <a:pt x="37" y="17"/>
                  </a:lnTo>
                  <a:lnTo>
                    <a:pt x="46" y="15"/>
                  </a:lnTo>
                  <a:lnTo>
                    <a:pt x="44" y="9"/>
                  </a:lnTo>
                  <a:lnTo>
                    <a:pt x="39" y="3"/>
                  </a:lnTo>
                  <a:lnTo>
                    <a:pt x="32" y="1"/>
                  </a:lnTo>
                  <a:lnTo>
                    <a:pt x="26" y="0"/>
                  </a:lnTo>
                  <a:lnTo>
                    <a:pt x="18" y="2"/>
                  </a:lnTo>
                  <a:lnTo>
                    <a:pt x="11" y="5"/>
                  </a:lnTo>
                  <a:lnTo>
                    <a:pt x="5" y="12"/>
                  </a:lnTo>
                  <a:lnTo>
                    <a:pt x="0" y="22"/>
                  </a:lnTo>
                  <a:lnTo>
                    <a:pt x="9" y="2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42" name="Freeform 1951"/>
            <p:cNvSpPr>
              <a:spLocks/>
            </p:cNvSpPr>
            <p:nvPr/>
          </p:nvSpPr>
          <p:spPr bwMode="auto">
            <a:xfrm>
              <a:off x="2796" y="4032"/>
              <a:ext cx="33" cy="33"/>
            </a:xfrm>
            <a:custGeom>
              <a:avLst/>
              <a:gdLst>
                <a:gd name="T0" fmla="*/ 3 w 33"/>
                <a:gd name="T1" fmla="*/ 33 h 33"/>
                <a:gd name="T2" fmla="*/ 5 w 33"/>
                <a:gd name="T3" fmla="*/ 33 h 33"/>
                <a:gd name="T4" fmla="*/ 9 w 33"/>
                <a:gd name="T5" fmla="*/ 30 h 33"/>
                <a:gd name="T6" fmla="*/ 13 w 33"/>
                <a:gd name="T7" fmla="*/ 29 h 33"/>
                <a:gd name="T8" fmla="*/ 16 w 33"/>
                <a:gd name="T9" fmla="*/ 27 h 33"/>
                <a:gd name="T10" fmla="*/ 20 w 33"/>
                <a:gd name="T11" fmla="*/ 23 h 33"/>
                <a:gd name="T12" fmla="*/ 24 w 33"/>
                <a:gd name="T13" fmla="*/ 18 h 33"/>
                <a:gd name="T14" fmla="*/ 29 w 33"/>
                <a:gd name="T15" fmla="*/ 11 h 33"/>
                <a:gd name="T16" fmla="*/ 33 w 33"/>
                <a:gd name="T17" fmla="*/ 3 h 33"/>
                <a:gd name="T18" fmla="*/ 24 w 33"/>
                <a:gd name="T19" fmla="*/ 0 h 33"/>
                <a:gd name="T20" fmla="*/ 21 w 33"/>
                <a:gd name="T21" fmla="*/ 7 h 33"/>
                <a:gd name="T22" fmla="*/ 18 w 33"/>
                <a:gd name="T23" fmla="*/ 13 h 33"/>
                <a:gd name="T24" fmla="*/ 15 w 33"/>
                <a:gd name="T25" fmla="*/ 16 h 33"/>
                <a:gd name="T26" fmla="*/ 12 w 33"/>
                <a:gd name="T27" fmla="*/ 19 h 33"/>
                <a:gd name="T28" fmla="*/ 9 w 33"/>
                <a:gd name="T29" fmla="*/ 22 h 33"/>
                <a:gd name="T30" fmla="*/ 5 w 33"/>
                <a:gd name="T31" fmla="*/ 23 h 33"/>
                <a:gd name="T32" fmla="*/ 2 w 33"/>
                <a:gd name="T33" fmla="*/ 24 h 33"/>
                <a:gd name="T34" fmla="*/ 0 w 33"/>
                <a:gd name="T35" fmla="*/ 25 h 33"/>
                <a:gd name="T36" fmla="*/ 3 w 33"/>
                <a:gd name="T37" fmla="*/ 33 h 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3"/>
                <a:gd name="T58" fmla="*/ 0 h 33"/>
                <a:gd name="T59" fmla="*/ 33 w 33"/>
                <a:gd name="T60" fmla="*/ 33 h 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3" h="33">
                  <a:moveTo>
                    <a:pt x="3" y="33"/>
                  </a:moveTo>
                  <a:lnTo>
                    <a:pt x="5" y="33"/>
                  </a:lnTo>
                  <a:lnTo>
                    <a:pt x="9" y="30"/>
                  </a:lnTo>
                  <a:lnTo>
                    <a:pt x="13" y="29"/>
                  </a:lnTo>
                  <a:lnTo>
                    <a:pt x="16" y="27"/>
                  </a:lnTo>
                  <a:lnTo>
                    <a:pt x="20" y="23"/>
                  </a:lnTo>
                  <a:lnTo>
                    <a:pt x="24" y="18"/>
                  </a:lnTo>
                  <a:lnTo>
                    <a:pt x="29" y="11"/>
                  </a:lnTo>
                  <a:lnTo>
                    <a:pt x="33" y="3"/>
                  </a:lnTo>
                  <a:lnTo>
                    <a:pt x="24" y="0"/>
                  </a:lnTo>
                  <a:lnTo>
                    <a:pt x="21" y="7"/>
                  </a:lnTo>
                  <a:lnTo>
                    <a:pt x="18" y="13"/>
                  </a:lnTo>
                  <a:lnTo>
                    <a:pt x="15" y="16"/>
                  </a:lnTo>
                  <a:lnTo>
                    <a:pt x="12" y="19"/>
                  </a:lnTo>
                  <a:lnTo>
                    <a:pt x="9" y="22"/>
                  </a:lnTo>
                  <a:lnTo>
                    <a:pt x="5" y="23"/>
                  </a:lnTo>
                  <a:lnTo>
                    <a:pt x="2" y="24"/>
                  </a:lnTo>
                  <a:lnTo>
                    <a:pt x="0" y="25"/>
                  </a:lnTo>
                  <a:lnTo>
                    <a:pt x="3" y="3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43" name="Freeform 1952"/>
            <p:cNvSpPr>
              <a:spLocks/>
            </p:cNvSpPr>
            <p:nvPr/>
          </p:nvSpPr>
          <p:spPr bwMode="auto">
            <a:xfrm>
              <a:off x="2949" y="4014"/>
              <a:ext cx="66" cy="56"/>
            </a:xfrm>
            <a:custGeom>
              <a:avLst/>
              <a:gdLst>
                <a:gd name="T0" fmla="*/ 62 w 66"/>
                <a:gd name="T1" fmla="*/ 46 h 56"/>
                <a:gd name="T2" fmla="*/ 65 w 66"/>
                <a:gd name="T3" fmla="*/ 48 h 56"/>
                <a:gd name="T4" fmla="*/ 66 w 66"/>
                <a:gd name="T5" fmla="*/ 51 h 56"/>
                <a:gd name="T6" fmla="*/ 65 w 66"/>
                <a:gd name="T7" fmla="*/ 53 h 56"/>
                <a:gd name="T8" fmla="*/ 62 w 66"/>
                <a:gd name="T9" fmla="*/ 54 h 56"/>
                <a:gd name="T10" fmla="*/ 57 w 66"/>
                <a:gd name="T11" fmla="*/ 55 h 56"/>
                <a:gd name="T12" fmla="*/ 51 w 66"/>
                <a:gd name="T13" fmla="*/ 56 h 56"/>
                <a:gd name="T14" fmla="*/ 44 w 66"/>
                <a:gd name="T15" fmla="*/ 56 h 56"/>
                <a:gd name="T16" fmla="*/ 36 w 66"/>
                <a:gd name="T17" fmla="*/ 56 h 56"/>
                <a:gd name="T18" fmla="*/ 30 w 66"/>
                <a:gd name="T19" fmla="*/ 55 h 56"/>
                <a:gd name="T20" fmla="*/ 23 w 66"/>
                <a:gd name="T21" fmla="*/ 53 h 56"/>
                <a:gd name="T22" fmla="*/ 16 w 66"/>
                <a:gd name="T23" fmla="*/ 50 h 56"/>
                <a:gd name="T24" fmla="*/ 10 w 66"/>
                <a:gd name="T25" fmla="*/ 45 h 56"/>
                <a:gd name="T26" fmla="*/ 6 w 66"/>
                <a:gd name="T27" fmla="*/ 39 h 56"/>
                <a:gd name="T28" fmla="*/ 3 w 66"/>
                <a:gd name="T29" fmla="*/ 32 h 56"/>
                <a:gd name="T30" fmla="*/ 2 w 66"/>
                <a:gd name="T31" fmla="*/ 28 h 56"/>
                <a:gd name="T32" fmla="*/ 0 w 66"/>
                <a:gd name="T33" fmla="*/ 23 h 56"/>
                <a:gd name="T34" fmla="*/ 0 w 66"/>
                <a:gd name="T35" fmla="*/ 18 h 56"/>
                <a:gd name="T36" fmla="*/ 2 w 66"/>
                <a:gd name="T37" fmla="*/ 12 h 56"/>
                <a:gd name="T38" fmla="*/ 4 w 66"/>
                <a:gd name="T39" fmla="*/ 8 h 56"/>
                <a:gd name="T40" fmla="*/ 7 w 66"/>
                <a:gd name="T41" fmla="*/ 3 h 56"/>
                <a:gd name="T42" fmla="*/ 11 w 66"/>
                <a:gd name="T43" fmla="*/ 1 h 56"/>
                <a:gd name="T44" fmla="*/ 16 w 66"/>
                <a:gd name="T45" fmla="*/ 0 h 56"/>
                <a:gd name="T46" fmla="*/ 22 w 66"/>
                <a:gd name="T47" fmla="*/ 2 h 56"/>
                <a:gd name="T48" fmla="*/ 27 w 66"/>
                <a:gd name="T49" fmla="*/ 6 h 56"/>
                <a:gd name="T50" fmla="*/ 31 w 66"/>
                <a:gd name="T51" fmla="*/ 11 h 56"/>
                <a:gd name="T52" fmla="*/ 35 w 66"/>
                <a:gd name="T53" fmla="*/ 19 h 56"/>
                <a:gd name="T54" fmla="*/ 39 w 66"/>
                <a:gd name="T55" fmla="*/ 28 h 56"/>
                <a:gd name="T56" fmla="*/ 43 w 66"/>
                <a:gd name="T57" fmla="*/ 33 h 56"/>
                <a:gd name="T58" fmla="*/ 46 w 66"/>
                <a:gd name="T59" fmla="*/ 37 h 56"/>
                <a:gd name="T60" fmla="*/ 50 w 66"/>
                <a:gd name="T61" fmla="*/ 41 h 56"/>
                <a:gd name="T62" fmla="*/ 53 w 66"/>
                <a:gd name="T63" fmla="*/ 43 h 56"/>
                <a:gd name="T64" fmla="*/ 57 w 66"/>
                <a:gd name="T65" fmla="*/ 45 h 56"/>
                <a:gd name="T66" fmla="*/ 60 w 66"/>
                <a:gd name="T67" fmla="*/ 46 h 56"/>
                <a:gd name="T68" fmla="*/ 62 w 66"/>
                <a:gd name="T69" fmla="*/ 46 h 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6"/>
                <a:gd name="T106" fmla="*/ 0 h 56"/>
                <a:gd name="T107" fmla="*/ 66 w 66"/>
                <a:gd name="T108" fmla="*/ 56 h 5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6" h="56">
                  <a:moveTo>
                    <a:pt x="62" y="46"/>
                  </a:moveTo>
                  <a:lnTo>
                    <a:pt x="65" y="48"/>
                  </a:lnTo>
                  <a:lnTo>
                    <a:pt x="66" y="51"/>
                  </a:lnTo>
                  <a:lnTo>
                    <a:pt x="65" y="53"/>
                  </a:lnTo>
                  <a:lnTo>
                    <a:pt x="62" y="54"/>
                  </a:lnTo>
                  <a:lnTo>
                    <a:pt x="57" y="55"/>
                  </a:lnTo>
                  <a:lnTo>
                    <a:pt x="51" y="56"/>
                  </a:lnTo>
                  <a:lnTo>
                    <a:pt x="44" y="56"/>
                  </a:lnTo>
                  <a:lnTo>
                    <a:pt x="36" y="56"/>
                  </a:lnTo>
                  <a:lnTo>
                    <a:pt x="30" y="55"/>
                  </a:lnTo>
                  <a:lnTo>
                    <a:pt x="23" y="53"/>
                  </a:lnTo>
                  <a:lnTo>
                    <a:pt x="16" y="50"/>
                  </a:lnTo>
                  <a:lnTo>
                    <a:pt x="10" y="45"/>
                  </a:lnTo>
                  <a:lnTo>
                    <a:pt x="6" y="39"/>
                  </a:lnTo>
                  <a:lnTo>
                    <a:pt x="3" y="32"/>
                  </a:lnTo>
                  <a:lnTo>
                    <a:pt x="2" y="28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4" y="8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7" y="6"/>
                  </a:lnTo>
                  <a:lnTo>
                    <a:pt x="31" y="11"/>
                  </a:lnTo>
                  <a:lnTo>
                    <a:pt x="35" y="19"/>
                  </a:lnTo>
                  <a:lnTo>
                    <a:pt x="39" y="28"/>
                  </a:lnTo>
                  <a:lnTo>
                    <a:pt x="43" y="33"/>
                  </a:lnTo>
                  <a:lnTo>
                    <a:pt x="46" y="37"/>
                  </a:lnTo>
                  <a:lnTo>
                    <a:pt x="50" y="41"/>
                  </a:lnTo>
                  <a:lnTo>
                    <a:pt x="53" y="43"/>
                  </a:lnTo>
                  <a:lnTo>
                    <a:pt x="57" y="45"/>
                  </a:lnTo>
                  <a:lnTo>
                    <a:pt x="60" y="46"/>
                  </a:lnTo>
                  <a:lnTo>
                    <a:pt x="62" y="4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44" name="Freeform 1953"/>
            <p:cNvSpPr>
              <a:spLocks/>
            </p:cNvSpPr>
            <p:nvPr/>
          </p:nvSpPr>
          <p:spPr bwMode="auto">
            <a:xfrm>
              <a:off x="2945" y="4026"/>
              <a:ext cx="74" cy="49"/>
            </a:xfrm>
            <a:custGeom>
              <a:avLst/>
              <a:gdLst>
                <a:gd name="T0" fmla="*/ 1 w 74"/>
                <a:gd name="T1" fmla="*/ 0 h 49"/>
                <a:gd name="T2" fmla="*/ 0 w 74"/>
                <a:gd name="T3" fmla="*/ 6 h 49"/>
                <a:gd name="T4" fmla="*/ 0 w 74"/>
                <a:gd name="T5" fmla="*/ 11 h 49"/>
                <a:gd name="T6" fmla="*/ 1 w 74"/>
                <a:gd name="T7" fmla="*/ 17 h 49"/>
                <a:gd name="T8" fmla="*/ 2 w 74"/>
                <a:gd name="T9" fmla="*/ 21 h 49"/>
                <a:gd name="T10" fmla="*/ 6 w 74"/>
                <a:gd name="T11" fmla="*/ 30 h 49"/>
                <a:gd name="T12" fmla="*/ 11 w 74"/>
                <a:gd name="T13" fmla="*/ 36 h 49"/>
                <a:gd name="T14" fmla="*/ 17 w 74"/>
                <a:gd name="T15" fmla="*/ 41 h 49"/>
                <a:gd name="T16" fmla="*/ 25 w 74"/>
                <a:gd name="T17" fmla="*/ 45 h 49"/>
                <a:gd name="T18" fmla="*/ 33 w 74"/>
                <a:gd name="T19" fmla="*/ 47 h 49"/>
                <a:gd name="T20" fmla="*/ 40 w 74"/>
                <a:gd name="T21" fmla="*/ 49 h 49"/>
                <a:gd name="T22" fmla="*/ 48 w 74"/>
                <a:gd name="T23" fmla="*/ 49 h 49"/>
                <a:gd name="T24" fmla="*/ 55 w 74"/>
                <a:gd name="T25" fmla="*/ 49 h 49"/>
                <a:gd name="T26" fmla="*/ 62 w 74"/>
                <a:gd name="T27" fmla="*/ 47 h 49"/>
                <a:gd name="T28" fmla="*/ 67 w 74"/>
                <a:gd name="T29" fmla="*/ 46 h 49"/>
                <a:gd name="T30" fmla="*/ 71 w 74"/>
                <a:gd name="T31" fmla="*/ 44 h 49"/>
                <a:gd name="T32" fmla="*/ 74 w 74"/>
                <a:gd name="T33" fmla="*/ 40 h 49"/>
                <a:gd name="T34" fmla="*/ 72 w 74"/>
                <a:gd name="T35" fmla="*/ 33 h 49"/>
                <a:gd name="T36" fmla="*/ 68 w 74"/>
                <a:gd name="T37" fmla="*/ 31 h 49"/>
                <a:gd name="T38" fmla="*/ 65 w 74"/>
                <a:gd name="T39" fmla="*/ 39 h 49"/>
                <a:gd name="T40" fmla="*/ 66 w 74"/>
                <a:gd name="T41" fmla="*/ 40 h 49"/>
                <a:gd name="T42" fmla="*/ 66 w 74"/>
                <a:gd name="T43" fmla="*/ 38 h 49"/>
                <a:gd name="T44" fmla="*/ 66 w 74"/>
                <a:gd name="T45" fmla="*/ 36 h 49"/>
                <a:gd name="T46" fmla="*/ 64 w 74"/>
                <a:gd name="T47" fmla="*/ 38 h 49"/>
                <a:gd name="T48" fmla="*/ 59 w 74"/>
                <a:gd name="T49" fmla="*/ 39 h 49"/>
                <a:gd name="T50" fmla="*/ 54 w 74"/>
                <a:gd name="T51" fmla="*/ 40 h 49"/>
                <a:gd name="T52" fmla="*/ 48 w 74"/>
                <a:gd name="T53" fmla="*/ 40 h 49"/>
                <a:gd name="T54" fmla="*/ 42 w 74"/>
                <a:gd name="T55" fmla="*/ 40 h 49"/>
                <a:gd name="T56" fmla="*/ 34 w 74"/>
                <a:gd name="T57" fmla="*/ 39 h 49"/>
                <a:gd name="T58" fmla="*/ 28 w 74"/>
                <a:gd name="T59" fmla="*/ 36 h 49"/>
                <a:gd name="T60" fmla="*/ 22 w 74"/>
                <a:gd name="T61" fmla="*/ 33 h 49"/>
                <a:gd name="T62" fmla="*/ 17 w 74"/>
                <a:gd name="T63" fmla="*/ 30 h 49"/>
                <a:gd name="T64" fmla="*/ 13 w 74"/>
                <a:gd name="T65" fmla="*/ 24 h 49"/>
                <a:gd name="T66" fmla="*/ 11 w 74"/>
                <a:gd name="T67" fmla="*/ 18 h 49"/>
                <a:gd name="T68" fmla="*/ 10 w 74"/>
                <a:gd name="T69" fmla="*/ 14 h 49"/>
                <a:gd name="T70" fmla="*/ 10 w 74"/>
                <a:gd name="T71" fmla="*/ 11 h 49"/>
                <a:gd name="T72" fmla="*/ 10 w 74"/>
                <a:gd name="T73" fmla="*/ 7 h 49"/>
                <a:gd name="T74" fmla="*/ 10 w 74"/>
                <a:gd name="T75" fmla="*/ 1 h 49"/>
                <a:gd name="T76" fmla="*/ 1 w 74"/>
                <a:gd name="T77" fmla="*/ 0 h 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49"/>
                <a:gd name="T119" fmla="*/ 74 w 74"/>
                <a:gd name="T120" fmla="*/ 49 h 4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49">
                  <a:moveTo>
                    <a:pt x="1" y="0"/>
                  </a:moveTo>
                  <a:lnTo>
                    <a:pt x="0" y="6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2" y="21"/>
                  </a:lnTo>
                  <a:lnTo>
                    <a:pt x="6" y="30"/>
                  </a:lnTo>
                  <a:lnTo>
                    <a:pt x="11" y="36"/>
                  </a:lnTo>
                  <a:lnTo>
                    <a:pt x="17" y="41"/>
                  </a:lnTo>
                  <a:lnTo>
                    <a:pt x="25" y="45"/>
                  </a:lnTo>
                  <a:lnTo>
                    <a:pt x="33" y="47"/>
                  </a:lnTo>
                  <a:lnTo>
                    <a:pt x="40" y="49"/>
                  </a:lnTo>
                  <a:lnTo>
                    <a:pt x="48" y="49"/>
                  </a:lnTo>
                  <a:lnTo>
                    <a:pt x="55" y="49"/>
                  </a:lnTo>
                  <a:lnTo>
                    <a:pt x="62" y="47"/>
                  </a:lnTo>
                  <a:lnTo>
                    <a:pt x="67" y="46"/>
                  </a:lnTo>
                  <a:lnTo>
                    <a:pt x="71" y="44"/>
                  </a:lnTo>
                  <a:lnTo>
                    <a:pt x="74" y="40"/>
                  </a:lnTo>
                  <a:lnTo>
                    <a:pt x="72" y="33"/>
                  </a:lnTo>
                  <a:lnTo>
                    <a:pt x="68" y="31"/>
                  </a:lnTo>
                  <a:lnTo>
                    <a:pt x="65" y="39"/>
                  </a:lnTo>
                  <a:lnTo>
                    <a:pt x="66" y="40"/>
                  </a:lnTo>
                  <a:lnTo>
                    <a:pt x="66" y="38"/>
                  </a:lnTo>
                  <a:lnTo>
                    <a:pt x="66" y="36"/>
                  </a:lnTo>
                  <a:lnTo>
                    <a:pt x="64" y="38"/>
                  </a:lnTo>
                  <a:lnTo>
                    <a:pt x="59" y="39"/>
                  </a:lnTo>
                  <a:lnTo>
                    <a:pt x="54" y="40"/>
                  </a:lnTo>
                  <a:lnTo>
                    <a:pt x="48" y="40"/>
                  </a:lnTo>
                  <a:lnTo>
                    <a:pt x="42" y="40"/>
                  </a:lnTo>
                  <a:lnTo>
                    <a:pt x="34" y="39"/>
                  </a:lnTo>
                  <a:lnTo>
                    <a:pt x="28" y="36"/>
                  </a:lnTo>
                  <a:lnTo>
                    <a:pt x="22" y="33"/>
                  </a:lnTo>
                  <a:lnTo>
                    <a:pt x="17" y="30"/>
                  </a:lnTo>
                  <a:lnTo>
                    <a:pt x="13" y="24"/>
                  </a:lnTo>
                  <a:lnTo>
                    <a:pt x="11" y="18"/>
                  </a:lnTo>
                  <a:lnTo>
                    <a:pt x="10" y="14"/>
                  </a:lnTo>
                  <a:lnTo>
                    <a:pt x="10" y="11"/>
                  </a:lnTo>
                  <a:lnTo>
                    <a:pt x="10" y="7"/>
                  </a:lnTo>
                  <a:lnTo>
                    <a:pt x="1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45" name="Freeform 1954"/>
            <p:cNvSpPr>
              <a:spLocks/>
            </p:cNvSpPr>
            <p:nvPr/>
          </p:nvSpPr>
          <p:spPr bwMode="auto">
            <a:xfrm>
              <a:off x="2946" y="4010"/>
              <a:ext cx="43" cy="25"/>
            </a:xfrm>
            <a:custGeom>
              <a:avLst/>
              <a:gdLst>
                <a:gd name="T0" fmla="*/ 43 w 43"/>
                <a:gd name="T1" fmla="*/ 22 h 25"/>
                <a:gd name="T2" fmla="*/ 38 w 43"/>
                <a:gd name="T3" fmla="*/ 13 h 25"/>
                <a:gd name="T4" fmla="*/ 32 w 43"/>
                <a:gd name="T5" fmla="*/ 6 h 25"/>
                <a:gd name="T6" fmla="*/ 26 w 43"/>
                <a:gd name="T7" fmla="*/ 2 h 25"/>
                <a:gd name="T8" fmla="*/ 19 w 43"/>
                <a:gd name="T9" fmla="*/ 0 h 25"/>
                <a:gd name="T10" fmla="*/ 13 w 43"/>
                <a:gd name="T11" fmla="*/ 1 h 25"/>
                <a:gd name="T12" fmla="*/ 7 w 43"/>
                <a:gd name="T13" fmla="*/ 4 h 25"/>
                <a:gd name="T14" fmla="*/ 2 w 43"/>
                <a:gd name="T15" fmla="*/ 10 h 25"/>
                <a:gd name="T16" fmla="*/ 0 w 43"/>
                <a:gd name="T17" fmla="*/ 16 h 25"/>
                <a:gd name="T18" fmla="*/ 9 w 43"/>
                <a:gd name="T19" fmla="*/ 17 h 25"/>
                <a:gd name="T20" fmla="*/ 10 w 43"/>
                <a:gd name="T21" fmla="*/ 14 h 25"/>
                <a:gd name="T22" fmla="*/ 13 w 43"/>
                <a:gd name="T23" fmla="*/ 11 h 25"/>
                <a:gd name="T24" fmla="*/ 15 w 43"/>
                <a:gd name="T25" fmla="*/ 10 h 25"/>
                <a:gd name="T26" fmla="*/ 18 w 43"/>
                <a:gd name="T27" fmla="*/ 9 h 25"/>
                <a:gd name="T28" fmla="*/ 23 w 43"/>
                <a:gd name="T29" fmla="*/ 10 h 25"/>
                <a:gd name="T30" fmla="*/ 27 w 43"/>
                <a:gd name="T31" fmla="*/ 13 h 25"/>
                <a:gd name="T32" fmla="*/ 31 w 43"/>
                <a:gd name="T33" fmla="*/ 17 h 25"/>
                <a:gd name="T34" fmla="*/ 34 w 43"/>
                <a:gd name="T35" fmla="*/ 25 h 25"/>
                <a:gd name="T36" fmla="*/ 43 w 43"/>
                <a:gd name="T37" fmla="*/ 22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"/>
                <a:gd name="T58" fmla="*/ 0 h 25"/>
                <a:gd name="T59" fmla="*/ 43 w 43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" h="25">
                  <a:moveTo>
                    <a:pt x="43" y="22"/>
                  </a:moveTo>
                  <a:lnTo>
                    <a:pt x="38" y="13"/>
                  </a:lnTo>
                  <a:lnTo>
                    <a:pt x="32" y="6"/>
                  </a:lnTo>
                  <a:lnTo>
                    <a:pt x="26" y="2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7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9" y="17"/>
                  </a:lnTo>
                  <a:lnTo>
                    <a:pt x="10" y="14"/>
                  </a:lnTo>
                  <a:lnTo>
                    <a:pt x="13" y="11"/>
                  </a:lnTo>
                  <a:lnTo>
                    <a:pt x="15" y="10"/>
                  </a:lnTo>
                  <a:lnTo>
                    <a:pt x="18" y="9"/>
                  </a:lnTo>
                  <a:lnTo>
                    <a:pt x="23" y="10"/>
                  </a:lnTo>
                  <a:lnTo>
                    <a:pt x="27" y="13"/>
                  </a:lnTo>
                  <a:lnTo>
                    <a:pt x="31" y="17"/>
                  </a:lnTo>
                  <a:lnTo>
                    <a:pt x="34" y="25"/>
                  </a:lnTo>
                  <a:lnTo>
                    <a:pt x="43" y="2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46" name="Freeform 1955"/>
            <p:cNvSpPr>
              <a:spLocks/>
            </p:cNvSpPr>
            <p:nvPr/>
          </p:nvSpPr>
          <p:spPr bwMode="auto">
            <a:xfrm>
              <a:off x="2980" y="4032"/>
              <a:ext cx="33" cy="33"/>
            </a:xfrm>
            <a:custGeom>
              <a:avLst/>
              <a:gdLst>
                <a:gd name="T0" fmla="*/ 33 w 33"/>
                <a:gd name="T1" fmla="*/ 25 h 33"/>
                <a:gd name="T2" fmla="*/ 30 w 33"/>
                <a:gd name="T3" fmla="*/ 24 h 33"/>
                <a:gd name="T4" fmla="*/ 28 w 33"/>
                <a:gd name="T5" fmla="*/ 23 h 33"/>
                <a:gd name="T6" fmla="*/ 24 w 33"/>
                <a:gd name="T7" fmla="*/ 22 h 33"/>
                <a:gd name="T8" fmla="*/ 21 w 33"/>
                <a:gd name="T9" fmla="*/ 19 h 33"/>
                <a:gd name="T10" fmla="*/ 18 w 33"/>
                <a:gd name="T11" fmla="*/ 16 h 33"/>
                <a:gd name="T12" fmla="*/ 15 w 33"/>
                <a:gd name="T13" fmla="*/ 13 h 33"/>
                <a:gd name="T14" fmla="*/ 12 w 33"/>
                <a:gd name="T15" fmla="*/ 7 h 33"/>
                <a:gd name="T16" fmla="*/ 9 w 33"/>
                <a:gd name="T17" fmla="*/ 0 h 33"/>
                <a:gd name="T18" fmla="*/ 0 w 33"/>
                <a:gd name="T19" fmla="*/ 3 h 33"/>
                <a:gd name="T20" fmla="*/ 3 w 33"/>
                <a:gd name="T21" fmla="*/ 11 h 33"/>
                <a:gd name="T22" fmla="*/ 8 w 33"/>
                <a:gd name="T23" fmla="*/ 18 h 33"/>
                <a:gd name="T24" fmla="*/ 12 w 33"/>
                <a:gd name="T25" fmla="*/ 23 h 33"/>
                <a:gd name="T26" fmla="*/ 16 w 33"/>
                <a:gd name="T27" fmla="*/ 27 h 33"/>
                <a:gd name="T28" fmla="*/ 20 w 33"/>
                <a:gd name="T29" fmla="*/ 29 h 33"/>
                <a:gd name="T30" fmla="*/ 24 w 33"/>
                <a:gd name="T31" fmla="*/ 30 h 33"/>
                <a:gd name="T32" fmla="*/ 28 w 33"/>
                <a:gd name="T33" fmla="*/ 33 h 33"/>
                <a:gd name="T34" fmla="*/ 30 w 33"/>
                <a:gd name="T35" fmla="*/ 33 h 33"/>
                <a:gd name="T36" fmla="*/ 33 w 33"/>
                <a:gd name="T37" fmla="*/ 25 h 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3"/>
                <a:gd name="T58" fmla="*/ 0 h 33"/>
                <a:gd name="T59" fmla="*/ 33 w 33"/>
                <a:gd name="T60" fmla="*/ 33 h 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3" h="33">
                  <a:moveTo>
                    <a:pt x="33" y="25"/>
                  </a:moveTo>
                  <a:lnTo>
                    <a:pt x="30" y="24"/>
                  </a:lnTo>
                  <a:lnTo>
                    <a:pt x="28" y="23"/>
                  </a:lnTo>
                  <a:lnTo>
                    <a:pt x="24" y="22"/>
                  </a:lnTo>
                  <a:lnTo>
                    <a:pt x="21" y="19"/>
                  </a:lnTo>
                  <a:lnTo>
                    <a:pt x="18" y="16"/>
                  </a:lnTo>
                  <a:lnTo>
                    <a:pt x="15" y="13"/>
                  </a:lnTo>
                  <a:lnTo>
                    <a:pt x="12" y="7"/>
                  </a:lnTo>
                  <a:lnTo>
                    <a:pt x="9" y="0"/>
                  </a:lnTo>
                  <a:lnTo>
                    <a:pt x="0" y="3"/>
                  </a:lnTo>
                  <a:lnTo>
                    <a:pt x="3" y="11"/>
                  </a:lnTo>
                  <a:lnTo>
                    <a:pt x="8" y="18"/>
                  </a:lnTo>
                  <a:lnTo>
                    <a:pt x="12" y="23"/>
                  </a:lnTo>
                  <a:lnTo>
                    <a:pt x="16" y="27"/>
                  </a:lnTo>
                  <a:lnTo>
                    <a:pt x="20" y="29"/>
                  </a:lnTo>
                  <a:lnTo>
                    <a:pt x="24" y="30"/>
                  </a:lnTo>
                  <a:lnTo>
                    <a:pt x="28" y="33"/>
                  </a:lnTo>
                  <a:lnTo>
                    <a:pt x="30" y="33"/>
                  </a:lnTo>
                  <a:lnTo>
                    <a:pt x="33" y="2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47" name="Freeform 1956"/>
            <p:cNvSpPr>
              <a:spLocks/>
            </p:cNvSpPr>
            <p:nvPr/>
          </p:nvSpPr>
          <p:spPr bwMode="auto">
            <a:xfrm>
              <a:off x="2917" y="3979"/>
              <a:ext cx="60" cy="76"/>
            </a:xfrm>
            <a:custGeom>
              <a:avLst/>
              <a:gdLst>
                <a:gd name="T0" fmla="*/ 35 w 60"/>
                <a:gd name="T1" fmla="*/ 70 h 76"/>
                <a:gd name="T2" fmla="*/ 37 w 60"/>
                <a:gd name="T3" fmla="*/ 74 h 76"/>
                <a:gd name="T4" fmla="*/ 37 w 60"/>
                <a:gd name="T5" fmla="*/ 75 h 76"/>
                <a:gd name="T6" fmla="*/ 36 w 60"/>
                <a:gd name="T7" fmla="*/ 76 h 76"/>
                <a:gd name="T8" fmla="*/ 32 w 60"/>
                <a:gd name="T9" fmla="*/ 76 h 76"/>
                <a:gd name="T10" fmla="*/ 24 w 60"/>
                <a:gd name="T11" fmla="*/ 72 h 76"/>
                <a:gd name="T12" fmla="*/ 15 w 60"/>
                <a:gd name="T13" fmla="*/ 65 h 76"/>
                <a:gd name="T14" fmla="*/ 10 w 60"/>
                <a:gd name="T15" fmla="*/ 60 h 76"/>
                <a:gd name="T16" fmla="*/ 6 w 60"/>
                <a:gd name="T17" fmla="*/ 55 h 76"/>
                <a:gd name="T18" fmla="*/ 3 w 60"/>
                <a:gd name="T19" fmla="*/ 48 h 76"/>
                <a:gd name="T20" fmla="*/ 1 w 60"/>
                <a:gd name="T21" fmla="*/ 42 h 76"/>
                <a:gd name="T22" fmla="*/ 0 w 60"/>
                <a:gd name="T23" fmla="*/ 34 h 76"/>
                <a:gd name="T24" fmla="*/ 0 w 60"/>
                <a:gd name="T25" fmla="*/ 25 h 76"/>
                <a:gd name="T26" fmla="*/ 3 w 60"/>
                <a:gd name="T27" fmla="*/ 16 h 76"/>
                <a:gd name="T28" fmla="*/ 8 w 60"/>
                <a:gd name="T29" fmla="*/ 8 h 76"/>
                <a:gd name="T30" fmla="*/ 11 w 60"/>
                <a:gd name="T31" fmla="*/ 3 h 76"/>
                <a:gd name="T32" fmla="*/ 17 w 60"/>
                <a:gd name="T33" fmla="*/ 1 h 76"/>
                <a:gd name="T34" fmla="*/ 22 w 60"/>
                <a:gd name="T35" fmla="*/ 0 h 76"/>
                <a:gd name="T36" fmla="*/ 27 w 60"/>
                <a:gd name="T37" fmla="*/ 0 h 76"/>
                <a:gd name="T38" fmla="*/ 32 w 60"/>
                <a:gd name="T39" fmla="*/ 1 h 76"/>
                <a:gd name="T40" fmla="*/ 39 w 60"/>
                <a:gd name="T41" fmla="*/ 3 h 76"/>
                <a:gd name="T42" fmla="*/ 44 w 60"/>
                <a:gd name="T43" fmla="*/ 7 h 76"/>
                <a:gd name="T44" fmla="*/ 49 w 60"/>
                <a:gd name="T45" fmla="*/ 10 h 76"/>
                <a:gd name="T46" fmla="*/ 54 w 60"/>
                <a:gd name="T47" fmla="*/ 13 h 76"/>
                <a:gd name="T48" fmla="*/ 57 w 60"/>
                <a:gd name="T49" fmla="*/ 18 h 76"/>
                <a:gd name="T50" fmla="*/ 59 w 60"/>
                <a:gd name="T51" fmla="*/ 22 h 76"/>
                <a:gd name="T52" fmla="*/ 60 w 60"/>
                <a:gd name="T53" fmla="*/ 25 h 76"/>
                <a:gd name="T54" fmla="*/ 59 w 60"/>
                <a:gd name="T55" fmla="*/ 30 h 76"/>
                <a:gd name="T56" fmla="*/ 56 w 60"/>
                <a:gd name="T57" fmla="*/ 33 h 76"/>
                <a:gd name="T58" fmla="*/ 52 w 60"/>
                <a:gd name="T59" fmla="*/ 35 h 76"/>
                <a:gd name="T60" fmla="*/ 44 w 60"/>
                <a:gd name="T61" fmla="*/ 37 h 76"/>
                <a:gd name="T62" fmla="*/ 38 w 60"/>
                <a:gd name="T63" fmla="*/ 40 h 76"/>
                <a:gd name="T64" fmla="*/ 34 w 60"/>
                <a:gd name="T65" fmla="*/ 43 h 76"/>
                <a:gd name="T66" fmla="*/ 30 w 60"/>
                <a:gd name="T67" fmla="*/ 47 h 76"/>
                <a:gd name="T68" fmla="*/ 29 w 60"/>
                <a:gd name="T69" fmla="*/ 52 h 76"/>
                <a:gd name="T70" fmla="*/ 29 w 60"/>
                <a:gd name="T71" fmla="*/ 57 h 76"/>
                <a:gd name="T72" fmla="*/ 30 w 60"/>
                <a:gd name="T73" fmla="*/ 63 h 76"/>
                <a:gd name="T74" fmla="*/ 32 w 60"/>
                <a:gd name="T75" fmla="*/ 67 h 76"/>
                <a:gd name="T76" fmla="*/ 35 w 60"/>
                <a:gd name="T77" fmla="*/ 70 h 7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0"/>
                <a:gd name="T118" fmla="*/ 0 h 76"/>
                <a:gd name="T119" fmla="*/ 60 w 60"/>
                <a:gd name="T120" fmla="*/ 76 h 7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0" h="76">
                  <a:moveTo>
                    <a:pt x="35" y="70"/>
                  </a:moveTo>
                  <a:lnTo>
                    <a:pt x="37" y="74"/>
                  </a:lnTo>
                  <a:lnTo>
                    <a:pt x="37" y="75"/>
                  </a:lnTo>
                  <a:lnTo>
                    <a:pt x="36" y="76"/>
                  </a:lnTo>
                  <a:lnTo>
                    <a:pt x="32" y="76"/>
                  </a:lnTo>
                  <a:lnTo>
                    <a:pt x="24" y="72"/>
                  </a:lnTo>
                  <a:lnTo>
                    <a:pt x="15" y="65"/>
                  </a:lnTo>
                  <a:lnTo>
                    <a:pt x="10" y="60"/>
                  </a:lnTo>
                  <a:lnTo>
                    <a:pt x="6" y="55"/>
                  </a:lnTo>
                  <a:lnTo>
                    <a:pt x="3" y="48"/>
                  </a:lnTo>
                  <a:lnTo>
                    <a:pt x="1" y="42"/>
                  </a:lnTo>
                  <a:lnTo>
                    <a:pt x="0" y="34"/>
                  </a:lnTo>
                  <a:lnTo>
                    <a:pt x="0" y="25"/>
                  </a:lnTo>
                  <a:lnTo>
                    <a:pt x="3" y="16"/>
                  </a:lnTo>
                  <a:lnTo>
                    <a:pt x="8" y="8"/>
                  </a:lnTo>
                  <a:lnTo>
                    <a:pt x="11" y="3"/>
                  </a:lnTo>
                  <a:lnTo>
                    <a:pt x="17" y="1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2" y="1"/>
                  </a:lnTo>
                  <a:lnTo>
                    <a:pt x="39" y="3"/>
                  </a:lnTo>
                  <a:lnTo>
                    <a:pt x="44" y="7"/>
                  </a:lnTo>
                  <a:lnTo>
                    <a:pt x="49" y="10"/>
                  </a:lnTo>
                  <a:lnTo>
                    <a:pt x="54" y="13"/>
                  </a:lnTo>
                  <a:lnTo>
                    <a:pt x="57" y="18"/>
                  </a:lnTo>
                  <a:lnTo>
                    <a:pt x="59" y="22"/>
                  </a:lnTo>
                  <a:lnTo>
                    <a:pt x="60" y="25"/>
                  </a:lnTo>
                  <a:lnTo>
                    <a:pt x="59" y="30"/>
                  </a:lnTo>
                  <a:lnTo>
                    <a:pt x="56" y="33"/>
                  </a:lnTo>
                  <a:lnTo>
                    <a:pt x="52" y="35"/>
                  </a:lnTo>
                  <a:lnTo>
                    <a:pt x="44" y="37"/>
                  </a:lnTo>
                  <a:lnTo>
                    <a:pt x="38" y="40"/>
                  </a:lnTo>
                  <a:lnTo>
                    <a:pt x="34" y="43"/>
                  </a:lnTo>
                  <a:lnTo>
                    <a:pt x="30" y="47"/>
                  </a:lnTo>
                  <a:lnTo>
                    <a:pt x="29" y="52"/>
                  </a:lnTo>
                  <a:lnTo>
                    <a:pt x="29" y="57"/>
                  </a:lnTo>
                  <a:lnTo>
                    <a:pt x="30" y="63"/>
                  </a:lnTo>
                  <a:lnTo>
                    <a:pt x="32" y="67"/>
                  </a:lnTo>
                  <a:lnTo>
                    <a:pt x="35" y="7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48" name="Freeform 1957"/>
            <p:cNvSpPr>
              <a:spLocks/>
            </p:cNvSpPr>
            <p:nvPr/>
          </p:nvSpPr>
          <p:spPr bwMode="auto">
            <a:xfrm>
              <a:off x="2912" y="3983"/>
              <a:ext cx="46" cy="76"/>
            </a:xfrm>
            <a:custGeom>
              <a:avLst/>
              <a:gdLst>
                <a:gd name="T0" fmla="*/ 9 w 46"/>
                <a:gd name="T1" fmla="*/ 0 h 76"/>
                <a:gd name="T2" fmla="*/ 4 w 46"/>
                <a:gd name="T3" fmla="*/ 11 h 76"/>
                <a:gd name="T4" fmla="*/ 0 w 46"/>
                <a:gd name="T5" fmla="*/ 20 h 76"/>
                <a:gd name="T6" fmla="*/ 0 w 46"/>
                <a:gd name="T7" fmla="*/ 30 h 76"/>
                <a:gd name="T8" fmla="*/ 2 w 46"/>
                <a:gd name="T9" fmla="*/ 39 h 76"/>
                <a:gd name="T10" fmla="*/ 4 w 46"/>
                <a:gd name="T11" fmla="*/ 46 h 76"/>
                <a:gd name="T12" fmla="*/ 7 w 46"/>
                <a:gd name="T13" fmla="*/ 53 h 76"/>
                <a:gd name="T14" fmla="*/ 12 w 46"/>
                <a:gd name="T15" fmla="*/ 60 h 76"/>
                <a:gd name="T16" fmla="*/ 17 w 46"/>
                <a:gd name="T17" fmla="*/ 65 h 76"/>
                <a:gd name="T18" fmla="*/ 27 w 46"/>
                <a:gd name="T19" fmla="*/ 72 h 76"/>
                <a:gd name="T20" fmla="*/ 36 w 46"/>
                <a:gd name="T21" fmla="*/ 76 h 76"/>
                <a:gd name="T22" fmla="*/ 41 w 46"/>
                <a:gd name="T23" fmla="*/ 76 h 76"/>
                <a:gd name="T24" fmla="*/ 46 w 46"/>
                <a:gd name="T25" fmla="*/ 73 h 76"/>
                <a:gd name="T26" fmla="*/ 46 w 46"/>
                <a:gd name="T27" fmla="*/ 67 h 76"/>
                <a:gd name="T28" fmla="*/ 44 w 46"/>
                <a:gd name="T29" fmla="*/ 63 h 76"/>
                <a:gd name="T30" fmla="*/ 36 w 46"/>
                <a:gd name="T31" fmla="*/ 70 h 76"/>
                <a:gd name="T32" fmla="*/ 37 w 46"/>
                <a:gd name="T33" fmla="*/ 71 h 76"/>
                <a:gd name="T34" fmla="*/ 39 w 46"/>
                <a:gd name="T35" fmla="*/ 68 h 76"/>
                <a:gd name="T36" fmla="*/ 40 w 46"/>
                <a:gd name="T37" fmla="*/ 67 h 76"/>
                <a:gd name="T38" fmla="*/ 39 w 46"/>
                <a:gd name="T39" fmla="*/ 67 h 76"/>
                <a:gd name="T40" fmla="*/ 32 w 46"/>
                <a:gd name="T41" fmla="*/ 64 h 76"/>
                <a:gd name="T42" fmla="*/ 23 w 46"/>
                <a:gd name="T43" fmla="*/ 57 h 76"/>
                <a:gd name="T44" fmla="*/ 18 w 46"/>
                <a:gd name="T45" fmla="*/ 53 h 76"/>
                <a:gd name="T46" fmla="*/ 14 w 46"/>
                <a:gd name="T47" fmla="*/ 49 h 76"/>
                <a:gd name="T48" fmla="*/ 12 w 46"/>
                <a:gd name="T49" fmla="*/ 42 h 76"/>
                <a:gd name="T50" fmla="*/ 10 w 46"/>
                <a:gd name="T51" fmla="*/ 37 h 76"/>
                <a:gd name="T52" fmla="*/ 9 w 46"/>
                <a:gd name="T53" fmla="*/ 30 h 76"/>
                <a:gd name="T54" fmla="*/ 10 w 46"/>
                <a:gd name="T55" fmla="*/ 22 h 76"/>
                <a:gd name="T56" fmla="*/ 12 w 46"/>
                <a:gd name="T57" fmla="*/ 15 h 76"/>
                <a:gd name="T58" fmla="*/ 16 w 46"/>
                <a:gd name="T59" fmla="*/ 6 h 76"/>
                <a:gd name="T60" fmla="*/ 9 w 46"/>
                <a:gd name="T61" fmla="*/ 0 h 7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6"/>
                <a:gd name="T94" fmla="*/ 0 h 76"/>
                <a:gd name="T95" fmla="*/ 46 w 46"/>
                <a:gd name="T96" fmla="*/ 76 h 7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6" h="76">
                  <a:moveTo>
                    <a:pt x="9" y="0"/>
                  </a:moveTo>
                  <a:lnTo>
                    <a:pt x="4" y="11"/>
                  </a:lnTo>
                  <a:lnTo>
                    <a:pt x="0" y="20"/>
                  </a:lnTo>
                  <a:lnTo>
                    <a:pt x="0" y="30"/>
                  </a:lnTo>
                  <a:lnTo>
                    <a:pt x="2" y="39"/>
                  </a:lnTo>
                  <a:lnTo>
                    <a:pt x="4" y="46"/>
                  </a:lnTo>
                  <a:lnTo>
                    <a:pt x="7" y="53"/>
                  </a:lnTo>
                  <a:lnTo>
                    <a:pt x="12" y="60"/>
                  </a:lnTo>
                  <a:lnTo>
                    <a:pt x="17" y="65"/>
                  </a:lnTo>
                  <a:lnTo>
                    <a:pt x="27" y="72"/>
                  </a:lnTo>
                  <a:lnTo>
                    <a:pt x="36" y="76"/>
                  </a:lnTo>
                  <a:lnTo>
                    <a:pt x="41" y="76"/>
                  </a:lnTo>
                  <a:lnTo>
                    <a:pt x="46" y="73"/>
                  </a:lnTo>
                  <a:lnTo>
                    <a:pt x="46" y="67"/>
                  </a:lnTo>
                  <a:lnTo>
                    <a:pt x="44" y="63"/>
                  </a:lnTo>
                  <a:lnTo>
                    <a:pt x="36" y="70"/>
                  </a:lnTo>
                  <a:lnTo>
                    <a:pt x="37" y="71"/>
                  </a:lnTo>
                  <a:lnTo>
                    <a:pt x="39" y="68"/>
                  </a:lnTo>
                  <a:lnTo>
                    <a:pt x="40" y="67"/>
                  </a:lnTo>
                  <a:lnTo>
                    <a:pt x="39" y="67"/>
                  </a:lnTo>
                  <a:lnTo>
                    <a:pt x="32" y="64"/>
                  </a:lnTo>
                  <a:lnTo>
                    <a:pt x="23" y="57"/>
                  </a:lnTo>
                  <a:lnTo>
                    <a:pt x="18" y="53"/>
                  </a:lnTo>
                  <a:lnTo>
                    <a:pt x="14" y="49"/>
                  </a:lnTo>
                  <a:lnTo>
                    <a:pt x="12" y="42"/>
                  </a:lnTo>
                  <a:lnTo>
                    <a:pt x="10" y="37"/>
                  </a:lnTo>
                  <a:lnTo>
                    <a:pt x="9" y="30"/>
                  </a:lnTo>
                  <a:lnTo>
                    <a:pt x="10" y="22"/>
                  </a:lnTo>
                  <a:lnTo>
                    <a:pt x="12" y="15"/>
                  </a:lnTo>
                  <a:lnTo>
                    <a:pt x="16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49" name="Freeform 1958"/>
            <p:cNvSpPr>
              <a:spLocks/>
            </p:cNvSpPr>
            <p:nvPr/>
          </p:nvSpPr>
          <p:spPr bwMode="auto">
            <a:xfrm>
              <a:off x="2921" y="3975"/>
              <a:ext cx="60" cy="46"/>
            </a:xfrm>
            <a:custGeom>
              <a:avLst/>
              <a:gdLst>
                <a:gd name="T0" fmla="*/ 41 w 60"/>
                <a:gd name="T1" fmla="*/ 46 h 46"/>
                <a:gd name="T2" fmla="*/ 49 w 60"/>
                <a:gd name="T3" fmla="*/ 44 h 46"/>
                <a:gd name="T4" fmla="*/ 55 w 60"/>
                <a:gd name="T5" fmla="*/ 40 h 46"/>
                <a:gd name="T6" fmla="*/ 59 w 60"/>
                <a:gd name="T7" fmla="*/ 36 h 46"/>
                <a:gd name="T8" fmla="*/ 60 w 60"/>
                <a:gd name="T9" fmla="*/ 29 h 46"/>
                <a:gd name="T10" fmla="*/ 59 w 60"/>
                <a:gd name="T11" fmla="*/ 24 h 46"/>
                <a:gd name="T12" fmla="*/ 56 w 60"/>
                <a:gd name="T13" fmla="*/ 19 h 46"/>
                <a:gd name="T14" fmla="*/ 53 w 60"/>
                <a:gd name="T15" fmla="*/ 14 h 46"/>
                <a:gd name="T16" fmla="*/ 48 w 60"/>
                <a:gd name="T17" fmla="*/ 9 h 46"/>
                <a:gd name="T18" fmla="*/ 42 w 60"/>
                <a:gd name="T19" fmla="*/ 6 h 46"/>
                <a:gd name="T20" fmla="*/ 36 w 60"/>
                <a:gd name="T21" fmla="*/ 3 h 46"/>
                <a:gd name="T22" fmla="*/ 30 w 60"/>
                <a:gd name="T23" fmla="*/ 1 h 46"/>
                <a:gd name="T24" fmla="*/ 23 w 60"/>
                <a:gd name="T25" fmla="*/ 0 h 46"/>
                <a:gd name="T26" fmla="*/ 17 w 60"/>
                <a:gd name="T27" fmla="*/ 0 h 46"/>
                <a:gd name="T28" fmla="*/ 11 w 60"/>
                <a:gd name="T29" fmla="*/ 1 h 46"/>
                <a:gd name="T30" fmla="*/ 5 w 60"/>
                <a:gd name="T31" fmla="*/ 4 h 46"/>
                <a:gd name="T32" fmla="*/ 0 w 60"/>
                <a:gd name="T33" fmla="*/ 8 h 46"/>
                <a:gd name="T34" fmla="*/ 7 w 60"/>
                <a:gd name="T35" fmla="*/ 14 h 46"/>
                <a:gd name="T36" fmla="*/ 11 w 60"/>
                <a:gd name="T37" fmla="*/ 11 h 46"/>
                <a:gd name="T38" fmla="*/ 14 w 60"/>
                <a:gd name="T39" fmla="*/ 9 h 46"/>
                <a:gd name="T40" fmla="*/ 18 w 60"/>
                <a:gd name="T41" fmla="*/ 8 h 46"/>
                <a:gd name="T42" fmla="*/ 22 w 60"/>
                <a:gd name="T43" fmla="*/ 8 h 46"/>
                <a:gd name="T44" fmla="*/ 27 w 60"/>
                <a:gd name="T45" fmla="*/ 9 h 46"/>
                <a:gd name="T46" fmla="*/ 33 w 60"/>
                <a:gd name="T47" fmla="*/ 12 h 46"/>
                <a:gd name="T48" fmla="*/ 38 w 60"/>
                <a:gd name="T49" fmla="*/ 14 h 46"/>
                <a:gd name="T50" fmla="*/ 42 w 60"/>
                <a:gd name="T51" fmla="*/ 17 h 46"/>
                <a:gd name="T52" fmla="*/ 46 w 60"/>
                <a:gd name="T53" fmla="*/ 20 h 46"/>
                <a:gd name="T54" fmla="*/ 50 w 60"/>
                <a:gd name="T55" fmla="*/ 24 h 46"/>
                <a:gd name="T56" fmla="*/ 51 w 60"/>
                <a:gd name="T57" fmla="*/ 27 h 46"/>
                <a:gd name="T58" fmla="*/ 52 w 60"/>
                <a:gd name="T59" fmla="*/ 29 h 46"/>
                <a:gd name="T60" fmla="*/ 51 w 60"/>
                <a:gd name="T61" fmla="*/ 31 h 46"/>
                <a:gd name="T62" fmla="*/ 50 w 60"/>
                <a:gd name="T63" fmla="*/ 33 h 46"/>
                <a:gd name="T64" fmla="*/ 45 w 60"/>
                <a:gd name="T65" fmla="*/ 35 h 46"/>
                <a:gd name="T66" fmla="*/ 40 w 60"/>
                <a:gd name="T67" fmla="*/ 37 h 46"/>
                <a:gd name="T68" fmla="*/ 41 w 60"/>
                <a:gd name="T69" fmla="*/ 46 h 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"/>
                <a:gd name="T106" fmla="*/ 0 h 46"/>
                <a:gd name="T107" fmla="*/ 60 w 60"/>
                <a:gd name="T108" fmla="*/ 46 h 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" h="46">
                  <a:moveTo>
                    <a:pt x="41" y="46"/>
                  </a:moveTo>
                  <a:lnTo>
                    <a:pt x="49" y="44"/>
                  </a:lnTo>
                  <a:lnTo>
                    <a:pt x="55" y="40"/>
                  </a:lnTo>
                  <a:lnTo>
                    <a:pt x="59" y="36"/>
                  </a:lnTo>
                  <a:lnTo>
                    <a:pt x="60" y="29"/>
                  </a:lnTo>
                  <a:lnTo>
                    <a:pt x="59" y="24"/>
                  </a:lnTo>
                  <a:lnTo>
                    <a:pt x="56" y="19"/>
                  </a:lnTo>
                  <a:lnTo>
                    <a:pt x="53" y="14"/>
                  </a:lnTo>
                  <a:lnTo>
                    <a:pt x="48" y="9"/>
                  </a:lnTo>
                  <a:lnTo>
                    <a:pt x="42" y="6"/>
                  </a:lnTo>
                  <a:lnTo>
                    <a:pt x="36" y="3"/>
                  </a:lnTo>
                  <a:lnTo>
                    <a:pt x="30" y="1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1" y="1"/>
                  </a:lnTo>
                  <a:lnTo>
                    <a:pt x="5" y="4"/>
                  </a:lnTo>
                  <a:lnTo>
                    <a:pt x="0" y="8"/>
                  </a:lnTo>
                  <a:lnTo>
                    <a:pt x="7" y="14"/>
                  </a:lnTo>
                  <a:lnTo>
                    <a:pt x="11" y="11"/>
                  </a:lnTo>
                  <a:lnTo>
                    <a:pt x="14" y="9"/>
                  </a:lnTo>
                  <a:lnTo>
                    <a:pt x="18" y="8"/>
                  </a:lnTo>
                  <a:lnTo>
                    <a:pt x="22" y="8"/>
                  </a:lnTo>
                  <a:lnTo>
                    <a:pt x="27" y="9"/>
                  </a:lnTo>
                  <a:lnTo>
                    <a:pt x="33" y="12"/>
                  </a:lnTo>
                  <a:lnTo>
                    <a:pt x="38" y="14"/>
                  </a:lnTo>
                  <a:lnTo>
                    <a:pt x="42" y="17"/>
                  </a:lnTo>
                  <a:lnTo>
                    <a:pt x="46" y="20"/>
                  </a:lnTo>
                  <a:lnTo>
                    <a:pt x="50" y="24"/>
                  </a:lnTo>
                  <a:lnTo>
                    <a:pt x="51" y="27"/>
                  </a:lnTo>
                  <a:lnTo>
                    <a:pt x="52" y="29"/>
                  </a:lnTo>
                  <a:lnTo>
                    <a:pt x="51" y="31"/>
                  </a:lnTo>
                  <a:lnTo>
                    <a:pt x="50" y="33"/>
                  </a:lnTo>
                  <a:lnTo>
                    <a:pt x="45" y="35"/>
                  </a:lnTo>
                  <a:lnTo>
                    <a:pt x="40" y="37"/>
                  </a:lnTo>
                  <a:lnTo>
                    <a:pt x="41" y="4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50" name="Freeform 1959"/>
            <p:cNvSpPr>
              <a:spLocks/>
            </p:cNvSpPr>
            <p:nvPr/>
          </p:nvSpPr>
          <p:spPr bwMode="auto">
            <a:xfrm>
              <a:off x="2942" y="4012"/>
              <a:ext cx="20" cy="41"/>
            </a:xfrm>
            <a:custGeom>
              <a:avLst/>
              <a:gdLst>
                <a:gd name="T0" fmla="*/ 14 w 20"/>
                <a:gd name="T1" fmla="*/ 34 h 41"/>
                <a:gd name="T2" fmla="*/ 12 w 20"/>
                <a:gd name="T3" fmla="*/ 32 h 41"/>
                <a:gd name="T4" fmla="*/ 10 w 20"/>
                <a:gd name="T5" fmla="*/ 27 h 41"/>
                <a:gd name="T6" fmla="*/ 9 w 20"/>
                <a:gd name="T7" fmla="*/ 24 h 41"/>
                <a:gd name="T8" fmla="*/ 9 w 20"/>
                <a:gd name="T9" fmla="*/ 20 h 41"/>
                <a:gd name="T10" fmla="*/ 10 w 20"/>
                <a:gd name="T11" fmla="*/ 16 h 41"/>
                <a:gd name="T12" fmla="*/ 12 w 20"/>
                <a:gd name="T13" fmla="*/ 13 h 41"/>
                <a:gd name="T14" fmla="*/ 15 w 20"/>
                <a:gd name="T15" fmla="*/ 11 h 41"/>
                <a:gd name="T16" fmla="*/ 20 w 20"/>
                <a:gd name="T17" fmla="*/ 9 h 41"/>
                <a:gd name="T18" fmla="*/ 19 w 20"/>
                <a:gd name="T19" fmla="*/ 0 h 41"/>
                <a:gd name="T20" fmla="*/ 11 w 20"/>
                <a:gd name="T21" fmla="*/ 2 h 41"/>
                <a:gd name="T22" fmla="*/ 5 w 20"/>
                <a:gd name="T23" fmla="*/ 7 h 41"/>
                <a:gd name="T24" fmla="*/ 1 w 20"/>
                <a:gd name="T25" fmla="*/ 12 h 41"/>
                <a:gd name="T26" fmla="*/ 0 w 20"/>
                <a:gd name="T27" fmla="*/ 19 h 41"/>
                <a:gd name="T28" fmla="*/ 0 w 20"/>
                <a:gd name="T29" fmla="*/ 25 h 41"/>
                <a:gd name="T30" fmla="*/ 1 w 20"/>
                <a:gd name="T31" fmla="*/ 31 h 41"/>
                <a:gd name="T32" fmla="*/ 3 w 20"/>
                <a:gd name="T33" fmla="*/ 36 h 41"/>
                <a:gd name="T34" fmla="*/ 6 w 20"/>
                <a:gd name="T35" fmla="*/ 41 h 41"/>
                <a:gd name="T36" fmla="*/ 14 w 20"/>
                <a:gd name="T37" fmla="*/ 34 h 4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"/>
                <a:gd name="T58" fmla="*/ 0 h 41"/>
                <a:gd name="T59" fmla="*/ 20 w 20"/>
                <a:gd name="T60" fmla="*/ 41 h 4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" h="41">
                  <a:moveTo>
                    <a:pt x="14" y="34"/>
                  </a:moveTo>
                  <a:lnTo>
                    <a:pt x="12" y="32"/>
                  </a:lnTo>
                  <a:lnTo>
                    <a:pt x="10" y="2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10" y="16"/>
                  </a:lnTo>
                  <a:lnTo>
                    <a:pt x="12" y="13"/>
                  </a:lnTo>
                  <a:lnTo>
                    <a:pt x="15" y="11"/>
                  </a:lnTo>
                  <a:lnTo>
                    <a:pt x="20" y="9"/>
                  </a:lnTo>
                  <a:lnTo>
                    <a:pt x="19" y="0"/>
                  </a:lnTo>
                  <a:lnTo>
                    <a:pt x="11" y="2"/>
                  </a:lnTo>
                  <a:lnTo>
                    <a:pt x="5" y="7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1" y="31"/>
                  </a:lnTo>
                  <a:lnTo>
                    <a:pt x="3" y="36"/>
                  </a:lnTo>
                  <a:lnTo>
                    <a:pt x="6" y="41"/>
                  </a:lnTo>
                  <a:lnTo>
                    <a:pt x="14" y="3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51" name="Freeform 1960"/>
            <p:cNvSpPr>
              <a:spLocks/>
            </p:cNvSpPr>
            <p:nvPr/>
          </p:nvSpPr>
          <p:spPr bwMode="auto">
            <a:xfrm>
              <a:off x="2888" y="3963"/>
              <a:ext cx="38" cy="65"/>
            </a:xfrm>
            <a:custGeom>
              <a:avLst/>
              <a:gdLst>
                <a:gd name="T0" fmla="*/ 31 w 38"/>
                <a:gd name="T1" fmla="*/ 61 h 65"/>
                <a:gd name="T2" fmla="*/ 31 w 38"/>
                <a:gd name="T3" fmla="*/ 63 h 65"/>
                <a:gd name="T4" fmla="*/ 30 w 38"/>
                <a:gd name="T5" fmla="*/ 64 h 65"/>
                <a:gd name="T6" fmla="*/ 29 w 38"/>
                <a:gd name="T7" fmla="*/ 65 h 65"/>
                <a:gd name="T8" fmla="*/ 28 w 38"/>
                <a:gd name="T9" fmla="*/ 65 h 65"/>
                <a:gd name="T10" fmla="*/ 22 w 38"/>
                <a:gd name="T11" fmla="*/ 64 h 65"/>
                <a:gd name="T12" fmla="*/ 17 w 38"/>
                <a:gd name="T13" fmla="*/ 61 h 65"/>
                <a:gd name="T14" fmla="*/ 12 w 38"/>
                <a:gd name="T15" fmla="*/ 56 h 65"/>
                <a:gd name="T16" fmla="*/ 6 w 38"/>
                <a:gd name="T17" fmla="*/ 47 h 65"/>
                <a:gd name="T18" fmla="*/ 4 w 38"/>
                <a:gd name="T19" fmla="*/ 41 h 65"/>
                <a:gd name="T20" fmla="*/ 2 w 38"/>
                <a:gd name="T21" fmla="*/ 36 h 65"/>
                <a:gd name="T22" fmla="*/ 1 w 38"/>
                <a:gd name="T23" fmla="*/ 29 h 65"/>
                <a:gd name="T24" fmla="*/ 0 w 38"/>
                <a:gd name="T25" fmla="*/ 21 h 65"/>
                <a:gd name="T26" fmla="*/ 0 w 38"/>
                <a:gd name="T27" fmla="*/ 16 h 65"/>
                <a:gd name="T28" fmla="*/ 2 w 38"/>
                <a:gd name="T29" fmla="*/ 12 h 65"/>
                <a:gd name="T30" fmla="*/ 4 w 38"/>
                <a:gd name="T31" fmla="*/ 7 h 65"/>
                <a:gd name="T32" fmla="*/ 8 w 38"/>
                <a:gd name="T33" fmla="*/ 4 h 65"/>
                <a:gd name="T34" fmla="*/ 11 w 38"/>
                <a:gd name="T35" fmla="*/ 2 h 65"/>
                <a:gd name="T36" fmla="*/ 15 w 38"/>
                <a:gd name="T37" fmla="*/ 1 h 65"/>
                <a:gd name="T38" fmla="*/ 18 w 38"/>
                <a:gd name="T39" fmla="*/ 0 h 65"/>
                <a:gd name="T40" fmla="*/ 22 w 38"/>
                <a:gd name="T41" fmla="*/ 0 h 65"/>
                <a:gd name="T42" fmla="*/ 27 w 38"/>
                <a:gd name="T43" fmla="*/ 0 h 65"/>
                <a:gd name="T44" fmla="*/ 30 w 38"/>
                <a:gd name="T45" fmla="*/ 2 h 65"/>
                <a:gd name="T46" fmla="*/ 33 w 38"/>
                <a:gd name="T47" fmla="*/ 4 h 65"/>
                <a:gd name="T48" fmla="*/ 36 w 38"/>
                <a:gd name="T49" fmla="*/ 7 h 65"/>
                <a:gd name="T50" fmla="*/ 37 w 38"/>
                <a:gd name="T51" fmla="*/ 10 h 65"/>
                <a:gd name="T52" fmla="*/ 38 w 38"/>
                <a:gd name="T53" fmla="*/ 15 h 65"/>
                <a:gd name="T54" fmla="*/ 37 w 38"/>
                <a:gd name="T55" fmla="*/ 21 h 65"/>
                <a:gd name="T56" fmla="*/ 36 w 38"/>
                <a:gd name="T57" fmla="*/ 28 h 65"/>
                <a:gd name="T58" fmla="*/ 34 w 38"/>
                <a:gd name="T59" fmla="*/ 31 h 65"/>
                <a:gd name="T60" fmla="*/ 33 w 38"/>
                <a:gd name="T61" fmla="*/ 35 h 65"/>
                <a:gd name="T62" fmla="*/ 32 w 38"/>
                <a:gd name="T63" fmla="*/ 39 h 65"/>
                <a:gd name="T64" fmla="*/ 31 w 38"/>
                <a:gd name="T65" fmla="*/ 42 h 65"/>
                <a:gd name="T66" fmla="*/ 30 w 38"/>
                <a:gd name="T67" fmla="*/ 47 h 65"/>
                <a:gd name="T68" fmla="*/ 30 w 38"/>
                <a:gd name="T69" fmla="*/ 51 h 65"/>
                <a:gd name="T70" fmla="*/ 30 w 38"/>
                <a:gd name="T71" fmla="*/ 56 h 65"/>
                <a:gd name="T72" fmla="*/ 31 w 38"/>
                <a:gd name="T73" fmla="*/ 61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8"/>
                <a:gd name="T112" fmla="*/ 0 h 65"/>
                <a:gd name="T113" fmla="*/ 38 w 38"/>
                <a:gd name="T114" fmla="*/ 65 h 6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8" h="65">
                  <a:moveTo>
                    <a:pt x="31" y="61"/>
                  </a:moveTo>
                  <a:lnTo>
                    <a:pt x="31" y="63"/>
                  </a:lnTo>
                  <a:lnTo>
                    <a:pt x="30" y="64"/>
                  </a:lnTo>
                  <a:lnTo>
                    <a:pt x="29" y="65"/>
                  </a:lnTo>
                  <a:lnTo>
                    <a:pt x="28" y="65"/>
                  </a:lnTo>
                  <a:lnTo>
                    <a:pt x="22" y="64"/>
                  </a:lnTo>
                  <a:lnTo>
                    <a:pt x="17" y="61"/>
                  </a:lnTo>
                  <a:lnTo>
                    <a:pt x="12" y="56"/>
                  </a:lnTo>
                  <a:lnTo>
                    <a:pt x="6" y="47"/>
                  </a:lnTo>
                  <a:lnTo>
                    <a:pt x="4" y="41"/>
                  </a:lnTo>
                  <a:lnTo>
                    <a:pt x="2" y="36"/>
                  </a:lnTo>
                  <a:lnTo>
                    <a:pt x="1" y="29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4" y="7"/>
                  </a:lnTo>
                  <a:lnTo>
                    <a:pt x="8" y="4"/>
                  </a:lnTo>
                  <a:lnTo>
                    <a:pt x="11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0" y="2"/>
                  </a:lnTo>
                  <a:lnTo>
                    <a:pt x="33" y="4"/>
                  </a:lnTo>
                  <a:lnTo>
                    <a:pt x="36" y="7"/>
                  </a:lnTo>
                  <a:lnTo>
                    <a:pt x="37" y="10"/>
                  </a:lnTo>
                  <a:lnTo>
                    <a:pt x="38" y="15"/>
                  </a:lnTo>
                  <a:lnTo>
                    <a:pt x="37" y="21"/>
                  </a:lnTo>
                  <a:lnTo>
                    <a:pt x="36" y="28"/>
                  </a:lnTo>
                  <a:lnTo>
                    <a:pt x="34" y="31"/>
                  </a:lnTo>
                  <a:lnTo>
                    <a:pt x="33" y="35"/>
                  </a:lnTo>
                  <a:lnTo>
                    <a:pt x="32" y="39"/>
                  </a:lnTo>
                  <a:lnTo>
                    <a:pt x="31" y="42"/>
                  </a:lnTo>
                  <a:lnTo>
                    <a:pt x="30" y="47"/>
                  </a:lnTo>
                  <a:lnTo>
                    <a:pt x="30" y="51"/>
                  </a:lnTo>
                  <a:lnTo>
                    <a:pt x="30" y="56"/>
                  </a:lnTo>
                  <a:lnTo>
                    <a:pt x="31" y="6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52" name="Freeform 1961"/>
            <p:cNvSpPr>
              <a:spLocks/>
            </p:cNvSpPr>
            <p:nvPr/>
          </p:nvSpPr>
          <p:spPr bwMode="auto">
            <a:xfrm>
              <a:off x="2884" y="3984"/>
              <a:ext cx="39" cy="49"/>
            </a:xfrm>
            <a:custGeom>
              <a:avLst/>
              <a:gdLst>
                <a:gd name="T0" fmla="*/ 0 w 39"/>
                <a:gd name="T1" fmla="*/ 0 h 49"/>
                <a:gd name="T2" fmla="*/ 1 w 39"/>
                <a:gd name="T3" fmla="*/ 8 h 49"/>
                <a:gd name="T4" fmla="*/ 2 w 39"/>
                <a:gd name="T5" fmla="*/ 16 h 49"/>
                <a:gd name="T6" fmla="*/ 4 w 39"/>
                <a:gd name="T7" fmla="*/ 22 h 49"/>
                <a:gd name="T8" fmla="*/ 6 w 39"/>
                <a:gd name="T9" fmla="*/ 28 h 49"/>
                <a:gd name="T10" fmla="*/ 13 w 39"/>
                <a:gd name="T11" fmla="*/ 37 h 49"/>
                <a:gd name="T12" fmla="*/ 19 w 39"/>
                <a:gd name="T13" fmla="*/ 43 h 49"/>
                <a:gd name="T14" fmla="*/ 25 w 39"/>
                <a:gd name="T15" fmla="*/ 48 h 49"/>
                <a:gd name="T16" fmla="*/ 31 w 39"/>
                <a:gd name="T17" fmla="*/ 49 h 49"/>
                <a:gd name="T18" fmla="*/ 35 w 39"/>
                <a:gd name="T19" fmla="*/ 49 h 49"/>
                <a:gd name="T20" fmla="*/ 38 w 39"/>
                <a:gd name="T21" fmla="*/ 47 h 49"/>
                <a:gd name="T22" fmla="*/ 39 w 39"/>
                <a:gd name="T23" fmla="*/ 42 h 49"/>
                <a:gd name="T24" fmla="*/ 39 w 39"/>
                <a:gd name="T25" fmla="*/ 39 h 49"/>
                <a:gd name="T26" fmla="*/ 31 w 39"/>
                <a:gd name="T27" fmla="*/ 41 h 49"/>
                <a:gd name="T28" fmla="*/ 31 w 39"/>
                <a:gd name="T29" fmla="*/ 40 h 49"/>
                <a:gd name="T30" fmla="*/ 32 w 39"/>
                <a:gd name="T31" fmla="*/ 40 h 49"/>
                <a:gd name="T32" fmla="*/ 28 w 39"/>
                <a:gd name="T33" fmla="*/ 39 h 49"/>
                <a:gd name="T34" fmla="*/ 24 w 39"/>
                <a:gd name="T35" fmla="*/ 37 h 49"/>
                <a:gd name="T36" fmla="*/ 19 w 39"/>
                <a:gd name="T37" fmla="*/ 31 h 49"/>
                <a:gd name="T38" fmla="*/ 15 w 39"/>
                <a:gd name="T39" fmla="*/ 24 h 49"/>
                <a:gd name="T40" fmla="*/ 13 w 39"/>
                <a:gd name="T41" fmla="*/ 19 h 49"/>
                <a:gd name="T42" fmla="*/ 10 w 39"/>
                <a:gd name="T43" fmla="*/ 14 h 49"/>
                <a:gd name="T44" fmla="*/ 9 w 39"/>
                <a:gd name="T45" fmla="*/ 7 h 49"/>
                <a:gd name="T46" fmla="*/ 8 w 39"/>
                <a:gd name="T47" fmla="*/ 0 h 49"/>
                <a:gd name="T48" fmla="*/ 0 w 39"/>
                <a:gd name="T49" fmla="*/ 0 h 4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9"/>
                <a:gd name="T76" fmla="*/ 0 h 49"/>
                <a:gd name="T77" fmla="*/ 39 w 39"/>
                <a:gd name="T78" fmla="*/ 49 h 4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9" h="49">
                  <a:moveTo>
                    <a:pt x="0" y="0"/>
                  </a:moveTo>
                  <a:lnTo>
                    <a:pt x="1" y="8"/>
                  </a:lnTo>
                  <a:lnTo>
                    <a:pt x="2" y="16"/>
                  </a:lnTo>
                  <a:lnTo>
                    <a:pt x="4" y="22"/>
                  </a:lnTo>
                  <a:lnTo>
                    <a:pt x="6" y="28"/>
                  </a:lnTo>
                  <a:lnTo>
                    <a:pt x="13" y="37"/>
                  </a:lnTo>
                  <a:lnTo>
                    <a:pt x="19" y="43"/>
                  </a:lnTo>
                  <a:lnTo>
                    <a:pt x="25" y="48"/>
                  </a:lnTo>
                  <a:lnTo>
                    <a:pt x="31" y="49"/>
                  </a:lnTo>
                  <a:lnTo>
                    <a:pt x="35" y="49"/>
                  </a:lnTo>
                  <a:lnTo>
                    <a:pt x="38" y="47"/>
                  </a:lnTo>
                  <a:lnTo>
                    <a:pt x="39" y="42"/>
                  </a:lnTo>
                  <a:lnTo>
                    <a:pt x="39" y="39"/>
                  </a:lnTo>
                  <a:lnTo>
                    <a:pt x="31" y="41"/>
                  </a:lnTo>
                  <a:lnTo>
                    <a:pt x="31" y="40"/>
                  </a:lnTo>
                  <a:lnTo>
                    <a:pt x="32" y="40"/>
                  </a:lnTo>
                  <a:lnTo>
                    <a:pt x="28" y="39"/>
                  </a:lnTo>
                  <a:lnTo>
                    <a:pt x="24" y="37"/>
                  </a:lnTo>
                  <a:lnTo>
                    <a:pt x="19" y="31"/>
                  </a:lnTo>
                  <a:lnTo>
                    <a:pt x="15" y="24"/>
                  </a:lnTo>
                  <a:lnTo>
                    <a:pt x="13" y="19"/>
                  </a:lnTo>
                  <a:lnTo>
                    <a:pt x="10" y="14"/>
                  </a:lnTo>
                  <a:lnTo>
                    <a:pt x="9" y="7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53" name="Freeform 1962"/>
            <p:cNvSpPr>
              <a:spLocks/>
            </p:cNvSpPr>
            <p:nvPr/>
          </p:nvSpPr>
          <p:spPr bwMode="auto">
            <a:xfrm>
              <a:off x="2884" y="3957"/>
              <a:ext cx="46" cy="35"/>
            </a:xfrm>
            <a:custGeom>
              <a:avLst/>
              <a:gdLst>
                <a:gd name="T0" fmla="*/ 43 w 46"/>
                <a:gd name="T1" fmla="*/ 35 h 35"/>
                <a:gd name="T2" fmla="*/ 46 w 46"/>
                <a:gd name="T3" fmla="*/ 29 h 35"/>
                <a:gd name="T4" fmla="*/ 46 w 46"/>
                <a:gd name="T5" fmla="*/ 21 h 35"/>
                <a:gd name="T6" fmla="*/ 45 w 46"/>
                <a:gd name="T7" fmla="*/ 15 h 35"/>
                <a:gd name="T8" fmla="*/ 43 w 46"/>
                <a:gd name="T9" fmla="*/ 10 h 35"/>
                <a:gd name="T10" fmla="*/ 40 w 46"/>
                <a:gd name="T11" fmla="*/ 7 h 35"/>
                <a:gd name="T12" fmla="*/ 36 w 46"/>
                <a:gd name="T13" fmla="*/ 3 h 35"/>
                <a:gd name="T14" fmla="*/ 32 w 46"/>
                <a:gd name="T15" fmla="*/ 1 h 35"/>
                <a:gd name="T16" fmla="*/ 27 w 46"/>
                <a:gd name="T17" fmla="*/ 0 h 35"/>
                <a:gd name="T18" fmla="*/ 22 w 46"/>
                <a:gd name="T19" fmla="*/ 1 h 35"/>
                <a:gd name="T20" fmla="*/ 17 w 46"/>
                <a:gd name="T21" fmla="*/ 2 h 35"/>
                <a:gd name="T22" fmla="*/ 13 w 46"/>
                <a:gd name="T23" fmla="*/ 3 h 35"/>
                <a:gd name="T24" fmla="*/ 8 w 46"/>
                <a:gd name="T25" fmla="*/ 7 h 35"/>
                <a:gd name="T26" fmla="*/ 4 w 46"/>
                <a:gd name="T27" fmla="*/ 11 h 35"/>
                <a:gd name="T28" fmla="*/ 2 w 46"/>
                <a:gd name="T29" fmla="*/ 15 h 35"/>
                <a:gd name="T30" fmla="*/ 0 w 46"/>
                <a:gd name="T31" fmla="*/ 21 h 35"/>
                <a:gd name="T32" fmla="*/ 0 w 46"/>
                <a:gd name="T33" fmla="*/ 27 h 35"/>
                <a:gd name="T34" fmla="*/ 8 w 46"/>
                <a:gd name="T35" fmla="*/ 27 h 35"/>
                <a:gd name="T36" fmla="*/ 8 w 46"/>
                <a:gd name="T37" fmla="*/ 23 h 35"/>
                <a:gd name="T38" fmla="*/ 9 w 46"/>
                <a:gd name="T39" fmla="*/ 19 h 35"/>
                <a:gd name="T40" fmla="*/ 12 w 46"/>
                <a:gd name="T41" fmla="*/ 16 h 35"/>
                <a:gd name="T42" fmla="*/ 14 w 46"/>
                <a:gd name="T43" fmla="*/ 13 h 35"/>
                <a:gd name="T44" fmla="*/ 17 w 46"/>
                <a:gd name="T45" fmla="*/ 12 h 35"/>
                <a:gd name="T46" fmla="*/ 20 w 46"/>
                <a:gd name="T47" fmla="*/ 11 h 35"/>
                <a:gd name="T48" fmla="*/ 23 w 46"/>
                <a:gd name="T49" fmla="*/ 10 h 35"/>
                <a:gd name="T50" fmla="*/ 26 w 46"/>
                <a:gd name="T51" fmla="*/ 10 h 35"/>
                <a:gd name="T52" fmla="*/ 30 w 46"/>
                <a:gd name="T53" fmla="*/ 10 h 35"/>
                <a:gd name="T54" fmla="*/ 33 w 46"/>
                <a:gd name="T55" fmla="*/ 11 h 35"/>
                <a:gd name="T56" fmla="*/ 35 w 46"/>
                <a:gd name="T57" fmla="*/ 13 h 35"/>
                <a:gd name="T58" fmla="*/ 36 w 46"/>
                <a:gd name="T59" fmla="*/ 15 h 35"/>
                <a:gd name="T60" fmla="*/ 37 w 46"/>
                <a:gd name="T61" fmla="*/ 18 h 35"/>
                <a:gd name="T62" fmla="*/ 38 w 46"/>
                <a:gd name="T63" fmla="*/ 22 h 35"/>
                <a:gd name="T64" fmla="*/ 37 w 46"/>
                <a:gd name="T65" fmla="*/ 26 h 35"/>
                <a:gd name="T66" fmla="*/ 36 w 46"/>
                <a:gd name="T67" fmla="*/ 32 h 35"/>
                <a:gd name="T68" fmla="*/ 43 w 46"/>
                <a:gd name="T69" fmla="*/ 35 h 3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6"/>
                <a:gd name="T106" fmla="*/ 0 h 35"/>
                <a:gd name="T107" fmla="*/ 46 w 46"/>
                <a:gd name="T108" fmla="*/ 35 h 3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6" h="35">
                  <a:moveTo>
                    <a:pt x="43" y="35"/>
                  </a:moveTo>
                  <a:lnTo>
                    <a:pt x="46" y="29"/>
                  </a:lnTo>
                  <a:lnTo>
                    <a:pt x="46" y="21"/>
                  </a:lnTo>
                  <a:lnTo>
                    <a:pt x="45" y="15"/>
                  </a:lnTo>
                  <a:lnTo>
                    <a:pt x="43" y="10"/>
                  </a:lnTo>
                  <a:lnTo>
                    <a:pt x="40" y="7"/>
                  </a:lnTo>
                  <a:lnTo>
                    <a:pt x="36" y="3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3" y="3"/>
                  </a:lnTo>
                  <a:lnTo>
                    <a:pt x="8" y="7"/>
                  </a:lnTo>
                  <a:lnTo>
                    <a:pt x="4" y="11"/>
                  </a:lnTo>
                  <a:lnTo>
                    <a:pt x="2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9" y="19"/>
                  </a:lnTo>
                  <a:lnTo>
                    <a:pt x="12" y="16"/>
                  </a:lnTo>
                  <a:lnTo>
                    <a:pt x="14" y="13"/>
                  </a:lnTo>
                  <a:lnTo>
                    <a:pt x="17" y="12"/>
                  </a:lnTo>
                  <a:lnTo>
                    <a:pt x="20" y="11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30" y="10"/>
                  </a:lnTo>
                  <a:lnTo>
                    <a:pt x="33" y="11"/>
                  </a:lnTo>
                  <a:lnTo>
                    <a:pt x="35" y="13"/>
                  </a:lnTo>
                  <a:lnTo>
                    <a:pt x="36" y="15"/>
                  </a:lnTo>
                  <a:lnTo>
                    <a:pt x="37" y="18"/>
                  </a:lnTo>
                  <a:lnTo>
                    <a:pt x="38" y="22"/>
                  </a:lnTo>
                  <a:lnTo>
                    <a:pt x="37" y="26"/>
                  </a:lnTo>
                  <a:lnTo>
                    <a:pt x="36" y="32"/>
                  </a:lnTo>
                  <a:lnTo>
                    <a:pt x="43" y="3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54" name="Freeform 1963"/>
            <p:cNvSpPr>
              <a:spLocks/>
            </p:cNvSpPr>
            <p:nvPr/>
          </p:nvSpPr>
          <p:spPr bwMode="auto">
            <a:xfrm>
              <a:off x="2914" y="3989"/>
              <a:ext cx="13" cy="36"/>
            </a:xfrm>
            <a:custGeom>
              <a:avLst/>
              <a:gdLst>
                <a:gd name="T0" fmla="*/ 9 w 13"/>
                <a:gd name="T1" fmla="*/ 34 h 36"/>
                <a:gd name="T2" fmla="*/ 8 w 13"/>
                <a:gd name="T3" fmla="*/ 30 h 36"/>
                <a:gd name="T4" fmla="*/ 8 w 13"/>
                <a:gd name="T5" fmla="*/ 25 h 36"/>
                <a:gd name="T6" fmla="*/ 8 w 13"/>
                <a:gd name="T7" fmla="*/ 21 h 36"/>
                <a:gd name="T8" fmla="*/ 9 w 13"/>
                <a:gd name="T9" fmla="*/ 17 h 36"/>
                <a:gd name="T10" fmla="*/ 10 w 13"/>
                <a:gd name="T11" fmla="*/ 14 h 36"/>
                <a:gd name="T12" fmla="*/ 11 w 13"/>
                <a:gd name="T13" fmla="*/ 11 h 36"/>
                <a:gd name="T14" fmla="*/ 12 w 13"/>
                <a:gd name="T15" fmla="*/ 6 h 36"/>
                <a:gd name="T16" fmla="*/ 13 w 13"/>
                <a:gd name="T17" fmla="*/ 3 h 36"/>
                <a:gd name="T18" fmla="*/ 6 w 13"/>
                <a:gd name="T19" fmla="*/ 0 h 36"/>
                <a:gd name="T20" fmla="*/ 4 w 13"/>
                <a:gd name="T21" fmla="*/ 3 h 36"/>
                <a:gd name="T22" fmla="*/ 3 w 13"/>
                <a:gd name="T23" fmla="*/ 8 h 36"/>
                <a:gd name="T24" fmla="*/ 2 w 13"/>
                <a:gd name="T25" fmla="*/ 12 h 36"/>
                <a:gd name="T26" fmla="*/ 1 w 13"/>
                <a:gd name="T27" fmla="*/ 15 h 36"/>
                <a:gd name="T28" fmla="*/ 0 w 13"/>
                <a:gd name="T29" fmla="*/ 20 h 36"/>
                <a:gd name="T30" fmla="*/ 0 w 13"/>
                <a:gd name="T31" fmla="*/ 25 h 36"/>
                <a:gd name="T32" fmla="*/ 0 w 13"/>
                <a:gd name="T33" fmla="*/ 31 h 36"/>
                <a:gd name="T34" fmla="*/ 1 w 13"/>
                <a:gd name="T35" fmla="*/ 36 h 36"/>
                <a:gd name="T36" fmla="*/ 9 w 13"/>
                <a:gd name="T37" fmla="*/ 34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"/>
                <a:gd name="T58" fmla="*/ 0 h 36"/>
                <a:gd name="T59" fmla="*/ 13 w 13"/>
                <a:gd name="T60" fmla="*/ 36 h 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" h="36">
                  <a:moveTo>
                    <a:pt x="9" y="34"/>
                  </a:moveTo>
                  <a:lnTo>
                    <a:pt x="8" y="30"/>
                  </a:lnTo>
                  <a:lnTo>
                    <a:pt x="8" y="25"/>
                  </a:lnTo>
                  <a:lnTo>
                    <a:pt x="8" y="21"/>
                  </a:lnTo>
                  <a:lnTo>
                    <a:pt x="9" y="17"/>
                  </a:lnTo>
                  <a:lnTo>
                    <a:pt x="10" y="14"/>
                  </a:lnTo>
                  <a:lnTo>
                    <a:pt x="11" y="11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6" y="0"/>
                  </a:lnTo>
                  <a:lnTo>
                    <a:pt x="4" y="3"/>
                  </a:lnTo>
                  <a:lnTo>
                    <a:pt x="3" y="8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1" y="36"/>
                  </a:lnTo>
                  <a:lnTo>
                    <a:pt x="9" y="3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55" name="Freeform 1964"/>
            <p:cNvSpPr>
              <a:spLocks/>
            </p:cNvSpPr>
            <p:nvPr/>
          </p:nvSpPr>
          <p:spPr bwMode="auto">
            <a:xfrm>
              <a:off x="2854" y="3953"/>
              <a:ext cx="42" cy="61"/>
            </a:xfrm>
            <a:custGeom>
              <a:avLst/>
              <a:gdLst>
                <a:gd name="T0" fmla="*/ 39 w 42"/>
                <a:gd name="T1" fmla="*/ 57 h 61"/>
                <a:gd name="T2" fmla="*/ 40 w 42"/>
                <a:gd name="T3" fmla="*/ 59 h 61"/>
                <a:gd name="T4" fmla="*/ 42 w 42"/>
                <a:gd name="T5" fmla="*/ 60 h 61"/>
                <a:gd name="T6" fmla="*/ 40 w 42"/>
                <a:gd name="T7" fmla="*/ 61 h 61"/>
                <a:gd name="T8" fmla="*/ 39 w 42"/>
                <a:gd name="T9" fmla="*/ 61 h 61"/>
                <a:gd name="T10" fmla="*/ 33 w 42"/>
                <a:gd name="T11" fmla="*/ 61 h 61"/>
                <a:gd name="T12" fmla="*/ 25 w 42"/>
                <a:gd name="T13" fmla="*/ 59 h 61"/>
                <a:gd name="T14" fmla="*/ 20 w 42"/>
                <a:gd name="T15" fmla="*/ 56 h 61"/>
                <a:gd name="T16" fmla="*/ 16 w 42"/>
                <a:gd name="T17" fmla="*/ 52 h 61"/>
                <a:gd name="T18" fmla="*/ 12 w 42"/>
                <a:gd name="T19" fmla="*/ 49 h 61"/>
                <a:gd name="T20" fmla="*/ 9 w 42"/>
                <a:gd name="T21" fmla="*/ 45 h 61"/>
                <a:gd name="T22" fmla="*/ 6 w 42"/>
                <a:gd name="T23" fmla="*/ 39 h 61"/>
                <a:gd name="T24" fmla="*/ 2 w 42"/>
                <a:gd name="T25" fmla="*/ 33 h 61"/>
                <a:gd name="T26" fmla="*/ 0 w 42"/>
                <a:gd name="T27" fmla="*/ 25 h 61"/>
                <a:gd name="T28" fmla="*/ 0 w 42"/>
                <a:gd name="T29" fmla="*/ 17 h 61"/>
                <a:gd name="T30" fmla="*/ 0 w 42"/>
                <a:gd name="T31" fmla="*/ 14 h 61"/>
                <a:gd name="T32" fmla="*/ 2 w 42"/>
                <a:gd name="T33" fmla="*/ 11 h 61"/>
                <a:gd name="T34" fmla="*/ 5 w 42"/>
                <a:gd name="T35" fmla="*/ 8 h 61"/>
                <a:gd name="T36" fmla="*/ 7 w 42"/>
                <a:gd name="T37" fmla="*/ 5 h 61"/>
                <a:gd name="T38" fmla="*/ 14 w 42"/>
                <a:gd name="T39" fmla="*/ 2 h 61"/>
                <a:gd name="T40" fmla="*/ 21 w 42"/>
                <a:gd name="T41" fmla="*/ 0 h 61"/>
                <a:gd name="T42" fmla="*/ 25 w 42"/>
                <a:gd name="T43" fmla="*/ 0 h 61"/>
                <a:gd name="T44" fmla="*/ 29 w 42"/>
                <a:gd name="T45" fmla="*/ 0 h 61"/>
                <a:gd name="T46" fmla="*/ 31 w 42"/>
                <a:gd name="T47" fmla="*/ 1 h 61"/>
                <a:gd name="T48" fmla="*/ 34 w 42"/>
                <a:gd name="T49" fmla="*/ 2 h 61"/>
                <a:gd name="T50" fmla="*/ 36 w 42"/>
                <a:gd name="T51" fmla="*/ 3 h 61"/>
                <a:gd name="T52" fmla="*/ 37 w 42"/>
                <a:gd name="T53" fmla="*/ 6 h 61"/>
                <a:gd name="T54" fmla="*/ 37 w 42"/>
                <a:gd name="T55" fmla="*/ 10 h 61"/>
                <a:gd name="T56" fmla="*/ 36 w 42"/>
                <a:gd name="T57" fmla="*/ 14 h 61"/>
                <a:gd name="T58" fmla="*/ 34 w 42"/>
                <a:gd name="T59" fmla="*/ 19 h 61"/>
                <a:gd name="T60" fmla="*/ 33 w 42"/>
                <a:gd name="T61" fmla="*/ 26 h 61"/>
                <a:gd name="T62" fmla="*/ 32 w 42"/>
                <a:gd name="T63" fmla="*/ 33 h 61"/>
                <a:gd name="T64" fmla="*/ 32 w 42"/>
                <a:gd name="T65" fmla="*/ 39 h 61"/>
                <a:gd name="T66" fmla="*/ 33 w 42"/>
                <a:gd name="T67" fmla="*/ 45 h 61"/>
                <a:gd name="T68" fmla="*/ 34 w 42"/>
                <a:gd name="T69" fmla="*/ 49 h 61"/>
                <a:gd name="T70" fmla="*/ 36 w 42"/>
                <a:gd name="T71" fmla="*/ 53 h 61"/>
                <a:gd name="T72" fmla="*/ 39 w 42"/>
                <a:gd name="T73" fmla="*/ 57 h 6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2"/>
                <a:gd name="T112" fmla="*/ 0 h 61"/>
                <a:gd name="T113" fmla="*/ 42 w 42"/>
                <a:gd name="T114" fmla="*/ 61 h 6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2" h="61">
                  <a:moveTo>
                    <a:pt x="39" y="57"/>
                  </a:moveTo>
                  <a:lnTo>
                    <a:pt x="40" y="59"/>
                  </a:lnTo>
                  <a:lnTo>
                    <a:pt x="42" y="60"/>
                  </a:lnTo>
                  <a:lnTo>
                    <a:pt x="40" y="61"/>
                  </a:lnTo>
                  <a:lnTo>
                    <a:pt x="39" y="61"/>
                  </a:lnTo>
                  <a:lnTo>
                    <a:pt x="33" y="61"/>
                  </a:lnTo>
                  <a:lnTo>
                    <a:pt x="25" y="59"/>
                  </a:lnTo>
                  <a:lnTo>
                    <a:pt x="20" y="56"/>
                  </a:lnTo>
                  <a:lnTo>
                    <a:pt x="16" y="52"/>
                  </a:lnTo>
                  <a:lnTo>
                    <a:pt x="12" y="49"/>
                  </a:lnTo>
                  <a:lnTo>
                    <a:pt x="9" y="45"/>
                  </a:lnTo>
                  <a:lnTo>
                    <a:pt x="6" y="39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5" y="8"/>
                  </a:lnTo>
                  <a:lnTo>
                    <a:pt x="7" y="5"/>
                  </a:lnTo>
                  <a:lnTo>
                    <a:pt x="14" y="2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4" y="2"/>
                  </a:lnTo>
                  <a:lnTo>
                    <a:pt x="36" y="3"/>
                  </a:lnTo>
                  <a:lnTo>
                    <a:pt x="37" y="6"/>
                  </a:lnTo>
                  <a:lnTo>
                    <a:pt x="37" y="10"/>
                  </a:lnTo>
                  <a:lnTo>
                    <a:pt x="36" y="14"/>
                  </a:lnTo>
                  <a:lnTo>
                    <a:pt x="34" y="19"/>
                  </a:lnTo>
                  <a:lnTo>
                    <a:pt x="33" y="26"/>
                  </a:lnTo>
                  <a:lnTo>
                    <a:pt x="32" y="33"/>
                  </a:lnTo>
                  <a:lnTo>
                    <a:pt x="32" y="39"/>
                  </a:lnTo>
                  <a:lnTo>
                    <a:pt x="33" y="45"/>
                  </a:lnTo>
                  <a:lnTo>
                    <a:pt x="34" y="49"/>
                  </a:lnTo>
                  <a:lnTo>
                    <a:pt x="36" y="53"/>
                  </a:lnTo>
                  <a:lnTo>
                    <a:pt x="39" y="5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56" name="Freeform 1965"/>
            <p:cNvSpPr>
              <a:spLocks/>
            </p:cNvSpPr>
            <p:nvPr/>
          </p:nvSpPr>
          <p:spPr bwMode="auto">
            <a:xfrm>
              <a:off x="2850" y="3970"/>
              <a:ext cx="50" cy="50"/>
            </a:xfrm>
            <a:custGeom>
              <a:avLst/>
              <a:gdLst>
                <a:gd name="T0" fmla="*/ 0 w 50"/>
                <a:gd name="T1" fmla="*/ 0 h 50"/>
                <a:gd name="T2" fmla="*/ 0 w 50"/>
                <a:gd name="T3" fmla="*/ 9 h 50"/>
                <a:gd name="T4" fmla="*/ 2 w 50"/>
                <a:gd name="T5" fmla="*/ 17 h 50"/>
                <a:gd name="T6" fmla="*/ 5 w 50"/>
                <a:gd name="T7" fmla="*/ 24 h 50"/>
                <a:gd name="T8" fmla="*/ 9 w 50"/>
                <a:gd name="T9" fmla="*/ 30 h 50"/>
                <a:gd name="T10" fmla="*/ 13 w 50"/>
                <a:gd name="T11" fmla="*/ 35 h 50"/>
                <a:gd name="T12" fmla="*/ 18 w 50"/>
                <a:gd name="T13" fmla="*/ 40 h 50"/>
                <a:gd name="T14" fmla="*/ 22 w 50"/>
                <a:gd name="T15" fmla="*/ 43 h 50"/>
                <a:gd name="T16" fmla="*/ 28 w 50"/>
                <a:gd name="T17" fmla="*/ 45 h 50"/>
                <a:gd name="T18" fmla="*/ 36 w 50"/>
                <a:gd name="T19" fmla="*/ 49 h 50"/>
                <a:gd name="T20" fmla="*/ 43 w 50"/>
                <a:gd name="T21" fmla="*/ 50 h 50"/>
                <a:gd name="T22" fmla="*/ 48 w 50"/>
                <a:gd name="T23" fmla="*/ 47 h 50"/>
                <a:gd name="T24" fmla="*/ 50 w 50"/>
                <a:gd name="T25" fmla="*/ 43 h 50"/>
                <a:gd name="T26" fmla="*/ 49 w 50"/>
                <a:gd name="T27" fmla="*/ 39 h 50"/>
                <a:gd name="T28" fmla="*/ 46 w 50"/>
                <a:gd name="T29" fmla="*/ 35 h 50"/>
                <a:gd name="T30" fmla="*/ 40 w 50"/>
                <a:gd name="T31" fmla="*/ 43 h 50"/>
                <a:gd name="T32" fmla="*/ 41 w 50"/>
                <a:gd name="T33" fmla="*/ 44 h 50"/>
                <a:gd name="T34" fmla="*/ 41 w 50"/>
                <a:gd name="T35" fmla="*/ 43 h 50"/>
                <a:gd name="T36" fmla="*/ 42 w 50"/>
                <a:gd name="T37" fmla="*/ 40 h 50"/>
                <a:gd name="T38" fmla="*/ 43 w 50"/>
                <a:gd name="T39" fmla="*/ 40 h 50"/>
                <a:gd name="T40" fmla="*/ 38 w 50"/>
                <a:gd name="T41" fmla="*/ 40 h 50"/>
                <a:gd name="T42" fmla="*/ 31 w 50"/>
                <a:gd name="T43" fmla="*/ 38 h 50"/>
                <a:gd name="T44" fmla="*/ 28 w 50"/>
                <a:gd name="T45" fmla="*/ 35 h 50"/>
                <a:gd name="T46" fmla="*/ 23 w 50"/>
                <a:gd name="T47" fmla="*/ 32 h 50"/>
                <a:gd name="T48" fmla="*/ 19 w 50"/>
                <a:gd name="T49" fmla="*/ 29 h 50"/>
                <a:gd name="T50" fmla="*/ 16 w 50"/>
                <a:gd name="T51" fmla="*/ 24 h 50"/>
                <a:gd name="T52" fmla="*/ 13 w 50"/>
                <a:gd name="T53" fmla="*/ 20 h 50"/>
                <a:gd name="T54" fmla="*/ 11 w 50"/>
                <a:gd name="T55" fmla="*/ 14 h 50"/>
                <a:gd name="T56" fmla="*/ 10 w 50"/>
                <a:gd name="T57" fmla="*/ 8 h 50"/>
                <a:gd name="T58" fmla="*/ 9 w 50"/>
                <a:gd name="T59" fmla="*/ 0 h 50"/>
                <a:gd name="T60" fmla="*/ 0 w 50"/>
                <a:gd name="T61" fmla="*/ 0 h 5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0"/>
                <a:gd name="T94" fmla="*/ 0 h 50"/>
                <a:gd name="T95" fmla="*/ 50 w 50"/>
                <a:gd name="T96" fmla="*/ 50 h 5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0" h="50">
                  <a:moveTo>
                    <a:pt x="0" y="0"/>
                  </a:moveTo>
                  <a:lnTo>
                    <a:pt x="0" y="9"/>
                  </a:lnTo>
                  <a:lnTo>
                    <a:pt x="2" y="17"/>
                  </a:lnTo>
                  <a:lnTo>
                    <a:pt x="5" y="24"/>
                  </a:lnTo>
                  <a:lnTo>
                    <a:pt x="9" y="30"/>
                  </a:lnTo>
                  <a:lnTo>
                    <a:pt x="13" y="35"/>
                  </a:lnTo>
                  <a:lnTo>
                    <a:pt x="18" y="40"/>
                  </a:lnTo>
                  <a:lnTo>
                    <a:pt x="22" y="43"/>
                  </a:lnTo>
                  <a:lnTo>
                    <a:pt x="28" y="45"/>
                  </a:lnTo>
                  <a:lnTo>
                    <a:pt x="36" y="49"/>
                  </a:lnTo>
                  <a:lnTo>
                    <a:pt x="43" y="50"/>
                  </a:lnTo>
                  <a:lnTo>
                    <a:pt x="48" y="47"/>
                  </a:lnTo>
                  <a:lnTo>
                    <a:pt x="50" y="43"/>
                  </a:lnTo>
                  <a:lnTo>
                    <a:pt x="49" y="39"/>
                  </a:lnTo>
                  <a:lnTo>
                    <a:pt x="46" y="35"/>
                  </a:lnTo>
                  <a:lnTo>
                    <a:pt x="40" y="43"/>
                  </a:lnTo>
                  <a:lnTo>
                    <a:pt x="41" y="44"/>
                  </a:lnTo>
                  <a:lnTo>
                    <a:pt x="41" y="43"/>
                  </a:lnTo>
                  <a:lnTo>
                    <a:pt x="42" y="40"/>
                  </a:lnTo>
                  <a:lnTo>
                    <a:pt x="43" y="40"/>
                  </a:lnTo>
                  <a:lnTo>
                    <a:pt x="38" y="40"/>
                  </a:lnTo>
                  <a:lnTo>
                    <a:pt x="31" y="38"/>
                  </a:lnTo>
                  <a:lnTo>
                    <a:pt x="28" y="35"/>
                  </a:lnTo>
                  <a:lnTo>
                    <a:pt x="23" y="32"/>
                  </a:lnTo>
                  <a:lnTo>
                    <a:pt x="19" y="29"/>
                  </a:lnTo>
                  <a:lnTo>
                    <a:pt x="16" y="24"/>
                  </a:lnTo>
                  <a:lnTo>
                    <a:pt x="13" y="20"/>
                  </a:lnTo>
                  <a:lnTo>
                    <a:pt x="11" y="14"/>
                  </a:lnTo>
                  <a:lnTo>
                    <a:pt x="10" y="8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57" name="Freeform 1966"/>
            <p:cNvSpPr>
              <a:spLocks/>
            </p:cNvSpPr>
            <p:nvPr/>
          </p:nvSpPr>
          <p:spPr bwMode="auto">
            <a:xfrm>
              <a:off x="2850" y="3948"/>
              <a:ext cx="46" cy="22"/>
            </a:xfrm>
            <a:custGeom>
              <a:avLst/>
              <a:gdLst>
                <a:gd name="T0" fmla="*/ 44 w 46"/>
                <a:gd name="T1" fmla="*/ 20 h 22"/>
                <a:gd name="T2" fmla="*/ 46 w 46"/>
                <a:gd name="T3" fmla="*/ 15 h 22"/>
                <a:gd name="T4" fmla="*/ 46 w 46"/>
                <a:gd name="T5" fmla="*/ 10 h 22"/>
                <a:gd name="T6" fmla="*/ 43 w 46"/>
                <a:gd name="T7" fmla="*/ 6 h 22"/>
                <a:gd name="T8" fmla="*/ 40 w 46"/>
                <a:gd name="T9" fmla="*/ 2 h 22"/>
                <a:gd name="T10" fmla="*/ 37 w 46"/>
                <a:gd name="T11" fmla="*/ 1 h 22"/>
                <a:gd name="T12" fmla="*/ 33 w 46"/>
                <a:gd name="T13" fmla="*/ 0 h 22"/>
                <a:gd name="T14" fmla="*/ 29 w 46"/>
                <a:gd name="T15" fmla="*/ 0 h 22"/>
                <a:gd name="T16" fmla="*/ 24 w 46"/>
                <a:gd name="T17" fmla="*/ 0 h 22"/>
                <a:gd name="T18" fmla="*/ 16 w 46"/>
                <a:gd name="T19" fmla="*/ 2 h 22"/>
                <a:gd name="T20" fmla="*/ 9 w 46"/>
                <a:gd name="T21" fmla="*/ 7 h 22"/>
                <a:gd name="T22" fmla="*/ 5 w 46"/>
                <a:gd name="T23" fmla="*/ 10 h 22"/>
                <a:gd name="T24" fmla="*/ 2 w 46"/>
                <a:gd name="T25" fmla="*/ 13 h 22"/>
                <a:gd name="T26" fmla="*/ 0 w 46"/>
                <a:gd name="T27" fmla="*/ 18 h 22"/>
                <a:gd name="T28" fmla="*/ 0 w 46"/>
                <a:gd name="T29" fmla="*/ 22 h 22"/>
                <a:gd name="T30" fmla="*/ 9 w 46"/>
                <a:gd name="T31" fmla="*/ 22 h 22"/>
                <a:gd name="T32" fmla="*/ 9 w 46"/>
                <a:gd name="T33" fmla="*/ 20 h 22"/>
                <a:gd name="T34" fmla="*/ 10 w 46"/>
                <a:gd name="T35" fmla="*/ 18 h 22"/>
                <a:gd name="T36" fmla="*/ 11 w 46"/>
                <a:gd name="T37" fmla="*/ 17 h 22"/>
                <a:gd name="T38" fmla="*/ 13 w 46"/>
                <a:gd name="T39" fmla="*/ 15 h 22"/>
                <a:gd name="T40" fmla="*/ 19 w 46"/>
                <a:gd name="T41" fmla="*/ 11 h 22"/>
                <a:gd name="T42" fmla="*/ 26 w 46"/>
                <a:gd name="T43" fmla="*/ 9 h 22"/>
                <a:gd name="T44" fmla="*/ 29 w 46"/>
                <a:gd name="T45" fmla="*/ 9 h 22"/>
                <a:gd name="T46" fmla="*/ 32 w 46"/>
                <a:gd name="T47" fmla="*/ 9 h 22"/>
                <a:gd name="T48" fmla="*/ 34 w 46"/>
                <a:gd name="T49" fmla="*/ 9 h 22"/>
                <a:gd name="T50" fmla="*/ 35 w 46"/>
                <a:gd name="T51" fmla="*/ 10 h 22"/>
                <a:gd name="T52" fmla="*/ 36 w 46"/>
                <a:gd name="T53" fmla="*/ 11 h 22"/>
                <a:gd name="T54" fmla="*/ 37 w 46"/>
                <a:gd name="T55" fmla="*/ 12 h 22"/>
                <a:gd name="T56" fmla="*/ 37 w 46"/>
                <a:gd name="T57" fmla="*/ 13 h 22"/>
                <a:gd name="T58" fmla="*/ 36 w 46"/>
                <a:gd name="T59" fmla="*/ 17 h 22"/>
                <a:gd name="T60" fmla="*/ 44 w 46"/>
                <a:gd name="T61" fmla="*/ 20 h 2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6"/>
                <a:gd name="T94" fmla="*/ 0 h 22"/>
                <a:gd name="T95" fmla="*/ 46 w 46"/>
                <a:gd name="T96" fmla="*/ 22 h 2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6" h="22">
                  <a:moveTo>
                    <a:pt x="44" y="20"/>
                  </a:moveTo>
                  <a:lnTo>
                    <a:pt x="46" y="15"/>
                  </a:lnTo>
                  <a:lnTo>
                    <a:pt x="46" y="10"/>
                  </a:lnTo>
                  <a:lnTo>
                    <a:pt x="43" y="6"/>
                  </a:lnTo>
                  <a:lnTo>
                    <a:pt x="40" y="2"/>
                  </a:lnTo>
                  <a:lnTo>
                    <a:pt x="37" y="1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6" y="2"/>
                  </a:lnTo>
                  <a:lnTo>
                    <a:pt x="9" y="7"/>
                  </a:lnTo>
                  <a:lnTo>
                    <a:pt x="5" y="10"/>
                  </a:lnTo>
                  <a:lnTo>
                    <a:pt x="2" y="13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0" y="18"/>
                  </a:lnTo>
                  <a:lnTo>
                    <a:pt x="11" y="17"/>
                  </a:lnTo>
                  <a:lnTo>
                    <a:pt x="13" y="15"/>
                  </a:lnTo>
                  <a:lnTo>
                    <a:pt x="19" y="11"/>
                  </a:lnTo>
                  <a:lnTo>
                    <a:pt x="26" y="9"/>
                  </a:lnTo>
                  <a:lnTo>
                    <a:pt x="29" y="9"/>
                  </a:lnTo>
                  <a:lnTo>
                    <a:pt x="32" y="9"/>
                  </a:lnTo>
                  <a:lnTo>
                    <a:pt x="34" y="9"/>
                  </a:lnTo>
                  <a:lnTo>
                    <a:pt x="35" y="10"/>
                  </a:lnTo>
                  <a:lnTo>
                    <a:pt x="36" y="11"/>
                  </a:lnTo>
                  <a:lnTo>
                    <a:pt x="37" y="12"/>
                  </a:lnTo>
                  <a:lnTo>
                    <a:pt x="37" y="13"/>
                  </a:lnTo>
                  <a:lnTo>
                    <a:pt x="36" y="17"/>
                  </a:lnTo>
                  <a:lnTo>
                    <a:pt x="44" y="2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58" name="Freeform 1967"/>
            <p:cNvSpPr>
              <a:spLocks/>
            </p:cNvSpPr>
            <p:nvPr/>
          </p:nvSpPr>
          <p:spPr bwMode="auto">
            <a:xfrm>
              <a:off x="2882" y="3965"/>
              <a:ext cx="14" cy="48"/>
            </a:xfrm>
            <a:custGeom>
              <a:avLst/>
              <a:gdLst>
                <a:gd name="T0" fmla="*/ 14 w 14"/>
                <a:gd name="T1" fmla="*/ 40 h 48"/>
                <a:gd name="T2" fmla="*/ 11 w 14"/>
                <a:gd name="T3" fmla="*/ 39 h 48"/>
                <a:gd name="T4" fmla="*/ 10 w 14"/>
                <a:gd name="T5" fmla="*/ 36 h 48"/>
                <a:gd name="T6" fmla="*/ 9 w 14"/>
                <a:gd name="T7" fmla="*/ 32 h 48"/>
                <a:gd name="T8" fmla="*/ 8 w 14"/>
                <a:gd name="T9" fmla="*/ 27 h 48"/>
                <a:gd name="T10" fmla="*/ 8 w 14"/>
                <a:gd name="T11" fmla="*/ 21 h 48"/>
                <a:gd name="T12" fmla="*/ 9 w 14"/>
                <a:gd name="T13" fmla="*/ 15 h 48"/>
                <a:gd name="T14" fmla="*/ 10 w 14"/>
                <a:gd name="T15" fmla="*/ 10 h 48"/>
                <a:gd name="T16" fmla="*/ 12 w 14"/>
                <a:gd name="T17" fmla="*/ 3 h 48"/>
                <a:gd name="T18" fmla="*/ 4 w 14"/>
                <a:gd name="T19" fmla="*/ 0 h 48"/>
                <a:gd name="T20" fmla="*/ 2 w 14"/>
                <a:gd name="T21" fmla="*/ 6 h 48"/>
                <a:gd name="T22" fmla="*/ 0 w 14"/>
                <a:gd name="T23" fmla="*/ 14 h 48"/>
                <a:gd name="T24" fmla="*/ 0 w 14"/>
                <a:gd name="T25" fmla="*/ 21 h 48"/>
                <a:gd name="T26" fmla="*/ 0 w 14"/>
                <a:gd name="T27" fmla="*/ 27 h 48"/>
                <a:gd name="T28" fmla="*/ 1 w 14"/>
                <a:gd name="T29" fmla="*/ 34 h 48"/>
                <a:gd name="T30" fmla="*/ 2 w 14"/>
                <a:gd name="T31" fmla="*/ 39 h 48"/>
                <a:gd name="T32" fmla="*/ 5 w 14"/>
                <a:gd name="T33" fmla="*/ 44 h 48"/>
                <a:gd name="T34" fmla="*/ 8 w 14"/>
                <a:gd name="T35" fmla="*/ 48 h 48"/>
                <a:gd name="T36" fmla="*/ 14 w 14"/>
                <a:gd name="T37" fmla="*/ 40 h 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"/>
                <a:gd name="T58" fmla="*/ 0 h 48"/>
                <a:gd name="T59" fmla="*/ 14 w 14"/>
                <a:gd name="T60" fmla="*/ 48 h 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" h="48">
                  <a:moveTo>
                    <a:pt x="14" y="40"/>
                  </a:moveTo>
                  <a:lnTo>
                    <a:pt x="11" y="39"/>
                  </a:lnTo>
                  <a:lnTo>
                    <a:pt x="10" y="36"/>
                  </a:lnTo>
                  <a:lnTo>
                    <a:pt x="9" y="32"/>
                  </a:lnTo>
                  <a:lnTo>
                    <a:pt x="8" y="27"/>
                  </a:lnTo>
                  <a:lnTo>
                    <a:pt x="8" y="21"/>
                  </a:lnTo>
                  <a:lnTo>
                    <a:pt x="9" y="15"/>
                  </a:lnTo>
                  <a:lnTo>
                    <a:pt x="10" y="10"/>
                  </a:lnTo>
                  <a:lnTo>
                    <a:pt x="12" y="3"/>
                  </a:lnTo>
                  <a:lnTo>
                    <a:pt x="4" y="0"/>
                  </a:lnTo>
                  <a:lnTo>
                    <a:pt x="2" y="6"/>
                  </a:lnTo>
                  <a:lnTo>
                    <a:pt x="0" y="14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1" y="34"/>
                  </a:lnTo>
                  <a:lnTo>
                    <a:pt x="2" y="39"/>
                  </a:lnTo>
                  <a:lnTo>
                    <a:pt x="5" y="44"/>
                  </a:lnTo>
                  <a:lnTo>
                    <a:pt x="8" y="48"/>
                  </a:lnTo>
                  <a:lnTo>
                    <a:pt x="14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59" name="Freeform 1968"/>
            <p:cNvSpPr>
              <a:spLocks/>
            </p:cNvSpPr>
            <p:nvPr/>
          </p:nvSpPr>
          <p:spPr bwMode="auto">
            <a:xfrm>
              <a:off x="2825" y="3942"/>
              <a:ext cx="38" cy="59"/>
            </a:xfrm>
            <a:custGeom>
              <a:avLst/>
              <a:gdLst>
                <a:gd name="T0" fmla="*/ 36 w 38"/>
                <a:gd name="T1" fmla="*/ 52 h 59"/>
                <a:gd name="T2" fmla="*/ 38 w 38"/>
                <a:gd name="T3" fmla="*/ 55 h 59"/>
                <a:gd name="T4" fmla="*/ 38 w 38"/>
                <a:gd name="T5" fmla="*/ 57 h 59"/>
                <a:gd name="T6" fmla="*/ 37 w 38"/>
                <a:gd name="T7" fmla="*/ 58 h 59"/>
                <a:gd name="T8" fmla="*/ 36 w 38"/>
                <a:gd name="T9" fmla="*/ 59 h 59"/>
                <a:gd name="T10" fmla="*/ 29 w 38"/>
                <a:gd name="T11" fmla="*/ 59 h 59"/>
                <a:gd name="T12" fmla="*/ 22 w 38"/>
                <a:gd name="T13" fmla="*/ 56 h 59"/>
                <a:gd name="T14" fmla="*/ 18 w 38"/>
                <a:gd name="T15" fmla="*/ 53 h 59"/>
                <a:gd name="T16" fmla="*/ 13 w 38"/>
                <a:gd name="T17" fmla="*/ 51 h 59"/>
                <a:gd name="T18" fmla="*/ 9 w 38"/>
                <a:gd name="T19" fmla="*/ 47 h 59"/>
                <a:gd name="T20" fmla="*/ 6 w 38"/>
                <a:gd name="T21" fmla="*/ 42 h 59"/>
                <a:gd name="T22" fmla="*/ 3 w 38"/>
                <a:gd name="T23" fmla="*/ 37 h 59"/>
                <a:gd name="T24" fmla="*/ 1 w 38"/>
                <a:gd name="T25" fmla="*/ 31 h 59"/>
                <a:gd name="T26" fmla="*/ 0 w 38"/>
                <a:gd name="T27" fmla="*/ 24 h 59"/>
                <a:gd name="T28" fmla="*/ 0 w 38"/>
                <a:gd name="T29" fmla="*/ 15 h 59"/>
                <a:gd name="T30" fmla="*/ 0 w 38"/>
                <a:gd name="T31" fmla="*/ 12 h 59"/>
                <a:gd name="T32" fmla="*/ 1 w 38"/>
                <a:gd name="T33" fmla="*/ 8 h 59"/>
                <a:gd name="T34" fmla="*/ 3 w 38"/>
                <a:gd name="T35" fmla="*/ 6 h 59"/>
                <a:gd name="T36" fmla="*/ 6 w 38"/>
                <a:gd name="T37" fmla="*/ 4 h 59"/>
                <a:gd name="T38" fmla="*/ 11 w 38"/>
                <a:gd name="T39" fmla="*/ 1 h 59"/>
                <a:gd name="T40" fmla="*/ 19 w 38"/>
                <a:gd name="T41" fmla="*/ 0 h 59"/>
                <a:gd name="T42" fmla="*/ 22 w 38"/>
                <a:gd name="T43" fmla="*/ 0 h 59"/>
                <a:gd name="T44" fmla="*/ 25 w 38"/>
                <a:gd name="T45" fmla="*/ 1 h 59"/>
                <a:gd name="T46" fmla="*/ 28 w 38"/>
                <a:gd name="T47" fmla="*/ 2 h 59"/>
                <a:gd name="T48" fmla="*/ 30 w 38"/>
                <a:gd name="T49" fmla="*/ 4 h 59"/>
                <a:gd name="T50" fmla="*/ 31 w 38"/>
                <a:gd name="T51" fmla="*/ 6 h 59"/>
                <a:gd name="T52" fmla="*/ 34 w 38"/>
                <a:gd name="T53" fmla="*/ 10 h 59"/>
                <a:gd name="T54" fmla="*/ 34 w 38"/>
                <a:gd name="T55" fmla="*/ 13 h 59"/>
                <a:gd name="T56" fmla="*/ 32 w 38"/>
                <a:gd name="T57" fmla="*/ 17 h 59"/>
                <a:gd name="T58" fmla="*/ 31 w 38"/>
                <a:gd name="T59" fmla="*/ 24 h 59"/>
                <a:gd name="T60" fmla="*/ 30 w 38"/>
                <a:gd name="T61" fmla="*/ 30 h 59"/>
                <a:gd name="T62" fmla="*/ 30 w 38"/>
                <a:gd name="T63" fmla="*/ 35 h 59"/>
                <a:gd name="T64" fmla="*/ 31 w 38"/>
                <a:gd name="T65" fmla="*/ 40 h 59"/>
                <a:gd name="T66" fmla="*/ 31 w 38"/>
                <a:gd name="T67" fmla="*/ 44 h 59"/>
                <a:gd name="T68" fmla="*/ 32 w 38"/>
                <a:gd name="T69" fmla="*/ 48 h 59"/>
                <a:gd name="T70" fmla="*/ 35 w 38"/>
                <a:gd name="T71" fmla="*/ 50 h 59"/>
                <a:gd name="T72" fmla="*/ 36 w 38"/>
                <a:gd name="T73" fmla="*/ 52 h 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8"/>
                <a:gd name="T112" fmla="*/ 0 h 59"/>
                <a:gd name="T113" fmla="*/ 38 w 38"/>
                <a:gd name="T114" fmla="*/ 59 h 5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8" h="59">
                  <a:moveTo>
                    <a:pt x="36" y="52"/>
                  </a:moveTo>
                  <a:lnTo>
                    <a:pt x="38" y="55"/>
                  </a:lnTo>
                  <a:lnTo>
                    <a:pt x="38" y="57"/>
                  </a:lnTo>
                  <a:lnTo>
                    <a:pt x="37" y="58"/>
                  </a:lnTo>
                  <a:lnTo>
                    <a:pt x="36" y="59"/>
                  </a:lnTo>
                  <a:lnTo>
                    <a:pt x="29" y="59"/>
                  </a:lnTo>
                  <a:lnTo>
                    <a:pt x="22" y="56"/>
                  </a:lnTo>
                  <a:lnTo>
                    <a:pt x="18" y="53"/>
                  </a:lnTo>
                  <a:lnTo>
                    <a:pt x="13" y="51"/>
                  </a:lnTo>
                  <a:lnTo>
                    <a:pt x="9" y="47"/>
                  </a:lnTo>
                  <a:lnTo>
                    <a:pt x="6" y="42"/>
                  </a:lnTo>
                  <a:lnTo>
                    <a:pt x="3" y="37"/>
                  </a:lnTo>
                  <a:lnTo>
                    <a:pt x="1" y="31"/>
                  </a:lnTo>
                  <a:lnTo>
                    <a:pt x="0" y="24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6"/>
                  </a:lnTo>
                  <a:lnTo>
                    <a:pt x="6" y="4"/>
                  </a:lnTo>
                  <a:lnTo>
                    <a:pt x="11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5" y="1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1" y="6"/>
                  </a:lnTo>
                  <a:lnTo>
                    <a:pt x="34" y="10"/>
                  </a:lnTo>
                  <a:lnTo>
                    <a:pt x="34" y="13"/>
                  </a:lnTo>
                  <a:lnTo>
                    <a:pt x="32" y="17"/>
                  </a:lnTo>
                  <a:lnTo>
                    <a:pt x="31" y="24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1" y="40"/>
                  </a:lnTo>
                  <a:lnTo>
                    <a:pt x="31" y="44"/>
                  </a:lnTo>
                  <a:lnTo>
                    <a:pt x="32" y="48"/>
                  </a:lnTo>
                  <a:lnTo>
                    <a:pt x="35" y="50"/>
                  </a:lnTo>
                  <a:lnTo>
                    <a:pt x="36" y="5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60" name="Freeform 1969"/>
            <p:cNvSpPr>
              <a:spLocks/>
            </p:cNvSpPr>
            <p:nvPr/>
          </p:nvSpPr>
          <p:spPr bwMode="auto">
            <a:xfrm>
              <a:off x="2819" y="3957"/>
              <a:ext cx="48" cy="48"/>
            </a:xfrm>
            <a:custGeom>
              <a:avLst/>
              <a:gdLst>
                <a:gd name="T0" fmla="*/ 0 w 48"/>
                <a:gd name="T1" fmla="*/ 0 h 48"/>
                <a:gd name="T2" fmla="*/ 1 w 48"/>
                <a:gd name="T3" fmla="*/ 9 h 48"/>
                <a:gd name="T4" fmla="*/ 2 w 48"/>
                <a:gd name="T5" fmla="*/ 18 h 48"/>
                <a:gd name="T6" fmla="*/ 6 w 48"/>
                <a:gd name="T7" fmla="*/ 24 h 48"/>
                <a:gd name="T8" fmla="*/ 9 w 48"/>
                <a:gd name="T9" fmla="*/ 31 h 48"/>
                <a:gd name="T10" fmla="*/ 12 w 48"/>
                <a:gd name="T11" fmla="*/ 35 h 48"/>
                <a:gd name="T12" fmla="*/ 16 w 48"/>
                <a:gd name="T13" fmla="*/ 40 h 48"/>
                <a:gd name="T14" fmla="*/ 22 w 48"/>
                <a:gd name="T15" fmla="*/ 43 h 48"/>
                <a:gd name="T16" fmla="*/ 26 w 48"/>
                <a:gd name="T17" fmla="*/ 45 h 48"/>
                <a:gd name="T18" fmla="*/ 34 w 48"/>
                <a:gd name="T19" fmla="*/ 48 h 48"/>
                <a:gd name="T20" fmla="*/ 42 w 48"/>
                <a:gd name="T21" fmla="*/ 48 h 48"/>
                <a:gd name="T22" fmla="*/ 46 w 48"/>
                <a:gd name="T23" fmla="*/ 46 h 48"/>
                <a:gd name="T24" fmla="*/ 48 w 48"/>
                <a:gd name="T25" fmla="*/ 42 h 48"/>
                <a:gd name="T26" fmla="*/ 48 w 48"/>
                <a:gd name="T27" fmla="*/ 37 h 48"/>
                <a:gd name="T28" fmla="*/ 45 w 48"/>
                <a:gd name="T29" fmla="*/ 34 h 48"/>
                <a:gd name="T30" fmla="*/ 40 w 48"/>
                <a:gd name="T31" fmla="*/ 41 h 48"/>
                <a:gd name="T32" fmla="*/ 40 w 48"/>
                <a:gd name="T33" fmla="*/ 42 h 48"/>
                <a:gd name="T34" fmla="*/ 40 w 48"/>
                <a:gd name="T35" fmla="*/ 41 h 48"/>
                <a:gd name="T36" fmla="*/ 41 w 48"/>
                <a:gd name="T37" fmla="*/ 38 h 48"/>
                <a:gd name="T38" fmla="*/ 36 w 48"/>
                <a:gd name="T39" fmla="*/ 38 h 48"/>
                <a:gd name="T40" fmla="*/ 29 w 48"/>
                <a:gd name="T41" fmla="*/ 36 h 48"/>
                <a:gd name="T42" fmla="*/ 26 w 48"/>
                <a:gd name="T43" fmla="*/ 35 h 48"/>
                <a:gd name="T44" fmla="*/ 23 w 48"/>
                <a:gd name="T45" fmla="*/ 32 h 48"/>
                <a:gd name="T46" fmla="*/ 18 w 48"/>
                <a:gd name="T47" fmla="*/ 29 h 48"/>
                <a:gd name="T48" fmla="*/ 16 w 48"/>
                <a:gd name="T49" fmla="*/ 25 h 48"/>
                <a:gd name="T50" fmla="*/ 13 w 48"/>
                <a:gd name="T51" fmla="*/ 21 h 48"/>
                <a:gd name="T52" fmla="*/ 11 w 48"/>
                <a:gd name="T53" fmla="*/ 14 h 48"/>
                <a:gd name="T54" fmla="*/ 10 w 48"/>
                <a:gd name="T55" fmla="*/ 8 h 48"/>
                <a:gd name="T56" fmla="*/ 10 w 48"/>
                <a:gd name="T57" fmla="*/ 1 h 48"/>
                <a:gd name="T58" fmla="*/ 0 w 48"/>
                <a:gd name="T59" fmla="*/ 0 h 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8"/>
                <a:gd name="T91" fmla="*/ 0 h 48"/>
                <a:gd name="T92" fmla="*/ 48 w 48"/>
                <a:gd name="T93" fmla="*/ 48 h 4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8" h="48">
                  <a:moveTo>
                    <a:pt x="0" y="0"/>
                  </a:moveTo>
                  <a:lnTo>
                    <a:pt x="1" y="9"/>
                  </a:lnTo>
                  <a:lnTo>
                    <a:pt x="2" y="18"/>
                  </a:lnTo>
                  <a:lnTo>
                    <a:pt x="6" y="24"/>
                  </a:lnTo>
                  <a:lnTo>
                    <a:pt x="9" y="31"/>
                  </a:lnTo>
                  <a:lnTo>
                    <a:pt x="12" y="35"/>
                  </a:lnTo>
                  <a:lnTo>
                    <a:pt x="16" y="40"/>
                  </a:lnTo>
                  <a:lnTo>
                    <a:pt x="22" y="43"/>
                  </a:lnTo>
                  <a:lnTo>
                    <a:pt x="26" y="45"/>
                  </a:lnTo>
                  <a:lnTo>
                    <a:pt x="34" y="48"/>
                  </a:lnTo>
                  <a:lnTo>
                    <a:pt x="42" y="48"/>
                  </a:lnTo>
                  <a:lnTo>
                    <a:pt x="46" y="46"/>
                  </a:lnTo>
                  <a:lnTo>
                    <a:pt x="48" y="42"/>
                  </a:lnTo>
                  <a:lnTo>
                    <a:pt x="48" y="37"/>
                  </a:lnTo>
                  <a:lnTo>
                    <a:pt x="45" y="34"/>
                  </a:lnTo>
                  <a:lnTo>
                    <a:pt x="40" y="41"/>
                  </a:lnTo>
                  <a:lnTo>
                    <a:pt x="40" y="42"/>
                  </a:lnTo>
                  <a:lnTo>
                    <a:pt x="40" y="41"/>
                  </a:lnTo>
                  <a:lnTo>
                    <a:pt x="41" y="38"/>
                  </a:lnTo>
                  <a:lnTo>
                    <a:pt x="36" y="38"/>
                  </a:lnTo>
                  <a:lnTo>
                    <a:pt x="29" y="36"/>
                  </a:lnTo>
                  <a:lnTo>
                    <a:pt x="26" y="35"/>
                  </a:lnTo>
                  <a:lnTo>
                    <a:pt x="23" y="32"/>
                  </a:lnTo>
                  <a:lnTo>
                    <a:pt x="18" y="29"/>
                  </a:lnTo>
                  <a:lnTo>
                    <a:pt x="16" y="25"/>
                  </a:lnTo>
                  <a:lnTo>
                    <a:pt x="13" y="21"/>
                  </a:lnTo>
                  <a:lnTo>
                    <a:pt x="11" y="14"/>
                  </a:lnTo>
                  <a:lnTo>
                    <a:pt x="10" y="8"/>
                  </a:lnTo>
                  <a:lnTo>
                    <a:pt x="1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61" name="Freeform 1970"/>
            <p:cNvSpPr>
              <a:spLocks/>
            </p:cNvSpPr>
            <p:nvPr/>
          </p:nvSpPr>
          <p:spPr bwMode="auto">
            <a:xfrm>
              <a:off x="2819" y="3937"/>
              <a:ext cx="44" cy="23"/>
            </a:xfrm>
            <a:custGeom>
              <a:avLst/>
              <a:gdLst>
                <a:gd name="T0" fmla="*/ 43 w 44"/>
                <a:gd name="T1" fmla="*/ 23 h 23"/>
                <a:gd name="T2" fmla="*/ 44 w 44"/>
                <a:gd name="T3" fmla="*/ 19 h 23"/>
                <a:gd name="T4" fmla="*/ 44 w 44"/>
                <a:gd name="T5" fmla="*/ 13 h 23"/>
                <a:gd name="T6" fmla="*/ 42 w 44"/>
                <a:gd name="T7" fmla="*/ 9 h 23"/>
                <a:gd name="T8" fmla="*/ 40 w 44"/>
                <a:gd name="T9" fmla="*/ 6 h 23"/>
                <a:gd name="T10" fmla="*/ 36 w 44"/>
                <a:gd name="T11" fmla="*/ 4 h 23"/>
                <a:gd name="T12" fmla="*/ 32 w 44"/>
                <a:gd name="T13" fmla="*/ 1 h 23"/>
                <a:gd name="T14" fmla="*/ 29 w 44"/>
                <a:gd name="T15" fmla="*/ 0 h 23"/>
                <a:gd name="T16" fmla="*/ 24 w 44"/>
                <a:gd name="T17" fmla="*/ 0 h 23"/>
                <a:gd name="T18" fmla="*/ 16 w 44"/>
                <a:gd name="T19" fmla="*/ 1 h 23"/>
                <a:gd name="T20" fmla="*/ 9 w 44"/>
                <a:gd name="T21" fmla="*/ 5 h 23"/>
                <a:gd name="T22" fmla="*/ 6 w 44"/>
                <a:gd name="T23" fmla="*/ 8 h 23"/>
                <a:gd name="T24" fmla="*/ 4 w 44"/>
                <a:gd name="T25" fmla="*/ 11 h 23"/>
                <a:gd name="T26" fmla="*/ 1 w 44"/>
                <a:gd name="T27" fmla="*/ 16 h 23"/>
                <a:gd name="T28" fmla="*/ 0 w 44"/>
                <a:gd name="T29" fmla="*/ 20 h 23"/>
                <a:gd name="T30" fmla="*/ 10 w 44"/>
                <a:gd name="T31" fmla="*/ 21 h 23"/>
                <a:gd name="T32" fmla="*/ 10 w 44"/>
                <a:gd name="T33" fmla="*/ 18 h 23"/>
                <a:gd name="T34" fmla="*/ 11 w 44"/>
                <a:gd name="T35" fmla="*/ 16 h 23"/>
                <a:gd name="T36" fmla="*/ 12 w 44"/>
                <a:gd name="T37" fmla="*/ 13 h 23"/>
                <a:gd name="T38" fmla="*/ 14 w 44"/>
                <a:gd name="T39" fmla="*/ 12 h 23"/>
                <a:gd name="T40" fmla="*/ 19 w 44"/>
                <a:gd name="T41" fmla="*/ 10 h 23"/>
                <a:gd name="T42" fmla="*/ 25 w 44"/>
                <a:gd name="T43" fmla="*/ 9 h 23"/>
                <a:gd name="T44" fmla="*/ 27 w 44"/>
                <a:gd name="T45" fmla="*/ 9 h 23"/>
                <a:gd name="T46" fmla="*/ 29 w 44"/>
                <a:gd name="T47" fmla="*/ 10 h 23"/>
                <a:gd name="T48" fmla="*/ 31 w 44"/>
                <a:gd name="T49" fmla="*/ 11 h 23"/>
                <a:gd name="T50" fmla="*/ 33 w 44"/>
                <a:gd name="T51" fmla="*/ 12 h 23"/>
                <a:gd name="T52" fmla="*/ 34 w 44"/>
                <a:gd name="T53" fmla="*/ 13 h 23"/>
                <a:gd name="T54" fmla="*/ 34 w 44"/>
                <a:gd name="T55" fmla="*/ 16 h 23"/>
                <a:gd name="T56" fmla="*/ 35 w 44"/>
                <a:gd name="T57" fmla="*/ 18 h 23"/>
                <a:gd name="T58" fmla="*/ 34 w 44"/>
                <a:gd name="T59" fmla="*/ 21 h 23"/>
                <a:gd name="T60" fmla="*/ 43 w 44"/>
                <a:gd name="T61" fmla="*/ 23 h 2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4"/>
                <a:gd name="T94" fmla="*/ 0 h 23"/>
                <a:gd name="T95" fmla="*/ 44 w 44"/>
                <a:gd name="T96" fmla="*/ 23 h 2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4" h="23">
                  <a:moveTo>
                    <a:pt x="43" y="23"/>
                  </a:moveTo>
                  <a:lnTo>
                    <a:pt x="44" y="19"/>
                  </a:lnTo>
                  <a:lnTo>
                    <a:pt x="44" y="13"/>
                  </a:lnTo>
                  <a:lnTo>
                    <a:pt x="42" y="9"/>
                  </a:lnTo>
                  <a:lnTo>
                    <a:pt x="40" y="6"/>
                  </a:lnTo>
                  <a:lnTo>
                    <a:pt x="36" y="4"/>
                  </a:lnTo>
                  <a:lnTo>
                    <a:pt x="32" y="1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6" y="1"/>
                  </a:lnTo>
                  <a:lnTo>
                    <a:pt x="9" y="5"/>
                  </a:lnTo>
                  <a:lnTo>
                    <a:pt x="6" y="8"/>
                  </a:lnTo>
                  <a:lnTo>
                    <a:pt x="4" y="11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10" y="21"/>
                  </a:lnTo>
                  <a:lnTo>
                    <a:pt x="10" y="18"/>
                  </a:lnTo>
                  <a:lnTo>
                    <a:pt x="11" y="16"/>
                  </a:lnTo>
                  <a:lnTo>
                    <a:pt x="12" y="13"/>
                  </a:lnTo>
                  <a:lnTo>
                    <a:pt x="14" y="12"/>
                  </a:lnTo>
                  <a:lnTo>
                    <a:pt x="19" y="10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9" y="10"/>
                  </a:lnTo>
                  <a:lnTo>
                    <a:pt x="31" y="11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4" y="16"/>
                  </a:lnTo>
                  <a:lnTo>
                    <a:pt x="35" y="18"/>
                  </a:lnTo>
                  <a:lnTo>
                    <a:pt x="34" y="21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62" name="Freeform 1971"/>
            <p:cNvSpPr>
              <a:spLocks/>
            </p:cNvSpPr>
            <p:nvPr/>
          </p:nvSpPr>
          <p:spPr bwMode="auto">
            <a:xfrm>
              <a:off x="2851" y="3958"/>
              <a:ext cx="13" cy="40"/>
            </a:xfrm>
            <a:custGeom>
              <a:avLst/>
              <a:gdLst>
                <a:gd name="T0" fmla="*/ 13 w 13"/>
                <a:gd name="T1" fmla="*/ 33 h 40"/>
                <a:gd name="T2" fmla="*/ 12 w 13"/>
                <a:gd name="T3" fmla="*/ 32 h 40"/>
                <a:gd name="T4" fmla="*/ 11 w 13"/>
                <a:gd name="T5" fmla="*/ 30 h 40"/>
                <a:gd name="T6" fmla="*/ 10 w 13"/>
                <a:gd name="T7" fmla="*/ 26 h 40"/>
                <a:gd name="T8" fmla="*/ 10 w 13"/>
                <a:gd name="T9" fmla="*/ 23 h 40"/>
                <a:gd name="T10" fmla="*/ 9 w 13"/>
                <a:gd name="T11" fmla="*/ 19 h 40"/>
                <a:gd name="T12" fmla="*/ 10 w 13"/>
                <a:gd name="T13" fmla="*/ 14 h 40"/>
                <a:gd name="T14" fmla="*/ 10 w 13"/>
                <a:gd name="T15" fmla="*/ 9 h 40"/>
                <a:gd name="T16" fmla="*/ 11 w 13"/>
                <a:gd name="T17" fmla="*/ 2 h 40"/>
                <a:gd name="T18" fmla="*/ 2 w 13"/>
                <a:gd name="T19" fmla="*/ 0 h 40"/>
                <a:gd name="T20" fmla="*/ 1 w 13"/>
                <a:gd name="T21" fmla="*/ 8 h 40"/>
                <a:gd name="T22" fmla="*/ 0 w 13"/>
                <a:gd name="T23" fmla="*/ 13 h 40"/>
                <a:gd name="T24" fmla="*/ 0 w 13"/>
                <a:gd name="T25" fmla="*/ 20 h 40"/>
                <a:gd name="T26" fmla="*/ 0 w 13"/>
                <a:gd name="T27" fmla="*/ 24 h 40"/>
                <a:gd name="T28" fmla="*/ 1 w 13"/>
                <a:gd name="T29" fmla="*/ 29 h 40"/>
                <a:gd name="T30" fmla="*/ 3 w 13"/>
                <a:gd name="T31" fmla="*/ 33 h 40"/>
                <a:gd name="T32" fmla="*/ 4 w 13"/>
                <a:gd name="T33" fmla="*/ 36 h 40"/>
                <a:gd name="T34" fmla="*/ 8 w 13"/>
                <a:gd name="T35" fmla="*/ 40 h 40"/>
                <a:gd name="T36" fmla="*/ 13 w 13"/>
                <a:gd name="T37" fmla="*/ 33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"/>
                <a:gd name="T58" fmla="*/ 0 h 40"/>
                <a:gd name="T59" fmla="*/ 13 w 13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" h="40">
                  <a:moveTo>
                    <a:pt x="13" y="33"/>
                  </a:moveTo>
                  <a:lnTo>
                    <a:pt x="12" y="32"/>
                  </a:lnTo>
                  <a:lnTo>
                    <a:pt x="11" y="30"/>
                  </a:lnTo>
                  <a:lnTo>
                    <a:pt x="10" y="26"/>
                  </a:lnTo>
                  <a:lnTo>
                    <a:pt x="10" y="23"/>
                  </a:lnTo>
                  <a:lnTo>
                    <a:pt x="9" y="19"/>
                  </a:lnTo>
                  <a:lnTo>
                    <a:pt x="10" y="14"/>
                  </a:lnTo>
                  <a:lnTo>
                    <a:pt x="10" y="9"/>
                  </a:lnTo>
                  <a:lnTo>
                    <a:pt x="11" y="2"/>
                  </a:lnTo>
                  <a:lnTo>
                    <a:pt x="2" y="0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3" y="33"/>
                  </a:lnTo>
                  <a:lnTo>
                    <a:pt x="4" y="36"/>
                  </a:lnTo>
                  <a:lnTo>
                    <a:pt x="8" y="40"/>
                  </a:lnTo>
                  <a:lnTo>
                    <a:pt x="13" y="3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63" name="Freeform 1972"/>
            <p:cNvSpPr>
              <a:spLocks/>
            </p:cNvSpPr>
            <p:nvPr/>
          </p:nvSpPr>
          <p:spPr bwMode="auto">
            <a:xfrm>
              <a:off x="2788" y="3935"/>
              <a:ext cx="54" cy="68"/>
            </a:xfrm>
            <a:custGeom>
              <a:avLst/>
              <a:gdLst>
                <a:gd name="T0" fmla="*/ 53 w 54"/>
                <a:gd name="T1" fmla="*/ 59 h 68"/>
                <a:gd name="T2" fmla="*/ 54 w 54"/>
                <a:gd name="T3" fmla="*/ 62 h 68"/>
                <a:gd name="T4" fmla="*/ 54 w 54"/>
                <a:gd name="T5" fmla="*/ 64 h 68"/>
                <a:gd name="T6" fmla="*/ 53 w 54"/>
                <a:gd name="T7" fmla="*/ 66 h 68"/>
                <a:gd name="T8" fmla="*/ 49 w 54"/>
                <a:gd name="T9" fmla="*/ 67 h 68"/>
                <a:gd name="T10" fmla="*/ 46 w 54"/>
                <a:gd name="T11" fmla="*/ 68 h 68"/>
                <a:gd name="T12" fmla="*/ 42 w 54"/>
                <a:gd name="T13" fmla="*/ 68 h 68"/>
                <a:gd name="T14" fmla="*/ 37 w 54"/>
                <a:gd name="T15" fmla="*/ 68 h 68"/>
                <a:gd name="T16" fmla="*/ 31 w 54"/>
                <a:gd name="T17" fmla="*/ 67 h 68"/>
                <a:gd name="T18" fmla="*/ 26 w 54"/>
                <a:gd name="T19" fmla="*/ 65 h 68"/>
                <a:gd name="T20" fmla="*/ 21 w 54"/>
                <a:gd name="T21" fmla="*/ 63 h 68"/>
                <a:gd name="T22" fmla="*/ 16 w 54"/>
                <a:gd name="T23" fmla="*/ 59 h 68"/>
                <a:gd name="T24" fmla="*/ 11 w 54"/>
                <a:gd name="T25" fmla="*/ 55 h 68"/>
                <a:gd name="T26" fmla="*/ 7 w 54"/>
                <a:gd name="T27" fmla="*/ 49 h 68"/>
                <a:gd name="T28" fmla="*/ 4 w 54"/>
                <a:gd name="T29" fmla="*/ 43 h 68"/>
                <a:gd name="T30" fmla="*/ 1 w 54"/>
                <a:gd name="T31" fmla="*/ 35 h 68"/>
                <a:gd name="T32" fmla="*/ 0 w 54"/>
                <a:gd name="T33" fmla="*/ 26 h 68"/>
                <a:gd name="T34" fmla="*/ 1 w 54"/>
                <a:gd name="T35" fmla="*/ 21 h 68"/>
                <a:gd name="T36" fmla="*/ 2 w 54"/>
                <a:gd name="T37" fmla="*/ 17 h 68"/>
                <a:gd name="T38" fmla="*/ 4 w 54"/>
                <a:gd name="T39" fmla="*/ 13 h 68"/>
                <a:gd name="T40" fmla="*/ 6 w 54"/>
                <a:gd name="T41" fmla="*/ 10 h 68"/>
                <a:gd name="T42" fmla="*/ 12 w 54"/>
                <a:gd name="T43" fmla="*/ 4 h 68"/>
                <a:gd name="T44" fmla="*/ 20 w 54"/>
                <a:gd name="T45" fmla="*/ 1 h 68"/>
                <a:gd name="T46" fmla="*/ 23 w 54"/>
                <a:gd name="T47" fmla="*/ 0 h 68"/>
                <a:gd name="T48" fmla="*/ 27 w 54"/>
                <a:gd name="T49" fmla="*/ 0 h 68"/>
                <a:gd name="T50" fmla="*/ 29 w 54"/>
                <a:gd name="T51" fmla="*/ 1 h 68"/>
                <a:gd name="T52" fmla="*/ 32 w 54"/>
                <a:gd name="T53" fmla="*/ 3 h 68"/>
                <a:gd name="T54" fmla="*/ 35 w 54"/>
                <a:gd name="T55" fmla="*/ 6 h 68"/>
                <a:gd name="T56" fmla="*/ 36 w 54"/>
                <a:gd name="T57" fmla="*/ 9 h 68"/>
                <a:gd name="T58" fmla="*/ 36 w 54"/>
                <a:gd name="T59" fmla="*/ 14 h 68"/>
                <a:gd name="T60" fmla="*/ 36 w 54"/>
                <a:gd name="T61" fmla="*/ 20 h 68"/>
                <a:gd name="T62" fmla="*/ 35 w 54"/>
                <a:gd name="T63" fmla="*/ 26 h 68"/>
                <a:gd name="T64" fmla="*/ 36 w 54"/>
                <a:gd name="T65" fmla="*/ 33 h 68"/>
                <a:gd name="T66" fmla="*/ 38 w 54"/>
                <a:gd name="T67" fmla="*/ 40 h 68"/>
                <a:gd name="T68" fmla="*/ 41 w 54"/>
                <a:gd name="T69" fmla="*/ 45 h 68"/>
                <a:gd name="T70" fmla="*/ 44 w 54"/>
                <a:gd name="T71" fmla="*/ 49 h 68"/>
                <a:gd name="T72" fmla="*/ 47 w 54"/>
                <a:gd name="T73" fmla="*/ 54 h 68"/>
                <a:gd name="T74" fmla="*/ 50 w 54"/>
                <a:gd name="T75" fmla="*/ 57 h 68"/>
                <a:gd name="T76" fmla="*/ 53 w 54"/>
                <a:gd name="T77" fmla="*/ 59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4"/>
                <a:gd name="T118" fmla="*/ 0 h 68"/>
                <a:gd name="T119" fmla="*/ 54 w 54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4" h="68">
                  <a:moveTo>
                    <a:pt x="53" y="59"/>
                  </a:moveTo>
                  <a:lnTo>
                    <a:pt x="54" y="62"/>
                  </a:lnTo>
                  <a:lnTo>
                    <a:pt x="54" y="64"/>
                  </a:lnTo>
                  <a:lnTo>
                    <a:pt x="53" y="66"/>
                  </a:lnTo>
                  <a:lnTo>
                    <a:pt x="49" y="67"/>
                  </a:lnTo>
                  <a:lnTo>
                    <a:pt x="46" y="68"/>
                  </a:lnTo>
                  <a:lnTo>
                    <a:pt x="42" y="68"/>
                  </a:lnTo>
                  <a:lnTo>
                    <a:pt x="37" y="68"/>
                  </a:lnTo>
                  <a:lnTo>
                    <a:pt x="31" y="67"/>
                  </a:lnTo>
                  <a:lnTo>
                    <a:pt x="26" y="65"/>
                  </a:lnTo>
                  <a:lnTo>
                    <a:pt x="21" y="63"/>
                  </a:lnTo>
                  <a:lnTo>
                    <a:pt x="16" y="59"/>
                  </a:lnTo>
                  <a:lnTo>
                    <a:pt x="11" y="55"/>
                  </a:lnTo>
                  <a:lnTo>
                    <a:pt x="7" y="49"/>
                  </a:lnTo>
                  <a:lnTo>
                    <a:pt x="4" y="43"/>
                  </a:lnTo>
                  <a:lnTo>
                    <a:pt x="1" y="35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2" y="17"/>
                  </a:lnTo>
                  <a:lnTo>
                    <a:pt x="4" y="13"/>
                  </a:lnTo>
                  <a:lnTo>
                    <a:pt x="6" y="10"/>
                  </a:lnTo>
                  <a:lnTo>
                    <a:pt x="12" y="4"/>
                  </a:lnTo>
                  <a:lnTo>
                    <a:pt x="20" y="1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29" y="1"/>
                  </a:lnTo>
                  <a:lnTo>
                    <a:pt x="32" y="3"/>
                  </a:lnTo>
                  <a:lnTo>
                    <a:pt x="35" y="6"/>
                  </a:lnTo>
                  <a:lnTo>
                    <a:pt x="36" y="9"/>
                  </a:lnTo>
                  <a:lnTo>
                    <a:pt x="36" y="14"/>
                  </a:lnTo>
                  <a:lnTo>
                    <a:pt x="36" y="20"/>
                  </a:lnTo>
                  <a:lnTo>
                    <a:pt x="35" y="26"/>
                  </a:lnTo>
                  <a:lnTo>
                    <a:pt x="36" y="33"/>
                  </a:lnTo>
                  <a:lnTo>
                    <a:pt x="38" y="40"/>
                  </a:lnTo>
                  <a:lnTo>
                    <a:pt x="41" y="45"/>
                  </a:lnTo>
                  <a:lnTo>
                    <a:pt x="44" y="49"/>
                  </a:lnTo>
                  <a:lnTo>
                    <a:pt x="47" y="54"/>
                  </a:lnTo>
                  <a:lnTo>
                    <a:pt x="50" y="57"/>
                  </a:lnTo>
                  <a:lnTo>
                    <a:pt x="53" y="5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64" name="Freeform 1973"/>
            <p:cNvSpPr>
              <a:spLocks/>
            </p:cNvSpPr>
            <p:nvPr/>
          </p:nvSpPr>
          <p:spPr bwMode="auto">
            <a:xfrm>
              <a:off x="2783" y="3960"/>
              <a:ext cx="63" cy="48"/>
            </a:xfrm>
            <a:custGeom>
              <a:avLst/>
              <a:gdLst>
                <a:gd name="T0" fmla="*/ 0 w 63"/>
                <a:gd name="T1" fmla="*/ 1 h 48"/>
                <a:gd name="T2" fmla="*/ 1 w 63"/>
                <a:gd name="T3" fmla="*/ 11 h 48"/>
                <a:gd name="T4" fmla="*/ 5 w 63"/>
                <a:gd name="T5" fmla="*/ 19 h 48"/>
                <a:gd name="T6" fmla="*/ 8 w 63"/>
                <a:gd name="T7" fmla="*/ 27 h 48"/>
                <a:gd name="T8" fmla="*/ 12 w 63"/>
                <a:gd name="T9" fmla="*/ 33 h 48"/>
                <a:gd name="T10" fmla="*/ 17 w 63"/>
                <a:gd name="T11" fmla="*/ 38 h 48"/>
                <a:gd name="T12" fmla="*/ 24 w 63"/>
                <a:gd name="T13" fmla="*/ 42 h 48"/>
                <a:gd name="T14" fmla="*/ 29 w 63"/>
                <a:gd name="T15" fmla="*/ 44 h 48"/>
                <a:gd name="T16" fmla="*/ 35 w 63"/>
                <a:gd name="T17" fmla="*/ 46 h 48"/>
                <a:gd name="T18" fmla="*/ 42 w 63"/>
                <a:gd name="T19" fmla="*/ 48 h 48"/>
                <a:gd name="T20" fmla="*/ 47 w 63"/>
                <a:gd name="T21" fmla="*/ 48 h 48"/>
                <a:gd name="T22" fmla="*/ 51 w 63"/>
                <a:gd name="T23" fmla="*/ 48 h 48"/>
                <a:gd name="T24" fmla="*/ 55 w 63"/>
                <a:gd name="T25" fmla="*/ 46 h 48"/>
                <a:gd name="T26" fmla="*/ 60 w 63"/>
                <a:gd name="T27" fmla="*/ 44 h 48"/>
                <a:gd name="T28" fmla="*/ 63 w 63"/>
                <a:gd name="T29" fmla="*/ 41 h 48"/>
                <a:gd name="T30" fmla="*/ 63 w 63"/>
                <a:gd name="T31" fmla="*/ 35 h 48"/>
                <a:gd name="T32" fmla="*/ 61 w 63"/>
                <a:gd name="T33" fmla="*/ 31 h 48"/>
                <a:gd name="T34" fmla="*/ 54 w 63"/>
                <a:gd name="T35" fmla="*/ 38 h 48"/>
                <a:gd name="T36" fmla="*/ 54 w 63"/>
                <a:gd name="T37" fmla="*/ 37 h 48"/>
                <a:gd name="T38" fmla="*/ 53 w 63"/>
                <a:gd name="T39" fmla="*/ 38 h 48"/>
                <a:gd name="T40" fmla="*/ 50 w 63"/>
                <a:gd name="T41" fmla="*/ 39 h 48"/>
                <a:gd name="T42" fmla="*/ 47 w 63"/>
                <a:gd name="T43" fmla="*/ 39 h 48"/>
                <a:gd name="T44" fmla="*/ 43 w 63"/>
                <a:gd name="T45" fmla="*/ 39 h 48"/>
                <a:gd name="T46" fmla="*/ 37 w 63"/>
                <a:gd name="T47" fmla="*/ 38 h 48"/>
                <a:gd name="T48" fmla="*/ 32 w 63"/>
                <a:gd name="T49" fmla="*/ 35 h 48"/>
                <a:gd name="T50" fmla="*/ 28 w 63"/>
                <a:gd name="T51" fmla="*/ 33 h 48"/>
                <a:gd name="T52" fmla="*/ 24 w 63"/>
                <a:gd name="T53" fmla="*/ 30 h 48"/>
                <a:gd name="T54" fmla="*/ 19 w 63"/>
                <a:gd name="T55" fmla="*/ 27 h 48"/>
                <a:gd name="T56" fmla="*/ 15 w 63"/>
                <a:gd name="T57" fmla="*/ 22 h 48"/>
                <a:gd name="T58" fmla="*/ 12 w 63"/>
                <a:gd name="T59" fmla="*/ 16 h 48"/>
                <a:gd name="T60" fmla="*/ 10 w 63"/>
                <a:gd name="T61" fmla="*/ 9 h 48"/>
                <a:gd name="T62" fmla="*/ 10 w 63"/>
                <a:gd name="T63" fmla="*/ 0 h 48"/>
                <a:gd name="T64" fmla="*/ 0 w 63"/>
                <a:gd name="T65" fmla="*/ 1 h 4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48"/>
                <a:gd name="T101" fmla="*/ 63 w 63"/>
                <a:gd name="T102" fmla="*/ 48 h 4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48">
                  <a:moveTo>
                    <a:pt x="0" y="1"/>
                  </a:moveTo>
                  <a:lnTo>
                    <a:pt x="1" y="11"/>
                  </a:lnTo>
                  <a:lnTo>
                    <a:pt x="5" y="19"/>
                  </a:lnTo>
                  <a:lnTo>
                    <a:pt x="8" y="27"/>
                  </a:lnTo>
                  <a:lnTo>
                    <a:pt x="12" y="33"/>
                  </a:lnTo>
                  <a:lnTo>
                    <a:pt x="17" y="38"/>
                  </a:lnTo>
                  <a:lnTo>
                    <a:pt x="24" y="42"/>
                  </a:lnTo>
                  <a:lnTo>
                    <a:pt x="29" y="44"/>
                  </a:lnTo>
                  <a:lnTo>
                    <a:pt x="35" y="46"/>
                  </a:lnTo>
                  <a:lnTo>
                    <a:pt x="42" y="48"/>
                  </a:lnTo>
                  <a:lnTo>
                    <a:pt x="47" y="48"/>
                  </a:lnTo>
                  <a:lnTo>
                    <a:pt x="51" y="48"/>
                  </a:lnTo>
                  <a:lnTo>
                    <a:pt x="55" y="46"/>
                  </a:lnTo>
                  <a:lnTo>
                    <a:pt x="60" y="44"/>
                  </a:lnTo>
                  <a:lnTo>
                    <a:pt x="63" y="41"/>
                  </a:lnTo>
                  <a:lnTo>
                    <a:pt x="63" y="35"/>
                  </a:lnTo>
                  <a:lnTo>
                    <a:pt x="61" y="31"/>
                  </a:lnTo>
                  <a:lnTo>
                    <a:pt x="54" y="38"/>
                  </a:lnTo>
                  <a:lnTo>
                    <a:pt x="54" y="37"/>
                  </a:lnTo>
                  <a:lnTo>
                    <a:pt x="53" y="38"/>
                  </a:lnTo>
                  <a:lnTo>
                    <a:pt x="50" y="39"/>
                  </a:lnTo>
                  <a:lnTo>
                    <a:pt x="47" y="39"/>
                  </a:lnTo>
                  <a:lnTo>
                    <a:pt x="43" y="39"/>
                  </a:lnTo>
                  <a:lnTo>
                    <a:pt x="37" y="38"/>
                  </a:lnTo>
                  <a:lnTo>
                    <a:pt x="32" y="35"/>
                  </a:lnTo>
                  <a:lnTo>
                    <a:pt x="28" y="33"/>
                  </a:lnTo>
                  <a:lnTo>
                    <a:pt x="24" y="30"/>
                  </a:lnTo>
                  <a:lnTo>
                    <a:pt x="19" y="27"/>
                  </a:lnTo>
                  <a:lnTo>
                    <a:pt x="15" y="22"/>
                  </a:lnTo>
                  <a:lnTo>
                    <a:pt x="12" y="16"/>
                  </a:lnTo>
                  <a:lnTo>
                    <a:pt x="10" y="9"/>
                  </a:lnTo>
                  <a:lnTo>
                    <a:pt x="1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65" name="Freeform 1974"/>
            <p:cNvSpPr>
              <a:spLocks/>
            </p:cNvSpPr>
            <p:nvPr/>
          </p:nvSpPr>
          <p:spPr bwMode="auto">
            <a:xfrm>
              <a:off x="2783" y="3931"/>
              <a:ext cx="46" cy="30"/>
            </a:xfrm>
            <a:custGeom>
              <a:avLst/>
              <a:gdLst>
                <a:gd name="T0" fmla="*/ 45 w 46"/>
                <a:gd name="T1" fmla="*/ 25 h 30"/>
                <a:gd name="T2" fmla="*/ 46 w 46"/>
                <a:gd name="T3" fmla="*/ 18 h 30"/>
                <a:gd name="T4" fmla="*/ 45 w 46"/>
                <a:gd name="T5" fmla="*/ 13 h 30"/>
                <a:gd name="T6" fmla="*/ 43 w 46"/>
                <a:gd name="T7" fmla="*/ 7 h 30"/>
                <a:gd name="T8" fmla="*/ 41 w 46"/>
                <a:gd name="T9" fmla="*/ 4 h 30"/>
                <a:gd name="T10" fmla="*/ 36 w 46"/>
                <a:gd name="T11" fmla="*/ 1 h 30"/>
                <a:gd name="T12" fmla="*/ 32 w 46"/>
                <a:gd name="T13" fmla="*/ 0 h 30"/>
                <a:gd name="T14" fmla="*/ 28 w 46"/>
                <a:gd name="T15" fmla="*/ 0 h 30"/>
                <a:gd name="T16" fmla="*/ 24 w 46"/>
                <a:gd name="T17" fmla="*/ 1 h 30"/>
                <a:gd name="T18" fmla="*/ 15 w 46"/>
                <a:gd name="T19" fmla="*/ 4 h 30"/>
                <a:gd name="T20" fmla="*/ 8 w 46"/>
                <a:gd name="T21" fmla="*/ 11 h 30"/>
                <a:gd name="T22" fmla="*/ 5 w 46"/>
                <a:gd name="T23" fmla="*/ 15 h 30"/>
                <a:gd name="T24" fmla="*/ 3 w 46"/>
                <a:gd name="T25" fmla="*/ 19 h 30"/>
                <a:gd name="T26" fmla="*/ 1 w 46"/>
                <a:gd name="T27" fmla="*/ 25 h 30"/>
                <a:gd name="T28" fmla="*/ 0 w 46"/>
                <a:gd name="T29" fmla="*/ 30 h 30"/>
                <a:gd name="T30" fmla="*/ 10 w 46"/>
                <a:gd name="T31" fmla="*/ 29 h 30"/>
                <a:gd name="T32" fmla="*/ 10 w 46"/>
                <a:gd name="T33" fmla="*/ 26 h 30"/>
                <a:gd name="T34" fmla="*/ 11 w 46"/>
                <a:gd name="T35" fmla="*/ 23 h 30"/>
                <a:gd name="T36" fmla="*/ 12 w 46"/>
                <a:gd name="T37" fmla="*/ 19 h 30"/>
                <a:gd name="T38" fmla="*/ 14 w 46"/>
                <a:gd name="T39" fmla="*/ 17 h 30"/>
                <a:gd name="T40" fmla="*/ 19 w 46"/>
                <a:gd name="T41" fmla="*/ 12 h 30"/>
                <a:gd name="T42" fmla="*/ 26 w 46"/>
                <a:gd name="T43" fmla="*/ 10 h 30"/>
                <a:gd name="T44" fmla="*/ 29 w 46"/>
                <a:gd name="T45" fmla="*/ 8 h 30"/>
                <a:gd name="T46" fmla="*/ 31 w 46"/>
                <a:gd name="T47" fmla="*/ 8 h 30"/>
                <a:gd name="T48" fmla="*/ 33 w 46"/>
                <a:gd name="T49" fmla="*/ 10 h 30"/>
                <a:gd name="T50" fmla="*/ 34 w 46"/>
                <a:gd name="T51" fmla="*/ 11 h 30"/>
                <a:gd name="T52" fmla="*/ 35 w 46"/>
                <a:gd name="T53" fmla="*/ 12 h 30"/>
                <a:gd name="T54" fmla="*/ 36 w 46"/>
                <a:gd name="T55" fmla="*/ 14 h 30"/>
                <a:gd name="T56" fmla="*/ 36 w 46"/>
                <a:gd name="T57" fmla="*/ 18 h 30"/>
                <a:gd name="T58" fmla="*/ 36 w 46"/>
                <a:gd name="T59" fmla="*/ 23 h 30"/>
                <a:gd name="T60" fmla="*/ 45 w 46"/>
                <a:gd name="T61" fmla="*/ 25 h 3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6"/>
                <a:gd name="T94" fmla="*/ 0 h 30"/>
                <a:gd name="T95" fmla="*/ 46 w 46"/>
                <a:gd name="T96" fmla="*/ 30 h 3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6" h="30">
                  <a:moveTo>
                    <a:pt x="45" y="25"/>
                  </a:moveTo>
                  <a:lnTo>
                    <a:pt x="46" y="18"/>
                  </a:lnTo>
                  <a:lnTo>
                    <a:pt x="45" y="13"/>
                  </a:lnTo>
                  <a:lnTo>
                    <a:pt x="43" y="7"/>
                  </a:lnTo>
                  <a:lnTo>
                    <a:pt x="41" y="4"/>
                  </a:lnTo>
                  <a:lnTo>
                    <a:pt x="36" y="1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1"/>
                  </a:lnTo>
                  <a:lnTo>
                    <a:pt x="15" y="4"/>
                  </a:lnTo>
                  <a:lnTo>
                    <a:pt x="8" y="11"/>
                  </a:lnTo>
                  <a:lnTo>
                    <a:pt x="5" y="15"/>
                  </a:lnTo>
                  <a:lnTo>
                    <a:pt x="3" y="19"/>
                  </a:lnTo>
                  <a:lnTo>
                    <a:pt x="1" y="25"/>
                  </a:lnTo>
                  <a:lnTo>
                    <a:pt x="0" y="30"/>
                  </a:lnTo>
                  <a:lnTo>
                    <a:pt x="10" y="29"/>
                  </a:lnTo>
                  <a:lnTo>
                    <a:pt x="10" y="26"/>
                  </a:lnTo>
                  <a:lnTo>
                    <a:pt x="11" y="23"/>
                  </a:lnTo>
                  <a:lnTo>
                    <a:pt x="12" y="19"/>
                  </a:lnTo>
                  <a:lnTo>
                    <a:pt x="14" y="17"/>
                  </a:lnTo>
                  <a:lnTo>
                    <a:pt x="19" y="12"/>
                  </a:lnTo>
                  <a:lnTo>
                    <a:pt x="26" y="10"/>
                  </a:lnTo>
                  <a:lnTo>
                    <a:pt x="29" y="8"/>
                  </a:lnTo>
                  <a:lnTo>
                    <a:pt x="31" y="8"/>
                  </a:lnTo>
                  <a:lnTo>
                    <a:pt x="33" y="10"/>
                  </a:lnTo>
                  <a:lnTo>
                    <a:pt x="34" y="11"/>
                  </a:lnTo>
                  <a:lnTo>
                    <a:pt x="35" y="12"/>
                  </a:lnTo>
                  <a:lnTo>
                    <a:pt x="36" y="14"/>
                  </a:lnTo>
                  <a:lnTo>
                    <a:pt x="36" y="18"/>
                  </a:lnTo>
                  <a:lnTo>
                    <a:pt x="36" y="23"/>
                  </a:lnTo>
                  <a:lnTo>
                    <a:pt x="45" y="2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66" name="Freeform 1975"/>
            <p:cNvSpPr>
              <a:spLocks/>
            </p:cNvSpPr>
            <p:nvPr/>
          </p:nvSpPr>
          <p:spPr bwMode="auto">
            <a:xfrm>
              <a:off x="2818" y="3954"/>
              <a:ext cx="26" cy="44"/>
            </a:xfrm>
            <a:custGeom>
              <a:avLst/>
              <a:gdLst>
                <a:gd name="T0" fmla="*/ 26 w 26"/>
                <a:gd name="T1" fmla="*/ 37 h 44"/>
                <a:gd name="T2" fmla="*/ 24 w 26"/>
                <a:gd name="T3" fmla="*/ 35 h 44"/>
                <a:gd name="T4" fmla="*/ 20 w 26"/>
                <a:gd name="T5" fmla="*/ 32 h 44"/>
                <a:gd name="T6" fmla="*/ 17 w 26"/>
                <a:gd name="T7" fmla="*/ 28 h 44"/>
                <a:gd name="T8" fmla="*/ 14 w 26"/>
                <a:gd name="T9" fmla="*/ 24 h 44"/>
                <a:gd name="T10" fmla="*/ 12 w 26"/>
                <a:gd name="T11" fmla="*/ 18 h 44"/>
                <a:gd name="T12" fmla="*/ 10 w 26"/>
                <a:gd name="T13" fmla="*/ 14 h 44"/>
                <a:gd name="T14" fmla="*/ 10 w 26"/>
                <a:gd name="T15" fmla="*/ 7 h 44"/>
                <a:gd name="T16" fmla="*/ 10 w 26"/>
                <a:gd name="T17" fmla="*/ 2 h 44"/>
                <a:gd name="T18" fmla="*/ 1 w 26"/>
                <a:gd name="T19" fmla="*/ 0 h 44"/>
                <a:gd name="T20" fmla="*/ 0 w 26"/>
                <a:gd name="T21" fmla="*/ 9 h 44"/>
                <a:gd name="T22" fmla="*/ 1 w 26"/>
                <a:gd name="T23" fmla="*/ 15 h 44"/>
                <a:gd name="T24" fmla="*/ 3 w 26"/>
                <a:gd name="T25" fmla="*/ 23 h 44"/>
                <a:gd name="T26" fmla="*/ 7 w 26"/>
                <a:gd name="T27" fmla="*/ 28 h 44"/>
                <a:gd name="T28" fmla="*/ 10 w 26"/>
                <a:gd name="T29" fmla="*/ 34 h 44"/>
                <a:gd name="T30" fmla="*/ 14 w 26"/>
                <a:gd name="T31" fmla="*/ 38 h 44"/>
                <a:gd name="T32" fmla="*/ 17 w 26"/>
                <a:gd name="T33" fmla="*/ 41 h 44"/>
                <a:gd name="T34" fmla="*/ 19 w 26"/>
                <a:gd name="T35" fmla="*/ 44 h 44"/>
                <a:gd name="T36" fmla="*/ 26 w 26"/>
                <a:gd name="T37" fmla="*/ 37 h 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"/>
                <a:gd name="T58" fmla="*/ 0 h 44"/>
                <a:gd name="T59" fmla="*/ 26 w 26"/>
                <a:gd name="T60" fmla="*/ 44 h 4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" h="44">
                  <a:moveTo>
                    <a:pt x="26" y="37"/>
                  </a:moveTo>
                  <a:lnTo>
                    <a:pt x="24" y="35"/>
                  </a:lnTo>
                  <a:lnTo>
                    <a:pt x="20" y="32"/>
                  </a:lnTo>
                  <a:lnTo>
                    <a:pt x="17" y="28"/>
                  </a:lnTo>
                  <a:lnTo>
                    <a:pt x="14" y="24"/>
                  </a:lnTo>
                  <a:lnTo>
                    <a:pt x="12" y="18"/>
                  </a:lnTo>
                  <a:lnTo>
                    <a:pt x="10" y="14"/>
                  </a:lnTo>
                  <a:lnTo>
                    <a:pt x="10" y="7"/>
                  </a:lnTo>
                  <a:lnTo>
                    <a:pt x="10" y="2"/>
                  </a:lnTo>
                  <a:lnTo>
                    <a:pt x="1" y="0"/>
                  </a:lnTo>
                  <a:lnTo>
                    <a:pt x="0" y="9"/>
                  </a:lnTo>
                  <a:lnTo>
                    <a:pt x="1" y="15"/>
                  </a:lnTo>
                  <a:lnTo>
                    <a:pt x="3" y="23"/>
                  </a:lnTo>
                  <a:lnTo>
                    <a:pt x="7" y="28"/>
                  </a:lnTo>
                  <a:lnTo>
                    <a:pt x="10" y="34"/>
                  </a:lnTo>
                  <a:lnTo>
                    <a:pt x="14" y="38"/>
                  </a:lnTo>
                  <a:lnTo>
                    <a:pt x="17" y="41"/>
                  </a:lnTo>
                  <a:lnTo>
                    <a:pt x="19" y="44"/>
                  </a:lnTo>
                  <a:lnTo>
                    <a:pt x="26" y="3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67" name="Freeform 1976"/>
            <p:cNvSpPr>
              <a:spLocks/>
            </p:cNvSpPr>
            <p:nvPr/>
          </p:nvSpPr>
          <p:spPr bwMode="auto">
            <a:xfrm>
              <a:off x="2747" y="3933"/>
              <a:ext cx="50" cy="66"/>
            </a:xfrm>
            <a:custGeom>
              <a:avLst/>
              <a:gdLst>
                <a:gd name="T0" fmla="*/ 48 w 50"/>
                <a:gd name="T1" fmla="*/ 49 h 66"/>
                <a:gd name="T2" fmla="*/ 49 w 50"/>
                <a:gd name="T3" fmla="*/ 53 h 66"/>
                <a:gd name="T4" fmla="*/ 50 w 50"/>
                <a:gd name="T5" fmla="*/ 55 h 66"/>
                <a:gd name="T6" fmla="*/ 49 w 50"/>
                <a:gd name="T7" fmla="*/ 58 h 66"/>
                <a:gd name="T8" fmla="*/ 48 w 50"/>
                <a:gd name="T9" fmla="*/ 60 h 66"/>
                <a:gd name="T10" fmla="*/ 45 w 50"/>
                <a:gd name="T11" fmla="*/ 62 h 66"/>
                <a:gd name="T12" fmla="*/ 42 w 50"/>
                <a:gd name="T13" fmla="*/ 64 h 66"/>
                <a:gd name="T14" fmla="*/ 39 w 50"/>
                <a:gd name="T15" fmla="*/ 65 h 66"/>
                <a:gd name="T16" fmla="*/ 34 w 50"/>
                <a:gd name="T17" fmla="*/ 66 h 66"/>
                <a:gd name="T18" fmla="*/ 30 w 50"/>
                <a:gd name="T19" fmla="*/ 66 h 66"/>
                <a:gd name="T20" fmla="*/ 26 w 50"/>
                <a:gd name="T21" fmla="*/ 65 h 66"/>
                <a:gd name="T22" fmla="*/ 21 w 50"/>
                <a:gd name="T23" fmla="*/ 62 h 66"/>
                <a:gd name="T24" fmla="*/ 16 w 50"/>
                <a:gd name="T25" fmla="*/ 59 h 66"/>
                <a:gd name="T26" fmla="*/ 12 w 50"/>
                <a:gd name="T27" fmla="*/ 55 h 66"/>
                <a:gd name="T28" fmla="*/ 8 w 50"/>
                <a:gd name="T29" fmla="*/ 49 h 66"/>
                <a:gd name="T30" fmla="*/ 5 w 50"/>
                <a:gd name="T31" fmla="*/ 43 h 66"/>
                <a:gd name="T32" fmla="*/ 1 w 50"/>
                <a:gd name="T33" fmla="*/ 34 h 66"/>
                <a:gd name="T34" fmla="*/ 0 w 50"/>
                <a:gd name="T35" fmla="*/ 27 h 66"/>
                <a:gd name="T36" fmla="*/ 0 w 50"/>
                <a:gd name="T37" fmla="*/ 23 h 66"/>
                <a:gd name="T38" fmla="*/ 1 w 50"/>
                <a:gd name="T39" fmla="*/ 17 h 66"/>
                <a:gd name="T40" fmla="*/ 5 w 50"/>
                <a:gd name="T41" fmla="*/ 13 h 66"/>
                <a:gd name="T42" fmla="*/ 7 w 50"/>
                <a:gd name="T43" fmla="*/ 10 h 66"/>
                <a:gd name="T44" fmla="*/ 11 w 50"/>
                <a:gd name="T45" fmla="*/ 6 h 66"/>
                <a:gd name="T46" fmla="*/ 15 w 50"/>
                <a:gd name="T47" fmla="*/ 3 h 66"/>
                <a:gd name="T48" fmla="*/ 19 w 50"/>
                <a:gd name="T49" fmla="*/ 2 h 66"/>
                <a:gd name="T50" fmla="*/ 24 w 50"/>
                <a:gd name="T51" fmla="*/ 1 h 66"/>
                <a:gd name="T52" fmla="*/ 28 w 50"/>
                <a:gd name="T53" fmla="*/ 0 h 66"/>
                <a:gd name="T54" fmla="*/ 32 w 50"/>
                <a:gd name="T55" fmla="*/ 1 h 66"/>
                <a:gd name="T56" fmla="*/ 35 w 50"/>
                <a:gd name="T57" fmla="*/ 2 h 66"/>
                <a:gd name="T58" fmla="*/ 39 w 50"/>
                <a:gd name="T59" fmla="*/ 4 h 66"/>
                <a:gd name="T60" fmla="*/ 41 w 50"/>
                <a:gd name="T61" fmla="*/ 8 h 66"/>
                <a:gd name="T62" fmla="*/ 42 w 50"/>
                <a:gd name="T63" fmla="*/ 12 h 66"/>
                <a:gd name="T64" fmla="*/ 42 w 50"/>
                <a:gd name="T65" fmla="*/ 17 h 66"/>
                <a:gd name="T66" fmla="*/ 41 w 50"/>
                <a:gd name="T67" fmla="*/ 24 h 66"/>
                <a:gd name="T68" fmla="*/ 41 w 50"/>
                <a:gd name="T69" fmla="*/ 30 h 66"/>
                <a:gd name="T70" fmla="*/ 41 w 50"/>
                <a:gd name="T71" fmla="*/ 35 h 66"/>
                <a:gd name="T72" fmla="*/ 42 w 50"/>
                <a:gd name="T73" fmla="*/ 38 h 66"/>
                <a:gd name="T74" fmla="*/ 43 w 50"/>
                <a:gd name="T75" fmla="*/ 43 h 66"/>
                <a:gd name="T76" fmla="*/ 44 w 50"/>
                <a:gd name="T77" fmla="*/ 45 h 66"/>
                <a:gd name="T78" fmla="*/ 46 w 50"/>
                <a:gd name="T79" fmla="*/ 47 h 66"/>
                <a:gd name="T80" fmla="*/ 48 w 50"/>
                <a:gd name="T81" fmla="*/ 49 h 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0"/>
                <a:gd name="T124" fmla="*/ 0 h 66"/>
                <a:gd name="T125" fmla="*/ 50 w 50"/>
                <a:gd name="T126" fmla="*/ 66 h 6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0" h="66">
                  <a:moveTo>
                    <a:pt x="48" y="49"/>
                  </a:moveTo>
                  <a:lnTo>
                    <a:pt x="49" y="53"/>
                  </a:lnTo>
                  <a:lnTo>
                    <a:pt x="50" y="55"/>
                  </a:lnTo>
                  <a:lnTo>
                    <a:pt x="49" y="58"/>
                  </a:lnTo>
                  <a:lnTo>
                    <a:pt x="48" y="60"/>
                  </a:lnTo>
                  <a:lnTo>
                    <a:pt x="45" y="62"/>
                  </a:lnTo>
                  <a:lnTo>
                    <a:pt x="42" y="64"/>
                  </a:lnTo>
                  <a:lnTo>
                    <a:pt x="39" y="65"/>
                  </a:lnTo>
                  <a:lnTo>
                    <a:pt x="34" y="66"/>
                  </a:lnTo>
                  <a:lnTo>
                    <a:pt x="30" y="66"/>
                  </a:lnTo>
                  <a:lnTo>
                    <a:pt x="26" y="65"/>
                  </a:lnTo>
                  <a:lnTo>
                    <a:pt x="21" y="62"/>
                  </a:lnTo>
                  <a:lnTo>
                    <a:pt x="16" y="59"/>
                  </a:lnTo>
                  <a:lnTo>
                    <a:pt x="12" y="55"/>
                  </a:lnTo>
                  <a:lnTo>
                    <a:pt x="8" y="49"/>
                  </a:lnTo>
                  <a:lnTo>
                    <a:pt x="5" y="43"/>
                  </a:lnTo>
                  <a:lnTo>
                    <a:pt x="1" y="34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1" y="17"/>
                  </a:lnTo>
                  <a:lnTo>
                    <a:pt x="5" y="13"/>
                  </a:lnTo>
                  <a:lnTo>
                    <a:pt x="7" y="10"/>
                  </a:lnTo>
                  <a:lnTo>
                    <a:pt x="11" y="6"/>
                  </a:lnTo>
                  <a:lnTo>
                    <a:pt x="15" y="3"/>
                  </a:lnTo>
                  <a:lnTo>
                    <a:pt x="19" y="2"/>
                  </a:lnTo>
                  <a:lnTo>
                    <a:pt x="24" y="1"/>
                  </a:lnTo>
                  <a:lnTo>
                    <a:pt x="28" y="0"/>
                  </a:lnTo>
                  <a:lnTo>
                    <a:pt x="32" y="1"/>
                  </a:lnTo>
                  <a:lnTo>
                    <a:pt x="35" y="2"/>
                  </a:lnTo>
                  <a:lnTo>
                    <a:pt x="39" y="4"/>
                  </a:lnTo>
                  <a:lnTo>
                    <a:pt x="41" y="8"/>
                  </a:lnTo>
                  <a:lnTo>
                    <a:pt x="42" y="12"/>
                  </a:lnTo>
                  <a:lnTo>
                    <a:pt x="42" y="17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5"/>
                  </a:lnTo>
                  <a:lnTo>
                    <a:pt x="42" y="38"/>
                  </a:lnTo>
                  <a:lnTo>
                    <a:pt x="43" y="43"/>
                  </a:lnTo>
                  <a:lnTo>
                    <a:pt x="44" y="45"/>
                  </a:lnTo>
                  <a:lnTo>
                    <a:pt x="46" y="47"/>
                  </a:lnTo>
                  <a:lnTo>
                    <a:pt x="48" y="4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68" name="Freeform 1977"/>
            <p:cNvSpPr>
              <a:spLocks/>
            </p:cNvSpPr>
            <p:nvPr/>
          </p:nvSpPr>
          <p:spPr bwMode="auto">
            <a:xfrm>
              <a:off x="2744" y="3966"/>
              <a:ext cx="57" cy="37"/>
            </a:xfrm>
            <a:custGeom>
              <a:avLst/>
              <a:gdLst>
                <a:gd name="T0" fmla="*/ 0 w 57"/>
                <a:gd name="T1" fmla="*/ 2 h 37"/>
                <a:gd name="T2" fmla="*/ 3 w 57"/>
                <a:gd name="T3" fmla="*/ 11 h 37"/>
                <a:gd name="T4" fmla="*/ 8 w 57"/>
                <a:gd name="T5" fmla="*/ 18 h 37"/>
                <a:gd name="T6" fmla="*/ 12 w 57"/>
                <a:gd name="T7" fmla="*/ 25 h 37"/>
                <a:gd name="T8" fmla="*/ 17 w 57"/>
                <a:gd name="T9" fmla="*/ 29 h 37"/>
                <a:gd name="T10" fmla="*/ 22 w 57"/>
                <a:gd name="T11" fmla="*/ 34 h 37"/>
                <a:gd name="T12" fmla="*/ 28 w 57"/>
                <a:gd name="T13" fmla="*/ 36 h 37"/>
                <a:gd name="T14" fmla="*/ 33 w 57"/>
                <a:gd name="T15" fmla="*/ 37 h 37"/>
                <a:gd name="T16" fmla="*/ 37 w 57"/>
                <a:gd name="T17" fmla="*/ 37 h 37"/>
                <a:gd name="T18" fmla="*/ 43 w 57"/>
                <a:gd name="T19" fmla="*/ 36 h 37"/>
                <a:gd name="T20" fmla="*/ 47 w 57"/>
                <a:gd name="T21" fmla="*/ 35 h 37"/>
                <a:gd name="T22" fmla="*/ 51 w 57"/>
                <a:gd name="T23" fmla="*/ 33 h 37"/>
                <a:gd name="T24" fmla="*/ 54 w 57"/>
                <a:gd name="T25" fmla="*/ 29 h 37"/>
                <a:gd name="T26" fmla="*/ 56 w 57"/>
                <a:gd name="T27" fmla="*/ 26 h 37"/>
                <a:gd name="T28" fmla="*/ 57 w 57"/>
                <a:gd name="T29" fmla="*/ 22 h 37"/>
                <a:gd name="T30" fmla="*/ 56 w 57"/>
                <a:gd name="T31" fmla="*/ 17 h 37"/>
                <a:gd name="T32" fmla="*/ 54 w 57"/>
                <a:gd name="T33" fmla="*/ 14 h 37"/>
                <a:gd name="T34" fmla="*/ 48 w 57"/>
                <a:gd name="T35" fmla="*/ 20 h 37"/>
                <a:gd name="T36" fmla="*/ 48 w 57"/>
                <a:gd name="T37" fmla="*/ 21 h 37"/>
                <a:gd name="T38" fmla="*/ 48 w 57"/>
                <a:gd name="T39" fmla="*/ 22 h 37"/>
                <a:gd name="T40" fmla="*/ 48 w 57"/>
                <a:gd name="T41" fmla="*/ 23 h 37"/>
                <a:gd name="T42" fmla="*/ 47 w 57"/>
                <a:gd name="T43" fmla="*/ 24 h 37"/>
                <a:gd name="T44" fmla="*/ 46 w 57"/>
                <a:gd name="T45" fmla="*/ 25 h 37"/>
                <a:gd name="T46" fmla="*/ 44 w 57"/>
                <a:gd name="T47" fmla="*/ 26 h 37"/>
                <a:gd name="T48" fmla="*/ 40 w 57"/>
                <a:gd name="T49" fmla="*/ 27 h 37"/>
                <a:gd name="T50" fmla="*/ 37 w 57"/>
                <a:gd name="T51" fmla="*/ 28 h 37"/>
                <a:gd name="T52" fmla="*/ 34 w 57"/>
                <a:gd name="T53" fmla="*/ 28 h 37"/>
                <a:gd name="T54" fmla="*/ 30 w 57"/>
                <a:gd name="T55" fmla="*/ 27 h 37"/>
                <a:gd name="T56" fmla="*/ 26 w 57"/>
                <a:gd name="T57" fmla="*/ 25 h 37"/>
                <a:gd name="T58" fmla="*/ 22 w 57"/>
                <a:gd name="T59" fmla="*/ 23 h 37"/>
                <a:gd name="T60" fmla="*/ 18 w 57"/>
                <a:gd name="T61" fmla="*/ 20 h 37"/>
                <a:gd name="T62" fmla="*/ 15 w 57"/>
                <a:gd name="T63" fmla="*/ 14 h 37"/>
                <a:gd name="T64" fmla="*/ 12 w 57"/>
                <a:gd name="T65" fmla="*/ 7 h 37"/>
                <a:gd name="T66" fmla="*/ 9 w 57"/>
                <a:gd name="T67" fmla="*/ 0 h 37"/>
                <a:gd name="T68" fmla="*/ 0 w 57"/>
                <a:gd name="T69" fmla="*/ 2 h 3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7"/>
                <a:gd name="T106" fmla="*/ 0 h 37"/>
                <a:gd name="T107" fmla="*/ 57 w 57"/>
                <a:gd name="T108" fmla="*/ 37 h 3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7" h="37">
                  <a:moveTo>
                    <a:pt x="0" y="2"/>
                  </a:moveTo>
                  <a:lnTo>
                    <a:pt x="3" y="11"/>
                  </a:lnTo>
                  <a:lnTo>
                    <a:pt x="8" y="18"/>
                  </a:lnTo>
                  <a:lnTo>
                    <a:pt x="12" y="25"/>
                  </a:lnTo>
                  <a:lnTo>
                    <a:pt x="17" y="29"/>
                  </a:lnTo>
                  <a:lnTo>
                    <a:pt x="22" y="34"/>
                  </a:lnTo>
                  <a:lnTo>
                    <a:pt x="28" y="36"/>
                  </a:lnTo>
                  <a:lnTo>
                    <a:pt x="33" y="37"/>
                  </a:lnTo>
                  <a:lnTo>
                    <a:pt x="37" y="37"/>
                  </a:lnTo>
                  <a:lnTo>
                    <a:pt x="43" y="36"/>
                  </a:lnTo>
                  <a:lnTo>
                    <a:pt x="47" y="35"/>
                  </a:lnTo>
                  <a:lnTo>
                    <a:pt x="51" y="33"/>
                  </a:lnTo>
                  <a:lnTo>
                    <a:pt x="54" y="29"/>
                  </a:lnTo>
                  <a:lnTo>
                    <a:pt x="56" y="26"/>
                  </a:lnTo>
                  <a:lnTo>
                    <a:pt x="57" y="22"/>
                  </a:lnTo>
                  <a:lnTo>
                    <a:pt x="56" y="17"/>
                  </a:lnTo>
                  <a:lnTo>
                    <a:pt x="54" y="14"/>
                  </a:lnTo>
                  <a:lnTo>
                    <a:pt x="48" y="20"/>
                  </a:lnTo>
                  <a:lnTo>
                    <a:pt x="48" y="21"/>
                  </a:lnTo>
                  <a:lnTo>
                    <a:pt x="48" y="22"/>
                  </a:lnTo>
                  <a:lnTo>
                    <a:pt x="48" y="23"/>
                  </a:lnTo>
                  <a:lnTo>
                    <a:pt x="47" y="24"/>
                  </a:lnTo>
                  <a:lnTo>
                    <a:pt x="46" y="25"/>
                  </a:lnTo>
                  <a:lnTo>
                    <a:pt x="44" y="26"/>
                  </a:lnTo>
                  <a:lnTo>
                    <a:pt x="40" y="27"/>
                  </a:lnTo>
                  <a:lnTo>
                    <a:pt x="37" y="28"/>
                  </a:lnTo>
                  <a:lnTo>
                    <a:pt x="34" y="28"/>
                  </a:lnTo>
                  <a:lnTo>
                    <a:pt x="30" y="27"/>
                  </a:lnTo>
                  <a:lnTo>
                    <a:pt x="26" y="25"/>
                  </a:lnTo>
                  <a:lnTo>
                    <a:pt x="22" y="23"/>
                  </a:lnTo>
                  <a:lnTo>
                    <a:pt x="18" y="20"/>
                  </a:lnTo>
                  <a:lnTo>
                    <a:pt x="15" y="14"/>
                  </a:lnTo>
                  <a:lnTo>
                    <a:pt x="12" y="7"/>
                  </a:lnTo>
                  <a:lnTo>
                    <a:pt x="9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69" name="Freeform 1978"/>
            <p:cNvSpPr>
              <a:spLocks/>
            </p:cNvSpPr>
            <p:nvPr/>
          </p:nvSpPr>
          <p:spPr bwMode="auto">
            <a:xfrm>
              <a:off x="2743" y="3928"/>
              <a:ext cx="50" cy="40"/>
            </a:xfrm>
            <a:custGeom>
              <a:avLst/>
              <a:gdLst>
                <a:gd name="T0" fmla="*/ 50 w 50"/>
                <a:gd name="T1" fmla="*/ 22 h 40"/>
                <a:gd name="T2" fmla="*/ 50 w 50"/>
                <a:gd name="T3" fmla="*/ 16 h 40"/>
                <a:gd name="T4" fmla="*/ 49 w 50"/>
                <a:gd name="T5" fmla="*/ 10 h 40"/>
                <a:gd name="T6" fmla="*/ 46 w 50"/>
                <a:gd name="T7" fmla="*/ 6 h 40"/>
                <a:gd name="T8" fmla="*/ 41 w 50"/>
                <a:gd name="T9" fmla="*/ 3 h 40"/>
                <a:gd name="T10" fmla="*/ 37 w 50"/>
                <a:gd name="T11" fmla="*/ 2 h 40"/>
                <a:gd name="T12" fmla="*/ 32 w 50"/>
                <a:gd name="T13" fmla="*/ 0 h 40"/>
                <a:gd name="T14" fmla="*/ 27 w 50"/>
                <a:gd name="T15" fmla="*/ 0 h 40"/>
                <a:gd name="T16" fmla="*/ 22 w 50"/>
                <a:gd name="T17" fmla="*/ 3 h 40"/>
                <a:gd name="T18" fmla="*/ 17 w 50"/>
                <a:gd name="T19" fmla="*/ 5 h 40"/>
                <a:gd name="T20" fmla="*/ 12 w 50"/>
                <a:gd name="T21" fmla="*/ 7 h 40"/>
                <a:gd name="T22" fmla="*/ 8 w 50"/>
                <a:gd name="T23" fmla="*/ 11 h 40"/>
                <a:gd name="T24" fmla="*/ 4 w 50"/>
                <a:gd name="T25" fmla="*/ 16 h 40"/>
                <a:gd name="T26" fmla="*/ 1 w 50"/>
                <a:gd name="T27" fmla="*/ 21 h 40"/>
                <a:gd name="T28" fmla="*/ 0 w 50"/>
                <a:gd name="T29" fmla="*/ 27 h 40"/>
                <a:gd name="T30" fmla="*/ 0 w 50"/>
                <a:gd name="T31" fmla="*/ 33 h 40"/>
                <a:gd name="T32" fmla="*/ 1 w 50"/>
                <a:gd name="T33" fmla="*/ 40 h 40"/>
                <a:gd name="T34" fmla="*/ 10 w 50"/>
                <a:gd name="T35" fmla="*/ 38 h 40"/>
                <a:gd name="T36" fmla="*/ 9 w 50"/>
                <a:gd name="T37" fmla="*/ 32 h 40"/>
                <a:gd name="T38" fmla="*/ 9 w 50"/>
                <a:gd name="T39" fmla="*/ 28 h 40"/>
                <a:gd name="T40" fmla="*/ 10 w 50"/>
                <a:gd name="T41" fmla="*/ 25 h 40"/>
                <a:gd name="T42" fmla="*/ 12 w 50"/>
                <a:gd name="T43" fmla="*/ 20 h 40"/>
                <a:gd name="T44" fmla="*/ 14 w 50"/>
                <a:gd name="T45" fmla="*/ 18 h 40"/>
                <a:gd name="T46" fmla="*/ 17 w 50"/>
                <a:gd name="T47" fmla="*/ 15 h 40"/>
                <a:gd name="T48" fmla="*/ 21 w 50"/>
                <a:gd name="T49" fmla="*/ 13 h 40"/>
                <a:gd name="T50" fmla="*/ 25 w 50"/>
                <a:gd name="T51" fmla="*/ 11 h 40"/>
                <a:gd name="T52" fmla="*/ 29 w 50"/>
                <a:gd name="T53" fmla="*/ 10 h 40"/>
                <a:gd name="T54" fmla="*/ 32 w 50"/>
                <a:gd name="T55" fmla="*/ 9 h 40"/>
                <a:gd name="T56" fmla="*/ 35 w 50"/>
                <a:gd name="T57" fmla="*/ 10 h 40"/>
                <a:gd name="T58" fmla="*/ 37 w 50"/>
                <a:gd name="T59" fmla="*/ 11 h 40"/>
                <a:gd name="T60" fmla="*/ 39 w 50"/>
                <a:gd name="T61" fmla="*/ 13 h 40"/>
                <a:gd name="T62" fmla="*/ 40 w 50"/>
                <a:gd name="T63" fmla="*/ 15 h 40"/>
                <a:gd name="T64" fmla="*/ 41 w 50"/>
                <a:gd name="T65" fmla="*/ 17 h 40"/>
                <a:gd name="T66" fmla="*/ 40 w 50"/>
                <a:gd name="T67" fmla="*/ 21 h 40"/>
                <a:gd name="T68" fmla="*/ 50 w 50"/>
                <a:gd name="T69" fmla="*/ 22 h 4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"/>
                <a:gd name="T106" fmla="*/ 0 h 40"/>
                <a:gd name="T107" fmla="*/ 50 w 50"/>
                <a:gd name="T108" fmla="*/ 40 h 4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" h="40">
                  <a:moveTo>
                    <a:pt x="50" y="22"/>
                  </a:moveTo>
                  <a:lnTo>
                    <a:pt x="50" y="16"/>
                  </a:lnTo>
                  <a:lnTo>
                    <a:pt x="49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7" y="2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2" y="3"/>
                  </a:lnTo>
                  <a:lnTo>
                    <a:pt x="17" y="5"/>
                  </a:lnTo>
                  <a:lnTo>
                    <a:pt x="12" y="7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1" y="21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1" y="40"/>
                  </a:lnTo>
                  <a:lnTo>
                    <a:pt x="10" y="38"/>
                  </a:lnTo>
                  <a:lnTo>
                    <a:pt x="9" y="32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2" y="20"/>
                  </a:lnTo>
                  <a:lnTo>
                    <a:pt x="14" y="18"/>
                  </a:lnTo>
                  <a:lnTo>
                    <a:pt x="17" y="15"/>
                  </a:lnTo>
                  <a:lnTo>
                    <a:pt x="21" y="13"/>
                  </a:lnTo>
                  <a:lnTo>
                    <a:pt x="25" y="11"/>
                  </a:lnTo>
                  <a:lnTo>
                    <a:pt x="29" y="10"/>
                  </a:lnTo>
                  <a:lnTo>
                    <a:pt x="32" y="9"/>
                  </a:lnTo>
                  <a:lnTo>
                    <a:pt x="35" y="10"/>
                  </a:lnTo>
                  <a:lnTo>
                    <a:pt x="37" y="11"/>
                  </a:lnTo>
                  <a:lnTo>
                    <a:pt x="39" y="13"/>
                  </a:lnTo>
                  <a:lnTo>
                    <a:pt x="40" y="15"/>
                  </a:lnTo>
                  <a:lnTo>
                    <a:pt x="41" y="17"/>
                  </a:lnTo>
                  <a:lnTo>
                    <a:pt x="40" y="21"/>
                  </a:lnTo>
                  <a:lnTo>
                    <a:pt x="50" y="2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70" name="Freeform 1979"/>
            <p:cNvSpPr>
              <a:spLocks/>
            </p:cNvSpPr>
            <p:nvPr/>
          </p:nvSpPr>
          <p:spPr bwMode="auto">
            <a:xfrm>
              <a:off x="2783" y="3949"/>
              <a:ext cx="15" cy="37"/>
            </a:xfrm>
            <a:custGeom>
              <a:avLst/>
              <a:gdLst>
                <a:gd name="T0" fmla="*/ 15 w 15"/>
                <a:gd name="T1" fmla="*/ 31 h 37"/>
                <a:gd name="T2" fmla="*/ 13 w 15"/>
                <a:gd name="T3" fmla="*/ 29 h 37"/>
                <a:gd name="T4" fmla="*/ 12 w 15"/>
                <a:gd name="T5" fmla="*/ 27 h 37"/>
                <a:gd name="T6" fmla="*/ 11 w 15"/>
                <a:gd name="T7" fmla="*/ 24 h 37"/>
                <a:gd name="T8" fmla="*/ 10 w 15"/>
                <a:gd name="T9" fmla="*/ 21 h 37"/>
                <a:gd name="T10" fmla="*/ 9 w 15"/>
                <a:gd name="T11" fmla="*/ 18 h 37"/>
                <a:gd name="T12" fmla="*/ 9 w 15"/>
                <a:gd name="T13" fmla="*/ 14 h 37"/>
                <a:gd name="T14" fmla="*/ 9 w 15"/>
                <a:gd name="T15" fmla="*/ 8 h 37"/>
                <a:gd name="T16" fmla="*/ 10 w 15"/>
                <a:gd name="T17" fmla="*/ 1 h 37"/>
                <a:gd name="T18" fmla="*/ 0 w 15"/>
                <a:gd name="T19" fmla="*/ 0 h 37"/>
                <a:gd name="T20" fmla="*/ 0 w 15"/>
                <a:gd name="T21" fmla="*/ 8 h 37"/>
                <a:gd name="T22" fmla="*/ 0 w 15"/>
                <a:gd name="T23" fmla="*/ 14 h 37"/>
                <a:gd name="T24" fmla="*/ 0 w 15"/>
                <a:gd name="T25" fmla="*/ 19 h 37"/>
                <a:gd name="T26" fmla="*/ 1 w 15"/>
                <a:gd name="T27" fmla="*/ 24 h 37"/>
                <a:gd name="T28" fmla="*/ 3 w 15"/>
                <a:gd name="T29" fmla="*/ 28 h 37"/>
                <a:gd name="T30" fmla="*/ 5 w 15"/>
                <a:gd name="T31" fmla="*/ 31 h 37"/>
                <a:gd name="T32" fmla="*/ 7 w 15"/>
                <a:gd name="T33" fmla="*/ 34 h 37"/>
                <a:gd name="T34" fmla="*/ 9 w 15"/>
                <a:gd name="T35" fmla="*/ 37 h 37"/>
                <a:gd name="T36" fmla="*/ 15 w 15"/>
                <a:gd name="T37" fmla="*/ 31 h 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"/>
                <a:gd name="T58" fmla="*/ 0 h 37"/>
                <a:gd name="T59" fmla="*/ 15 w 15"/>
                <a:gd name="T60" fmla="*/ 37 h 3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" h="37">
                  <a:moveTo>
                    <a:pt x="15" y="31"/>
                  </a:moveTo>
                  <a:lnTo>
                    <a:pt x="13" y="29"/>
                  </a:lnTo>
                  <a:lnTo>
                    <a:pt x="12" y="27"/>
                  </a:lnTo>
                  <a:lnTo>
                    <a:pt x="11" y="24"/>
                  </a:lnTo>
                  <a:lnTo>
                    <a:pt x="10" y="21"/>
                  </a:lnTo>
                  <a:lnTo>
                    <a:pt x="9" y="18"/>
                  </a:lnTo>
                  <a:lnTo>
                    <a:pt x="9" y="14"/>
                  </a:lnTo>
                  <a:lnTo>
                    <a:pt x="9" y="8"/>
                  </a:lnTo>
                  <a:lnTo>
                    <a:pt x="10" y="1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14"/>
                  </a:lnTo>
                  <a:lnTo>
                    <a:pt x="0" y="19"/>
                  </a:lnTo>
                  <a:lnTo>
                    <a:pt x="1" y="24"/>
                  </a:lnTo>
                  <a:lnTo>
                    <a:pt x="3" y="28"/>
                  </a:lnTo>
                  <a:lnTo>
                    <a:pt x="5" y="31"/>
                  </a:lnTo>
                  <a:lnTo>
                    <a:pt x="7" y="34"/>
                  </a:lnTo>
                  <a:lnTo>
                    <a:pt x="9" y="37"/>
                  </a:lnTo>
                  <a:lnTo>
                    <a:pt x="15" y="3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71" name="Freeform 1980"/>
            <p:cNvSpPr>
              <a:spLocks/>
            </p:cNvSpPr>
            <p:nvPr/>
          </p:nvSpPr>
          <p:spPr bwMode="auto">
            <a:xfrm>
              <a:off x="2713" y="3933"/>
              <a:ext cx="46" cy="59"/>
            </a:xfrm>
            <a:custGeom>
              <a:avLst/>
              <a:gdLst>
                <a:gd name="T0" fmla="*/ 45 w 46"/>
                <a:gd name="T1" fmla="*/ 54 h 59"/>
                <a:gd name="T2" fmla="*/ 46 w 46"/>
                <a:gd name="T3" fmla="*/ 54 h 59"/>
                <a:gd name="T4" fmla="*/ 46 w 46"/>
                <a:gd name="T5" fmla="*/ 55 h 59"/>
                <a:gd name="T6" fmla="*/ 46 w 46"/>
                <a:gd name="T7" fmla="*/ 56 h 59"/>
                <a:gd name="T8" fmla="*/ 44 w 46"/>
                <a:gd name="T9" fmla="*/ 57 h 59"/>
                <a:gd name="T10" fmla="*/ 40 w 46"/>
                <a:gd name="T11" fmla="*/ 58 h 59"/>
                <a:gd name="T12" fmla="*/ 33 w 46"/>
                <a:gd name="T13" fmla="*/ 59 h 59"/>
                <a:gd name="T14" fmla="*/ 29 w 46"/>
                <a:gd name="T15" fmla="*/ 59 h 59"/>
                <a:gd name="T16" fmla="*/ 25 w 46"/>
                <a:gd name="T17" fmla="*/ 58 h 59"/>
                <a:gd name="T18" fmla="*/ 21 w 46"/>
                <a:gd name="T19" fmla="*/ 56 h 59"/>
                <a:gd name="T20" fmla="*/ 16 w 46"/>
                <a:gd name="T21" fmla="*/ 54 h 59"/>
                <a:gd name="T22" fmla="*/ 12 w 46"/>
                <a:gd name="T23" fmla="*/ 50 h 59"/>
                <a:gd name="T24" fmla="*/ 9 w 46"/>
                <a:gd name="T25" fmla="*/ 46 h 59"/>
                <a:gd name="T26" fmla="*/ 5 w 46"/>
                <a:gd name="T27" fmla="*/ 40 h 59"/>
                <a:gd name="T28" fmla="*/ 2 w 46"/>
                <a:gd name="T29" fmla="*/ 34 h 59"/>
                <a:gd name="T30" fmla="*/ 0 w 46"/>
                <a:gd name="T31" fmla="*/ 28 h 59"/>
                <a:gd name="T32" fmla="*/ 1 w 46"/>
                <a:gd name="T33" fmla="*/ 23 h 59"/>
                <a:gd name="T34" fmla="*/ 2 w 46"/>
                <a:gd name="T35" fmla="*/ 19 h 59"/>
                <a:gd name="T36" fmla="*/ 5 w 46"/>
                <a:gd name="T37" fmla="*/ 14 h 59"/>
                <a:gd name="T38" fmla="*/ 8 w 46"/>
                <a:gd name="T39" fmla="*/ 11 h 59"/>
                <a:gd name="T40" fmla="*/ 13 w 46"/>
                <a:gd name="T41" fmla="*/ 6 h 59"/>
                <a:gd name="T42" fmla="*/ 18 w 46"/>
                <a:gd name="T43" fmla="*/ 4 h 59"/>
                <a:gd name="T44" fmla="*/ 23 w 46"/>
                <a:gd name="T45" fmla="*/ 2 h 59"/>
                <a:gd name="T46" fmla="*/ 28 w 46"/>
                <a:gd name="T47" fmla="*/ 1 h 59"/>
                <a:gd name="T48" fmla="*/ 32 w 46"/>
                <a:gd name="T49" fmla="*/ 0 h 59"/>
                <a:gd name="T50" fmla="*/ 37 w 46"/>
                <a:gd name="T51" fmla="*/ 0 h 59"/>
                <a:gd name="T52" fmla="*/ 40 w 46"/>
                <a:gd name="T53" fmla="*/ 1 h 59"/>
                <a:gd name="T54" fmla="*/ 42 w 46"/>
                <a:gd name="T55" fmla="*/ 3 h 59"/>
                <a:gd name="T56" fmla="*/ 42 w 46"/>
                <a:gd name="T57" fmla="*/ 6 h 59"/>
                <a:gd name="T58" fmla="*/ 41 w 46"/>
                <a:gd name="T59" fmla="*/ 10 h 59"/>
                <a:gd name="T60" fmla="*/ 39 w 46"/>
                <a:gd name="T61" fmla="*/ 15 h 59"/>
                <a:gd name="T62" fmla="*/ 34 w 46"/>
                <a:gd name="T63" fmla="*/ 22 h 59"/>
                <a:gd name="T64" fmla="*/ 33 w 46"/>
                <a:gd name="T65" fmla="*/ 28 h 59"/>
                <a:gd name="T66" fmla="*/ 32 w 46"/>
                <a:gd name="T67" fmla="*/ 35 h 59"/>
                <a:gd name="T68" fmla="*/ 33 w 46"/>
                <a:gd name="T69" fmla="*/ 40 h 59"/>
                <a:gd name="T70" fmla="*/ 35 w 46"/>
                <a:gd name="T71" fmla="*/ 45 h 59"/>
                <a:gd name="T72" fmla="*/ 39 w 46"/>
                <a:gd name="T73" fmla="*/ 49 h 59"/>
                <a:gd name="T74" fmla="*/ 42 w 46"/>
                <a:gd name="T75" fmla="*/ 53 h 59"/>
                <a:gd name="T76" fmla="*/ 45 w 46"/>
                <a:gd name="T77" fmla="*/ 54 h 5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6"/>
                <a:gd name="T118" fmla="*/ 0 h 59"/>
                <a:gd name="T119" fmla="*/ 46 w 46"/>
                <a:gd name="T120" fmla="*/ 59 h 5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6" h="59">
                  <a:moveTo>
                    <a:pt x="45" y="54"/>
                  </a:moveTo>
                  <a:lnTo>
                    <a:pt x="46" y="54"/>
                  </a:lnTo>
                  <a:lnTo>
                    <a:pt x="46" y="55"/>
                  </a:lnTo>
                  <a:lnTo>
                    <a:pt x="46" y="56"/>
                  </a:lnTo>
                  <a:lnTo>
                    <a:pt x="44" y="57"/>
                  </a:lnTo>
                  <a:lnTo>
                    <a:pt x="40" y="58"/>
                  </a:lnTo>
                  <a:lnTo>
                    <a:pt x="33" y="59"/>
                  </a:lnTo>
                  <a:lnTo>
                    <a:pt x="29" y="59"/>
                  </a:lnTo>
                  <a:lnTo>
                    <a:pt x="25" y="58"/>
                  </a:lnTo>
                  <a:lnTo>
                    <a:pt x="21" y="56"/>
                  </a:lnTo>
                  <a:lnTo>
                    <a:pt x="16" y="54"/>
                  </a:lnTo>
                  <a:lnTo>
                    <a:pt x="12" y="50"/>
                  </a:lnTo>
                  <a:lnTo>
                    <a:pt x="9" y="46"/>
                  </a:lnTo>
                  <a:lnTo>
                    <a:pt x="5" y="40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1" y="23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8" y="11"/>
                  </a:lnTo>
                  <a:lnTo>
                    <a:pt x="13" y="6"/>
                  </a:lnTo>
                  <a:lnTo>
                    <a:pt x="18" y="4"/>
                  </a:lnTo>
                  <a:lnTo>
                    <a:pt x="23" y="2"/>
                  </a:lnTo>
                  <a:lnTo>
                    <a:pt x="28" y="1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0" y="1"/>
                  </a:lnTo>
                  <a:lnTo>
                    <a:pt x="42" y="3"/>
                  </a:lnTo>
                  <a:lnTo>
                    <a:pt x="42" y="6"/>
                  </a:lnTo>
                  <a:lnTo>
                    <a:pt x="41" y="10"/>
                  </a:lnTo>
                  <a:lnTo>
                    <a:pt x="39" y="15"/>
                  </a:lnTo>
                  <a:lnTo>
                    <a:pt x="34" y="22"/>
                  </a:lnTo>
                  <a:lnTo>
                    <a:pt x="33" y="28"/>
                  </a:lnTo>
                  <a:lnTo>
                    <a:pt x="32" y="35"/>
                  </a:lnTo>
                  <a:lnTo>
                    <a:pt x="33" y="40"/>
                  </a:lnTo>
                  <a:lnTo>
                    <a:pt x="35" y="45"/>
                  </a:lnTo>
                  <a:lnTo>
                    <a:pt x="39" y="49"/>
                  </a:lnTo>
                  <a:lnTo>
                    <a:pt x="42" y="53"/>
                  </a:lnTo>
                  <a:lnTo>
                    <a:pt x="45" y="5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72" name="Freeform 1981"/>
            <p:cNvSpPr>
              <a:spLocks/>
            </p:cNvSpPr>
            <p:nvPr/>
          </p:nvSpPr>
          <p:spPr bwMode="auto">
            <a:xfrm>
              <a:off x="2710" y="3965"/>
              <a:ext cx="53" cy="32"/>
            </a:xfrm>
            <a:custGeom>
              <a:avLst/>
              <a:gdLst>
                <a:gd name="T0" fmla="*/ 0 w 53"/>
                <a:gd name="T1" fmla="*/ 4 h 32"/>
                <a:gd name="T2" fmla="*/ 5 w 53"/>
                <a:gd name="T3" fmla="*/ 11 h 32"/>
                <a:gd name="T4" fmla="*/ 8 w 53"/>
                <a:gd name="T5" fmla="*/ 17 h 32"/>
                <a:gd name="T6" fmla="*/ 13 w 53"/>
                <a:gd name="T7" fmla="*/ 22 h 32"/>
                <a:gd name="T8" fmla="*/ 17 w 53"/>
                <a:gd name="T9" fmla="*/ 26 h 32"/>
                <a:gd name="T10" fmla="*/ 23 w 53"/>
                <a:gd name="T11" fmla="*/ 28 h 32"/>
                <a:gd name="T12" fmla="*/ 27 w 53"/>
                <a:gd name="T13" fmla="*/ 30 h 32"/>
                <a:gd name="T14" fmla="*/ 31 w 53"/>
                <a:gd name="T15" fmla="*/ 32 h 32"/>
                <a:gd name="T16" fmla="*/ 36 w 53"/>
                <a:gd name="T17" fmla="*/ 32 h 32"/>
                <a:gd name="T18" fmla="*/ 44 w 53"/>
                <a:gd name="T19" fmla="*/ 30 h 32"/>
                <a:gd name="T20" fmla="*/ 49 w 53"/>
                <a:gd name="T21" fmla="*/ 29 h 32"/>
                <a:gd name="T22" fmla="*/ 52 w 53"/>
                <a:gd name="T23" fmla="*/ 27 h 32"/>
                <a:gd name="T24" fmla="*/ 53 w 53"/>
                <a:gd name="T25" fmla="*/ 24 h 32"/>
                <a:gd name="T26" fmla="*/ 52 w 53"/>
                <a:gd name="T27" fmla="*/ 18 h 32"/>
                <a:gd name="T28" fmla="*/ 49 w 53"/>
                <a:gd name="T29" fmla="*/ 17 h 32"/>
                <a:gd name="T30" fmla="*/ 47 w 53"/>
                <a:gd name="T31" fmla="*/ 26 h 32"/>
                <a:gd name="T32" fmla="*/ 46 w 53"/>
                <a:gd name="T33" fmla="*/ 26 h 32"/>
                <a:gd name="T34" fmla="*/ 45 w 53"/>
                <a:gd name="T35" fmla="*/ 22 h 32"/>
                <a:gd name="T36" fmla="*/ 46 w 53"/>
                <a:gd name="T37" fmla="*/ 21 h 32"/>
                <a:gd name="T38" fmla="*/ 42 w 53"/>
                <a:gd name="T39" fmla="*/ 22 h 32"/>
                <a:gd name="T40" fmla="*/ 36 w 53"/>
                <a:gd name="T41" fmla="*/ 23 h 32"/>
                <a:gd name="T42" fmla="*/ 33 w 53"/>
                <a:gd name="T43" fmla="*/ 23 h 32"/>
                <a:gd name="T44" fmla="*/ 29 w 53"/>
                <a:gd name="T45" fmla="*/ 22 h 32"/>
                <a:gd name="T46" fmla="*/ 26 w 53"/>
                <a:gd name="T47" fmla="*/ 21 h 32"/>
                <a:gd name="T48" fmla="*/ 23 w 53"/>
                <a:gd name="T49" fmla="*/ 18 h 32"/>
                <a:gd name="T50" fmla="*/ 18 w 53"/>
                <a:gd name="T51" fmla="*/ 15 h 32"/>
                <a:gd name="T52" fmla="*/ 15 w 53"/>
                <a:gd name="T53" fmla="*/ 12 h 32"/>
                <a:gd name="T54" fmla="*/ 12 w 53"/>
                <a:gd name="T55" fmla="*/ 6 h 32"/>
                <a:gd name="T56" fmla="*/ 9 w 53"/>
                <a:gd name="T57" fmla="*/ 0 h 32"/>
                <a:gd name="T58" fmla="*/ 0 w 53"/>
                <a:gd name="T59" fmla="*/ 4 h 3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3"/>
                <a:gd name="T91" fmla="*/ 0 h 32"/>
                <a:gd name="T92" fmla="*/ 53 w 53"/>
                <a:gd name="T93" fmla="*/ 32 h 3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3" h="32">
                  <a:moveTo>
                    <a:pt x="0" y="4"/>
                  </a:moveTo>
                  <a:lnTo>
                    <a:pt x="5" y="11"/>
                  </a:lnTo>
                  <a:lnTo>
                    <a:pt x="8" y="17"/>
                  </a:lnTo>
                  <a:lnTo>
                    <a:pt x="13" y="22"/>
                  </a:lnTo>
                  <a:lnTo>
                    <a:pt x="17" y="26"/>
                  </a:lnTo>
                  <a:lnTo>
                    <a:pt x="23" y="28"/>
                  </a:lnTo>
                  <a:lnTo>
                    <a:pt x="27" y="30"/>
                  </a:lnTo>
                  <a:lnTo>
                    <a:pt x="31" y="32"/>
                  </a:lnTo>
                  <a:lnTo>
                    <a:pt x="36" y="32"/>
                  </a:lnTo>
                  <a:lnTo>
                    <a:pt x="44" y="30"/>
                  </a:lnTo>
                  <a:lnTo>
                    <a:pt x="49" y="29"/>
                  </a:lnTo>
                  <a:lnTo>
                    <a:pt x="52" y="27"/>
                  </a:lnTo>
                  <a:lnTo>
                    <a:pt x="53" y="24"/>
                  </a:lnTo>
                  <a:lnTo>
                    <a:pt x="52" y="18"/>
                  </a:lnTo>
                  <a:lnTo>
                    <a:pt x="49" y="17"/>
                  </a:lnTo>
                  <a:lnTo>
                    <a:pt x="47" y="26"/>
                  </a:lnTo>
                  <a:lnTo>
                    <a:pt x="46" y="26"/>
                  </a:lnTo>
                  <a:lnTo>
                    <a:pt x="45" y="22"/>
                  </a:lnTo>
                  <a:lnTo>
                    <a:pt x="46" y="21"/>
                  </a:lnTo>
                  <a:lnTo>
                    <a:pt x="42" y="22"/>
                  </a:lnTo>
                  <a:lnTo>
                    <a:pt x="36" y="23"/>
                  </a:lnTo>
                  <a:lnTo>
                    <a:pt x="33" y="23"/>
                  </a:lnTo>
                  <a:lnTo>
                    <a:pt x="29" y="22"/>
                  </a:lnTo>
                  <a:lnTo>
                    <a:pt x="26" y="21"/>
                  </a:lnTo>
                  <a:lnTo>
                    <a:pt x="23" y="18"/>
                  </a:lnTo>
                  <a:lnTo>
                    <a:pt x="18" y="15"/>
                  </a:lnTo>
                  <a:lnTo>
                    <a:pt x="15" y="12"/>
                  </a:lnTo>
                  <a:lnTo>
                    <a:pt x="12" y="6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73" name="Freeform 1982"/>
            <p:cNvSpPr>
              <a:spLocks/>
            </p:cNvSpPr>
            <p:nvPr/>
          </p:nvSpPr>
          <p:spPr bwMode="auto">
            <a:xfrm>
              <a:off x="2708" y="3928"/>
              <a:ext cx="52" cy="41"/>
            </a:xfrm>
            <a:custGeom>
              <a:avLst/>
              <a:gdLst>
                <a:gd name="T0" fmla="*/ 47 w 52"/>
                <a:gd name="T1" fmla="*/ 22 h 41"/>
                <a:gd name="T2" fmla="*/ 50 w 52"/>
                <a:gd name="T3" fmla="*/ 17 h 41"/>
                <a:gd name="T4" fmla="*/ 52 w 52"/>
                <a:gd name="T5" fmla="*/ 11 h 41"/>
                <a:gd name="T6" fmla="*/ 50 w 52"/>
                <a:gd name="T7" fmla="*/ 6 h 41"/>
                <a:gd name="T8" fmla="*/ 47 w 52"/>
                <a:gd name="T9" fmla="*/ 3 h 41"/>
                <a:gd name="T10" fmla="*/ 42 w 52"/>
                <a:gd name="T11" fmla="*/ 0 h 41"/>
                <a:gd name="T12" fmla="*/ 37 w 52"/>
                <a:gd name="T13" fmla="*/ 0 h 41"/>
                <a:gd name="T14" fmla="*/ 32 w 52"/>
                <a:gd name="T15" fmla="*/ 2 h 41"/>
                <a:gd name="T16" fmla="*/ 27 w 52"/>
                <a:gd name="T17" fmla="*/ 3 h 41"/>
                <a:gd name="T18" fmla="*/ 20 w 52"/>
                <a:gd name="T19" fmla="*/ 5 h 41"/>
                <a:gd name="T20" fmla="*/ 15 w 52"/>
                <a:gd name="T21" fmla="*/ 8 h 41"/>
                <a:gd name="T22" fmla="*/ 11 w 52"/>
                <a:gd name="T23" fmla="*/ 11 h 41"/>
                <a:gd name="T24" fmla="*/ 7 w 52"/>
                <a:gd name="T25" fmla="*/ 16 h 41"/>
                <a:gd name="T26" fmla="*/ 2 w 52"/>
                <a:gd name="T27" fmla="*/ 21 h 41"/>
                <a:gd name="T28" fmla="*/ 1 w 52"/>
                <a:gd name="T29" fmla="*/ 28 h 41"/>
                <a:gd name="T30" fmla="*/ 0 w 52"/>
                <a:gd name="T31" fmla="*/ 35 h 41"/>
                <a:gd name="T32" fmla="*/ 2 w 52"/>
                <a:gd name="T33" fmla="*/ 41 h 41"/>
                <a:gd name="T34" fmla="*/ 11 w 52"/>
                <a:gd name="T35" fmla="*/ 37 h 41"/>
                <a:gd name="T36" fmla="*/ 10 w 52"/>
                <a:gd name="T37" fmla="*/ 33 h 41"/>
                <a:gd name="T38" fmla="*/ 10 w 52"/>
                <a:gd name="T39" fmla="*/ 29 h 41"/>
                <a:gd name="T40" fmla="*/ 11 w 52"/>
                <a:gd name="T41" fmla="*/ 26 h 41"/>
                <a:gd name="T42" fmla="*/ 13 w 52"/>
                <a:gd name="T43" fmla="*/ 22 h 41"/>
                <a:gd name="T44" fmla="*/ 16 w 52"/>
                <a:gd name="T45" fmla="*/ 19 h 41"/>
                <a:gd name="T46" fmla="*/ 20 w 52"/>
                <a:gd name="T47" fmla="*/ 16 h 41"/>
                <a:gd name="T48" fmla="*/ 25 w 52"/>
                <a:gd name="T49" fmla="*/ 14 h 41"/>
                <a:gd name="T50" fmla="*/ 29 w 52"/>
                <a:gd name="T51" fmla="*/ 11 h 41"/>
                <a:gd name="T52" fmla="*/ 33 w 52"/>
                <a:gd name="T53" fmla="*/ 10 h 41"/>
                <a:gd name="T54" fmla="*/ 37 w 52"/>
                <a:gd name="T55" fmla="*/ 9 h 41"/>
                <a:gd name="T56" fmla="*/ 40 w 52"/>
                <a:gd name="T57" fmla="*/ 9 h 41"/>
                <a:gd name="T58" fmla="*/ 43 w 52"/>
                <a:gd name="T59" fmla="*/ 10 h 41"/>
                <a:gd name="T60" fmla="*/ 43 w 52"/>
                <a:gd name="T61" fmla="*/ 14 h 41"/>
                <a:gd name="T62" fmla="*/ 39 w 52"/>
                <a:gd name="T63" fmla="*/ 17 h 41"/>
                <a:gd name="T64" fmla="*/ 47 w 52"/>
                <a:gd name="T65" fmla="*/ 22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2"/>
                <a:gd name="T100" fmla="*/ 0 h 41"/>
                <a:gd name="T101" fmla="*/ 52 w 52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2" h="41">
                  <a:moveTo>
                    <a:pt x="47" y="22"/>
                  </a:moveTo>
                  <a:lnTo>
                    <a:pt x="50" y="17"/>
                  </a:lnTo>
                  <a:lnTo>
                    <a:pt x="52" y="11"/>
                  </a:lnTo>
                  <a:lnTo>
                    <a:pt x="50" y="6"/>
                  </a:lnTo>
                  <a:lnTo>
                    <a:pt x="47" y="3"/>
                  </a:lnTo>
                  <a:lnTo>
                    <a:pt x="42" y="0"/>
                  </a:lnTo>
                  <a:lnTo>
                    <a:pt x="37" y="0"/>
                  </a:lnTo>
                  <a:lnTo>
                    <a:pt x="32" y="2"/>
                  </a:lnTo>
                  <a:lnTo>
                    <a:pt x="27" y="3"/>
                  </a:lnTo>
                  <a:lnTo>
                    <a:pt x="20" y="5"/>
                  </a:lnTo>
                  <a:lnTo>
                    <a:pt x="15" y="8"/>
                  </a:lnTo>
                  <a:lnTo>
                    <a:pt x="11" y="11"/>
                  </a:lnTo>
                  <a:lnTo>
                    <a:pt x="7" y="16"/>
                  </a:lnTo>
                  <a:lnTo>
                    <a:pt x="2" y="21"/>
                  </a:lnTo>
                  <a:lnTo>
                    <a:pt x="1" y="28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11" y="37"/>
                  </a:lnTo>
                  <a:lnTo>
                    <a:pt x="10" y="33"/>
                  </a:lnTo>
                  <a:lnTo>
                    <a:pt x="10" y="29"/>
                  </a:lnTo>
                  <a:lnTo>
                    <a:pt x="11" y="26"/>
                  </a:lnTo>
                  <a:lnTo>
                    <a:pt x="13" y="22"/>
                  </a:lnTo>
                  <a:lnTo>
                    <a:pt x="16" y="19"/>
                  </a:lnTo>
                  <a:lnTo>
                    <a:pt x="20" y="16"/>
                  </a:lnTo>
                  <a:lnTo>
                    <a:pt x="25" y="14"/>
                  </a:lnTo>
                  <a:lnTo>
                    <a:pt x="29" y="11"/>
                  </a:lnTo>
                  <a:lnTo>
                    <a:pt x="33" y="10"/>
                  </a:lnTo>
                  <a:lnTo>
                    <a:pt x="37" y="9"/>
                  </a:lnTo>
                  <a:lnTo>
                    <a:pt x="40" y="9"/>
                  </a:lnTo>
                  <a:lnTo>
                    <a:pt x="43" y="10"/>
                  </a:lnTo>
                  <a:lnTo>
                    <a:pt x="43" y="14"/>
                  </a:lnTo>
                  <a:lnTo>
                    <a:pt x="39" y="17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74" name="Freeform 1983"/>
            <p:cNvSpPr>
              <a:spLocks/>
            </p:cNvSpPr>
            <p:nvPr/>
          </p:nvSpPr>
          <p:spPr bwMode="auto">
            <a:xfrm>
              <a:off x="2741" y="3945"/>
              <a:ext cx="18" cy="46"/>
            </a:xfrm>
            <a:custGeom>
              <a:avLst/>
              <a:gdLst>
                <a:gd name="T0" fmla="*/ 18 w 18"/>
                <a:gd name="T1" fmla="*/ 37 h 46"/>
                <a:gd name="T2" fmla="*/ 16 w 18"/>
                <a:gd name="T3" fmla="*/ 36 h 46"/>
                <a:gd name="T4" fmla="*/ 14 w 18"/>
                <a:gd name="T5" fmla="*/ 34 h 46"/>
                <a:gd name="T6" fmla="*/ 12 w 18"/>
                <a:gd name="T7" fmla="*/ 31 h 46"/>
                <a:gd name="T8" fmla="*/ 10 w 18"/>
                <a:gd name="T9" fmla="*/ 27 h 46"/>
                <a:gd name="T10" fmla="*/ 9 w 18"/>
                <a:gd name="T11" fmla="*/ 22 h 46"/>
                <a:gd name="T12" fmla="*/ 10 w 18"/>
                <a:gd name="T13" fmla="*/ 18 h 46"/>
                <a:gd name="T14" fmla="*/ 11 w 18"/>
                <a:gd name="T15" fmla="*/ 12 h 46"/>
                <a:gd name="T16" fmla="*/ 14 w 18"/>
                <a:gd name="T17" fmla="*/ 5 h 46"/>
                <a:gd name="T18" fmla="*/ 6 w 18"/>
                <a:gd name="T19" fmla="*/ 0 h 46"/>
                <a:gd name="T20" fmla="*/ 2 w 18"/>
                <a:gd name="T21" fmla="*/ 8 h 46"/>
                <a:gd name="T22" fmla="*/ 0 w 18"/>
                <a:gd name="T23" fmla="*/ 15 h 46"/>
                <a:gd name="T24" fmla="*/ 0 w 18"/>
                <a:gd name="T25" fmla="*/ 23 h 46"/>
                <a:gd name="T26" fmla="*/ 1 w 18"/>
                <a:gd name="T27" fmla="*/ 30 h 46"/>
                <a:gd name="T28" fmla="*/ 3 w 18"/>
                <a:gd name="T29" fmla="*/ 35 h 46"/>
                <a:gd name="T30" fmla="*/ 6 w 18"/>
                <a:gd name="T31" fmla="*/ 41 h 46"/>
                <a:gd name="T32" fmla="*/ 11 w 18"/>
                <a:gd name="T33" fmla="*/ 44 h 46"/>
                <a:gd name="T34" fmla="*/ 16 w 18"/>
                <a:gd name="T35" fmla="*/ 46 h 46"/>
                <a:gd name="T36" fmla="*/ 18 w 18"/>
                <a:gd name="T37" fmla="*/ 37 h 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"/>
                <a:gd name="T58" fmla="*/ 0 h 46"/>
                <a:gd name="T59" fmla="*/ 18 w 18"/>
                <a:gd name="T60" fmla="*/ 46 h 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" h="46">
                  <a:moveTo>
                    <a:pt x="18" y="37"/>
                  </a:moveTo>
                  <a:lnTo>
                    <a:pt x="16" y="36"/>
                  </a:lnTo>
                  <a:lnTo>
                    <a:pt x="14" y="34"/>
                  </a:lnTo>
                  <a:lnTo>
                    <a:pt x="12" y="31"/>
                  </a:lnTo>
                  <a:lnTo>
                    <a:pt x="10" y="27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12"/>
                  </a:lnTo>
                  <a:lnTo>
                    <a:pt x="14" y="5"/>
                  </a:lnTo>
                  <a:lnTo>
                    <a:pt x="6" y="0"/>
                  </a:lnTo>
                  <a:lnTo>
                    <a:pt x="2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1" y="30"/>
                  </a:lnTo>
                  <a:lnTo>
                    <a:pt x="3" y="35"/>
                  </a:lnTo>
                  <a:lnTo>
                    <a:pt x="6" y="41"/>
                  </a:lnTo>
                  <a:lnTo>
                    <a:pt x="11" y="44"/>
                  </a:lnTo>
                  <a:lnTo>
                    <a:pt x="16" y="46"/>
                  </a:lnTo>
                  <a:lnTo>
                    <a:pt x="18" y="3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75" name="Freeform 1984"/>
            <p:cNvSpPr>
              <a:spLocks/>
            </p:cNvSpPr>
            <p:nvPr/>
          </p:nvSpPr>
          <p:spPr bwMode="auto">
            <a:xfrm>
              <a:off x="3164" y="3932"/>
              <a:ext cx="69" cy="61"/>
            </a:xfrm>
            <a:custGeom>
              <a:avLst/>
              <a:gdLst>
                <a:gd name="T0" fmla="*/ 11 w 69"/>
                <a:gd name="T1" fmla="*/ 51 h 61"/>
                <a:gd name="T2" fmla="*/ 10 w 69"/>
                <a:gd name="T3" fmla="*/ 50 h 61"/>
                <a:gd name="T4" fmla="*/ 9 w 69"/>
                <a:gd name="T5" fmla="*/ 50 h 61"/>
                <a:gd name="T6" fmla="*/ 6 w 69"/>
                <a:gd name="T7" fmla="*/ 49 h 61"/>
                <a:gd name="T8" fmla="*/ 3 w 69"/>
                <a:gd name="T9" fmla="*/ 48 h 61"/>
                <a:gd name="T10" fmla="*/ 1 w 69"/>
                <a:gd name="T11" fmla="*/ 47 h 61"/>
                <a:gd name="T12" fmla="*/ 0 w 69"/>
                <a:gd name="T13" fmla="*/ 46 h 61"/>
                <a:gd name="T14" fmla="*/ 1 w 69"/>
                <a:gd name="T15" fmla="*/ 45 h 61"/>
                <a:gd name="T16" fmla="*/ 4 w 69"/>
                <a:gd name="T17" fmla="*/ 44 h 61"/>
                <a:gd name="T18" fmla="*/ 9 w 69"/>
                <a:gd name="T19" fmla="*/ 43 h 61"/>
                <a:gd name="T20" fmla="*/ 14 w 69"/>
                <a:gd name="T21" fmla="*/ 41 h 61"/>
                <a:gd name="T22" fmla="*/ 19 w 69"/>
                <a:gd name="T23" fmla="*/ 38 h 61"/>
                <a:gd name="T24" fmla="*/ 23 w 69"/>
                <a:gd name="T25" fmla="*/ 34 h 61"/>
                <a:gd name="T26" fmla="*/ 28 w 69"/>
                <a:gd name="T27" fmla="*/ 29 h 61"/>
                <a:gd name="T28" fmla="*/ 30 w 69"/>
                <a:gd name="T29" fmla="*/ 24 h 61"/>
                <a:gd name="T30" fmla="*/ 32 w 69"/>
                <a:gd name="T31" fmla="*/ 17 h 61"/>
                <a:gd name="T32" fmla="*/ 32 w 69"/>
                <a:gd name="T33" fmla="*/ 10 h 61"/>
                <a:gd name="T34" fmla="*/ 31 w 69"/>
                <a:gd name="T35" fmla="*/ 9 h 61"/>
                <a:gd name="T36" fmla="*/ 30 w 69"/>
                <a:gd name="T37" fmla="*/ 7 h 61"/>
                <a:gd name="T38" fmla="*/ 28 w 69"/>
                <a:gd name="T39" fmla="*/ 5 h 61"/>
                <a:gd name="T40" fmla="*/ 26 w 69"/>
                <a:gd name="T41" fmla="*/ 4 h 61"/>
                <a:gd name="T42" fmla="*/ 23 w 69"/>
                <a:gd name="T43" fmla="*/ 3 h 61"/>
                <a:gd name="T44" fmla="*/ 22 w 69"/>
                <a:gd name="T45" fmla="*/ 2 h 61"/>
                <a:gd name="T46" fmla="*/ 22 w 69"/>
                <a:gd name="T47" fmla="*/ 1 h 61"/>
                <a:gd name="T48" fmla="*/ 23 w 69"/>
                <a:gd name="T49" fmla="*/ 1 h 61"/>
                <a:gd name="T50" fmla="*/ 33 w 69"/>
                <a:gd name="T51" fmla="*/ 0 h 61"/>
                <a:gd name="T52" fmla="*/ 43 w 69"/>
                <a:gd name="T53" fmla="*/ 1 h 61"/>
                <a:gd name="T54" fmla="*/ 52 w 69"/>
                <a:gd name="T55" fmla="*/ 3 h 61"/>
                <a:gd name="T56" fmla="*/ 61 w 69"/>
                <a:gd name="T57" fmla="*/ 5 h 61"/>
                <a:gd name="T58" fmla="*/ 67 w 69"/>
                <a:gd name="T59" fmla="*/ 9 h 61"/>
                <a:gd name="T60" fmla="*/ 69 w 69"/>
                <a:gd name="T61" fmla="*/ 12 h 61"/>
                <a:gd name="T62" fmla="*/ 69 w 69"/>
                <a:gd name="T63" fmla="*/ 13 h 61"/>
                <a:gd name="T64" fmla="*/ 68 w 69"/>
                <a:gd name="T65" fmla="*/ 14 h 61"/>
                <a:gd name="T66" fmla="*/ 65 w 69"/>
                <a:gd name="T67" fmla="*/ 15 h 61"/>
                <a:gd name="T68" fmla="*/ 61 w 69"/>
                <a:gd name="T69" fmla="*/ 15 h 61"/>
                <a:gd name="T70" fmla="*/ 57 w 69"/>
                <a:gd name="T71" fmla="*/ 16 h 61"/>
                <a:gd name="T72" fmla="*/ 53 w 69"/>
                <a:gd name="T73" fmla="*/ 20 h 61"/>
                <a:gd name="T74" fmla="*/ 48 w 69"/>
                <a:gd name="T75" fmla="*/ 23 h 61"/>
                <a:gd name="T76" fmla="*/ 44 w 69"/>
                <a:gd name="T77" fmla="*/ 28 h 61"/>
                <a:gd name="T78" fmla="*/ 39 w 69"/>
                <a:gd name="T79" fmla="*/ 34 h 61"/>
                <a:gd name="T80" fmla="*/ 35 w 69"/>
                <a:gd name="T81" fmla="*/ 39 h 61"/>
                <a:gd name="T82" fmla="*/ 33 w 69"/>
                <a:gd name="T83" fmla="*/ 45 h 61"/>
                <a:gd name="T84" fmla="*/ 32 w 69"/>
                <a:gd name="T85" fmla="*/ 49 h 61"/>
                <a:gd name="T86" fmla="*/ 31 w 69"/>
                <a:gd name="T87" fmla="*/ 52 h 61"/>
                <a:gd name="T88" fmla="*/ 30 w 69"/>
                <a:gd name="T89" fmla="*/ 55 h 61"/>
                <a:gd name="T90" fmla="*/ 29 w 69"/>
                <a:gd name="T91" fmla="*/ 57 h 61"/>
                <a:gd name="T92" fmla="*/ 27 w 69"/>
                <a:gd name="T93" fmla="*/ 58 h 61"/>
                <a:gd name="T94" fmla="*/ 25 w 69"/>
                <a:gd name="T95" fmla="*/ 59 h 61"/>
                <a:gd name="T96" fmla="*/ 21 w 69"/>
                <a:gd name="T97" fmla="*/ 60 h 61"/>
                <a:gd name="T98" fmla="*/ 18 w 69"/>
                <a:gd name="T99" fmla="*/ 60 h 61"/>
                <a:gd name="T100" fmla="*/ 15 w 69"/>
                <a:gd name="T101" fmla="*/ 61 h 61"/>
                <a:gd name="T102" fmla="*/ 14 w 69"/>
                <a:gd name="T103" fmla="*/ 60 h 61"/>
                <a:gd name="T104" fmla="*/ 13 w 69"/>
                <a:gd name="T105" fmla="*/ 59 h 61"/>
                <a:gd name="T106" fmla="*/ 13 w 69"/>
                <a:gd name="T107" fmla="*/ 58 h 61"/>
                <a:gd name="T108" fmla="*/ 12 w 69"/>
                <a:gd name="T109" fmla="*/ 57 h 61"/>
                <a:gd name="T110" fmla="*/ 12 w 69"/>
                <a:gd name="T111" fmla="*/ 55 h 61"/>
                <a:gd name="T112" fmla="*/ 12 w 69"/>
                <a:gd name="T113" fmla="*/ 54 h 61"/>
                <a:gd name="T114" fmla="*/ 12 w 69"/>
                <a:gd name="T115" fmla="*/ 52 h 61"/>
                <a:gd name="T116" fmla="*/ 11 w 69"/>
                <a:gd name="T117" fmla="*/ 51 h 6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9"/>
                <a:gd name="T178" fmla="*/ 0 h 61"/>
                <a:gd name="T179" fmla="*/ 69 w 69"/>
                <a:gd name="T180" fmla="*/ 61 h 6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9" h="61">
                  <a:moveTo>
                    <a:pt x="11" y="51"/>
                  </a:moveTo>
                  <a:lnTo>
                    <a:pt x="10" y="50"/>
                  </a:lnTo>
                  <a:lnTo>
                    <a:pt x="9" y="50"/>
                  </a:lnTo>
                  <a:lnTo>
                    <a:pt x="6" y="49"/>
                  </a:lnTo>
                  <a:lnTo>
                    <a:pt x="3" y="48"/>
                  </a:lnTo>
                  <a:lnTo>
                    <a:pt x="1" y="47"/>
                  </a:lnTo>
                  <a:lnTo>
                    <a:pt x="0" y="46"/>
                  </a:lnTo>
                  <a:lnTo>
                    <a:pt x="1" y="45"/>
                  </a:lnTo>
                  <a:lnTo>
                    <a:pt x="4" y="44"/>
                  </a:lnTo>
                  <a:lnTo>
                    <a:pt x="9" y="43"/>
                  </a:lnTo>
                  <a:lnTo>
                    <a:pt x="14" y="41"/>
                  </a:lnTo>
                  <a:lnTo>
                    <a:pt x="19" y="38"/>
                  </a:lnTo>
                  <a:lnTo>
                    <a:pt x="23" y="34"/>
                  </a:lnTo>
                  <a:lnTo>
                    <a:pt x="28" y="29"/>
                  </a:lnTo>
                  <a:lnTo>
                    <a:pt x="30" y="24"/>
                  </a:lnTo>
                  <a:lnTo>
                    <a:pt x="32" y="17"/>
                  </a:lnTo>
                  <a:lnTo>
                    <a:pt x="32" y="10"/>
                  </a:lnTo>
                  <a:lnTo>
                    <a:pt x="31" y="9"/>
                  </a:lnTo>
                  <a:lnTo>
                    <a:pt x="30" y="7"/>
                  </a:lnTo>
                  <a:lnTo>
                    <a:pt x="28" y="5"/>
                  </a:lnTo>
                  <a:lnTo>
                    <a:pt x="26" y="4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33" y="0"/>
                  </a:lnTo>
                  <a:lnTo>
                    <a:pt x="43" y="1"/>
                  </a:lnTo>
                  <a:lnTo>
                    <a:pt x="52" y="3"/>
                  </a:lnTo>
                  <a:lnTo>
                    <a:pt x="61" y="5"/>
                  </a:lnTo>
                  <a:lnTo>
                    <a:pt x="67" y="9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68" y="14"/>
                  </a:lnTo>
                  <a:lnTo>
                    <a:pt x="65" y="15"/>
                  </a:lnTo>
                  <a:lnTo>
                    <a:pt x="61" y="15"/>
                  </a:lnTo>
                  <a:lnTo>
                    <a:pt x="57" y="16"/>
                  </a:lnTo>
                  <a:lnTo>
                    <a:pt x="53" y="20"/>
                  </a:lnTo>
                  <a:lnTo>
                    <a:pt x="48" y="23"/>
                  </a:lnTo>
                  <a:lnTo>
                    <a:pt x="44" y="28"/>
                  </a:lnTo>
                  <a:lnTo>
                    <a:pt x="39" y="34"/>
                  </a:lnTo>
                  <a:lnTo>
                    <a:pt x="35" y="39"/>
                  </a:lnTo>
                  <a:lnTo>
                    <a:pt x="33" y="45"/>
                  </a:lnTo>
                  <a:lnTo>
                    <a:pt x="32" y="49"/>
                  </a:lnTo>
                  <a:lnTo>
                    <a:pt x="31" y="52"/>
                  </a:lnTo>
                  <a:lnTo>
                    <a:pt x="30" y="55"/>
                  </a:lnTo>
                  <a:lnTo>
                    <a:pt x="29" y="57"/>
                  </a:lnTo>
                  <a:lnTo>
                    <a:pt x="27" y="58"/>
                  </a:lnTo>
                  <a:lnTo>
                    <a:pt x="25" y="59"/>
                  </a:lnTo>
                  <a:lnTo>
                    <a:pt x="21" y="60"/>
                  </a:lnTo>
                  <a:lnTo>
                    <a:pt x="18" y="60"/>
                  </a:lnTo>
                  <a:lnTo>
                    <a:pt x="15" y="61"/>
                  </a:lnTo>
                  <a:lnTo>
                    <a:pt x="14" y="60"/>
                  </a:lnTo>
                  <a:lnTo>
                    <a:pt x="13" y="59"/>
                  </a:lnTo>
                  <a:lnTo>
                    <a:pt x="13" y="58"/>
                  </a:lnTo>
                  <a:lnTo>
                    <a:pt x="12" y="57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2" y="52"/>
                  </a:lnTo>
                  <a:lnTo>
                    <a:pt x="11" y="5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76" name="Freeform 1985"/>
            <p:cNvSpPr>
              <a:spLocks/>
            </p:cNvSpPr>
            <p:nvPr/>
          </p:nvSpPr>
          <p:spPr bwMode="auto">
            <a:xfrm>
              <a:off x="3160" y="3971"/>
              <a:ext cx="18" cy="16"/>
            </a:xfrm>
            <a:custGeom>
              <a:avLst/>
              <a:gdLst>
                <a:gd name="T0" fmla="*/ 7 w 18"/>
                <a:gd name="T1" fmla="*/ 0 h 16"/>
                <a:gd name="T2" fmla="*/ 4 w 18"/>
                <a:gd name="T3" fmla="*/ 1 h 16"/>
                <a:gd name="T4" fmla="*/ 0 w 18"/>
                <a:gd name="T5" fmla="*/ 7 h 16"/>
                <a:gd name="T6" fmla="*/ 3 w 18"/>
                <a:gd name="T7" fmla="*/ 11 h 16"/>
                <a:gd name="T8" fmla="*/ 5 w 18"/>
                <a:gd name="T9" fmla="*/ 12 h 16"/>
                <a:gd name="T10" fmla="*/ 8 w 18"/>
                <a:gd name="T11" fmla="*/ 13 h 16"/>
                <a:gd name="T12" fmla="*/ 11 w 18"/>
                <a:gd name="T13" fmla="*/ 16 h 16"/>
                <a:gd name="T14" fmla="*/ 13 w 18"/>
                <a:gd name="T15" fmla="*/ 16 h 16"/>
                <a:gd name="T16" fmla="*/ 12 w 18"/>
                <a:gd name="T17" fmla="*/ 16 h 16"/>
                <a:gd name="T18" fmla="*/ 18 w 18"/>
                <a:gd name="T19" fmla="*/ 9 h 16"/>
                <a:gd name="T20" fmla="*/ 16 w 18"/>
                <a:gd name="T21" fmla="*/ 8 h 16"/>
                <a:gd name="T22" fmla="*/ 14 w 18"/>
                <a:gd name="T23" fmla="*/ 7 h 16"/>
                <a:gd name="T24" fmla="*/ 12 w 18"/>
                <a:gd name="T25" fmla="*/ 6 h 16"/>
                <a:gd name="T26" fmla="*/ 10 w 18"/>
                <a:gd name="T27" fmla="*/ 5 h 16"/>
                <a:gd name="T28" fmla="*/ 8 w 18"/>
                <a:gd name="T29" fmla="*/ 4 h 16"/>
                <a:gd name="T30" fmla="*/ 10 w 18"/>
                <a:gd name="T31" fmla="*/ 6 h 16"/>
                <a:gd name="T32" fmla="*/ 7 w 18"/>
                <a:gd name="T33" fmla="*/ 10 h 16"/>
                <a:gd name="T34" fmla="*/ 8 w 18"/>
                <a:gd name="T35" fmla="*/ 9 h 16"/>
                <a:gd name="T36" fmla="*/ 7 w 18"/>
                <a:gd name="T37" fmla="*/ 0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"/>
                <a:gd name="T58" fmla="*/ 0 h 16"/>
                <a:gd name="T59" fmla="*/ 18 w 18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" h="16">
                  <a:moveTo>
                    <a:pt x="7" y="0"/>
                  </a:moveTo>
                  <a:lnTo>
                    <a:pt x="4" y="1"/>
                  </a:lnTo>
                  <a:lnTo>
                    <a:pt x="0" y="7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8" y="13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8" y="9"/>
                  </a:lnTo>
                  <a:lnTo>
                    <a:pt x="16" y="8"/>
                  </a:lnTo>
                  <a:lnTo>
                    <a:pt x="14" y="7"/>
                  </a:lnTo>
                  <a:lnTo>
                    <a:pt x="12" y="6"/>
                  </a:lnTo>
                  <a:lnTo>
                    <a:pt x="10" y="5"/>
                  </a:lnTo>
                  <a:lnTo>
                    <a:pt x="8" y="4"/>
                  </a:lnTo>
                  <a:lnTo>
                    <a:pt x="10" y="6"/>
                  </a:lnTo>
                  <a:lnTo>
                    <a:pt x="7" y="10"/>
                  </a:lnTo>
                  <a:lnTo>
                    <a:pt x="8" y="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77" name="Freeform 1986"/>
            <p:cNvSpPr>
              <a:spLocks/>
            </p:cNvSpPr>
            <p:nvPr/>
          </p:nvSpPr>
          <p:spPr bwMode="auto">
            <a:xfrm>
              <a:off x="3167" y="3942"/>
              <a:ext cx="33" cy="38"/>
            </a:xfrm>
            <a:custGeom>
              <a:avLst/>
              <a:gdLst>
                <a:gd name="T0" fmla="*/ 25 w 33"/>
                <a:gd name="T1" fmla="*/ 1 h 38"/>
                <a:gd name="T2" fmla="*/ 25 w 33"/>
                <a:gd name="T3" fmla="*/ 7 h 38"/>
                <a:gd name="T4" fmla="*/ 23 w 33"/>
                <a:gd name="T5" fmla="*/ 12 h 38"/>
                <a:gd name="T6" fmla="*/ 20 w 33"/>
                <a:gd name="T7" fmla="*/ 17 h 38"/>
                <a:gd name="T8" fmla="*/ 17 w 33"/>
                <a:gd name="T9" fmla="*/ 21 h 38"/>
                <a:gd name="T10" fmla="*/ 13 w 33"/>
                <a:gd name="T11" fmla="*/ 25 h 38"/>
                <a:gd name="T12" fmla="*/ 9 w 33"/>
                <a:gd name="T13" fmla="*/ 27 h 38"/>
                <a:gd name="T14" fmla="*/ 5 w 33"/>
                <a:gd name="T15" fmla="*/ 28 h 38"/>
                <a:gd name="T16" fmla="*/ 0 w 33"/>
                <a:gd name="T17" fmla="*/ 29 h 38"/>
                <a:gd name="T18" fmla="*/ 1 w 33"/>
                <a:gd name="T19" fmla="*/ 38 h 38"/>
                <a:gd name="T20" fmla="*/ 7 w 33"/>
                <a:gd name="T21" fmla="*/ 37 h 38"/>
                <a:gd name="T22" fmla="*/ 13 w 33"/>
                <a:gd name="T23" fmla="*/ 35 h 38"/>
                <a:gd name="T24" fmla="*/ 18 w 33"/>
                <a:gd name="T25" fmla="*/ 31 h 38"/>
                <a:gd name="T26" fmla="*/ 24 w 33"/>
                <a:gd name="T27" fmla="*/ 27 h 38"/>
                <a:gd name="T28" fmla="*/ 28 w 33"/>
                <a:gd name="T29" fmla="*/ 22 h 38"/>
                <a:gd name="T30" fmla="*/ 31 w 33"/>
                <a:gd name="T31" fmla="*/ 15 h 38"/>
                <a:gd name="T32" fmla="*/ 33 w 33"/>
                <a:gd name="T33" fmla="*/ 8 h 38"/>
                <a:gd name="T34" fmla="*/ 33 w 33"/>
                <a:gd name="T35" fmla="*/ 0 h 38"/>
                <a:gd name="T36" fmla="*/ 25 w 33"/>
                <a:gd name="T37" fmla="*/ 1 h 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3"/>
                <a:gd name="T58" fmla="*/ 0 h 38"/>
                <a:gd name="T59" fmla="*/ 33 w 33"/>
                <a:gd name="T60" fmla="*/ 38 h 3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3" h="38">
                  <a:moveTo>
                    <a:pt x="25" y="1"/>
                  </a:moveTo>
                  <a:lnTo>
                    <a:pt x="25" y="7"/>
                  </a:lnTo>
                  <a:lnTo>
                    <a:pt x="23" y="12"/>
                  </a:lnTo>
                  <a:lnTo>
                    <a:pt x="20" y="17"/>
                  </a:lnTo>
                  <a:lnTo>
                    <a:pt x="17" y="21"/>
                  </a:lnTo>
                  <a:lnTo>
                    <a:pt x="13" y="25"/>
                  </a:lnTo>
                  <a:lnTo>
                    <a:pt x="9" y="27"/>
                  </a:lnTo>
                  <a:lnTo>
                    <a:pt x="5" y="28"/>
                  </a:lnTo>
                  <a:lnTo>
                    <a:pt x="0" y="29"/>
                  </a:lnTo>
                  <a:lnTo>
                    <a:pt x="1" y="38"/>
                  </a:lnTo>
                  <a:lnTo>
                    <a:pt x="7" y="37"/>
                  </a:lnTo>
                  <a:lnTo>
                    <a:pt x="13" y="35"/>
                  </a:lnTo>
                  <a:lnTo>
                    <a:pt x="18" y="31"/>
                  </a:lnTo>
                  <a:lnTo>
                    <a:pt x="24" y="27"/>
                  </a:lnTo>
                  <a:lnTo>
                    <a:pt x="28" y="22"/>
                  </a:lnTo>
                  <a:lnTo>
                    <a:pt x="31" y="15"/>
                  </a:lnTo>
                  <a:lnTo>
                    <a:pt x="33" y="8"/>
                  </a:lnTo>
                  <a:lnTo>
                    <a:pt x="33" y="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78" name="Freeform 1987"/>
            <p:cNvSpPr>
              <a:spLocks/>
            </p:cNvSpPr>
            <p:nvPr/>
          </p:nvSpPr>
          <p:spPr bwMode="auto">
            <a:xfrm>
              <a:off x="3182" y="3928"/>
              <a:ext cx="18" cy="16"/>
            </a:xfrm>
            <a:custGeom>
              <a:avLst/>
              <a:gdLst>
                <a:gd name="T0" fmla="*/ 4 w 18"/>
                <a:gd name="T1" fmla="*/ 0 h 16"/>
                <a:gd name="T2" fmla="*/ 0 w 18"/>
                <a:gd name="T3" fmla="*/ 3 h 16"/>
                <a:gd name="T4" fmla="*/ 0 w 18"/>
                <a:gd name="T5" fmla="*/ 8 h 16"/>
                <a:gd name="T6" fmla="*/ 2 w 18"/>
                <a:gd name="T7" fmla="*/ 10 h 16"/>
                <a:gd name="T8" fmla="*/ 4 w 18"/>
                <a:gd name="T9" fmla="*/ 11 h 16"/>
                <a:gd name="T10" fmla="*/ 7 w 18"/>
                <a:gd name="T11" fmla="*/ 14 h 16"/>
                <a:gd name="T12" fmla="*/ 9 w 18"/>
                <a:gd name="T13" fmla="*/ 15 h 16"/>
                <a:gd name="T14" fmla="*/ 10 w 18"/>
                <a:gd name="T15" fmla="*/ 16 h 16"/>
                <a:gd name="T16" fmla="*/ 10 w 18"/>
                <a:gd name="T17" fmla="*/ 15 h 16"/>
                <a:gd name="T18" fmla="*/ 18 w 18"/>
                <a:gd name="T19" fmla="*/ 14 h 16"/>
                <a:gd name="T20" fmla="*/ 16 w 18"/>
                <a:gd name="T21" fmla="*/ 10 h 16"/>
                <a:gd name="T22" fmla="*/ 14 w 18"/>
                <a:gd name="T23" fmla="*/ 7 h 16"/>
                <a:gd name="T24" fmla="*/ 12 w 18"/>
                <a:gd name="T25" fmla="*/ 6 h 16"/>
                <a:gd name="T26" fmla="*/ 10 w 18"/>
                <a:gd name="T27" fmla="*/ 5 h 16"/>
                <a:gd name="T28" fmla="*/ 8 w 18"/>
                <a:gd name="T29" fmla="*/ 4 h 16"/>
                <a:gd name="T30" fmla="*/ 8 w 18"/>
                <a:gd name="T31" fmla="*/ 3 h 16"/>
                <a:gd name="T32" fmla="*/ 8 w 18"/>
                <a:gd name="T33" fmla="*/ 8 h 16"/>
                <a:gd name="T34" fmla="*/ 7 w 18"/>
                <a:gd name="T35" fmla="*/ 9 h 16"/>
                <a:gd name="T36" fmla="*/ 4 w 18"/>
                <a:gd name="T37" fmla="*/ 0 h 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"/>
                <a:gd name="T58" fmla="*/ 0 h 16"/>
                <a:gd name="T59" fmla="*/ 18 w 18"/>
                <a:gd name="T60" fmla="*/ 16 h 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" h="16">
                  <a:moveTo>
                    <a:pt x="4" y="0"/>
                  </a:moveTo>
                  <a:lnTo>
                    <a:pt x="0" y="3"/>
                  </a:lnTo>
                  <a:lnTo>
                    <a:pt x="0" y="8"/>
                  </a:lnTo>
                  <a:lnTo>
                    <a:pt x="2" y="10"/>
                  </a:lnTo>
                  <a:lnTo>
                    <a:pt x="4" y="11"/>
                  </a:lnTo>
                  <a:lnTo>
                    <a:pt x="7" y="14"/>
                  </a:lnTo>
                  <a:lnTo>
                    <a:pt x="9" y="15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8" y="14"/>
                  </a:lnTo>
                  <a:lnTo>
                    <a:pt x="16" y="10"/>
                  </a:lnTo>
                  <a:lnTo>
                    <a:pt x="14" y="7"/>
                  </a:lnTo>
                  <a:lnTo>
                    <a:pt x="12" y="6"/>
                  </a:lnTo>
                  <a:lnTo>
                    <a:pt x="10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8"/>
                  </a:lnTo>
                  <a:lnTo>
                    <a:pt x="7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79" name="Freeform 1988"/>
            <p:cNvSpPr>
              <a:spLocks/>
            </p:cNvSpPr>
            <p:nvPr/>
          </p:nvSpPr>
          <p:spPr bwMode="auto">
            <a:xfrm>
              <a:off x="3186" y="3927"/>
              <a:ext cx="51" cy="25"/>
            </a:xfrm>
            <a:custGeom>
              <a:avLst/>
              <a:gdLst>
                <a:gd name="T0" fmla="*/ 40 w 51"/>
                <a:gd name="T1" fmla="*/ 25 h 25"/>
                <a:gd name="T2" fmla="*/ 44 w 51"/>
                <a:gd name="T3" fmla="*/ 25 h 25"/>
                <a:gd name="T4" fmla="*/ 47 w 51"/>
                <a:gd name="T5" fmla="*/ 23 h 25"/>
                <a:gd name="T6" fmla="*/ 50 w 51"/>
                <a:gd name="T7" fmla="*/ 20 h 25"/>
                <a:gd name="T8" fmla="*/ 51 w 51"/>
                <a:gd name="T9" fmla="*/ 14 h 25"/>
                <a:gd name="T10" fmla="*/ 47 w 51"/>
                <a:gd name="T11" fmla="*/ 9 h 25"/>
                <a:gd name="T12" fmla="*/ 41 w 51"/>
                <a:gd name="T13" fmla="*/ 6 h 25"/>
                <a:gd name="T14" fmla="*/ 31 w 51"/>
                <a:gd name="T15" fmla="*/ 3 h 25"/>
                <a:gd name="T16" fmla="*/ 22 w 51"/>
                <a:gd name="T17" fmla="*/ 1 h 25"/>
                <a:gd name="T18" fmla="*/ 11 w 51"/>
                <a:gd name="T19" fmla="*/ 0 h 25"/>
                <a:gd name="T20" fmla="*/ 0 w 51"/>
                <a:gd name="T21" fmla="*/ 1 h 25"/>
                <a:gd name="T22" fmla="*/ 3 w 51"/>
                <a:gd name="T23" fmla="*/ 10 h 25"/>
                <a:gd name="T24" fmla="*/ 11 w 51"/>
                <a:gd name="T25" fmla="*/ 9 h 25"/>
                <a:gd name="T26" fmla="*/ 21 w 51"/>
                <a:gd name="T27" fmla="*/ 10 h 25"/>
                <a:gd name="T28" fmla="*/ 29 w 51"/>
                <a:gd name="T29" fmla="*/ 12 h 25"/>
                <a:gd name="T30" fmla="*/ 37 w 51"/>
                <a:gd name="T31" fmla="*/ 15 h 25"/>
                <a:gd name="T32" fmla="*/ 42 w 51"/>
                <a:gd name="T33" fmla="*/ 17 h 25"/>
                <a:gd name="T34" fmla="*/ 44 w 51"/>
                <a:gd name="T35" fmla="*/ 19 h 25"/>
                <a:gd name="T36" fmla="*/ 44 w 51"/>
                <a:gd name="T37" fmla="*/ 15 h 25"/>
                <a:gd name="T38" fmla="*/ 42 w 51"/>
                <a:gd name="T39" fmla="*/ 16 h 25"/>
                <a:gd name="T40" fmla="*/ 39 w 51"/>
                <a:gd name="T41" fmla="*/ 16 h 25"/>
                <a:gd name="T42" fmla="*/ 40 w 51"/>
                <a:gd name="T43" fmla="*/ 25 h 2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25"/>
                <a:gd name="T68" fmla="*/ 51 w 51"/>
                <a:gd name="T69" fmla="*/ 25 h 2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25">
                  <a:moveTo>
                    <a:pt x="40" y="25"/>
                  </a:moveTo>
                  <a:lnTo>
                    <a:pt x="44" y="25"/>
                  </a:lnTo>
                  <a:lnTo>
                    <a:pt x="47" y="23"/>
                  </a:lnTo>
                  <a:lnTo>
                    <a:pt x="50" y="20"/>
                  </a:lnTo>
                  <a:lnTo>
                    <a:pt x="51" y="14"/>
                  </a:lnTo>
                  <a:lnTo>
                    <a:pt x="47" y="9"/>
                  </a:lnTo>
                  <a:lnTo>
                    <a:pt x="41" y="6"/>
                  </a:lnTo>
                  <a:lnTo>
                    <a:pt x="31" y="3"/>
                  </a:lnTo>
                  <a:lnTo>
                    <a:pt x="22" y="1"/>
                  </a:lnTo>
                  <a:lnTo>
                    <a:pt x="11" y="0"/>
                  </a:lnTo>
                  <a:lnTo>
                    <a:pt x="0" y="1"/>
                  </a:lnTo>
                  <a:lnTo>
                    <a:pt x="3" y="10"/>
                  </a:lnTo>
                  <a:lnTo>
                    <a:pt x="11" y="9"/>
                  </a:lnTo>
                  <a:lnTo>
                    <a:pt x="21" y="10"/>
                  </a:lnTo>
                  <a:lnTo>
                    <a:pt x="29" y="12"/>
                  </a:lnTo>
                  <a:lnTo>
                    <a:pt x="37" y="15"/>
                  </a:lnTo>
                  <a:lnTo>
                    <a:pt x="42" y="17"/>
                  </a:lnTo>
                  <a:lnTo>
                    <a:pt x="44" y="19"/>
                  </a:lnTo>
                  <a:lnTo>
                    <a:pt x="44" y="15"/>
                  </a:lnTo>
                  <a:lnTo>
                    <a:pt x="42" y="16"/>
                  </a:lnTo>
                  <a:lnTo>
                    <a:pt x="39" y="16"/>
                  </a:lnTo>
                  <a:lnTo>
                    <a:pt x="40" y="2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80" name="Freeform 1989"/>
            <p:cNvSpPr>
              <a:spLocks/>
            </p:cNvSpPr>
            <p:nvPr/>
          </p:nvSpPr>
          <p:spPr bwMode="auto">
            <a:xfrm>
              <a:off x="3192" y="3943"/>
              <a:ext cx="34" cy="38"/>
            </a:xfrm>
            <a:custGeom>
              <a:avLst/>
              <a:gdLst>
                <a:gd name="T0" fmla="*/ 8 w 34"/>
                <a:gd name="T1" fmla="*/ 38 h 38"/>
                <a:gd name="T2" fmla="*/ 9 w 34"/>
                <a:gd name="T3" fmla="*/ 35 h 38"/>
                <a:gd name="T4" fmla="*/ 11 w 34"/>
                <a:gd name="T5" fmla="*/ 30 h 38"/>
                <a:gd name="T6" fmla="*/ 15 w 34"/>
                <a:gd name="T7" fmla="*/ 25 h 38"/>
                <a:gd name="T8" fmla="*/ 19 w 34"/>
                <a:gd name="T9" fmla="*/ 21 h 38"/>
                <a:gd name="T10" fmla="*/ 23 w 34"/>
                <a:gd name="T11" fmla="*/ 15 h 38"/>
                <a:gd name="T12" fmla="*/ 27 w 34"/>
                <a:gd name="T13" fmla="*/ 12 h 38"/>
                <a:gd name="T14" fmla="*/ 31 w 34"/>
                <a:gd name="T15" fmla="*/ 10 h 38"/>
                <a:gd name="T16" fmla="*/ 34 w 34"/>
                <a:gd name="T17" fmla="*/ 9 h 38"/>
                <a:gd name="T18" fmla="*/ 33 w 34"/>
                <a:gd name="T19" fmla="*/ 0 h 38"/>
                <a:gd name="T20" fmla="*/ 27 w 34"/>
                <a:gd name="T21" fmla="*/ 1 h 38"/>
                <a:gd name="T22" fmla="*/ 23 w 34"/>
                <a:gd name="T23" fmla="*/ 4 h 38"/>
                <a:gd name="T24" fmla="*/ 18 w 34"/>
                <a:gd name="T25" fmla="*/ 9 h 38"/>
                <a:gd name="T26" fmla="*/ 12 w 34"/>
                <a:gd name="T27" fmla="*/ 14 h 38"/>
                <a:gd name="T28" fmla="*/ 7 w 34"/>
                <a:gd name="T29" fmla="*/ 20 h 38"/>
                <a:gd name="T30" fmla="*/ 3 w 34"/>
                <a:gd name="T31" fmla="*/ 25 h 38"/>
                <a:gd name="T32" fmla="*/ 1 w 34"/>
                <a:gd name="T33" fmla="*/ 32 h 38"/>
                <a:gd name="T34" fmla="*/ 0 w 34"/>
                <a:gd name="T35" fmla="*/ 38 h 38"/>
                <a:gd name="T36" fmla="*/ 8 w 34"/>
                <a:gd name="T37" fmla="*/ 38 h 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"/>
                <a:gd name="T58" fmla="*/ 0 h 38"/>
                <a:gd name="T59" fmla="*/ 34 w 34"/>
                <a:gd name="T60" fmla="*/ 38 h 3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" h="38">
                  <a:moveTo>
                    <a:pt x="8" y="38"/>
                  </a:moveTo>
                  <a:lnTo>
                    <a:pt x="9" y="35"/>
                  </a:lnTo>
                  <a:lnTo>
                    <a:pt x="11" y="30"/>
                  </a:lnTo>
                  <a:lnTo>
                    <a:pt x="15" y="25"/>
                  </a:lnTo>
                  <a:lnTo>
                    <a:pt x="19" y="21"/>
                  </a:lnTo>
                  <a:lnTo>
                    <a:pt x="23" y="15"/>
                  </a:lnTo>
                  <a:lnTo>
                    <a:pt x="27" y="12"/>
                  </a:lnTo>
                  <a:lnTo>
                    <a:pt x="31" y="10"/>
                  </a:lnTo>
                  <a:lnTo>
                    <a:pt x="34" y="9"/>
                  </a:lnTo>
                  <a:lnTo>
                    <a:pt x="33" y="0"/>
                  </a:lnTo>
                  <a:lnTo>
                    <a:pt x="27" y="1"/>
                  </a:lnTo>
                  <a:lnTo>
                    <a:pt x="23" y="4"/>
                  </a:lnTo>
                  <a:lnTo>
                    <a:pt x="18" y="9"/>
                  </a:lnTo>
                  <a:lnTo>
                    <a:pt x="12" y="14"/>
                  </a:lnTo>
                  <a:lnTo>
                    <a:pt x="7" y="20"/>
                  </a:lnTo>
                  <a:lnTo>
                    <a:pt x="3" y="25"/>
                  </a:lnTo>
                  <a:lnTo>
                    <a:pt x="1" y="32"/>
                  </a:lnTo>
                  <a:lnTo>
                    <a:pt x="0" y="38"/>
                  </a:lnTo>
                  <a:lnTo>
                    <a:pt x="8" y="3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81" name="Freeform 1990"/>
            <p:cNvSpPr>
              <a:spLocks/>
            </p:cNvSpPr>
            <p:nvPr/>
          </p:nvSpPr>
          <p:spPr bwMode="auto">
            <a:xfrm>
              <a:off x="3179" y="3981"/>
              <a:ext cx="21" cy="17"/>
            </a:xfrm>
            <a:custGeom>
              <a:avLst/>
              <a:gdLst>
                <a:gd name="T0" fmla="*/ 0 w 21"/>
                <a:gd name="T1" fmla="*/ 17 h 17"/>
                <a:gd name="T2" fmla="*/ 4 w 21"/>
                <a:gd name="T3" fmla="*/ 17 h 17"/>
                <a:gd name="T4" fmla="*/ 7 w 21"/>
                <a:gd name="T5" fmla="*/ 16 h 17"/>
                <a:gd name="T6" fmla="*/ 11 w 21"/>
                <a:gd name="T7" fmla="*/ 14 h 17"/>
                <a:gd name="T8" fmla="*/ 14 w 21"/>
                <a:gd name="T9" fmla="*/ 13 h 17"/>
                <a:gd name="T10" fmla="*/ 17 w 21"/>
                <a:gd name="T11" fmla="*/ 11 h 17"/>
                <a:gd name="T12" fmla="*/ 19 w 21"/>
                <a:gd name="T13" fmla="*/ 8 h 17"/>
                <a:gd name="T14" fmla="*/ 20 w 21"/>
                <a:gd name="T15" fmla="*/ 5 h 17"/>
                <a:gd name="T16" fmla="*/ 21 w 21"/>
                <a:gd name="T17" fmla="*/ 0 h 17"/>
                <a:gd name="T18" fmla="*/ 13 w 21"/>
                <a:gd name="T19" fmla="*/ 0 h 17"/>
                <a:gd name="T20" fmla="*/ 12 w 21"/>
                <a:gd name="T21" fmla="*/ 2 h 17"/>
                <a:gd name="T22" fmla="*/ 12 w 21"/>
                <a:gd name="T23" fmla="*/ 3 h 17"/>
                <a:gd name="T24" fmla="*/ 11 w 21"/>
                <a:gd name="T25" fmla="*/ 5 h 17"/>
                <a:gd name="T26" fmla="*/ 10 w 21"/>
                <a:gd name="T27" fmla="*/ 6 h 17"/>
                <a:gd name="T28" fmla="*/ 7 w 21"/>
                <a:gd name="T29" fmla="*/ 6 h 17"/>
                <a:gd name="T30" fmla="*/ 5 w 21"/>
                <a:gd name="T31" fmla="*/ 7 h 17"/>
                <a:gd name="T32" fmla="*/ 3 w 21"/>
                <a:gd name="T33" fmla="*/ 7 h 17"/>
                <a:gd name="T34" fmla="*/ 0 w 21"/>
                <a:gd name="T35" fmla="*/ 7 h 17"/>
                <a:gd name="T36" fmla="*/ 0 w 21"/>
                <a:gd name="T37" fmla="*/ 17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"/>
                <a:gd name="T58" fmla="*/ 0 h 17"/>
                <a:gd name="T59" fmla="*/ 21 w 21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" h="17">
                  <a:moveTo>
                    <a:pt x="0" y="17"/>
                  </a:moveTo>
                  <a:lnTo>
                    <a:pt x="4" y="17"/>
                  </a:lnTo>
                  <a:lnTo>
                    <a:pt x="7" y="16"/>
                  </a:lnTo>
                  <a:lnTo>
                    <a:pt x="11" y="14"/>
                  </a:lnTo>
                  <a:lnTo>
                    <a:pt x="14" y="13"/>
                  </a:lnTo>
                  <a:lnTo>
                    <a:pt x="17" y="11"/>
                  </a:lnTo>
                  <a:lnTo>
                    <a:pt x="19" y="8"/>
                  </a:lnTo>
                  <a:lnTo>
                    <a:pt x="20" y="5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7" y="6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82" name="Freeform 1991"/>
            <p:cNvSpPr>
              <a:spLocks/>
            </p:cNvSpPr>
            <p:nvPr/>
          </p:nvSpPr>
          <p:spPr bwMode="auto">
            <a:xfrm>
              <a:off x="3172" y="3980"/>
              <a:ext cx="9" cy="18"/>
            </a:xfrm>
            <a:custGeom>
              <a:avLst/>
              <a:gdLst>
                <a:gd name="T0" fmla="*/ 0 w 9"/>
                <a:gd name="T1" fmla="*/ 7 h 18"/>
                <a:gd name="T2" fmla="*/ 0 w 9"/>
                <a:gd name="T3" fmla="*/ 6 h 18"/>
                <a:gd name="T4" fmla="*/ 0 w 9"/>
                <a:gd name="T5" fmla="*/ 8 h 18"/>
                <a:gd name="T6" fmla="*/ 0 w 9"/>
                <a:gd name="T7" fmla="*/ 9 h 18"/>
                <a:gd name="T8" fmla="*/ 1 w 9"/>
                <a:gd name="T9" fmla="*/ 11 h 18"/>
                <a:gd name="T10" fmla="*/ 2 w 9"/>
                <a:gd name="T11" fmla="*/ 14 h 18"/>
                <a:gd name="T12" fmla="*/ 4 w 9"/>
                <a:gd name="T13" fmla="*/ 17 h 18"/>
                <a:gd name="T14" fmla="*/ 7 w 9"/>
                <a:gd name="T15" fmla="*/ 18 h 18"/>
                <a:gd name="T16" fmla="*/ 7 w 9"/>
                <a:gd name="T17" fmla="*/ 8 h 18"/>
                <a:gd name="T18" fmla="*/ 8 w 9"/>
                <a:gd name="T19" fmla="*/ 9 h 18"/>
                <a:gd name="T20" fmla="*/ 9 w 9"/>
                <a:gd name="T21" fmla="*/ 9 h 18"/>
                <a:gd name="T22" fmla="*/ 8 w 9"/>
                <a:gd name="T23" fmla="*/ 8 h 18"/>
                <a:gd name="T24" fmla="*/ 8 w 9"/>
                <a:gd name="T25" fmla="*/ 7 h 18"/>
                <a:gd name="T26" fmla="*/ 8 w 9"/>
                <a:gd name="T27" fmla="*/ 4 h 18"/>
                <a:gd name="T28" fmla="*/ 8 w 9"/>
                <a:gd name="T29" fmla="*/ 2 h 18"/>
                <a:gd name="T30" fmla="*/ 6 w 9"/>
                <a:gd name="T31" fmla="*/ 0 h 18"/>
                <a:gd name="T32" fmla="*/ 0 w 9"/>
                <a:gd name="T33" fmla="*/ 7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"/>
                <a:gd name="T52" fmla="*/ 0 h 18"/>
                <a:gd name="T53" fmla="*/ 9 w 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" h="18">
                  <a:moveTo>
                    <a:pt x="0" y="7"/>
                  </a:move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4"/>
                  </a:lnTo>
                  <a:lnTo>
                    <a:pt x="4" y="17"/>
                  </a:lnTo>
                  <a:lnTo>
                    <a:pt x="7" y="18"/>
                  </a:lnTo>
                  <a:lnTo>
                    <a:pt x="7" y="8"/>
                  </a:lnTo>
                  <a:lnTo>
                    <a:pt x="8" y="9"/>
                  </a:lnTo>
                  <a:lnTo>
                    <a:pt x="9" y="9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4"/>
                  </a:lnTo>
                  <a:lnTo>
                    <a:pt x="8" y="2"/>
                  </a:lnTo>
                  <a:lnTo>
                    <a:pt x="6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83" name="Freeform 1992"/>
            <p:cNvSpPr>
              <a:spLocks/>
            </p:cNvSpPr>
            <p:nvPr/>
          </p:nvSpPr>
          <p:spPr bwMode="auto">
            <a:xfrm>
              <a:off x="3113" y="3914"/>
              <a:ext cx="70" cy="29"/>
            </a:xfrm>
            <a:custGeom>
              <a:avLst/>
              <a:gdLst>
                <a:gd name="T0" fmla="*/ 52 w 70"/>
                <a:gd name="T1" fmla="*/ 0 h 29"/>
                <a:gd name="T2" fmla="*/ 54 w 70"/>
                <a:gd name="T3" fmla="*/ 2 h 29"/>
                <a:gd name="T4" fmla="*/ 57 w 70"/>
                <a:gd name="T5" fmla="*/ 5 h 29"/>
                <a:gd name="T6" fmla="*/ 58 w 70"/>
                <a:gd name="T7" fmla="*/ 7 h 29"/>
                <a:gd name="T8" fmla="*/ 60 w 70"/>
                <a:gd name="T9" fmla="*/ 9 h 29"/>
                <a:gd name="T10" fmla="*/ 61 w 70"/>
                <a:gd name="T11" fmla="*/ 10 h 29"/>
                <a:gd name="T12" fmla="*/ 63 w 70"/>
                <a:gd name="T13" fmla="*/ 11 h 29"/>
                <a:gd name="T14" fmla="*/ 65 w 70"/>
                <a:gd name="T15" fmla="*/ 11 h 29"/>
                <a:gd name="T16" fmla="*/ 68 w 70"/>
                <a:gd name="T17" fmla="*/ 9 h 29"/>
                <a:gd name="T18" fmla="*/ 70 w 70"/>
                <a:gd name="T19" fmla="*/ 8 h 29"/>
                <a:gd name="T20" fmla="*/ 69 w 70"/>
                <a:gd name="T21" fmla="*/ 9 h 29"/>
                <a:gd name="T22" fmla="*/ 66 w 70"/>
                <a:gd name="T23" fmla="*/ 11 h 29"/>
                <a:gd name="T24" fmla="*/ 60 w 70"/>
                <a:gd name="T25" fmla="*/ 14 h 29"/>
                <a:gd name="T26" fmla="*/ 51 w 70"/>
                <a:gd name="T27" fmla="*/ 19 h 29"/>
                <a:gd name="T28" fmla="*/ 40 w 70"/>
                <a:gd name="T29" fmla="*/ 22 h 29"/>
                <a:gd name="T30" fmla="*/ 26 w 70"/>
                <a:gd name="T31" fmla="*/ 27 h 29"/>
                <a:gd name="T32" fmla="*/ 9 w 70"/>
                <a:gd name="T33" fmla="*/ 29 h 29"/>
                <a:gd name="T34" fmla="*/ 8 w 70"/>
                <a:gd name="T35" fmla="*/ 29 h 29"/>
                <a:gd name="T36" fmla="*/ 8 w 70"/>
                <a:gd name="T37" fmla="*/ 28 h 29"/>
                <a:gd name="T38" fmla="*/ 7 w 70"/>
                <a:gd name="T39" fmla="*/ 25 h 29"/>
                <a:gd name="T40" fmla="*/ 6 w 70"/>
                <a:gd name="T41" fmla="*/ 22 h 29"/>
                <a:gd name="T42" fmla="*/ 5 w 70"/>
                <a:gd name="T43" fmla="*/ 20 h 29"/>
                <a:gd name="T44" fmla="*/ 4 w 70"/>
                <a:gd name="T45" fmla="*/ 18 h 29"/>
                <a:gd name="T46" fmla="*/ 4 w 70"/>
                <a:gd name="T47" fmla="*/ 16 h 29"/>
                <a:gd name="T48" fmla="*/ 3 w 70"/>
                <a:gd name="T49" fmla="*/ 16 h 29"/>
                <a:gd name="T50" fmla="*/ 0 w 70"/>
                <a:gd name="T51" fmla="*/ 14 h 29"/>
                <a:gd name="T52" fmla="*/ 0 w 70"/>
                <a:gd name="T53" fmla="*/ 14 h 29"/>
                <a:gd name="T54" fmla="*/ 2 w 70"/>
                <a:gd name="T55" fmla="*/ 13 h 29"/>
                <a:gd name="T56" fmla="*/ 5 w 70"/>
                <a:gd name="T57" fmla="*/ 13 h 29"/>
                <a:gd name="T58" fmla="*/ 12 w 70"/>
                <a:gd name="T59" fmla="*/ 11 h 29"/>
                <a:gd name="T60" fmla="*/ 23 w 70"/>
                <a:gd name="T61" fmla="*/ 10 h 29"/>
                <a:gd name="T62" fmla="*/ 33 w 70"/>
                <a:gd name="T63" fmla="*/ 8 h 29"/>
                <a:gd name="T64" fmla="*/ 43 w 70"/>
                <a:gd name="T65" fmla="*/ 5 h 29"/>
                <a:gd name="T66" fmla="*/ 50 w 70"/>
                <a:gd name="T67" fmla="*/ 2 h 29"/>
                <a:gd name="T68" fmla="*/ 52 w 70"/>
                <a:gd name="T69" fmla="*/ 0 h 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0"/>
                <a:gd name="T106" fmla="*/ 0 h 29"/>
                <a:gd name="T107" fmla="*/ 70 w 70"/>
                <a:gd name="T108" fmla="*/ 29 h 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0" h="29">
                  <a:moveTo>
                    <a:pt x="52" y="0"/>
                  </a:moveTo>
                  <a:lnTo>
                    <a:pt x="54" y="2"/>
                  </a:lnTo>
                  <a:lnTo>
                    <a:pt x="57" y="5"/>
                  </a:lnTo>
                  <a:lnTo>
                    <a:pt x="58" y="7"/>
                  </a:lnTo>
                  <a:lnTo>
                    <a:pt x="60" y="9"/>
                  </a:lnTo>
                  <a:lnTo>
                    <a:pt x="61" y="10"/>
                  </a:lnTo>
                  <a:lnTo>
                    <a:pt x="63" y="11"/>
                  </a:lnTo>
                  <a:lnTo>
                    <a:pt x="65" y="11"/>
                  </a:lnTo>
                  <a:lnTo>
                    <a:pt x="68" y="9"/>
                  </a:lnTo>
                  <a:lnTo>
                    <a:pt x="70" y="8"/>
                  </a:lnTo>
                  <a:lnTo>
                    <a:pt x="69" y="9"/>
                  </a:lnTo>
                  <a:lnTo>
                    <a:pt x="66" y="11"/>
                  </a:lnTo>
                  <a:lnTo>
                    <a:pt x="60" y="14"/>
                  </a:lnTo>
                  <a:lnTo>
                    <a:pt x="51" y="19"/>
                  </a:lnTo>
                  <a:lnTo>
                    <a:pt x="40" y="22"/>
                  </a:lnTo>
                  <a:lnTo>
                    <a:pt x="26" y="27"/>
                  </a:lnTo>
                  <a:lnTo>
                    <a:pt x="9" y="29"/>
                  </a:lnTo>
                  <a:lnTo>
                    <a:pt x="8" y="29"/>
                  </a:lnTo>
                  <a:lnTo>
                    <a:pt x="8" y="28"/>
                  </a:lnTo>
                  <a:lnTo>
                    <a:pt x="7" y="25"/>
                  </a:lnTo>
                  <a:lnTo>
                    <a:pt x="6" y="22"/>
                  </a:lnTo>
                  <a:lnTo>
                    <a:pt x="5" y="20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2" y="13"/>
                  </a:lnTo>
                  <a:lnTo>
                    <a:pt x="5" y="13"/>
                  </a:lnTo>
                  <a:lnTo>
                    <a:pt x="12" y="11"/>
                  </a:lnTo>
                  <a:lnTo>
                    <a:pt x="23" y="10"/>
                  </a:lnTo>
                  <a:lnTo>
                    <a:pt x="33" y="8"/>
                  </a:lnTo>
                  <a:lnTo>
                    <a:pt x="43" y="5"/>
                  </a:lnTo>
                  <a:lnTo>
                    <a:pt x="50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84" name="Freeform 1993"/>
            <p:cNvSpPr>
              <a:spLocks/>
            </p:cNvSpPr>
            <p:nvPr/>
          </p:nvSpPr>
          <p:spPr bwMode="auto">
            <a:xfrm>
              <a:off x="3163" y="3911"/>
              <a:ext cx="20" cy="19"/>
            </a:xfrm>
            <a:custGeom>
              <a:avLst/>
              <a:gdLst>
                <a:gd name="T0" fmla="*/ 15 w 20"/>
                <a:gd name="T1" fmla="*/ 9 h 19"/>
                <a:gd name="T2" fmla="*/ 14 w 20"/>
                <a:gd name="T3" fmla="*/ 10 h 19"/>
                <a:gd name="T4" fmla="*/ 13 w 20"/>
                <a:gd name="T5" fmla="*/ 10 h 19"/>
                <a:gd name="T6" fmla="*/ 13 w 20"/>
                <a:gd name="T7" fmla="*/ 9 h 19"/>
                <a:gd name="T8" fmla="*/ 12 w 20"/>
                <a:gd name="T9" fmla="*/ 8 h 19"/>
                <a:gd name="T10" fmla="*/ 10 w 20"/>
                <a:gd name="T11" fmla="*/ 5 h 19"/>
                <a:gd name="T12" fmla="*/ 8 w 20"/>
                <a:gd name="T13" fmla="*/ 2 h 19"/>
                <a:gd name="T14" fmla="*/ 4 w 20"/>
                <a:gd name="T15" fmla="*/ 0 h 19"/>
                <a:gd name="T16" fmla="*/ 0 w 20"/>
                <a:gd name="T17" fmla="*/ 8 h 19"/>
                <a:gd name="T18" fmla="*/ 1 w 20"/>
                <a:gd name="T19" fmla="*/ 9 h 19"/>
                <a:gd name="T20" fmla="*/ 2 w 20"/>
                <a:gd name="T21" fmla="*/ 11 h 19"/>
                <a:gd name="T22" fmla="*/ 4 w 20"/>
                <a:gd name="T23" fmla="*/ 13 h 19"/>
                <a:gd name="T24" fmla="*/ 5 w 20"/>
                <a:gd name="T25" fmla="*/ 15 h 19"/>
                <a:gd name="T26" fmla="*/ 9 w 20"/>
                <a:gd name="T27" fmla="*/ 17 h 19"/>
                <a:gd name="T28" fmla="*/ 12 w 20"/>
                <a:gd name="T29" fmla="*/ 19 h 19"/>
                <a:gd name="T30" fmla="*/ 16 w 20"/>
                <a:gd name="T31" fmla="*/ 19 h 19"/>
                <a:gd name="T32" fmla="*/ 20 w 20"/>
                <a:gd name="T33" fmla="*/ 16 h 19"/>
                <a:gd name="T34" fmla="*/ 15 w 20"/>
                <a:gd name="T35" fmla="*/ 9 h 1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"/>
                <a:gd name="T55" fmla="*/ 0 h 19"/>
                <a:gd name="T56" fmla="*/ 20 w 20"/>
                <a:gd name="T57" fmla="*/ 19 h 1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" h="19">
                  <a:moveTo>
                    <a:pt x="15" y="9"/>
                  </a:moveTo>
                  <a:lnTo>
                    <a:pt x="14" y="10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2" y="8"/>
                  </a:lnTo>
                  <a:lnTo>
                    <a:pt x="10" y="5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5" y="15"/>
                  </a:lnTo>
                  <a:lnTo>
                    <a:pt x="9" y="17"/>
                  </a:lnTo>
                  <a:lnTo>
                    <a:pt x="12" y="19"/>
                  </a:lnTo>
                  <a:lnTo>
                    <a:pt x="16" y="19"/>
                  </a:lnTo>
                  <a:lnTo>
                    <a:pt x="20" y="16"/>
                  </a:lnTo>
                  <a:lnTo>
                    <a:pt x="15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85" name="Freeform 1994"/>
            <p:cNvSpPr>
              <a:spLocks/>
            </p:cNvSpPr>
            <p:nvPr/>
          </p:nvSpPr>
          <p:spPr bwMode="auto">
            <a:xfrm>
              <a:off x="3122" y="3917"/>
              <a:ext cx="62" cy="31"/>
            </a:xfrm>
            <a:custGeom>
              <a:avLst/>
              <a:gdLst>
                <a:gd name="T0" fmla="*/ 1 w 62"/>
                <a:gd name="T1" fmla="*/ 31 h 31"/>
                <a:gd name="T2" fmla="*/ 18 w 62"/>
                <a:gd name="T3" fmla="*/ 28 h 31"/>
                <a:gd name="T4" fmla="*/ 32 w 62"/>
                <a:gd name="T5" fmla="*/ 24 h 31"/>
                <a:gd name="T6" fmla="*/ 43 w 62"/>
                <a:gd name="T7" fmla="*/ 20 h 31"/>
                <a:gd name="T8" fmla="*/ 53 w 62"/>
                <a:gd name="T9" fmla="*/ 16 h 31"/>
                <a:gd name="T10" fmla="*/ 59 w 62"/>
                <a:gd name="T11" fmla="*/ 13 h 31"/>
                <a:gd name="T12" fmla="*/ 62 w 62"/>
                <a:gd name="T13" fmla="*/ 9 h 31"/>
                <a:gd name="T14" fmla="*/ 59 w 62"/>
                <a:gd name="T15" fmla="*/ 0 h 31"/>
                <a:gd name="T16" fmla="*/ 56 w 62"/>
                <a:gd name="T17" fmla="*/ 3 h 31"/>
                <a:gd name="T18" fmla="*/ 61 w 62"/>
                <a:gd name="T19" fmla="*/ 10 h 31"/>
                <a:gd name="T20" fmla="*/ 62 w 62"/>
                <a:gd name="T21" fmla="*/ 9 h 31"/>
                <a:gd name="T22" fmla="*/ 57 w 62"/>
                <a:gd name="T23" fmla="*/ 3 h 31"/>
                <a:gd name="T24" fmla="*/ 55 w 62"/>
                <a:gd name="T25" fmla="*/ 4 h 31"/>
                <a:gd name="T26" fmla="*/ 49 w 62"/>
                <a:gd name="T27" fmla="*/ 7 h 31"/>
                <a:gd name="T28" fmla="*/ 40 w 62"/>
                <a:gd name="T29" fmla="*/ 11 h 31"/>
                <a:gd name="T30" fmla="*/ 30 w 62"/>
                <a:gd name="T31" fmla="*/ 15 h 31"/>
                <a:gd name="T32" fmla="*/ 16 w 62"/>
                <a:gd name="T33" fmla="*/ 19 h 31"/>
                <a:gd name="T34" fmla="*/ 0 w 62"/>
                <a:gd name="T35" fmla="*/ 21 h 31"/>
                <a:gd name="T36" fmla="*/ 1 w 62"/>
                <a:gd name="T37" fmla="*/ 31 h 3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2"/>
                <a:gd name="T58" fmla="*/ 0 h 31"/>
                <a:gd name="T59" fmla="*/ 62 w 62"/>
                <a:gd name="T60" fmla="*/ 31 h 3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2" h="31">
                  <a:moveTo>
                    <a:pt x="1" y="31"/>
                  </a:moveTo>
                  <a:lnTo>
                    <a:pt x="18" y="28"/>
                  </a:lnTo>
                  <a:lnTo>
                    <a:pt x="32" y="24"/>
                  </a:lnTo>
                  <a:lnTo>
                    <a:pt x="43" y="20"/>
                  </a:lnTo>
                  <a:lnTo>
                    <a:pt x="53" y="16"/>
                  </a:lnTo>
                  <a:lnTo>
                    <a:pt x="59" y="13"/>
                  </a:lnTo>
                  <a:lnTo>
                    <a:pt x="62" y="9"/>
                  </a:lnTo>
                  <a:lnTo>
                    <a:pt x="59" y="0"/>
                  </a:lnTo>
                  <a:lnTo>
                    <a:pt x="56" y="3"/>
                  </a:lnTo>
                  <a:lnTo>
                    <a:pt x="61" y="10"/>
                  </a:lnTo>
                  <a:lnTo>
                    <a:pt x="62" y="9"/>
                  </a:lnTo>
                  <a:lnTo>
                    <a:pt x="57" y="3"/>
                  </a:lnTo>
                  <a:lnTo>
                    <a:pt x="55" y="4"/>
                  </a:lnTo>
                  <a:lnTo>
                    <a:pt x="49" y="7"/>
                  </a:lnTo>
                  <a:lnTo>
                    <a:pt x="40" y="11"/>
                  </a:lnTo>
                  <a:lnTo>
                    <a:pt x="30" y="15"/>
                  </a:lnTo>
                  <a:lnTo>
                    <a:pt x="16" y="19"/>
                  </a:lnTo>
                  <a:lnTo>
                    <a:pt x="0" y="21"/>
                  </a:lnTo>
                  <a:lnTo>
                    <a:pt x="1" y="3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86" name="Freeform 1995"/>
            <p:cNvSpPr>
              <a:spLocks/>
            </p:cNvSpPr>
            <p:nvPr/>
          </p:nvSpPr>
          <p:spPr bwMode="auto">
            <a:xfrm>
              <a:off x="3112" y="3924"/>
              <a:ext cx="12" cy="24"/>
            </a:xfrm>
            <a:custGeom>
              <a:avLst/>
              <a:gdLst>
                <a:gd name="T0" fmla="*/ 3 w 12"/>
                <a:gd name="T1" fmla="*/ 10 h 24"/>
                <a:gd name="T2" fmla="*/ 0 w 12"/>
                <a:gd name="T3" fmla="*/ 9 h 24"/>
                <a:gd name="T4" fmla="*/ 1 w 12"/>
                <a:gd name="T5" fmla="*/ 10 h 24"/>
                <a:gd name="T6" fmla="*/ 1 w 12"/>
                <a:gd name="T7" fmla="*/ 11 h 24"/>
                <a:gd name="T8" fmla="*/ 3 w 12"/>
                <a:gd name="T9" fmla="*/ 13 h 24"/>
                <a:gd name="T10" fmla="*/ 4 w 12"/>
                <a:gd name="T11" fmla="*/ 17 h 24"/>
                <a:gd name="T12" fmla="*/ 5 w 12"/>
                <a:gd name="T13" fmla="*/ 19 h 24"/>
                <a:gd name="T14" fmla="*/ 7 w 12"/>
                <a:gd name="T15" fmla="*/ 22 h 24"/>
                <a:gd name="T16" fmla="*/ 11 w 12"/>
                <a:gd name="T17" fmla="*/ 24 h 24"/>
                <a:gd name="T18" fmla="*/ 10 w 12"/>
                <a:gd name="T19" fmla="*/ 14 h 24"/>
                <a:gd name="T20" fmla="*/ 12 w 12"/>
                <a:gd name="T21" fmla="*/ 15 h 24"/>
                <a:gd name="T22" fmla="*/ 12 w 12"/>
                <a:gd name="T23" fmla="*/ 13 h 24"/>
                <a:gd name="T24" fmla="*/ 11 w 12"/>
                <a:gd name="T25" fmla="*/ 11 h 24"/>
                <a:gd name="T26" fmla="*/ 10 w 12"/>
                <a:gd name="T27" fmla="*/ 9 h 24"/>
                <a:gd name="T28" fmla="*/ 9 w 12"/>
                <a:gd name="T29" fmla="*/ 6 h 24"/>
                <a:gd name="T30" fmla="*/ 8 w 12"/>
                <a:gd name="T31" fmla="*/ 2 h 24"/>
                <a:gd name="T32" fmla="*/ 4 w 12"/>
                <a:gd name="T33" fmla="*/ 0 h 24"/>
                <a:gd name="T34" fmla="*/ 3 w 12"/>
                <a:gd name="T35" fmla="*/ 10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"/>
                <a:gd name="T55" fmla="*/ 0 h 24"/>
                <a:gd name="T56" fmla="*/ 12 w 12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" h="24">
                  <a:moveTo>
                    <a:pt x="3" y="10"/>
                  </a:moveTo>
                  <a:lnTo>
                    <a:pt x="0" y="9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3" y="13"/>
                  </a:lnTo>
                  <a:lnTo>
                    <a:pt x="4" y="17"/>
                  </a:lnTo>
                  <a:lnTo>
                    <a:pt x="5" y="19"/>
                  </a:lnTo>
                  <a:lnTo>
                    <a:pt x="7" y="22"/>
                  </a:lnTo>
                  <a:lnTo>
                    <a:pt x="11" y="24"/>
                  </a:lnTo>
                  <a:lnTo>
                    <a:pt x="10" y="14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1" y="11"/>
                  </a:lnTo>
                  <a:lnTo>
                    <a:pt x="10" y="9"/>
                  </a:lnTo>
                  <a:lnTo>
                    <a:pt x="9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87" name="Freeform 1996"/>
            <p:cNvSpPr>
              <a:spLocks/>
            </p:cNvSpPr>
            <p:nvPr/>
          </p:nvSpPr>
          <p:spPr bwMode="auto">
            <a:xfrm>
              <a:off x="3110" y="3911"/>
              <a:ext cx="60" cy="23"/>
            </a:xfrm>
            <a:custGeom>
              <a:avLst/>
              <a:gdLst>
                <a:gd name="T0" fmla="*/ 57 w 60"/>
                <a:gd name="T1" fmla="*/ 0 h 23"/>
                <a:gd name="T2" fmla="*/ 51 w 60"/>
                <a:gd name="T3" fmla="*/ 4 h 23"/>
                <a:gd name="T4" fmla="*/ 51 w 60"/>
                <a:gd name="T5" fmla="*/ 2 h 23"/>
                <a:gd name="T6" fmla="*/ 45 w 60"/>
                <a:gd name="T7" fmla="*/ 3 h 23"/>
                <a:gd name="T8" fmla="*/ 35 w 60"/>
                <a:gd name="T9" fmla="*/ 5 h 23"/>
                <a:gd name="T10" fmla="*/ 25 w 60"/>
                <a:gd name="T11" fmla="*/ 8 h 23"/>
                <a:gd name="T12" fmla="*/ 14 w 60"/>
                <a:gd name="T13" fmla="*/ 10 h 23"/>
                <a:gd name="T14" fmla="*/ 7 w 60"/>
                <a:gd name="T15" fmla="*/ 12 h 23"/>
                <a:gd name="T16" fmla="*/ 3 w 60"/>
                <a:gd name="T17" fmla="*/ 12 h 23"/>
                <a:gd name="T18" fmla="*/ 0 w 60"/>
                <a:gd name="T19" fmla="*/ 14 h 23"/>
                <a:gd name="T20" fmla="*/ 1 w 60"/>
                <a:gd name="T21" fmla="*/ 22 h 23"/>
                <a:gd name="T22" fmla="*/ 5 w 60"/>
                <a:gd name="T23" fmla="*/ 23 h 23"/>
                <a:gd name="T24" fmla="*/ 6 w 60"/>
                <a:gd name="T25" fmla="*/ 13 h 23"/>
                <a:gd name="T26" fmla="*/ 5 w 60"/>
                <a:gd name="T27" fmla="*/ 13 h 23"/>
                <a:gd name="T28" fmla="*/ 6 w 60"/>
                <a:gd name="T29" fmla="*/ 21 h 23"/>
                <a:gd name="T30" fmla="*/ 8 w 60"/>
                <a:gd name="T31" fmla="*/ 21 h 23"/>
                <a:gd name="T32" fmla="*/ 16 w 60"/>
                <a:gd name="T33" fmla="*/ 19 h 23"/>
                <a:gd name="T34" fmla="*/ 26 w 60"/>
                <a:gd name="T35" fmla="*/ 17 h 23"/>
                <a:gd name="T36" fmla="*/ 37 w 60"/>
                <a:gd name="T37" fmla="*/ 15 h 23"/>
                <a:gd name="T38" fmla="*/ 47 w 60"/>
                <a:gd name="T39" fmla="*/ 12 h 23"/>
                <a:gd name="T40" fmla="*/ 54 w 60"/>
                <a:gd name="T41" fmla="*/ 10 h 23"/>
                <a:gd name="T42" fmla="*/ 60 w 60"/>
                <a:gd name="T43" fmla="*/ 2 h 23"/>
                <a:gd name="T44" fmla="*/ 53 w 60"/>
                <a:gd name="T45" fmla="*/ 8 h 23"/>
                <a:gd name="T46" fmla="*/ 57 w 60"/>
                <a:gd name="T47" fmla="*/ 0 h 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0"/>
                <a:gd name="T73" fmla="*/ 0 h 23"/>
                <a:gd name="T74" fmla="*/ 60 w 60"/>
                <a:gd name="T75" fmla="*/ 23 h 2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0" h="23">
                  <a:moveTo>
                    <a:pt x="57" y="0"/>
                  </a:moveTo>
                  <a:lnTo>
                    <a:pt x="51" y="4"/>
                  </a:lnTo>
                  <a:lnTo>
                    <a:pt x="51" y="2"/>
                  </a:lnTo>
                  <a:lnTo>
                    <a:pt x="45" y="3"/>
                  </a:lnTo>
                  <a:lnTo>
                    <a:pt x="35" y="5"/>
                  </a:lnTo>
                  <a:lnTo>
                    <a:pt x="25" y="8"/>
                  </a:lnTo>
                  <a:lnTo>
                    <a:pt x="14" y="10"/>
                  </a:lnTo>
                  <a:lnTo>
                    <a:pt x="7" y="12"/>
                  </a:lnTo>
                  <a:lnTo>
                    <a:pt x="3" y="12"/>
                  </a:lnTo>
                  <a:lnTo>
                    <a:pt x="0" y="14"/>
                  </a:lnTo>
                  <a:lnTo>
                    <a:pt x="1" y="22"/>
                  </a:lnTo>
                  <a:lnTo>
                    <a:pt x="5" y="23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6" y="21"/>
                  </a:lnTo>
                  <a:lnTo>
                    <a:pt x="8" y="21"/>
                  </a:lnTo>
                  <a:lnTo>
                    <a:pt x="16" y="19"/>
                  </a:lnTo>
                  <a:lnTo>
                    <a:pt x="26" y="17"/>
                  </a:lnTo>
                  <a:lnTo>
                    <a:pt x="37" y="15"/>
                  </a:lnTo>
                  <a:lnTo>
                    <a:pt x="47" y="12"/>
                  </a:lnTo>
                  <a:lnTo>
                    <a:pt x="54" y="10"/>
                  </a:lnTo>
                  <a:lnTo>
                    <a:pt x="60" y="2"/>
                  </a:lnTo>
                  <a:lnTo>
                    <a:pt x="53" y="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88" name="Freeform 1997"/>
            <p:cNvSpPr>
              <a:spLocks/>
            </p:cNvSpPr>
            <p:nvPr/>
          </p:nvSpPr>
          <p:spPr bwMode="auto">
            <a:xfrm>
              <a:off x="3004" y="3924"/>
              <a:ext cx="76" cy="64"/>
            </a:xfrm>
            <a:custGeom>
              <a:avLst/>
              <a:gdLst>
                <a:gd name="T0" fmla="*/ 73 w 76"/>
                <a:gd name="T1" fmla="*/ 48 h 64"/>
                <a:gd name="T2" fmla="*/ 76 w 76"/>
                <a:gd name="T3" fmla="*/ 51 h 64"/>
                <a:gd name="T4" fmla="*/ 76 w 76"/>
                <a:gd name="T5" fmla="*/ 53 h 64"/>
                <a:gd name="T6" fmla="*/ 73 w 76"/>
                <a:gd name="T7" fmla="*/ 55 h 64"/>
                <a:gd name="T8" fmla="*/ 71 w 76"/>
                <a:gd name="T9" fmla="*/ 57 h 64"/>
                <a:gd name="T10" fmla="*/ 67 w 76"/>
                <a:gd name="T11" fmla="*/ 59 h 64"/>
                <a:gd name="T12" fmla="*/ 62 w 76"/>
                <a:gd name="T13" fmla="*/ 60 h 64"/>
                <a:gd name="T14" fmla="*/ 57 w 76"/>
                <a:gd name="T15" fmla="*/ 63 h 64"/>
                <a:gd name="T16" fmla="*/ 50 w 76"/>
                <a:gd name="T17" fmla="*/ 64 h 64"/>
                <a:gd name="T18" fmla="*/ 43 w 76"/>
                <a:gd name="T19" fmla="*/ 64 h 64"/>
                <a:gd name="T20" fmla="*/ 36 w 76"/>
                <a:gd name="T21" fmla="*/ 64 h 64"/>
                <a:gd name="T22" fmla="*/ 29 w 76"/>
                <a:gd name="T23" fmla="*/ 63 h 64"/>
                <a:gd name="T24" fmla="*/ 23 w 76"/>
                <a:gd name="T25" fmla="*/ 59 h 64"/>
                <a:gd name="T26" fmla="*/ 16 w 76"/>
                <a:gd name="T27" fmla="*/ 56 h 64"/>
                <a:gd name="T28" fmla="*/ 10 w 76"/>
                <a:gd name="T29" fmla="*/ 52 h 64"/>
                <a:gd name="T30" fmla="*/ 6 w 76"/>
                <a:gd name="T31" fmla="*/ 45 h 64"/>
                <a:gd name="T32" fmla="*/ 2 w 76"/>
                <a:gd name="T33" fmla="*/ 36 h 64"/>
                <a:gd name="T34" fmla="*/ 0 w 76"/>
                <a:gd name="T35" fmla="*/ 32 h 64"/>
                <a:gd name="T36" fmla="*/ 0 w 76"/>
                <a:gd name="T37" fmla="*/ 28 h 64"/>
                <a:gd name="T38" fmla="*/ 2 w 76"/>
                <a:gd name="T39" fmla="*/ 23 h 64"/>
                <a:gd name="T40" fmla="*/ 4 w 76"/>
                <a:gd name="T41" fmla="*/ 19 h 64"/>
                <a:gd name="T42" fmla="*/ 6 w 76"/>
                <a:gd name="T43" fmla="*/ 14 h 64"/>
                <a:gd name="T44" fmla="*/ 9 w 76"/>
                <a:gd name="T45" fmla="*/ 11 h 64"/>
                <a:gd name="T46" fmla="*/ 13 w 76"/>
                <a:gd name="T47" fmla="*/ 7 h 64"/>
                <a:gd name="T48" fmla="*/ 16 w 76"/>
                <a:gd name="T49" fmla="*/ 4 h 64"/>
                <a:gd name="T50" fmla="*/ 21 w 76"/>
                <a:gd name="T51" fmla="*/ 2 h 64"/>
                <a:gd name="T52" fmla="*/ 25 w 76"/>
                <a:gd name="T53" fmla="*/ 0 h 64"/>
                <a:gd name="T54" fmla="*/ 29 w 76"/>
                <a:gd name="T55" fmla="*/ 0 h 64"/>
                <a:gd name="T56" fmla="*/ 33 w 76"/>
                <a:gd name="T57" fmla="*/ 0 h 64"/>
                <a:gd name="T58" fmla="*/ 36 w 76"/>
                <a:gd name="T59" fmla="*/ 2 h 64"/>
                <a:gd name="T60" fmla="*/ 40 w 76"/>
                <a:gd name="T61" fmla="*/ 4 h 64"/>
                <a:gd name="T62" fmla="*/ 42 w 76"/>
                <a:gd name="T63" fmla="*/ 9 h 64"/>
                <a:gd name="T64" fmla="*/ 43 w 76"/>
                <a:gd name="T65" fmla="*/ 14 h 64"/>
                <a:gd name="T66" fmla="*/ 45 w 76"/>
                <a:gd name="T67" fmla="*/ 22 h 64"/>
                <a:gd name="T68" fmla="*/ 48 w 76"/>
                <a:gd name="T69" fmla="*/ 28 h 64"/>
                <a:gd name="T70" fmla="*/ 52 w 76"/>
                <a:gd name="T71" fmla="*/ 33 h 64"/>
                <a:gd name="T72" fmla="*/ 57 w 76"/>
                <a:gd name="T73" fmla="*/ 37 h 64"/>
                <a:gd name="T74" fmla="*/ 62 w 76"/>
                <a:gd name="T75" fmla="*/ 42 h 64"/>
                <a:gd name="T76" fmla="*/ 66 w 76"/>
                <a:gd name="T77" fmla="*/ 44 h 64"/>
                <a:gd name="T78" fmla="*/ 70 w 76"/>
                <a:gd name="T79" fmla="*/ 46 h 64"/>
                <a:gd name="T80" fmla="*/ 73 w 76"/>
                <a:gd name="T81" fmla="*/ 48 h 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6"/>
                <a:gd name="T124" fmla="*/ 0 h 64"/>
                <a:gd name="T125" fmla="*/ 76 w 76"/>
                <a:gd name="T126" fmla="*/ 64 h 6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6" h="64">
                  <a:moveTo>
                    <a:pt x="73" y="48"/>
                  </a:moveTo>
                  <a:lnTo>
                    <a:pt x="76" y="51"/>
                  </a:lnTo>
                  <a:lnTo>
                    <a:pt x="76" y="53"/>
                  </a:lnTo>
                  <a:lnTo>
                    <a:pt x="73" y="55"/>
                  </a:lnTo>
                  <a:lnTo>
                    <a:pt x="71" y="57"/>
                  </a:lnTo>
                  <a:lnTo>
                    <a:pt x="67" y="59"/>
                  </a:lnTo>
                  <a:lnTo>
                    <a:pt x="62" y="60"/>
                  </a:lnTo>
                  <a:lnTo>
                    <a:pt x="57" y="63"/>
                  </a:lnTo>
                  <a:lnTo>
                    <a:pt x="50" y="64"/>
                  </a:lnTo>
                  <a:lnTo>
                    <a:pt x="43" y="64"/>
                  </a:lnTo>
                  <a:lnTo>
                    <a:pt x="36" y="64"/>
                  </a:lnTo>
                  <a:lnTo>
                    <a:pt x="29" y="63"/>
                  </a:lnTo>
                  <a:lnTo>
                    <a:pt x="23" y="59"/>
                  </a:lnTo>
                  <a:lnTo>
                    <a:pt x="16" y="56"/>
                  </a:lnTo>
                  <a:lnTo>
                    <a:pt x="10" y="52"/>
                  </a:lnTo>
                  <a:lnTo>
                    <a:pt x="6" y="45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2" y="23"/>
                  </a:lnTo>
                  <a:lnTo>
                    <a:pt x="4" y="19"/>
                  </a:lnTo>
                  <a:lnTo>
                    <a:pt x="6" y="14"/>
                  </a:lnTo>
                  <a:lnTo>
                    <a:pt x="9" y="11"/>
                  </a:lnTo>
                  <a:lnTo>
                    <a:pt x="13" y="7"/>
                  </a:lnTo>
                  <a:lnTo>
                    <a:pt x="16" y="4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2"/>
                  </a:lnTo>
                  <a:lnTo>
                    <a:pt x="40" y="4"/>
                  </a:lnTo>
                  <a:lnTo>
                    <a:pt x="42" y="9"/>
                  </a:lnTo>
                  <a:lnTo>
                    <a:pt x="43" y="14"/>
                  </a:lnTo>
                  <a:lnTo>
                    <a:pt x="45" y="22"/>
                  </a:lnTo>
                  <a:lnTo>
                    <a:pt x="48" y="28"/>
                  </a:lnTo>
                  <a:lnTo>
                    <a:pt x="52" y="33"/>
                  </a:lnTo>
                  <a:lnTo>
                    <a:pt x="57" y="37"/>
                  </a:lnTo>
                  <a:lnTo>
                    <a:pt x="62" y="42"/>
                  </a:lnTo>
                  <a:lnTo>
                    <a:pt x="66" y="44"/>
                  </a:lnTo>
                  <a:lnTo>
                    <a:pt x="70" y="46"/>
                  </a:lnTo>
                  <a:lnTo>
                    <a:pt x="73" y="4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89" name="Freeform 1998"/>
            <p:cNvSpPr>
              <a:spLocks/>
            </p:cNvSpPr>
            <p:nvPr/>
          </p:nvSpPr>
          <p:spPr bwMode="auto">
            <a:xfrm>
              <a:off x="3001" y="3959"/>
              <a:ext cx="83" cy="33"/>
            </a:xfrm>
            <a:custGeom>
              <a:avLst/>
              <a:gdLst>
                <a:gd name="T0" fmla="*/ 0 w 83"/>
                <a:gd name="T1" fmla="*/ 4 h 33"/>
                <a:gd name="T2" fmla="*/ 5 w 83"/>
                <a:gd name="T3" fmla="*/ 12 h 33"/>
                <a:gd name="T4" fmla="*/ 10 w 83"/>
                <a:gd name="T5" fmla="*/ 20 h 33"/>
                <a:gd name="T6" fmla="*/ 16 w 83"/>
                <a:gd name="T7" fmla="*/ 25 h 33"/>
                <a:gd name="T8" fmla="*/ 24 w 83"/>
                <a:gd name="T9" fmla="*/ 29 h 33"/>
                <a:gd name="T10" fmla="*/ 31 w 83"/>
                <a:gd name="T11" fmla="*/ 32 h 33"/>
                <a:gd name="T12" fmla="*/ 38 w 83"/>
                <a:gd name="T13" fmla="*/ 33 h 33"/>
                <a:gd name="T14" fmla="*/ 46 w 83"/>
                <a:gd name="T15" fmla="*/ 33 h 33"/>
                <a:gd name="T16" fmla="*/ 53 w 83"/>
                <a:gd name="T17" fmla="*/ 33 h 33"/>
                <a:gd name="T18" fmla="*/ 61 w 83"/>
                <a:gd name="T19" fmla="*/ 32 h 33"/>
                <a:gd name="T20" fmla="*/ 67 w 83"/>
                <a:gd name="T21" fmla="*/ 30 h 33"/>
                <a:gd name="T22" fmla="*/ 72 w 83"/>
                <a:gd name="T23" fmla="*/ 29 h 33"/>
                <a:gd name="T24" fmla="*/ 76 w 83"/>
                <a:gd name="T25" fmla="*/ 25 h 33"/>
                <a:gd name="T26" fmla="*/ 81 w 83"/>
                <a:gd name="T27" fmla="*/ 22 h 33"/>
                <a:gd name="T28" fmla="*/ 83 w 83"/>
                <a:gd name="T29" fmla="*/ 19 h 33"/>
                <a:gd name="T30" fmla="*/ 82 w 83"/>
                <a:gd name="T31" fmla="*/ 13 h 33"/>
                <a:gd name="T32" fmla="*/ 79 w 83"/>
                <a:gd name="T33" fmla="*/ 9 h 33"/>
                <a:gd name="T34" fmla="*/ 74 w 83"/>
                <a:gd name="T35" fmla="*/ 18 h 33"/>
                <a:gd name="T36" fmla="*/ 74 w 83"/>
                <a:gd name="T37" fmla="*/ 16 h 33"/>
                <a:gd name="T38" fmla="*/ 73 w 83"/>
                <a:gd name="T39" fmla="*/ 17 h 33"/>
                <a:gd name="T40" fmla="*/ 72 w 83"/>
                <a:gd name="T41" fmla="*/ 18 h 33"/>
                <a:gd name="T42" fmla="*/ 68 w 83"/>
                <a:gd name="T43" fmla="*/ 20 h 33"/>
                <a:gd name="T44" fmla="*/ 64 w 83"/>
                <a:gd name="T45" fmla="*/ 22 h 33"/>
                <a:gd name="T46" fmla="*/ 59 w 83"/>
                <a:gd name="T47" fmla="*/ 23 h 33"/>
                <a:gd name="T48" fmla="*/ 52 w 83"/>
                <a:gd name="T49" fmla="*/ 24 h 33"/>
                <a:gd name="T50" fmla="*/ 46 w 83"/>
                <a:gd name="T51" fmla="*/ 24 h 33"/>
                <a:gd name="T52" fmla="*/ 39 w 83"/>
                <a:gd name="T53" fmla="*/ 24 h 33"/>
                <a:gd name="T54" fmla="*/ 33 w 83"/>
                <a:gd name="T55" fmla="*/ 23 h 33"/>
                <a:gd name="T56" fmla="*/ 27 w 83"/>
                <a:gd name="T57" fmla="*/ 21 h 33"/>
                <a:gd name="T58" fmla="*/ 21 w 83"/>
                <a:gd name="T59" fmla="*/ 18 h 33"/>
                <a:gd name="T60" fmla="*/ 16 w 83"/>
                <a:gd name="T61" fmla="*/ 13 h 33"/>
                <a:gd name="T62" fmla="*/ 12 w 83"/>
                <a:gd name="T63" fmla="*/ 8 h 33"/>
                <a:gd name="T64" fmla="*/ 9 w 83"/>
                <a:gd name="T65" fmla="*/ 0 h 33"/>
                <a:gd name="T66" fmla="*/ 0 w 83"/>
                <a:gd name="T67" fmla="*/ 4 h 3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3"/>
                <a:gd name="T103" fmla="*/ 0 h 33"/>
                <a:gd name="T104" fmla="*/ 83 w 83"/>
                <a:gd name="T105" fmla="*/ 33 h 3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3" h="33">
                  <a:moveTo>
                    <a:pt x="0" y="4"/>
                  </a:moveTo>
                  <a:lnTo>
                    <a:pt x="5" y="12"/>
                  </a:lnTo>
                  <a:lnTo>
                    <a:pt x="10" y="20"/>
                  </a:lnTo>
                  <a:lnTo>
                    <a:pt x="16" y="25"/>
                  </a:lnTo>
                  <a:lnTo>
                    <a:pt x="24" y="29"/>
                  </a:lnTo>
                  <a:lnTo>
                    <a:pt x="31" y="32"/>
                  </a:lnTo>
                  <a:lnTo>
                    <a:pt x="38" y="33"/>
                  </a:lnTo>
                  <a:lnTo>
                    <a:pt x="46" y="33"/>
                  </a:lnTo>
                  <a:lnTo>
                    <a:pt x="53" y="33"/>
                  </a:lnTo>
                  <a:lnTo>
                    <a:pt x="61" y="32"/>
                  </a:lnTo>
                  <a:lnTo>
                    <a:pt x="67" y="30"/>
                  </a:lnTo>
                  <a:lnTo>
                    <a:pt x="72" y="29"/>
                  </a:lnTo>
                  <a:lnTo>
                    <a:pt x="76" y="25"/>
                  </a:lnTo>
                  <a:lnTo>
                    <a:pt x="81" y="22"/>
                  </a:lnTo>
                  <a:lnTo>
                    <a:pt x="83" y="19"/>
                  </a:lnTo>
                  <a:lnTo>
                    <a:pt x="82" y="13"/>
                  </a:lnTo>
                  <a:lnTo>
                    <a:pt x="79" y="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3" y="17"/>
                  </a:lnTo>
                  <a:lnTo>
                    <a:pt x="72" y="18"/>
                  </a:lnTo>
                  <a:lnTo>
                    <a:pt x="68" y="20"/>
                  </a:lnTo>
                  <a:lnTo>
                    <a:pt x="64" y="22"/>
                  </a:lnTo>
                  <a:lnTo>
                    <a:pt x="59" y="23"/>
                  </a:lnTo>
                  <a:lnTo>
                    <a:pt x="52" y="24"/>
                  </a:lnTo>
                  <a:lnTo>
                    <a:pt x="46" y="24"/>
                  </a:lnTo>
                  <a:lnTo>
                    <a:pt x="39" y="24"/>
                  </a:lnTo>
                  <a:lnTo>
                    <a:pt x="33" y="23"/>
                  </a:lnTo>
                  <a:lnTo>
                    <a:pt x="27" y="21"/>
                  </a:lnTo>
                  <a:lnTo>
                    <a:pt x="21" y="18"/>
                  </a:lnTo>
                  <a:lnTo>
                    <a:pt x="16" y="13"/>
                  </a:lnTo>
                  <a:lnTo>
                    <a:pt x="12" y="8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90" name="Freeform 1999"/>
            <p:cNvSpPr>
              <a:spLocks/>
            </p:cNvSpPr>
            <p:nvPr/>
          </p:nvSpPr>
          <p:spPr bwMode="auto">
            <a:xfrm>
              <a:off x="3000" y="3920"/>
              <a:ext cx="51" cy="43"/>
            </a:xfrm>
            <a:custGeom>
              <a:avLst/>
              <a:gdLst>
                <a:gd name="T0" fmla="*/ 51 w 51"/>
                <a:gd name="T1" fmla="*/ 18 h 43"/>
                <a:gd name="T2" fmla="*/ 50 w 51"/>
                <a:gd name="T3" fmla="*/ 12 h 43"/>
                <a:gd name="T4" fmla="*/ 47 w 51"/>
                <a:gd name="T5" fmla="*/ 6 h 43"/>
                <a:gd name="T6" fmla="*/ 43 w 51"/>
                <a:gd name="T7" fmla="*/ 2 h 43"/>
                <a:gd name="T8" fmla="*/ 38 w 51"/>
                <a:gd name="T9" fmla="*/ 0 h 43"/>
                <a:gd name="T10" fmla="*/ 33 w 51"/>
                <a:gd name="T11" fmla="*/ 0 h 43"/>
                <a:gd name="T12" fmla="*/ 28 w 51"/>
                <a:gd name="T13" fmla="*/ 0 h 43"/>
                <a:gd name="T14" fmla="*/ 24 w 51"/>
                <a:gd name="T15" fmla="*/ 2 h 43"/>
                <a:gd name="T16" fmla="*/ 18 w 51"/>
                <a:gd name="T17" fmla="*/ 4 h 43"/>
                <a:gd name="T18" fmla="*/ 14 w 51"/>
                <a:gd name="T19" fmla="*/ 7 h 43"/>
                <a:gd name="T20" fmla="*/ 10 w 51"/>
                <a:gd name="T21" fmla="*/ 12 h 43"/>
                <a:gd name="T22" fmla="*/ 7 w 51"/>
                <a:gd name="T23" fmla="*/ 16 h 43"/>
                <a:gd name="T24" fmla="*/ 3 w 51"/>
                <a:gd name="T25" fmla="*/ 21 h 43"/>
                <a:gd name="T26" fmla="*/ 1 w 51"/>
                <a:gd name="T27" fmla="*/ 26 h 43"/>
                <a:gd name="T28" fmla="*/ 0 w 51"/>
                <a:gd name="T29" fmla="*/ 32 h 43"/>
                <a:gd name="T30" fmla="*/ 0 w 51"/>
                <a:gd name="T31" fmla="*/ 37 h 43"/>
                <a:gd name="T32" fmla="*/ 1 w 51"/>
                <a:gd name="T33" fmla="*/ 43 h 43"/>
                <a:gd name="T34" fmla="*/ 10 w 51"/>
                <a:gd name="T35" fmla="*/ 39 h 43"/>
                <a:gd name="T36" fmla="*/ 9 w 51"/>
                <a:gd name="T37" fmla="*/ 36 h 43"/>
                <a:gd name="T38" fmla="*/ 9 w 51"/>
                <a:gd name="T39" fmla="*/ 33 h 43"/>
                <a:gd name="T40" fmla="*/ 10 w 51"/>
                <a:gd name="T41" fmla="*/ 28 h 43"/>
                <a:gd name="T42" fmla="*/ 11 w 51"/>
                <a:gd name="T43" fmla="*/ 25 h 43"/>
                <a:gd name="T44" fmla="*/ 14 w 51"/>
                <a:gd name="T45" fmla="*/ 22 h 43"/>
                <a:gd name="T46" fmla="*/ 16 w 51"/>
                <a:gd name="T47" fmla="*/ 17 h 43"/>
                <a:gd name="T48" fmla="*/ 19 w 51"/>
                <a:gd name="T49" fmla="*/ 15 h 43"/>
                <a:gd name="T50" fmla="*/ 24 w 51"/>
                <a:gd name="T51" fmla="*/ 12 h 43"/>
                <a:gd name="T52" fmla="*/ 27 w 51"/>
                <a:gd name="T53" fmla="*/ 11 h 43"/>
                <a:gd name="T54" fmla="*/ 30 w 51"/>
                <a:gd name="T55" fmla="*/ 10 h 43"/>
                <a:gd name="T56" fmla="*/ 33 w 51"/>
                <a:gd name="T57" fmla="*/ 8 h 43"/>
                <a:gd name="T58" fmla="*/ 36 w 51"/>
                <a:gd name="T59" fmla="*/ 8 h 43"/>
                <a:gd name="T60" fmla="*/ 38 w 51"/>
                <a:gd name="T61" fmla="*/ 10 h 43"/>
                <a:gd name="T62" fmla="*/ 39 w 51"/>
                <a:gd name="T63" fmla="*/ 12 h 43"/>
                <a:gd name="T64" fmla="*/ 42 w 51"/>
                <a:gd name="T65" fmla="*/ 15 h 43"/>
                <a:gd name="T66" fmla="*/ 43 w 51"/>
                <a:gd name="T67" fmla="*/ 19 h 43"/>
                <a:gd name="T68" fmla="*/ 51 w 51"/>
                <a:gd name="T69" fmla="*/ 18 h 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1"/>
                <a:gd name="T106" fmla="*/ 0 h 43"/>
                <a:gd name="T107" fmla="*/ 51 w 51"/>
                <a:gd name="T108" fmla="*/ 43 h 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1" h="43">
                  <a:moveTo>
                    <a:pt x="51" y="18"/>
                  </a:moveTo>
                  <a:lnTo>
                    <a:pt x="50" y="12"/>
                  </a:lnTo>
                  <a:lnTo>
                    <a:pt x="47" y="6"/>
                  </a:lnTo>
                  <a:lnTo>
                    <a:pt x="43" y="2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4" y="7"/>
                  </a:lnTo>
                  <a:lnTo>
                    <a:pt x="10" y="12"/>
                  </a:lnTo>
                  <a:lnTo>
                    <a:pt x="7" y="16"/>
                  </a:lnTo>
                  <a:lnTo>
                    <a:pt x="3" y="21"/>
                  </a:lnTo>
                  <a:lnTo>
                    <a:pt x="1" y="26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0" y="39"/>
                  </a:lnTo>
                  <a:lnTo>
                    <a:pt x="9" y="36"/>
                  </a:lnTo>
                  <a:lnTo>
                    <a:pt x="9" y="33"/>
                  </a:lnTo>
                  <a:lnTo>
                    <a:pt x="10" y="28"/>
                  </a:lnTo>
                  <a:lnTo>
                    <a:pt x="11" y="25"/>
                  </a:lnTo>
                  <a:lnTo>
                    <a:pt x="14" y="22"/>
                  </a:lnTo>
                  <a:lnTo>
                    <a:pt x="16" y="17"/>
                  </a:lnTo>
                  <a:lnTo>
                    <a:pt x="19" y="15"/>
                  </a:lnTo>
                  <a:lnTo>
                    <a:pt x="24" y="12"/>
                  </a:lnTo>
                  <a:lnTo>
                    <a:pt x="27" y="11"/>
                  </a:lnTo>
                  <a:lnTo>
                    <a:pt x="30" y="10"/>
                  </a:lnTo>
                  <a:lnTo>
                    <a:pt x="33" y="8"/>
                  </a:lnTo>
                  <a:lnTo>
                    <a:pt x="36" y="8"/>
                  </a:lnTo>
                  <a:lnTo>
                    <a:pt x="38" y="10"/>
                  </a:lnTo>
                  <a:lnTo>
                    <a:pt x="39" y="12"/>
                  </a:lnTo>
                  <a:lnTo>
                    <a:pt x="42" y="15"/>
                  </a:lnTo>
                  <a:lnTo>
                    <a:pt x="43" y="19"/>
                  </a:lnTo>
                  <a:lnTo>
                    <a:pt x="51" y="1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91" name="Freeform 2000"/>
            <p:cNvSpPr>
              <a:spLocks/>
            </p:cNvSpPr>
            <p:nvPr/>
          </p:nvSpPr>
          <p:spPr bwMode="auto">
            <a:xfrm>
              <a:off x="3043" y="3938"/>
              <a:ext cx="37" cy="39"/>
            </a:xfrm>
            <a:custGeom>
              <a:avLst/>
              <a:gdLst>
                <a:gd name="T0" fmla="*/ 37 w 37"/>
                <a:gd name="T1" fmla="*/ 30 h 39"/>
                <a:gd name="T2" fmla="*/ 33 w 37"/>
                <a:gd name="T3" fmla="*/ 29 h 39"/>
                <a:gd name="T4" fmla="*/ 29 w 37"/>
                <a:gd name="T5" fmla="*/ 27 h 39"/>
                <a:gd name="T6" fmla="*/ 25 w 37"/>
                <a:gd name="T7" fmla="*/ 23 h 39"/>
                <a:gd name="T8" fmla="*/ 21 w 37"/>
                <a:gd name="T9" fmla="*/ 20 h 39"/>
                <a:gd name="T10" fmla="*/ 17 w 37"/>
                <a:gd name="T11" fmla="*/ 16 h 39"/>
                <a:gd name="T12" fmla="*/ 12 w 37"/>
                <a:gd name="T13" fmla="*/ 11 h 39"/>
                <a:gd name="T14" fmla="*/ 10 w 37"/>
                <a:gd name="T15" fmla="*/ 6 h 39"/>
                <a:gd name="T16" fmla="*/ 8 w 37"/>
                <a:gd name="T17" fmla="*/ 0 h 39"/>
                <a:gd name="T18" fmla="*/ 0 w 37"/>
                <a:gd name="T19" fmla="*/ 1 h 39"/>
                <a:gd name="T20" fmla="*/ 2 w 37"/>
                <a:gd name="T21" fmla="*/ 9 h 39"/>
                <a:gd name="T22" fmla="*/ 5 w 37"/>
                <a:gd name="T23" fmla="*/ 17 h 39"/>
                <a:gd name="T24" fmla="*/ 10 w 37"/>
                <a:gd name="T25" fmla="*/ 22 h 39"/>
                <a:gd name="T26" fmla="*/ 14 w 37"/>
                <a:gd name="T27" fmla="*/ 27 h 39"/>
                <a:gd name="T28" fmla="*/ 20 w 37"/>
                <a:gd name="T29" fmla="*/ 31 h 39"/>
                <a:gd name="T30" fmla="*/ 25 w 37"/>
                <a:gd name="T31" fmla="*/ 34 h 39"/>
                <a:gd name="T32" fmla="*/ 29 w 37"/>
                <a:gd name="T33" fmla="*/ 37 h 39"/>
                <a:gd name="T34" fmla="*/ 32 w 37"/>
                <a:gd name="T35" fmla="*/ 39 h 39"/>
                <a:gd name="T36" fmla="*/ 37 w 37"/>
                <a:gd name="T37" fmla="*/ 30 h 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"/>
                <a:gd name="T58" fmla="*/ 0 h 39"/>
                <a:gd name="T59" fmla="*/ 37 w 37"/>
                <a:gd name="T60" fmla="*/ 39 h 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" h="39">
                  <a:moveTo>
                    <a:pt x="37" y="30"/>
                  </a:moveTo>
                  <a:lnTo>
                    <a:pt x="33" y="29"/>
                  </a:lnTo>
                  <a:lnTo>
                    <a:pt x="29" y="27"/>
                  </a:lnTo>
                  <a:lnTo>
                    <a:pt x="25" y="23"/>
                  </a:lnTo>
                  <a:lnTo>
                    <a:pt x="21" y="20"/>
                  </a:lnTo>
                  <a:lnTo>
                    <a:pt x="17" y="16"/>
                  </a:lnTo>
                  <a:lnTo>
                    <a:pt x="12" y="11"/>
                  </a:lnTo>
                  <a:lnTo>
                    <a:pt x="10" y="6"/>
                  </a:lnTo>
                  <a:lnTo>
                    <a:pt x="8" y="0"/>
                  </a:lnTo>
                  <a:lnTo>
                    <a:pt x="0" y="1"/>
                  </a:lnTo>
                  <a:lnTo>
                    <a:pt x="2" y="9"/>
                  </a:lnTo>
                  <a:lnTo>
                    <a:pt x="5" y="17"/>
                  </a:lnTo>
                  <a:lnTo>
                    <a:pt x="10" y="22"/>
                  </a:lnTo>
                  <a:lnTo>
                    <a:pt x="14" y="27"/>
                  </a:lnTo>
                  <a:lnTo>
                    <a:pt x="20" y="31"/>
                  </a:lnTo>
                  <a:lnTo>
                    <a:pt x="25" y="34"/>
                  </a:lnTo>
                  <a:lnTo>
                    <a:pt x="29" y="37"/>
                  </a:lnTo>
                  <a:lnTo>
                    <a:pt x="32" y="39"/>
                  </a:lnTo>
                  <a:lnTo>
                    <a:pt x="37" y="3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92" name="Freeform 2001"/>
            <p:cNvSpPr>
              <a:spLocks/>
            </p:cNvSpPr>
            <p:nvPr/>
          </p:nvSpPr>
          <p:spPr bwMode="auto">
            <a:xfrm>
              <a:off x="2967" y="3937"/>
              <a:ext cx="66" cy="66"/>
            </a:xfrm>
            <a:custGeom>
              <a:avLst/>
              <a:gdLst>
                <a:gd name="T0" fmla="*/ 62 w 66"/>
                <a:gd name="T1" fmla="*/ 51 h 66"/>
                <a:gd name="T2" fmla="*/ 65 w 66"/>
                <a:gd name="T3" fmla="*/ 52 h 66"/>
                <a:gd name="T4" fmla="*/ 66 w 66"/>
                <a:gd name="T5" fmla="*/ 53 h 66"/>
                <a:gd name="T6" fmla="*/ 66 w 66"/>
                <a:gd name="T7" fmla="*/ 55 h 66"/>
                <a:gd name="T8" fmla="*/ 65 w 66"/>
                <a:gd name="T9" fmla="*/ 57 h 66"/>
                <a:gd name="T10" fmla="*/ 61 w 66"/>
                <a:gd name="T11" fmla="*/ 61 h 66"/>
                <a:gd name="T12" fmla="*/ 52 w 66"/>
                <a:gd name="T13" fmla="*/ 65 h 66"/>
                <a:gd name="T14" fmla="*/ 48 w 66"/>
                <a:gd name="T15" fmla="*/ 65 h 66"/>
                <a:gd name="T16" fmla="*/ 43 w 66"/>
                <a:gd name="T17" fmla="*/ 66 h 66"/>
                <a:gd name="T18" fmla="*/ 36 w 66"/>
                <a:gd name="T19" fmla="*/ 65 h 66"/>
                <a:gd name="T20" fmla="*/ 31 w 66"/>
                <a:gd name="T21" fmla="*/ 64 h 66"/>
                <a:gd name="T22" fmla="*/ 25 w 66"/>
                <a:gd name="T23" fmla="*/ 62 h 66"/>
                <a:gd name="T24" fmla="*/ 18 w 66"/>
                <a:gd name="T25" fmla="*/ 57 h 66"/>
                <a:gd name="T26" fmla="*/ 12 w 66"/>
                <a:gd name="T27" fmla="*/ 53 h 66"/>
                <a:gd name="T28" fmla="*/ 7 w 66"/>
                <a:gd name="T29" fmla="*/ 46 h 66"/>
                <a:gd name="T30" fmla="*/ 3 w 66"/>
                <a:gd name="T31" fmla="*/ 41 h 66"/>
                <a:gd name="T32" fmla="*/ 2 w 66"/>
                <a:gd name="T33" fmla="*/ 35 h 66"/>
                <a:gd name="T34" fmla="*/ 0 w 66"/>
                <a:gd name="T35" fmla="*/ 29 h 66"/>
                <a:gd name="T36" fmla="*/ 2 w 66"/>
                <a:gd name="T37" fmla="*/ 23 h 66"/>
                <a:gd name="T38" fmla="*/ 3 w 66"/>
                <a:gd name="T39" fmla="*/ 19 h 66"/>
                <a:gd name="T40" fmla="*/ 6 w 66"/>
                <a:gd name="T41" fmla="*/ 13 h 66"/>
                <a:gd name="T42" fmla="*/ 9 w 66"/>
                <a:gd name="T43" fmla="*/ 9 h 66"/>
                <a:gd name="T44" fmla="*/ 12 w 66"/>
                <a:gd name="T45" fmla="*/ 6 h 66"/>
                <a:gd name="T46" fmla="*/ 16 w 66"/>
                <a:gd name="T47" fmla="*/ 2 h 66"/>
                <a:gd name="T48" fmla="*/ 21 w 66"/>
                <a:gd name="T49" fmla="*/ 1 h 66"/>
                <a:gd name="T50" fmla="*/ 25 w 66"/>
                <a:gd name="T51" fmla="*/ 0 h 66"/>
                <a:gd name="T52" fmla="*/ 28 w 66"/>
                <a:gd name="T53" fmla="*/ 1 h 66"/>
                <a:gd name="T54" fmla="*/ 32 w 66"/>
                <a:gd name="T55" fmla="*/ 2 h 66"/>
                <a:gd name="T56" fmla="*/ 35 w 66"/>
                <a:gd name="T57" fmla="*/ 7 h 66"/>
                <a:gd name="T58" fmla="*/ 37 w 66"/>
                <a:gd name="T59" fmla="*/ 12 h 66"/>
                <a:gd name="T60" fmla="*/ 40 w 66"/>
                <a:gd name="T61" fmla="*/ 19 h 66"/>
                <a:gd name="T62" fmla="*/ 41 w 66"/>
                <a:gd name="T63" fmla="*/ 27 h 66"/>
                <a:gd name="T64" fmla="*/ 43 w 66"/>
                <a:gd name="T65" fmla="*/ 32 h 66"/>
                <a:gd name="T66" fmla="*/ 46 w 66"/>
                <a:gd name="T67" fmla="*/ 38 h 66"/>
                <a:gd name="T68" fmla="*/ 49 w 66"/>
                <a:gd name="T69" fmla="*/ 42 h 66"/>
                <a:gd name="T70" fmla="*/ 52 w 66"/>
                <a:gd name="T71" fmla="*/ 45 h 66"/>
                <a:gd name="T72" fmla="*/ 57 w 66"/>
                <a:gd name="T73" fmla="*/ 47 h 66"/>
                <a:gd name="T74" fmla="*/ 60 w 66"/>
                <a:gd name="T75" fmla="*/ 50 h 66"/>
                <a:gd name="T76" fmla="*/ 62 w 66"/>
                <a:gd name="T77" fmla="*/ 51 h 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6"/>
                <a:gd name="T118" fmla="*/ 0 h 66"/>
                <a:gd name="T119" fmla="*/ 66 w 66"/>
                <a:gd name="T120" fmla="*/ 66 h 6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6" h="66">
                  <a:moveTo>
                    <a:pt x="62" y="51"/>
                  </a:moveTo>
                  <a:lnTo>
                    <a:pt x="65" y="52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5" y="57"/>
                  </a:lnTo>
                  <a:lnTo>
                    <a:pt x="61" y="61"/>
                  </a:lnTo>
                  <a:lnTo>
                    <a:pt x="52" y="65"/>
                  </a:lnTo>
                  <a:lnTo>
                    <a:pt x="48" y="65"/>
                  </a:lnTo>
                  <a:lnTo>
                    <a:pt x="43" y="66"/>
                  </a:lnTo>
                  <a:lnTo>
                    <a:pt x="36" y="65"/>
                  </a:lnTo>
                  <a:lnTo>
                    <a:pt x="31" y="64"/>
                  </a:lnTo>
                  <a:lnTo>
                    <a:pt x="25" y="62"/>
                  </a:lnTo>
                  <a:lnTo>
                    <a:pt x="18" y="57"/>
                  </a:lnTo>
                  <a:lnTo>
                    <a:pt x="12" y="53"/>
                  </a:lnTo>
                  <a:lnTo>
                    <a:pt x="7" y="46"/>
                  </a:lnTo>
                  <a:lnTo>
                    <a:pt x="3" y="41"/>
                  </a:lnTo>
                  <a:lnTo>
                    <a:pt x="2" y="35"/>
                  </a:lnTo>
                  <a:lnTo>
                    <a:pt x="0" y="29"/>
                  </a:lnTo>
                  <a:lnTo>
                    <a:pt x="2" y="23"/>
                  </a:lnTo>
                  <a:lnTo>
                    <a:pt x="3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1" y="1"/>
                  </a:lnTo>
                  <a:lnTo>
                    <a:pt x="25" y="0"/>
                  </a:lnTo>
                  <a:lnTo>
                    <a:pt x="28" y="1"/>
                  </a:lnTo>
                  <a:lnTo>
                    <a:pt x="32" y="2"/>
                  </a:lnTo>
                  <a:lnTo>
                    <a:pt x="35" y="7"/>
                  </a:lnTo>
                  <a:lnTo>
                    <a:pt x="37" y="12"/>
                  </a:lnTo>
                  <a:lnTo>
                    <a:pt x="40" y="19"/>
                  </a:lnTo>
                  <a:lnTo>
                    <a:pt x="41" y="27"/>
                  </a:lnTo>
                  <a:lnTo>
                    <a:pt x="43" y="32"/>
                  </a:lnTo>
                  <a:lnTo>
                    <a:pt x="46" y="38"/>
                  </a:lnTo>
                  <a:lnTo>
                    <a:pt x="49" y="42"/>
                  </a:lnTo>
                  <a:lnTo>
                    <a:pt x="52" y="45"/>
                  </a:lnTo>
                  <a:lnTo>
                    <a:pt x="57" y="47"/>
                  </a:lnTo>
                  <a:lnTo>
                    <a:pt x="60" y="50"/>
                  </a:lnTo>
                  <a:lnTo>
                    <a:pt x="62" y="5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93" name="Freeform 2002"/>
            <p:cNvSpPr>
              <a:spLocks/>
            </p:cNvSpPr>
            <p:nvPr/>
          </p:nvSpPr>
          <p:spPr bwMode="auto">
            <a:xfrm>
              <a:off x="2970" y="3980"/>
              <a:ext cx="67" cy="28"/>
            </a:xfrm>
            <a:custGeom>
              <a:avLst/>
              <a:gdLst>
                <a:gd name="T0" fmla="*/ 0 w 67"/>
                <a:gd name="T1" fmla="*/ 6 h 28"/>
                <a:gd name="T2" fmla="*/ 6 w 67"/>
                <a:gd name="T3" fmla="*/ 13 h 28"/>
                <a:gd name="T4" fmla="*/ 13 w 67"/>
                <a:gd name="T5" fmla="*/ 19 h 28"/>
                <a:gd name="T6" fmla="*/ 20 w 67"/>
                <a:gd name="T7" fmla="*/ 22 h 28"/>
                <a:gd name="T8" fmla="*/ 26 w 67"/>
                <a:gd name="T9" fmla="*/ 25 h 28"/>
                <a:gd name="T10" fmla="*/ 33 w 67"/>
                <a:gd name="T11" fmla="*/ 26 h 28"/>
                <a:gd name="T12" fmla="*/ 40 w 67"/>
                <a:gd name="T13" fmla="*/ 28 h 28"/>
                <a:gd name="T14" fmla="*/ 45 w 67"/>
                <a:gd name="T15" fmla="*/ 28 h 28"/>
                <a:gd name="T16" fmla="*/ 50 w 67"/>
                <a:gd name="T17" fmla="*/ 25 h 28"/>
                <a:gd name="T18" fmla="*/ 60 w 67"/>
                <a:gd name="T19" fmla="*/ 22 h 28"/>
                <a:gd name="T20" fmla="*/ 65 w 67"/>
                <a:gd name="T21" fmla="*/ 18 h 28"/>
                <a:gd name="T22" fmla="*/ 67 w 67"/>
                <a:gd name="T23" fmla="*/ 13 h 28"/>
                <a:gd name="T24" fmla="*/ 67 w 67"/>
                <a:gd name="T25" fmla="*/ 8 h 28"/>
                <a:gd name="T26" fmla="*/ 64 w 67"/>
                <a:gd name="T27" fmla="*/ 4 h 28"/>
                <a:gd name="T28" fmla="*/ 60 w 67"/>
                <a:gd name="T29" fmla="*/ 3 h 28"/>
                <a:gd name="T30" fmla="*/ 59 w 67"/>
                <a:gd name="T31" fmla="*/ 12 h 28"/>
                <a:gd name="T32" fmla="*/ 60 w 67"/>
                <a:gd name="T33" fmla="*/ 12 h 28"/>
                <a:gd name="T34" fmla="*/ 59 w 67"/>
                <a:gd name="T35" fmla="*/ 12 h 28"/>
                <a:gd name="T36" fmla="*/ 59 w 67"/>
                <a:gd name="T37" fmla="*/ 11 h 28"/>
                <a:gd name="T38" fmla="*/ 56 w 67"/>
                <a:gd name="T39" fmla="*/ 14 h 28"/>
                <a:gd name="T40" fmla="*/ 48 w 67"/>
                <a:gd name="T41" fmla="*/ 18 h 28"/>
                <a:gd name="T42" fmla="*/ 44 w 67"/>
                <a:gd name="T43" fmla="*/ 18 h 28"/>
                <a:gd name="T44" fmla="*/ 40 w 67"/>
                <a:gd name="T45" fmla="*/ 19 h 28"/>
                <a:gd name="T46" fmla="*/ 34 w 67"/>
                <a:gd name="T47" fmla="*/ 18 h 28"/>
                <a:gd name="T48" fmla="*/ 29 w 67"/>
                <a:gd name="T49" fmla="*/ 17 h 28"/>
                <a:gd name="T50" fmla="*/ 24 w 67"/>
                <a:gd name="T51" fmla="*/ 14 h 28"/>
                <a:gd name="T52" fmla="*/ 18 w 67"/>
                <a:gd name="T53" fmla="*/ 11 h 28"/>
                <a:gd name="T54" fmla="*/ 12 w 67"/>
                <a:gd name="T55" fmla="*/ 7 h 28"/>
                <a:gd name="T56" fmla="*/ 7 w 67"/>
                <a:gd name="T57" fmla="*/ 0 h 28"/>
                <a:gd name="T58" fmla="*/ 0 w 67"/>
                <a:gd name="T59" fmla="*/ 6 h 2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7"/>
                <a:gd name="T91" fmla="*/ 0 h 28"/>
                <a:gd name="T92" fmla="*/ 67 w 67"/>
                <a:gd name="T93" fmla="*/ 28 h 2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7" h="28">
                  <a:moveTo>
                    <a:pt x="0" y="6"/>
                  </a:moveTo>
                  <a:lnTo>
                    <a:pt x="6" y="13"/>
                  </a:lnTo>
                  <a:lnTo>
                    <a:pt x="13" y="19"/>
                  </a:lnTo>
                  <a:lnTo>
                    <a:pt x="20" y="22"/>
                  </a:lnTo>
                  <a:lnTo>
                    <a:pt x="26" y="25"/>
                  </a:lnTo>
                  <a:lnTo>
                    <a:pt x="33" y="26"/>
                  </a:lnTo>
                  <a:lnTo>
                    <a:pt x="40" y="28"/>
                  </a:lnTo>
                  <a:lnTo>
                    <a:pt x="45" y="28"/>
                  </a:lnTo>
                  <a:lnTo>
                    <a:pt x="50" y="25"/>
                  </a:lnTo>
                  <a:lnTo>
                    <a:pt x="60" y="22"/>
                  </a:lnTo>
                  <a:lnTo>
                    <a:pt x="65" y="18"/>
                  </a:lnTo>
                  <a:lnTo>
                    <a:pt x="67" y="13"/>
                  </a:lnTo>
                  <a:lnTo>
                    <a:pt x="67" y="8"/>
                  </a:lnTo>
                  <a:lnTo>
                    <a:pt x="64" y="4"/>
                  </a:lnTo>
                  <a:lnTo>
                    <a:pt x="60" y="3"/>
                  </a:lnTo>
                  <a:lnTo>
                    <a:pt x="59" y="12"/>
                  </a:lnTo>
                  <a:lnTo>
                    <a:pt x="60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6" y="14"/>
                  </a:lnTo>
                  <a:lnTo>
                    <a:pt x="48" y="18"/>
                  </a:lnTo>
                  <a:lnTo>
                    <a:pt x="44" y="18"/>
                  </a:lnTo>
                  <a:lnTo>
                    <a:pt x="40" y="19"/>
                  </a:lnTo>
                  <a:lnTo>
                    <a:pt x="34" y="18"/>
                  </a:lnTo>
                  <a:lnTo>
                    <a:pt x="29" y="17"/>
                  </a:lnTo>
                  <a:lnTo>
                    <a:pt x="24" y="14"/>
                  </a:lnTo>
                  <a:lnTo>
                    <a:pt x="18" y="11"/>
                  </a:lnTo>
                  <a:lnTo>
                    <a:pt x="12" y="7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94" name="Freeform 2003"/>
            <p:cNvSpPr>
              <a:spLocks/>
            </p:cNvSpPr>
            <p:nvPr/>
          </p:nvSpPr>
          <p:spPr bwMode="auto">
            <a:xfrm>
              <a:off x="2963" y="3933"/>
              <a:ext cx="48" cy="53"/>
            </a:xfrm>
            <a:custGeom>
              <a:avLst/>
              <a:gdLst>
                <a:gd name="T0" fmla="*/ 48 w 48"/>
                <a:gd name="T1" fmla="*/ 23 h 53"/>
                <a:gd name="T2" fmla="*/ 46 w 48"/>
                <a:gd name="T3" fmla="*/ 14 h 53"/>
                <a:gd name="T4" fmla="*/ 43 w 48"/>
                <a:gd name="T5" fmla="*/ 8 h 53"/>
                <a:gd name="T6" fmla="*/ 38 w 48"/>
                <a:gd name="T7" fmla="*/ 3 h 53"/>
                <a:gd name="T8" fmla="*/ 34 w 48"/>
                <a:gd name="T9" fmla="*/ 1 h 53"/>
                <a:gd name="T10" fmla="*/ 29 w 48"/>
                <a:gd name="T11" fmla="*/ 0 h 53"/>
                <a:gd name="T12" fmla="*/ 24 w 48"/>
                <a:gd name="T13" fmla="*/ 1 h 53"/>
                <a:gd name="T14" fmla="*/ 18 w 48"/>
                <a:gd name="T15" fmla="*/ 3 h 53"/>
                <a:gd name="T16" fmla="*/ 14 w 48"/>
                <a:gd name="T17" fmla="*/ 6 h 53"/>
                <a:gd name="T18" fmla="*/ 10 w 48"/>
                <a:gd name="T19" fmla="*/ 10 h 53"/>
                <a:gd name="T20" fmla="*/ 6 w 48"/>
                <a:gd name="T21" fmla="*/ 15 h 53"/>
                <a:gd name="T22" fmla="*/ 3 w 48"/>
                <a:gd name="T23" fmla="*/ 21 h 53"/>
                <a:gd name="T24" fmla="*/ 1 w 48"/>
                <a:gd name="T25" fmla="*/ 27 h 53"/>
                <a:gd name="T26" fmla="*/ 0 w 48"/>
                <a:gd name="T27" fmla="*/ 33 h 53"/>
                <a:gd name="T28" fmla="*/ 1 w 48"/>
                <a:gd name="T29" fmla="*/ 39 h 53"/>
                <a:gd name="T30" fmla="*/ 3 w 48"/>
                <a:gd name="T31" fmla="*/ 46 h 53"/>
                <a:gd name="T32" fmla="*/ 7 w 48"/>
                <a:gd name="T33" fmla="*/ 53 h 53"/>
                <a:gd name="T34" fmla="*/ 14 w 48"/>
                <a:gd name="T35" fmla="*/ 47 h 53"/>
                <a:gd name="T36" fmla="*/ 11 w 48"/>
                <a:gd name="T37" fmla="*/ 43 h 53"/>
                <a:gd name="T38" fmla="*/ 10 w 48"/>
                <a:gd name="T39" fmla="*/ 38 h 53"/>
                <a:gd name="T40" fmla="*/ 9 w 48"/>
                <a:gd name="T41" fmla="*/ 33 h 53"/>
                <a:gd name="T42" fmla="*/ 10 w 48"/>
                <a:gd name="T43" fmla="*/ 28 h 53"/>
                <a:gd name="T44" fmla="*/ 11 w 48"/>
                <a:gd name="T45" fmla="*/ 24 h 53"/>
                <a:gd name="T46" fmla="*/ 13 w 48"/>
                <a:gd name="T47" fmla="*/ 20 h 53"/>
                <a:gd name="T48" fmla="*/ 16 w 48"/>
                <a:gd name="T49" fmla="*/ 16 h 53"/>
                <a:gd name="T50" fmla="*/ 19 w 48"/>
                <a:gd name="T51" fmla="*/ 13 h 53"/>
                <a:gd name="T52" fmla="*/ 22 w 48"/>
                <a:gd name="T53" fmla="*/ 11 h 53"/>
                <a:gd name="T54" fmla="*/ 26 w 48"/>
                <a:gd name="T55" fmla="*/ 10 h 53"/>
                <a:gd name="T56" fmla="*/ 29 w 48"/>
                <a:gd name="T57" fmla="*/ 9 h 53"/>
                <a:gd name="T58" fmla="*/ 31 w 48"/>
                <a:gd name="T59" fmla="*/ 10 h 53"/>
                <a:gd name="T60" fmla="*/ 33 w 48"/>
                <a:gd name="T61" fmla="*/ 11 h 53"/>
                <a:gd name="T62" fmla="*/ 35 w 48"/>
                <a:gd name="T63" fmla="*/ 13 h 53"/>
                <a:gd name="T64" fmla="*/ 37 w 48"/>
                <a:gd name="T65" fmla="*/ 17 h 53"/>
                <a:gd name="T66" fmla="*/ 39 w 48"/>
                <a:gd name="T67" fmla="*/ 24 h 53"/>
                <a:gd name="T68" fmla="*/ 48 w 48"/>
                <a:gd name="T69" fmla="*/ 23 h 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8"/>
                <a:gd name="T106" fmla="*/ 0 h 53"/>
                <a:gd name="T107" fmla="*/ 48 w 48"/>
                <a:gd name="T108" fmla="*/ 53 h 5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8" h="53">
                  <a:moveTo>
                    <a:pt x="48" y="23"/>
                  </a:moveTo>
                  <a:lnTo>
                    <a:pt x="46" y="14"/>
                  </a:lnTo>
                  <a:lnTo>
                    <a:pt x="43" y="8"/>
                  </a:lnTo>
                  <a:lnTo>
                    <a:pt x="38" y="3"/>
                  </a:lnTo>
                  <a:lnTo>
                    <a:pt x="34" y="1"/>
                  </a:lnTo>
                  <a:lnTo>
                    <a:pt x="29" y="0"/>
                  </a:lnTo>
                  <a:lnTo>
                    <a:pt x="24" y="1"/>
                  </a:lnTo>
                  <a:lnTo>
                    <a:pt x="18" y="3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5"/>
                  </a:lnTo>
                  <a:lnTo>
                    <a:pt x="3" y="21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3" y="46"/>
                  </a:lnTo>
                  <a:lnTo>
                    <a:pt x="7" y="53"/>
                  </a:lnTo>
                  <a:lnTo>
                    <a:pt x="14" y="47"/>
                  </a:lnTo>
                  <a:lnTo>
                    <a:pt x="11" y="43"/>
                  </a:lnTo>
                  <a:lnTo>
                    <a:pt x="10" y="38"/>
                  </a:lnTo>
                  <a:lnTo>
                    <a:pt x="9" y="33"/>
                  </a:lnTo>
                  <a:lnTo>
                    <a:pt x="10" y="28"/>
                  </a:lnTo>
                  <a:lnTo>
                    <a:pt x="11" y="24"/>
                  </a:lnTo>
                  <a:lnTo>
                    <a:pt x="13" y="20"/>
                  </a:lnTo>
                  <a:lnTo>
                    <a:pt x="16" y="16"/>
                  </a:lnTo>
                  <a:lnTo>
                    <a:pt x="19" y="13"/>
                  </a:lnTo>
                  <a:lnTo>
                    <a:pt x="22" y="11"/>
                  </a:lnTo>
                  <a:lnTo>
                    <a:pt x="26" y="10"/>
                  </a:lnTo>
                  <a:lnTo>
                    <a:pt x="29" y="9"/>
                  </a:lnTo>
                  <a:lnTo>
                    <a:pt x="31" y="10"/>
                  </a:lnTo>
                  <a:lnTo>
                    <a:pt x="33" y="11"/>
                  </a:lnTo>
                  <a:lnTo>
                    <a:pt x="35" y="13"/>
                  </a:lnTo>
                  <a:lnTo>
                    <a:pt x="37" y="17"/>
                  </a:lnTo>
                  <a:lnTo>
                    <a:pt x="39" y="24"/>
                  </a:lnTo>
                  <a:lnTo>
                    <a:pt x="48" y="2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95" name="Freeform 2004"/>
            <p:cNvSpPr>
              <a:spLocks/>
            </p:cNvSpPr>
            <p:nvPr/>
          </p:nvSpPr>
          <p:spPr bwMode="auto">
            <a:xfrm>
              <a:off x="3002" y="3956"/>
              <a:ext cx="28" cy="36"/>
            </a:xfrm>
            <a:custGeom>
              <a:avLst/>
              <a:gdLst>
                <a:gd name="T0" fmla="*/ 28 w 28"/>
                <a:gd name="T1" fmla="*/ 27 h 36"/>
                <a:gd name="T2" fmla="*/ 26 w 28"/>
                <a:gd name="T3" fmla="*/ 26 h 36"/>
                <a:gd name="T4" fmla="*/ 24 w 28"/>
                <a:gd name="T5" fmla="*/ 25 h 36"/>
                <a:gd name="T6" fmla="*/ 20 w 28"/>
                <a:gd name="T7" fmla="*/ 23 h 36"/>
                <a:gd name="T8" fmla="*/ 17 w 28"/>
                <a:gd name="T9" fmla="*/ 20 h 36"/>
                <a:gd name="T10" fmla="*/ 14 w 28"/>
                <a:gd name="T11" fmla="*/ 16 h 36"/>
                <a:gd name="T12" fmla="*/ 12 w 28"/>
                <a:gd name="T13" fmla="*/ 12 h 36"/>
                <a:gd name="T14" fmla="*/ 10 w 28"/>
                <a:gd name="T15" fmla="*/ 7 h 36"/>
                <a:gd name="T16" fmla="*/ 9 w 28"/>
                <a:gd name="T17" fmla="*/ 0 h 36"/>
                <a:gd name="T18" fmla="*/ 0 w 28"/>
                <a:gd name="T19" fmla="*/ 1 h 36"/>
                <a:gd name="T20" fmla="*/ 1 w 28"/>
                <a:gd name="T21" fmla="*/ 9 h 36"/>
                <a:gd name="T22" fmla="*/ 4 w 28"/>
                <a:gd name="T23" fmla="*/ 15 h 36"/>
                <a:gd name="T24" fmla="*/ 8 w 28"/>
                <a:gd name="T25" fmla="*/ 21 h 36"/>
                <a:gd name="T26" fmla="*/ 11 w 28"/>
                <a:gd name="T27" fmla="*/ 26 h 36"/>
                <a:gd name="T28" fmla="*/ 15 w 28"/>
                <a:gd name="T29" fmla="*/ 30 h 36"/>
                <a:gd name="T30" fmla="*/ 18 w 28"/>
                <a:gd name="T31" fmla="*/ 33 h 36"/>
                <a:gd name="T32" fmla="*/ 23 w 28"/>
                <a:gd name="T33" fmla="*/ 35 h 36"/>
                <a:gd name="T34" fmla="*/ 27 w 28"/>
                <a:gd name="T35" fmla="*/ 36 h 36"/>
                <a:gd name="T36" fmla="*/ 28 w 28"/>
                <a:gd name="T37" fmla="*/ 27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"/>
                <a:gd name="T58" fmla="*/ 0 h 36"/>
                <a:gd name="T59" fmla="*/ 28 w 28"/>
                <a:gd name="T60" fmla="*/ 36 h 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" h="36">
                  <a:moveTo>
                    <a:pt x="28" y="27"/>
                  </a:moveTo>
                  <a:lnTo>
                    <a:pt x="26" y="26"/>
                  </a:lnTo>
                  <a:lnTo>
                    <a:pt x="24" y="25"/>
                  </a:lnTo>
                  <a:lnTo>
                    <a:pt x="20" y="23"/>
                  </a:lnTo>
                  <a:lnTo>
                    <a:pt x="17" y="20"/>
                  </a:lnTo>
                  <a:lnTo>
                    <a:pt x="14" y="16"/>
                  </a:lnTo>
                  <a:lnTo>
                    <a:pt x="12" y="12"/>
                  </a:lnTo>
                  <a:lnTo>
                    <a:pt x="10" y="7"/>
                  </a:lnTo>
                  <a:lnTo>
                    <a:pt x="9" y="0"/>
                  </a:lnTo>
                  <a:lnTo>
                    <a:pt x="0" y="1"/>
                  </a:lnTo>
                  <a:lnTo>
                    <a:pt x="1" y="9"/>
                  </a:lnTo>
                  <a:lnTo>
                    <a:pt x="4" y="15"/>
                  </a:lnTo>
                  <a:lnTo>
                    <a:pt x="8" y="21"/>
                  </a:lnTo>
                  <a:lnTo>
                    <a:pt x="11" y="26"/>
                  </a:lnTo>
                  <a:lnTo>
                    <a:pt x="15" y="30"/>
                  </a:lnTo>
                  <a:lnTo>
                    <a:pt x="18" y="33"/>
                  </a:lnTo>
                  <a:lnTo>
                    <a:pt x="23" y="35"/>
                  </a:lnTo>
                  <a:lnTo>
                    <a:pt x="27" y="36"/>
                  </a:lnTo>
                  <a:lnTo>
                    <a:pt x="28" y="2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96" name="Freeform 2005"/>
            <p:cNvSpPr>
              <a:spLocks/>
            </p:cNvSpPr>
            <p:nvPr/>
          </p:nvSpPr>
          <p:spPr bwMode="auto">
            <a:xfrm>
              <a:off x="2928" y="3957"/>
              <a:ext cx="68" cy="60"/>
            </a:xfrm>
            <a:custGeom>
              <a:avLst/>
              <a:gdLst>
                <a:gd name="T0" fmla="*/ 66 w 68"/>
                <a:gd name="T1" fmla="*/ 43 h 60"/>
                <a:gd name="T2" fmla="*/ 68 w 68"/>
                <a:gd name="T3" fmla="*/ 44 h 60"/>
                <a:gd name="T4" fmla="*/ 68 w 68"/>
                <a:gd name="T5" fmla="*/ 44 h 60"/>
                <a:gd name="T6" fmla="*/ 67 w 68"/>
                <a:gd name="T7" fmla="*/ 46 h 60"/>
                <a:gd name="T8" fmla="*/ 66 w 68"/>
                <a:gd name="T9" fmla="*/ 47 h 60"/>
                <a:gd name="T10" fmla="*/ 61 w 68"/>
                <a:gd name="T11" fmla="*/ 52 h 60"/>
                <a:gd name="T12" fmla="*/ 54 w 68"/>
                <a:gd name="T13" fmla="*/ 55 h 60"/>
                <a:gd name="T14" fmla="*/ 48 w 68"/>
                <a:gd name="T15" fmla="*/ 58 h 60"/>
                <a:gd name="T16" fmla="*/ 43 w 68"/>
                <a:gd name="T17" fmla="*/ 60 h 60"/>
                <a:gd name="T18" fmla="*/ 42 w 68"/>
                <a:gd name="T19" fmla="*/ 60 h 60"/>
                <a:gd name="T20" fmla="*/ 41 w 68"/>
                <a:gd name="T21" fmla="*/ 59 h 60"/>
                <a:gd name="T22" fmla="*/ 42 w 68"/>
                <a:gd name="T23" fmla="*/ 58 h 60"/>
                <a:gd name="T24" fmla="*/ 43 w 68"/>
                <a:gd name="T25" fmla="*/ 56 h 60"/>
                <a:gd name="T26" fmla="*/ 46 w 68"/>
                <a:gd name="T27" fmla="*/ 53 h 60"/>
                <a:gd name="T28" fmla="*/ 47 w 68"/>
                <a:gd name="T29" fmla="*/ 48 h 60"/>
                <a:gd name="T30" fmla="*/ 47 w 68"/>
                <a:gd name="T31" fmla="*/ 45 h 60"/>
                <a:gd name="T32" fmla="*/ 47 w 68"/>
                <a:gd name="T33" fmla="*/ 42 h 60"/>
                <a:gd name="T34" fmla="*/ 45 w 68"/>
                <a:gd name="T35" fmla="*/ 38 h 60"/>
                <a:gd name="T36" fmla="*/ 43 w 68"/>
                <a:gd name="T37" fmla="*/ 36 h 60"/>
                <a:gd name="T38" fmla="*/ 41 w 68"/>
                <a:gd name="T39" fmla="*/ 34 h 60"/>
                <a:gd name="T40" fmla="*/ 36 w 68"/>
                <a:gd name="T41" fmla="*/ 31 h 60"/>
                <a:gd name="T42" fmla="*/ 29 w 68"/>
                <a:gd name="T43" fmla="*/ 27 h 60"/>
                <a:gd name="T44" fmla="*/ 20 w 68"/>
                <a:gd name="T45" fmla="*/ 24 h 60"/>
                <a:gd name="T46" fmla="*/ 12 w 68"/>
                <a:gd name="T47" fmla="*/ 22 h 60"/>
                <a:gd name="T48" fmla="*/ 5 w 68"/>
                <a:gd name="T49" fmla="*/ 21 h 60"/>
                <a:gd name="T50" fmla="*/ 1 w 68"/>
                <a:gd name="T51" fmla="*/ 21 h 60"/>
                <a:gd name="T52" fmla="*/ 0 w 68"/>
                <a:gd name="T53" fmla="*/ 20 h 60"/>
                <a:gd name="T54" fmla="*/ 0 w 68"/>
                <a:gd name="T55" fmla="*/ 18 h 60"/>
                <a:gd name="T56" fmla="*/ 1 w 68"/>
                <a:gd name="T57" fmla="*/ 15 h 60"/>
                <a:gd name="T58" fmla="*/ 5 w 68"/>
                <a:gd name="T59" fmla="*/ 11 h 60"/>
                <a:gd name="T60" fmla="*/ 11 w 68"/>
                <a:gd name="T61" fmla="*/ 7 h 60"/>
                <a:gd name="T62" fmla="*/ 18 w 68"/>
                <a:gd name="T63" fmla="*/ 2 h 60"/>
                <a:gd name="T64" fmla="*/ 26 w 68"/>
                <a:gd name="T65" fmla="*/ 0 h 60"/>
                <a:gd name="T66" fmla="*/ 29 w 68"/>
                <a:gd name="T67" fmla="*/ 0 h 60"/>
                <a:gd name="T68" fmla="*/ 32 w 68"/>
                <a:gd name="T69" fmla="*/ 1 h 60"/>
                <a:gd name="T70" fmla="*/ 34 w 68"/>
                <a:gd name="T71" fmla="*/ 2 h 60"/>
                <a:gd name="T72" fmla="*/ 36 w 68"/>
                <a:gd name="T73" fmla="*/ 4 h 60"/>
                <a:gd name="T74" fmla="*/ 39 w 68"/>
                <a:gd name="T75" fmla="*/ 12 h 60"/>
                <a:gd name="T76" fmla="*/ 43 w 68"/>
                <a:gd name="T77" fmla="*/ 19 h 60"/>
                <a:gd name="T78" fmla="*/ 47 w 68"/>
                <a:gd name="T79" fmla="*/ 25 h 60"/>
                <a:gd name="T80" fmla="*/ 51 w 68"/>
                <a:gd name="T81" fmla="*/ 31 h 60"/>
                <a:gd name="T82" fmla="*/ 55 w 68"/>
                <a:gd name="T83" fmla="*/ 35 h 60"/>
                <a:gd name="T84" fmla="*/ 60 w 68"/>
                <a:gd name="T85" fmla="*/ 40 h 60"/>
                <a:gd name="T86" fmla="*/ 63 w 68"/>
                <a:gd name="T87" fmla="*/ 42 h 60"/>
                <a:gd name="T88" fmla="*/ 66 w 68"/>
                <a:gd name="T89" fmla="*/ 43 h 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8"/>
                <a:gd name="T136" fmla="*/ 0 h 60"/>
                <a:gd name="T137" fmla="*/ 68 w 68"/>
                <a:gd name="T138" fmla="*/ 60 h 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8" h="60">
                  <a:moveTo>
                    <a:pt x="66" y="43"/>
                  </a:moveTo>
                  <a:lnTo>
                    <a:pt x="68" y="44"/>
                  </a:lnTo>
                  <a:lnTo>
                    <a:pt x="67" y="46"/>
                  </a:lnTo>
                  <a:lnTo>
                    <a:pt x="66" y="47"/>
                  </a:lnTo>
                  <a:lnTo>
                    <a:pt x="61" y="52"/>
                  </a:lnTo>
                  <a:lnTo>
                    <a:pt x="54" y="55"/>
                  </a:lnTo>
                  <a:lnTo>
                    <a:pt x="48" y="58"/>
                  </a:lnTo>
                  <a:lnTo>
                    <a:pt x="43" y="60"/>
                  </a:lnTo>
                  <a:lnTo>
                    <a:pt x="42" y="60"/>
                  </a:lnTo>
                  <a:lnTo>
                    <a:pt x="41" y="59"/>
                  </a:lnTo>
                  <a:lnTo>
                    <a:pt x="42" y="58"/>
                  </a:lnTo>
                  <a:lnTo>
                    <a:pt x="43" y="56"/>
                  </a:lnTo>
                  <a:lnTo>
                    <a:pt x="46" y="53"/>
                  </a:lnTo>
                  <a:lnTo>
                    <a:pt x="47" y="48"/>
                  </a:lnTo>
                  <a:lnTo>
                    <a:pt x="47" y="45"/>
                  </a:lnTo>
                  <a:lnTo>
                    <a:pt x="47" y="42"/>
                  </a:lnTo>
                  <a:lnTo>
                    <a:pt x="45" y="38"/>
                  </a:lnTo>
                  <a:lnTo>
                    <a:pt x="43" y="36"/>
                  </a:lnTo>
                  <a:lnTo>
                    <a:pt x="41" y="34"/>
                  </a:lnTo>
                  <a:lnTo>
                    <a:pt x="36" y="31"/>
                  </a:lnTo>
                  <a:lnTo>
                    <a:pt x="29" y="27"/>
                  </a:lnTo>
                  <a:lnTo>
                    <a:pt x="20" y="24"/>
                  </a:lnTo>
                  <a:lnTo>
                    <a:pt x="12" y="22"/>
                  </a:lnTo>
                  <a:lnTo>
                    <a:pt x="5" y="21"/>
                  </a:lnTo>
                  <a:lnTo>
                    <a:pt x="1" y="21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1" y="15"/>
                  </a:lnTo>
                  <a:lnTo>
                    <a:pt x="5" y="11"/>
                  </a:lnTo>
                  <a:lnTo>
                    <a:pt x="11" y="7"/>
                  </a:lnTo>
                  <a:lnTo>
                    <a:pt x="18" y="2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2" y="1"/>
                  </a:lnTo>
                  <a:lnTo>
                    <a:pt x="34" y="2"/>
                  </a:lnTo>
                  <a:lnTo>
                    <a:pt x="36" y="4"/>
                  </a:lnTo>
                  <a:lnTo>
                    <a:pt x="39" y="12"/>
                  </a:lnTo>
                  <a:lnTo>
                    <a:pt x="43" y="19"/>
                  </a:lnTo>
                  <a:lnTo>
                    <a:pt x="47" y="25"/>
                  </a:lnTo>
                  <a:lnTo>
                    <a:pt x="51" y="31"/>
                  </a:lnTo>
                  <a:lnTo>
                    <a:pt x="55" y="35"/>
                  </a:lnTo>
                  <a:lnTo>
                    <a:pt x="60" y="40"/>
                  </a:lnTo>
                  <a:lnTo>
                    <a:pt x="63" y="42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97" name="Freeform 2006"/>
            <p:cNvSpPr>
              <a:spLocks/>
            </p:cNvSpPr>
            <p:nvPr/>
          </p:nvSpPr>
          <p:spPr bwMode="auto">
            <a:xfrm>
              <a:off x="2964" y="3995"/>
              <a:ext cx="36" cy="27"/>
            </a:xfrm>
            <a:custGeom>
              <a:avLst/>
              <a:gdLst>
                <a:gd name="T0" fmla="*/ 3 w 36"/>
                <a:gd name="T1" fmla="*/ 15 h 27"/>
                <a:gd name="T2" fmla="*/ 1 w 36"/>
                <a:gd name="T3" fmla="*/ 18 h 27"/>
                <a:gd name="T4" fmla="*/ 0 w 36"/>
                <a:gd name="T5" fmla="*/ 22 h 27"/>
                <a:gd name="T6" fmla="*/ 5 w 36"/>
                <a:gd name="T7" fmla="*/ 27 h 27"/>
                <a:gd name="T8" fmla="*/ 8 w 36"/>
                <a:gd name="T9" fmla="*/ 27 h 27"/>
                <a:gd name="T10" fmla="*/ 14 w 36"/>
                <a:gd name="T11" fmla="*/ 25 h 27"/>
                <a:gd name="T12" fmla="*/ 20 w 36"/>
                <a:gd name="T13" fmla="*/ 21 h 27"/>
                <a:gd name="T14" fmla="*/ 27 w 36"/>
                <a:gd name="T15" fmla="*/ 17 h 27"/>
                <a:gd name="T16" fmla="*/ 32 w 36"/>
                <a:gd name="T17" fmla="*/ 14 h 27"/>
                <a:gd name="T18" fmla="*/ 35 w 36"/>
                <a:gd name="T19" fmla="*/ 10 h 27"/>
                <a:gd name="T20" fmla="*/ 36 w 36"/>
                <a:gd name="T21" fmla="*/ 7 h 27"/>
                <a:gd name="T22" fmla="*/ 34 w 36"/>
                <a:gd name="T23" fmla="*/ 2 h 27"/>
                <a:gd name="T24" fmla="*/ 31 w 36"/>
                <a:gd name="T25" fmla="*/ 0 h 27"/>
                <a:gd name="T26" fmla="*/ 30 w 36"/>
                <a:gd name="T27" fmla="*/ 9 h 27"/>
                <a:gd name="T28" fmla="*/ 29 w 36"/>
                <a:gd name="T29" fmla="*/ 9 h 27"/>
                <a:gd name="T30" fmla="*/ 28 w 36"/>
                <a:gd name="T31" fmla="*/ 6 h 27"/>
                <a:gd name="T32" fmla="*/ 28 w 36"/>
                <a:gd name="T33" fmla="*/ 5 h 27"/>
                <a:gd name="T34" fmla="*/ 27 w 36"/>
                <a:gd name="T35" fmla="*/ 6 h 27"/>
                <a:gd name="T36" fmla="*/ 23 w 36"/>
                <a:gd name="T37" fmla="*/ 9 h 27"/>
                <a:gd name="T38" fmla="*/ 16 w 36"/>
                <a:gd name="T39" fmla="*/ 14 h 27"/>
                <a:gd name="T40" fmla="*/ 10 w 36"/>
                <a:gd name="T41" fmla="*/ 16 h 27"/>
                <a:gd name="T42" fmla="*/ 6 w 36"/>
                <a:gd name="T43" fmla="*/ 18 h 27"/>
                <a:gd name="T44" fmla="*/ 7 w 36"/>
                <a:gd name="T45" fmla="*/ 18 h 27"/>
                <a:gd name="T46" fmla="*/ 9 w 36"/>
                <a:gd name="T47" fmla="*/ 21 h 27"/>
                <a:gd name="T48" fmla="*/ 9 w 36"/>
                <a:gd name="T49" fmla="*/ 22 h 27"/>
                <a:gd name="T50" fmla="*/ 10 w 36"/>
                <a:gd name="T51" fmla="*/ 21 h 27"/>
                <a:gd name="T52" fmla="*/ 3 w 36"/>
                <a:gd name="T53" fmla="*/ 15 h 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6"/>
                <a:gd name="T82" fmla="*/ 0 h 27"/>
                <a:gd name="T83" fmla="*/ 36 w 36"/>
                <a:gd name="T84" fmla="*/ 27 h 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6" h="27">
                  <a:moveTo>
                    <a:pt x="3" y="15"/>
                  </a:moveTo>
                  <a:lnTo>
                    <a:pt x="1" y="18"/>
                  </a:lnTo>
                  <a:lnTo>
                    <a:pt x="0" y="22"/>
                  </a:lnTo>
                  <a:lnTo>
                    <a:pt x="5" y="27"/>
                  </a:lnTo>
                  <a:lnTo>
                    <a:pt x="8" y="27"/>
                  </a:lnTo>
                  <a:lnTo>
                    <a:pt x="14" y="25"/>
                  </a:lnTo>
                  <a:lnTo>
                    <a:pt x="20" y="21"/>
                  </a:lnTo>
                  <a:lnTo>
                    <a:pt x="27" y="17"/>
                  </a:lnTo>
                  <a:lnTo>
                    <a:pt x="32" y="14"/>
                  </a:lnTo>
                  <a:lnTo>
                    <a:pt x="35" y="10"/>
                  </a:lnTo>
                  <a:lnTo>
                    <a:pt x="36" y="7"/>
                  </a:lnTo>
                  <a:lnTo>
                    <a:pt x="34" y="2"/>
                  </a:lnTo>
                  <a:lnTo>
                    <a:pt x="31" y="0"/>
                  </a:lnTo>
                  <a:lnTo>
                    <a:pt x="30" y="9"/>
                  </a:lnTo>
                  <a:lnTo>
                    <a:pt x="29" y="9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7" y="6"/>
                  </a:lnTo>
                  <a:lnTo>
                    <a:pt x="23" y="9"/>
                  </a:lnTo>
                  <a:lnTo>
                    <a:pt x="16" y="14"/>
                  </a:lnTo>
                  <a:lnTo>
                    <a:pt x="10" y="16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10" y="21"/>
                  </a:lnTo>
                  <a:lnTo>
                    <a:pt x="3" y="1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98" name="Freeform 2007"/>
            <p:cNvSpPr>
              <a:spLocks/>
            </p:cNvSpPr>
            <p:nvPr/>
          </p:nvSpPr>
          <p:spPr bwMode="auto">
            <a:xfrm>
              <a:off x="2933" y="3973"/>
              <a:ext cx="47" cy="43"/>
            </a:xfrm>
            <a:custGeom>
              <a:avLst/>
              <a:gdLst>
                <a:gd name="T0" fmla="*/ 0 w 47"/>
                <a:gd name="T1" fmla="*/ 9 h 43"/>
                <a:gd name="T2" fmla="*/ 6 w 47"/>
                <a:gd name="T3" fmla="*/ 10 h 43"/>
                <a:gd name="T4" fmla="*/ 13 w 47"/>
                <a:gd name="T5" fmla="*/ 13 h 43"/>
                <a:gd name="T6" fmla="*/ 22 w 47"/>
                <a:gd name="T7" fmla="*/ 16 h 43"/>
                <a:gd name="T8" fmla="*/ 29 w 47"/>
                <a:gd name="T9" fmla="*/ 19 h 43"/>
                <a:gd name="T10" fmla="*/ 32 w 47"/>
                <a:gd name="T11" fmla="*/ 21 h 43"/>
                <a:gd name="T12" fmla="*/ 34 w 47"/>
                <a:gd name="T13" fmla="*/ 24 h 43"/>
                <a:gd name="T14" fmla="*/ 37 w 47"/>
                <a:gd name="T15" fmla="*/ 26 h 43"/>
                <a:gd name="T16" fmla="*/ 38 w 47"/>
                <a:gd name="T17" fmla="*/ 28 h 43"/>
                <a:gd name="T18" fmla="*/ 38 w 47"/>
                <a:gd name="T19" fmla="*/ 29 h 43"/>
                <a:gd name="T20" fmla="*/ 38 w 47"/>
                <a:gd name="T21" fmla="*/ 31 h 43"/>
                <a:gd name="T22" fmla="*/ 37 w 47"/>
                <a:gd name="T23" fmla="*/ 35 h 43"/>
                <a:gd name="T24" fmla="*/ 34 w 47"/>
                <a:gd name="T25" fmla="*/ 37 h 43"/>
                <a:gd name="T26" fmla="*/ 41 w 47"/>
                <a:gd name="T27" fmla="*/ 43 h 43"/>
                <a:gd name="T28" fmla="*/ 44 w 47"/>
                <a:gd name="T29" fmla="*/ 39 h 43"/>
                <a:gd name="T30" fmla="*/ 46 w 47"/>
                <a:gd name="T31" fmla="*/ 33 h 43"/>
                <a:gd name="T32" fmla="*/ 47 w 47"/>
                <a:gd name="T33" fmla="*/ 29 h 43"/>
                <a:gd name="T34" fmla="*/ 46 w 47"/>
                <a:gd name="T35" fmla="*/ 25 h 43"/>
                <a:gd name="T36" fmla="*/ 44 w 47"/>
                <a:gd name="T37" fmla="*/ 20 h 43"/>
                <a:gd name="T38" fmla="*/ 41 w 47"/>
                <a:gd name="T39" fmla="*/ 17 h 43"/>
                <a:gd name="T40" fmla="*/ 38 w 47"/>
                <a:gd name="T41" fmla="*/ 14 h 43"/>
                <a:gd name="T42" fmla="*/ 33 w 47"/>
                <a:gd name="T43" fmla="*/ 11 h 43"/>
                <a:gd name="T44" fmla="*/ 25 w 47"/>
                <a:gd name="T45" fmla="*/ 7 h 43"/>
                <a:gd name="T46" fmla="*/ 16 w 47"/>
                <a:gd name="T47" fmla="*/ 4 h 43"/>
                <a:gd name="T48" fmla="*/ 7 w 47"/>
                <a:gd name="T49" fmla="*/ 2 h 43"/>
                <a:gd name="T50" fmla="*/ 0 w 47"/>
                <a:gd name="T51" fmla="*/ 0 h 43"/>
                <a:gd name="T52" fmla="*/ 0 w 47"/>
                <a:gd name="T53" fmla="*/ 9 h 4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7"/>
                <a:gd name="T82" fmla="*/ 0 h 43"/>
                <a:gd name="T83" fmla="*/ 47 w 47"/>
                <a:gd name="T84" fmla="*/ 43 h 4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7" h="43">
                  <a:moveTo>
                    <a:pt x="0" y="9"/>
                  </a:moveTo>
                  <a:lnTo>
                    <a:pt x="6" y="10"/>
                  </a:lnTo>
                  <a:lnTo>
                    <a:pt x="13" y="13"/>
                  </a:lnTo>
                  <a:lnTo>
                    <a:pt x="22" y="16"/>
                  </a:lnTo>
                  <a:lnTo>
                    <a:pt x="29" y="19"/>
                  </a:lnTo>
                  <a:lnTo>
                    <a:pt x="32" y="21"/>
                  </a:lnTo>
                  <a:lnTo>
                    <a:pt x="34" y="24"/>
                  </a:lnTo>
                  <a:lnTo>
                    <a:pt x="37" y="26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8" y="31"/>
                  </a:lnTo>
                  <a:lnTo>
                    <a:pt x="37" y="35"/>
                  </a:lnTo>
                  <a:lnTo>
                    <a:pt x="34" y="37"/>
                  </a:lnTo>
                  <a:lnTo>
                    <a:pt x="41" y="43"/>
                  </a:lnTo>
                  <a:lnTo>
                    <a:pt x="44" y="39"/>
                  </a:lnTo>
                  <a:lnTo>
                    <a:pt x="46" y="33"/>
                  </a:lnTo>
                  <a:lnTo>
                    <a:pt x="47" y="29"/>
                  </a:lnTo>
                  <a:lnTo>
                    <a:pt x="46" y="25"/>
                  </a:lnTo>
                  <a:lnTo>
                    <a:pt x="44" y="20"/>
                  </a:lnTo>
                  <a:lnTo>
                    <a:pt x="41" y="17"/>
                  </a:lnTo>
                  <a:lnTo>
                    <a:pt x="38" y="14"/>
                  </a:lnTo>
                  <a:lnTo>
                    <a:pt x="33" y="11"/>
                  </a:lnTo>
                  <a:lnTo>
                    <a:pt x="25" y="7"/>
                  </a:lnTo>
                  <a:lnTo>
                    <a:pt x="16" y="4"/>
                  </a:lnTo>
                  <a:lnTo>
                    <a:pt x="7" y="2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99" name="Freeform 2008"/>
            <p:cNvSpPr>
              <a:spLocks/>
            </p:cNvSpPr>
            <p:nvPr/>
          </p:nvSpPr>
          <p:spPr bwMode="auto">
            <a:xfrm>
              <a:off x="2924" y="3953"/>
              <a:ext cx="43" cy="29"/>
            </a:xfrm>
            <a:custGeom>
              <a:avLst/>
              <a:gdLst>
                <a:gd name="T0" fmla="*/ 43 w 43"/>
                <a:gd name="T1" fmla="*/ 7 h 29"/>
                <a:gd name="T2" fmla="*/ 41 w 43"/>
                <a:gd name="T3" fmla="*/ 3 h 29"/>
                <a:gd name="T4" fmla="*/ 37 w 43"/>
                <a:gd name="T5" fmla="*/ 1 h 29"/>
                <a:gd name="T6" fmla="*/ 33 w 43"/>
                <a:gd name="T7" fmla="*/ 0 h 29"/>
                <a:gd name="T8" fmla="*/ 29 w 43"/>
                <a:gd name="T9" fmla="*/ 0 h 29"/>
                <a:gd name="T10" fmla="*/ 20 w 43"/>
                <a:gd name="T11" fmla="*/ 2 h 29"/>
                <a:gd name="T12" fmla="*/ 13 w 43"/>
                <a:gd name="T13" fmla="*/ 6 h 29"/>
                <a:gd name="T14" fmla="*/ 6 w 43"/>
                <a:gd name="T15" fmla="*/ 12 h 29"/>
                <a:gd name="T16" fmla="*/ 1 w 43"/>
                <a:gd name="T17" fmla="*/ 17 h 29"/>
                <a:gd name="T18" fmla="*/ 0 w 43"/>
                <a:gd name="T19" fmla="*/ 22 h 29"/>
                <a:gd name="T20" fmla="*/ 1 w 43"/>
                <a:gd name="T21" fmla="*/ 26 h 29"/>
                <a:gd name="T22" fmla="*/ 4 w 43"/>
                <a:gd name="T23" fmla="*/ 29 h 29"/>
                <a:gd name="T24" fmla="*/ 9 w 43"/>
                <a:gd name="T25" fmla="*/ 29 h 29"/>
                <a:gd name="T26" fmla="*/ 9 w 43"/>
                <a:gd name="T27" fmla="*/ 20 h 29"/>
                <a:gd name="T28" fmla="*/ 8 w 43"/>
                <a:gd name="T29" fmla="*/ 20 h 29"/>
                <a:gd name="T30" fmla="*/ 9 w 43"/>
                <a:gd name="T31" fmla="*/ 22 h 29"/>
                <a:gd name="T32" fmla="*/ 9 w 43"/>
                <a:gd name="T33" fmla="*/ 23 h 29"/>
                <a:gd name="T34" fmla="*/ 12 w 43"/>
                <a:gd name="T35" fmla="*/ 18 h 29"/>
                <a:gd name="T36" fmla="*/ 17 w 43"/>
                <a:gd name="T37" fmla="*/ 14 h 29"/>
                <a:gd name="T38" fmla="*/ 24 w 43"/>
                <a:gd name="T39" fmla="*/ 11 h 29"/>
                <a:gd name="T40" fmla="*/ 31 w 43"/>
                <a:gd name="T41" fmla="*/ 8 h 29"/>
                <a:gd name="T42" fmla="*/ 33 w 43"/>
                <a:gd name="T43" fmla="*/ 8 h 29"/>
                <a:gd name="T44" fmla="*/ 34 w 43"/>
                <a:gd name="T45" fmla="*/ 10 h 29"/>
                <a:gd name="T46" fmla="*/ 35 w 43"/>
                <a:gd name="T47" fmla="*/ 10 h 29"/>
                <a:gd name="T48" fmla="*/ 36 w 43"/>
                <a:gd name="T49" fmla="*/ 11 h 29"/>
                <a:gd name="T50" fmla="*/ 43 w 43"/>
                <a:gd name="T51" fmla="*/ 7 h 2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3"/>
                <a:gd name="T79" fmla="*/ 0 h 29"/>
                <a:gd name="T80" fmla="*/ 43 w 43"/>
                <a:gd name="T81" fmla="*/ 29 h 2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3" h="29">
                  <a:moveTo>
                    <a:pt x="43" y="7"/>
                  </a:moveTo>
                  <a:lnTo>
                    <a:pt x="41" y="3"/>
                  </a:lnTo>
                  <a:lnTo>
                    <a:pt x="37" y="1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0" y="2"/>
                  </a:lnTo>
                  <a:lnTo>
                    <a:pt x="13" y="6"/>
                  </a:lnTo>
                  <a:lnTo>
                    <a:pt x="6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1" y="26"/>
                  </a:lnTo>
                  <a:lnTo>
                    <a:pt x="4" y="29"/>
                  </a:lnTo>
                  <a:lnTo>
                    <a:pt x="9" y="29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12" y="18"/>
                  </a:lnTo>
                  <a:lnTo>
                    <a:pt x="17" y="14"/>
                  </a:lnTo>
                  <a:lnTo>
                    <a:pt x="24" y="11"/>
                  </a:lnTo>
                  <a:lnTo>
                    <a:pt x="31" y="8"/>
                  </a:lnTo>
                  <a:lnTo>
                    <a:pt x="33" y="8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36" y="11"/>
                  </a:lnTo>
                  <a:lnTo>
                    <a:pt x="43" y="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00" name="Freeform 2009"/>
            <p:cNvSpPr>
              <a:spLocks/>
            </p:cNvSpPr>
            <p:nvPr/>
          </p:nvSpPr>
          <p:spPr bwMode="auto">
            <a:xfrm>
              <a:off x="2960" y="3960"/>
              <a:ext cx="35" cy="44"/>
            </a:xfrm>
            <a:custGeom>
              <a:avLst/>
              <a:gdLst>
                <a:gd name="T0" fmla="*/ 35 w 35"/>
                <a:gd name="T1" fmla="*/ 35 h 44"/>
                <a:gd name="T2" fmla="*/ 33 w 35"/>
                <a:gd name="T3" fmla="*/ 34 h 44"/>
                <a:gd name="T4" fmla="*/ 30 w 35"/>
                <a:gd name="T5" fmla="*/ 32 h 44"/>
                <a:gd name="T6" fmla="*/ 27 w 35"/>
                <a:gd name="T7" fmla="*/ 29 h 44"/>
                <a:gd name="T8" fmla="*/ 22 w 35"/>
                <a:gd name="T9" fmla="*/ 24 h 44"/>
                <a:gd name="T10" fmla="*/ 18 w 35"/>
                <a:gd name="T11" fmla="*/ 19 h 44"/>
                <a:gd name="T12" fmla="*/ 15 w 35"/>
                <a:gd name="T13" fmla="*/ 13 h 44"/>
                <a:gd name="T14" fmla="*/ 11 w 35"/>
                <a:gd name="T15" fmla="*/ 7 h 44"/>
                <a:gd name="T16" fmla="*/ 7 w 35"/>
                <a:gd name="T17" fmla="*/ 0 h 44"/>
                <a:gd name="T18" fmla="*/ 0 w 35"/>
                <a:gd name="T19" fmla="*/ 4 h 44"/>
                <a:gd name="T20" fmla="*/ 3 w 35"/>
                <a:gd name="T21" fmla="*/ 11 h 44"/>
                <a:gd name="T22" fmla="*/ 7 w 35"/>
                <a:gd name="T23" fmla="*/ 18 h 44"/>
                <a:gd name="T24" fmla="*/ 12 w 35"/>
                <a:gd name="T25" fmla="*/ 24 h 44"/>
                <a:gd name="T26" fmla="*/ 16 w 35"/>
                <a:gd name="T27" fmla="*/ 30 h 44"/>
                <a:gd name="T28" fmla="*/ 20 w 35"/>
                <a:gd name="T29" fmla="*/ 35 h 44"/>
                <a:gd name="T30" fmla="*/ 24 w 35"/>
                <a:gd name="T31" fmla="*/ 40 h 44"/>
                <a:gd name="T32" fmla="*/ 29 w 35"/>
                <a:gd name="T33" fmla="*/ 43 h 44"/>
                <a:gd name="T34" fmla="*/ 34 w 35"/>
                <a:gd name="T35" fmla="*/ 44 h 44"/>
                <a:gd name="T36" fmla="*/ 35 w 35"/>
                <a:gd name="T37" fmla="*/ 35 h 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5"/>
                <a:gd name="T58" fmla="*/ 0 h 44"/>
                <a:gd name="T59" fmla="*/ 35 w 35"/>
                <a:gd name="T60" fmla="*/ 44 h 4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5" h="44">
                  <a:moveTo>
                    <a:pt x="35" y="35"/>
                  </a:moveTo>
                  <a:lnTo>
                    <a:pt x="33" y="34"/>
                  </a:lnTo>
                  <a:lnTo>
                    <a:pt x="30" y="32"/>
                  </a:lnTo>
                  <a:lnTo>
                    <a:pt x="27" y="29"/>
                  </a:lnTo>
                  <a:lnTo>
                    <a:pt x="22" y="24"/>
                  </a:lnTo>
                  <a:lnTo>
                    <a:pt x="18" y="19"/>
                  </a:lnTo>
                  <a:lnTo>
                    <a:pt x="15" y="13"/>
                  </a:lnTo>
                  <a:lnTo>
                    <a:pt x="11" y="7"/>
                  </a:lnTo>
                  <a:lnTo>
                    <a:pt x="7" y="0"/>
                  </a:lnTo>
                  <a:lnTo>
                    <a:pt x="0" y="4"/>
                  </a:lnTo>
                  <a:lnTo>
                    <a:pt x="3" y="11"/>
                  </a:lnTo>
                  <a:lnTo>
                    <a:pt x="7" y="18"/>
                  </a:lnTo>
                  <a:lnTo>
                    <a:pt x="12" y="24"/>
                  </a:lnTo>
                  <a:lnTo>
                    <a:pt x="16" y="30"/>
                  </a:lnTo>
                  <a:lnTo>
                    <a:pt x="20" y="35"/>
                  </a:lnTo>
                  <a:lnTo>
                    <a:pt x="24" y="40"/>
                  </a:lnTo>
                  <a:lnTo>
                    <a:pt x="29" y="43"/>
                  </a:lnTo>
                  <a:lnTo>
                    <a:pt x="34" y="44"/>
                  </a:lnTo>
                  <a:lnTo>
                    <a:pt x="35" y="3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01" name="Freeform 2010"/>
            <p:cNvSpPr>
              <a:spLocks/>
            </p:cNvSpPr>
            <p:nvPr/>
          </p:nvSpPr>
          <p:spPr bwMode="auto">
            <a:xfrm>
              <a:off x="2680" y="3923"/>
              <a:ext cx="39" cy="45"/>
            </a:xfrm>
            <a:custGeom>
              <a:avLst/>
              <a:gdLst>
                <a:gd name="T0" fmla="*/ 27 w 39"/>
                <a:gd name="T1" fmla="*/ 43 h 45"/>
                <a:gd name="T2" fmla="*/ 6 w 39"/>
                <a:gd name="T3" fmla="*/ 26 h 45"/>
                <a:gd name="T4" fmla="*/ 1 w 39"/>
                <a:gd name="T5" fmla="*/ 14 h 45"/>
                <a:gd name="T6" fmla="*/ 0 w 39"/>
                <a:gd name="T7" fmla="*/ 10 h 45"/>
                <a:gd name="T8" fmla="*/ 1 w 39"/>
                <a:gd name="T9" fmla="*/ 7 h 45"/>
                <a:gd name="T10" fmla="*/ 2 w 39"/>
                <a:gd name="T11" fmla="*/ 3 h 45"/>
                <a:gd name="T12" fmla="*/ 5 w 39"/>
                <a:gd name="T13" fmla="*/ 1 h 45"/>
                <a:gd name="T14" fmla="*/ 8 w 39"/>
                <a:gd name="T15" fmla="*/ 0 h 45"/>
                <a:gd name="T16" fmla="*/ 12 w 39"/>
                <a:gd name="T17" fmla="*/ 0 h 45"/>
                <a:gd name="T18" fmla="*/ 17 w 39"/>
                <a:gd name="T19" fmla="*/ 0 h 45"/>
                <a:gd name="T20" fmla="*/ 22 w 39"/>
                <a:gd name="T21" fmla="*/ 1 h 45"/>
                <a:gd name="T22" fmla="*/ 26 w 39"/>
                <a:gd name="T23" fmla="*/ 2 h 45"/>
                <a:gd name="T24" fmla="*/ 30 w 39"/>
                <a:gd name="T25" fmla="*/ 4 h 45"/>
                <a:gd name="T26" fmla="*/ 34 w 39"/>
                <a:gd name="T27" fmla="*/ 7 h 45"/>
                <a:gd name="T28" fmla="*/ 37 w 39"/>
                <a:gd name="T29" fmla="*/ 9 h 45"/>
                <a:gd name="T30" fmla="*/ 39 w 39"/>
                <a:gd name="T31" fmla="*/ 12 h 45"/>
                <a:gd name="T32" fmla="*/ 39 w 39"/>
                <a:gd name="T33" fmla="*/ 15 h 45"/>
                <a:gd name="T34" fmla="*/ 39 w 39"/>
                <a:gd name="T35" fmla="*/ 19 h 45"/>
                <a:gd name="T36" fmla="*/ 36 w 39"/>
                <a:gd name="T37" fmla="*/ 23 h 45"/>
                <a:gd name="T38" fmla="*/ 31 w 39"/>
                <a:gd name="T39" fmla="*/ 29 h 45"/>
                <a:gd name="T40" fmla="*/ 28 w 39"/>
                <a:gd name="T41" fmla="*/ 34 h 45"/>
                <a:gd name="T42" fmla="*/ 28 w 39"/>
                <a:gd name="T43" fmla="*/ 38 h 45"/>
                <a:gd name="T44" fmla="*/ 28 w 39"/>
                <a:gd name="T45" fmla="*/ 42 h 45"/>
                <a:gd name="T46" fmla="*/ 29 w 39"/>
                <a:gd name="T47" fmla="*/ 44 h 45"/>
                <a:gd name="T48" fmla="*/ 29 w 39"/>
                <a:gd name="T49" fmla="*/ 45 h 45"/>
                <a:gd name="T50" fmla="*/ 29 w 39"/>
                <a:gd name="T51" fmla="*/ 45 h 45"/>
                <a:gd name="T52" fmla="*/ 27 w 39"/>
                <a:gd name="T53" fmla="*/ 43 h 4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9"/>
                <a:gd name="T82" fmla="*/ 0 h 45"/>
                <a:gd name="T83" fmla="*/ 39 w 39"/>
                <a:gd name="T84" fmla="*/ 45 h 4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9" h="45">
                  <a:moveTo>
                    <a:pt x="27" y="43"/>
                  </a:moveTo>
                  <a:lnTo>
                    <a:pt x="6" y="26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3"/>
                  </a:lnTo>
                  <a:lnTo>
                    <a:pt x="5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0" y="4"/>
                  </a:lnTo>
                  <a:lnTo>
                    <a:pt x="34" y="7"/>
                  </a:lnTo>
                  <a:lnTo>
                    <a:pt x="37" y="9"/>
                  </a:lnTo>
                  <a:lnTo>
                    <a:pt x="39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36" y="23"/>
                  </a:lnTo>
                  <a:lnTo>
                    <a:pt x="31" y="29"/>
                  </a:lnTo>
                  <a:lnTo>
                    <a:pt x="28" y="34"/>
                  </a:lnTo>
                  <a:lnTo>
                    <a:pt x="28" y="38"/>
                  </a:lnTo>
                  <a:lnTo>
                    <a:pt x="28" y="42"/>
                  </a:lnTo>
                  <a:lnTo>
                    <a:pt x="29" y="44"/>
                  </a:lnTo>
                  <a:lnTo>
                    <a:pt x="29" y="45"/>
                  </a:lnTo>
                  <a:lnTo>
                    <a:pt x="27" y="43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02" name="Freeform 2011"/>
            <p:cNvSpPr>
              <a:spLocks/>
            </p:cNvSpPr>
            <p:nvPr/>
          </p:nvSpPr>
          <p:spPr bwMode="auto">
            <a:xfrm>
              <a:off x="2682" y="3946"/>
              <a:ext cx="28" cy="24"/>
            </a:xfrm>
            <a:custGeom>
              <a:avLst/>
              <a:gdLst>
                <a:gd name="T0" fmla="*/ 0 w 28"/>
                <a:gd name="T1" fmla="*/ 4 h 24"/>
                <a:gd name="T2" fmla="*/ 1 w 28"/>
                <a:gd name="T3" fmla="*/ 7 h 24"/>
                <a:gd name="T4" fmla="*/ 23 w 28"/>
                <a:gd name="T5" fmla="*/ 24 h 24"/>
                <a:gd name="T6" fmla="*/ 28 w 28"/>
                <a:gd name="T7" fmla="*/ 17 h 24"/>
                <a:gd name="T8" fmla="*/ 6 w 28"/>
                <a:gd name="T9" fmla="*/ 0 h 24"/>
                <a:gd name="T10" fmla="*/ 8 w 28"/>
                <a:gd name="T11" fmla="*/ 1 h 24"/>
                <a:gd name="T12" fmla="*/ 0 w 28"/>
                <a:gd name="T13" fmla="*/ 4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24"/>
                <a:gd name="T23" fmla="*/ 28 w 2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24">
                  <a:moveTo>
                    <a:pt x="0" y="4"/>
                  </a:moveTo>
                  <a:lnTo>
                    <a:pt x="1" y="7"/>
                  </a:lnTo>
                  <a:lnTo>
                    <a:pt x="23" y="24"/>
                  </a:lnTo>
                  <a:lnTo>
                    <a:pt x="28" y="17"/>
                  </a:lnTo>
                  <a:lnTo>
                    <a:pt x="6" y="0"/>
                  </a:lnTo>
                  <a:lnTo>
                    <a:pt x="8" y="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03" name="Freeform 2012"/>
            <p:cNvSpPr>
              <a:spLocks/>
            </p:cNvSpPr>
            <p:nvPr/>
          </p:nvSpPr>
          <p:spPr bwMode="auto">
            <a:xfrm>
              <a:off x="2678" y="3936"/>
              <a:ext cx="12" cy="14"/>
            </a:xfrm>
            <a:custGeom>
              <a:avLst/>
              <a:gdLst>
                <a:gd name="T0" fmla="*/ 0 w 12"/>
                <a:gd name="T1" fmla="*/ 3 h 14"/>
                <a:gd name="T2" fmla="*/ 4 w 12"/>
                <a:gd name="T3" fmla="*/ 14 h 14"/>
                <a:gd name="T4" fmla="*/ 12 w 12"/>
                <a:gd name="T5" fmla="*/ 11 h 14"/>
                <a:gd name="T6" fmla="*/ 7 w 12"/>
                <a:gd name="T7" fmla="*/ 0 h 14"/>
                <a:gd name="T8" fmla="*/ 0 w 12"/>
                <a:gd name="T9" fmla="*/ 3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4"/>
                <a:gd name="T17" fmla="*/ 12 w 12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4">
                  <a:moveTo>
                    <a:pt x="0" y="3"/>
                  </a:moveTo>
                  <a:lnTo>
                    <a:pt x="4" y="14"/>
                  </a:lnTo>
                  <a:lnTo>
                    <a:pt x="12" y="11"/>
                  </a:lnTo>
                  <a:lnTo>
                    <a:pt x="7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04" name="Freeform 2013"/>
            <p:cNvSpPr>
              <a:spLocks/>
            </p:cNvSpPr>
            <p:nvPr/>
          </p:nvSpPr>
          <p:spPr bwMode="auto">
            <a:xfrm>
              <a:off x="2676" y="3919"/>
              <a:ext cx="48" cy="30"/>
            </a:xfrm>
            <a:custGeom>
              <a:avLst/>
              <a:gdLst>
                <a:gd name="T0" fmla="*/ 43 w 48"/>
                <a:gd name="T1" fmla="*/ 30 h 30"/>
                <a:gd name="T2" fmla="*/ 46 w 48"/>
                <a:gd name="T3" fmla="*/ 25 h 30"/>
                <a:gd name="T4" fmla="*/ 48 w 48"/>
                <a:gd name="T5" fmla="*/ 19 h 30"/>
                <a:gd name="T6" fmla="*/ 47 w 48"/>
                <a:gd name="T7" fmla="*/ 15 h 30"/>
                <a:gd name="T8" fmla="*/ 44 w 48"/>
                <a:gd name="T9" fmla="*/ 11 h 30"/>
                <a:gd name="T10" fmla="*/ 41 w 48"/>
                <a:gd name="T11" fmla="*/ 7 h 30"/>
                <a:gd name="T12" fmla="*/ 37 w 48"/>
                <a:gd name="T13" fmla="*/ 4 h 30"/>
                <a:gd name="T14" fmla="*/ 31 w 48"/>
                <a:gd name="T15" fmla="*/ 2 h 30"/>
                <a:gd name="T16" fmla="*/ 26 w 48"/>
                <a:gd name="T17" fmla="*/ 1 h 30"/>
                <a:gd name="T18" fmla="*/ 22 w 48"/>
                <a:gd name="T19" fmla="*/ 0 h 30"/>
                <a:gd name="T20" fmla="*/ 16 w 48"/>
                <a:gd name="T21" fmla="*/ 0 h 30"/>
                <a:gd name="T22" fmla="*/ 11 w 48"/>
                <a:gd name="T23" fmla="*/ 0 h 30"/>
                <a:gd name="T24" fmla="*/ 7 w 48"/>
                <a:gd name="T25" fmla="*/ 2 h 30"/>
                <a:gd name="T26" fmla="*/ 3 w 48"/>
                <a:gd name="T27" fmla="*/ 4 h 30"/>
                <a:gd name="T28" fmla="*/ 1 w 48"/>
                <a:gd name="T29" fmla="*/ 9 h 30"/>
                <a:gd name="T30" fmla="*/ 0 w 48"/>
                <a:gd name="T31" fmla="*/ 15 h 30"/>
                <a:gd name="T32" fmla="*/ 2 w 48"/>
                <a:gd name="T33" fmla="*/ 20 h 30"/>
                <a:gd name="T34" fmla="*/ 9 w 48"/>
                <a:gd name="T35" fmla="*/ 17 h 30"/>
                <a:gd name="T36" fmla="*/ 8 w 48"/>
                <a:gd name="T37" fmla="*/ 14 h 30"/>
                <a:gd name="T38" fmla="*/ 9 w 48"/>
                <a:gd name="T39" fmla="*/ 12 h 30"/>
                <a:gd name="T40" fmla="*/ 9 w 48"/>
                <a:gd name="T41" fmla="*/ 11 h 30"/>
                <a:gd name="T42" fmla="*/ 10 w 48"/>
                <a:gd name="T43" fmla="*/ 9 h 30"/>
                <a:gd name="T44" fmla="*/ 13 w 48"/>
                <a:gd name="T45" fmla="*/ 8 h 30"/>
                <a:gd name="T46" fmla="*/ 16 w 48"/>
                <a:gd name="T47" fmla="*/ 8 h 30"/>
                <a:gd name="T48" fmla="*/ 21 w 48"/>
                <a:gd name="T49" fmla="*/ 8 h 30"/>
                <a:gd name="T50" fmla="*/ 25 w 48"/>
                <a:gd name="T51" fmla="*/ 9 h 30"/>
                <a:gd name="T52" fmla="*/ 28 w 48"/>
                <a:gd name="T53" fmla="*/ 11 h 30"/>
                <a:gd name="T54" fmla="*/ 32 w 48"/>
                <a:gd name="T55" fmla="*/ 13 h 30"/>
                <a:gd name="T56" fmla="*/ 35 w 48"/>
                <a:gd name="T57" fmla="*/ 14 h 30"/>
                <a:gd name="T58" fmla="*/ 38 w 48"/>
                <a:gd name="T59" fmla="*/ 16 h 30"/>
                <a:gd name="T60" fmla="*/ 39 w 48"/>
                <a:gd name="T61" fmla="*/ 18 h 30"/>
                <a:gd name="T62" fmla="*/ 39 w 48"/>
                <a:gd name="T63" fmla="*/ 19 h 30"/>
                <a:gd name="T64" fmla="*/ 39 w 48"/>
                <a:gd name="T65" fmla="*/ 22 h 30"/>
                <a:gd name="T66" fmla="*/ 37 w 48"/>
                <a:gd name="T67" fmla="*/ 24 h 30"/>
                <a:gd name="T68" fmla="*/ 43 w 48"/>
                <a:gd name="T69" fmla="*/ 30 h 3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8"/>
                <a:gd name="T106" fmla="*/ 0 h 30"/>
                <a:gd name="T107" fmla="*/ 48 w 48"/>
                <a:gd name="T108" fmla="*/ 30 h 3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8" h="30">
                  <a:moveTo>
                    <a:pt x="43" y="30"/>
                  </a:moveTo>
                  <a:lnTo>
                    <a:pt x="46" y="25"/>
                  </a:lnTo>
                  <a:lnTo>
                    <a:pt x="48" y="19"/>
                  </a:lnTo>
                  <a:lnTo>
                    <a:pt x="47" y="15"/>
                  </a:lnTo>
                  <a:lnTo>
                    <a:pt x="44" y="11"/>
                  </a:lnTo>
                  <a:lnTo>
                    <a:pt x="41" y="7"/>
                  </a:lnTo>
                  <a:lnTo>
                    <a:pt x="37" y="4"/>
                  </a:lnTo>
                  <a:lnTo>
                    <a:pt x="31" y="2"/>
                  </a:lnTo>
                  <a:lnTo>
                    <a:pt x="26" y="1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7" y="2"/>
                  </a:lnTo>
                  <a:lnTo>
                    <a:pt x="3" y="4"/>
                  </a:lnTo>
                  <a:lnTo>
                    <a:pt x="1" y="9"/>
                  </a:lnTo>
                  <a:lnTo>
                    <a:pt x="0" y="15"/>
                  </a:lnTo>
                  <a:lnTo>
                    <a:pt x="2" y="20"/>
                  </a:lnTo>
                  <a:lnTo>
                    <a:pt x="9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10" y="9"/>
                  </a:lnTo>
                  <a:lnTo>
                    <a:pt x="13" y="8"/>
                  </a:lnTo>
                  <a:lnTo>
                    <a:pt x="16" y="8"/>
                  </a:lnTo>
                  <a:lnTo>
                    <a:pt x="21" y="8"/>
                  </a:lnTo>
                  <a:lnTo>
                    <a:pt x="25" y="9"/>
                  </a:lnTo>
                  <a:lnTo>
                    <a:pt x="28" y="11"/>
                  </a:lnTo>
                  <a:lnTo>
                    <a:pt x="32" y="13"/>
                  </a:lnTo>
                  <a:lnTo>
                    <a:pt x="35" y="14"/>
                  </a:lnTo>
                  <a:lnTo>
                    <a:pt x="38" y="16"/>
                  </a:lnTo>
                  <a:lnTo>
                    <a:pt x="39" y="18"/>
                  </a:lnTo>
                  <a:lnTo>
                    <a:pt x="39" y="19"/>
                  </a:lnTo>
                  <a:lnTo>
                    <a:pt x="39" y="22"/>
                  </a:lnTo>
                  <a:lnTo>
                    <a:pt x="37" y="24"/>
                  </a:lnTo>
                  <a:lnTo>
                    <a:pt x="43" y="3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05" name="Freeform 2014"/>
            <p:cNvSpPr>
              <a:spLocks/>
            </p:cNvSpPr>
            <p:nvPr/>
          </p:nvSpPr>
          <p:spPr bwMode="auto">
            <a:xfrm>
              <a:off x="2703" y="3943"/>
              <a:ext cx="16" cy="28"/>
            </a:xfrm>
            <a:custGeom>
              <a:avLst/>
              <a:gdLst>
                <a:gd name="T0" fmla="*/ 2 w 16"/>
                <a:gd name="T1" fmla="*/ 27 h 28"/>
                <a:gd name="T2" fmla="*/ 3 w 16"/>
                <a:gd name="T3" fmla="*/ 28 h 28"/>
                <a:gd name="T4" fmla="*/ 11 w 16"/>
                <a:gd name="T5" fmla="*/ 23 h 28"/>
                <a:gd name="T6" fmla="*/ 10 w 16"/>
                <a:gd name="T7" fmla="*/ 22 h 28"/>
                <a:gd name="T8" fmla="*/ 10 w 16"/>
                <a:gd name="T9" fmla="*/ 21 h 28"/>
                <a:gd name="T10" fmla="*/ 10 w 16"/>
                <a:gd name="T11" fmla="*/ 18 h 28"/>
                <a:gd name="T12" fmla="*/ 10 w 16"/>
                <a:gd name="T13" fmla="*/ 16 h 28"/>
                <a:gd name="T14" fmla="*/ 12 w 16"/>
                <a:gd name="T15" fmla="*/ 12 h 28"/>
                <a:gd name="T16" fmla="*/ 16 w 16"/>
                <a:gd name="T17" fmla="*/ 6 h 28"/>
                <a:gd name="T18" fmla="*/ 10 w 16"/>
                <a:gd name="T19" fmla="*/ 0 h 28"/>
                <a:gd name="T20" fmla="*/ 4 w 16"/>
                <a:gd name="T21" fmla="*/ 6 h 28"/>
                <a:gd name="T22" fmla="*/ 1 w 16"/>
                <a:gd name="T23" fmla="*/ 13 h 28"/>
                <a:gd name="T24" fmla="*/ 0 w 16"/>
                <a:gd name="T25" fmla="*/ 18 h 28"/>
                <a:gd name="T26" fmla="*/ 1 w 16"/>
                <a:gd name="T27" fmla="*/ 23 h 28"/>
                <a:gd name="T28" fmla="*/ 2 w 16"/>
                <a:gd name="T29" fmla="*/ 25 h 28"/>
                <a:gd name="T30" fmla="*/ 2 w 16"/>
                <a:gd name="T31" fmla="*/ 27 h 28"/>
                <a:gd name="T32" fmla="*/ 10 w 16"/>
                <a:gd name="T33" fmla="*/ 21 h 28"/>
                <a:gd name="T34" fmla="*/ 7 w 16"/>
                <a:gd name="T35" fmla="*/ 20 h 28"/>
                <a:gd name="T36" fmla="*/ 2 w 16"/>
                <a:gd name="T37" fmla="*/ 27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"/>
                <a:gd name="T58" fmla="*/ 0 h 28"/>
                <a:gd name="T59" fmla="*/ 16 w 16"/>
                <a:gd name="T60" fmla="*/ 28 h 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" h="28">
                  <a:moveTo>
                    <a:pt x="2" y="27"/>
                  </a:moveTo>
                  <a:lnTo>
                    <a:pt x="3" y="28"/>
                  </a:lnTo>
                  <a:lnTo>
                    <a:pt x="11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12" y="12"/>
                  </a:lnTo>
                  <a:lnTo>
                    <a:pt x="16" y="6"/>
                  </a:lnTo>
                  <a:lnTo>
                    <a:pt x="10" y="0"/>
                  </a:lnTo>
                  <a:lnTo>
                    <a:pt x="4" y="6"/>
                  </a:lnTo>
                  <a:lnTo>
                    <a:pt x="1" y="13"/>
                  </a:lnTo>
                  <a:lnTo>
                    <a:pt x="0" y="18"/>
                  </a:lnTo>
                  <a:lnTo>
                    <a:pt x="1" y="23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10" y="21"/>
                  </a:lnTo>
                  <a:lnTo>
                    <a:pt x="7" y="20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06" name="Freeform 2015"/>
            <p:cNvSpPr>
              <a:spLocks/>
            </p:cNvSpPr>
            <p:nvPr/>
          </p:nvSpPr>
          <p:spPr bwMode="auto">
            <a:xfrm>
              <a:off x="2856" y="4013"/>
              <a:ext cx="42" cy="46"/>
            </a:xfrm>
            <a:custGeom>
              <a:avLst/>
              <a:gdLst>
                <a:gd name="T0" fmla="*/ 1 w 42"/>
                <a:gd name="T1" fmla="*/ 1 h 46"/>
                <a:gd name="T2" fmla="*/ 0 w 42"/>
                <a:gd name="T3" fmla="*/ 2 h 46"/>
                <a:gd name="T4" fmla="*/ 0 w 42"/>
                <a:gd name="T5" fmla="*/ 4 h 46"/>
                <a:gd name="T6" fmla="*/ 1 w 42"/>
                <a:gd name="T7" fmla="*/ 7 h 46"/>
                <a:gd name="T8" fmla="*/ 3 w 42"/>
                <a:gd name="T9" fmla="*/ 8 h 46"/>
                <a:gd name="T10" fmla="*/ 4 w 42"/>
                <a:gd name="T11" fmla="*/ 10 h 46"/>
                <a:gd name="T12" fmla="*/ 5 w 42"/>
                <a:gd name="T13" fmla="*/ 12 h 46"/>
                <a:gd name="T14" fmla="*/ 6 w 42"/>
                <a:gd name="T15" fmla="*/ 14 h 46"/>
                <a:gd name="T16" fmla="*/ 7 w 42"/>
                <a:gd name="T17" fmla="*/ 16 h 46"/>
                <a:gd name="T18" fmla="*/ 8 w 42"/>
                <a:gd name="T19" fmla="*/ 19 h 46"/>
                <a:gd name="T20" fmla="*/ 8 w 42"/>
                <a:gd name="T21" fmla="*/ 22 h 46"/>
                <a:gd name="T22" fmla="*/ 8 w 42"/>
                <a:gd name="T23" fmla="*/ 25 h 46"/>
                <a:gd name="T24" fmla="*/ 8 w 42"/>
                <a:gd name="T25" fmla="*/ 29 h 46"/>
                <a:gd name="T26" fmla="*/ 7 w 42"/>
                <a:gd name="T27" fmla="*/ 32 h 46"/>
                <a:gd name="T28" fmla="*/ 7 w 42"/>
                <a:gd name="T29" fmla="*/ 35 h 46"/>
                <a:gd name="T30" fmla="*/ 6 w 42"/>
                <a:gd name="T31" fmla="*/ 37 h 46"/>
                <a:gd name="T32" fmla="*/ 5 w 42"/>
                <a:gd name="T33" fmla="*/ 40 h 46"/>
                <a:gd name="T34" fmla="*/ 4 w 42"/>
                <a:gd name="T35" fmla="*/ 42 h 46"/>
                <a:gd name="T36" fmla="*/ 4 w 42"/>
                <a:gd name="T37" fmla="*/ 44 h 46"/>
                <a:gd name="T38" fmla="*/ 5 w 42"/>
                <a:gd name="T39" fmla="*/ 45 h 46"/>
                <a:gd name="T40" fmla="*/ 7 w 42"/>
                <a:gd name="T41" fmla="*/ 46 h 46"/>
                <a:gd name="T42" fmla="*/ 13 w 42"/>
                <a:gd name="T43" fmla="*/ 45 h 46"/>
                <a:gd name="T44" fmla="*/ 20 w 42"/>
                <a:gd name="T45" fmla="*/ 44 h 46"/>
                <a:gd name="T46" fmla="*/ 29 w 42"/>
                <a:gd name="T47" fmla="*/ 40 h 46"/>
                <a:gd name="T48" fmla="*/ 35 w 42"/>
                <a:gd name="T49" fmla="*/ 34 h 46"/>
                <a:gd name="T50" fmla="*/ 38 w 42"/>
                <a:gd name="T51" fmla="*/ 31 h 46"/>
                <a:gd name="T52" fmla="*/ 41 w 42"/>
                <a:gd name="T53" fmla="*/ 26 h 46"/>
                <a:gd name="T54" fmla="*/ 42 w 42"/>
                <a:gd name="T55" fmla="*/ 22 h 46"/>
                <a:gd name="T56" fmla="*/ 42 w 42"/>
                <a:gd name="T57" fmla="*/ 18 h 46"/>
                <a:gd name="T58" fmla="*/ 41 w 42"/>
                <a:gd name="T59" fmla="*/ 15 h 46"/>
                <a:gd name="T60" fmla="*/ 40 w 42"/>
                <a:gd name="T61" fmla="*/ 13 h 46"/>
                <a:gd name="T62" fmla="*/ 37 w 42"/>
                <a:gd name="T63" fmla="*/ 12 h 46"/>
                <a:gd name="T64" fmla="*/ 35 w 42"/>
                <a:gd name="T65" fmla="*/ 11 h 46"/>
                <a:gd name="T66" fmla="*/ 33 w 42"/>
                <a:gd name="T67" fmla="*/ 11 h 46"/>
                <a:gd name="T68" fmla="*/ 31 w 42"/>
                <a:gd name="T69" fmla="*/ 10 h 46"/>
                <a:gd name="T70" fmla="*/ 29 w 42"/>
                <a:gd name="T71" fmla="*/ 9 h 46"/>
                <a:gd name="T72" fmla="*/ 28 w 42"/>
                <a:gd name="T73" fmla="*/ 8 h 46"/>
                <a:gd name="T74" fmla="*/ 26 w 42"/>
                <a:gd name="T75" fmla="*/ 7 h 46"/>
                <a:gd name="T76" fmla="*/ 24 w 42"/>
                <a:gd name="T77" fmla="*/ 4 h 46"/>
                <a:gd name="T78" fmla="*/ 19 w 42"/>
                <a:gd name="T79" fmla="*/ 2 h 46"/>
                <a:gd name="T80" fmla="*/ 16 w 42"/>
                <a:gd name="T81" fmla="*/ 1 h 46"/>
                <a:gd name="T82" fmla="*/ 12 w 42"/>
                <a:gd name="T83" fmla="*/ 0 h 46"/>
                <a:gd name="T84" fmla="*/ 8 w 42"/>
                <a:gd name="T85" fmla="*/ 0 h 46"/>
                <a:gd name="T86" fmla="*/ 5 w 42"/>
                <a:gd name="T87" fmla="*/ 0 h 46"/>
                <a:gd name="T88" fmla="*/ 1 w 42"/>
                <a:gd name="T89" fmla="*/ 1 h 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2"/>
                <a:gd name="T136" fmla="*/ 0 h 46"/>
                <a:gd name="T137" fmla="*/ 42 w 42"/>
                <a:gd name="T138" fmla="*/ 46 h 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2" h="46">
                  <a:moveTo>
                    <a:pt x="1" y="1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8"/>
                  </a:lnTo>
                  <a:lnTo>
                    <a:pt x="4" y="10"/>
                  </a:lnTo>
                  <a:lnTo>
                    <a:pt x="5" y="12"/>
                  </a:lnTo>
                  <a:lnTo>
                    <a:pt x="6" y="14"/>
                  </a:lnTo>
                  <a:lnTo>
                    <a:pt x="7" y="16"/>
                  </a:lnTo>
                  <a:lnTo>
                    <a:pt x="8" y="19"/>
                  </a:lnTo>
                  <a:lnTo>
                    <a:pt x="8" y="22"/>
                  </a:lnTo>
                  <a:lnTo>
                    <a:pt x="8" y="25"/>
                  </a:lnTo>
                  <a:lnTo>
                    <a:pt x="8" y="29"/>
                  </a:lnTo>
                  <a:lnTo>
                    <a:pt x="7" y="32"/>
                  </a:lnTo>
                  <a:lnTo>
                    <a:pt x="7" y="35"/>
                  </a:lnTo>
                  <a:lnTo>
                    <a:pt x="6" y="37"/>
                  </a:lnTo>
                  <a:lnTo>
                    <a:pt x="5" y="40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5" y="45"/>
                  </a:lnTo>
                  <a:lnTo>
                    <a:pt x="7" y="46"/>
                  </a:lnTo>
                  <a:lnTo>
                    <a:pt x="13" y="45"/>
                  </a:lnTo>
                  <a:lnTo>
                    <a:pt x="20" y="44"/>
                  </a:lnTo>
                  <a:lnTo>
                    <a:pt x="29" y="40"/>
                  </a:lnTo>
                  <a:lnTo>
                    <a:pt x="35" y="34"/>
                  </a:lnTo>
                  <a:lnTo>
                    <a:pt x="38" y="31"/>
                  </a:lnTo>
                  <a:lnTo>
                    <a:pt x="41" y="26"/>
                  </a:lnTo>
                  <a:lnTo>
                    <a:pt x="42" y="22"/>
                  </a:lnTo>
                  <a:lnTo>
                    <a:pt x="42" y="18"/>
                  </a:lnTo>
                  <a:lnTo>
                    <a:pt x="41" y="15"/>
                  </a:lnTo>
                  <a:lnTo>
                    <a:pt x="40" y="13"/>
                  </a:lnTo>
                  <a:lnTo>
                    <a:pt x="37" y="12"/>
                  </a:lnTo>
                  <a:lnTo>
                    <a:pt x="35" y="11"/>
                  </a:lnTo>
                  <a:lnTo>
                    <a:pt x="33" y="11"/>
                  </a:lnTo>
                  <a:lnTo>
                    <a:pt x="31" y="10"/>
                  </a:lnTo>
                  <a:lnTo>
                    <a:pt x="29" y="9"/>
                  </a:lnTo>
                  <a:lnTo>
                    <a:pt x="28" y="8"/>
                  </a:lnTo>
                  <a:lnTo>
                    <a:pt x="26" y="7"/>
                  </a:lnTo>
                  <a:lnTo>
                    <a:pt x="24" y="4"/>
                  </a:lnTo>
                  <a:lnTo>
                    <a:pt x="19" y="2"/>
                  </a:lnTo>
                  <a:lnTo>
                    <a:pt x="16" y="1"/>
                  </a:lnTo>
                  <a:lnTo>
                    <a:pt x="12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07" name="Freeform 2016"/>
            <p:cNvSpPr>
              <a:spLocks/>
            </p:cNvSpPr>
            <p:nvPr/>
          </p:nvSpPr>
          <p:spPr bwMode="auto">
            <a:xfrm>
              <a:off x="2852" y="4011"/>
              <a:ext cx="15" cy="20"/>
            </a:xfrm>
            <a:custGeom>
              <a:avLst/>
              <a:gdLst>
                <a:gd name="T0" fmla="*/ 15 w 15"/>
                <a:gd name="T1" fmla="*/ 17 h 20"/>
                <a:gd name="T2" fmla="*/ 14 w 15"/>
                <a:gd name="T3" fmla="*/ 14 h 20"/>
                <a:gd name="T4" fmla="*/ 13 w 15"/>
                <a:gd name="T5" fmla="*/ 12 h 20"/>
                <a:gd name="T6" fmla="*/ 11 w 15"/>
                <a:gd name="T7" fmla="*/ 10 h 20"/>
                <a:gd name="T8" fmla="*/ 10 w 15"/>
                <a:gd name="T9" fmla="*/ 8 h 20"/>
                <a:gd name="T10" fmla="*/ 9 w 15"/>
                <a:gd name="T11" fmla="*/ 6 h 20"/>
                <a:gd name="T12" fmla="*/ 9 w 15"/>
                <a:gd name="T13" fmla="*/ 8 h 20"/>
                <a:gd name="T14" fmla="*/ 3 w 15"/>
                <a:gd name="T15" fmla="*/ 0 h 20"/>
                <a:gd name="T16" fmla="*/ 1 w 15"/>
                <a:gd name="T17" fmla="*/ 3 h 20"/>
                <a:gd name="T18" fmla="*/ 0 w 15"/>
                <a:gd name="T19" fmla="*/ 6 h 20"/>
                <a:gd name="T20" fmla="*/ 1 w 15"/>
                <a:gd name="T21" fmla="*/ 10 h 20"/>
                <a:gd name="T22" fmla="*/ 2 w 15"/>
                <a:gd name="T23" fmla="*/ 13 h 20"/>
                <a:gd name="T24" fmla="*/ 4 w 15"/>
                <a:gd name="T25" fmla="*/ 15 h 20"/>
                <a:gd name="T26" fmla="*/ 5 w 15"/>
                <a:gd name="T27" fmla="*/ 16 h 20"/>
                <a:gd name="T28" fmla="*/ 7 w 15"/>
                <a:gd name="T29" fmla="*/ 18 h 20"/>
                <a:gd name="T30" fmla="*/ 7 w 15"/>
                <a:gd name="T31" fmla="*/ 20 h 20"/>
                <a:gd name="T32" fmla="*/ 15 w 15"/>
                <a:gd name="T33" fmla="*/ 17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20"/>
                <a:gd name="T53" fmla="*/ 15 w 15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20">
                  <a:moveTo>
                    <a:pt x="15" y="17"/>
                  </a:moveTo>
                  <a:lnTo>
                    <a:pt x="14" y="14"/>
                  </a:lnTo>
                  <a:lnTo>
                    <a:pt x="13" y="12"/>
                  </a:lnTo>
                  <a:lnTo>
                    <a:pt x="11" y="10"/>
                  </a:lnTo>
                  <a:lnTo>
                    <a:pt x="10" y="8"/>
                  </a:lnTo>
                  <a:lnTo>
                    <a:pt x="9" y="6"/>
                  </a:lnTo>
                  <a:lnTo>
                    <a:pt x="9" y="8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4" y="15"/>
                  </a:lnTo>
                  <a:lnTo>
                    <a:pt x="5" y="16"/>
                  </a:lnTo>
                  <a:lnTo>
                    <a:pt x="7" y="18"/>
                  </a:lnTo>
                  <a:lnTo>
                    <a:pt x="7" y="20"/>
                  </a:lnTo>
                  <a:lnTo>
                    <a:pt x="15" y="1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08" name="Freeform 2017"/>
            <p:cNvSpPr>
              <a:spLocks/>
            </p:cNvSpPr>
            <p:nvPr/>
          </p:nvSpPr>
          <p:spPr bwMode="auto">
            <a:xfrm>
              <a:off x="2856" y="4028"/>
              <a:ext cx="12" cy="28"/>
            </a:xfrm>
            <a:custGeom>
              <a:avLst/>
              <a:gdLst>
                <a:gd name="T0" fmla="*/ 8 w 12"/>
                <a:gd name="T1" fmla="*/ 28 h 28"/>
                <a:gd name="T2" fmla="*/ 10 w 12"/>
                <a:gd name="T3" fmla="*/ 25 h 28"/>
                <a:gd name="T4" fmla="*/ 11 w 12"/>
                <a:gd name="T5" fmla="*/ 21 h 28"/>
                <a:gd name="T6" fmla="*/ 11 w 12"/>
                <a:gd name="T7" fmla="*/ 18 h 28"/>
                <a:gd name="T8" fmla="*/ 12 w 12"/>
                <a:gd name="T9" fmla="*/ 15 h 28"/>
                <a:gd name="T10" fmla="*/ 12 w 12"/>
                <a:gd name="T11" fmla="*/ 10 h 28"/>
                <a:gd name="T12" fmla="*/ 12 w 12"/>
                <a:gd name="T13" fmla="*/ 7 h 28"/>
                <a:gd name="T14" fmla="*/ 12 w 12"/>
                <a:gd name="T15" fmla="*/ 4 h 28"/>
                <a:gd name="T16" fmla="*/ 11 w 12"/>
                <a:gd name="T17" fmla="*/ 0 h 28"/>
                <a:gd name="T18" fmla="*/ 3 w 12"/>
                <a:gd name="T19" fmla="*/ 3 h 28"/>
                <a:gd name="T20" fmla="*/ 4 w 12"/>
                <a:gd name="T21" fmla="*/ 5 h 28"/>
                <a:gd name="T22" fmla="*/ 4 w 12"/>
                <a:gd name="T23" fmla="*/ 7 h 28"/>
                <a:gd name="T24" fmla="*/ 4 w 12"/>
                <a:gd name="T25" fmla="*/ 10 h 28"/>
                <a:gd name="T26" fmla="*/ 4 w 12"/>
                <a:gd name="T27" fmla="*/ 14 h 28"/>
                <a:gd name="T28" fmla="*/ 3 w 12"/>
                <a:gd name="T29" fmla="*/ 16 h 28"/>
                <a:gd name="T30" fmla="*/ 3 w 12"/>
                <a:gd name="T31" fmla="*/ 19 h 28"/>
                <a:gd name="T32" fmla="*/ 1 w 12"/>
                <a:gd name="T33" fmla="*/ 21 h 28"/>
                <a:gd name="T34" fmla="*/ 0 w 12"/>
                <a:gd name="T35" fmla="*/ 22 h 28"/>
                <a:gd name="T36" fmla="*/ 8 w 12"/>
                <a:gd name="T37" fmla="*/ 28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"/>
                <a:gd name="T58" fmla="*/ 0 h 28"/>
                <a:gd name="T59" fmla="*/ 12 w 12"/>
                <a:gd name="T60" fmla="*/ 28 h 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" h="28">
                  <a:moveTo>
                    <a:pt x="8" y="28"/>
                  </a:moveTo>
                  <a:lnTo>
                    <a:pt x="10" y="25"/>
                  </a:lnTo>
                  <a:lnTo>
                    <a:pt x="11" y="21"/>
                  </a:lnTo>
                  <a:lnTo>
                    <a:pt x="11" y="18"/>
                  </a:lnTo>
                  <a:lnTo>
                    <a:pt x="12" y="15"/>
                  </a:lnTo>
                  <a:lnTo>
                    <a:pt x="12" y="10"/>
                  </a:lnTo>
                  <a:lnTo>
                    <a:pt x="12" y="7"/>
                  </a:lnTo>
                  <a:lnTo>
                    <a:pt x="12" y="4"/>
                  </a:lnTo>
                  <a:lnTo>
                    <a:pt x="11" y="0"/>
                  </a:lnTo>
                  <a:lnTo>
                    <a:pt x="3" y="3"/>
                  </a:lnTo>
                  <a:lnTo>
                    <a:pt x="4" y="5"/>
                  </a:lnTo>
                  <a:lnTo>
                    <a:pt x="4" y="7"/>
                  </a:lnTo>
                  <a:lnTo>
                    <a:pt x="4" y="10"/>
                  </a:lnTo>
                  <a:lnTo>
                    <a:pt x="4" y="14"/>
                  </a:lnTo>
                  <a:lnTo>
                    <a:pt x="3" y="16"/>
                  </a:lnTo>
                  <a:lnTo>
                    <a:pt x="3" y="19"/>
                  </a:lnTo>
                  <a:lnTo>
                    <a:pt x="1" y="21"/>
                  </a:lnTo>
                  <a:lnTo>
                    <a:pt x="0" y="22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09" name="Freeform 2018"/>
            <p:cNvSpPr>
              <a:spLocks/>
            </p:cNvSpPr>
            <p:nvPr/>
          </p:nvSpPr>
          <p:spPr bwMode="auto">
            <a:xfrm>
              <a:off x="2855" y="4029"/>
              <a:ext cx="47" cy="35"/>
            </a:xfrm>
            <a:custGeom>
              <a:avLst/>
              <a:gdLst>
                <a:gd name="T0" fmla="*/ 38 w 47"/>
                <a:gd name="T1" fmla="*/ 2 h 35"/>
                <a:gd name="T2" fmla="*/ 38 w 47"/>
                <a:gd name="T3" fmla="*/ 6 h 35"/>
                <a:gd name="T4" fmla="*/ 37 w 47"/>
                <a:gd name="T5" fmla="*/ 8 h 35"/>
                <a:gd name="T6" fmla="*/ 35 w 47"/>
                <a:gd name="T7" fmla="*/ 11 h 35"/>
                <a:gd name="T8" fmla="*/ 33 w 47"/>
                <a:gd name="T9" fmla="*/ 15 h 35"/>
                <a:gd name="T10" fmla="*/ 28 w 47"/>
                <a:gd name="T11" fmla="*/ 19 h 35"/>
                <a:gd name="T12" fmla="*/ 20 w 47"/>
                <a:gd name="T13" fmla="*/ 24 h 35"/>
                <a:gd name="T14" fmla="*/ 13 w 47"/>
                <a:gd name="T15" fmla="*/ 25 h 35"/>
                <a:gd name="T16" fmla="*/ 9 w 47"/>
                <a:gd name="T17" fmla="*/ 25 h 35"/>
                <a:gd name="T18" fmla="*/ 8 w 47"/>
                <a:gd name="T19" fmla="*/ 25 h 35"/>
                <a:gd name="T20" fmla="*/ 9 w 47"/>
                <a:gd name="T21" fmla="*/ 26 h 35"/>
                <a:gd name="T22" fmla="*/ 9 w 47"/>
                <a:gd name="T23" fmla="*/ 27 h 35"/>
                <a:gd name="T24" fmla="*/ 1 w 47"/>
                <a:gd name="T25" fmla="*/ 21 h 35"/>
                <a:gd name="T26" fmla="*/ 0 w 47"/>
                <a:gd name="T27" fmla="*/ 26 h 35"/>
                <a:gd name="T28" fmla="*/ 0 w 47"/>
                <a:gd name="T29" fmla="*/ 30 h 35"/>
                <a:gd name="T30" fmla="*/ 4 w 47"/>
                <a:gd name="T31" fmla="*/ 33 h 35"/>
                <a:gd name="T32" fmla="*/ 8 w 47"/>
                <a:gd name="T33" fmla="*/ 35 h 35"/>
                <a:gd name="T34" fmla="*/ 15 w 47"/>
                <a:gd name="T35" fmla="*/ 35 h 35"/>
                <a:gd name="T36" fmla="*/ 24 w 47"/>
                <a:gd name="T37" fmla="*/ 31 h 35"/>
                <a:gd name="T38" fmla="*/ 32 w 47"/>
                <a:gd name="T39" fmla="*/ 27 h 35"/>
                <a:gd name="T40" fmla="*/ 39 w 47"/>
                <a:gd name="T41" fmla="*/ 21 h 35"/>
                <a:gd name="T42" fmla="*/ 43 w 47"/>
                <a:gd name="T43" fmla="*/ 17 h 35"/>
                <a:gd name="T44" fmla="*/ 46 w 47"/>
                <a:gd name="T45" fmla="*/ 13 h 35"/>
                <a:gd name="T46" fmla="*/ 47 w 47"/>
                <a:gd name="T47" fmla="*/ 7 h 35"/>
                <a:gd name="T48" fmla="*/ 47 w 47"/>
                <a:gd name="T49" fmla="*/ 0 h 35"/>
                <a:gd name="T50" fmla="*/ 38 w 47"/>
                <a:gd name="T51" fmla="*/ 2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7"/>
                <a:gd name="T79" fmla="*/ 0 h 35"/>
                <a:gd name="T80" fmla="*/ 47 w 4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7" h="35">
                  <a:moveTo>
                    <a:pt x="38" y="2"/>
                  </a:moveTo>
                  <a:lnTo>
                    <a:pt x="38" y="6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3" y="15"/>
                  </a:lnTo>
                  <a:lnTo>
                    <a:pt x="28" y="19"/>
                  </a:lnTo>
                  <a:lnTo>
                    <a:pt x="20" y="24"/>
                  </a:lnTo>
                  <a:lnTo>
                    <a:pt x="13" y="25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1" y="21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4" y="33"/>
                  </a:lnTo>
                  <a:lnTo>
                    <a:pt x="8" y="35"/>
                  </a:lnTo>
                  <a:lnTo>
                    <a:pt x="15" y="35"/>
                  </a:lnTo>
                  <a:lnTo>
                    <a:pt x="24" y="31"/>
                  </a:lnTo>
                  <a:lnTo>
                    <a:pt x="32" y="27"/>
                  </a:lnTo>
                  <a:lnTo>
                    <a:pt x="39" y="21"/>
                  </a:lnTo>
                  <a:lnTo>
                    <a:pt x="43" y="17"/>
                  </a:lnTo>
                  <a:lnTo>
                    <a:pt x="46" y="13"/>
                  </a:lnTo>
                  <a:lnTo>
                    <a:pt x="47" y="7"/>
                  </a:lnTo>
                  <a:lnTo>
                    <a:pt x="47" y="0"/>
                  </a:lnTo>
                  <a:lnTo>
                    <a:pt x="38" y="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10" name="Freeform 2019"/>
            <p:cNvSpPr>
              <a:spLocks/>
            </p:cNvSpPr>
            <p:nvPr/>
          </p:nvSpPr>
          <p:spPr bwMode="auto">
            <a:xfrm>
              <a:off x="2880" y="4017"/>
              <a:ext cx="22" cy="14"/>
            </a:xfrm>
            <a:custGeom>
              <a:avLst/>
              <a:gdLst>
                <a:gd name="T0" fmla="*/ 0 w 22"/>
                <a:gd name="T1" fmla="*/ 7 h 14"/>
                <a:gd name="T2" fmla="*/ 1 w 22"/>
                <a:gd name="T3" fmla="*/ 7 h 14"/>
                <a:gd name="T4" fmla="*/ 3 w 22"/>
                <a:gd name="T5" fmla="*/ 9 h 14"/>
                <a:gd name="T6" fmla="*/ 5 w 22"/>
                <a:gd name="T7" fmla="*/ 10 h 14"/>
                <a:gd name="T8" fmla="*/ 8 w 22"/>
                <a:gd name="T9" fmla="*/ 11 h 14"/>
                <a:gd name="T10" fmla="*/ 10 w 22"/>
                <a:gd name="T11" fmla="*/ 11 h 14"/>
                <a:gd name="T12" fmla="*/ 11 w 22"/>
                <a:gd name="T13" fmla="*/ 12 h 14"/>
                <a:gd name="T14" fmla="*/ 12 w 22"/>
                <a:gd name="T15" fmla="*/ 12 h 14"/>
                <a:gd name="T16" fmla="*/ 13 w 22"/>
                <a:gd name="T17" fmla="*/ 14 h 14"/>
                <a:gd name="T18" fmla="*/ 22 w 22"/>
                <a:gd name="T19" fmla="*/ 12 h 14"/>
                <a:gd name="T20" fmla="*/ 21 w 22"/>
                <a:gd name="T21" fmla="*/ 9 h 14"/>
                <a:gd name="T22" fmla="*/ 19 w 22"/>
                <a:gd name="T23" fmla="*/ 6 h 14"/>
                <a:gd name="T24" fmla="*/ 16 w 22"/>
                <a:gd name="T25" fmla="*/ 4 h 14"/>
                <a:gd name="T26" fmla="*/ 13 w 22"/>
                <a:gd name="T27" fmla="*/ 3 h 14"/>
                <a:gd name="T28" fmla="*/ 10 w 22"/>
                <a:gd name="T29" fmla="*/ 3 h 14"/>
                <a:gd name="T30" fmla="*/ 8 w 22"/>
                <a:gd name="T31" fmla="*/ 2 h 14"/>
                <a:gd name="T32" fmla="*/ 7 w 22"/>
                <a:gd name="T33" fmla="*/ 2 h 14"/>
                <a:gd name="T34" fmla="*/ 7 w 22"/>
                <a:gd name="T35" fmla="*/ 0 h 14"/>
                <a:gd name="T36" fmla="*/ 0 w 22"/>
                <a:gd name="T37" fmla="*/ 7 h 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"/>
                <a:gd name="T58" fmla="*/ 0 h 14"/>
                <a:gd name="T59" fmla="*/ 22 w 22"/>
                <a:gd name="T60" fmla="*/ 14 h 1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" h="14">
                  <a:moveTo>
                    <a:pt x="0" y="7"/>
                  </a:moveTo>
                  <a:lnTo>
                    <a:pt x="1" y="7"/>
                  </a:lnTo>
                  <a:lnTo>
                    <a:pt x="3" y="9"/>
                  </a:lnTo>
                  <a:lnTo>
                    <a:pt x="5" y="10"/>
                  </a:lnTo>
                  <a:lnTo>
                    <a:pt x="8" y="11"/>
                  </a:lnTo>
                  <a:lnTo>
                    <a:pt x="10" y="11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22" y="12"/>
                  </a:lnTo>
                  <a:lnTo>
                    <a:pt x="21" y="9"/>
                  </a:lnTo>
                  <a:lnTo>
                    <a:pt x="19" y="6"/>
                  </a:lnTo>
                  <a:lnTo>
                    <a:pt x="16" y="4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11" name="Freeform 2020"/>
            <p:cNvSpPr>
              <a:spLocks/>
            </p:cNvSpPr>
            <p:nvPr/>
          </p:nvSpPr>
          <p:spPr bwMode="auto">
            <a:xfrm>
              <a:off x="2855" y="4009"/>
              <a:ext cx="32" cy="15"/>
            </a:xfrm>
            <a:custGeom>
              <a:avLst/>
              <a:gdLst>
                <a:gd name="T0" fmla="*/ 6 w 32"/>
                <a:gd name="T1" fmla="*/ 10 h 15"/>
                <a:gd name="T2" fmla="*/ 7 w 32"/>
                <a:gd name="T3" fmla="*/ 8 h 15"/>
                <a:gd name="T4" fmla="*/ 9 w 32"/>
                <a:gd name="T5" fmla="*/ 8 h 15"/>
                <a:gd name="T6" fmla="*/ 12 w 32"/>
                <a:gd name="T7" fmla="*/ 8 h 15"/>
                <a:gd name="T8" fmla="*/ 16 w 32"/>
                <a:gd name="T9" fmla="*/ 10 h 15"/>
                <a:gd name="T10" fmla="*/ 19 w 32"/>
                <a:gd name="T11" fmla="*/ 11 h 15"/>
                <a:gd name="T12" fmla="*/ 23 w 32"/>
                <a:gd name="T13" fmla="*/ 13 h 15"/>
                <a:gd name="T14" fmla="*/ 25 w 32"/>
                <a:gd name="T15" fmla="*/ 14 h 15"/>
                <a:gd name="T16" fmla="*/ 25 w 32"/>
                <a:gd name="T17" fmla="*/ 15 h 15"/>
                <a:gd name="T18" fmla="*/ 32 w 32"/>
                <a:gd name="T19" fmla="*/ 8 h 15"/>
                <a:gd name="T20" fmla="*/ 30 w 32"/>
                <a:gd name="T21" fmla="*/ 6 h 15"/>
                <a:gd name="T22" fmla="*/ 27 w 32"/>
                <a:gd name="T23" fmla="*/ 4 h 15"/>
                <a:gd name="T24" fmla="*/ 23 w 32"/>
                <a:gd name="T25" fmla="*/ 3 h 15"/>
                <a:gd name="T26" fmla="*/ 18 w 32"/>
                <a:gd name="T27" fmla="*/ 1 h 15"/>
                <a:gd name="T28" fmla="*/ 14 w 32"/>
                <a:gd name="T29" fmla="*/ 0 h 15"/>
                <a:gd name="T30" fmla="*/ 9 w 32"/>
                <a:gd name="T31" fmla="*/ 0 h 15"/>
                <a:gd name="T32" fmla="*/ 5 w 32"/>
                <a:gd name="T33" fmla="*/ 0 h 15"/>
                <a:gd name="T34" fmla="*/ 0 w 32"/>
                <a:gd name="T35" fmla="*/ 2 h 15"/>
                <a:gd name="T36" fmla="*/ 6 w 32"/>
                <a:gd name="T37" fmla="*/ 10 h 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"/>
                <a:gd name="T58" fmla="*/ 0 h 15"/>
                <a:gd name="T59" fmla="*/ 32 w 32"/>
                <a:gd name="T60" fmla="*/ 15 h 1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" h="15">
                  <a:moveTo>
                    <a:pt x="6" y="10"/>
                  </a:moveTo>
                  <a:lnTo>
                    <a:pt x="7" y="8"/>
                  </a:lnTo>
                  <a:lnTo>
                    <a:pt x="9" y="8"/>
                  </a:lnTo>
                  <a:lnTo>
                    <a:pt x="12" y="8"/>
                  </a:lnTo>
                  <a:lnTo>
                    <a:pt x="16" y="10"/>
                  </a:lnTo>
                  <a:lnTo>
                    <a:pt x="19" y="11"/>
                  </a:lnTo>
                  <a:lnTo>
                    <a:pt x="23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32" y="8"/>
                  </a:lnTo>
                  <a:lnTo>
                    <a:pt x="30" y="6"/>
                  </a:lnTo>
                  <a:lnTo>
                    <a:pt x="27" y="4"/>
                  </a:lnTo>
                  <a:lnTo>
                    <a:pt x="23" y="3"/>
                  </a:lnTo>
                  <a:lnTo>
                    <a:pt x="18" y="1"/>
                  </a:lnTo>
                  <a:lnTo>
                    <a:pt x="14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12" name="Freeform 2021"/>
            <p:cNvSpPr>
              <a:spLocks/>
            </p:cNvSpPr>
            <p:nvPr/>
          </p:nvSpPr>
          <p:spPr bwMode="auto">
            <a:xfrm>
              <a:off x="2890" y="4040"/>
              <a:ext cx="22" cy="15"/>
            </a:xfrm>
            <a:custGeom>
              <a:avLst/>
              <a:gdLst>
                <a:gd name="T0" fmla="*/ 16 w 22"/>
                <a:gd name="T1" fmla="*/ 3 h 15"/>
                <a:gd name="T2" fmla="*/ 19 w 22"/>
                <a:gd name="T3" fmla="*/ 0 h 15"/>
                <a:gd name="T4" fmla="*/ 16 w 22"/>
                <a:gd name="T5" fmla="*/ 2 h 15"/>
                <a:gd name="T6" fmla="*/ 13 w 22"/>
                <a:gd name="T7" fmla="*/ 2 h 15"/>
                <a:gd name="T8" fmla="*/ 11 w 22"/>
                <a:gd name="T9" fmla="*/ 3 h 15"/>
                <a:gd name="T10" fmla="*/ 9 w 22"/>
                <a:gd name="T11" fmla="*/ 4 h 15"/>
                <a:gd name="T12" fmla="*/ 6 w 22"/>
                <a:gd name="T13" fmla="*/ 4 h 15"/>
                <a:gd name="T14" fmla="*/ 3 w 22"/>
                <a:gd name="T15" fmla="*/ 5 h 15"/>
                <a:gd name="T16" fmla="*/ 1 w 22"/>
                <a:gd name="T17" fmla="*/ 5 h 15"/>
                <a:gd name="T18" fmla="*/ 0 w 22"/>
                <a:gd name="T19" fmla="*/ 5 h 15"/>
                <a:gd name="T20" fmla="*/ 0 w 22"/>
                <a:gd name="T21" fmla="*/ 15 h 15"/>
                <a:gd name="T22" fmla="*/ 3 w 22"/>
                <a:gd name="T23" fmla="*/ 14 h 15"/>
                <a:gd name="T24" fmla="*/ 6 w 22"/>
                <a:gd name="T25" fmla="*/ 14 h 15"/>
                <a:gd name="T26" fmla="*/ 9 w 22"/>
                <a:gd name="T27" fmla="*/ 13 h 15"/>
                <a:gd name="T28" fmla="*/ 11 w 22"/>
                <a:gd name="T29" fmla="*/ 13 h 15"/>
                <a:gd name="T30" fmla="*/ 13 w 22"/>
                <a:gd name="T31" fmla="*/ 11 h 15"/>
                <a:gd name="T32" fmla="*/ 15 w 22"/>
                <a:gd name="T33" fmla="*/ 10 h 15"/>
                <a:gd name="T34" fmla="*/ 17 w 22"/>
                <a:gd name="T35" fmla="*/ 10 h 15"/>
                <a:gd name="T36" fmla="*/ 19 w 22"/>
                <a:gd name="T37" fmla="*/ 10 h 15"/>
                <a:gd name="T38" fmla="*/ 22 w 22"/>
                <a:gd name="T39" fmla="*/ 9 h 15"/>
                <a:gd name="T40" fmla="*/ 16 w 22"/>
                <a:gd name="T41" fmla="*/ 3 h 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"/>
                <a:gd name="T64" fmla="*/ 0 h 15"/>
                <a:gd name="T65" fmla="*/ 22 w 22"/>
                <a:gd name="T66" fmla="*/ 15 h 1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" h="15">
                  <a:moveTo>
                    <a:pt x="16" y="3"/>
                  </a:moveTo>
                  <a:lnTo>
                    <a:pt x="19" y="0"/>
                  </a:lnTo>
                  <a:lnTo>
                    <a:pt x="16" y="2"/>
                  </a:lnTo>
                  <a:lnTo>
                    <a:pt x="13" y="2"/>
                  </a:lnTo>
                  <a:lnTo>
                    <a:pt x="11" y="3"/>
                  </a:lnTo>
                  <a:lnTo>
                    <a:pt x="9" y="4"/>
                  </a:lnTo>
                  <a:lnTo>
                    <a:pt x="6" y="4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15"/>
                  </a:lnTo>
                  <a:lnTo>
                    <a:pt x="3" y="14"/>
                  </a:lnTo>
                  <a:lnTo>
                    <a:pt x="6" y="14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9" y="10"/>
                  </a:lnTo>
                  <a:lnTo>
                    <a:pt x="22" y="9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13" name="Freeform 2022"/>
            <p:cNvSpPr>
              <a:spLocks/>
            </p:cNvSpPr>
            <p:nvPr/>
          </p:nvSpPr>
          <p:spPr bwMode="auto">
            <a:xfrm>
              <a:off x="2906" y="4037"/>
              <a:ext cx="10" cy="12"/>
            </a:xfrm>
            <a:custGeom>
              <a:avLst/>
              <a:gdLst>
                <a:gd name="T0" fmla="*/ 6 w 10"/>
                <a:gd name="T1" fmla="*/ 0 h 12"/>
                <a:gd name="T2" fmla="*/ 3 w 10"/>
                <a:gd name="T3" fmla="*/ 1 h 12"/>
                <a:gd name="T4" fmla="*/ 0 w 10"/>
                <a:gd name="T5" fmla="*/ 6 h 12"/>
                <a:gd name="T6" fmla="*/ 6 w 10"/>
                <a:gd name="T7" fmla="*/ 12 h 12"/>
                <a:gd name="T8" fmla="*/ 10 w 10"/>
                <a:gd name="T9" fmla="*/ 8 h 12"/>
                <a:gd name="T10" fmla="*/ 6 w 10"/>
                <a:gd name="T11" fmla="*/ 9 h 12"/>
                <a:gd name="T12" fmla="*/ 6 w 10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12"/>
                <a:gd name="T23" fmla="*/ 10 w 10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12">
                  <a:moveTo>
                    <a:pt x="6" y="0"/>
                  </a:moveTo>
                  <a:lnTo>
                    <a:pt x="3" y="1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0" y="8"/>
                  </a:lnTo>
                  <a:lnTo>
                    <a:pt x="6" y="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14" name="Rectangle 2023"/>
            <p:cNvSpPr>
              <a:spLocks noChangeArrowheads="1"/>
            </p:cNvSpPr>
            <p:nvPr/>
          </p:nvSpPr>
          <p:spPr bwMode="auto">
            <a:xfrm>
              <a:off x="2912" y="4037"/>
              <a:ext cx="2" cy="9"/>
            </a:xfrm>
            <a:prstGeom prst="rect">
              <a:avLst/>
            </a:prstGeom>
            <a:solidFill>
              <a:srgbClr val="BF8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400" b="0"/>
            </a:p>
          </p:txBody>
        </p:sp>
        <p:sp>
          <p:nvSpPr>
            <p:cNvPr id="15815" name="Freeform 2024"/>
            <p:cNvSpPr>
              <a:spLocks/>
            </p:cNvSpPr>
            <p:nvPr/>
          </p:nvSpPr>
          <p:spPr bwMode="auto">
            <a:xfrm>
              <a:off x="2910" y="4037"/>
              <a:ext cx="9" cy="9"/>
            </a:xfrm>
            <a:custGeom>
              <a:avLst/>
              <a:gdLst>
                <a:gd name="T0" fmla="*/ 0 w 9"/>
                <a:gd name="T1" fmla="*/ 5 h 9"/>
                <a:gd name="T2" fmla="*/ 5 w 9"/>
                <a:gd name="T3" fmla="*/ 0 h 9"/>
                <a:gd name="T4" fmla="*/ 4 w 9"/>
                <a:gd name="T5" fmla="*/ 0 h 9"/>
                <a:gd name="T6" fmla="*/ 4 w 9"/>
                <a:gd name="T7" fmla="*/ 9 h 9"/>
                <a:gd name="T8" fmla="*/ 5 w 9"/>
                <a:gd name="T9" fmla="*/ 9 h 9"/>
                <a:gd name="T10" fmla="*/ 9 w 9"/>
                <a:gd name="T11" fmla="*/ 5 h 9"/>
                <a:gd name="T12" fmla="*/ 5 w 9"/>
                <a:gd name="T13" fmla="*/ 9 h 9"/>
                <a:gd name="T14" fmla="*/ 9 w 9"/>
                <a:gd name="T15" fmla="*/ 9 h 9"/>
                <a:gd name="T16" fmla="*/ 9 w 9"/>
                <a:gd name="T17" fmla="*/ 5 h 9"/>
                <a:gd name="T18" fmla="*/ 0 w 9"/>
                <a:gd name="T19" fmla="*/ 5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9"/>
                <a:gd name="T32" fmla="*/ 9 w 9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4" y="9"/>
                  </a:lnTo>
                  <a:lnTo>
                    <a:pt x="5" y="9"/>
                  </a:lnTo>
                  <a:lnTo>
                    <a:pt x="9" y="5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16" name="Freeform 2025"/>
            <p:cNvSpPr>
              <a:spLocks/>
            </p:cNvSpPr>
            <p:nvPr/>
          </p:nvSpPr>
          <p:spPr bwMode="auto">
            <a:xfrm>
              <a:off x="2910" y="4023"/>
              <a:ext cx="11" cy="19"/>
            </a:xfrm>
            <a:custGeom>
              <a:avLst/>
              <a:gdLst>
                <a:gd name="T0" fmla="*/ 6 w 11"/>
                <a:gd name="T1" fmla="*/ 9 h 19"/>
                <a:gd name="T2" fmla="*/ 2 w 11"/>
                <a:gd name="T3" fmla="*/ 6 h 19"/>
                <a:gd name="T4" fmla="*/ 2 w 11"/>
                <a:gd name="T5" fmla="*/ 8 h 19"/>
                <a:gd name="T6" fmla="*/ 2 w 11"/>
                <a:gd name="T7" fmla="*/ 10 h 19"/>
                <a:gd name="T8" fmla="*/ 1 w 11"/>
                <a:gd name="T9" fmla="*/ 12 h 19"/>
                <a:gd name="T10" fmla="*/ 1 w 11"/>
                <a:gd name="T11" fmla="*/ 15 h 19"/>
                <a:gd name="T12" fmla="*/ 0 w 11"/>
                <a:gd name="T13" fmla="*/ 16 h 19"/>
                <a:gd name="T14" fmla="*/ 0 w 11"/>
                <a:gd name="T15" fmla="*/ 19 h 19"/>
                <a:gd name="T16" fmla="*/ 9 w 11"/>
                <a:gd name="T17" fmla="*/ 19 h 19"/>
                <a:gd name="T18" fmla="*/ 10 w 11"/>
                <a:gd name="T19" fmla="*/ 19 h 19"/>
                <a:gd name="T20" fmla="*/ 10 w 11"/>
                <a:gd name="T21" fmla="*/ 16 h 19"/>
                <a:gd name="T22" fmla="*/ 10 w 11"/>
                <a:gd name="T23" fmla="*/ 14 h 19"/>
                <a:gd name="T24" fmla="*/ 11 w 11"/>
                <a:gd name="T25" fmla="*/ 12 h 19"/>
                <a:gd name="T26" fmla="*/ 11 w 11"/>
                <a:gd name="T27" fmla="*/ 9 h 19"/>
                <a:gd name="T28" fmla="*/ 11 w 11"/>
                <a:gd name="T29" fmla="*/ 5 h 19"/>
                <a:gd name="T30" fmla="*/ 11 w 11"/>
                <a:gd name="T31" fmla="*/ 2 h 19"/>
                <a:gd name="T32" fmla="*/ 6 w 11"/>
                <a:gd name="T33" fmla="*/ 0 h 19"/>
                <a:gd name="T34" fmla="*/ 6 w 11"/>
                <a:gd name="T35" fmla="*/ 9 h 1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"/>
                <a:gd name="T55" fmla="*/ 0 h 19"/>
                <a:gd name="T56" fmla="*/ 11 w 11"/>
                <a:gd name="T57" fmla="*/ 19 h 1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" h="19">
                  <a:moveTo>
                    <a:pt x="6" y="9"/>
                  </a:moveTo>
                  <a:lnTo>
                    <a:pt x="2" y="6"/>
                  </a:lnTo>
                  <a:lnTo>
                    <a:pt x="2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1" y="12"/>
                  </a:lnTo>
                  <a:lnTo>
                    <a:pt x="11" y="9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6" y="0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17" name="Freeform 2026"/>
            <p:cNvSpPr>
              <a:spLocks/>
            </p:cNvSpPr>
            <p:nvPr/>
          </p:nvSpPr>
          <p:spPr bwMode="auto">
            <a:xfrm>
              <a:off x="3518" y="3982"/>
              <a:ext cx="153" cy="13"/>
            </a:xfrm>
            <a:custGeom>
              <a:avLst/>
              <a:gdLst>
                <a:gd name="T0" fmla="*/ 153 w 153"/>
                <a:gd name="T1" fmla="*/ 9 h 13"/>
                <a:gd name="T2" fmla="*/ 153 w 153"/>
                <a:gd name="T3" fmla="*/ 5 h 13"/>
                <a:gd name="T4" fmla="*/ 0 w 153"/>
                <a:gd name="T5" fmla="*/ 0 h 13"/>
                <a:gd name="T6" fmla="*/ 0 w 153"/>
                <a:gd name="T7" fmla="*/ 9 h 13"/>
                <a:gd name="T8" fmla="*/ 153 w 153"/>
                <a:gd name="T9" fmla="*/ 13 h 13"/>
                <a:gd name="T10" fmla="*/ 153 w 153"/>
                <a:gd name="T11" fmla="*/ 9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3"/>
                <a:gd name="T19" fmla="*/ 0 h 13"/>
                <a:gd name="T20" fmla="*/ 153 w 153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3" h="13">
                  <a:moveTo>
                    <a:pt x="153" y="9"/>
                  </a:moveTo>
                  <a:lnTo>
                    <a:pt x="153" y="5"/>
                  </a:lnTo>
                  <a:lnTo>
                    <a:pt x="0" y="0"/>
                  </a:lnTo>
                  <a:lnTo>
                    <a:pt x="0" y="9"/>
                  </a:lnTo>
                  <a:lnTo>
                    <a:pt x="153" y="13"/>
                  </a:lnTo>
                  <a:lnTo>
                    <a:pt x="153" y="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18" name="Freeform 2027"/>
            <p:cNvSpPr>
              <a:spLocks/>
            </p:cNvSpPr>
            <p:nvPr/>
          </p:nvSpPr>
          <p:spPr bwMode="auto">
            <a:xfrm>
              <a:off x="3561" y="3928"/>
              <a:ext cx="79" cy="10"/>
            </a:xfrm>
            <a:custGeom>
              <a:avLst/>
              <a:gdLst>
                <a:gd name="T0" fmla="*/ 79 w 79"/>
                <a:gd name="T1" fmla="*/ 5 h 10"/>
                <a:gd name="T2" fmla="*/ 79 w 79"/>
                <a:gd name="T3" fmla="*/ 0 h 10"/>
                <a:gd name="T4" fmla="*/ 0 w 79"/>
                <a:gd name="T5" fmla="*/ 0 h 10"/>
                <a:gd name="T6" fmla="*/ 0 w 79"/>
                <a:gd name="T7" fmla="*/ 9 h 10"/>
                <a:gd name="T8" fmla="*/ 79 w 79"/>
                <a:gd name="T9" fmla="*/ 10 h 10"/>
                <a:gd name="T10" fmla="*/ 79 w 79"/>
                <a:gd name="T11" fmla="*/ 5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9"/>
                <a:gd name="T19" fmla="*/ 0 h 10"/>
                <a:gd name="T20" fmla="*/ 79 w 79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9" h="10">
                  <a:moveTo>
                    <a:pt x="79" y="5"/>
                  </a:moveTo>
                  <a:lnTo>
                    <a:pt x="79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79" y="10"/>
                  </a:lnTo>
                  <a:lnTo>
                    <a:pt x="79" y="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19" name="Rectangle 2028"/>
            <p:cNvSpPr>
              <a:spLocks noChangeArrowheads="1"/>
            </p:cNvSpPr>
            <p:nvPr/>
          </p:nvSpPr>
          <p:spPr bwMode="auto">
            <a:xfrm>
              <a:off x="3580" y="3939"/>
              <a:ext cx="34" cy="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1400" b="0"/>
            </a:p>
          </p:txBody>
        </p:sp>
        <p:sp>
          <p:nvSpPr>
            <p:cNvPr id="15820" name="Freeform 2029"/>
            <p:cNvSpPr>
              <a:spLocks/>
            </p:cNvSpPr>
            <p:nvPr/>
          </p:nvSpPr>
          <p:spPr bwMode="auto">
            <a:xfrm>
              <a:off x="3580" y="3935"/>
              <a:ext cx="38" cy="9"/>
            </a:xfrm>
            <a:custGeom>
              <a:avLst/>
              <a:gdLst>
                <a:gd name="T0" fmla="*/ 38 w 38"/>
                <a:gd name="T1" fmla="*/ 4 h 9"/>
                <a:gd name="T2" fmla="*/ 34 w 38"/>
                <a:gd name="T3" fmla="*/ 0 h 9"/>
                <a:gd name="T4" fmla="*/ 0 w 38"/>
                <a:gd name="T5" fmla="*/ 0 h 9"/>
                <a:gd name="T6" fmla="*/ 0 w 38"/>
                <a:gd name="T7" fmla="*/ 9 h 9"/>
                <a:gd name="T8" fmla="*/ 34 w 38"/>
                <a:gd name="T9" fmla="*/ 9 h 9"/>
                <a:gd name="T10" fmla="*/ 30 w 38"/>
                <a:gd name="T11" fmla="*/ 4 h 9"/>
                <a:gd name="T12" fmla="*/ 38 w 38"/>
                <a:gd name="T13" fmla="*/ 4 h 9"/>
                <a:gd name="T14" fmla="*/ 38 w 38"/>
                <a:gd name="T15" fmla="*/ 0 h 9"/>
                <a:gd name="T16" fmla="*/ 34 w 38"/>
                <a:gd name="T17" fmla="*/ 0 h 9"/>
                <a:gd name="T18" fmla="*/ 38 w 38"/>
                <a:gd name="T19" fmla="*/ 4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9"/>
                <a:gd name="T32" fmla="*/ 38 w 38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9">
                  <a:moveTo>
                    <a:pt x="38" y="4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34" y="9"/>
                  </a:lnTo>
                  <a:lnTo>
                    <a:pt x="30" y="4"/>
                  </a:lnTo>
                  <a:lnTo>
                    <a:pt x="38" y="4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8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21" name="Freeform 2030"/>
            <p:cNvSpPr>
              <a:spLocks/>
            </p:cNvSpPr>
            <p:nvPr/>
          </p:nvSpPr>
          <p:spPr bwMode="auto">
            <a:xfrm>
              <a:off x="3610" y="3939"/>
              <a:ext cx="8" cy="54"/>
            </a:xfrm>
            <a:custGeom>
              <a:avLst/>
              <a:gdLst>
                <a:gd name="T0" fmla="*/ 4 w 8"/>
                <a:gd name="T1" fmla="*/ 54 h 54"/>
                <a:gd name="T2" fmla="*/ 8 w 8"/>
                <a:gd name="T3" fmla="*/ 50 h 54"/>
                <a:gd name="T4" fmla="*/ 8 w 8"/>
                <a:gd name="T5" fmla="*/ 0 h 54"/>
                <a:gd name="T6" fmla="*/ 0 w 8"/>
                <a:gd name="T7" fmla="*/ 0 h 54"/>
                <a:gd name="T8" fmla="*/ 0 w 8"/>
                <a:gd name="T9" fmla="*/ 50 h 54"/>
                <a:gd name="T10" fmla="*/ 4 w 8"/>
                <a:gd name="T11" fmla="*/ 45 h 54"/>
                <a:gd name="T12" fmla="*/ 4 w 8"/>
                <a:gd name="T13" fmla="*/ 54 h 54"/>
                <a:gd name="T14" fmla="*/ 8 w 8"/>
                <a:gd name="T15" fmla="*/ 54 h 54"/>
                <a:gd name="T16" fmla="*/ 8 w 8"/>
                <a:gd name="T17" fmla="*/ 50 h 54"/>
                <a:gd name="T18" fmla="*/ 4 w 8"/>
                <a:gd name="T19" fmla="*/ 54 h 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54"/>
                <a:gd name="T32" fmla="*/ 8 w 8"/>
                <a:gd name="T33" fmla="*/ 54 h 5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54">
                  <a:moveTo>
                    <a:pt x="4" y="54"/>
                  </a:moveTo>
                  <a:lnTo>
                    <a:pt x="8" y="5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4" y="45"/>
                  </a:lnTo>
                  <a:lnTo>
                    <a:pt x="4" y="54"/>
                  </a:lnTo>
                  <a:lnTo>
                    <a:pt x="8" y="54"/>
                  </a:lnTo>
                  <a:lnTo>
                    <a:pt x="8" y="50"/>
                  </a:lnTo>
                  <a:lnTo>
                    <a:pt x="4" y="5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22" name="Freeform 2031"/>
            <p:cNvSpPr>
              <a:spLocks/>
            </p:cNvSpPr>
            <p:nvPr/>
          </p:nvSpPr>
          <p:spPr bwMode="auto">
            <a:xfrm>
              <a:off x="3575" y="3984"/>
              <a:ext cx="39" cy="9"/>
            </a:xfrm>
            <a:custGeom>
              <a:avLst/>
              <a:gdLst>
                <a:gd name="T0" fmla="*/ 0 w 39"/>
                <a:gd name="T1" fmla="*/ 5 h 9"/>
                <a:gd name="T2" fmla="*/ 5 w 39"/>
                <a:gd name="T3" fmla="*/ 9 h 9"/>
                <a:gd name="T4" fmla="*/ 39 w 39"/>
                <a:gd name="T5" fmla="*/ 9 h 9"/>
                <a:gd name="T6" fmla="*/ 39 w 39"/>
                <a:gd name="T7" fmla="*/ 0 h 9"/>
                <a:gd name="T8" fmla="*/ 5 w 39"/>
                <a:gd name="T9" fmla="*/ 0 h 9"/>
                <a:gd name="T10" fmla="*/ 9 w 39"/>
                <a:gd name="T11" fmla="*/ 5 h 9"/>
                <a:gd name="T12" fmla="*/ 0 w 39"/>
                <a:gd name="T13" fmla="*/ 5 h 9"/>
                <a:gd name="T14" fmla="*/ 0 w 39"/>
                <a:gd name="T15" fmla="*/ 9 h 9"/>
                <a:gd name="T16" fmla="*/ 5 w 39"/>
                <a:gd name="T17" fmla="*/ 9 h 9"/>
                <a:gd name="T18" fmla="*/ 0 w 39"/>
                <a:gd name="T19" fmla="*/ 5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9"/>
                <a:gd name="T32" fmla="*/ 39 w 39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9">
                  <a:moveTo>
                    <a:pt x="0" y="5"/>
                  </a:moveTo>
                  <a:lnTo>
                    <a:pt x="5" y="9"/>
                  </a:lnTo>
                  <a:lnTo>
                    <a:pt x="39" y="9"/>
                  </a:lnTo>
                  <a:lnTo>
                    <a:pt x="39" y="0"/>
                  </a:lnTo>
                  <a:lnTo>
                    <a:pt x="5" y="0"/>
                  </a:lnTo>
                  <a:lnTo>
                    <a:pt x="9" y="5"/>
                  </a:lnTo>
                  <a:lnTo>
                    <a:pt x="0" y="5"/>
                  </a:lnTo>
                  <a:lnTo>
                    <a:pt x="0" y="9"/>
                  </a:lnTo>
                  <a:lnTo>
                    <a:pt x="5" y="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368" name="Freeform 2032"/>
          <p:cNvSpPr>
            <a:spLocks/>
          </p:cNvSpPr>
          <p:nvPr/>
        </p:nvSpPr>
        <p:spPr bwMode="auto">
          <a:xfrm>
            <a:off x="5599113" y="6246813"/>
            <a:ext cx="14287" cy="85725"/>
          </a:xfrm>
          <a:custGeom>
            <a:avLst/>
            <a:gdLst>
              <a:gd name="T0" fmla="*/ 2147483646 w 9"/>
              <a:gd name="T1" fmla="*/ 0 h 54"/>
              <a:gd name="T2" fmla="*/ 0 w 9"/>
              <a:gd name="T3" fmla="*/ 2147483646 h 54"/>
              <a:gd name="T4" fmla="*/ 0 w 9"/>
              <a:gd name="T5" fmla="*/ 2147483646 h 54"/>
              <a:gd name="T6" fmla="*/ 2147483646 w 9"/>
              <a:gd name="T7" fmla="*/ 2147483646 h 54"/>
              <a:gd name="T8" fmla="*/ 2147483646 w 9"/>
              <a:gd name="T9" fmla="*/ 2147483646 h 54"/>
              <a:gd name="T10" fmla="*/ 2147483646 w 9"/>
              <a:gd name="T11" fmla="*/ 2147483646 h 54"/>
              <a:gd name="T12" fmla="*/ 2147483646 w 9"/>
              <a:gd name="T13" fmla="*/ 0 h 54"/>
              <a:gd name="T14" fmla="*/ 0 w 9"/>
              <a:gd name="T15" fmla="*/ 0 h 54"/>
              <a:gd name="T16" fmla="*/ 0 w 9"/>
              <a:gd name="T17" fmla="*/ 2147483646 h 54"/>
              <a:gd name="T18" fmla="*/ 2147483646 w 9"/>
              <a:gd name="T19" fmla="*/ 0 h 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"/>
              <a:gd name="T31" fmla="*/ 0 h 54"/>
              <a:gd name="T32" fmla="*/ 9 w 9"/>
              <a:gd name="T33" fmla="*/ 54 h 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" h="54">
                <a:moveTo>
                  <a:pt x="5" y="0"/>
                </a:moveTo>
                <a:lnTo>
                  <a:pt x="0" y="4"/>
                </a:lnTo>
                <a:lnTo>
                  <a:pt x="0" y="54"/>
                </a:lnTo>
                <a:lnTo>
                  <a:pt x="9" y="54"/>
                </a:lnTo>
                <a:lnTo>
                  <a:pt x="9" y="4"/>
                </a:lnTo>
                <a:lnTo>
                  <a:pt x="5" y="9"/>
                </a:lnTo>
                <a:lnTo>
                  <a:pt x="5" y="0"/>
                </a:lnTo>
                <a:lnTo>
                  <a:pt x="0" y="0"/>
                </a:lnTo>
                <a:lnTo>
                  <a:pt x="0" y="4"/>
                </a:lnTo>
                <a:lnTo>
                  <a:pt x="5" y="0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9" name="Freeform 2033"/>
          <p:cNvSpPr>
            <a:spLocks/>
          </p:cNvSpPr>
          <p:nvPr/>
        </p:nvSpPr>
        <p:spPr bwMode="auto">
          <a:xfrm>
            <a:off x="5657850" y="6249988"/>
            <a:ext cx="93663" cy="87312"/>
          </a:xfrm>
          <a:custGeom>
            <a:avLst/>
            <a:gdLst>
              <a:gd name="T0" fmla="*/ 2147483646 w 58"/>
              <a:gd name="T1" fmla="*/ 2147483646 h 55"/>
              <a:gd name="T2" fmla="*/ 2147483646 w 58"/>
              <a:gd name="T3" fmla="*/ 2147483646 h 55"/>
              <a:gd name="T4" fmla="*/ 2147483646 w 58"/>
              <a:gd name="T5" fmla="*/ 2147483646 h 55"/>
              <a:gd name="T6" fmla="*/ 2147483646 w 58"/>
              <a:gd name="T7" fmla="*/ 2147483646 h 55"/>
              <a:gd name="T8" fmla="*/ 2147483646 w 58"/>
              <a:gd name="T9" fmla="*/ 2147483646 h 55"/>
              <a:gd name="T10" fmla="*/ 2147483646 w 58"/>
              <a:gd name="T11" fmla="*/ 2147483646 h 55"/>
              <a:gd name="T12" fmla="*/ 2147483646 w 58"/>
              <a:gd name="T13" fmla="*/ 2147483646 h 55"/>
              <a:gd name="T14" fmla="*/ 2147483646 w 58"/>
              <a:gd name="T15" fmla="*/ 2147483646 h 55"/>
              <a:gd name="T16" fmla="*/ 2147483646 w 58"/>
              <a:gd name="T17" fmla="*/ 2147483646 h 55"/>
              <a:gd name="T18" fmla="*/ 2147483646 w 58"/>
              <a:gd name="T19" fmla="*/ 2147483646 h 55"/>
              <a:gd name="T20" fmla="*/ 2147483646 w 58"/>
              <a:gd name="T21" fmla="*/ 2147483646 h 55"/>
              <a:gd name="T22" fmla="*/ 2147483646 w 58"/>
              <a:gd name="T23" fmla="*/ 2147483646 h 55"/>
              <a:gd name="T24" fmla="*/ 2147483646 w 58"/>
              <a:gd name="T25" fmla="*/ 2147483646 h 55"/>
              <a:gd name="T26" fmla="*/ 2147483646 w 58"/>
              <a:gd name="T27" fmla="*/ 2147483646 h 55"/>
              <a:gd name="T28" fmla="*/ 2147483646 w 58"/>
              <a:gd name="T29" fmla="*/ 2147483646 h 55"/>
              <a:gd name="T30" fmla="*/ 2147483646 w 58"/>
              <a:gd name="T31" fmla="*/ 2147483646 h 55"/>
              <a:gd name="T32" fmla="*/ 2147483646 w 58"/>
              <a:gd name="T33" fmla="*/ 2147483646 h 55"/>
              <a:gd name="T34" fmla="*/ 2147483646 w 58"/>
              <a:gd name="T35" fmla="*/ 2147483646 h 55"/>
              <a:gd name="T36" fmla="*/ 2147483646 w 58"/>
              <a:gd name="T37" fmla="*/ 2147483646 h 55"/>
              <a:gd name="T38" fmla="*/ 2147483646 w 58"/>
              <a:gd name="T39" fmla="*/ 2147483646 h 55"/>
              <a:gd name="T40" fmla="*/ 2147483646 w 58"/>
              <a:gd name="T41" fmla="*/ 2147483646 h 55"/>
              <a:gd name="T42" fmla="*/ 2147483646 w 58"/>
              <a:gd name="T43" fmla="*/ 2147483646 h 55"/>
              <a:gd name="T44" fmla="*/ 2147483646 w 58"/>
              <a:gd name="T45" fmla="*/ 2147483646 h 55"/>
              <a:gd name="T46" fmla="*/ 2147483646 w 58"/>
              <a:gd name="T47" fmla="*/ 2147483646 h 55"/>
              <a:gd name="T48" fmla="*/ 2147483646 w 58"/>
              <a:gd name="T49" fmla="*/ 2147483646 h 55"/>
              <a:gd name="T50" fmla="*/ 2147483646 w 58"/>
              <a:gd name="T51" fmla="*/ 2147483646 h 55"/>
              <a:gd name="T52" fmla="*/ 2147483646 w 58"/>
              <a:gd name="T53" fmla="*/ 2147483646 h 55"/>
              <a:gd name="T54" fmla="*/ 2147483646 w 58"/>
              <a:gd name="T55" fmla="*/ 2147483646 h 55"/>
              <a:gd name="T56" fmla="*/ 2147483646 w 58"/>
              <a:gd name="T57" fmla="*/ 2147483646 h 55"/>
              <a:gd name="T58" fmla="*/ 2147483646 w 58"/>
              <a:gd name="T59" fmla="*/ 2147483646 h 55"/>
              <a:gd name="T60" fmla="*/ 2147483646 w 58"/>
              <a:gd name="T61" fmla="*/ 2147483646 h 55"/>
              <a:gd name="T62" fmla="*/ 2147483646 w 58"/>
              <a:gd name="T63" fmla="*/ 2147483646 h 55"/>
              <a:gd name="T64" fmla="*/ 2147483646 w 58"/>
              <a:gd name="T65" fmla="*/ 2147483646 h 55"/>
              <a:gd name="T66" fmla="*/ 2147483646 w 58"/>
              <a:gd name="T67" fmla="*/ 2147483646 h 55"/>
              <a:gd name="T68" fmla="*/ 2147483646 w 58"/>
              <a:gd name="T69" fmla="*/ 2147483646 h 55"/>
              <a:gd name="T70" fmla="*/ 2147483646 w 58"/>
              <a:gd name="T71" fmla="*/ 2147483646 h 55"/>
              <a:gd name="T72" fmla="*/ 2147483646 w 58"/>
              <a:gd name="T73" fmla="*/ 2147483646 h 55"/>
              <a:gd name="T74" fmla="*/ 2147483646 w 58"/>
              <a:gd name="T75" fmla="*/ 2147483646 h 55"/>
              <a:gd name="T76" fmla="*/ 2147483646 w 58"/>
              <a:gd name="T77" fmla="*/ 2147483646 h 55"/>
              <a:gd name="T78" fmla="*/ 2147483646 w 58"/>
              <a:gd name="T79" fmla="*/ 2147483646 h 55"/>
              <a:gd name="T80" fmla="*/ 2147483646 w 58"/>
              <a:gd name="T81" fmla="*/ 2147483646 h 55"/>
              <a:gd name="T82" fmla="*/ 2147483646 w 58"/>
              <a:gd name="T83" fmla="*/ 2147483646 h 55"/>
              <a:gd name="T84" fmla="*/ 0 w 58"/>
              <a:gd name="T85" fmla="*/ 2147483646 h 55"/>
              <a:gd name="T86" fmla="*/ 2147483646 w 58"/>
              <a:gd name="T87" fmla="*/ 2147483646 h 55"/>
              <a:gd name="T88" fmla="*/ 2147483646 w 58"/>
              <a:gd name="T89" fmla="*/ 0 h 55"/>
              <a:gd name="T90" fmla="*/ 2147483646 w 58"/>
              <a:gd name="T91" fmla="*/ 0 h 55"/>
              <a:gd name="T92" fmla="*/ 2147483646 w 58"/>
              <a:gd name="T93" fmla="*/ 2147483646 h 55"/>
              <a:gd name="T94" fmla="*/ 2147483646 w 58"/>
              <a:gd name="T95" fmla="*/ 2147483646 h 55"/>
              <a:gd name="T96" fmla="*/ 2147483646 w 58"/>
              <a:gd name="T97" fmla="*/ 2147483646 h 55"/>
              <a:gd name="T98" fmla="*/ 2147483646 w 58"/>
              <a:gd name="T99" fmla="*/ 2147483646 h 55"/>
              <a:gd name="T100" fmla="*/ 2147483646 w 58"/>
              <a:gd name="T101" fmla="*/ 2147483646 h 55"/>
              <a:gd name="T102" fmla="*/ 2147483646 w 58"/>
              <a:gd name="T103" fmla="*/ 2147483646 h 55"/>
              <a:gd name="T104" fmla="*/ 2147483646 w 58"/>
              <a:gd name="T105" fmla="*/ 2147483646 h 5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8"/>
              <a:gd name="T160" fmla="*/ 0 h 55"/>
              <a:gd name="T161" fmla="*/ 58 w 58"/>
              <a:gd name="T162" fmla="*/ 55 h 5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8" h="55">
                <a:moveTo>
                  <a:pt x="10" y="10"/>
                </a:moveTo>
                <a:lnTo>
                  <a:pt x="9" y="10"/>
                </a:lnTo>
                <a:lnTo>
                  <a:pt x="11" y="10"/>
                </a:lnTo>
                <a:lnTo>
                  <a:pt x="16" y="10"/>
                </a:lnTo>
                <a:lnTo>
                  <a:pt x="21" y="10"/>
                </a:lnTo>
                <a:lnTo>
                  <a:pt x="26" y="10"/>
                </a:lnTo>
                <a:lnTo>
                  <a:pt x="31" y="11"/>
                </a:lnTo>
                <a:lnTo>
                  <a:pt x="35" y="12"/>
                </a:lnTo>
                <a:lnTo>
                  <a:pt x="37" y="15"/>
                </a:lnTo>
                <a:lnTo>
                  <a:pt x="12" y="21"/>
                </a:lnTo>
                <a:lnTo>
                  <a:pt x="37" y="27"/>
                </a:lnTo>
                <a:lnTo>
                  <a:pt x="39" y="28"/>
                </a:lnTo>
                <a:lnTo>
                  <a:pt x="39" y="29"/>
                </a:lnTo>
                <a:lnTo>
                  <a:pt x="38" y="29"/>
                </a:lnTo>
                <a:lnTo>
                  <a:pt x="37" y="29"/>
                </a:lnTo>
                <a:lnTo>
                  <a:pt x="32" y="30"/>
                </a:lnTo>
                <a:lnTo>
                  <a:pt x="27" y="30"/>
                </a:lnTo>
                <a:lnTo>
                  <a:pt x="21" y="31"/>
                </a:lnTo>
                <a:lnTo>
                  <a:pt x="17" y="31"/>
                </a:lnTo>
                <a:lnTo>
                  <a:pt x="16" y="31"/>
                </a:lnTo>
                <a:lnTo>
                  <a:pt x="14" y="32"/>
                </a:lnTo>
                <a:lnTo>
                  <a:pt x="16" y="32"/>
                </a:lnTo>
                <a:lnTo>
                  <a:pt x="17" y="33"/>
                </a:lnTo>
                <a:lnTo>
                  <a:pt x="21" y="34"/>
                </a:lnTo>
                <a:lnTo>
                  <a:pt x="26" y="34"/>
                </a:lnTo>
                <a:lnTo>
                  <a:pt x="32" y="35"/>
                </a:lnTo>
                <a:lnTo>
                  <a:pt x="38" y="36"/>
                </a:lnTo>
                <a:lnTo>
                  <a:pt x="43" y="36"/>
                </a:lnTo>
                <a:lnTo>
                  <a:pt x="46" y="38"/>
                </a:lnTo>
                <a:lnTo>
                  <a:pt x="47" y="38"/>
                </a:lnTo>
                <a:lnTo>
                  <a:pt x="47" y="39"/>
                </a:lnTo>
                <a:lnTo>
                  <a:pt x="45" y="39"/>
                </a:lnTo>
                <a:lnTo>
                  <a:pt x="17" y="44"/>
                </a:lnTo>
                <a:lnTo>
                  <a:pt x="20" y="45"/>
                </a:lnTo>
                <a:lnTo>
                  <a:pt x="24" y="46"/>
                </a:lnTo>
                <a:lnTo>
                  <a:pt x="31" y="49"/>
                </a:lnTo>
                <a:lnTo>
                  <a:pt x="38" y="50"/>
                </a:lnTo>
                <a:lnTo>
                  <a:pt x="45" y="51"/>
                </a:lnTo>
                <a:lnTo>
                  <a:pt x="50" y="52"/>
                </a:lnTo>
                <a:lnTo>
                  <a:pt x="56" y="54"/>
                </a:lnTo>
                <a:lnTo>
                  <a:pt x="58" y="55"/>
                </a:lnTo>
                <a:lnTo>
                  <a:pt x="0" y="53"/>
                </a:lnTo>
                <a:lnTo>
                  <a:pt x="3" y="1"/>
                </a:lnTo>
                <a:lnTo>
                  <a:pt x="4" y="0"/>
                </a:lnTo>
                <a:lnTo>
                  <a:pt x="6" y="0"/>
                </a:lnTo>
                <a:lnTo>
                  <a:pt x="9" y="1"/>
                </a:lnTo>
                <a:lnTo>
                  <a:pt x="11" y="2"/>
                </a:lnTo>
                <a:lnTo>
                  <a:pt x="14" y="5"/>
                </a:lnTo>
                <a:lnTo>
                  <a:pt x="16" y="6"/>
                </a:lnTo>
                <a:lnTo>
                  <a:pt x="16" y="8"/>
                </a:lnTo>
                <a:lnTo>
                  <a:pt x="14" y="9"/>
                </a:lnTo>
                <a:lnTo>
                  <a:pt x="10" y="10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70" name="Freeform 2034"/>
          <p:cNvSpPr>
            <a:spLocks/>
          </p:cNvSpPr>
          <p:nvPr/>
        </p:nvSpPr>
        <p:spPr bwMode="auto">
          <a:xfrm>
            <a:off x="5668963" y="6259513"/>
            <a:ext cx="53975" cy="20637"/>
          </a:xfrm>
          <a:custGeom>
            <a:avLst/>
            <a:gdLst>
              <a:gd name="T0" fmla="*/ 2147483646 w 34"/>
              <a:gd name="T1" fmla="*/ 2147483646 h 13"/>
              <a:gd name="T2" fmla="*/ 2147483646 w 34"/>
              <a:gd name="T3" fmla="*/ 2147483646 h 13"/>
              <a:gd name="T4" fmla="*/ 2147483646 w 34"/>
              <a:gd name="T5" fmla="*/ 2147483646 h 13"/>
              <a:gd name="T6" fmla="*/ 2147483646 w 34"/>
              <a:gd name="T7" fmla="*/ 2147483646 h 13"/>
              <a:gd name="T8" fmla="*/ 2147483646 w 34"/>
              <a:gd name="T9" fmla="*/ 0 h 13"/>
              <a:gd name="T10" fmla="*/ 2147483646 w 34"/>
              <a:gd name="T11" fmla="*/ 0 h 13"/>
              <a:gd name="T12" fmla="*/ 2147483646 w 34"/>
              <a:gd name="T13" fmla="*/ 0 h 13"/>
              <a:gd name="T14" fmla="*/ 2147483646 w 34"/>
              <a:gd name="T15" fmla="*/ 0 h 13"/>
              <a:gd name="T16" fmla="*/ 2147483646 w 34"/>
              <a:gd name="T17" fmla="*/ 2147483646 h 13"/>
              <a:gd name="T18" fmla="*/ 2147483646 w 34"/>
              <a:gd name="T19" fmla="*/ 0 h 13"/>
              <a:gd name="T20" fmla="*/ 0 w 34"/>
              <a:gd name="T21" fmla="*/ 2147483646 h 13"/>
              <a:gd name="T22" fmla="*/ 2147483646 w 34"/>
              <a:gd name="T23" fmla="*/ 2147483646 h 13"/>
              <a:gd name="T24" fmla="*/ 2147483646 w 34"/>
              <a:gd name="T25" fmla="*/ 2147483646 h 13"/>
              <a:gd name="T26" fmla="*/ 2147483646 w 34"/>
              <a:gd name="T27" fmla="*/ 2147483646 h 13"/>
              <a:gd name="T28" fmla="*/ 2147483646 w 34"/>
              <a:gd name="T29" fmla="*/ 2147483646 h 13"/>
              <a:gd name="T30" fmla="*/ 2147483646 w 34"/>
              <a:gd name="T31" fmla="*/ 2147483646 h 13"/>
              <a:gd name="T32" fmla="*/ 2147483646 w 34"/>
              <a:gd name="T33" fmla="*/ 2147483646 h 13"/>
              <a:gd name="T34" fmla="*/ 2147483646 w 34"/>
              <a:gd name="T35" fmla="*/ 2147483646 h 13"/>
              <a:gd name="T36" fmla="*/ 2147483646 w 34"/>
              <a:gd name="T37" fmla="*/ 2147483646 h 13"/>
              <a:gd name="T38" fmla="*/ 2147483646 w 34"/>
              <a:gd name="T39" fmla="*/ 2147483646 h 13"/>
              <a:gd name="T40" fmla="*/ 2147483646 w 34"/>
              <a:gd name="T41" fmla="*/ 2147483646 h 13"/>
              <a:gd name="T42" fmla="*/ 2147483646 w 34"/>
              <a:gd name="T43" fmla="*/ 2147483646 h 13"/>
              <a:gd name="T44" fmla="*/ 2147483646 w 34"/>
              <a:gd name="T45" fmla="*/ 2147483646 h 1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4"/>
              <a:gd name="T70" fmla="*/ 0 h 13"/>
              <a:gd name="T71" fmla="*/ 34 w 34"/>
              <a:gd name="T72" fmla="*/ 13 h 1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4" h="13">
                <a:moveTo>
                  <a:pt x="31" y="13"/>
                </a:moveTo>
                <a:lnTo>
                  <a:pt x="34" y="9"/>
                </a:lnTo>
                <a:lnTo>
                  <a:pt x="31" y="3"/>
                </a:lnTo>
                <a:lnTo>
                  <a:pt x="25" y="1"/>
                </a:lnTo>
                <a:lnTo>
                  <a:pt x="19" y="0"/>
                </a:lnTo>
                <a:lnTo>
                  <a:pt x="14" y="0"/>
                </a:lnTo>
                <a:lnTo>
                  <a:pt x="9" y="0"/>
                </a:lnTo>
                <a:lnTo>
                  <a:pt x="4" y="0"/>
                </a:lnTo>
                <a:lnTo>
                  <a:pt x="4" y="9"/>
                </a:lnTo>
                <a:lnTo>
                  <a:pt x="2" y="0"/>
                </a:lnTo>
                <a:lnTo>
                  <a:pt x="0" y="9"/>
                </a:lnTo>
                <a:lnTo>
                  <a:pt x="4" y="9"/>
                </a:lnTo>
                <a:lnTo>
                  <a:pt x="9" y="9"/>
                </a:lnTo>
                <a:lnTo>
                  <a:pt x="14" y="9"/>
                </a:lnTo>
                <a:lnTo>
                  <a:pt x="19" y="10"/>
                </a:lnTo>
                <a:lnTo>
                  <a:pt x="23" y="10"/>
                </a:lnTo>
                <a:lnTo>
                  <a:pt x="25" y="11"/>
                </a:lnTo>
                <a:lnTo>
                  <a:pt x="25" y="9"/>
                </a:lnTo>
                <a:lnTo>
                  <a:pt x="29" y="4"/>
                </a:lnTo>
                <a:lnTo>
                  <a:pt x="31" y="13"/>
                </a:lnTo>
                <a:lnTo>
                  <a:pt x="34" y="12"/>
                </a:lnTo>
                <a:lnTo>
                  <a:pt x="34" y="9"/>
                </a:lnTo>
                <a:lnTo>
                  <a:pt x="31" y="13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71" name="Freeform 2035"/>
          <p:cNvSpPr>
            <a:spLocks/>
          </p:cNvSpPr>
          <p:nvPr/>
        </p:nvSpPr>
        <p:spPr bwMode="auto">
          <a:xfrm>
            <a:off x="5675313" y="6265863"/>
            <a:ext cx="44450" cy="25400"/>
          </a:xfrm>
          <a:custGeom>
            <a:avLst/>
            <a:gdLst>
              <a:gd name="T0" fmla="*/ 2147483646 w 27"/>
              <a:gd name="T1" fmla="*/ 2147483646 h 16"/>
              <a:gd name="T2" fmla="*/ 2147483646 w 27"/>
              <a:gd name="T3" fmla="*/ 2147483646 h 16"/>
              <a:gd name="T4" fmla="*/ 2147483646 w 27"/>
              <a:gd name="T5" fmla="*/ 2147483646 h 16"/>
              <a:gd name="T6" fmla="*/ 2147483646 w 27"/>
              <a:gd name="T7" fmla="*/ 0 h 16"/>
              <a:gd name="T8" fmla="*/ 0 w 27"/>
              <a:gd name="T9" fmla="*/ 2147483646 h 16"/>
              <a:gd name="T10" fmla="*/ 0 w 27"/>
              <a:gd name="T11" fmla="*/ 2147483646 h 16"/>
              <a:gd name="T12" fmla="*/ 2147483646 w 27"/>
              <a:gd name="T13" fmla="*/ 2147483646 h 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16"/>
              <a:gd name="T23" fmla="*/ 27 w 27"/>
              <a:gd name="T24" fmla="*/ 16 h 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16">
                <a:moveTo>
                  <a:pt x="2" y="7"/>
                </a:moveTo>
                <a:lnTo>
                  <a:pt x="2" y="16"/>
                </a:lnTo>
                <a:lnTo>
                  <a:pt x="27" y="9"/>
                </a:lnTo>
                <a:lnTo>
                  <a:pt x="25" y="0"/>
                </a:lnTo>
                <a:lnTo>
                  <a:pt x="0" y="7"/>
                </a:lnTo>
                <a:lnTo>
                  <a:pt x="0" y="16"/>
                </a:lnTo>
                <a:lnTo>
                  <a:pt x="2" y="7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72" name="Freeform 2036"/>
          <p:cNvSpPr>
            <a:spLocks/>
          </p:cNvSpPr>
          <p:nvPr/>
        </p:nvSpPr>
        <p:spPr bwMode="auto">
          <a:xfrm>
            <a:off x="5675313" y="6276975"/>
            <a:ext cx="44450" cy="22225"/>
          </a:xfrm>
          <a:custGeom>
            <a:avLst/>
            <a:gdLst>
              <a:gd name="T0" fmla="*/ 2147483646 w 28"/>
              <a:gd name="T1" fmla="*/ 2147483646 h 14"/>
              <a:gd name="T2" fmla="*/ 2147483646 w 28"/>
              <a:gd name="T3" fmla="*/ 2147483646 h 14"/>
              <a:gd name="T4" fmla="*/ 2147483646 w 28"/>
              <a:gd name="T5" fmla="*/ 0 h 14"/>
              <a:gd name="T6" fmla="*/ 0 w 28"/>
              <a:gd name="T7" fmla="*/ 2147483646 h 14"/>
              <a:gd name="T8" fmla="*/ 2147483646 w 28"/>
              <a:gd name="T9" fmla="*/ 2147483646 h 14"/>
              <a:gd name="T10" fmla="*/ 2147483646 w 28"/>
              <a:gd name="T11" fmla="*/ 2147483646 h 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"/>
              <a:gd name="T19" fmla="*/ 0 h 14"/>
              <a:gd name="T20" fmla="*/ 28 w 28"/>
              <a:gd name="T21" fmla="*/ 14 h 1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" h="14">
                <a:moveTo>
                  <a:pt x="28" y="6"/>
                </a:moveTo>
                <a:lnTo>
                  <a:pt x="27" y="5"/>
                </a:lnTo>
                <a:lnTo>
                  <a:pt x="2" y="0"/>
                </a:lnTo>
                <a:lnTo>
                  <a:pt x="0" y="9"/>
                </a:lnTo>
                <a:lnTo>
                  <a:pt x="25" y="14"/>
                </a:lnTo>
                <a:lnTo>
                  <a:pt x="28" y="6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73" name="Freeform 2037"/>
          <p:cNvSpPr>
            <a:spLocks/>
          </p:cNvSpPr>
          <p:nvPr/>
        </p:nvSpPr>
        <p:spPr bwMode="auto">
          <a:xfrm>
            <a:off x="5675313" y="6286500"/>
            <a:ext cx="50800" cy="23813"/>
          </a:xfrm>
          <a:custGeom>
            <a:avLst/>
            <a:gdLst>
              <a:gd name="T0" fmla="*/ 2147483646 w 33"/>
              <a:gd name="T1" fmla="*/ 2147483646 h 15"/>
              <a:gd name="T2" fmla="*/ 2147483646 w 33"/>
              <a:gd name="T3" fmla="*/ 2147483646 h 15"/>
              <a:gd name="T4" fmla="*/ 2147483646 w 33"/>
              <a:gd name="T5" fmla="*/ 2147483646 h 15"/>
              <a:gd name="T6" fmla="*/ 2147483646 w 33"/>
              <a:gd name="T7" fmla="*/ 2147483646 h 15"/>
              <a:gd name="T8" fmla="*/ 2147483646 w 33"/>
              <a:gd name="T9" fmla="*/ 2147483646 h 15"/>
              <a:gd name="T10" fmla="*/ 2147483646 w 33"/>
              <a:gd name="T11" fmla="*/ 2147483646 h 15"/>
              <a:gd name="T12" fmla="*/ 2147483646 w 33"/>
              <a:gd name="T13" fmla="*/ 2147483646 h 15"/>
              <a:gd name="T14" fmla="*/ 2147483646 w 33"/>
              <a:gd name="T15" fmla="*/ 2147483646 h 15"/>
              <a:gd name="T16" fmla="*/ 2147483646 w 33"/>
              <a:gd name="T17" fmla="*/ 2147483646 h 15"/>
              <a:gd name="T18" fmla="*/ 2147483646 w 33"/>
              <a:gd name="T19" fmla="*/ 2147483646 h 15"/>
              <a:gd name="T20" fmla="*/ 2147483646 w 33"/>
              <a:gd name="T21" fmla="*/ 0 h 15"/>
              <a:gd name="T22" fmla="*/ 2147483646 w 33"/>
              <a:gd name="T23" fmla="*/ 2147483646 h 15"/>
              <a:gd name="T24" fmla="*/ 2147483646 w 33"/>
              <a:gd name="T25" fmla="*/ 2147483646 h 15"/>
              <a:gd name="T26" fmla="*/ 2147483646 w 33"/>
              <a:gd name="T27" fmla="*/ 2147483646 h 15"/>
              <a:gd name="T28" fmla="*/ 2147483646 w 33"/>
              <a:gd name="T29" fmla="*/ 2147483646 h 15"/>
              <a:gd name="T30" fmla="*/ 2147483646 w 33"/>
              <a:gd name="T31" fmla="*/ 2147483646 h 15"/>
              <a:gd name="T32" fmla="*/ 2147483646 w 33"/>
              <a:gd name="T33" fmla="*/ 2147483646 h 15"/>
              <a:gd name="T34" fmla="*/ 2147483646 w 33"/>
              <a:gd name="T35" fmla="*/ 2147483646 h 15"/>
              <a:gd name="T36" fmla="*/ 2147483646 w 33"/>
              <a:gd name="T37" fmla="*/ 2147483646 h 15"/>
              <a:gd name="T38" fmla="*/ 2147483646 w 33"/>
              <a:gd name="T39" fmla="*/ 2147483646 h 15"/>
              <a:gd name="T40" fmla="*/ 2147483646 w 33"/>
              <a:gd name="T41" fmla="*/ 2147483646 h 15"/>
              <a:gd name="T42" fmla="*/ 0 w 33"/>
              <a:gd name="T43" fmla="*/ 2147483646 h 15"/>
              <a:gd name="T44" fmla="*/ 2147483646 w 33"/>
              <a:gd name="T45" fmla="*/ 2147483646 h 15"/>
              <a:gd name="T46" fmla="*/ 2147483646 w 33"/>
              <a:gd name="T47" fmla="*/ 2147483646 h 15"/>
              <a:gd name="T48" fmla="*/ 2147483646 w 33"/>
              <a:gd name="T49" fmla="*/ 2147483646 h 1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3"/>
              <a:gd name="T76" fmla="*/ 0 h 15"/>
              <a:gd name="T77" fmla="*/ 33 w 33"/>
              <a:gd name="T78" fmla="*/ 15 h 1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3" h="15">
                <a:moveTo>
                  <a:pt x="8" y="6"/>
                </a:moveTo>
                <a:lnTo>
                  <a:pt x="9" y="10"/>
                </a:lnTo>
                <a:lnTo>
                  <a:pt x="8" y="12"/>
                </a:lnTo>
                <a:lnTo>
                  <a:pt x="12" y="12"/>
                </a:lnTo>
                <a:lnTo>
                  <a:pt x="17" y="11"/>
                </a:lnTo>
                <a:lnTo>
                  <a:pt x="22" y="11"/>
                </a:lnTo>
                <a:lnTo>
                  <a:pt x="28" y="10"/>
                </a:lnTo>
                <a:lnTo>
                  <a:pt x="30" y="10"/>
                </a:lnTo>
                <a:lnTo>
                  <a:pt x="33" y="7"/>
                </a:lnTo>
                <a:lnTo>
                  <a:pt x="31" y="1"/>
                </a:lnTo>
                <a:lnTo>
                  <a:pt x="29" y="0"/>
                </a:lnTo>
                <a:lnTo>
                  <a:pt x="26" y="8"/>
                </a:lnTo>
                <a:lnTo>
                  <a:pt x="26" y="9"/>
                </a:lnTo>
                <a:lnTo>
                  <a:pt x="25" y="5"/>
                </a:lnTo>
                <a:lnTo>
                  <a:pt x="27" y="1"/>
                </a:lnTo>
                <a:lnTo>
                  <a:pt x="26" y="1"/>
                </a:lnTo>
                <a:lnTo>
                  <a:pt x="22" y="3"/>
                </a:lnTo>
                <a:lnTo>
                  <a:pt x="16" y="3"/>
                </a:lnTo>
                <a:lnTo>
                  <a:pt x="11" y="3"/>
                </a:lnTo>
                <a:lnTo>
                  <a:pt x="7" y="4"/>
                </a:lnTo>
                <a:lnTo>
                  <a:pt x="3" y="5"/>
                </a:lnTo>
                <a:lnTo>
                  <a:pt x="0" y="8"/>
                </a:lnTo>
                <a:lnTo>
                  <a:pt x="2" y="13"/>
                </a:lnTo>
                <a:lnTo>
                  <a:pt x="6" y="15"/>
                </a:lnTo>
                <a:lnTo>
                  <a:pt x="8" y="6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74" name="Freeform 2038"/>
          <p:cNvSpPr>
            <a:spLocks/>
          </p:cNvSpPr>
          <p:nvPr/>
        </p:nvSpPr>
        <p:spPr bwMode="auto">
          <a:xfrm>
            <a:off x="5683250" y="6296025"/>
            <a:ext cx="57150" cy="22225"/>
          </a:xfrm>
          <a:custGeom>
            <a:avLst/>
            <a:gdLst>
              <a:gd name="T0" fmla="*/ 2147483646 w 36"/>
              <a:gd name="T1" fmla="*/ 2147483646 h 14"/>
              <a:gd name="T2" fmla="*/ 2147483646 w 36"/>
              <a:gd name="T3" fmla="*/ 2147483646 h 14"/>
              <a:gd name="T4" fmla="*/ 2147483646 w 36"/>
              <a:gd name="T5" fmla="*/ 2147483646 h 14"/>
              <a:gd name="T6" fmla="*/ 2147483646 w 36"/>
              <a:gd name="T7" fmla="*/ 2147483646 h 14"/>
              <a:gd name="T8" fmla="*/ 2147483646 w 36"/>
              <a:gd name="T9" fmla="*/ 2147483646 h 14"/>
              <a:gd name="T10" fmla="*/ 2147483646 w 36"/>
              <a:gd name="T11" fmla="*/ 2147483646 h 14"/>
              <a:gd name="T12" fmla="*/ 2147483646 w 36"/>
              <a:gd name="T13" fmla="*/ 2147483646 h 14"/>
              <a:gd name="T14" fmla="*/ 2147483646 w 36"/>
              <a:gd name="T15" fmla="*/ 2147483646 h 14"/>
              <a:gd name="T16" fmla="*/ 2147483646 w 36"/>
              <a:gd name="T17" fmla="*/ 2147483646 h 14"/>
              <a:gd name="T18" fmla="*/ 2147483646 w 36"/>
              <a:gd name="T19" fmla="*/ 2147483646 h 14"/>
              <a:gd name="T20" fmla="*/ 2147483646 w 36"/>
              <a:gd name="T21" fmla="*/ 0 h 14"/>
              <a:gd name="T22" fmla="*/ 0 w 36"/>
              <a:gd name="T23" fmla="*/ 2147483646 h 14"/>
              <a:gd name="T24" fmla="*/ 2147483646 w 36"/>
              <a:gd name="T25" fmla="*/ 2147483646 h 14"/>
              <a:gd name="T26" fmla="*/ 2147483646 w 36"/>
              <a:gd name="T27" fmla="*/ 2147483646 h 14"/>
              <a:gd name="T28" fmla="*/ 2147483646 w 36"/>
              <a:gd name="T29" fmla="*/ 2147483646 h 14"/>
              <a:gd name="T30" fmla="*/ 2147483646 w 36"/>
              <a:gd name="T31" fmla="*/ 2147483646 h 14"/>
              <a:gd name="T32" fmla="*/ 2147483646 w 36"/>
              <a:gd name="T33" fmla="*/ 2147483646 h 14"/>
              <a:gd name="T34" fmla="*/ 2147483646 w 36"/>
              <a:gd name="T35" fmla="*/ 2147483646 h 14"/>
              <a:gd name="T36" fmla="*/ 2147483646 w 36"/>
              <a:gd name="T37" fmla="*/ 2147483646 h 14"/>
              <a:gd name="T38" fmla="*/ 2147483646 w 36"/>
              <a:gd name="T39" fmla="*/ 2147483646 h 14"/>
              <a:gd name="T40" fmla="*/ 2147483646 w 36"/>
              <a:gd name="T41" fmla="*/ 2147483646 h 14"/>
              <a:gd name="T42" fmla="*/ 2147483646 w 36"/>
              <a:gd name="T43" fmla="*/ 2147483646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6"/>
              <a:gd name="T67" fmla="*/ 0 h 14"/>
              <a:gd name="T68" fmla="*/ 36 w 36"/>
              <a:gd name="T69" fmla="*/ 14 h 1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6" h="14">
                <a:moveTo>
                  <a:pt x="30" y="14"/>
                </a:moveTo>
                <a:lnTo>
                  <a:pt x="32" y="14"/>
                </a:lnTo>
                <a:lnTo>
                  <a:pt x="36" y="12"/>
                </a:lnTo>
                <a:lnTo>
                  <a:pt x="33" y="5"/>
                </a:lnTo>
                <a:lnTo>
                  <a:pt x="31" y="4"/>
                </a:lnTo>
                <a:lnTo>
                  <a:pt x="28" y="3"/>
                </a:lnTo>
                <a:lnTo>
                  <a:pt x="23" y="3"/>
                </a:lnTo>
                <a:lnTo>
                  <a:pt x="18" y="2"/>
                </a:lnTo>
                <a:lnTo>
                  <a:pt x="11" y="1"/>
                </a:lnTo>
                <a:lnTo>
                  <a:pt x="6" y="1"/>
                </a:lnTo>
                <a:lnTo>
                  <a:pt x="2" y="0"/>
                </a:lnTo>
                <a:lnTo>
                  <a:pt x="0" y="9"/>
                </a:lnTo>
                <a:lnTo>
                  <a:pt x="5" y="10"/>
                </a:lnTo>
                <a:lnTo>
                  <a:pt x="10" y="10"/>
                </a:lnTo>
                <a:lnTo>
                  <a:pt x="16" y="11"/>
                </a:lnTo>
                <a:lnTo>
                  <a:pt x="22" y="12"/>
                </a:lnTo>
                <a:lnTo>
                  <a:pt x="26" y="12"/>
                </a:lnTo>
                <a:lnTo>
                  <a:pt x="29" y="13"/>
                </a:lnTo>
                <a:lnTo>
                  <a:pt x="27" y="7"/>
                </a:lnTo>
                <a:lnTo>
                  <a:pt x="29" y="5"/>
                </a:lnTo>
                <a:lnTo>
                  <a:pt x="28" y="5"/>
                </a:lnTo>
                <a:lnTo>
                  <a:pt x="30" y="14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75" name="Freeform 2039"/>
          <p:cNvSpPr>
            <a:spLocks/>
          </p:cNvSpPr>
          <p:nvPr/>
        </p:nvSpPr>
        <p:spPr bwMode="auto">
          <a:xfrm>
            <a:off x="5681663" y="6303963"/>
            <a:ext cx="50800" cy="23812"/>
          </a:xfrm>
          <a:custGeom>
            <a:avLst/>
            <a:gdLst>
              <a:gd name="T0" fmla="*/ 2147483646 w 32"/>
              <a:gd name="T1" fmla="*/ 2147483646 h 15"/>
              <a:gd name="T2" fmla="*/ 2147483646 w 32"/>
              <a:gd name="T3" fmla="*/ 2147483646 h 15"/>
              <a:gd name="T4" fmla="*/ 2147483646 w 32"/>
              <a:gd name="T5" fmla="*/ 2147483646 h 15"/>
              <a:gd name="T6" fmla="*/ 2147483646 w 32"/>
              <a:gd name="T7" fmla="*/ 0 h 15"/>
              <a:gd name="T8" fmla="*/ 2147483646 w 32"/>
              <a:gd name="T9" fmla="*/ 2147483646 h 15"/>
              <a:gd name="T10" fmla="*/ 0 w 32"/>
              <a:gd name="T11" fmla="*/ 2147483646 h 15"/>
              <a:gd name="T12" fmla="*/ 2147483646 w 32"/>
              <a:gd name="T13" fmla="*/ 2147483646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"/>
              <a:gd name="T22" fmla="*/ 0 h 15"/>
              <a:gd name="T23" fmla="*/ 32 w 32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" h="15">
                <a:moveTo>
                  <a:pt x="5" y="7"/>
                </a:moveTo>
                <a:lnTo>
                  <a:pt x="4" y="15"/>
                </a:lnTo>
                <a:lnTo>
                  <a:pt x="32" y="9"/>
                </a:lnTo>
                <a:lnTo>
                  <a:pt x="30" y="0"/>
                </a:lnTo>
                <a:lnTo>
                  <a:pt x="2" y="6"/>
                </a:lnTo>
                <a:lnTo>
                  <a:pt x="0" y="15"/>
                </a:lnTo>
                <a:lnTo>
                  <a:pt x="5" y="7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76" name="Freeform 2040"/>
          <p:cNvSpPr>
            <a:spLocks/>
          </p:cNvSpPr>
          <p:nvPr/>
        </p:nvSpPr>
        <p:spPr bwMode="auto">
          <a:xfrm>
            <a:off x="5681663" y="6315075"/>
            <a:ext cx="77787" cy="30163"/>
          </a:xfrm>
          <a:custGeom>
            <a:avLst/>
            <a:gdLst>
              <a:gd name="T0" fmla="*/ 2147483646 w 50"/>
              <a:gd name="T1" fmla="*/ 2147483646 h 19"/>
              <a:gd name="T2" fmla="*/ 2147483646 w 50"/>
              <a:gd name="T3" fmla="*/ 2147483646 h 19"/>
              <a:gd name="T4" fmla="*/ 2147483646 w 50"/>
              <a:gd name="T5" fmla="*/ 2147483646 h 19"/>
              <a:gd name="T6" fmla="*/ 2147483646 w 50"/>
              <a:gd name="T7" fmla="*/ 2147483646 h 19"/>
              <a:gd name="T8" fmla="*/ 2147483646 w 50"/>
              <a:gd name="T9" fmla="*/ 2147483646 h 19"/>
              <a:gd name="T10" fmla="*/ 2147483646 w 50"/>
              <a:gd name="T11" fmla="*/ 2147483646 h 19"/>
              <a:gd name="T12" fmla="*/ 2147483646 w 50"/>
              <a:gd name="T13" fmla="*/ 2147483646 h 19"/>
              <a:gd name="T14" fmla="*/ 2147483646 w 50"/>
              <a:gd name="T15" fmla="*/ 2147483646 h 19"/>
              <a:gd name="T16" fmla="*/ 2147483646 w 50"/>
              <a:gd name="T17" fmla="*/ 0 h 19"/>
              <a:gd name="T18" fmla="*/ 2147483646 w 50"/>
              <a:gd name="T19" fmla="*/ 0 h 19"/>
              <a:gd name="T20" fmla="*/ 0 w 50"/>
              <a:gd name="T21" fmla="*/ 2147483646 h 19"/>
              <a:gd name="T22" fmla="*/ 2147483646 w 50"/>
              <a:gd name="T23" fmla="*/ 2147483646 h 19"/>
              <a:gd name="T24" fmla="*/ 2147483646 w 50"/>
              <a:gd name="T25" fmla="*/ 2147483646 h 19"/>
              <a:gd name="T26" fmla="*/ 2147483646 w 50"/>
              <a:gd name="T27" fmla="*/ 2147483646 h 19"/>
              <a:gd name="T28" fmla="*/ 2147483646 w 50"/>
              <a:gd name="T29" fmla="*/ 2147483646 h 19"/>
              <a:gd name="T30" fmla="*/ 2147483646 w 50"/>
              <a:gd name="T31" fmla="*/ 2147483646 h 19"/>
              <a:gd name="T32" fmla="*/ 2147483646 w 50"/>
              <a:gd name="T33" fmla="*/ 2147483646 h 19"/>
              <a:gd name="T34" fmla="*/ 2147483646 w 50"/>
              <a:gd name="T35" fmla="*/ 2147483646 h 19"/>
              <a:gd name="T36" fmla="*/ 2147483646 w 50"/>
              <a:gd name="T37" fmla="*/ 2147483646 h 19"/>
              <a:gd name="T38" fmla="*/ 2147483646 w 50"/>
              <a:gd name="T39" fmla="*/ 2147483646 h 19"/>
              <a:gd name="T40" fmla="*/ 2147483646 w 50"/>
              <a:gd name="T41" fmla="*/ 2147483646 h 19"/>
              <a:gd name="T42" fmla="*/ 2147483646 w 50"/>
              <a:gd name="T43" fmla="*/ 2147483646 h 19"/>
              <a:gd name="T44" fmla="*/ 2147483646 w 50"/>
              <a:gd name="T45" fmla="*/ 2147483646 h 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"/>
              <a:gd name="T70" fmla="*/ 0 h 19"/>
              <a:gd name="T71" fmla="*/ 50 w 50"/>
              <a:gd name="T72" fmla="*/ 19 h 19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" h="19">
                <a:moveTo>
                  <a:pt x="43" y="19"/>
                </a:moveTo>
                <a:lnTo>
                  <a:pt x="47" y="12"/>
                </a:lnTo>
                <a:lnTo>
                  <a:pt x="43" y="9"/>
                </a:lnTo>
                <a:lnTo>
                  <a:pt x="38" y="6"/>
                </a:lnTo>
                <a:lnTo>
                  <a:pt x="32" y="5"/>
                </a:lnTo>
                <a:lnTo>
                  <a:pt x="25" y="4"/>
                </a:lnTo>
                <a:lnTo>
                  <a:pt x="17" y="3"/>
                </a:lnTo>
                <a:lnTo>
                  <a:pt x="11" y="1"/>
                </a:lnTo>
                <a:lnTo>
                  <a:pt x="7" y="0"/>
                </a:lnTo>
                <a:lnTo>
                  <a:pt x="5" y="0"/>
                </a:lnTo>
                <a:lnTo>
                  <a:pt x="0" y="8"/>
                </a:lnTo>
                <a:lnTo>
                  <a:pt x="5" y="9"/>
                </a:lnTo>
                <a:lnTo>
                  <a:pt x="10" y="11"/>
                </a:lnTo>
                <a:lnTo>
                  <a:pt x="16" y="12"/>
                </a:lnTo>
                <a:lnTo>
                  <a:pt x="23" y="13"/>
                </a:lnTo>
                <a:lnTo>
                  <a:pt x="30" y="14"/>
                </a:lnTo>
                <a:lnTo>
                  <a:pt x="35" y="15"/>
                </a:lnTo>
                <a:lnTo>
                  <a:pt x="40" y="16"/>
                </a:lnTo>
                <a:lnTo>
                  <a:pt x="44" y="10"/>
                </a:lnTo>
                <a:lnTo>
                  <a:pt x="43" y="19"/>
                </a:lnTo>
                <a:lnTo>
                  <a:pt x="50" y="19"/>
                </a:lnTo>
                <a:lnTo>
                  <a:pt x="47" y="12"/>
                </a:lnTo>
                <a:lnTo>
                  <a:pt x="43" y="19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77" name="Freeform 2041"/>
          <p:cNvSpPr>
            <a:spLocks/>
          </p:cNvSpPr>
          <p:nvPr/>
        </p:nvSpPr>
        <p:spPr bwMode="auto">
          <a:xfrm>
            <a:off x="5649913" y="6327775"/>
            <a:ext cx="101600" cy="17463"/>
          </a:xfrm>
          <a:custGeom>
            <a:avLst/>
            <a:gdLst>
              <a:gd name="T0" fmla="*/ 0 w 63"/>
              <a:gd name="T1" fmla="*/ 2147483646 h 11"/>
              <a:gd name="T2" fmla="*/ 2147483646 w 63"/>
              <a:gd name="T3" fmla="*/ 2147483646 h 11"/>
              <a:gd name="T4" fmla="*/ 2147483646 w 63"/>
              <a:gd name="T5" fmla="*/ 2147483646 h 11"/>
              <a:gd name="T6" fmla="*/ 2147483646 w 63"/>
              <a:gd name="T7" fmla="*/ 2147483646 h 11"/>
              <a:gd name="T8" fmla="*/ 2147483646 w 63"/>
              <a:gd name="T9" fmla="*/ 0 h 11"/>
              <a:gd name="T10" fmla="*/ 2147483646 w 63"/>
              <a:gd name="T11" fmla="*/ 2147483646 h 11"/>
              <a:gd name="T12" fmla="*/ 0 w 63"/>
              <a:gd name="T13" fmla="*/ 2147483646 h 11"/>
              <a:gd name="T14" fmla="*/ 0 w 63"/>
              <a:gd name="T15" fmla="*/ 2147483646 h 11"/>
              <a:gd name="T16" fmla="*/ 2147483646 w 63"/>
              <a:gd name="T17" fmla="*/ 2147483646 h 11"/>
              <a:gd name="T18" fmla="*/ 0 w 63"/>
              <a:gd name="T19" fmla="*/ 214748364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3"/>
              <a:gd name="T31" fmla="*/ 0 h 11"/>
              <a:gd name="T32" fmla="*/ 63 w 63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3" h="11">
                <a:moveTo>
                  <a:pt x="0" y="4"/>
                </a:moveTo>
                <a:lnTo>
                  <a:pt x="5" y="8"/>
                </a:lnTo>
                <a:lnTo>
                  <a:pt x="62" y="11"/>
                </a:lnTo>
                <a:lnTo>
                  <a:pt x="63" y="2"/>
                </a:lnTo>
                <a:lnTo>
                  <a:pt x="5" y="0"/>
                </a:lnTo>
                <a:lnTo>
                  <a:pt x="9" y="4"/>
                </a:lnTo>
                <a:lnTo>
                  <a:pt x="0" y="4"/>
                </a:lnTo>
                <a:lnTo>
                  <a:pt x="0" y="8"/>
                </a:lnTo>
                <a:lnTo>
                  <a:pt x="5" y="8"/>
                </a:lnTo>
                <a:lnTo>
                  <a:pt x="0" y="4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78" name="Freeform 2042"/>
          <p:cNvSpPr>
            <a:spLocks/>
          </p:cNvSpPr>
          <p:nvPr/>
        </p:nvSpPr>
        <p:spPr bwMode="auto">
          <a:xfrm>
            <a:off x="5649913" y="6246813"/>
            <a:ext cx="19050" cy="87312"/>
          </a:xfrm>
          <a:custGeom>
            <a:avLst/>
            <a:gdLst>
              <a:gd name="T0" fmla="*/ 2147483646 w 12"/>
              <a:gd name="T1" fmla="*/ 0 h 55"/>
              <a:gd name="T2" fmla="*/ 2147483646 w 12"/>
              <a:gd name="T3" fmla="*/ 2147483646 h 55"/>
              <a:gd name="T4" fmla="*/ 0 w 12"/>
              <a:gd name="T5" fmla="*/ 2147483646 h 55"/>
              <a:gd name="T6" fmla="*/ 2147483646 w 12"/>
              <a:gd name="T7" fmla="*/ 2147483646 h 55"/>
              <a:gd name="T8" fmla="*/ 2147483646 w 12"/>
              <a:gd name="T9" fmla="*/ 2147483646 h 55"/>
              <a:gd name="T10" fmla="*/ 2147483646 w 12"/>
              <a:gd name="T11" fmla="*/ 2147483646 h 55"/>
              <a:gd name="T12" fmla="*/ 2147483646 w 12"/>
              <a:gd name="T13" fmla="*/ 0 h 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55"/>
              <a:gd name="T23" fmla="*/ 12 w 12"/>
              <a:gd name="T24" fmla="*/ 55 h 5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55">
                <a:moveTo>
                  <a:pt x="5" y="0"/>
                </a:moveTo>
                <a:lnTo>
                  <a:pt x="4" y="3"/>
                </a:lnTo>
                <a:lnTo>
                  <a:pt x="0" y="55"/>
                </a:lnTo>
                <a:lnTo>
                  <a:pt x="9" y="55"/>
                </a:lnTo>
                <a:lnTo>
                  <a:pt x="12" y="3"/>
                </a:lnTo>
                <a:lnTo>
                  <a:pt x="11" y="7"/>
                </a:lnTo>
                <a:lnTo>
                  <a:pt x="5" y="0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79" name="Freeform 2043"/>
          <p:cNvSpPr>
            <a:spLocks/>
          </p:cNvSpPr>
          <p:nvPr/>
        </p:nvSpPr>
        <p:spPr bwMode="auto">
          <a:xfrm>
            <a:off x="5657850" y="6243638"/>
            <a:ext cx="11113" cy="14287"/>
          </a:xfrm>
          <a:custGeom>
            <a:avLst/>
            <a:gdLst>
              <a:gd name="T0" fmla="*/ 2147483646 w 7"/>
              <a:gd name="T1" fmla="*/ 0 h 9"/>
              <a:gd name="T2" fmla="*/ 2147483646 w 7"/>
              <a:gd name="T3" fmla="*/ 2147483646 h 9"/>
              <a:gd name="T4" fmla="*/ 0 w 7"/>
              <a:gd name="T5" fmla="*/ 2147483646 h 9"/>
              <a:gd name="T6" fmla="*/ 2147483646 w 7"/>
              <a:gd name="T7" fmla="*/ 2147483646 h 9"/>
              <a:gd name="T8" fmla="*/ 2147483646 w 7"/>
              <a:gd name="T9" fmla="*/ 2147483646 h 9"/>
              <a:gd name="T10" fmla="*/ 2147483646 w 7"/>
              <a:gd name="T11" fmla="*/ 2147483646 h 9"/>
              <a:gd name="T12" fmla="*/ 2147483646 w 7"/>
              <a:gd name="T13" fmla="*/ 0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"/>
              <a:gd name="T22" fmla="*/ 0 h 9"/>
              <a:gd name="T23" fmla="*/ 7 w 7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" h="9">
                <a:moveTo>
                  <a:pt x="4" y="0"/>
                </a:moveTo>
                <a:lnTo>
                  <a:pt x="1" y="1"/>
                </a:lnTo>
                <a:lnTo>
                  <a:pt x="0" y="2"/>
                </a:lnTo>
                <a:lnTo>
                  <a:pt x="6" y="9"/>
                </a:lnTo>
                <a:lnTo>
                  <a:pt x="7" y="8"/>
                </a:lnTo>
                <a:lnTo>
                  <a:pt x="4" y="9"/>
                </a:lnTo>
                <a:lnTo>
                  <a:pt x="4" y="0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80" name="Freeform 2044"/>
          <p:cNvSpPr>
            <a:spLocks/>
          </p:cNvSpPr>
          <p:nvPr/>
        </p:nvSpPr>
        <p:spPr bwMode="auto">
          <a:xfrm>
            <a:off x="5664200" y="6243638"/>
            <a:ext cx="25400" cy="30162"/>
          </a:xfrm>
          <a:custGeom>
            <a:avLst/>
            <a:gdLst>
              <a:gd name="T0" fmla="*/ 2147483646 w 16"/>
              <a:gd name="T1" fmla="*/ 2147483646 h 19"/>
              <a:gd name="T2" fmla="*/ 2147483646 w 16"/>
              <a:gd name="T3" fmla="*/ 2147483646 h 19"/>
              <a:gd name="T4" fmla="*/ 2147483646 w 16"/>
              <a:gd name="T5" fmla="*/ 2147483646 h 19"/>
              <a:gd name="T6" fmla="*/ 2147483646 w 16"/>
              <a:gd name="T7" fmla="*/ 2147483646 h 19"/>
              <a:gd name="T8" fmla="*/ 2147483646 w 16"/>
              <a:gd name="T9" fmla="*/ 2147483646 h 19"/>
              <a:gd name="T10" fmla="*/ 2147483646 w 16"/>
              <a:gd name="T11" fmla="*/ 2147483646 h 19"/>
              <a:gd name="T12" fmla="*/ 2147483646 w 16"/>
              <a:gd name="T13" fmla="*/ 2147483646 h 19"/>
              <a:gd name="T14" fmla="*/ 2147483646 w 16"/>
              <a:gd name="T15" fmla="*/ 0 h 19"/>
              <a:gd name="T16" fmla="*/ 0 w 16"/>
              <a:gd name="T17" fmla="*/ 0 h 19"/>
              <a:gd name="T18" fmla="*/ 0 w 16"/>
              <a:gd name="T19" fmla="*/ 2147483646 h 19"/>
              <a:gd name="T20" fmla="*/ 2147483646 w 16"/>
              <a:gd name="T21" fmla="*/ 2147483646 h 19"/>
              <a:gd name="T22" fmla="*/ 2147483646 w 16"/>
              <a:gd name="T23" fmla="*/ 2147483646 h 19"/>
              <a:gd name="T24" fmla="*/ 2147483646 w 16"/>
              <a:gd name="T25" fmla="*/ 2147483646 h 19"/>
              <a:gd name="T26" fmla="*/ 2147483646 w 16"/>
              <a:gd name="T27" fmla="*/ 2147483646 h 19"/>
              <a:gd name="T28" fmla="*/ 2147483646 w 16"/>
              <a:gd name="T29" fmla="*/ 2147483646 h 19"/>
              <a:gd name="T30" fmla="*/ 2147483646 w 16"/>
              <a:gd name="T31" fmla="*/ 2147483646 h 19"/>
              <a:gd name="T32" fmla="*/ 2147483646 w 16"/>
              <a:gd name="T33" fmla="*/ 2147483646 h 19"/>
              <a:gd name="T34" fmla="*/ 2147483646 w 16"/>
              <a:gd name="T35" fmla="*/ 2147483646 h 1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"/>
              <a:gd name="T55" fmla="*/ 0 h 19"/>
              <a:gd name="T56" fmla="*/ 16 w 16"/>
              <a:gd name="T57" fmla="*/ 19 h 1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" h="19">
                <a:moveTo>
                  <a:pt x="7" y="19"/>
                </a:moveTo>
                <a:lnTo>
                  <a:pt x="12" y="17"/>
                </a:lnTo>
                <a:lnTo>
                  <a:pt x="16" y="13"/>
                </a:lnTo>
                <a:lnTo>
                  <a:pt x="16" y="8"/>
                </a:lnTo>
                <a:lnTo>
                  <a:pt x="13" y="4"/>
                </a:lnTo>
                <a:lnTo>
                  <a:pt x="9" y="3"/>
                </a:lnTo>
                <a:lnTo>
                  <a:pt x="6" y="1"/>
                </a:lnTo>
                <a:lnTo>
                  <a:pt x="3" y="0"/>
                </a:lnTo>
                <a:lnTo>
                  <a:pt x="0" y="0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5" y="11"/>
                </a:lnTo>
                <a:lnTo>
                  <a:pt x="7" y="12"/>
                </a:lnTo>
                <a:lnTo>
                  <a:pt x="7" y="10"/>
                </a:lnTo>
                <a:lnTo>
                  <a:pt x="8" y="9"/>
                </a:lnTo>
                <a:lnTo>
                  <a:pt x="5" y="10"/>
                </a:lnTo>
                <a:lnTo>
                  <a:pt x="7" y="19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81" name="Freeform 2045"/>
          <p:cNvSpPr>
            <a:spLocks/>
          </p:cNvSpPr>
          <p:nvPr/>
        </p:nvSpPr>
        <p:spPr bwMode="auto">
          <a:xfrm>
            <a:off x="5602288" y="6246813"/>
            <a:ext cx="60325" cy="20637"/>
          </a:xfrm>
          <a:custGeom>
            <a:avLst/>
            <a:gdLst>
              <a:gd name="T0" fmla="*/ 2147483646 w 37"/>
              <a:gd name="T1" fmla="*/ 2147483646 h 13"/>
              <a:gd name="T2" fmla="*/ 2147483646 w 37"/>
              <a:gd name="T3" fmla="*/ 2147483646 h 13"/>
              <a:gd name="T4" fmla="*/ 2147483646 w 37"/>
              <a:gd name="T5" fmla="*/ 2147483646 h 13"/>
              <a:gd name="T6" fmla="*/ 2147483646 w 37"/>
              <a:gd name="T7" fmla="*/ 2147483646 h 13"/>
              <a:gd name="T8" fmla="*/ 2147483646 w 37"/>
              <a:gd name="T9" fmla="*/ 2147483646 h 13"/>
              <a:gd name="T10" fmla="*/ 2147483646 w 37"/>
              <a:gd name="T11" fmla="*/ 2147483646 h 13"/>
              <a:gd name="T12" fmla="*/ 2147483646 w 37"/>
              <a:gd name="T13" fmla="*/ 2147483646 h 13"/>
              <a:gd name="T14" fmla="*/ 2147483646 w 37"/>
              <a:gd name="T15" fmla="*/ 2147483646 h 13"/>
              <a:gd name="T16" fmla="*/ 2147483646 w 37"/>
              <a:gd name="T17" fmla="*/ 2147483646 h 13"/>
              <a:gd name="T18" fmla="*/ 2147483646 w 37"/>
              <a:gd name="T19" fmla="*/ 2147483646 h 13"/>
              <a:gd name="T20" fmla="*/ 2147483646 w 37"/>
              <a:gd name="T21" fmla="*/ 2147483646 h 13"/>
              <a:gd name="T22" fmla="*/ 2147483646 w 37"/>
              <a:gd name="T23" fmla="*/ 2147483646 h 13"/>
              <a:gd name="T24" fmla="*/ 2147483646 w 37"/>
              <a:gd name="T25" fmla="*/ 2147483646 h 13"/>
              <a:gd name="T26" fmla="*/ 2147483646 w 37"/>
              <a:gd name="T27" fmla="*/ 0 h 13"/>
              <a:gd name="T28" fmla="*/ 2147483646 w 37"/>
              <a:gd name="T29" fmla="*/ 0 h 13"/>
              <a:gd name="T30" fmla="*/ 2147483646 w 37"/>
              <a:gd name="T31" fmla="*/ 2147483646 h 13"/>
              <a:gd name="T32" fmla="*/ 2147483646 w 37"/>
              <a:gd name="T33" fmla="*/ 2147483646 h 13"/>
              <a:gd name="T34" fmla="*/ 2147483646 w 37"/>
              <a:gd name="T35" fmla="*/ 2147483646 h 13"/>
              <a:gd name="T36" fmla="*/ 2147483646 w 37"/>
              <a:gd name="T37" fmla="*/ 2147483646 h 13"/>
              <a:gd name="T38" fmla="*/ 0 w 37"/>
              <a:gd name="T39" fmla="*/ 2147483646 h 13"/>
              <a:gd name="T40" fmla="*/ 2147483646 w 37"/>
              <a:gd name="T41" fmla="*/ 2147483646 h 1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7"/>
              <a:gd name="T64" fmla="*/ 0 h 13"/>
              <a:gd name="T65" fmla="*/ 37 w 37"/>
              <a:gd name="T66" fmla="*/ 13 h 1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7" h="13">
                <a:moveTo>
                  <a:pt x="8" y="11"/>
                </a:moveTo>
                <a:lnTo>
                  <a:pt x="7" y="13"/>
                </a:lnTo>
                <a:lnTo>
                  <a:pt x="9" y="12"/>
                </a:lnTo>
                <a:lnTo>
                  <a:pt x="15" y="11"/>
                </a:lnTo>
                <a:lnTo>
                  <a:pt x="21" y="10"/>
                </a:lnTo>
                <a:lnTo>
                  <a:pt x="26" y="9"/>
                </a:lnTo>
                <a:lnTo>
                  <a:pt x="30" y="10"/>
                </a:lnTo>
                <a:lnTo>
                  <a:pt x="28" y="4"/>
                </a:lnTo>
                <a:lnTo>
                  <a:pt x="29" y="3"/>
                </a:lnTo>
                <a:lnTo>
                  <a:pt x="22" y="4"/>
                </a:lnTo>
                <a:lnTo>
                  <a:pt x="23" y="13"/>
                </a:lnTo>
                <a:lnTo>
                  <a:pt x="32" y="12"/>
                </a:lnTo>
                <a:lnTo>
                  <a:pt x="37" y="8"/>
                </a:lnTo>
                <a:lnTo>
                  <a:pt x="32" y="0"/>
                </a:lnTo>
                <a:lnTo>
                  <a:pt x="26" y="0"/>
                </a:lnTo>
                <a:lnTo>
                  <a:pt x="20" y="1"/>
                </a:lnTo>
                <a:lnTo>
                  <a:pt x="12" y="2"/>
                </a:lnTo>
                <a:lnTo>
                  <a:pt x="6" y="3"/>
                </a:lnTo>
                <a:lnTo>
                  <a:pt x="1" y="8"/>
                </a:lnTo>
                <a:lnTo>
                  <a:pt x="0" y="11"/>
                </a:lnTo>
                <a:lnTo>
                  <a:pt x="8" y="11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82" name="Rectangle 2046"/>
          <p:cNvSpPr>
            <a:spLocks noChangeArrowheads="1"/>
          </p:cNvSpPr>
          <p:nvPr/>
        </p:nvSpPr>
        <p:spPr bwMode="auto">
          <a:xfrm>
            <a:off x="5602288" y="6264275"/>
            <a:ext cx="12700" cy="15875"/>
          </a:xfrm>
          <a:prstGeom prst="rect">
            <a:avLst/>
          </a:prstGeom>
          <a:solidFill>
            <a:srgbClr val="BF8D0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b="0"/>
          </a:p>
        </p:txBody>
      </p:sp>
      <p:sp>
        <p:nvSpPr>
          <p:cNvPr id="15383" name="Freeform 2047"/>
          <p:cNvSpPr>
            <a:spLocks/>
          </p:cNvSpPr>
          <p:nvPr/>
        </p:nvSpPr>
        <p:spPr bwMode="auto">
          <a:xfrm>
            <a:off x="5602288" y="6278563"/>
            <a:ext cx="25400" cy="20637"/>
          </a:xfrm>
          <a:custGeom>
            <a:avLst/>
            <a:gdLst>
              <a:gd name="T0" fmla="*/ 2147483646 w 16"/>
              <a:gd name="T1" fmla="*/ 2147483646 h 13"/>
              <a:gd name="T2" fmla="*/ 2147483646 w 16"/>
              <a:gd name="T3" fmla="*/ 2147483646 h 13"/>
              <a:gd name="T4" fmla="*/ 2147483646 w 16"/>
              <a:gd name="T5" fmla="*/ 2147483646 h 13"/>
              <a:gd name="T6" fmla="*/ 2147483646 w 16"/>
              <a:gd name="T7" fmla="*/ 2147483646 h 13"/>
              <a:gd name="T8" fmla="*/ 2147483646 w 16"/>
              <a:gd name="T9" fmla="*/ 2147483646 h 13"/>
              <a:gd name="T10" fmla="*/ 2147483646 w 16"/>
              <a:gd name="T11" fmla="*/ 2147483646 h 13"/>
              <a:gd name="T12" fmla="*/ 2147483646 w 16"/>
              <a:gd name="T13" fmla="*/ 2147483646 h 13"/>
              <a:gd name="T14" fmla="*/ 2147483646 w 16"/>
              <a:gd name="T15" fmla="*/ 0 h 13"/>
              <a:gd name="T16" fmla="*/ 2147483646 w 16"/>
              <a:gd name="T17" fmla="*/ 2147483646 h 13"/>
              <a:gd name="T18" fmla="*/ 0 w 16"/>
              <a:gd name="T19" fmla="*/ 2147483646 h 13"/>
              <a:gd name="T20" fmla="*/ 2147483646 w 16"/>
              <a:gd name="T21" fmla="*/ 2147483646 h 13"/>
              <a:gd name="T22" fmla="*/ 2147483646 w 16"/>
              <a:gd name="T23" fmla="*/ 2147483646 h 13"/>
              <a:gd name="T24" fmla="*/ 2147483646 w 16"/>
              <a:gd name="T25" fmla="*/ 2147483646 h 13"/>
              <a:gd name="T26" fmla="*/ 2147483646 w 16"/>
              <a:gd name="T27" fmla="*/ 2147483646 h 13"/>
              <a:gd name="T28" fmla="*/ 2147483646 w 16"/>
              <a:gd name="T29" fmla="*/ 2147483646 h 13"/>
              <a:gd name="T30" fmla="*/ 2147483646 w 16"/>
              <a:gd name="T31" fmla="*/ 2147483646 h 13"/>
              <a:gd name="T32" fmla="*/ 2147483646 w 16"/>
              <a:gd name="T33" fmla="*/ 2147483646 h 13"/>
              <a:gd name="T34" fmla="*/ 2147483646 w 16"/>
              <a:gd name="T35" fmla="*/ 2147483646 h 13"/>
              <a:gd name="T36" fmla="*/ 2147483646 w 16"/>
              <a:gd name="T37" fmla="*/ 2147483646 h 1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6"/>
              <a:gd name="T58" fmla="*/ 0 h 13"/>
              <a:gd name="T59" fmla="*/ 16 w 16"/>
              <a:gd name="T60" fmla="*/ 13 h 1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6" h="13">
                <a:moveTo>
                  <a:pt x="16" y="13"/>
                </a:moveTo>
                <a:lnTo>
                  <a:pt x="15" y="10"/>
                </a:lnTo>
                <a:lnTo>
                  <a:pt x="14" y="6"/>
                </a:lnTo>
                <a:lnTo>
                  <a:pt x="12" y="5"/>
                </a:lnTo>
                <a:lnTo>
                  <a:pt x="11" y="3"/>
                </a:lnTo>
                <a:lnTo>
                  <a:pt x="9" y="2"/>
                </a:lnTo>
                <a:lnTo>
                  <a:pt x="8" y="1"/>
                </a:lnTo>
                <a:lnTo>
                  <a:pt x="8" y="0"/>
                </a:lnTo>
                <a:lnTo>
                  <a:pt x="8" y="1"/>
                </a:lnTo>
                <a:lnTo>
                  <a:pt x="0" y="1"/>
                </a:lnTo>
                <a:lnTo>
                  <a:pt x="1" y="4"/>
                </a:lnTo>
                <a:lnTo>
                  <a:pt x="2" y="6"/>
                </a:lnTo>
                <a:lnTo>
                  <a:pt x="3" y="8"/>
                </a:lnTo>
                <a:lnTo>
                  <a:pt x="5" y="10"/>
                </a:lnTo>
                <a:lnTo>
                  <a:pt x="6" y="11"/>
                </a:lnTo>
                <a:lnTo>
                  <a:pt x="6" y="12"/>
                </a:lnTo>
                <a:lnTo>
                  <a:pt x="7" y="12"/>
                </a:lnTo>
                <a:lnTo>
                  <a:pt x="7" y="11"/>
                </a:lnTo>
                <a:lnTo>
                  <a:pt x="16" y="13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84" name="Freeform 1024"/>
          <p:cNvSpPr>
            <a:spLocks/>
          </p:cNvSpPr>
          <p:nvPr/>
        </p:nvSpPr>
        <p:spPr bwMode="auto">
          <a:xfrm>
            <a:off x="5605463" y="6296025"/>
            <a:ext cx="22225" cy="31750"/>
          </a:xfrm>
          <a:custGeom>
            <a:avLst/>
            <a:gdLst>
              <a:gd name="T0" fmla="*/ 2147483646 w 15"/>
              <a:gd name="T1" fmla="*/ 2147483646 h 20"/>
              <a:gd name="T2" fmla="*/ 2147483646 w 15"/>
              <a:gd name="T3" fmla="*/ 2147483646 h 20"/>
              <a:gd name="T4" fmla="*/ 2147483646 w 15"/>
              <a:gd name="T5" fmla="*/ 2147483646 h 20"/>
              <a:gd name="T6" fmla="*/ 2147483646 w 15"/>
              <a:gd name="T7" fmla="*/ 0 h 20"/>
              <a:gd name="T8" fmla="*/ 2147483646 w 15"/>
              <a:gd name="T9" fmla="*/ 2147483646 h 20"/>
              <a:gd name="T10" fmla="*/ 2147483646 w 15"/>
              <a:gd name="T11" fmla="*/ 2147483646 h 20"/>
              <a:gd name="T12" fmla="*/ 2147483646 w 15"/>
              <a:gd name="T13" fmla="*/ 2147483646 h 20"/>
              <a:gd name="T14" fmla="*/ 0 w 15"/>
              <a:gd name="T15" fmla="*/ 2147483646 h 20"/>
              <a:gd name="T16" fmla="*/ 2147483646 w 15"/>
              <a:gd name="T17" fmla="*/ 2147483646 h 20"/>
              <a:gd name="T18" fmla="*/ 2147483646 w 15"/>
              <a:gd name="T19" fmla="*/ 2147483646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"/>
              <a:gd name="T31" fmla="*/ 0 h 20"/>
              <a:gd name="T32" fmla="*/ 15 w 15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" h="20">
                <a:moveTo>
                  <a:pt x="8" y="14"/>
                </a:moveTo>
                <a:lnTo>
                  <a:pt x="9" y="18"/>
                </a:lnTo>
                <a:lnTo>
                  <a:pt x="15" y="2"/>
                </a:lnTo>
                <a:lnTo>
                  <a:pt x="6" y="0"/>
                </a:lnTo>
                <a:lnTo>
                  <a:pt x="1" y="16"/>
                </a:lnTo>
                <a:lnTo>
                  <a:pt x="1" y="20"/>
                </a:lnTo>
                <a:lnTo>
                  <a:pt x="1" y="16"/>
                </a:lnTo>
                <a:lnTo>
                  <a:pt x="0" y="17"/>
                </a:lnTo>
                <a:lnTo>
                  <a:pt x="1" y="20"/>
                </a:lnTo>
                <a:lnTo>
                  <a:pt x="8" y="14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85" name="Freeform 1025"/>
          <p:cNvSpPr>
            <a:spLocks/>
          </p:cNvSpPr>
          <p:nvPr/>
        </p:nvSpPr>
        <p:spPr bwMode="auto">
          <a:xfrm>
            <a:off x="5605463" y="6318250"/>
            <a:ext cx="52387" cy="19050"/>
          </a:xfrm>
          <a:custGeom>
            <a:avLst/>
            <a:gdLst>
              <a:gd name="T0" fmla="*/ 2147483646 w 33"/>
              <a:gd name="T1" fmla="*/ 2147483646 h 12"/>
              <a:gd name="T2" fmla="*/ 2147483646 w 33"/>
              <a:gd name="T3" fmla="*/ 2147483646 h 12"/>
              <a:gd name="T4" fmla="*/ 2147483646 w 33"/>
              <a:gd name="T5" fmla="*/ 2147483646 h 12"/>
              <a:gd name="T6" fmla="*/ 2147483646 w 33"/>
              <a:gd name="T7" fmla="*/ 2147483646 h 12"/>
              <a:gd name="T8" fmla="*/ 2147483646 w 33"/>
              <a:gd name="T9" fmla="*/ 2147483646 h 12"/>
              <a:gd name="T10" fmla="*/ 2147483646 w 33"/>
              <a:gd name="T11" fmla="*/ 2147483646 h 12"/>
              <a:gd name="T12" fmla="*/ 2147483646 w 33"/>
              <a:gd name="T13" fmla="*/ 2147483646 h 12"/>
              <a:gd name="T14" fmla="*/ 2147483646 w 33"/>
              <a:gd name="T15" fmla="*/ 2147483646 h 12"/>
              <a:gd name="T16" fmla="*/ 2147483646 w 33"/>
              <a:gd name="T17" fmla="*/ 0 h 12"/>
              <a:gd name="T18" fmla="*/ 0 w 33"/>
              <a:gd name="T19" fmla="*/ 2147483646 h 12"/>
              <a:gd name="T20" fmla="*/ 2147483646 w 33"/>
              <a:gd name="T21" fmla="*/ 2147483646 h 12"/>
              <a:gd name="T22" fmla="*/ 2147483646 w 33"/>
              <a:gd name="T23" fmla="*/ 2147483646 h 12"/>
              <a:gd name="T24" fmla="*/ 2147483646 w 33"/>
              <a:gd name="T25" fmla="*/ 2147483646 h 12"/>
              <a:gd name="T26" fmla="*/ 2147483646 w 33"/>
              <a:gd name="T27" fmla="*/ 2147483646 h 12"/>
              <a:gd name="T28" fmla="*/ 2147483646 w 33"/>
              <a:gd name="T29" fmla="*/ 2147483646 h 12"/>
              <a:gd name="T30" fmla="*/ 2147483646 w 33"/>
              <a:gd name="T31" fmla="*/ 2147483646 h 12"/>
              <a:gd name="T32" fmla="*/ 2147483646 w 33"/>
              <a:gd name="T33" fmla="*/ 2147483646 h 12"/>
              <a:gd name="T34" fmla="*/ 2147483646 w 33"/>
              <a:gd name="T35" fmla="*/ 2147483646 h 12"/>
              <a:gd name="T36" fmla="*/ 2147483646 w 33"/>
              <a:gd name="T37" fmla="*/ 2147483646 h 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3"/>
              <a:gd name="T58" fmla="*/ 0 h 12"/>
              <a:gd name="T59" fmla="*/ 33 w 33"/>
              <a:gd name="T60" fmla="*/ 12 h 1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3" h="12">
                <a:moveTo>
                  <a:pt x="24" y="7"/>
                </a:moveTo>
                <a:lnTo>
                  <a:pt x="24" y="3"/>
                </a:lnTo>
                <a:lnTo>
                  <a:pt x="25" y="2"/>
                </a:lnTo>
                <a:lnTo>
                  <a:pt x="23" y="3"/>
                </a:lnTo>
                <a:lnTo>
                  <a:pt x="19" y="3"/>
                </a:lnTo>
                <a:lnTo>
                  <a:pt x="15" y="3"/>
                </a:lnTo>
                <a:lnTo>
                  <a:pt x="12" y="2"/>
                </a:lnTo>
                <a:lnTo>
                  <a:pt x="8" y="1"/>
                </a:lnTo>
                <a:lnTo>
                  <a:pt x="7" y="0"/>
                </a:lnTo>
                <a:lnTo>
                  <a:pt x="0" y="6"/>
                </a:lnTo>
                <a:lnTo>
                  <a:pt x="4" y="9"/>
                </a:lnTo>
                <a:lnTo>
                  <a:pt x="9" y="11"/>
                </a:lnTo>
                <a:lnTo>
                  <a:pt x="14" y="12"/>
                </a:lnTo>
                <a:lnTo>
                  <a:pt x="19" y="12"/>
                </a:lnTo>
                <a:lnTo>
                  <a:pt x="24" y="12"/>
                </a:lnTo>
                <a:lnTo>
                  <a:pt x="28" y="11"/>
                </a:lnTo>
                <a:lnTo>
                  <a:pt x="33" y="8"/>
                </a:lnTo>
                <a:lnTo>
                  <a:pt x="32" y="1"/>
                </a:lnTo>
                <a:lnTo>
                  <a:pt x="24" y="7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86" name="Freeform 1026"/>
          <p:cNvSpPr>
            <a:spLocks/>
          </p:cNvSpPr>
          <p:nvPr/>
        </p:nvSpPr>
        <p:spPr bwMode="auto">
          <a:xfrm>
            <a:off x="5637213" y="6311900"/>
            <a:ext cx="19050" cy="17463"/>
          </a:xfrm>
          <a:custGeom>
            <a:avLst/>
            <a:gdLst>
              <a:gd name="T0" fmla="*/ 0 w 12"/>
              <a:gd name="T1" fmla="*/ 0 h 11"/>
              <a:gd name="T2" fmla="*/ 0 w 12"/>
              <a:gd name="T3" fmla="*/ 2147483646 h 11"/>
              <a:gd name="T4" fmla="*/ 2147483646 w 12"/>
              <a:gd name="T5" fmla="*/ 2147483646 h 11"/>
              <a:gd name="T6" fmla="*/ 2147483646 w 12"/>
              <a:gd name="T7" fmla="*/ 2147483646 h 11"/>
              <a:gd name="T8" fmla="*/ 2147483646 w 12"/>
              <a:gd name="T9" fmla="*/ 2147483646 h 11"/>
              <a:gd name="T10" fmla="*/ 2147483646 w 12"/>
              <a:gd name="T11" fmla="*/ 2147483646 h 11"/>
              <a:gd name="T12" fmla="*/ 2147483646 w 12"/>
              <a:gd name="T13" fmla="*/ 2147483646 h 11"/>
              <a:gd name="T14" fmla="*/ 2147483646 w 12"/>
              <a:gd name="T15" fmla="*/ 2147483646 h 11"/>
              <a:gd name="T16" fmla="*/ 2147483646 w 12"/>
              <a:gd name="T17" fmla="*/ 2147483646 h 11"/>
              <a:gd name="T18" fmla="*/ 2147483646 w 12"/>
              <a:gd name="T19" fmla="*/ 2147483646 h 11"/>
              <a:gd name="T20" fmla="*/ 2147483646 w 12"/>
              <a:gd name="T21" fmla="*/ 2147483646 h 11"/>
              <a:gd name="T22" fmla="*/ 2147483646 w 12"/>
              <a:gd name="T23" fmla="*/ 2147483646 h 11"/>
              <a:gd name="T24" fmla="*/ 2147483646 w 12"/>
              <a:gd name="T25" fmla="*/ 2147483646 h 11"/>
              <a:gd name="T26" fmla="*/ 0 w 12"/>
              <a:gd name="T27" fmla="*/ 0 h 1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"/>
              <a:gd name="T43" fmla="*/ 0 h 11"/>
              <a:gd name="T44" fmla="*/ 12 w 12"/>
              <a:gd name="T45" fmla="*/ 11 h 1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" h="11">
                <a:moveTo>
                  <a:pt x="0" y="0"/>
                </a:moveTo>
                <a:lnTo>
                  <a:pt x="0" y="2"/>
                </a:lnTo>
                <a:lnTo>
                  <a:pt x="1" y="4"/>
                </a:lnTo>
                <a:lnTo>
                  <a:pt x="1" y="5"/>
                </a:lnTo>
                <a:lnTo>
                  <a:pt x="2" y="7"/>
                </a:lnTo>
                <a:lnTo>
                  <a:pt x="3" y="8"/>
                </a:lnTo>
                <a:lnTo>
                  <a:pt x="4" y="10"/>
                </a:lnTo>
                <a:lnTo>
                  <a:pt x="4" y="11"/>
                </a:lnTo>
                <a:lnTo>
                  <a:pt x="12" y="5"/>
                </a:lnTo>
                <a:lnTo>
                  <a:pt x="11" y="4"/>
                </a:lnTo>
                <a:lnTo>
                  <a:pt x="11" y="3"/>
                </a:lnTo>
                <a:lnTo>
                  <a:pt x="10" y="2"/>
                </a:lnTo>
                <a:lnTo>
                  <a:pt x="10" y="1"/>
                </a:lnTo>
                <a:lnTo>
                  <a:pt x="0" y="0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87" name="Freeform 1027"/>
          <p:cNvSpPr>
            <a:spLocks/>
          </p:cNvSpPr>
          <p:nvPr/>
        </p:nvSpPr>
        <p:spPr bwMode="auto">
          <a:xfrm>
            <a:off x="5637213" y="6257925"/>
            <a:ext cx="20637" cy="55563"/>
          </a:xfrm>
          <a:custGeom>
            <a:avLst/>
            <a:gdLst>
              <a:gd name="T0" fmla="*/ 2147483646 w 13"/>
              <a:gd name="T1" fmla="*/ 2147483646 h 35"/>
              <a:gd name="T2" fmla="*/ 2147483646 w 13"/>
              <a:gd name="T3" fmla="*/ 2147483646 h 35"/>
              <a:gd name="T4" fmla="*/ 2147483646 w 13"/>
              <a:gd name="T5" fmla="*/ 2147483646 h 35"/>
              <a:gd name="T6" fmla="*/ 2147483646 w 13"/>
              <a:gd name="T7" fmla="*/ 2147483646 h 35"/>
              <a:gd name="T8" fmla="*/ 2147483646 w 13"/>
              <a:gd name="T9" fmla="*/ 2147483646 h 35"/>
              <a:gd name="T10" fmla="*/ 2147483646 w 13"/>
              <a:gd name="T11" fmla="*/ 2147483646 h 35"/>
              <a:gd name="T12" fmla="*/ 2147483646 w 13"/>
              <a:gd name="T13" fmla="*/ 2147483646 h 35"/>
              <a:gd name="T14" fmla="*/ 2147483646 w 13"/>
              <a:gd name="T15" fmla="*/ 2147483646 h 35"/>
              <a:gd name="T16" fmla="*/ 2147483646 w 13"/>
              <a:gd name="T17" fmla="*/ 2147483646 h 35"/>
              <a:gd name="T18" fmla="*/ 0 w 13"/>
              <a:gd name="T19" fmla="*/ 2147483646 h 35"/>
              <a:gd name="T20" fmla="*/ 2147483646 w 13"/>
              <a:gd name="T21" fmla="*/ 2147483646 h 35"/>
              <a:gd name="T22" fmla="*/ 2147483646 w 13"/>
              <a:gd name="T23" fmla="*/ 2147483646 h 35"/>
              <a:gd name="T24" fmla="*/ 2147483646 w 13"/>
              <a:gd name="T25" fmla="*/ 2147483646 h 35"/>
              <a:gd name="T26" fmla="*/ 2147483646 w 13"/>
              <a:gd name="T27" fmla="*/ 2147483646 h 35"/>
              <a:gd name="T28" fmla="*/ 2147483646 w 13"/>
              <a:gd name="T29" fmla="*/ 2147483646 h 35"/>
              <a:gd name="T30" fmla="*/ 2147483646 w 13"/>
              <a:gd name="T31" fmla="*/ 2147483646 h 35"/>
              <a:gd name="T32" fmla="*/ 2147483646 w 13"/>
              <a:gd name="T33" fmla="*/ 2147483646 h 35"/>
              <a:gd name="T34" fmla="*/ 2147483646 w 13"/>
              <a:gd name="T35" fmla="*/ 2147483646 h 35"/>
              <a:gd name="T36" fmla="*/ 2147483646 w 13"/>
              <a:gd name="T37" fmla="*/ 2147483646 h 35"/>
              <a:gd name="T38" fmla="*/ 2147483646 w 13"/>
              <a:gd name="T39" fmla="*/ 0 h 35"/>
              <a:gd name="T40" fmla="*/ 2147483646 w 13"/>
              <a:gd name="T41" fmla="*/ 2147483646 h 3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"/>
              <a:gd name="T64" fmla="*/ 0 h 35"/>
              <a:gd name="T65" fmla="*/ 13 w 13"/>
              <a:gd name="T66" fmla="*/ 35 h 3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" h="35">
                <a:moveTo>
                  <a:pt x="13" y="4"/>
                </a:moveTo>
                <a:lnTo>
                  <a:pt x="4" y="2"/>
                </a:lnTo>
                <a:lnTo>
                  <a:pt x="4" y="5"/>
                </a:lnTo>
                <a:lnTo>
                  <a:pt x="3" y="10"/>
                </a:lnTo>
                <a:lnTo>
                  <a:pt x="3" y="14"/>
                </a:lnTo>
                <a:lnTo>
                  <a:pt x="2" y="18"/>
                </a:lnTo>
                <a:lnTo>
                  <a:pt x="2" y="23"/>
                </a:lnTo>
                <a:lnTo>
                  <a:pt x="1" y="26"/>
                </a:lnTo>
                <a:lnTo>
                  <a:pt x="1" y="30"/>
                </a:lnTo>
                <a:lnTo>
                  <a:pt x="0" y="34"/>
                </a:lnTo>
                <a:lnTo>
                  <a:pt x="10" y="35"/>
                </a:lnTo>
                <a:lnTo>
                  <a:pt x="10" y="31"/>
                </a:lnTo>
                <a:lnTo>
                  <a:pt x="11" y="28"/>
                </a:lnTo>
                <a:lnTo>
                  <a:pt x="11" y="24"/>
                </a:lnTo>
                <a:lnTo>
                  <a:pt x="12" y="19"/>
                </a:lnTo>
                <a:lnTo>
                  <a:pt x="12" y="15"/>
                </a:lnTo>
                <a:lnTo>
                  <a:pt x="13" y="11"/>
                </a:lnTo>
                <a:lnTo>
                  <a:pt x="13" y="6"/>
                </a:lnTo>
                <a:lnTo>
                  <a:pt x="13" y="2"/>
                </a:lnTo>
                <a:lnTo>
                  <a:pt x="4" y="0"/>
                </a:lnTo>
                <a:lnTo>
                  <a:pt x="13" y="4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88" name="Freeform 1028"/>
          <p:cNvSpPr>
            <a:spLocks/>
          </p:cNvSpPr>
          <p:nvPr/>
        </p:nvSpPr>
        <p:spPr bwMode="auto">
          <a:xfrm>
            <a:off x="5637213" y="6257925"/>
            <a:ext cx="20637" cy="30163"/>
          </a:xfrm>
          <a:custGeom>
            <a:avLst/>
            <a:gdLst>
              <a:gd name="T0" fmla="*/ 2147483646 w 13"/>
              <a:gd name="T1" fmla="*/ 2147483646 h 19"/>
              <a:gd name="T2" fmla="*/ 2147483646 w 13"/>
              <a:gd name="T3" fmla="*/ 2147483646 h 19"/>
              <a:gd name="T4" fmla="*/ 2147483646 w 13"/>
              <a:gd name="T5" fmla="*/ 2147483646 h 19"/>
              <a:gd name="T6" fmla="*/ 2147483646 w 13"/>
              <a:gd name="T7" fmla="*/ 0 h 19"/>
              <a:gd name="T8" fmla="*/ 0 w 13"/>
              <a:gd name="T9" fmla="*/ 2147483646 h 19"/>
              <a:gd name="T10" fmla="*/ 2147483646 w 13"/>
              <a:gd name="T11" fmla="*/ 2147483646 h 19"/>
              <a:gd name="T12" fmla="*/ 2147483646 w 13"/>
              <a:gd name="T13" fmla="*/ 2147483646 h 19"/>
              <a:gd name="T14" fmla="*/ 2147483646 w 13"/>
              <a:gd name="T15" fmla="*/ 2147483646 h 19"/>
              <a:gd name="T16" fmla="*/ 2147483646 w 13"/>
              <a:gd name="T17" fmla="*/ 2147483646 h 19"/>
              <a:gd name="T18" fmla="*/ 2147483646 w 13"/>
              <a:gd name="T19" fmla="*/ 2147483646 h 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"/>
              <a:gd name="T31" fmla="*/ 0 h 19"/>
              <a:gd name="T32" fmla="*/ 13 w 13"/>
              <a:gd name="T33" fmla="*/ 19 h 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" h="19">
                <a:moveTo>
                  <a:pt x="1" y="13"/>
                </a:moveTo>
                <a:lnTo>
                  <a:pt x="8" y="13"/>
                </a:lnTo>
                <a:lnTo>
                  <a:pt x="13" y="4"/>
                </a:lnTo>
                <a:lnTo>
                  <a:pt x="4" y="0"/>
                </a:lnTo>
                <a:lnTo>
                  <a:pt x="0" y="8"/>
                </a:lnTo>
                <a:lnTo>
                  <a:pt x="8" y="8"/>
                </a:lnTo>
                <a:lnTo>
                  <a:pt x="1" y="13"/>
                </a:lnTo>
                <a:lnTo>
                  <a:pt x="4" y="19"/>
                </a:lnTo>
                <a:lnTo>
                  <a:pt x="8" y="13"/>
                </a:lnTo>
                <a:lnTo>
                  <a:pt x="1" y="13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89" name="Freeform 1029"/>
          <p:cNvSpPr>
            <a:spLocks/>
          </p:cNvSpPr>
          <p:nvPr/>
        </p:nvSpPr>
        <p:spPr bwMode="auto">
          <a:xfrm>
            <a:off x="5608638" y="6249988"/>
            <a:ext cx="41275" cy="28575"/>
          </a:xfrm>
          <a:custGeom>
            <a:avLst/>
            <a:gdLst>
              <a:gd name="T0" fmla="*/ 0 w 26"/>
              <a:gd name="T1" fmla="*/ 2147483646 h 18"/>
              <a:gd name="T2" fmla="*/ 2147483646 w 26"/>
              <a:gd name="T3" fmla="*/ 2147483646 h 18"/>
              <a:gd name="T4" fmla="*/ 2147483646 w 26"/>
              <a:gd name="T5" fmla="*/ 2147483646 h 18"/>
              <a:gd name="T6" fmla="*/ 2147483646 w 26"/>
              <a:gd name="T7" fmla="*/ 2147483646 h 18"/>
              <a:gd name="T8" fmla="*/ 2147483646 w 26"/>
              <a:gd name="T9" fmla="*/ 2147483646 h 18"/>
              <a:gd name="T10" fmla="*/ 2147483646 w 26"/>
              <a:gd name="T11" fmla="*/ 2147483646 h 18"/>
              <a:gd name="T12" fmla="*/ 2147483646 w 26"/>
              <a:gd name="T13" fmla="*/ 2147483646 h 18"/>
              <a:gd name="T14" fmla="*/ 2147483646 w 26"/>
              <a:gd name="T15" fmla="*/ 2147483646 h 18"/>
              <a:gd name="T16" fmla="*/ 2147483646 w 26"/>
              <a:gd name="T17" fmla="*/ 2147483646 h 18"/>
              <a:gd name="T18" fmla="*/ 2147483646 w 26"/>
              <a:gd name="T19" fmla="*/ 2147483646 h 18"/>
              <a:gd name="T20" fmla="*/ 2147483646 w 26"/>
              <a:gd name="T21" fmla="*/ 2147483646 h 18"/>
              <a:gd name="T22" fmla="*/ 2147483646 w 26"/>
              <a:gd name="T23" fmla="*/ 2147483646 h 18"/>
              <a:gd name="T24" fmla="*/ 2147483646 w 26"/>
              <a:gd name="T25" fmla="*/ 2147483646 h 18"/>
              <a:gd name="T26" fmla="*/ 2147483646 w 26"/>
              <a:gd name="T27" fmla="*/ 0 h 18"/>
              <a:gd name="T28" fmla="*/ 2147483646 w 26"/>
              <a:gd name="T29" fmla="*/ 0 h 18"/>
              <a:gd name="T30" fmla="*/ 2147483646 w 26"/>
              <a:gd name="T31" fmla="*/ 2147483646 h 18"/>
              <a:gd name="T32" fmla="*/ 2147483646 w 26"/>
              <a:gd name="T33" fmla="*/ 2147483646 h 18"/>
              <a:gd name="T34" fmla="*/ 2147483646 w 26"/>
              <a:gd name="T35" fmla="*/ 2147483646 h 18"/>
              <a:gd name="T36" fmla="*/ 2147483646 w 26"/>
              <a:gd name="T37" fmla="*/ 2147483646 h 18"/>
              <a:gd name="T38" fmla="*/ 0 w 26"/>
              <a:gd name="T39" fmla="*/ 2147483646 h 18"/>
              <a:gd name="T40" fmla="*/ 2147483646 w 26"/>
              <a:gd name="T41" fmla="*/ 2147483646 h 18"/>
              <a:gd name="T42" fmla="*/ 2147483646 w 26"/>
              <a:gd name="T43" fmla="*/ 2147483646 h 18"/>
              <a:gd name="T44" fmla="*/ 0 w 26"/>
              <a:gd name="T45" fmla="*/ 2147483646 h 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6"/>
              <a:gd name="T70" fmla="*/ 0 h 18"/>
              <a:gd name="T71" fmla="*/ 26 w 26"/>
              <a:gd name="T72" fmla="*/ 18 h 1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6" h="18">
                <a:moveTo>
                  <a:pt x="0" y="11"/>
                </a:moveTo>
                <a:lnTo>
                  <a:pt x="4" y="12"/>
                </a:lnTo>
                <a:lnTo>
                  <a:pt x="8" y="11"/>
                </a:lnTo>
                <a:lnTo>
                  <a:pt x="12" y="9"/>
                </a:lnTo>
                <a:lnTo>
                  <a:pt x="14" y="9"/>
                </a:lnTo>
                <a:lnTo>
                  <a:pt x="13" y="9"/>
                </a:lnTo>
                <a:lnTo>
                  <a:pt x="14" y="10"/>
                </a:lnTo>
                <a:lnTo>
                  <a:pt x="16" y="12"/>
                </a:lnTo>
                <a:lnTo>
                  <a:pt x="19" y="18"/>
                </a:lnTo>
                <a:lnTo>
                  <a:pt x="26" y="13"/>
                </a:lnTo>
                <a:lnTo>
                  <a:pt x="23" y="8"/>
                </a:lnTo>
                <a:lnTo>
                  <a:pt x="21" y="5"/>
                </a:lnTo>
                <a:lnTo>
                  <a:pt x="18" y="1"/>
                </a:lnTo>
                <a:lnTo>
                  <a:pt x="15" y="0"/>
                </a:lnTo>
                <a:lnTo>
                  <a:pt x="11" y="0"/>
                </a:lnTo>
                <a:lnTo>
                  <a:pt x="8" y="1"/>
                </a:lnTo>
                <a:lnTo>
                  <a:pt x="5" y="2"/>
                </a:lnTo>
                <a:lnTo>
                  <a:pt x="1" y="5"/>
                </a:lnTo>
                <a:lnTo>
                  <a:pt x="6" y="6"/>
                </a:lnTo>
                <a:lnTo>
                  <a:pt x="0" y="11"/>
                </a:lnTo>
                <a:lnTo>
                  <a:pt x="2" y="13"/>
                </a:lnTo>
                <a:lnTo>
                  <a:pt x="4" y="12"/>
                </a:lnTo>
                <a:lnTo>
                  <a:pt x="0" y="11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90" name="Freeform 1030"/>
          <p:cNvSpPr>
            <a:spLocks/>
          </p:cNvSpPr>
          <p:nvPr/>
        </p:nvSpPr>
        <p:spPr bwMode="auto">
          <a:xfrm>
            <a:off x="5607050" y="6257925"/>
            <a:ext cx="11113" cy="9525"/>
          </a:xfrm>
          <a:custGeom>
            <a:avLst/>
            <a:gdLst>
              <a:gd name="T0" fmla="*/ 2147483646 w 7"/>
              <a:gd name="T1" fmla="*/ 2147483646 h 6"/>
              <a:gd name="T2" fmla="*/ 0 w 7"/>
              <a:gd name="T3" fmla="*/ 2147483646 h 6"/>
              <a:gd name="T4" fmla="*/ 2147483646 w 7"/>
              <a:gd name="T5" fmla="*/ 2147483646 h 6"/>
              <a:gd name="T6" fmla="*/ 2147483646 w 7"/>
              <a:gd name="T7" fmla="*/ 2147483646 h 6"/>
              <a:gd name="T8" fmla="*/ 2147483646 w 7"/>
              <a:gd name="T9" fmla="*/ 0 h 6"/>
              <a:gd name="T10" fmla="*/ 2147483646 w 7"/>
              <a:gd name="T11" fmla="*/ 2147483646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"/>
              <a:gd name="T19" fmla="*/ 0 h 6"/>
              <a:gd name="T20" fmla="*/ 7 w 7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" h="6">
                <a:moveTo>
                  <a:pt x="3" y="3"/>
                </a:moveTo>
                <a:lnTo>
                  <a:pt x="0" y="6"/>
                </a:lnTo>
                <a:lnTo>
                  <a:pt x="1" y="6"/>
                </a:lnTo>
                <a:lnTo>
                  <a:pt x="7" y="1"/>
                </a:lnTo>
                <a:lnTo>
                  <a:pt x="6" y="0"/>
                </a:lnTo>
                <a:lnTo>
                  <a:pt x="3" y="3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91" name="Freeform 1031"/>
          <p:cNvSpPr>
            <a:spLocks/>
          </p:cNvSpPr>
          <p:nvPr/>
        </p:nvSpPr>
        <p:spPr bwMode="auto">
          <a:xfrm>
            <a:off x="3327400" y="6319838"/>
            <a:ext cx="271463" cy="20637"/>
          </a:xfrm>
          <a:custGeom>
            <a:avLst/>
            <a:gdLst>
              <a:gd name="T0" fmla="*/ 0 w 170"/>
              <a:gd name="T1" fmla="*/ 2147483646 h 13"/>
              <a:gd name="T2" fmla="*/ 0 w 170"/>
              <a:gd name="T3" fmla="*/ 2147483646 h 13"/>
              <a:gd name="T4" fmla="*/ 2147483646 w 170"/>
              <a:gd name="T5" fmla="*/ 2147483646 h 13"/>
              <a:gd name="T6" fmla="*/ 2147483646 w 170"/>
              <a:gd name="T7" fmla="*/ 0 h 13"/>
              <a:gd name="T8" fmla="*/ 0 w 170"/>
              <a:gd name="T9" fmla="*/ 2147483646 h 13"/>
              <a:gd name="T10" fmla="*/ 0 w 170"/>
              <a:gd name="T11" fmla="*/ 214748364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0"/>
              <a:gd name="T19" fmla="*/ 0 h 13"/>
              <a:gd name="T20" fmla="*/ 170 w 170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0" h="13">
                <a:moveTo>
                  <a:pt x="0" y="9"/>
                </a:moveTo>
                <a:lnTo>
                  <a:pt x="0" y="13"/>
                </a:lnTo>
                <a:lnTo>
                  <a:pt x="170" y="9"/>
                </a:lnTo>
                <a:lnTo>
                  <a:pt x="170" y="0"/>
                </a:lnTo>
                <a:lnTo>
                  <a:pt x="0" y="3"/>
                </a:lnTo>
                <a:lnTo>
                  <a:pt x="0" y="9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92" name="Freeform 1032"/>
          <p:cNvSpPr>
            <a:spLocks/>
          </p:cNvSpPr>
          <p:nvPr/>
        </p:nvSpPr>
        <p:spPr bwMode="auto">
          <a:xfrm>
            <a:off x="3382963" y="6232525"/>
            <a:ext cx="139700" cy="15875"/>
          </a:xfrm>
          <a:custGeom>
            <a:avLst/>
            <a:gdLst>
              <a:gd name="T0" fmla="*/ 0 w 88"/>
              <a:gd name="T1" fmla="*/ 2147483646 h 10"/>
              <a:gd name="T2" fmla="*/ 0 w 88"/>
              <a:gd name="T3" fmla="*/ 2147483646 h 10"/>
              <a:gd name="T4" fmla="*/ 2147483646 w 88"/>
              <a:gd name="T5" fmla="*/ 2147483646 h 10"/>
              <a:gd name="T6" fmla="*/ 2147483646 w 88"/>
              <a:gd name="T7" fmla="*/ 0 h 10"/>
              <a:gd name="T8" fmla="*/ 0 w 88"/>
              <a:gd name="T9" fmla="*/ 2147483646 h 10"/>
              <a:gd name="T10" fmla="*/ 0 w 88"/>
              <a:gd name="T11" fmla="*/ 2147483646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8"/>
              <a:gd name="T19" fmla="*/ 0 h 10"/>
              <a:gd name="T20" fmla="*/ 88 w 88"/>
              <a:gd name="T21" fmla="*/ 10 h 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8" h="10">
                <a:moveTo>
                  <a:pt x="0" y="6"/>
                </a:moveTo>
                <a:lnTo>
                  <a:pt x="0" y="10"/>
                </a:lnTo>
                <a:lnTo>
                  <a:pt x="88" y="10"/>
                </a:lnTo>
                <a:lnTo>
                  <a:pt x="88" y="0"/>
                </a:lnTo>
                <a:lnTo>
                  <a:pt x="0" y="1"/>
                </a:lnTo>
                <a:lnTo>
                  <a:pt x="0" y="6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93" name="Rectangle 1033"/>
          <p:cNvSpPr>
            <a:spLocks noChangeArrowheads="1"/>
          </p:cNvSpPr>
          <p:nvPr/>
        </p:nvSpPr>
        <p:spPr bwMode="auto">
          <a:xfrm>
            <a:off x="3429000" y="6251575"/>
            <a:ext cx="61913" cy="793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b="0"/>
          </a:p>
        </p:txBody>
      </p:sp>
      <p:sp>
        <p:nvSpPr>
          <p:cNvPr id="15394" name="Freeform 1034"/>
          <p:cNvSpPr>
            <a:spLocks/>
          </p:cNvSpPr>
          <p:nvPr/>
        </p:nvSpPr>
        <p:spPr bwMode="auto">
          <a:xfrm>
            <a:off x="3422650" y="6243638"/>
            <a:ext cx="68263" cy="15875"/>
          </a:xfrm>
          <a:custGeom>
            <a:avLst/>
            <a:gdLst>
              <a:gd name="T0" fmla="*/ 2147483646 w 42"/>
              <a:gd name="T1" fmla="*/ 2147483646 h 10"/>
              <a:gd name="T2" fmla="*/ 2147483646 w 42"/>
              <a:gd name="T3" fmla="*/ 2147483646 h 10"/>
              <a:gd name="T4" fmla="*/ 2147483646 w 42"/>
              <a:gd name="T5" fmla="*/ 2147483646 h 10"/>
              <a:gd name="T6" fmla="*/ 2147483646 w 42"/>
              <a:gd name="T7" fmla="*/ 0 h 10"/>
              <a:gd name="T8" fmla="*/ 2147483646 w 42"/>
              <a:gd name="T9" fmla="*/ 0 h 10"/>
              <a:gd name="T10" fmla="*/ 0 w 42"/>
              <a:gd name="T11" fmla="*/ 2147483646 h 10"/>
              <a:gd name="T12" fmla="*/ 2147483646 w 42"/>
              <a:gd name="T13" fmla="*/ 0 h 10"/>
              <a:gd name="T14" fmla="*/ 0 w 42"/>
              <a:gd name="T15" fmla="*/ 0 h 10"/>
              <a:gd name="T16" fmla="*/ 0 w 42"/>
              <a:gd name="T17" fmla="*/ 2147483646 h 10"/>
              <a:gd name="T18" fmla="*/ 2147483646 w 42"/>
              <a:gd name="T19" fmla="*/ 2147483646 h 1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2"/>
              <a:gd name="T31" fmla="*/ 0 h 10"/>
              <a:gd name="T32" fmla="*/ 42 w 42"/>
              <a:gd name="T33" fmla="*/ 10 h 1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2" h="10">
                <a:moveTo>
                  <a:pt x="8" y="5"/>
                </a:moveTo>
                <a:lnTo>
                  <a:pt x="4" y="10"/>
                </a:lnTo>
                <a:lnTo>
                  <a:pt x="42" y="10"/>
                </a:lnTo>
                <a:lnTo>
                  <a:pt x="42" y="0"/>
                </a:lnTo>
                <a:lnTo>
                  <a:pt x="4" y="0"/>
                </a:lnTo>
                <a:lnTo>
                  <a:pt x="0" y="5"/>
                </a:lnTo>
                <a:lnTo>
                  <a:pt x="4" y="0"/>
                </a:lnTo>
                <a:lnTo>
                  <a:pt x="0" y="0"/>
                </a:lnTo>
                <a:lnTo>
                  <a:pt x="0" y="5"/>
                </a:lnTo>
                <a:lnTo>
                  <a:pt x="8" y="5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95" name="Freeform 1035"/>
          <p:cNvSpPr>
            <a:spLocks/>
          </p:cNvSpPr>
          <p:nvPr/>
        </p:nvSpPr>
        <p:spPr bwMode="auto">
          <a:xfrm>
            <a:off x="3422650" y="6251575"/>
            <a:ext cx="12700" cy="85725"/>
          </a:xfrm>
          <a:custGeom>
            <a:avLst/>
            <a:gdLst>
              <a:gd name="T0" fmla="*/ 2147483646 w 8"/>
              <a:gd name="T1" fmla="*/ 2147483646 h 54"/>
              <a:gd name="T2" fmla="*/ 2147483646 w 8"/>
              <a:gd name="T3" fmla="*/ 2147483646 h 54"/>
              <a:gd name="T4" fmla="*/ 2147483646 w 8"/>
              <a:gd name="T5" fmla="*/ 0 h 54"/>
              <a:gd name="T6" fmla="*/ 0 w 8"/>
              <a:gd name="T7" fmla="*/ 0 h 54"/>
              <a:gd name="T8" fmla="*/ 0 w 8"/>
              <a:gd name="T9" fmla="*/ 2147483646 h 54"/>
              <a:gd name="T10" fmla="*/ 2147483646 w 8"/>
              <a:gd name="T11" fmla="*/ 2147483646 h 54"/>
              <a:gd name="T12" fmla="*/ 0 w 8"/>
              <a:gd name="T13" fmla="*/ 2147483646 h 54"/>
              <a:gd name="T14" fmla="*/ 0 w 8"/>
              <a:gd name="T15" fmla="*/ 2147483646 h 54"/>
              <a:gd name="T16" fmla="*/ 2147483646 w 8"/>
              <a:gd name="T17" fmla="*/ 2147483646 h 54"/>
              <a:gd name="T18" fmla="*/ 2147483646 w 8"/>
              <a:gd name="T19" fmla="*/ 2147483646 h 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"/>
              <a:gd name="T31" fmla="*/ 0 h 54"/>
              <a:gd name="T32" fmla="*/ 8 w 8"/>
              <a:gd name="T33" fmla="*/ 54 h 5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" h="54">
                <a:moveTo>
                  <a:pt x="4" y="45"/>
                </a:moveTo>
                <a:lnTo>
                  <a:pt x="8" y="50"/>
                </a:lnTo>
                <a:lnTo>
                  <a:pt x="8" y="0"/>
                </a:lnTo>
                <a:lnTo>
                  <a:pt x="0" y="0"/>
                </a:lnTo>
                <a:lnTo>
                  <a:pt x="0" y="50"/>
                </a:lnTo>
                <a:lnTo>
                  <a:pt x="4" y="54"/>
                </a:lnTo>
                <a:lnTo>
                  <a:pt x="0" y="50"/>
                </a:lnTo>
                <a:lnTo>
                  <a:pt x="0" y="54"/>
                </a:lnTo>
                <a:lnTo>
                  <a:pt x="4" y="54"/>
                </a:lnTo>
                <a:lnTo>
                  <a:pt x="4" y="45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96" name="Freeform 1036"/>
          <p:cNvSpPr>
            <a:spLocks/>
          </p:cNvSpPr>
          <p:nvPr/>
        </p:nvSpPr>
        <p:spPr bwMode="auto">
          <a:xfrm>
            <a:off x="3429000" y="6323013"/>
            <a:ext cx="68263" cy="14287"/>
          </a:xfrm>
          <a:custGeom>
            <a:avLst/>
            <a:gdLst>
              <a:gd name="T0" fmla="*/ 2147483646 w 42"/>
              <a:gd name="T1" fmla="*/ 2147483646 h 9"/>
              <a:gd name="T2" fmla="*/ 2147483646 w 42"/>
              <a:gd name="T3" fmla="*/ 0 h 9"/>
              <a:gd name="T4" fmla="*/ 0 w 42"/>
              <a:gd name="T5" fmla="*/ 0 h 9"/>
              <a:gd name="T6" fmla="*/ 0 w 42"/>
              <a:gd name="T7" fmla="*/ 2147483646 h 9"/>
              <a:gd name="T8" fmla="*/ 2147483646 w 42"/>
              <a:gd name="T9" fmla="*/ 2147483646 h 9"/>
              <a:gd name="T10" fmla="*/ 2147483646 w 42"/>
              <a:gd name="T11" fmla="*/ 2147483646 h 9"/>
              <a:gd name="T12" fmla="*/ 2147483646 w 42"/>
              <a:gd name="T13" fmla="*/ 2147483646 h 9"/>
              <a:gd name="T14" fmla="*/ 2147483646 w 42"/>
              <a:gd name="T15" fmla="*/ 2147483646 h 9"/>
              <a:gd name="T16" fmla="*/ 2147483646 w 42"/>
              <a:gd name="T17" fmla="*/ 2147483646 h 9"/>
              <a:gd name="T18" fmla="*/ 2147483646 w 42"/>
              <a:gd name="T19" fmla="*/ 2147483646 h 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2"/>
              <a:gd name="T31" fmla="*/ 0 h 9"/>
              <a:gd name="T32" fmla="*/ 42 w 42"/>
              <a:gd name="T33" fmla="*/ 9 h 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2" h="9">
                <a:moveTo>
                  <a:pt x="33" y="5"/>
                </a:moveTo>
                <a:lnTo>
                  <a:pt x="38" y="0"/>
                </a:lnTo>
                <a:lnTo>
                  <a:pt x="0" y="0"/>
                </a:lnTo>
                <a:lnTo>
                  <a:pt x="0" y="9"/>
                </a:lnTo>
                <a:lnTo>
                  <a:pt x="38" y="9"/>
                </a:lnTo>
                <a:lnTo>
                  <a:pt x="42" y="5"/>
                </a:lnTo>
                <a:lnTo>
                  <a:pt x="38" y="9"/>
                </a:lnTo>
                <a:lnTo>
                  <a:pt x="42" y="9"/>
                </a:lnTo>
                <a:lnTo>
                  <a:pt x="42" y="5"/>
                </a:lnTo>
                <a:lnTo>
                  <a:pt x="33" y="5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97" name="Freeform 1037"/>
          <p:cNvSpPr>
            <a:spLocks/>
          </p:cNvSpPr>
          <p:nvPr/>
        </p:nvSpPr>
        <p:spPr bwMode="auto">
          <a:xfrm>
            <a:off x="3481388" y="6243638"/>
            <a:ext cx="15875" cy="87312"/>
          </a:xfrm>
          <a:custGeom>
            <a:avLst/>
            <a:gdLst>
              <a:gd name="T0" fmla="*/ 2147483646 w 9"/>
              <a:gd name="T1" fmla="*/ 2147483646 h 55"/>
              <a:gd name="T2" fmla="*/ 0 w 9"/>
              <a:gd name="T3" fmla="*/ 2147483646 h 55"/>
              <a:gd name="T4" fmla="*/ 0 w 9"/>
              <a:gd name="T5" fmla="*/ 2147483646 h 55"/>
              <a:gd name="T6" fmla="*/ 2147483646 w 9"/>
              <a:gd name="T7" fmla="*/ 2147483646 h 55"/>
              <a:gd name="T8" fmla="*/ 2147483646 w 9"/>
              <a:gd name="T9" fmla="*/ 2147483646 h 55"/>
              <a:gd name="T10" fmla="*/ 2147483646 w 9"/>
              <a:gd name="T11" fmla="*/ 0 h 55"/>
              <a:gd name="T12" fmla="*/ 2147483646 w 9"/>
              <a:gd name="T13" fmla="*/ 2147483646 h 55"/>
              <a:gd name="T14" fmla="*/ 2147483646 w 9"/>
              <a:gd name="T15" fmla="*/ 0 h 55"/>
              <a:gd name="T16" fmla="*/ 2147483646 w 9"/>
              <a:gd name="T17" fmla="*/ 0 h 55"/>
              <a:gd name="T18" fmla="*/ 2147483646 w 9"/>
              <a:gd name="T19" fmla="*/ 2147483646 h 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"/>
              <a:gd name="T31" fmla="*/ 0 h 55"/>
              <a:gd name="T32" fmla="*/ 9 w 9"/>
              <a:gd name="T33" fmla="*/ 55 h 5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" h="55">
                <a:moveTo>
                  <a:pt x="5" y="10"/>
                </a:moveTo>
                <a:lnTo>
                  <a:pt x="0" y="5"/>
                </a:lnTo>
                <a:lnTo>
                  <a:pt x="0" y="55"/>
                </a:lnTo>
                <a:lnTo>
                  <a:pt x="9" y="55"/>
                </a:lnTo>
                <a:lnTo>
                  <a:pt x="9" y="5"/>
                </a:lnTo>
                <a:lnTo>
                  <a:pt x="5" y="0"/>
                </a:lnTo>
                <a:lnTo>
                  <a:pt x="9" y="5"/>
                </a:lnTo>
                <a:lnTo>
                  <a:pt x="9" y="0"/>
                </a:lnTo>
                <a:lnTo>
                  <a:pt x="5" y="0"/>
                </a:lnTo>
                <a:lnTo>
                  <a:pt x="5" y="10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98" name="Freeform 1038"/>
          <p:cNvSpPr>
            <a:spLocks/>
          </p:cNvSpPr>
          <p:nvPr/>
        </p:nvSpPr>
        <p:spPr bwMode="auto">
          <a:xfrm>
            <a:off x="3332163" y="6248400"/>
            <a:ext cx="101600" cy="85725"/>
          </a:xfrm>
          <a:custGeom>
            <a:avLst/>
            <a:gdLst>
              <a:gd name="T0" fmla="*/ 2147483646 w 63"/>
              <a:gd name="T1" fmla="*/ 2147483646 h 54"/>
              <a:gd name="T2" fmla="*/ 2147483646 w 63"/>
              <a:gd name="T3" fmla="*/ 2147483646 h 54"/>
              <a:gd name="T4" fmla="*/ 2147483646 w 63"/>
              <a:gd name="T5" fmla="*/ 2147483646 h 54"/>
              <a:gd name="T6" fmla="*/ 2147483646 w 63"/>
              <a:gd name="T7" fmla="*/ 2147483646 h 54"/>
              <a:gd name="T8" fmla="*/ 2147483646 w 63"/>
              <a:gd name="T9" fmla="*/ 2147483646 h 54"/>
              <a:gd name="T10" fmla="*/ 2147483646 w 63"/>
              <a:gd name="T11" fmla="*/ 2147483646 h 54"/>
              <a:gd name="T12" fmla="*/ 2147483646 w 63"/>
              <a:gd name="T13" fmla="*/ 2147483646 h 54"/>
              <a:gd name="T14" fmla="*/ 2147483646 w 63"/>
              <a:gd name="T15" fmla="*/ 2147483646 h 54"/>
              <a:gd name="T16" fmla="*/ 2147483646 w 63"/>
              <a:gd name="T17" fmla="*/ 2147483646 h 54"/>
              <a:gd name="T18" fmla="*/ 2147483646 w 63"/>
              <a:gd name="T19" fmla="*/ 2147483646 h 54"/>
              <a:gd name="T20" fmla="*/ 2147483646 w 63"/>
              <a:gd name="T21" fmla="*/ 2147483646 h 54"/>
              <a:gd name="T22" fmla="*/ 2147483646 w 63"/>
              <a:gd name="T23" fmla="*/ 2147483646 h 54"/>
              <a:gd name="T24" fmla="*/ 2147483646 w 63"/>
              <a:gd name="T25" fmla="*/ 2147483646 h 54"/>
              <a:gd name="T26" fmla="*/ 2147483646 w 63"/>
              <a:gd name="T27" fmla="*/ 2147483646 h 54"/>
              <a:gd name="T28" fmla="*/ 2147483646 w 63"/>
              <a:gd name="T29" fmla="*/ 2147483646 h 54"/>
              <a:gd name="T30" fmla="*/ 2147483646 w 63"/>
              <a:gd name="T31" fmla="*/ 2147483646 h 54"/>
              <a:gd name="T32" fmla="*/ 2147483646 w 63"/>
              <a:gd name="T33" fmla="*/ 2147483646 h 54"/>
              <a:gd name="T34" fmla="*/ 2147483646 w 63"/>
              <a:gd name="T35" fmla="*/ 2147483646 h 54"/>
              <a:gd name="T36" fmla="*/ 2147483646 w 63"/>
              <a:gd name="T37" fmla="*/ 2147483646 h 54"/>
              <a:gd name="T38" fmla="*/ 2147483646 w 63"/>
              <a:gd name="T39" fmla="*/ 2147483646 h 54"/>
              <a:gd name="T40" fmla="*/ 2147483646 w 63"/>
              <a:gd name="T41" fmla="*/ 2147483646 h 54"/>
              <a:gd name="T42" fmla="*/ 2147483646 w 63"/>
              <a:gd name="T43" fmla="*/ 2147483646 h 54"/>
              <a:gd name="T44" fmla="*/ 2147483646 w 63"/>
              <a:gd name="T45" fmla="*/ 2147483646 h 54"/>
              <a:gd name="T46" fmla="*/ 2147483646 w 63"/>
              <a:gd name="T47" fmla="*/ 2147483646 h 54"/>
              <a:gd name="T48" fmla="*/ 2147483646 w 63"/>
              <a:gd name="T49" fmla="*/ 2147483646 h 54"/>
              <a:gd name="T50" fmla="*/ 2147483646 w 63"/>
              <a:gd name="T51" fmla="*/ 2147483646 h 54"/>
              <a:gd name="T52" fmla="*/ 2147483646 w 63"/>
              <a:gd name="T53" fmla="*/ 2147483646 h 54"/>
              <a:gd name="T54" fmla="*/ 2147483646 w 63"/>
              <a:gd name="T55" fmla="*/ 2147483646 h 54"/>
              <a:gd name="T56" fmla="*/ 2147483646 w 63"/>
              <a:gd name="T57" fmla="*/ 2147483646 h 54"/>
              <a:gd name="T58" fmla="*/ 2147483646 w 63"/>
              <a:gd name="T59" fmla="*/ 2147483646 h 54"/>
              <a:gd name="T60" fmla="*/ 2147483646 w 63"/>
              <a:gd name="T61" fmla="*/ 2147483646 h 54"/>
              <a:gd name="T62" fmla="*/ 2147483646 w 63"/>
              <a:gd name="T63" fmla="*/ 2147483646 h 54"/>
              <a:gd name="T64" fmla="*/ 2147483646 w 63"/>
              <a:gd name="T65" fmla="*/ 2147483646 h 54"/>
              <a:gd name="T66" fmla="*/ 2147483646 w 63"/>
              <a:gd name="T67" fmla="*/ 2147483646 h 54"/>
              <a:gd name="T68" fmla="*/ 2147483646 w 63"/>
              <a:gd name="T69" fmla="*/ 2147483646 h 54"/>
              <a:gd name="T70" fmla="*/ 2147483646 w 63"/>
              <a:gd name="T71" fmla="*/ 2147483646 h 54"/>
              <a:gd name="T72" fmla="*/ 2147483646 w 63"/>
              <a:gd name="T73" fmla="*/ 2147483646 h 54"/>
              <a:gd name="T74" fmla="*/ 2147483646 w 63"/>
              <a:gd name="T75" fmla="*/ 2147483646 h 54"/>
              <a:gd name="T76" fmla="*/ 2147483646 w 63"/>
              <a:gd name="T77" fmla="*/ 2147483646 h 54"/>
              <a:gd name="T78" fmla="*/ 2147483646 w 63"/>
              <a:gd name="T79" fmla="*/ 2147483646 h 54"/>
              <a:gd name="T80" fmla="*/ 2147483646 w 63"/>
              <a:gd name="T81" fmla="*/ 2147483646 h 54"/>
              <a:gd name="T82" fmla="*/ 0 w 63"/>
              <a:gd name="T83" fmla="*/ 2147483646 h 54"/>
              <a:gd name="T84" fmla="*/ 2147483646 w 63"/>
              <a:gd name="T85" fmla="*/ 2147483646 h 54"/>
              <a:gd name="T86" fmla="*/ 2147483646 w 63"/>
              <a:gd name="T87" fmla="*/ 2147483646 h 54"/>
              <a:gd name="T88" fmla="*/ 2147483646 w 63"/>
              <a:gd name="T89" fmla="*/ 0 h 54"/>
              <a:gd name="T90" fmla="*/ 2147483646 w 63"/>
              <a:gd name="T91" fmla="*/ 0 h 54"/>
              <a:gd name="T92" fmla="*/ 2147483646 w 63"/>
              <a:gd name="T93" fmla="*/ 2147483646 h 54"/>
              <a:gd name="T94" fmla="*/ 2147483646 w 63"/>
              <a:gd name="T95" fmla="*/ 2147483646 h 54"/>
              <a:gd name="T96" fmla="*/ 2147483646 w 63"/>
              <a:gd name="T97" fmla="*/ 2147483646 h 54"/>
              <a:gd name="T98" fmla="*/ 2147483646 w 63"/>
              <a:gd name="T99" fmla="*/ 2147483646 h 54"/>
              <a:gd name="T100" fmla="*/ 2147483646 w 63"/>
              <a:gd name="T101" fmla="*/ 2147483646 h 54"/>
              <a:gd name="T102" fmla="*/ 2147483646 w 63"/>
              <a:gd name="T103" fmla="*/ 2147483646 h 54"/>
              <a:gd name="T104" fmla="*/ 2147483646 w 63"/>
              <a:gd name="T105" fmla="*/ 2147483646 h 5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63"/>
              <a:gd name="T160" fmla="*/ 0 h 54"/>
              <a:gd name="T161" fmla="*/ 63 w 63"/>
              <a:gd name="T162" fmla="*/ 54 h 5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63" h="54">
                <a:moveTo>
                  <a:pt x="51" y="10"/>
                </a:moveTo>
                <a:lnTo>
                  <a:pt x="52" y="10"/>
                </a:lnTo>
                <a:lnTo>
                  <a:pt x="50" y="10"/>
                </a:lnTo>
                <a:lnTo>
                  <a:pt x="46" y="10"/>
                </a:lnTo>
                <a:lnTo>
                  <a:pt x="40" y="10"/>
                </a:lnTo>
                <a:lnTo>
                  <a:pt x="33" y="10"/>
                </a:lnTo>
                <a:lnTo>
                  <a:pt x="28" y="11"/>
                </a:lnTo>
                <a:lnTo>
                  <a:pt x="24" y="12"/>
                </a:lnTo>
                <a:lnTo>
                  <a:pt x="23" y="14"/>
                </a:lnTo>
                <a:lnTo>
                  <a:pt x="48" y="21"/>
                </a:lnTo>
                <a:lnTo>
                  <a:pt x="22" y="27"/>
                </a:lnTo>
                <a:lnTo>
                  <a:pt x="21" y="28"/>
                </a:lnTo>
                <a:lnTo>
                  <a:pt x="20" y="28"/>
                </a:lnTo>
                <a:lnTo>
                  <a:pt x="21" y="29"/>
                </a:lnTo>
                <a:lnTo>
                  <a:pt x="22" y="29"/>
                </a:lnTo>
                <a:lnTo>
                  <a:pt x="27" y="30"/>
                </a:lnTo>
                <a:lnTo>
                  <a:pt x="33" y="30"/>
                </a:lnTo>
                <a:lnTo>
                  <a:pt x="40" y="30"/>
                </a:lnTo>
                <a:lnTo>
                  <a:pt x="44" y="31"/>
                </a:lnTo>
                <a:lnTo>
                  <a:pt x="46" y="31"/>
                </a:lnTo>
                <a:lnTo>
                  <a:pt x="46" y="32"/>
                </a:lnTo>
                <a:lnTo>
                  <a:pt x="44" y="33"/>
                </a:lnTo>
                <a:lnTo>
                  <a:pt x="40" y="33"/>
                </a:lnTo>
                <a:lnTo>
                  <a:pt x="33" y="34"/>
                </a:lnTo>
                <a:lnTo>
                  <a:pt x="27" y="35"/>
                </a:lnTo>
                <a:lnTo>
                  <a:pt x="21" y="35"/>
                </a:lnTo>
                <a:lnTo>
                  <a:pt x="15" y="36"/>
                </a:lnTo>
                <a:lnTo>
                  <a:pt x="11" y="37"/>
                </a:lnTo>
                <a:lnTo>
                  <a:pt x="10" y="37"/>
                </a:lnTo>
                <a:lnTo>
                  <a:pt x="11" y="39"/>
                </a:lnTo>
                <a:lnTo>
                  <a:pt x="12" y="39"/>
                </a:lnTo>
                <a:lnTo>
                  <a:pt x="44" y="44"/>
                </a:lnTo>
                <a:lnTo>
                  <a:pt x="41" y="45"/>
                </a:lnTo>
                <a:lnTo>
                  <a:pt x="36" y="46"/>
                </a:lnTo>
                <a:lnTo>
                  <a:pt x="28" y="47"/>
                </a:lnTo>
                <a:lnTo>
                  <a:pt x="21" y="50"/>
                </a:lnTo>
                <a:lnTo>
                  <a:pt x="13" y="51"/>
                </a:lnTo>
                <a:lnTo>
                  <a:pt x="7" y="52"/>
                </a:lnTo>
                <a:lnTo>
                  <a:pt x="2" y="53"/>
                </a:lnTo>
                <a:lnTo>
                  <a:pt x="0" y="54"/>
                </a:lnTo>
                <a:lnTo>
                  <a:pt x="63" y="53"/>
                </a:lnTo>
                <a:lnTo>
                  <a:pt x="60" y="1"/>
                </a:lnTo>
                <a:lnTo>
                  <a:pt x="59" y="0"/>
                </a:lnTo>
                <a:lnTo>
                  <a:pt x="56" y="0"/>
                </a:lnTo>
                <a:lnTo>
                  <a:pt x="52" y="1"/>
                </a:lnTo>
                <a:lnTo>
                  <a:pt x="50" y="2"/>
                </a:lnTo>
                <a:lnTo>
                  <a:pt x="47" y="3"/>
                </a:lnTo>
                <a:lnTo>
                  <a:pt x="45" y="6"/>
                </a:lnTo>
                <a:lnTo>
                  <a:pt x="45" y="7"/>
                </a:lnTo>
                <a:lnTo>
                  <a:pt x="47" y="9"/>
                </a:lnTo>
                <a:lnTo>
                  <a:pt x="51" y="10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99" name="Freeform 1039"/>
          <p:cNvSpPr>
            <a:spLocks/>
          </p:cNvSpPr>
          <p:nvPr/>
        </p:nvSpPr>
        <p:spPr bwMode="auto">
          <a:xfrm>
            <a:off x="3360738" y="6257925"/>
            <a:ext cx="60325" cy="20638"/>
          </a:xfrm>
          <a:custGeom>
            <a:avLst/>
            <a:gdLst>
              <a:gd name="T0" fmla="*/ 2147483646 w 37"/>
              <a:gd name="T1" fmla="*/ 2147483646 h 13"/>
              <a:gd name="T2" fmla="*/ 2147483646 w 37"/>
              <a:gd name="T3" fmla="*/ 2147483646 h 13"/>
              <a:gd name="T4" fmla="*/ 2147483646 w 37"/>
              <a:gd name="T5" fmla="*/ 2147483646 h 13"/>
              <a:gd name="T6" fmla="*/ 2147483646 w 37"/>
              <a:gd name="T7" fmla="*/ 2147483646 h 13"/>
              <a:gd name="T8" fmla="*/ 2147483646 w 37"/>
              <a:gd name="T9" fmla="*/ 2147483646 h 13"/>
              <a:gd name="T10" fmla="*/ 2147483646 w 37"/>
              <a:gd name="T11" fmla="*/ 2147483646 h 13"/>
              <a:gd name="T12" fmla="*/ 2147483646 w 37"/>
              <a:gd name="T13" fmla="*/ 2147483646 h 13"/>
              <a:gd name="T14" fmla="*/ 2147483646 w 37"/>
              <a:gd name="T15" fmla="*/ 2147483646 h 13"/>
              <a:gd name="T16" fmla="*/ 2147483646 w 37"/>
              <a:gd name="T17" fmla="*/ 2147483646 h 13"/>
              <a:gd name="T18" fmla="*/ 2147483646 w 37"/>
              <a:gd name="T19" fmla="*/ 0 h 13"/>
              <a:gd name="T20" fmla="*/ 2147483646 w 37"/>
              <a:gd name="T21" fmla="*/ 2147483646 h 13"/>
              <a:gd name="T22" fmla="*/ 2147483646 w 37"/>
              <a:gd name="T23" fmla="*/ 0 h 13"/>
              <a:gd name="T24" fmla="*/ 2147483646 w 37"/>
              <a:gd name="T25" fmla="*/ 0 h 13"/>
              <a:gd name="T26" fmla="*/ 2147483646 w 37"/>
              <a:gd name="T27" fmla="*/ 0 h 13"/>
              <a:gd name="T28" fmla="*/ 2147483646 w 37"/>
              <a:gd name="T29" fmla="*/ 0 h 13"/>
              <a:gd name="T30" fmla="*/ 2147483646 w 37"/>
              <a:gd name="T31" fmla="*/ 0 h 13"/>
              <a:gd name="T32" fmla="*/ 2147483646 w 37"/>
              <a:gd name="T33" fmla="*/ 2147483646 h 13"/>
              <a:gd name="T34" fmla="*/ 2147483646 w 37"/>
              <a:gd name="T35" fmla="*/ 2147483646 h 13"/>
              <a:gd name="T36" fmla="*/ 0 w 37"/>
              <a:gd name="T37" fmla="*/ 2147483646 h 13"/>
              <a:gd name="T38" fmla="*/ 2147483646 w 37"/>
              <a:gd name="T39" fmla="*/ 2147483646 h 13"/>
              <a:gd name="T40" fmla="*/ 0 w 37"/>
              <a:gd name="T41" fmla="*/ 2147483646 h 13"/>
              <a:gd name="T42" fmla="*/ 0 w 37"/>
              <a:gd name="T43" fmla="*/ 2147483646 h 13"/>
              <a:gd name="T44" fmla="*/ 2147483646 w 37"/>
              <a:gd name="T45" fmla="*/ 2147483646 h 13"/>
              <a:gd name="T46" fmla="*/ 2147483646 w 37"/>
              <a:gd name="T47" fmla="*/ 2147483646 h 1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7"/>
              <a:gd name="T73" fmla="*/ 0 h 13"/>
              <a:gd name="T74" fmla="*/ 37 w 37"/>
              <a:gd name="T75" fmla="*/ 13 h 13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7" h="13">
                <a:moveTo>
                  <a:pt x="6" y="4"/>
                </a:moveTo>
                <a:lnTo>
                  <a:pt x="9" y="8"/>
                </a:lnTo>
                <a:lnTo>
                  <a:pt x="8" y="11"/>
                </a:lnTo>
                <a:lnTo>
                  <a:pt x="11" y="10"/>
                </a:lnTo>
                <a:lnTo>
                  <a:pt x="17" y="8"/>
                </a:lnTo>
                <a:lnTo>
                  <a:pt x="22" y="8"/>
                </a:lnTo>
                <a:lnTo>
                  <a:pt x="28" y="8"/>
                </a:lnTo>
                <a:lnTo>
                  <a:pt x="32" y="8"/>
                </a:lnTo>
                <a:lnTo>
                  <a:pt x="37" y="8"/>
                </a:lnTo>
                <a:lnTo>
                  <a:pt x="34" y="0"/>
                </a:lnTo>
                <a:lnTo>
                  <a:pt x="32" y="8"/>
                </a:lnTo>
                <a:lnTo>
                  <a:pt x="33" y="0"/>
                </a:lnTo>
                <a:lnTo>
                  <a:pt x="32" y="0"/>
                </a:lnTo>
                <a:lnTo>
                  <a:pt x="28" y="0"/>
                </a:lnTo>
                <a:lnTo>
                  <a:pt x="22" y="0"/>
                </a:lnTo>
                <a:lnTo>
                  <a:pt x="15" y="0"/>
                </a:lnTo>
                <a:lnTo>
                  <a:pt x="9" y="1"/>
                </a:lnTo>
                <a:lnTo>
                  <a:pt x="4" y="2"/>
                </a:lnTo>
                <a:lnTo>
                  <a:pt x="0" y="8"/>
                </a:lnTo>
                <a:lnTo>
                  <a:pt x="4" y="13"/>
                </a:lnTo>
                <a:lnTo>
                  <a:pt x="0" y="8"/>
                </a:lnTo>
                <a:lnTo>
                  <a:pt x="0" y="12"/>
                </a:lnTo>
                <a:lnTo>
                  <a:pt x="4" y="13"/>
                </a:lnTo>
                <a:lnTo>
                  <a:pt x="6" y="4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00" name="Freeform 1040"/>
          <p:cNvSpPr>
            <a:spLocks/>
          </p:cNvSpPr>
          <p:nvPr/>
        </p:nvSpPr>
        <p:spPr bwMode="auto">
          <a:xfrm>
            <a:off x="3367088" y="6264275"/>
            <a:ext cx="42862" cy="23813"/>
          </a:xfrm>
          <a:custGeom>
            <a:avLst/>
            <a:gdLst>
              <a:gd name="T0" fmla="*/ 2147483646 w 27"/>
              <a:gd name="T1" fmla="*/ 2147483646 h 15"/>
              <a:gd name="T2" fmla="*/ 2147483646 w 27"/>
              <a:gd name="T3" fmla="*/ 2147483646 h 15"/>
              <a:gd name="T4" fmla="*/ 2147483646 w 27"/>
              <a:gd name="T5" fmla="*/ 0 h 15"/>
              <a:gd name="T6" fmla="*/ 0 w 27"/>
              <a:gd name="T7" fmla="*/ 2147483646 h 15"/>
              <a:gd name="T8" fmla="*/ 2147483646 w 27"/>
              <a:gd name="T9" fmla="*/ 2147483646 h 15"/>
              <a:gd name="T10" fmla="*/ 2147483646 w 27"/>
              <a:gd name="T11" fmla="*/ 2147483646 h 15"/>
              <a:gd name="T12" fmla="*/ 2147483646 w 27"/>
              <a:gd name="T13" fmla="*/ 2147483646 h 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15"/>
              <a:gd name="T23" fmla="*/ 27 w 27"/>
              <a:gd name="T24" fmla="*/ 15 h 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15">
                <a:moveTo>
                  <a:pt x="27" y="15"/>
                </a:moveTo>
                <a:lnTo>
                  <a:pt x="27" y="6"/>
                </a:lnTo>
                <a:lnTo>
                  <a:pt x="2" y="0"/>
                </a:lnTo>
                <a:lnTo>
                  <a:pt x="0" y="9"/>
                </a:lnTo>
                <a:lnTo>
                  <a:pt x="26" y="15"/>
                </a:lnTo>
                <a:lnTo>
                  <a:pt x="26" y="6"/>
                </a:lnTo>
                <a:lnTo>
                  <a:pt x="27" y="15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01" name="Freeform 1041"/>
          <p:cNvSpPr>
            <a:spLocks/>
          </p:cNvSpPr>
          <p:nvPr/>
        </p:nvSpPr>
        <p:spPr bwMode="auto">
          <a:xfrm>
            <a:off x="3365500" y="6273800"/>
            <a:ext cx="44450" cy="23813"/>
          </a:xfrm>
          <a:custGeom>
            <a:avLst/>
            <a:gdLst>
              <a:gd name="T0" fmla="*/ 2147483646 w 28"/>
              <a:gd name="T1" fmla="*/ 2147483646 h 15"/>
              <a:gd name="T2" fmla="*/ 2147483646 w 28"/>
              <a:gd name="T3" fmla="*/ 2147483646 h 15"/>
              <a:gd name="T4" fmla="*/ 2147483646 w 28"/>
              <a:gd name="T5" fmla="*/ 0 h 15"/>
              <a:gd name="T6" fmla="*/ 0 w 28"/>
              <a:gd name="T7" fmla="*/ 2147483646 h 15"/>
              <a:gd name="T8" fmla="*/ 2147483646 w 28"/>
              <a:gd name="T9" fmla="*/ 2147483646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15"/>
              <a:gd name="T17" fmla="*/ 28 w 28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15">
                <a:moveTo>
                  <a:pt x="2" y="15"/>
                </a:moveTo>
                <a:lnTo>
                  <a:pt x="28" y="9"/>
                </a:lnTo>
                <a:lnTo>
                  <a:pt x="27" y="0"/>
                </a:lnTo>
                <a:lnTo>
                  <a:pt x="0" y="6"/>
                </a:lnTo>
                <a:lnTo>
                  <a:pt x="2" y="15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02" name="Freeform 1042"/>
          <p:cNvSpPr>
            <a:spLocks/>
          </p:cNvSpPr>
          <p:nvPr/>
        </p:nvSpPr>
        <p:spPr bwMode="auto">
          <a:xfrm>
            <a:off x="3357563" y="6283325"/>
            <a:ext cx="53975" cy="23813"/>
          </a:xfrm>
          <a:custGeom>
            <a:avLst/>
            <a:gdLst>
              <a:gd name="T0" fmla="*/ 2147483646 w 35"/>
              <a:gd name="T1" fmla="*/ 2147483646 h 15"/>
              <a:gd name="T2" fmla="*/ 2147483646 w 35"/>
              <a:gd name="T3" fmla="*/ 2147483646 h 15"/>
              <a:gd name="T4" fmla="*/ 2147483646 w 35"/>
              <a:gd name="T5" fmla="*/ 2147483646 h 15"/>
              <a:gd name="T6" fmla="*/ 2147483646 w 35"/>
              <a:gd name="T7" fmla="*/ 2147483646 h 15"/>
              <a:gd name="T8" fmla="*/ 2147483646 w 35"/>
              <a:gd name="T9" fmla="*/ 2147483646 h 15"/>
              <a:gd name="T10" fmla="*/ 2147483646 w 35"/>
              <a:gd name="T11" fmla="*/ 2147483646 h 15"/>
              <a:gd name="T12" fmla="*/ 2147483646 w 35"/>
              <a:gd name="T13" fmla="*/ 2147483646 h 15"/>
              <a:gd name="T14" fmla="*/ 2147483646 w 35"/>
              <a:gd name="T15" fmla="*/ 2147483646 h 15"/>
              <a:gd name="T16" fmla="*/ 2147483646 w 35"/>
              <a:gd name="T17" fmla="*/ 2147483646 h 15"/>
              <a:gd name="T18" fmla="*/ 2147483646 w 35"/>
              <a:gd name="T19" fmla="*/ 2147483646 h 15"/>
              <a:gd name="T20" fmla="*/ 2147483646 w 35"/>
              <a:gd name="T21" fmla="*/ 2147483646 h 15"/>
              <a:gd name="T22" fmla="*/ 2147483646 w 35"/>
              <a:gd name="T23" fmla="*/ 2147483646 h 15"/>
              <a:gd name="T24" fmla="*/ 2147483646 w 35"/>
              <a:gd name="T25" fmla="*/ 2147483646 h 15"/>
              <a:gd name="T26" fmla="*/ 2147483646 w 35"/>
              <a:gd name="T27" fmla="*/ 0 h 15"/>
              <a:gd name="T28" fmla="*/ 2147483646 w 35"/>
              <a:gd name="T29" fmla="*/ 2147483646 h 15"/>
              <a:gd name="T30" fmla="*/ 0 w 35"/>
              <a:gd name="T31" fmla="*/ 2147483646 h 15"/>
              <a:gd name="T32" fmla="*/ 2147483646 w 35"/>
              <a:gd name="T33" fmla="*/ 2147483646 h 15"/>
              <a:gd name="T34" fmla="*/ 2147483646 w 35"/>
              <a:gd name="T35" fmla="*/ 2147483646 h 15"/>
              <a:gd name="T36" fmla="*/ 2147483646 w 35"/>
              <a:gd name="T37" fmla="*/ 2147483646 h 15"/>
              <a:gd name="T38" fmla="*/ 2147483646 w 35"/>
              <a:gd name="T39" fmla="*/ 2147483646 h 15"/>
              <a:gd name="T40" fmla="*/ 2147483646 w 35"/>
              <a:gd name="T41" fmla="*/ 2147483646 h 15"/>
              <a:gd name="T42" fmla="*/ 2147483646 w 35"/>
              <a:gd name="T43" fmla="*/ 2147483646 h 15"/>
              <a:gd name="T44" fmla="*/ 2147483646 w 35"/>
              <a:gd name="T45" fmla="*/ 2147483646 h 15"/>
              <a:gd name="T46" fmla="*/ 2147483646 w 35"/>
              <a:gd name="T47" fmla="*/ 2147483646 h 15"/>
              <a:gd name="T48" fmla="*/ 2147483646 w 35"/>
              <a:gd name="T49" fmla="*/ 2147483646 h 15"/>
              <a:gd name="T50" fmla="*/ 2147483646 w 35"/>
              <a:gd name="T51" fmla="*/ 2147483646 h 15"/>
              <a:gd name="T52" fmla="*/ 2147483646 w 35"/>
              <a:gd name="T53" fmla="*/ 2147483646 h 1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5"/>
              <a:gd name="T82" fmla="*/ 0 h 15"/>
              <a:gd name="T83" fmla="*/ 35 w 35"/>
              <a:gd name="T84" fmla="*/ 15 h 15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5" h="15">
                <a:moveTo>
                  <a:pt x="30" y="15"/>
                </a:moveTo>
                <a:lnTo>
                  <a:pt x="31" y="15"/>
                </a:lnTo>
                <a:lnTo>
                  <a:pt x="33" y="14"/>
                </a:lnTo>
                <a:lnTo>
                  <a:pt x="35" y="9"/>
                </a:lnTo>
                <a:lnTo>
                  <a:pt x="32" y="5"/>
                </a:lnTo>
                <a:lnTo>
                  <a:pt x="30" y="5"/>
                </a:lnTo>
                <a:lnTo>
                  <a:pt x="25" y="3"/>
                </a:lnTo>
                <a:lnTo>
                  <a:pt x="18" y="3"/>
                </a:lnTo>
                <a:lnTo>
                  <a:pt x="12" y="2"/>
                </a:lnTo>
                <a:lnTo>
                  <a:pt x="8" y="2"/>
                </a:lnTo>
                <a:lnTo>
                  <a:pt x="7" y="2"/>
                </a:lnTo>
                <a:lnTo>
                  <a:pt x="9" y="5"/>
                </a:lnTo>
                <a:lnTo>
                  <a:pt x="8" y="9"/>
                </a:lnTo>
                <a:lnTo>
                  <a:pt x="6" y="0"/>
                </a:lnTo>
                <a:lnTo>
                  <a:pt x="3" y="1"/>
                </a:lnTo>
                <a:lnTo>
                  <a:pt x="0" y="7"/>
                </a:lnTo>
                <a:lnTo>
                  <a:pt x="4" y="11"/>
                </a:lnTo>
                <a:lnTo>
                  <a:pt x="7" y="11"/>
                </a:lnTo>
                <a:lnTo>
                  <a:pt x="12" y="12"/>
                </a:lnTo>
                <a:lnTo>
                  <a:pt x="17" y="12"/>
                </a:lnTo>
                <a:lnTo>
                  <a:pt x="24" y="12"/>
                </a:lnTo>
                <a:lnTo>
                  <a:pt x="29" y="13"/>
                </a:lnTo>
                <a:lnTo>
                  <a:pt x="27" y="11"/>
                </a:lnTo>
                <a:lnTo>
                  <a:pt x="29" y="7"/>
                </a:lnTo>
                <a:lnTo>
                  <a:pt x="28" y="7"/>
                </a:lnTo>
                <a:lnTo>
                  <a:pt x="29" y="7"/>
                </a:lnTo>
                <a:lnTo>
                  <a:pt x="30" y="15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03" name="Freeform 1043"/>
          <p:cNvSpPr>
            <a:spLocks/>
          </p:cNvSpPr>
          <p:nvPr/>
        </p:nvSpPr>
        <p:spPr bwMode="auto">
          <a:xfrm>
            <a:off x="3344863" y="6294438"/>
            <a:ext cx="58737" cy="22225"/>
          </a:xfrm>
          <a:custGeom>
            <a:avLst/>
            <a:gdLst>
              <a:gd name="T0" fmla="*/ 2147483646 w 38"/>
              <a:gd name="T1" fmla="*/ 2147483646 h 14"/>
              <a:gd name="T2" fmla="*/ 2147483646 w 38"/>
              <a:gd name="T3" fmla="*/ 2147483646 h 14"/>
              <a:gd name="T4" fmla="*/ 2147483646 w 38"/>
              <a:gd name="T5" fmla="*/ 2147483646 h 14"/>
              <a:gd name="T6" fmla="*/ 2147483646 w 38"/>
              <a:gd name="T7" fmla="*/ 2147483646 h 14"/>
              <a:gd name="T8" fmla="*/ 2147483646 w 38"/>
              <a:gd name="T9" fmla="*/ 2147483646 h 14"/>
              <a:gd name="T10" fmla="*/ 2147483646 w 38"/>
              <a:gd name="T11" fmla="*/ 2147483646 h 14"/>
              <a:gd name="T12" fmla="*/ 2147483646 w 38"/>
              <a:gd name="T13" fmla="*/ 2147483646 h 14"/>
              <a:gd name="T14" fmla="*/ 2147483646 w 38"/>
              <a:gd name="T15" fmla="*/ 2147483646 h 14"/>
              <a:gd name="T16" fmla="*/ 2147483646 w 38"/>
              <a:gd name="T17" fmla="*/ 2147483646 h 14"/>
              <a:gd name="T18" fmla="*/ 2147483646 w 38"/>
              <a:gd name="T19" fmla="*/ 2147483646 h 14"/>
              <a:gd name="T20" fmla="*/ 2147483646 w 38"/>
              <a:gd name="T21" fmla="*/ 2147483646 h 14"/>
              <a:gd name="T22" fmla="*/ 2147483646 w 38"/>
              <a:gd name="T23" fmla="*/ 0 h 14"/>
              <a:gd name="T24" fmla="*/ 2147483646 w 38"/>
              <a:gd name="T25" fmla="*/ 0 h 14"/>
              <a:gd name="T26" fmla="*/ 2147483646 w 38"/>
              <a:gd name="T27" fmla="*/ 2147483646 h 14"/>
              <a:gd name="T28" fmla="*/ 2147483646 w 38"/>
              <a:gd name="T29" fmla="*/ 2147483646 h 14"/>
              <a:gd name="T30" fmla="*/ 2147483646 w 38"/>
              <a:gd name="T31" fmla="*/ 2147483646 h 14"/>
              <a:gd name="T32" fmla="*/ 2147483646 w 38"/>
              <a:gd name="T33" fmla="*/ 2147483646 h 14"/>
              <a:gd name="T34" fmla="*/ 2147483646 w 38"/>
              <a:gd name="T35" fmla="*/ 2147483646 h 14"/>
              <a:gd name="T36" fmla="*/ 2147483646 w 38"/>
              <a:gd name="T37" fmla="*/ 2147483646 h 14"/>
              <a:gd name="T38" fmla="*/ 0 w 38"/>
              <a:gd name="T39" fmla="*/ 2147483646 h 14"/>
              <a:gd name="T40" fmla="*/ 2147483646 w 38"/>
              <a:gd name="T41" fmla="*/ 2147483646 h 14"/>
              <a:gd name="T42" fmla="*/ 2147483646 w 38"/>
              <a:gd name="T43" fmla="*/ 2147483646 h 14"/>
              <a:gd name="T44" fmla="*/ 2147483646 w 38"/>
              <a:gd name="T45" fmla="*/ 2147483646 h 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"/>
              <a:gd name="T70" fmla="*/ 0 h 14"/>
              <a:gd name="T71" fmla="*/ 38 w 38"/>
              <a:gd name="T72" fmla="*/ 14 h 1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" h="14">
                <a:moveTo>
                  <a:pt x="6" y="5"/>
                </a:moveTo>
                <a:lnTo>
                  <a:pt x="5" y="5"/>
                </a:lnTo>
                <a:lnTo>
                  <a:pt x="7" y="6"/>
                </a:lnTo>
                <a:lnTo>
                  <a:pt x="6" y="13"/>
                </a:lnTo>
                <a:lnTo>
                  <a:pt x="5" y="13"/>
                </a:lnTo>
                <a:lnTo>
                  <a:pt x="8" y="12"/>
                </a:lnTo>
                <a:lnTo>
                  <a:pt x="14" y="12"/>
                </a:lnTo>
                <a:lnTo>
                  <a:pt x="20" y="11"/>
                </a:lnTo>
                <a:lnTo>
                  <a:pt x="26" y="10"/>
                </a:lnTo>
                <a:lnTo>
                  <a:pt x="33" y="10"/>
                </a:lnTo>
                <a:lnTo>
                  <a:pt x="38" y="8"/>
                </a:lnTo>
                <a:lnTo>
                  <a:pt x="37" y="0"/>
                </a:lnTo>
                <a:lnTo>
                  <a:pt x="32" y="0"/>
                </a:lnTo>
                <a:lnTo>
                  <a:pt x="26" y="1"/>
                </a:lnTo>
                <a:lnTo>
                  <a:pt x="19" y="2"/>
                </a:lnTo>
                <a:lnTo>
                  <a:pt x="13" y="2"/>
                </a:lnTo>
                <a:lnTo>
                  <a:pt x="7" y="3"/>
                </a:lnTo>
                <a:lnTo>
                  <a:pt x="3" y="4"/>
                </a:lnTo>
                <a:lnTo>
                  <a:pt x="1" y="4"/>
                </a:lnTo>
                <a:lnTo>
                  <a:pt x="0" y="11"/>
                </a:lnTo>
                <a:lnTo>
                  <a:pt x="3" y="14"/>
                </a:lnTo>
                <a:lnTo>
                  <a:pt x="5" y="14"/>
                </a:lnTo>
                <a:lnTo>
                  <a:pt x="6" y="5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04" name="Freeform 1044"/>
          <p:cNvSpPr>
            <a:spLocks/>
          </p:cNvSpPr>
          <p:nvPr/>
        </p:nvSpPr>
        <p:spPr bwMode="auto">
          <a:xfrm>
            <a:off x="3351213" y="6302375"/>
            <a:ext cx="53975" cy="22225"/>
          </a:xfrm>
          <a:custGeom>
            <a:avLst/>
            <a:gdLst>
              <a:gd name="T0" fmla="*/ 2147483646 w 34"/>
              <a:gd name="T1" fmla="*/ 2147483646 h 14"/>
              <a:gd name="T2" fmla="*/ 2147483646 w 34"/>
              <a:gd name="T3" fmla="*/ 2147483646 h 14"/>
              <a:gd name="T4" fmla="*/ 2147483646 w 34"/>
              <a:gd name="T5" fmla="*/ 0 h 14"/>
              <a:gd name="T6" fmla="*/ 0 w 34"/>
              <a:gd name="T7" fmla="*/ 2147483646 h 14"/>
              <a:gd name="T8" fmla="*/ 2147483646 w 34"/>
              <a:gd name="T9" fmla="*/ 2147483646 h 14"/>
              <a:gd name="T10" fmla="*/ 2147483646 w 34"/>
              <a:gd name="T11" fmla="*/ 2147483646 h 14"/>
              <a:gd name="T12" fmla="*/ 2147483646 w 34"/>
              <a:gd name="T13" fmla="*/ 2147483646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"/>
              <a:gd name="T22" fmla="*/ 0 h 14"/>
              <a:gd name="T23" fmla="*/ 34 w 34"/>
              <a:gd name="T24" fmla="*/ 14 h 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" h="14">
                <a:moveTo>
                  <a:pt x="34" y="14"/>
                </a:moveTo>
                <a:lnTo>
                  <a:pt x="33" y="6"/>
                </a:lnTo>
                <a:lnTo>
                  <a:pt x="1" y="0"/>
                </a:lnTo>
                <a:lnTo>
                  <a:pt x="0" y="9"/>
                </a:lnTo>
                <a:lnTo>
                  <a:pt x="32" y="14"/>
                </a:lnTo>
                <a:lnTo>
                  <a:pt x="30" y="7"/>
                </a:lnTo>
                <a:lnTo>
                  <a:pt x="34" y="14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05" name="Freeform 1045"/>
          <p:cNvSpPr>
            <a:spLocks/>
          </p:cNvSpPr>
          <p:nvPr/>
        </p:nvSpPr>
        <p:spPr bwMode="auto">
          <a:xfrm>
            <a:off x="3319463" y="6313488"/>
            <a:ext cx="85725" cy="28575"/>
          </a:xfrm>
          <a:custGeom>
            <a:avLst/>
            <a:gdLst>
              <a:gd name="T0" fmla="*/ 2147483646 w 54"/>
              <a:gd name="T1" fmla="*/ 2147483646 h 18"/>
              <a:gd name="T2" fmla="*/ 2147483646 w 54"/>
              <a:gd name="T3" fmla="*/ 2147483646 h 18"/>
              <a:gd name="T4" fmla="*/ 2147483646 w 54"/>
              <a:gd name="T5" fmla="*/ 2147483646 h 18"/>
              <a:gd name="T6" fmla="*/ 2147483646 w 54"/>
              <a:gd name="T7" fmla="*/ 2147483646 h 18"/>
              <a:gd name="T8" fmla="*/ 2147483646 w 54"/>
              <a:gd name="T9" fmla="*/ 2147483646 h 18"/>
              <a:gd name="T10" fmla="*/ 2147483646 w 54"/>
              <a:gd name="T11" fmla="*/ 2147483646 h 18"/>
              <a:gd name="T12" fmla="*/ 2147483646 w 54"/>
              <a:gd name="T13" fmla="*/ 2147483646 h 18"/>
              <a:gd name="T14" fmla="*/ 2147483646 w 54"/>
              <a:gd name="T15" fmla="*/ 2147483646 h 18"/>
              <a:gd name="T16" fmla="*/ 2147483646 w 54"/>
              <a:gd name="T17" fmla="*/ 2147483646 h 18"/>
              <a:gd name="T18" fmla="*/ 2147483646 w 54"/>
              <a:gd name="T19" fmla="*/ 2147483646 h 18"/>
              <a:gd name="T20" fmla="*/ 2147483646 w 54"/>
              <a:gd name="T21" fmla="*/ 0 h 18"/>
              <a:gd name="T22" fmla="*/ 2147483646 w 54"/>
              <a:gd name="T23" fmla="*/ 0 h 18"/>
              <a:gd name="T24" fmla="*/ 2147483646 w 54"/>
              <a:gd name="T25" fmla="*/ 2147483646 h 18"/>
              <a:gd name="T26" fmla="*/ 2147483646 w 54"/>
              <a:gd name="T27" fmla="*/ 2147483646 h 18"/>
              <a:gd name="T28" fmla="*/ 2147483646 w 54"/>
              <a:gd name="T29" fmla="*/ 2147483646 h 18"/>
              <a:gd name="T30" fmla="*/ 2147483646 w 54"/>
              <a:gd name="T31" fmla="*/ 2147483646 h 18"/>
              <a:gd name="T32" fmla="*/ 2147483646 w 54"/>
              <a:gd name="T33" fmla="*/ 2147483646 h 18"/>
              <a:gd name="T34" fmla="*/ 2147483646 w 54"/>
              <a:gd name="T35" fmla="*/ 2147483646 h 18"/>
              <a:gd name="T36" fmla="*/ 2147483646 w 54"/>
              <a:gd name="T37" fmla="*/ 2147483646 h 18"/>
              <a:gd name="T38" fmla="*/ 2147483646 w 54"/>
              <a:gd name="T39" fmla="*/ 2147483646 h 18"/>
              <a:gd name="T40" fmla="*/ 2147483646 w 54"/>
              <a:gd name="T41" fmla="*/ 2147483646 h 18"/>
              <a:gd name="T42" fmla="*/ 0 w 54"/>
              <a:gd name="T43" fmla="*/ 2147483646 h 18"/>
              <a:gd name="T44" fmla="*/ 2147483646 w 54"/>
              <a:gd name="T45" fmla="*/ 2147483646 h 18"/>
              <a:gd name="T46" fmla="*/ 2147483646 w 54"/>
              <a:gd name="T47" fmla="*/ 2147483646 h 1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54"/>
              <a:gd name="T73" fmla="*/ 0 h 18"/>
              <a:gd name="T74" fmla="*/ 54 w 54"/>
              <a:gd name="T75" fmla="*/ 18 h 1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54" h="18">
                <a:moveTo>
                  <a:pt x="8" y="9"/>
                </a:moveTo>
                <a:lnTo>
                  <a:pt x="12" y="15"/>
                </a:lnTo>
                <a:lnTo>
                  <a:pt x="11" y="16"/>
                </a:lnTo>
                <a:lnTo>
                  <a:pt x="16" y="15"/>
                </a:lnTo>
                <a:lnTo>
                  <a:pt x="22" y="14"/>
                </a:lnTo>
                <a:lnTo>
                  <a:pt x="30" y="13"/>
                </a:lnTo>
                <a:lnTo>
                  <a:pt x="37" y="11"/>
                </a:lnTo>
                <a:lnTo>
                  <a:pt x="45" y="10"/>
                </a:lnTo>
                <a:lnTo>
                  <a:pt x="50" y="9"/>
                </a:lnTo>
                <a:lnTo>
                  <a:pt x="54" y="7"/>
                </a:lnTo>
                <a:lnTo>
                  <a:pt x="50" y="0"/>
                </a:lnTo>
                <a:lnTo>
                  <a:pt x="48" y="0"/>
                </a:lnTo>
                <a:lnTo>
                  <a:pt x="43" y="1"/>
                </a:lnTo>
                <a:lnTo>
                  <a:pt x="36" y="2"/>
                </a:lnTo>
                <a:lnTo>
                  <a:pt x="28" y="3"/>
                </a:lnTo>
                <a:lnTo>
                  <a:pt x="20" y="5"/>
                </a:lnTo>
                <a:lnTo>
                  <a:pt x="14" y="6"/>
                </a:lnTo>
                <a:lnTo>
                  <a:pt x="9" y="7"/>
                </a:lnTo>
                <a:lnTo>
                  <a:pt x="3" y="11"/>
                </a:lnTo>
                <a:lnTo>
                  <a:pt x="8" y="18"/>
                </a:lnTo>
                <a:lnTo>
                  <a:pt x="3" y="11"/>
                </a:lnTo>
                <a:lnTo>
                  <a:pt x="0" y="18"/>
                </a:lnTo>
                <a:lnTo>
                  <a:pt x="8" y="18"/>
                </a:lnTo>
                <a:lnTo>
                  <a:pt x="8" y="9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06" name="Freeform 1046"/>
          <p:cNvSpPr>
            <a:spLocks/>
          </p:cNvSpPr>
          <p:nvPr/>
        </p:nvSpPr>
        <p:spPr bwMode="auto">
          <a:xfrm>
            <a:off x="3332163" y="6323013"/>
            <a:ext cx="107950" cy="19050"/>
          </a:xfrm>
          <a:custGeom>
            <a:avLst/>
            <a:gdLst>
              <a:gd name="T0" fmla="*/ 2147483646 w 67"/>
              <a:gd name="T1" fmla="*/ 2147483646 h 12"/>
              <a:gd name="T2" fmla="*/ 2147483646 w 67"/>
              <a:gd name="T3" fmla="*/ 0 h 12"/>
              <a:gd name="T4" fmla="*/ 0 w 67"/>
              <a:gd name="T5" fmla="*/ 2147483646 h 12"/>
              <a:gd name="T6" fmla="*/ 0 w 67"/>
              <a:gd name="T7" fmla="*/ 2147483646 h 12"/>
              <a:gd name="T8" fmla="*/ 2147483646 w 67"/>
              <a:gd name="T9" fmla="*/ 2147483646 h 12"/>
              <a:gd name="T10" fmla="*/ 2147483646 w 67"/>
              <a:gd name="T11" fmla="*/ 2147483646 h 12"/>
              <a:gd name="T12" fmla="*/ 2147483646 w 67"/>
              <a:gd name="T13" fmla="*/ 2147483646 h 12"/>
              <a:gd name="T14" fmla="*/ 2147483646 w 67"/>
              <a:gd name="T15" fmla="*/ 2147483646 h 12"/>
              <a:gd name="T16" fmla="*/ 2147483646 w 67"/>
              <a:gd name="T17" fmla="*/ 2147483646 h 12"/>
              <a:gd name="T18" fmla="*/ 2147483646 w 67"/>
              <a:gd name="T19" fmla="*/ 2147483646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7"/>
              <a:gd name="T31" fmla="*/ 0 h 12"/>
              <a:gd name="T32" fmla="*/ 67 w 67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7" h="12">
                <a:moveTo>
                  <a:pt x="59" y="6"/>
                </a:moveTo>
                <a:lnTo>
                  <a:pt x="63" y="0"/>
                </a:lnTo>
                <a:lnTo>
                  <a:pt x="0" y="3"/>
                </a:lnTo>
                <a:lnTo>
                  <a:pt x="0" y="12"/>
                </a:lnTo>
                <a:lnTo>
                  <a:pt x="63" y="10"/>
                </a:lnTo>
                <a:lnTo>
                  <a:pt x="67" y="5"/>
                </a:lnTo>
                <a:lnTo>
                  <a:pt x="63" y="10"/>
                </a:lnTo>
                <a:lnTo>
                  <a:pt x="67" y="10"/>
                </a:lnTo>
                <a:lnTo>
                  <a:pt x="67" y="5"/>
                </a:lnTo>
                <a:lnTo>
                  <a:pt x="59" y="6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07" name="Freeform 1047"/>
          <p:cNvSpPr>
            <a:spLocks/>
          </p:cNvSpPr>
          <p:nvPr/>
        </p:nvSpPr>
        <p:spPr bwMode="auto">
          <a:xfrm>
            <a:off x="3421063" y="6245225"/>
            <a:ext cx="19050" cy="87313"/>
          </a:xfrm>
          <a:custGeom>
            <a:avLst/>
            <a:gdLst>
              <a:gd name="T0" fmla="*/ 2147483646 w 11"/>
              <a:gd name="T1" fmla="*/ 2147483646 h 55"/>
              <a:gd name="T2" fmla="*/ 0 w 11"/>
              <a:gd name="T3" fmla="*/ 2147483646 h 55"/>
              <a:gd name="T4" fmla="*/ 2147483646 w 11"/>
              <a:gd name="T5" fmla="*/ 2147483646 h 55"/>
              <a:gd name="T6" fmla="*/ 2147483646 w 11"/>
              <a:gd name="T7" fmla="*/ 2147483646 h 55"/>
              <a:gd name="T8" fmla="*/ 2147483646 w 11"/>
              <a:gd name="T9" fmla="*/ 2147483646 h 55"/>
              <a:gd name="T10" fmla="*/ 2147483646 w 11"/>
              <a:gd name="T11" fmla="*/ 0 h 55"/>
              <a:gd name="T12" fmla="*/ 2147483646 w 11"/>
              <a:gd name="T13" fmla="*/ 2147483646 h 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"/>
              <a:gd name="T22" fmla="*/ 0 h 55"/>
              <a:gd name="T23" fmla="*/ 11 w 11"/>
              <a:gd name="T24" fmla="*/ 55 h 5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" h="55">
                <a:moveTo>
                  <a:pt x="1" y="7"/>
                </a:moveTo>
                <a:lnTo>
                  <a:pt x="0" y="3"/>
                </a:lnTo>
                <a:lnTo>
                  <a:pt x="3" y="55"/>
                </a:lnTo>
                <a:lnTo>
                  <a:pt x="11" y="54"/>
                </a:lnTo>
                <a:lnTo>
                  <a:pt x="8" y="2"/>
                </a:lnTo>
                <a:lnTo>
                  <a:pt x="7" y="0"/>
                </a:lnTo>
                <a:lnTo>
                  <a:pt x="1" y="7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08" name="Freeform 1048"/>
          <p:cNvSpPr>
            <a:spLocks/>
          </p:cNvSpPr>
          <p:nvPr/>
        </p:nvSpPr>
        <p:spPr bwMode="auto">
          <a:xfrm>
            <a:off x="3421063" y="6242050"/>
            <a:ext cx="12700" cy="14288"/>
          </a:xfrm>
          <a:custGeom>
            <a:avLst/>
            <a:gdLst>
              <a:gd name="T0" fmla="*/ 2147483646 w 7"/>
              <a:gd name="T1" fmla="*/ 2147483646 h 9"/>
              <a:gd name="T2" fmla="*/ 0 w 7"/>
              <a:gd name="T3" fmla="*/ 2147483646 h 9"/>
              <a:gd name="T4" fmla="*/ 2147483646 w 7"/>
              <a:gd name="T5" fmla="*/ 2147483646 h 9"/>
              <a:gd name="T6" fmla="*/ 2147483646 w 7"/>
              <a:gd name="T7" fmla="*/ 2147483646 h 9"/>
              <a:gd name="T8" fmla="*/ 2147483646 w 7"/>
              <a:gd name="T9" fmla="*/ 2147483646 h 9"/>
              <a:gd name="T10" fmla="*/ 2147483646 w 7"/>
              <a:gd name="T11" fmla="*/ 0 h 9"/>
              <a:gd name="T12" fmla="*/ 2147483646 w 7"/>
              <a:gd name="T13" fmla="*/ 2147483646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"/>
              <a:gd name="T22" fmla="*/ 0 h 9"/>
              <a:gd name="T23" fmla="*/ 7 w 7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" h="9">
                <a:moveTo>
                  <a:pt x="3" y="9"/>
                </a:moveTo>
                <a:lnTo>
                  <a:pt x="0" y="7"/>
                </a:lnTo>
                <a:lnTo>
                  <a:pt x="1" y="9"/>
                </a:lnTo>
                <a:lnTo>
                  <a:pt x="7" y="2"/>
                </a:lnTo>
                <a:lnTo>
                  <a:pt x="6" y="1"/>
                </a:lnTo>
                <a:lnTo>
                  <a:pt x="3" y="0"/>
                </a:lnTo>
                <a:lnTo>
                  <a:pt x="3" y="9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09" name="Freeform 1049"/>
          <p:cNvSpPr>
            <a:spLocks/>
          </p:cNvSpPr>
          <p:nvPr/>
        </p:nvSpPr>
        <p:spPr bwMode="auto">
          <a:xfrm>
            <a:off x="3398838" y="6242050"/>
            <a:ext cx="28575" cy="28575"/>
          </a:xfrm>
          <a:custGeom>
            <a:avLst/>
            <a:gdLst>
              <a:gd name="T0" fmla="*/ 2147483646 w 17"/>
              <a:gd name="T1" fmla="*/ 2147483646 h 18"/>
              <a:gd name="T2" fmla="*/ 2147483646 w 17"/>
              <a:gd name="T3" fmla="*/ 2147483646 h 18"/>
              <a:gd name="T4" fmla="*/ 2147483646 w 17"/>
              <a:gd name="T5" fmla="*/ 2147483646 h 18"/>
              <a:gd name="T6" fmla="*/ 2147483646 w 17"/>
              <a:gd name="T7" fmla="*/ 2147483646 h 18"/>
              <a:gd name="T8" fmla="*/ 2147483646 w 17"/>
              <a:gd name="T9" fmla="*/ 2147483646 h 18"/>
              <a:gd name="T10" fmla="*/ 2147483646 w 17"/>
              <a:gd name="T11" fmla="*/ 2147483646 h 18"/>
              <a:gd name="T12" fmla="*/ 2147483646 w 17"/>
              <a:gd name="T13" fmla="*/ 2147483646 h 18"/>
              <a:gd name="T14" fmla="*/ 2147483646 w 17"/>
              <a:gd name="T15" fmla="*/ 0 h 18"/>
              <a:gd name="T16" fmla="*/ 2147483646 w 17"/>
              <a:gd name="T17" fmla="*/ 0 h 18"/>
              <a:gd name="T18" fmla="*/ 2147483646 w 17"/>
              <a:gd name="T19" fmla="*/ 2147483646 h 18"/>
              <a:gd name="T20" fmla="*/ 2147483646 w 17"/>
              <a:gd name="T21" fmla="*/ 2147483646 h 18"/>
              <a:gd name="T22" fmla="*/ 2147483646 w 17"/>
              <a:gd name="T23" fmla="*/ 2147483646 h 18"/>
              <a:gd name="T24" fmla="*/ 0 w 17"/>
              <a:gd name="T25" fmla="*/ 2147483646 h 18"/>
              <a:gd name="T26" fmla="*/ 0 w 17"/>
              <a:gd name="T27" fmla="*/ 2147483646 h 18"/>
              <a:gd name="T28" fmla="*/ 2147483646 w 17"/>
              <a:gd name="T29" fmla="*/ 2147483646 h 18"/>
              <a:gd name="T30" fmla="*/ 2147483646 w 17"/>
              <a:gd name="T31" fmla="*/ 2147483646 h 18"/>
              <a:gd name="T32" fmla="*/ 2147483646 w 17"/>
              <a:gd name="T33" fmla="*/ 2147483646 h 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7"/>
              <a:gd name="T52" fmla="*/ 0 h 18"/>
              <a:gd name="T53" fmla="*/ 17 w 17"/>
              <a:gd name="T54" fmla="*/ 18 h 1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7" h="18">
                <a:moveTo>
                  <a:pt x="10" y="10"/>
                </a:moveTo>
                <a:lnTo>
                  <a:pt x="7" y="9"/>
                </a:lnTo>
                <a:lnTo>
                  <a:pt x="7" y="12"/>
                </a:lnTo>
                <a:lnTo>
                  <a:pt x="9" y="11"/>
                </a:lnTo>
                <a:lnTo>
                  <a:pt x="13" y="10"/>
                </a:lnTo>
                <a:lnTo>
                  <a:pt x="15" y="9"/>
                </a:lnTo>
                <a:lnTo>
                  <a:pt x="17" y="9"/>
                </a:lnTo>
                <a:lnTo>
                  <a:pt x="17" y="0"/>
                </a:lnTo>
                <a:lnTo>
                  <a:pt x="14" y="0"/>
                </a:lnTo>
                <a:lnTo>
                  <a:pt x="9" y="1"/>
                </a:lnTo>
                <a:lnTo>
                  <a:pt x="6" y="2"/>
                </a:lnTo>
                <a:lnTo>
                  <a:pt x="3" y="4"/>
                </a:lnTo>
                <a:lnTo>
                  <a:pt x="0" y="7"/>
                </a:lnTo>
                <a:lnTo>
                  <a:pt x="0" y="13"/>
                </a:lnTo>
                <a:lnTo>
                  <a:pt x="3" y="16"/>
                </a:lnTo>
                <a:lnTo>
                  <a:pt x="8" y="18"/>
                </a:lnTo>
                <a:lnTo>
                  <a:pt x="10" y="10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10" name="Freeform 1050"/>
          <p:cNvSpPr>
            <a:spLocks/>
          </p:cNvSpPr>
          <p:nvPr/>
        </p:nvSpPr>
        <p:spPr bwMode="auto">
          <a:xfrm>
            <a:off x="3429000" y="6245225"/>
            <a:ext cx="63500" cy="20638"/>
          </a:xfrm>
          <a:custGeom>
            <a:avLst/>
            <a:gdLst>
              <a:gd name="T0" fmla="*/ 2147483646 w 40"/>
              <a:gd name="T1" fmla="*/ 2147483646 h 13"/>
              <a:gd name="T2" fmla="*/ 2147483646 w 40"/>
              <a:gd name="T3" fmla="*/ 2147483646 h 13"/>
              <a:gd name="T4" fmla="*/ 2147483646 w 40"/>
              <a:gd name="T5" fmla="*/ 2147483646 h 13"/>
              <a:gd name="T6" fmla="*/ 2147483646 w 40"/>
              <a:gd name="T7" fmla="*/ 2147483646 h 13"/>
              <a:gd name="T8" fmla="*/ 2147483646 w 40"/>
              <a:gd name="T9" fmla="*/ 0 h 13"/>
              <a:gd name="T10" fmla="*/ 2147483646 w 40"/>
              <a:gd name="T11" fmla="*/ 0 h 13"/>
              <a:gd name="T12" fmla="*/ 2147483646 w 40"/>
              <a:gd name="T13" fmla="*/ 0 h 13"/>
              <a:gd name="T14" fmla="*/ 0 w 40"/>
              <a:gd name="T15" fmla="*/ 2147483646 h 13"/>
              <a:gd name="T16" fmla="*/ 2147483646 w 40"/>
              <a:gd name="T17" fmla="*/ 2147483646 h 13"/>
              <a:gd name="T18" fmla="*/ 2147483646 w 40"/>
              <a:gd name="T19" fmla="*/ 2147483646 h 13"/>
              <a:gd name="T20" fmla="*/ 2147483646 w 40"/>
              <a:gd name="T21" fmla="*/ 2147483646 h 13"/>
              <a:gd name="T22" fmla="*/ 2147483646 w 40"/>
              <a:gd name="T23" fmla="*/ 2147483646 h 13"/>
              <a:gd name="T24" fmla="*/ 2147483646 w 40"/>
              <a:gd name="T25" fmla="*/ 2147483646 h 13"/>
              <a:gd name="T26" fmla="*/ 2147483646 w 40"/>
              <a:gd name="T27" fmla="*/ 2147483646 h 13"/>
              <a:gd name="T28" fmla="*/ 2147483646 w 40"/>
              <a:gd name="T29" fmla="*/ 2147483646 h 13"/>
              <a:gd name="T30" fmla="*/ 2147483646 w 40"/>
              <a:gd name="T31" fmla="*/ 2147483646 h 13"/>
              <a:gd name="T32" fmla="*/ 2147483646 w 40"/>
              <a:gd name="T33" fmla="*/ 2147483646 h 13"/>
              <a:gd name="T34" fmla="*/ 2147483646 w 40"/>
              <a:gd name="T35" fmla="*/ 2147483646 h 13"/>
              <a:gd name="T36" fmla="*/ 2147483646 w 40"/>
              <a:gd name="T37" fmla="*/ 2147483646 h 13"/>
              <a:gd name="T38" fmla="*/ 2147483646 w 40"/>
              <a:gd name="T39" fmla="*/ 2147483646 h 13"/>
              <a:gd name="T40" fmla="*/ 2147483646 w 40"/>
              <a:gd name="T41" fmla="*/ 2147483646 h 1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0"/>
              <a:gd name="T64" fmla="*/ 0 h 13"/>
              <a:gd name="T65" fmla="*/ 40 w 40"/>
              <a:gd name="T66" fmla="*/ 13 h 1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0" h="13">
                <a:moveTo>
                  <a:pt x="40" y="10"/>
                </a:moveTo>
                <a:lnTo>
                  <a:pt x="39" y="8"/>
                </a:lnTo>
                <a:lnTo>
                  <a:pt x="34" y="3"/>
                </a:lnTo>
                <a:lnTo>
                  <a:pt x="26" y="1"/>
                </a:lnTo>
                <a:lnTo>
                  <a:pt x="19" y="0"/>
                </a:lnTo>
                <a:lnTo>
                  <a:pt x="12" y="0"/>
                </a:lnTo>
                <a:lnTo>
                  <a:pt x="5" y="0"/>
                </a:lnTo>
                <a:lnTo>
                  <a:pt x="0" y="7"/>
                </a:lnTo>
                <a:lnTo>
                  <a:pt x="5" y="11"/>
                </a:lnTo>
                <a:lnTo>
                  <a:pt x="15" y="13"/>
                </a:lnTo>
                <a:lnTo>
                  <a:pt x="16" y="4"/>
                </a:lnTo>
                <a:lnTo>
                  <a:pt x="8" y="2"/>
                </a:lnTo>
                <a:lnTo>
                  <a:pt x="8" y="4"/>
                </a:lnTo>
                <a:lnTo>
                  <a:pt x="6" y="9"/>
                </a:lnTo>
                <a:lnTo>
                  <a:pt x="12" y="9"/>
                </a:lnTo>
                <a:lnTo>
                  <a:pt x="18" y="9"/>
                </a:lnTo>
                <a:lnTo>
                  <a:pt x="24" y="10"/>
                </a:lnTo>
                <a:lnTo>
                  <a:pt x="31" y="12"/>
                </a:lnTo>
                <a:lnTo>
                  <a:pt x="33" y="13"/>
                </a:lnTo>
                <a:lnTo>
                  <a:pt x="32" y="10"/>
                </a:lnTo>
                <a:lnTo>
                  <a:pt x="40" y="10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11" name="Rectangle 1051"/>
          <p:cNvSpPr>
            <a:spLocks noChangeArrowheads="1"/>
          </p:cNvSpPr>
          <p:nvPr/>
        </p:nvSpPr>
        <p:spPr bwMode="auto">
          <a:xfrm>
            <a:off x="3479800" y="6261100"/>
            <a:ext cx="12700" cy="17463"/>
          </a:xfrm>
          <a:prstGeom prst="rect">
            <a:avLst/>
          </a:prstGeom>
          <a:solidFill>
            <a:srgbClr val="BF8D0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b="0"/>
          </a:p>
        </p:txBody>
      </p:sp>
      <p:sp>
        <p:nvSpPr>
          <p:cNvPr id="15412" name="Freeform 1052"/>
          <p:cNvSpPr>
            <a:spLocks/>
          </p:cNvSpPr>
          <p:nvPr/>
        </p:nvSpPr>
        <p:spPr bwMode="auto">
          <a:xfrm>
            <a:off x="3467100" y="6276975"/>
            <a:ext cx="25400" cy="20638"/>
          </a:xfrm>
          <a:custGeom>
            <a:avLst/>
            <a:gdLst>
              <a:gd name="T0" fmla="*/ 2147483646 w 16"/>
              <a:gd name="T1" fmla="*/ 2147483646 h 13"/>
              <a:gd name="T2" fmla="*/ 2147483646 w 16"/>
              <a:gd name="T3" fmla="*/ 2147483646 h 13"/>
              <a:gd name="T4" fmla="*/ 2147483646 w 16"/>
              <a:gd name="T5" fmla="*/ 2147483646 h 13"/>
              <a:gd name="T6" fmla="*/ 2147483646 w 16"/>
              <a:gd name="T7" fmla="*/ 2147483646 h 13"/>
              <a:gd name="T8" fmla="*/ 2147483646 w 16"/>
              <a:gd name="T9" fmla="*/ 2147483646 h 13"/>
              <a:gd name="T10" fmla="*/ 2147483646 w 16"/>
              <a:gd name="T11" fmla="*/ 2147483646 h 13"/>
              <a:gd name="T12" fmla="*/ 2147483646 w 16"/>
              <a:gd name="T13" fmla="*/ 2147483646 h 13"/>
              <a:gd name="T14" fmla="*/ 2147483646 w 16"/>
              <a:gd name="T15" fmla="*/ 2147483646 h 13"/>
              <a:gd name="T16" fmla="*/ 2147483646 w 16"/>
              <a:gd name="T17" fmla="*/ 2147483646 h 13"/>
              <a:gd name="T18" fmla="*/ 2147483646 w 16"/>
              <a:gd name="T19" fmla="*/ 0 h 13"/>
              <a:gd name="T20" fmla="*/ 2147483646 w 16"/>
              <a:gd name="T21" fmla="*/ 2147483646 h 13"/>
              <a:gd name="T22" fmla="*/ 2147483646 w 16"/>
              <a:gd name="T23" fmla="*/ 2147483646 h 13"/>
              <a:gd name="T24" fmla="*/ 2147483646 w 16"/>
              <a:gd name="T25" fmla="*/ 2147483646 h 13"/>
              <a:gd name="T26" fmla="*/ 2147483646 w 16"/>
              <a:gd name="T27" fmla="*/ 2147483646 h 13"/>
              <a:gd name="T28" fmla="*/ 0 w 16"/>
              <a:gd name="T29" fmla="*/ 2147483646 h 13"/>
              <a:gd name="T30" fmla="*/ 0 w 16"/>
              <a:gd name="T31" fmla="*/ 2147483646 h 13"/>
              <a:gd name="T32" fmla="*/ 2147483646 w 16"/>
              <a:gd name="T33" fmla="*/ 2147483646 h 1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6"/>
              <a:gd name="T52" fmla="*/ 0 h 13"/>
              <a:gd name="T53" fmla="*/ 16 w 16"/>
              <a:gd name="T54" fmla="*/ 13 h 1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6" h="13">
                <a:moveTo>
                  <a:pt x="9" y="10"/>
                </a:moveTo>
                <a:lnTo>
                  <a:pt x="9" y="12"/>
                </a:lnTo>
                <a:lnTo>
                  <a:pt x="10" y="11"/>
                </a:lnTo>
                <a:lnTo>
                  <a:pt x="11" y="9"/>
                </a:lnTo>
                <a:lnTo>
                  <a:pt x="12" y="7"/>
                </a:lnTo>
                <a:lnTo>
                  <a:pt x="14" y="6"/>
                </a:lnTo>
                <a:lnTo>
                  <a:pt x="15" y="4"/>
                </a:lnTo>
                <a:lnTo>
                  <a:pt x="16" y="1"/>
                </a:lnTo>
                <a:lnTo>
                  <a:pt x="8" y="1"/>
                </a:lnTo>
                <a:lnTo>
                  <a:pt x="8" y="0"/>
                </a:lnTo>
                <a:lnTo>
                  <a:pt x="6" y="1"/>
                </a:lnTo>
                <a:lnTo>
                  <a:pt x="5" y="3"/>
                </a:lnTo>
                <a:lnTo>
                  <a:pt x="3" y="4"/>
                </a:lnTo>
                <a:lnTo>
                  <a:pt x="1" y="6"/>
                </a:lnTo>
                <a:lnTo>
                  <a:pt x="0" y="9"/>
                </a:lnTo>
                <a:lnTo>
                  <a:pt x="0" y="13"/>
                </a:lnTo>
                <a:lnTo>
                  <a:pt x="9" y="10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13" name="Freeform 1053"/>
          <p:cNvSpPr>
            <a:spLocks/>
          </p:cNvSpPr>
          <p:nvPr/>
        </p:nvSpPr>
        <p:spPr bwMode="auto">
          <a:xfrm>
            <a:off x="3467100" y="6292850"/>
            <a:ext cx="23813" cy="31750"/>
          </a:xfrm>
          <a:custGeom>
            <a:avLst/>
            <a:gdLst>
              <a:gd name="T0" fmla="*/ 2147483646 w 15"/>
              <a:gd name="T1" fmla="*/ 2147483646 h 20"/>
              <a:gd name="T2" fmla="*/ 2147483646 w 15"/>
              <a:gd name="T3" fmla="*/ 2147483646 h 20"/>
              <a:gd name="T4" fmla="*/ 2147483646 w 15"/>
              <a:gd name="T5" fmla="*/ 0 h 20"/>
              <a:gd name="T6" fmla="*/ 0 w 15"/>
              <a:gd name="T7" fmla="*/ 2147483646 h 20"/>
              <a:gd name="T8" fmla="*/ 2147483646 w 15"/>
              <a:gd name="T9" fmla="*/ 2147483646 h 20"/>
              <a:gd name="T10" fmla="*/ 2147483646 w 15"/>
              <a:gd name="T11" fmla="*/ 2147483646 h 20"/>
              <a:gd name="T12" fmla="*/ 2147483646 w 15"/>
              <a:gd name="T13" fmla="*/ 2147483646 h 20"/>
              <a:gd name="T14" fmla="*/ 2147483646 w 15"/>
              <a:gd name="T15" fmla="*/ 2147483646 h 20"/>
              <a:gd name="T16" fmla="*/ 2147483646 w 15"/>
              <a:gd name="T17" fmla="*/ 2147483646 h 20"/>
              <a:gd name="T18" fmla="*/ 2147483646 w 15"/>
              <a:gd name="T19" fmla="*/ 2147483646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"/>
              <a:gd name="T31" fmla="*/ 0 h 20"/>
              <a:gd name="T32" fmla="*/ 15 w 15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" h="20">
                <a:moveTo>
                  <a:pt x="13" y="20"/>
                </a:moveTo>
                <a:lnTo>
                  <a:pt x="14" y="16"/>
                </a:lnTo>
                <a:lnTo>
                  <a:pt x="9" y="0"/>
                </a:lnTo>
                <a:lnTo>
                  <a:pt x="0" y="3"/>
                </a:lnTo>
                <a:lnTo>
                  <a:pt x="6" y="19"/>
                </a:lnTo>
                <a:lnTo>
                  <a:pt x="7" y="15"/>
                </a:lnTo>
                <a:lnTo>
                  <a:pt x="13" y="20"/>
                </a:lnTo>
                <a:lnTo>
                  <a:pt x="15" y="18"/>
                </a:lnTo>
                <a:lnTo>
                  <a:pt x="14" y="16"/>
                </a:lnTo>
                <a:lnTo>
                  <a:pt x="13" y="20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14" name="Freeform 1054"/>
          <p:cNvSpPr>
            <a:spLocks/>
          </p:cNvSpPr>
          <p:nvPr/>
        </p:nvSpPr>
        <p:spPr bwMode="auto">
          <a:xfrm>
            <a:off x="3433763" y="6316663"/>
            <a:ext cx="53975" cy="19050"/>
          </a:xfrm>
          <a:custGeom>
            <a:avLst/>
            <a:gdLst>
              <a:gd name="T0" fmla="*/ 0 w 34"/>
              <a:gd name="T1" fmla="*/ 0 h 12"/>
              <a:gd name="T2" fmla="*/ 0 w 34"/>
              <a:gd name="T3" fmla="*/ 2147483646 h 12"/>
              <a:gd name="T4" fmla="*/ 2147483646 w 34"/>
              <a:gd name="T5" fmla="*/ 2147483646 h 12"/>
              <a:gd name="T6" fmla="*/ 2147483646 w 34"/>
              <a:gd name="T7" fmla="*/ 2147483646 h 12"/>
              <a:gd name="T8" fmla="*/ 2147483646 w 34"/>
              <a:gd name="T9" fmla="*/ 2147483646 h 12"/>
              <a:gd name="T10" fmla="*/ 2147483646 w 34"/>
              <a:gd name="T11" fmla="*/ 2147483646 h 12"/>
              <a:gd name="T12" fmla="*/ 2147483646 w 34"/>
              <a:gd name="T13" fmla="*/ 2147483646 h 12"/>
              <a:gd name="T14" fmla="*/ 2147483646 w 34"/>
              <a:gd name="T15" fmla="*/ 2147483646 h 12"/>
              <a:gd name="T16" fmla="*/ 2147483646 w 34"/>
              <a:gd name="T17" fmla="*/ 2147483646 h 12"/>
              <a:gd name="T18" fmla="*/ 2147483646 w 34"/>
              <a:gd name="T19" fmla="*/ 0 h 12"/>
              <a:gd name="T20" fmla="*/ 2147483646 w 34"/>
              <a:gd name="T21" fmla="*/ 2147483646 h 12"/>
              <a:gd name="T22" fmla="*/ 2147483646 w 34"/>
              <a:gd name="T23" fmla="*/ 2147483646 h 12"/>
              <a:gd name="T24" fmla="*/ 2147483646 w 34"/>
              <a:gd name="T25" fmla="*/ 2147483646 h 12"/>
              <a:gd name="T26" fmla="*/ 2147483646 w 34"/>
              <a:gd name="T27" fmla="*/ 2147483646 h 12"/>
              <a:gd name="T28" fmla="*/ 2147483646 w 34"/>
              <a:gd name="T29" fmla="*/ 2147483646 h 12"/>
              <a:gd name="T30" fmla="*/ 2147483646 w 34"/>
              <a:gd name="T31" fmla="*/ 2147483646 h 12"/>
              <a:gd name="T32" fmla="*/ 2147483646 w 34"/>
              <a:gd name="T33" fmla="*/ 2147483646 h 12"/>
              <a:gd name="T34" fmla="*/ 0 w 34"/>
              <a:gd name="T35" fmla="*/ 0 h 1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4"/>
              <a:gd name="T55" fmla="*/ 0 h 12"/>
              <a:gd name="T56" fmla="*/ 34 w 34"/>
              <a:gd name="T57" fmla="*/ 12 h 1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4" h="12">
                <a:moveTo>
                  <a:pt x="0" y="0"/>
                </a:moveTo>
                <a:lnTo>
                  <a:pt x="0" y="8"/>
                </a:lnTo>
                <a:lnTo>
                  <a:pt x="4" y="11"/>
                </a:lnTo>
                <a:lnTo>
                  <a:pt x="9" y="12"/>
                </a:lnTo>
                <a:lnTo>
                  <a:pt x="14" y="12"/>
                </a:lnTo>
                <a:lnTo>
                  <a:pt x="19" y="12"/>
                </a:lnTo>
                <a:lnTo>
                  <a:pt x="24" y="11"/>
                </a:lnTo>
                <a:lnTo>
                  <a:pt x="30" y="9"/>
                </a:lnTo>
                <a:lnTo>
                  <a:pt x="34" y="5"/>
                </a:lnTo>
                <a:lnTo>
                  <a:pt x="28" y="0"/>
                </a:lnTo>
                <a:lnTo>
                  <a:pt x="26" y="1"/>
                </a:lnTo>
                <a:lnTo>
                  <a:pt x="22" y="2"/>
                </a:lnTo>
                <a:lnTo>
                  <a:pt x="18" y="2"/>
                </a:lnTo>
                <a:lnTo>
                  <a:pt x="14" y="3"/>
                </a:lnTo>
                <a:lnTo>
                  <a:pt x="10" y="2"/>
                </a:lnTo>
                <a:lnTo>
                  <a:pt x="8" y="2"/>
                </a:lnTo>
                <a:lnTo>
                  <a:pt x="8" y="7"/>
                </a:lnTo>
                <a:lnTo>
                  <a:pt x="0" y="0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15" name="Freeform 1055"/>
          <p:cNvSpPr>
            <a:spLocks/>
          </p:cNvSpPr>
          <p:nvPr/>
        </p:nvSpPr>
        <p:spPr bwMode="auto">
          <a:xfrm>
            <a:off x="3433763" y="6310313"/>
            <a:ext cx="19050" cy="17462"/>
          </a:xfrm>
          <a:custGeom>
            <a:avLst/>
            <a:gdLst>
              <a:gd name="T0" fmla="*/ 2147483646 w 12"/>
              <a:gd name="T1" fmla="*/ 2147483646 h 11"/>
              <a:gd name="T2" fmla="*/ 2147483646 w 12"/>
              <a:gd name="T3" fmla="*/ 2147483646 h 11"/>
              <a:gd name="T4" fmla="*/ 2147483646 w 12"/>
              <a:gd name="T5" fmla="*/ 2147483646 h 11"/>
              <a:gd name="T6" fmla="*/ 2147483646 w 12"/>
              <a:gd name="T7" fmla="*/ 2147483646 h 11"/>
              <a:gd name="T8" fmla="*/ 2147483646 w 12"/>
              <a:gd name="T9" fmla="*/ 2147483646 h 11"/>
              <a:gd name="T10" fmla="*/ 2147483646 w 12"/>
              <a:gd name="T11" fmla="*/ 2147483646 h 11"/>
              <a:gd name="T12" fmla="*/ 0 w 12"/>
              <a:gd name="T13" fmla="*/ 2147483646 h 11"/>
              <a:gd name="T14" fmla="*/ 2147483646 w 12"/>
              <a:gd name="T15" fmla="*/ 2147483646 h 11"/>
              <a:gd name="T16" fmla="*/ 2147483646 w 12"/>
              <a:gd name="T17" fmla="*/ 2147483646 h 11"/>
              <a:gd name="T18" fmla="*/ 2147483646 w 12"/>
              <a:gd name="T19" fmla="*/ 2147483646 h 11"/>
              <a:gd name="T20" fmla="*/ 2147483646 w 12"/>
              <a:gd name="T21" fmla="*/ 2147483646 h 11"/>
              <a:gd name="T22" fmla="*/ 2147483646 w 12"/>
              <a:gd name="T23" fmla="*/ 2147483646 h 11"/>
              <a:gd name="T24" fmla="*/ 2147483646 w 12"/>
              <a:gd name="T25" fmla="*/ 2147483646 h 11"/>
              <a:gd name="T26" fmla="*/ 2147483646 w 12"/>
              <a:gd name="T27" fmla="*/ 2147483646 h 11"/>
              <a:gd name="T28" fmla="*/ 2147483646 w 12"/>
              <a:gd name="T29" fmla="*/ 2147483646 h 11"/>
              <a:gd name="T30" fmla="*/ 2147483646 w 12"/>
              <a:gd name="T31" fmla="*/ 0 h 11"/>
              <a:gd name="T32" fmla="*/ 2147483646 w 12"/>
              <a:gd name="T33" fmla="*/ 2147483646 h 1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"/>
              <a:gd name="T52" fmla="*/ 0 h 11"/>
              <a:gd name="T53" fmla="*/ 12 w 12"/>
              <a:gd name="T54" fmla="*/ 11 h 1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" h="11">
                <a:moveTo>
                  <a:pt x="3" y="1"/>
                </a:moveTo>
                <a:lnTo>
                  <a:pt x="3" y="2"/>
                </a:lnTo>
                <a:lnTo>
                  <a:pt x="3" y="1"/>
                </a:lnTo>
                <a:lnTo>
                  <a:pt x="3" y="2"/>
                </a:lnTo>
                <a:lnTo>
                  <a:pt x="2" y="2"/>
                </a:lnTo>
                <a:lnTo>
                  <a:pt x="1" y="3"/>
                </a:lnTo>
                <a:lnTo>
                  <a:pt x="0" y="4"/>
                </a:lnTo>
                <a:lnTo>
                  <a:pt x="8" y="11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1" y="6"/>
                </a:lnTo>
                <a:lnTo>
                  <a:pt x="12" y="5"/>
                </a:lnTo>
                <a:lnTo>
                  <a:pt x="12" y="3"/>
                </a:lnTo>
                <a:lnTo>
                  <a:pt x="12" y="2"/>
                </a:lnTo>
                <a:lnTo>
                  <a:pt x="12" y="0"/>
                </a:lnTo>
                <a:lnTo>
                  <a:pt x="3" y="1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16" name="Freeform 1056"/>
          <p:cNvSpPr>
            <a:spLocks/>
          </p:cNvSpPr>
          <p:nvPr/>
        </p:nvSpPr>
        <p:spPr bwMode="auto">
          <a:xfrm>
            <a:off x="3433763" y="6256338"/>
            <a:ext cx="19050" cy="55562"/>
          </a:xfrm>
          <a:custGeom>
            <a:avLst/>
            <a:gdLst>
              <a:gd name="T0" fmla="*/ 2147483646 w 13"/>
              <a:gd name="T1" fmla="*/ 0 h 35"/>
              <a:gd name="T2" fmla="*/ 0 w 13"/>
              <a:gd name="T3" fmla="*/ 2147483646 h 35"/>
              <a:gd name="T4" fmla="*/ 2147483646 w 13"/>
              <a:gd name="T5" fmla="*/ 2147483646 h 35"/>
              <a:gd name="T6" fmla="*/ 2147483646 w 13"/>
              <a:gd name="T7" fmla="*/ 2147483646 h 35"/>
              <a:gd name="T8" fmla="*/ 2147483646 w 13"/>
              <a:gd name="T9" fmla="*/ 2147483646 h 35"/>
              <a:gd name="T10" fmla="*/ 2147483646 w 13"/>
              <a:gd name="T11" fmla="*/ 2147483646 h 35"/>
              <a:gd name="T12" fmla="*/ 2147483646 w 13"/>
              <a:gd name="T13" fmla="*/ 2147483646 h 35"/>
              <a:gd name="T14" fmla="*/ 2147483646 w 13"/>
              <a:gd name="T15" fmla="*/ 2147483646 h 35"/>
              <a:gd name="T16" fmla="*/ 2147483646 w 13"/>
              <a:gd name="T17" fmla="*/ 2147483646 h 35"/>
              <a:gd name="T18" fmla="*/ 2147483646 w 13"/>
              <a:gd name="T19" fmla="*/ 2147483646 h 35"/>
              <a:gd name="T20" fmla="*/ 2147483646 w 13"/>
              <a:gd name="T21" fmla="*/ 2147483646 h 35"/>
              <a:gd name="T22" fmla="*/ 2147483646 w 13"/>
              <a:gd name="T23" fmla="*/ 2147483646 h 35"/>
              <a:gd name="T24" fmla="*/ 2147483646 w 13"/>
              <a:gd name="T25" fmla="*/ 2147483646 h 35"/>
              <a:gd name="T26" fmla="*/ 2147483646 w 13"/>
              <a:gd name="T27" fmla="*/ 2147483646 h 35"/>
              <a:gd name="T28" fmla="*/ 2147483646 w 13"/>
              <a:gd name="T29" fmla="*/ 2147483646 h 35"/>
              <a:gd name="T30" fmla="*/ 2147483646 w 13"/>
              <a:gd name="T31" fmla="*/ 2147483646 h 35"/>
              <a:gd name="T32" fmla="*/ 2147483646 w 13"/>
              <a:gd name="T33" fmla="*/ 2147483646 h 35"/>
              <a:gd name="T34" fmla="*/ 2147483646 w 13"/>
              <a:gd name="T35" fmla="*/ 2147483646 h 35"/>
              <a:gd name="T36" fmla="*/ 2147483646 w 13"/>
              <a:gd name="T37" fmla="*/ 2147483646 h 35"/>
              <a:gd name="T38" fmla="*/ 2147483646 w 13"/>
              <a:gd name="T39" fmla="*/ 2147483646 h 35"/>
              <a:gd name="T40" fmla="*/ 2147483646 w 13"/>
              <a:gd name="T41" fmla="*/ 0 h 3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"/>
              <a:gd name="T64" fmla="*/ 0 h 35"/>
              <a:gd name="T65" fmla="*/ 13 w 13"/>
              <a:gd name="T66" fmla="*/ 35 h 3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" h="35">
                <a:moveTo>
                  <a:pt x="9" y="0"/>
                </a:moveTo>
                <a:lnTo>
                  <a:pt x="0" y="2"/>
                </a:lnTo>
                <a:lnTo>
                  <a:pt x="1" y="5"/>
                </a:lnTo>
                <a:lnTo>
                  <a:pt x="1" y="9"/>
                </a:lnTo>
                <a:lnTo>
                  <a:pt x="1" y="14"/>
                </a:lnTo>
                <a:lnTo>
                  <a:pt x="2" y="18"/>
                </a:lnTo>
                <a:lnTo>
                  <a:pt x="2" y="24"/>
                </a:lnTo>
                <a:lnTo>
                  <a:pt x="3" y="27"/>
                </a:lnTo>
                <a:lnTo>
                  <a:pt x="4" y="31"/>
                </a:lnTo>
                <a:lnTo>
                  <a:pt x="4" y="35"/>
                </a:lnTo>
                <a:lnTo>
                  <a:pt x="13" y="34"/>
                </a:lnTo>
                <a:lnTo>
                  <a:pt x="13" y="30"/>
                </a:lnTo>
                <a:lnTo>
                  <a:pt x="12" y="26"/>
                </a:lnTo>
                <a:lnTo>
                  <a:pt x="12" y="22"/>
                </a:lnTo>
                <a:lnTo>
                  <a:pt x="11" y="17"/>
                </a:lnTo>
                <a:lnTo>
                  <a:pt x="11" y="13"/>
                </a:lnTo>
                <a:lnTo>
                  <a:pt x="10" y="9"/>
                </a:lnTo>
                <a:lnTo>
                  <a:pt x="10" y="5"/>
                </a:lnTo>
                <a:lnTo>
                  <a:pt x="10" y="2"/>
                </a:lnTo>
                <a:lnTo>
                  <a:pt x="1" y="4"/>
                </a:lnTo>
                <a:lnTo>
                  <a:pt x="9" y="0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17" name="Freeform 1057"/>
          <p:cNvSpPr>
            <a:spLocks/>
          </p:cNvSpPr>
          <p:nvPr/>
        </p:nvSpPr>
        <p:spPr bwMode="auto">
          <a:xfrm>
            <a:off x="3433763" y="6256338"/>
            <a:ext cx="19050" cy="28575"/>
          </a:xfrm>
          <a:custGeom>
            <a:avLst/>
            <a:gdLst>
              <a:gd name="T0" fmla="*/ 2147483646 w 12"/>
              <a:gd name="T1" fmla="*/ 2147483646 h 18"/>
              <a:gd name="T2" fmla="*/ 2147483646 w 12"/>
              <a:gd name="T3" fmla="*/ 2147483646 h 18"/>
              <a:gd name="T4" fmla="*/ 2147483646 w 12"/>
              <a:gd name="T5" fmla="*/ 0 h 18"/>
              <a:gd name="T6" fmla="*/ 0 w 12"/>
              <a:gd name="T7" fmla="*/ 2147483646 h 18"/>
              <a:gd name="T8" fmla="*/ 2147483646 w 12"/>
              <a:gd name="T9" fmla="*/ 2147483646 h 18"/>
              <a:gd name="T10" fmla="*/ 2147483646 w 12"/>
              <a:gd name="T11" fmla="*/ 2147483646 h 18"/>
              <a:gd name="T12" fmla="*/ 2147483646 w 12"/>
              <a:gd name="T13" fmla="*/ 2147483646 h 18"/>
              <a:gd name="T14" fmla="*/ 2147483646 w 12"/>
              <a:gd name="T15" fmla="*/ 2147483646 h 18"/>
              <a:gd name="T16" fmla="*/ 2147483646 w 12"/>
              <a:gd name="T17" fmla="*/ 2147483646 h 18"/>
              <a:gd name="T18" fmla="*/ 2147483646 w 12"/>
              <a:gd name="T19" fmla="*/ 2147483646 h 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"/>
              <a:gd name="T31" fmla="*/ 0 h 18"/>
              <a:gd name="T32" fmla="*/ 12 w 12"/>
              <a:gd name="T33" fmla="*/ 18 h 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" h="18">
                <a:moveTo>
                  <a:pt x="4" y="7"/>
                </a:moveTo>
                <a:lnTo>
                  <a:pt x="12" y="7"/>
                </a:lnTo>
                <a:lnTo>
                  <a:pt x="8" y="0"/>
                </a:lnTo>
                <a:lnTo>
                  <a:pt x="0" y="4"/>
                </a:lnTo>
                <a:lnTo>
                  <a:pt x="4" y="12"/>
                </a:lnTo>
                <a:lnTo>
                  <a:pt x="12" y="13"/>
                </a:lnTo>
                <a:lnTo>
                  <a:pt x="4" y="12"/>
                </a:lnTo>
                <a:lnTo>
                  <a:pt x="8" y="18"/>
                </a:lnTo>
                <a:lnTo>
                  <a:pt x="12" y="13"/>
                </a:lnTo>
                <a:lnTo>
                  <a:pt x="4" y="7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18" name="Freeform 1058"/>
          <p:cNvSpPr>
            <a:spLocks/>
          </p:cNvSpPr>
          <p:nvPr/>
        </p:nvSpPr>
        <p:spPr bwMode="auto">
          <a:xfrm>
            <a:off x="3440113" y="6246813"/>
            <a:ext cx="46037" cy="30162"/>
          </a:xfrm>
          <a:custGeom>
            <a:avLst/>
            <a:gdLst>
              <a:gd name="T0" fmla="*/ 2147483646 w 29"/>
              <a:gd name="T1" fmla="*/ 2147483646 h 19"/>
              <a:gd name="T2" fmla="*/ 2147483646 w 29"/>
              <a:gd name="T3" fmla="*/ 2147483646 h 19"/>
              <a:gd name="T4" fmla="*/ 2147483646 w 29"/>
              <a:gd name="T5" fmla="*/ 2147483646 h 19"/>
              <a:gd name="T6" fmla="*/ 2147483646 w 29"/>
              <a:gd name="T7" fmla="*/ 2147483646 h 19"/>
              <a:gd name="T8" fmla="*/ 2147483646 w 29"/>
              <a:gd name="T9" fmla="*/ 0 h 19"/>
              <a:gd name="T10" fmla="*/ 2147483646 w 29"/>
              <a:gd name="T11" fmla="*/ 0 h 19"/>
              <a:gd name="T12" fmla="*/ 2147483646 w 29"/>
              <a:gd name="T13" fmla="*/ 2147483646 h 19"/>
              <a:gd name="T14" fmla="*/ 2147483646 w 29"/>
              <a:gd name="T15" fmla="*/ 2147483646 h 19"/>
              <a:gd name="T16" fmla="*/ 2147483646 w 29"/>
              <a:gd name="T17" fmla="*/ 2147483646 h 19"/>
              <a:gd name="T18" fmla="*/ 0 w 29"/>
              <a:gd name="T19" fmla="*/ 2147483646 h 19"/>
              <a:gd name="T20" fmla="*/ 2147483646 w 29"/>
              <a:gd name="T21" fmla="*/ 2147483646 h 19"/>
              <a:gd name="T22" fmla="*/ 2147483646 w 29"/>
              <a:gd name="T23" fmla="*/ 2147483646 h 19"/>
              <a:gd name="T24" fmla="*/ 2147483646 w 29"/>
              <a:gd name="T25" fmla="*/ 2147483646 h 19"/>
              <a:gd name="T26" fmla="*/ 2147483646 w 29"/>
              <a:gd name="T27" fmla="*/ 2147483646 h 19"/>
              <a:gd name="T28" fmla="*/ 2147483646 w 29"/>
              <a:gd name="T29" fmla="*/ 2147483646 h 19"/>
              <a:gd name="T30" fmla="*/ 2147483646 w 29"/>
              <a:gd name="T31" fmla="*/ 2147483646 h 19"/>
              <a:gd name="T32" fmla="*/ 2147483646 w 29"/>
              <a:gd name="T33" fmla="*/ 2147483646 h 19"/>
              <a:gd name="T34" fmla="*/ 2147483646 w 29"/>
              <a:gd name="T35" fmla="*/ 2147483646 h 19"/>
              <a:gd name="T36" fmla="*/ 2147483646 w 29"/>
              <a:gd name="T37" fmla="*/ 2147483646 h 19"/>
              <a:gd name="T38" fmla="*/ 2147483646 w 29"/>
              <a:gd name="T39" fmla="*/ 2147483646 h 19"/>
              <a:gd name="T40" fmla="*/ 2147483646 w 29"/>
              <a:gd name="T41" fmla="*/ 2147483646 h 19"/>
              <a:gd name="T42" fmla="*/ 2147483646 w 29"/>
              <a:gd name="T43" fmla="*/ 2147483646 h 19"/>
              <a:gd name="T44" fmla="*/ 2147483646 w 29"/>
              <a:gd name="T45" fmla="*/ 2147483646 h 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9"/>
              <a:gd name="T70" fmla="*/ 0 h 19"/>
              <a:gd name="T71" fmla="*/ 29 w 29"/>
              <a:gd name="T72" fmla="*/ 19 h 19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9" h="19">
                <a:moveTo>
                  <a:pt x="23" y="6"/>
                </a:moveTo>
                <a:lnTo>
                  <a:pt x="27" y="4"/>
                </a:lnTo>
                <a:lnTo>
                  <a:pt x="23" y="3"/>
                </a:lnTo>
                <a:lnTo>
                  <a:pt x="19" y="1"/>
                </a:lnTo>
                <a:lnTo>
                  <a:pt x="16" y="0"/>
                </a:lnTo>
                <a:lnTo>
                  <a:pt x="13" y="0"/>
                </a:lnTo>
                <a:lnTo>
                  <a:pt x="9" y="2"/>
                </a:lnTo>
                <a:lnTo>
                  <a:pt x="7" y="4"/>
                </a:lnTo>
                <a:lnTo>
                  <a:pt x="4" y="9"/>
                </a:lnTo>
                <a:lnTo>
                  <a:pt x="0" y="13"/>
                </a:lnTo>
                <a:lnTo>
                  <a:pt x="8" y="19"/>
                </a:lnTo>
                <a:lnTo>
                  <a:pt x="11" y="13"/>
                </a:lnTo>
                <a:lnTo>
                  <a:pt x="13" y="11"/>
                </a:lnTo>
                <a:lnTo>
                  <a:pt x="14" y="9"/>
                </a:lnTo>
                <a:lnTo>
                  <a:pt x="14" y="10"/>
                </a:lnTo>
                <a:lnTo>
                  <a:pt x="16" y="10"/>
                </a:lnTo>
                <a:lnTo>
                  <a:pt x="19" y="12"/>
                </a:lnTo>
                <a:lnTo>
                  <a:pt x="24" y="13"/>
                </a:lnTo>
                <a:lnTo>
                  <a:pt x="29" y="12"/>
                </a:lnTo>
                <a:lnTo>
                  <a:pt x="24" y="13"/>
                </a:lnTo>
                <a:lnTo>
                  <a:pt x="27" y="14"/>
                </a:lnTo>
                <a:lnTo>
                  <a:pt x="29" y="12"/>
                </a:lnTo>
                <a:lnTo>
                  <a:pt x="23" y="6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19" name="Freeform 1059"/>
          <p:cNvSpPr>
            <a:spLocks/>
          </p:cNvSpPr>
          <p:nvPr/>
        </p:nvSpPr>
        <p:spPr bwMode="auto">
          <a:xfrm>
            <a:off x="3478213" y="6256338"/>
            <a:ext cx="7937" cy="9525"/>
          </a:xfrm>
          <a:custGeom>
            <a:avLst/>
            <a:gdLst>
              <a:gd name="T0" fmla="*/ 2147483646 w 6"/>
              <a:gd name="T1" fmla="*/ 2147483646 h 6"/>
              <a:gd name="T2" fmla="*/ 2147483646 w 6"/>
              <a:gd name="T3" fmla="*/ 0 h 6"/>
              <a:gd name="T4" fmla="*/ 0 w 6"/>
              <a:gd name="T5" fmla="*/ 0 h 6"/>
              <a:gd name="T6" fmla="*/ 2147483646 w 6"/>
              <a:gd name="T7" fmla="*/ 2147483646 h 6"/>
              <a:gd name="T8" fmla="*/ 2147483646 w 6"/>
              <a:gd name="T9" fmla="*/ 2147483646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"/>
              <a:gd name="T16" fmla="*/ 0 h 6"/>
              <a:gd name="T17" fmla="*/ 6 w 6"/>
              <a:gd name="T18" fmla="*/ 6 h 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" h="6">
                <a:moveTo>
                  <a:pt x="3" y="3"/>
                </a:moveTo>
                <a:lnTo>
                  <a:pt x="1" y="0"/>
                </a:lnTo>
                <a:lnTo>
                  <a:pt x="0" y="0"/>
                </a:lnTo>
                <a:lnTo>
                  <a:pt x="6" y="6"/>
                </a:lnTo>
                <a:lnTo>
                  <a:pt x="3" y="3"/>
                </a:lnTo>
                <a:close/>
              </a:path>
            </a:pathLst>
          </a:custGeom>
          <a:solidFill>
            <a:srgbClr val="BF8D07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0" ker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420" name="Group 1060"/>
          <p:cNvGrpSpPr>
            <a:grpSpLocks/>
          </p:cNvGrpSpPr>
          <p:nvPr/>
        </p:nvGrpSpPr>
        <p:grpSpPr bwMode="auto">
          <a:xfrm>
            <a:off x="388938" y="1433513"/>
            <a:ext cx="8289925" cy="4689475"/>
            <a:chOff x="293" y="903"/>
            <a:chExt cx="5222" cy="2954"/>
          </a:xfrm>
        </p:grpSpPr>
        <p:sp>
          <p:nvSpPr>
            <p:cNvPr id="15423" name="Freeform 1061"/>
            <p:cNvSpPr>
              <a:spLocks/>
            </p:cNvSpPr>
            <p:nvPr/>
          </p:nvSpPr>
          <p:spPr bwMode="auto">
            <a:xfrm>
              <a:off x="296" y="987"/>
              <a:ext cx="75" cy="111"/>
            </a:xfrm>
            <a:custGeom>
              <a:avLst/>
              <a:gdLst>
                <a:gd name="T0" fmla="*/ 5 w 75"/>
                <a:gd name="T1" fmla="*/ 0 h 111"/>
                <a:gd name="T2" fmla="*/ 2 w 75"/>
                <a:gd name="T3" fmla="*/ 13 h 111"/>
                <a:gd name="T4" fmla="*/ 0 w 75"/>
                <a:gd name="T5" fmla="*/ 26 h 111"/>
                <a:gd name="T6" fmla="*/ 2 w 75"/>
                <a:gd name="T7" fmla="*/ 39 h 111"/>
                <a:gd name="T8" fmla="*/ 5 w 75"/>
                <a:gd name="T9" fmla="*/ 51 h 111"/>
                <a:gd name="T10" fmla="*/ 10 w 75"/>
                <a:gd name="T11" fmla="*/ 62 h 111"/>
                <a:gd name="T12" fmla="*/ 15 w 75"/>
                <a:gd name="T13" fmla="*/ 73 h 111"/>
                <a:gd name="T14" fmla="*/ 22 w 75"/>
                <a:gd name="T15" fmla="*/ 82 h 111"/>
                <a:gd name="T16" fmla="*/ 29 w 75"/>
                <a:gd name="T17" fmla="*/ 91 h 111"/>
                <a:gd name="T18" fmla="*/ 36 w 75"/>
                <a:gd name="T19" fmla="*/ 97 h 111"/>
                <a:gd name="T20" fmla="*/ 44 w 75"/>
                <a:gd name="T21" fmla="*/ 103 h 111"/>
                <a:gd name="T22" fmla="*/ 51 w 75"/>
                <a:gd name="T23" fmla="*/ 107 h 111"/>
                <a:gd name="T24" fmla="*/ 58 w 75"/>
                <a:gd name="T25" fmla="*/ 110 h 111"/>
                <a:gd name="T26" fmla="*/ 64 w 75"/>
                <a:gd name="T27" fmla="*/ 111 h 111"/>
                <a:gd name="T28" fmla="*/ 69 w 75"/>
                <a:gd name="T29" fmla="*/ 108 h 111"/>
                <a:gd name="T30" fmla="*/ 72 w 75"/>
                <a:gd name="T31" fmla="*/ 105 h 111"/>
                <a:gd name="T32" fmla="*/ 75 w 75"/>
                <a:gd name="T33" fmla="*/ 102 h 111"/>
                <a:gd name="T34" fmla="*/ 75 w 75"/>
                <a:gd name="T35" fmla="*/ 99 h 111"/>
                <a:gd name="T36" fmla="*/ 75 w 75"/>
                <a:gd name="T37" fmla="*/ 95 h 111"/>
                <a:gd name="T38" fmla="*/ 66 w 75"/>
                <a:gd name="T39" fmla="*/ 96 h 111"/>
                <a:gd name="T40" fmla="*/ 66 w 75"/>
                <a:gd name="T41" fmla="*/ 99 h 111"/>
                <a:gd name="T42" fmla="*/ 66 w 75"/>
                <a:gd name="T43" fmla="*/ 100 h 111"/>
                <a:gd name="T44" fmla="*/ 65 w 75"/>
                <a:gd name="T45" fmla="*/ 101 h 111"/>
                <a:gd name="T46" fmla="*/ 66 w 75"/>
                <a:gd name="T47" fmla="*/ 101 h 111"/>
                <a:gd name="T48" fmla="*/ 64 w 75"/>
                <a:gd name="T49" fmla="*/ 101 h 111"/>
                <a:gd name="T50" fmla="*/ 60 w 75"/>
                <a:gd name="T51" fmla="*/ 101 h 111"/>
                <a:gd name="T52" fmla="*/ 54 w 75"/>
                <a:gd name="T53" fmla="*/ 99 h 111"/>
                <a:gd name="T54" fmla="*/ 49 w 75"/>
                <a:gd name="T55" fmla="*/ 95 h 111"/>
                <a:gd name="T56" fmla="*/ 42 w 75"/>
                <a:gd name="T57" fmla="*/ 91 h 111"/>
                <a:gd name="T58" fmla="*/ 35 w 75"/>
                <a:gd name="T59" fmla="*/ 84 h 111"/>
                <a:gd name="T60" fmla="*/ 29 w 75"/>
                <a:gd name="T61" fmla="*/ 77 h 111"/>
                <a:gd name="T62" fmla="*/ 23 w 75"/>
                <a:gd name="T63" fmla="*/ 68 h 111"/>
                <a:gd name="T64" fmla="*/ 17 w 75"/>
                <a:gd name="T65" fmla="*/ 59 h 111"/>
                <a:gd name="T66" fmla="*/ 13 w 75"/>
                <a:gd name="T67" fmla="*/ 48 h 111"/>
                <a:gd name="T68" fmla="*/ 11 w 75"/>
                <a:gd name="T69" fmla="*/ 38 h 111"/>
                <a:gd name="T70" fmla="*/ 10 w 75"/>
                <a:gd name="T71" fmla="*/ 26 h 111"/>
                <a:gd name="T72" fmla="*/ 10 w 75"/>
                <a:gd name="T73" fmla="*/ 15 h 111"/>
                <a:gd name="T74" fmla="*/ 13 w 75"/>
                <a:gd name="T75" fmla="*/ 3 h 111"/>
                <a:gd name="T76" fmla="*/ 5 w 75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1"/>
                <a:gd name="T119" fmla="*/ 75 w 75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1">
                  <a:moveTo>
                    <a:pt x="5" y="0"/>
                  </a:moveTo>
                  <a:lnTo>
                    <a:pt x="2" y="13"/>
                  </a:lnTo>
                  <a:lnTo>
                    <a:pt x="0" y="26"/>
                  </a:lnTo>
                  <a:lnTo>
                    <a:pt x="2" y="39"/>
                  </a:lnTo>
                  <a:lnTo>
                    <a:pt x="5" y="51"/>
                  </a:lnTo>
                  <a:lnTo>
                    <a:pt x="10" y="62"/>
                  </a:lnTo>
                  <a:lnTo>
                    <a:pt x="15" y="73"/>
                  </a:lnTo>
                  <a:lnTo>
                    <a:pt x="22" y="82"/>
                  </a:lnTo>
                  <a:lnTo>
                    <a:pt x="29" y="91"/>
                  </a:lnTo>
                  <a:lnTo>
                    <a:pt x="36" y="97"/>
                  </a:lnTo>
                  <a:lnTo>
                    <a:pt x="44" y="103"/>
                  </a:lnTo>
                  <a:lnTo>
                    <a:pt x="51" y="107"/>
                  </a:lnTo>
                  <a:lnTo>
                    <a:pt x="58" y="110"/>
                  </a:lnTo>
                  <a:lnTo>
                    <a:pt x="64" y="111"/>
                  </a:lnTo>
                  <a:lnTo>
                    <a:pt x="69" y="108"/>
                  </a:lnTo>
                  <a:lnTo>
                    <a:pt x="72" y="105"/>
                  </a:lnTo>
                  <a:lnTo>
                    <a:pt x="75" y="102"/>
                  </a:lnTo>
                  <a:lnTo>
                    <a:pt x="75" y="99"/>
                  </a:lnTo>
                  <a:lnTo>
                    <a:pt x="75" y="95"/>
                  </a:lnTo>
                  <a:lnTo>
                    <a:pt x="66" y="96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1"/>
                  </a:lnTo>
                  <a:lnTo>
                    <a:pt x="60" y="101"/>
                  </a:lnTo>
                  <a:lnTo>
                    <a:pt x="54" y="99"/>
                  </a:lnTo>
                  <a:lnTo>
                    <a:pt x="49" y="95"/>
                  </a:lnTo>
                  <a:lnTo>
                    <a:pt x="42" y="91"/>
                  </a:lnTo>
                  <a:lnTo>
                    <a:pt x="35" y="84"/>
                  </a:lnTo>
                  <a:lnTo>
                    <a:pt x="29" y="77"/>
                  </a:lnTo>
                  <a:lnTo>
                    <a:pt x="23" y="68"/>
                  </a:lnTo>
                  <a:lnTo>
                    <a:pt x="17" y="59"/>
                  </a:lnTo>
                  <a:lnTo>
                    <a:pt x="13" y="48"/>
                  </a:lnTo>
                  <a:lnTo>
                    <a:pt x="11" y="38"/>
                  </a:lnTo>
                  <a:lnTo>
                    <a:pt x="10" y="26"/>
                  </a:lnTo>
                  <a:lnTo>
                    <a:pt x="10" y="15"/>
                  </a:lnTo>
                  <a:lnTo>
                    <a:pt x="13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24" name="Freeform 1062"/>
            <p:cNvSpPr>
              <a:spLocks/>
            </p:cNvSpPr>
            <p:nvPr/>
          </p:nvSpPr>
          <p:spPr bwMode="auto">
            <a:xfrm>
              <a:off x="301" y="981"/>
              <a:ext cx="53" cy="46"/>
            </a:xfrm>
            <a:custGeom>
              <a:avLst/>
              <a:gdLst>
                <a:gd name="T0" fmla="*/ 53 w 53"/>
                <a:gd name="T1" fmla="*/ 41 h 46"/>
                <a:gd name="T2" fmla="*/ 47 w 53"/>
                <a:gd name="T3" fmla="*/ 32 h 46"/>
                <a:gd name="T4" fmla="*/ 40 w 53"/>
                <a:gd name="T5" fmla="*/ 23 h 46"/>
                <a:gd name="T6" fmla="*/ 32 w 53"/>
                <a:gd name="T7" fmla="*/ 17 h 46"/>
                <a:gd name="T8" fmla="*/ 25 w 53"/>
                <a:gd name="T9" fmla="*/ 10 h 46"/>
                <a:gd name="T10" fmla="*/ 19 w 53"/>
                <a:gd name="T11" fmla="*/ 5 h 46"/>
                <a:gd name="T12" fmla="*/ 12 w 53"/>
                <a:gd name="T13" fmla="*/ 1 h 46"/>
                <a:gd name="T14" fmla="*/ 9 w 53"/>
                <a:gd name="T15" fmla="*/ 0 h 46"/>
                <a:gd name="T16" fmla="*/ 6 w 53"/>
                <a:gd name="T17" fmla="*/ 0 h 46"/>
                <a:gd name="T18" fmla="*/ 2 w 53"/>
                <a:gd name="T19" fmla="*/ 2 h 46"/>
                <a:gd name="T20" fmla="*/ 0 w 53"/>
                <a:gd name="T21" fmla="*/ 6 h 46"/>
                <a:gd name="T22" fmla="*/ 8 w 53"/>
                <a:gd name="T23" fmla="*/ 9 h 46"/>
                <a:gd name="T24" fmla="*/ 7 w 53"/>
                <a:gd name="T25" fmla="*/ 10 h 46"/>
                <a:gd name="T26" fmla="*/ 8 w 53"/>
                <a:gd name="T27" fmla="*/ 10 h 46"/>
                <a:gd name="T28" fmla="*/ 9 w 53"/>
                <a:gd name="T29" fmla="*/ 10 h 46"/>
                <a:gd name="T30" fmla="*/ 13 w 53"/>
                <a:gd name="T31" fmla="*/ 12 h 46"/>
                <a:gd name="T32" fmla="*/ 20 w 53"/>
                <a:gd name="T33" fmla="*/ 17 h 46"/>
                <a:gd name="T34" fmla="*/ 26 w 53"/>
                <a:gd name="T35" fmla="*/ 23 h 46"/>
                <a:gd name="T36" fmla="*/ 34 w 53"/>
                <a:gd name="T37" fmla="*/ 30 h 46"/>
                <a:gd name="T38" fmla="*/ 40 w 53"/>
                <a:gd name="T39" fmla="*/ 38 h 46"/>
                <a:gd name="T40" fmla="*/ 45 w 53"/>
                <a:gd name="T41" fmla="*/ 46 h 46"/>
                <a:gd name="T42" fmla="*/ 53 w 53"/>
                <a:gd name="T43" fmla="*/ 41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6"/>
                <a:gd name="T68" fmla="*/ 53 w 53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6">
                  <a:moveTo>
                    <a:pt x="53" y="41"/>
                  </a:moveTo>
                  <a:lnTo>
                    <a:pt x="47" y="32"/>
                  </a:lnTo>
                  <a:lnTo>
                    <a:pt x="40" y="23"/>
                  </a:lnTo>
                  <a:lnTo>
                    <a:pt x="32" y="17"/>
                  </a:lnTo>
                  <a:lnTo>
                    <a:pt x="25" y="10"/>
                  </a:lnTo>
                  <a:lnTo>
                    <a:pt x="19" y="5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13" y="12"/>
                  </a:lnTo>
                  <a:lnTo>
                    <a:pt x="20" y="17"/>
                  </a:lnTo>
                  <a:lnTo>
                    <a:pt x="26" y="23"/>
                  </a:lnTo>
                  <a:lnTo>
                    <a:pt x="34" y="30"/>
                  </a:lnTo>
                  <a:lnTo>
                    <a:pt x="40" y="38"/>
                  </a:lnTo>
                  <a:lnTo>
                    <a:pt x="45" y="46"/>
                  </a:lnTo>
                  <a:lnTo>
                    <a:pt x="5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25" name="Freeform 1063"/>
            <p:cNvSpPr>
              <a:spLocks/>
            </p:cNvSpPr>
            <p:nvPr/>
          </p:nvSpPr>
          <p:spPr bwMode="auto">
            <a:xfrm>
              <a:off x="346" y="1022"/>
              <a:ext cx="25" cy="61"/>
            </a:xfrm>
            <a:custGeom>
              <a:avLst/>
              <a:gdLst>
                <a:gd name="T0" fmla="*/ 25 w 25"/>
                <a:gd name="T1" fmla="*/ 60 h 61"/>
                <a:gd name="T2" fmla="*/ 23 w 25"/>
                <a:gd name="T3" fmla="*/ 56 h 61"/>
                <a:gd name="T4" fmla="*/ 23 w 25"/>
                <a:gd name="T5" fmla="*/ 49 h 61"/>
                <a:gd name="T6" fmla="*/ 22 w 25"/>
                <a:gd name="T7" fmla="*/ 43 h 61"/>
                <a:gd name="T8" fmla="*/ 20 w 25"/>
                <a:gd name="T9" fmla="*/ 35 h 61"/>
                <a:gd name="T10" fmla="*/ 18 w 25"/>
                <a:gd name="T11" fmla="*/ 26 h 61"/>
                <a:gd name="T12" fmla="*/ 16 w 25"/>
                <a:gd name="T13" fmla="*/ 17 h 61"/>
                <a:gd name="T14" fmla="*/ 12 w 25"/>
                <a:gd name="T15" fmla="*/ 9 h 61"/>
                <a:gd name="T16" fmla="*/ 8 w 25"/>
                <a:gd name="T17" fmla="*/ 0 h 61"/>
                <a:gd name="T18" fmla="*/ 0 w 25"/>
                <a:gd name="T19" fmla="*/ 5 h 61"/>
                <a:gd name="T20" fmla="*/ 4 w 25"/>
                <a:gd name="T21" fmla="*/ 13 h 61"/>
                <a:gd name="T22" fmla="*/ 8 w 25"/>
                <a:gd name="T23" fmla="*/ 21 h 61"/>
                <a:gd name="T24" fmla="*/ 10 w 25"/>
                <a:gd name="T25" fmla="*/ 28 h 61"/>
                <a:gd name="T26" fmla="*/ 12 w 25"/>
                <a:gd name="T27" fmla="*/ 37 h 61"/>
                <a:gd name="T28" fmla="*/ 13 w 25"/>
                <a:gd name="T29" fmla="*/ 45 h 61"/>
                <a:gd name="T30" fmla="*/ 14 w 25"/>
                <a:gd name="T31" fmla="*/ 51 h 61"/>
                <a:gd name="T32" fmla="*/ 15 w 25"/>
                <a:gd name="T33" fmla="*/ 57 h 61"/>
                <a:gd name="T34" fmla="*/ 16 w 25"/>
                <a:gd name="T35" fmla="*/ 61 h 61"/>
                <a:gd name="T36" fmla="*/ 25 w 25"/>
                <a:gd name="T37" fmla="*/ 60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1"/>
                <a:gd name="T59" fmla="*/ 25 w 25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1">
                  <a:moveTo>
                    <a:pt x="25" y="60"/>
                  </a:moveTo>
                  <a:lnTo>
                    <a:pt x="23" y="56"/>
                  </a:lnTo>
                  <a:lnTo>
                    <a:pt x="23" y="49"/>
                  </a:lnTo>
                  <a:lnTo>
                    <a:pt x="22" y="43"/>
                  </a:lnTo>
                  <a:lnTo>
                    <a:pt x="20" y="35"/>
                  </a:lnTo>
                  <a:lnTo>
                    <a:pt x="18" y="26"/>
                  </a:lnTo>
                  <a:lnTo>
                    <a:pt x="16" y="17"/>
                  </a:lnTo>
                  <a:lnTo>
                    <a:pt x="12" y="9"/>
                  </a:lnTo>
                  <a:lnTo>
                    <a:pt x="8" y="0"/>
                  </a:lnTo>
                  <a:lnTo>
                    <a:pt x="0" y="5"/>
                  </a:lnTo>
                  <a:lnTo>
                    <a:pt x="4" y="13"/>
                  </a:lnTo>
                  <a:lnTo>
                    <a:pt x="8" y="21"/>
                  </a:lnTo>
                  <a:lnTo>
                    <a:pt x="10" y="28"/>
                  </a:lnTo>
                  <a:lnTo>
                    <a:pt x="12" y="37"/>
                  </a:lnTo>
                  <a:lnTo>
                    <a:pt x="13" y="45"/>
                  </a:lnTo>
                  <a:lnTo>
                    <a:pt x="14" y="51"/>
                  </a:lnTo>
                  <a:lnTo>
                    <a:pt x="15" y="57"/>
                  </a:lnTo>
                  <a:lnTo>
                    <a:pt x="16" y="61"/>
                  </a:lnTo>
                  <a:lnTo>
                    <a:pt x="25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26" name="Freeform 1064"/>
            <p:cNvSpPr>
              <a:spLocks/>
            </p:cNvSpPr>
            <p:nvPr/>
          </p:nvSpPr>
          <p:spPr bwMode="auto">
            <a:xfrm>
              <a:off x="5442" y="1113"/>
              <a:ext cx="65" cy="106"/>
            </a:xfrm>
            <a:custGeom>
              <a:avLst/>
              <a:gdLst>
                <a:gd name="T0" fmla="*/ 0 w 65"/>
                <a:gd name="T1" fmla="*/ 97 h 106"/>
                <a:gd name="T2" fmla="*/ 0 w 65"/>
                <a:gd name="T3" fmla="*/ 99 h 106"/>
                <a:gd name="T4" fmla="*/ 0 w 65"/>
                <a:gd name="T5" fmla="*/ 102 h 106"/>
                <a:gd name="T6" fmla="*/ 1 w 65"/>
                <a:gd name="T7" fmla="*/ 103 h 106"/>
                <a:gd name="T8" fmla="*/ 2 w 65"/>
                <a:gd name="T9" fmla="*/ 105 h 106"/>
                <a:gd name="T10" fmla="*/ 6 w 65"/>
                <a:gd name="T11" fmla="*/ 106 h 106"/>
                <a:gd name="T12" fmla="*/ 11 w 65"/>
                <a:gd name="T13" fmla="*/ 105 h 106"/>
                <a:gd name="T14" fmla="*/ 17 w 65"/>
                <a:gd name="T15" fmla="*/ 103 h 106"/>
                <a:gd name="T16" fmla="*/ 24 w 65"/>
                <a:gd name="T17" fmla="*/ 100 h 106"/>
                <a:gd name="T18" fmla="*/ 30 w 65"/>
                <a:gd name="T19" fmla="*/ 94 h 106"/>
                <a:gd name="T20" fmla="*/ 38 w 65"/>
                <a:gd name="T21" fmla="*/ 88 h 106"/>
                <a:gd name="T22" fmla="*/ 44 w 65"/>
                <a:gd name="T23" fmla="*/ 80 h 106"/>
                <a:gd name="T24" fmla="*/ 50 w 65"/>
                <a:gd name="T25" fmla="*/ 71 h 106"/>
                <a:gd name="T26" fmla="*/ 57 w 65"/>
                <a:gd name="T27" fmla="*/ 61 h 106"/>
                <a:gd name="T28" fmla="*/ 61 w 65"/>
                <a:gd name="T29" fmla="*/ 50 h 106"/>
                <a:gd name="T30" fmla="*/ 63 w 65"/>
                <a:gd name="T31" fmla="*/ 40 h 106"/>
                <a:gd name="T32" fmla="*/ 65 w 65"/>
                <a:gd name="T33" fmla="*/ 27 h 106"/>
                <a:gd name="T34" fmla="*/ 64 w 65"/>
                <a:gd name="T35" fmla="*/ 14 h 106"/>
                <a:gd name="T36" fmla="*/ 61 w 65"/>
                <a:gd name="T37" fmla="*/ 1 h 106"/>
                <a:gd name="T38" fmla="*/ 60 w 65"/>
                <a:gd name="T39" fmla="*/ 0 h 106"/>
                <a:gd name="T40" fmla="*/ 59 w 65"/>
                <a:gd name="T41" fmla="*/ 0 h 106"/>
                <a:gd name="T42" fmla="*/ 57 w 65"/>
                <a:gd name="T43" fmla="*/ 0 h 106"/>
                <a:gd name="T44" fmla="*/ 55 w 65"/>
                <a:gd name="T45" fmla="*/ 0 h 106"/>
                <a:gd name="T46" fmla="*/ 48 w 65"/>
                <a:gd name="T47" fmla="*/ 3 h 106"/>
                <a:gd name="T48" fmla="*/ 42 w 65"/>
                <a:gd name="T49" fmla="*/ 8 h 106"/>
                <a:gd name="T50" fmla="*/ 36 w 65"/>
                <a:gd name="T51" fmla="*/ 14 h 106"/>
                <a:gd name="T52" fmla="*/ 28 w 65"/>
                <a:gd name="T53" fmla="*/ 22 h 106"/>
                <a:gd name="T54" fmla="*/ 22 w 65"/>
                <a:gd name="T55" fmla="*/ 30 h 106"/>
                <a:gd name="T56" fmla="*/ 16 w 65"/>
                <a:gd name="T57" fmla="*/ 38 h 106"/>
                <a:gd name="T58" fmla="*/ 12 w 65"/>
                <a:gd name="T59" fmla="*/ 46 h 106"/>
                <a:gd name="T60" fmla="*/ 8 w 65"/>
                <a:gd name="T61" fmla="*/ 55 h 106"/>
                <a:gd name="T62" fmla="*/ 6 w 65"/>
                <a:gd name="T63" fmla="*/ 64 h 106"/>
                <a:gd name="T64" fmla="*/ 4 w 65"/>
                <a:gd name="T65" fmla="*/ 71 h 106"/>
                <a:gd name="T66" fmla="*/ 2 w 65"/>
                <a:gd name="T67" fmla="*/ 79 h 106"/>
                <a:gd name="T68" fmla="*/ 1 w 65"/>
                <a:gd name="T69" fmla="*/ 86 h 106"/>
                <a:gd name="T70" fmla="*/ 1 w 65"/>
                <a:gd name="T71" fmla="*/ 92 h 106"/>
                <a:gd name="T72" fmla="*/ 0 w 65"/>
                <a:gd name="T73" fmla="*/ 97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0" y="97"/>
                  </a:moveTo>
                  <a:lnTo>
                    <a:pt x="0" y="99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2" y="105"/>
                  </a:lnTo>
                  <a:lnTo>
                    <a:pt x="6" y="106"/>
                  </a:lnTo>
                  <a:lnTo>
                    <a:pt x="11" y="105"/>
                  </a:lnTo>
                  <a:lnTo>
                    <a:pt x="17" y="103"/>
                  </a:lnTo>
                  <a:lnTo>
                    <a:pt x="24" y="100"/>
                  </a:lnTo>
                  <a:lnTo>
                    <a:pt x="30" y="94"/>
                  </a:lnTo>
                  <a:lnTo>
                    <a:pt x="38" y="88"/>
                  </a:lnTo>
                  <a:lnTo>
                    <a:pt x="44" y="80"/>
                  </a:lnTo>
                  <a:lnTo>
                    <a:pt x="50" y="71"/>
                  </a:lnTo>
                  <a:lnTo>
                    <a:pt x="57" y="61"/>
                  </a:lnTo>
                  <a:lnTo>
                    <a:pt x="61" y="50"/>
                  </a:lnTo>
                  <a:lnTo>
                    <a:pt x="63" y="40"/>
                  </a:lnTo>
                  <a:lnTo>
                    <a:pt x="65" y="27"/>
                  </a:lnTo>
                  <a:lnTo>
                    <a:pt x="64" y="14"/>
                  </a:lnTo>
                  <a:lnTo>
                    <a:pt x="61" y="1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48" y="3"/>
                  </a:lnTo>
                  <a:lnTo>
                    <a:pt x="42" y="8"/>
                  </a:lnTo>
                  <a:lnTo>
                    <a:pt x="36" y="14"/>
                  </a:lnTo>
                  <a:lnTo>
                    <a:pt x="28" y="22"/>
                  </a:lnTo>
                  <a:lnTo>
                    <a:pt x="22" y="30"/>
                  </a:lnTo>
                  <a:lnTo>
                    <a:pt x="16" y="38"/>
                  </a:lnTo>
                  <a:lnTo>
                    <a:pt x="12" y="46"/>
                  </a:lnTo>
                  <a:lnTo>
                    <a:pt x="8" y="55"/>
                  </a:lnTo>
                  <a:lnTo>
                    <a:pt x="6" y="64"/>
                  </a:lnTo>
                  <a:lnTo>
                    <a:pt x="4" y="71"/>
                  </a:lnTo>
                  <a:lnTo>
                    <a:pt x="2" y="79"/>
                  </a:lnTo>
                  <a:lnTo>
                    <a:pt x="1" y="86"/>
                  </a:lnTo>
                  <a:lnTo>
                    <a:pt x="1" y="92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27" name="Freeform 1065"/>
            <p:cNvSpPr>
              <a:spLocks/>
            </p:cNvSpPr>
            <p:nvPr/>
          </p:nvSpPr>
          <p:spPr bwMode="auto">
            <a:xfrm>
              <a:off x="5437" y="1113"/>
              <a:ext cx="75" cy="111"/>
            </a:xfrm>
            <a:custGeom>
              <a:avLst/>
              <a:gdLst>
                <a:gd name="T0" fmla="*/ 62 w 75"/>
                <a:gd name="T1" fmla="*/ 3 h 111"/>
                <a:gd name="T2" fmla="*/ 65 w 75"/>
                <a:gd name="T3" fmla="*/ 15 h 111"/>
                <a:gd name="T4" fmla="*/ 65 w 75"/>
                <a:gd name="T5" fmla="*/ 27 h 111"/>
                <a:gd name="T6" fmla="*/ 64 w 75"/>
                <a:gd name="T7" fmla="*/ 38 h 111"/>
                <a:gd name="T8" fmla="*/ 62 w 75"/>
                <a:gd name="T9" fmla="*/ 49 h 111"/>
                <a:gd name="T10" fmla="*/ 58 w 75"/>
                <a:gd name="T11" fmla="*/ 59 h 111"/>
                <a:gd name="T12" fmla="*/ 52 w 75"/>
                <a:gd name="T13" fmla="*/ 69 h 111"/>
                <a:gd name="T14" fmla="*/ 46 w 75"/>
                <a:gd name="T15" fmla="*/ 77 h 111"/>
                <a:gd name="T16" fmla="*/ 40 w 75"/>
                <a:gd name="T17" fmla="*/ 85 h 111"/>
                <a:gd name="T18" fmla="*/ 33 w 75"/>
                <a:gd name="T19" fmla="*/ 91 h 111"/>
                <a:gd name="T20" fmla="*/ 26 w 75"/>
                <a:gd name="T21" fmla="*/ 96 h 111"/>
                <a:gd name="T22" fmla="*/ 21 w 75"/>
                <a:gd name="T23" fmla="*/ 100 h 111"/>
                <a:gd name="T24" fmla="*/ 15 w 75"/>
                <a:gd name="T25" fmla="*/ 101 h 111"/>
                <a:gd name="T26" fmla="*/ 11 w 75"/>
                <a:gd name="T27" fmla="*/ 102 h 111"/>
                <a:gd name="T28" fmla="*/ 9 w 75"/>
                <a:gd name="T29" fmla="*/ 101 h 111"/>
                <a:gd name="T30" fmla="*/ 10 w 75"/>
                <a:gd name="T31" fmla="*/ 101 h 111"/>
                <a:gd name="T32" fmla="*/ 9 w 75"/>
                <a:gd name="T33" fmla="*/ 100 h 111"/>
                <a:gd name="T34" fmla="*/ 9 w 75"/>
                <a:gd name="T35" fmla="*/ 99 h 111"/>
                <a:gd name="T36" fmla="*/ 9 w 75"/>
                <a:gd name="T37" fmla="*/ 97 h 111"/>
                <a:gd name="T38" fmla="*/ 0 w 75"/>
                <a:gd name="T39" fmla="*/ 96 h 111"/>
                <a:gd name="T40" fmla="*/ 0 w 75"/>
                <a:gd name="T41" fmla="*/ 100 h 111"/>
                <a:gd name="T42" fmla="*/ 0 w 75"/>
                <a:gd name="T43" fmla="*/ 103 h 111"/>
                <a:gd name="T44" fmla="*/ 3 w 75"/>
                <a:gd name="T45" fmla="*/ 106 h 111"/>
                <a:gd name="T46" fmla="*/ 6 w 75"/>
                <a:gd name="T47" fmla="*/ 109 h 111"/>
                <a:gd name="T48" fmla="*/ 11 w 75"/>
                <a:gd name="T49" fmla="*/ 111 h 111"/>
                <a:gd name="T50" fmla="*/ 17 w 75"/>
                <a:gd name="T51" fmla="*/ 111 h 111"/>
                <a:gd name="T52" fmla="*/ 24 w 75"/>
                <a:gd name="T53" fmla="*/ 108 h 111"/>
                <a:gd name="T54" fmla="*/ 31 w 75"/>
                <a:gd name="T55" fmla="*/ 104 h 111"/>
                <a:gd name="T56" fmla="*/ 39 w 75"/>
                <a:gd name="T57" fmla="*/ 98 h 111"/>
                <a:gd name="T58" fmla="*/ 46 w 75"/>
                <a:gd name="T59" fmla="*/ 91 h 111"/>
                <a:gd name="T60" fmla="*/ 53 w 75"/>
                <a:gd name="T61" fmla="*/ 83 h 111"/>
                <a:gd name="T62" fmla="*/ 60 w 75"/>
                <a:gd name="T63" fmla="*/ 74 h 111"/>
                <a:gd name="T64" fmla="*/ 65 w 75"/>
                <a:gd name="T65" fmla="*/ 64 h 111"/>
                <a:gd name="T66" fmla="*/ 70 w 75"/>
                <a:gd name="T67" fmla="*/ 52 h 111"/>
                <a:gd name="T68" fmla="*/ 73 w 75"/>
                <a:gd name="T69" fmla="*/ 40 h 111"/>
                <a:gd name="T70" fmla="*/ 75 w 75"/>
                <a:gd name="T71" fmla="*/ 27 h 111"/>
                <a:gd name="T72" fmla="*/ 73 w 75"/>
                <a:gd name="T73" fmla="*/ 14 h 111"/>
                <a:gd name="T74" fmla="*/ 70 w 75"/>
                <a:gd name="T75" fmla="*/ 0 h 111"/>
                <a:gd name="T76" fmla="*/ 62 w 75"/>
                <a:gd name="T77" fmla="*/ 3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1"/>
                <a:gd name="T119" fmla="*/ 75 w 75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1">
                  <a:moveTo>
                    <a:pt x="62" y="3"/>
                  </a:moveTo>
                  <a:lnTo>
                    <a:pt x="65" y="15"/>
                  </a:lnTo>
                  <a:lnTo>
                    <a:pt x="65" y="27"/>
                  </a:lnTo>
                  <a:lnTo>
                    <a:pt x="64" y="38"/>
                  </a:lnTo>
                  <a:lnTo>
                    <a:pt x="62" y="49"/>
                  </a:lnTo>
                  <a:lnTo>
                    <a:pt x="58" y="59"/>
                  </a:lnTo>
                  <a:lnTo>
                    <a:pt x="52" y="69"/>
                  </a:lnTo>
                  <a:lnTo>
                    <a:pt x="46" y="77"/>
                  </a:lnTo>
                  <a:lnTo>
                    <a:pt x="40" y="85"/>
                  </a:lnTo>
                  <a:lnTo>
                    <a:pt x="33" y="91"/>
                  </a:lnTo>
                  <a:lnTo>
                    <a:pt x="26" y="96"/>
                  </a:lnTo>
                  <a:lnTo>
                    <a:pt x="21" y="100"/>
                  </a:lnTo>
                  <a:lnTo>
                    <a:pt x="15" y="101"/>
                  </a:lnTo>
                  <a:lnTo>
                    <a:pt x="11" y="102"/>
                  </a:lnTo>
                  <a:lnTo>
                    <a:pt x="9" y="101"/>
                  </a:lnTo>
                  <a:lnTo>
                    <a:pt x="10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0" y="96"/>
                  </a:lnTo>
                  <a:lnTo>
                    <a:pt x="0" y="100"/>
                  </a:lnTo>
                  <a:lnTo>
                    <a:pt x="0" y="103"/>
                  </a:lnTo>
                  <a:lnTo>
                    <a:pt x="3" y="106"/>
                  </a:lnTo>
                  <a:lnTo>
                    <a:pt x="6" y="109"/>
                  </a:lnTo>
                  <a:lnTo>
                    <a:pt x="11" y="111"/>
                  </a:lnTo>
                  <a:lnTo>
                    <a:pt x="17" y="111"/>
                  </a:lnTo>
                  <a:lnTo>
                    <a:pt x="24" y="108"/>
                  </a:lnTo>
                  <a:lnTo>
                    <a:pt x="31" y="104"/>
                  </a:lnTo>
                  <a:lnTo>
                    <a:pt x="39" y="98"/>
                  </a:lnTo>
                  <a:lnTo>
                    <a:pt x="46" y="91"/>
                  </a:lnTo>
                  <a:lnTo>
                    <a:pt x="53" y="83"/>
                  </a:lnTo>
                  <a:lnTo>
                    <a:pt x="60" y="74"/>
                  </a:lnTo>
                  <a:lnTo>
                    <a:pt x="65" y="64"/>
                  </a:lnTo>
                  <a:lnTo>
                    <a:pt x="70" y="52"/>
                  </a:lnTo>
                  <a:lnTo>
                    <a:pt x="73" y="40"/>
                  </a:lnTo>
                  <a:lnTo>
                    <a:pt x="75" y="27"/>
                  </a:lnTo>
                  <a:lnTo>
                    <a:pt x="73" y="14"/>
                  </a:lnTo>
                  <a:lnTo>
                    <a:pt x="70" y="0"/>
                  </a:lnTo>
                  <a:lnTo>
                    <a:pt x="62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28" name="Freeform 1066"/>
            <p:cNvSpPr>
              <a:spLocks/>
            </p:cNvSpPr>
            <p:nvPr/>
          </p:nvSpPr>
          <p:spPr bwMode="auto">
            <a:xfrm>
              <a:off x="5454" y="1109"/>
              <a:ext cx="53" cy="45"/>
            </a:xfrm>
            <a:custGeom>
              <a:avLst/>
              <a:gdLst>
                <a:gd name="T0" fmla="*/ 8 w 53"/>
                <a:gd name="T1" fmla="*/ 45 h 45"/>
                <a:gd name="T2" fmla="*/ 13 w 53"/>
                <a:gd name="T3" fmla="*/ 37 h 45"/>
                <a:gd name="T4" fmla="*/ 19 w 53"/>
                <a:gd name="T5" fmla="*/ 28 h 45"/>
                <a:gd name="T6" fmla="*/ 27 w 53"/>
                <a:gd name="T7" fmla="*/ 22 h 45"/>
                <a:gd name="T8" fmla="*/ 33 w 53"/>
                <a:gd name="T9" fmla="*/ 16 h 45"/>
                <a:gd name="T10" fmla="*/ 40 w 53"/>
                <a:gd name="T11" fmla="*/ 12 h 45"/>
                <a:gd name="T12" fmla="*/ 44 w 53"/>
                <a:gd name="T13" fmla="*/ 8 h 45"/>
                <a:gd name="T14" fmla="*/ 45 w 53"/>
                <a:gd name="T15" fmla="*/ 8 h 45"/>
                <a:gd name="T16" fmla="*/ 46 w 53"/>
                <a:gd name="T17" fmla="*/ 8 h 45"/>
                <a:gd name="T18" fmla="*/ 45 w 53"/>
                <a:gd name="T19" fmla="*/ 8 h 45"/>
                <a:gd name="T20" fmla="*/ 45 w 53"/>
                <a:gd name="T21" fmla="*/ 7 h 45"/>
                <a:gd name="T22" fmla="*/ 53 w 53"/>
                <a:gd name="T23" fmla="*/ 4 h 45"/>
                <a:gd name="T24" fmla="*/ 51 w 53"/>
                <a:gd name="T25" fmla="*/ 1 h 45"/>
                <a:gd name="T26" fmla="*/ 47 w 53"/>
                <a:gd name="T27" fmla="*/ 0 h 45"/>
                <a:gd name="T28" fmla="*/ 44 w 53"/>
                <a:gd name="T29" fmla="*/ 0 h 45"/>
                <a:gd name="T30" fmla="*/ 41 w 53"/>
                <a:gd name="T31" fmla="*/ 1 h 45"/>
                <a:gd name="T32" fmla="*/ 34 w 53"/>
                <a:gd name="T33" fmla="*/ 3 h 45"/>
                <a:gd name="T34" fmla="*/ 28 w 53"/>
                <a:gd name="T35" fmla="*/ 8 h 45"/>
                <a:gd name="T36" fmla="*/ 21 w 53"/>
                <a:gd name="T37" fmla="*/ 15 h 45"/>
                <a:gd name="T38" fmla="*/ 13 w 53"/>
                <a:gd name="T39" fmla="*/ 23 h 45"/>
                <a:gd name="T40" fmla="*/ 6 w 53"/>
                <a:gd name="T41" fmla="*/ 30 h 45"/>
                <a:gd name="T42" fmla="*/ 0 w 53"/>
                <a:gd name="T43" fmla="*/ 40 h 45"/>
                <a:gd name="T44" fmla="*/ 8 w 53"/>
                <a:gd name="T45" fmla="*/ 45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5"/>
                <a:gd name="T71" fmla="*/ 53 w 53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5">
                  <a:moveTo>
                    <a:pt x="8" y="45"/>
                  </a:moveTo>
                  <a:lnTo>
                    <a:pt x="13" y="37"/>
                  </a:lnTo>
                  <a:lnTo>
                    <a:pt x="19" y="28"/>
                  </a:lnTo>
                  <a:lnTo>
                    <a:pt x="27" y="22"/>
                  </a:lnTo>
                  <a:lnTo>
                    <a:pt x="33" y="16"/>
                  </a:lnTo>
                  <a:lnTo>
                    <a:pt x="40" y="12"/>
                  </a:lnTo>
                  <a:lnTo>
                    <a:pt x="44" y="8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53" y="4"/>
                  </a:lnTo>
                  <a:lnTo>
                    <a:pt x="51" y="1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3"/>
                  </a:lnTo>
                  <a:lnTo>
                    <a:pt x="28" y="8"/>
                  </a:lnTo>
                  <a:lnTo>
                    <a:pt x="21" y="15"/>
                  </a:lnTo>
                  <a:lnTo>
                    <a:pt x="13" y="23"/>
                  </a:lnTo>
                  <a:lnTo>
                    <a:pt x="6" y="30"/>
                  </a:lnTo>
                  <a:lnTo>
                    <a:pt x="0" y="40"/>
                  </a:lnTo>
                  <a:lnTo>
                    <a:pt x="8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29" name="Freeform 1067"/>
            <p:cNvSpPr>
              <a:spLocks/>
            </p:cNvSpPr>
            <p:nvPr/>
          </p:nvSpPr>
          <p:spPr bwMode="auto">
            <a:xfrm>
              <a:off x="5437" y="1149"/>
              <a:ext cx="25" cy="61"/>
            </a:xfrm>
            <a:custGeom>
              <a:avLst/>
              <a:gdLst>
                <a:gd name="T0" fmla="*/ 9 w 25"/>
                <a:gd name="T1" fmla="*/ 61 h 61"/>
                <a:gd name="T2" fmla="*/ 10 w 25"/>
                <a:gd name="T3" fmla="*/ 56 h 61"/>
                <a:gd name="T4" fmla="*/ 11 w 25"/>
                <a:gd name="T5" fmla="*/ 51 h 61"/>
                <a:gd name="T6" fmla="*/ 12 w 25"/>
                <a:gd name="T7" fmla="*/ 44 h 61"/>
                <a:gd name="T8" fmla="*/ 13 w 25"/>
                <a:gd name="T9" fmla="*/ 36 h 61"/>
                <a:gd name="T10" fmla="*/ 15 w 25"/>
                <a:gd name="T11" fmla="*/ 29 h 61"/>
                <a:gd name="T12" fmla="*/ 17 w 25"/>
                <a:gd name="T13" fmla="*/ 20 h 61"/>
                <a:gd name="T14" fmla="*/ 21 w 25"/>
                <a:gd name="T15" fmla="*/ 12 h 61"/>
                <a:gd name="T16" fmla="*/ 25 w 25"/>
                <a:gd name="T17" fmla="*/ 5 h 61"/>
                <a:gd name="T18" fmla="*/ 17 w 25"/>
                <a:gd name="T19" fmla="*/ 0 h 61"/>
                <a:gd name="T20" fmla="*/ 13 w 25"/>
                <a:gd name="T21" fmla="*/ 8 h 61"/>
                <a:gd name="T22" fmla="*/ 9 w 25"/>
                <a:gd name="T23" fmla="*/ 17 h 61"/>
                <a:gd name="T24" fmla="*/ 7 w 25"/>
                <a:gd name="T25" fmla="*/ 25 h 61"/>
                <a:gd name="T26" fmla="*/ 5 w 25"/>
                <a:gd name="T27" fmla="*/ 34 h 61"/>
                <a:gd name="T28" fmla="*/ 3 w 25"/>
                <a:gd name="T29" fmla="*/ 42 h 61"/>
                <a:gd name="T30" fmla="*/ 2 w 25"/>
                <a:gd name="T31" fmla="*/ 50 h 61"/>
                <a:gd name="T32" fmla="*/ 2 w 25"/>
                <a:gd name="T33" fmla="*/ 55 h 61"/>
                <a:gd name="T34" fmla="*/ 0 w 25"/>
                <a:gd name="T35" fmla="*/ 60 h 61"/>
                <a:gd name="T36" fmla="*/ 9 w 25"/>
                <a:gd name="T37" fmla="*/ 61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1"/>
                <a:gd name="T59" fmla="*/ 25 w 25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1">
                  <a:moveTo>
                    <a:pt x="9" y="61"/>
                  </a:moveTo>
                  <a:lnTo>
                    <a:pt x="10" y="56"/>
                  </a:lnTo>
                  <a:lnTo>
                    <a:pt x="11" y="51"/>
                  </a:lnTo>
                  <a:lnTo>
                    <a:pt x="12" y="44"/>
                  </a:lnTo>
                  <a:lnTo>
                    <a:pt x="13" y="36"/>
                  </a:lnTo>
                  <a:lnTo>
                    <a:pt x="15" y="29"/>
                  </a:lnTo>
                  <a:lnTo>
                    <a:pt x="17" y="20"/>
                  </a:lnTo>
                  <a:lnTo>
                    <a:pt x="21" y="12"/>
                  </a:lnTo>
                  <a:lnTo>
                    <a:pt x="25" y="5"/>
                  </a:lnTo>
                  <a:lnTo>
                    <a:pt x="17" y="0"/>
                  </a:lnTo>
                  <a:lnTo>
                    <a:pt x="13" y="8"/>
                  </a:lnTo>
                  <a:lnTo>
                    <a:pt x="9" y="17"/>
                  </a:lnTo>
                  <a:lnTo>
                    <a:pt x="7" y="25"/>
                  </a:lnTo>
                  <a:lnTo>
                    <a:pt x="5" y="34"/>
                  </a:lnTo>
                  <a:lnTo>
                    <a:pt x="3" y="42"/>
                  </a:lnTo>
                  <a:lnTo>
                    <a:pt x="2" y="50"/>
                  </a:lnTo>
                  <a:lnTo>
                    <a:pt x="2" y="55"/>
                  </a:lnTo>
                  <a:lnTo>
                    <a:pt x="0" y="60"/>
                  </a:lnTo>
                  <a:lnTo>
                    <a:pt x="9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30" name="Freeform 1068"/>
            <p:cNvSpPr>
              <a:spLocks/>
            </p:cNvSpPr>
            <p:nvPr/>
          </p:nvSpPr>
          <p:spPr bwMode="auto">
            <a:xfrm>
              <a:off x="301" y="3565"/>
              <a:ext cx="65" cy="107"/>
            </a:xfrm>
            <a:custGeom>
              <a:avLst/>
              <a:gdLst>
                <a:gd name="T0" fmla="*/ 65 w 65"/>
                <a:gd name="T1" fmla="*/ 97 h 107"/>
                <a:gd name="T2" fmla="*/ 65 w 65"/>
                <a:gd name="T3" fmla="*/ 99 h 107"/>
                <a:gd name="T4" fmla="*/ 65 w 65"/>
                <a:gd name="T5" fmla="*/ 102 h 107"/>
                <a:gd name="T6" fmla="*/ 64 w 65"/>
                <a:gd name="T7" fmla="*/ 103 h 107"/>
                <a:gd name="T8" fmla="*/ 63 w 65"/>
                <a:gd name="T9" fmla="*/ 105 h 107"/>
                <a:gd name="T10" fmla="*/ 59 w 65"/>
                <a:gd name="T11" fmla="*/ 107 h 107"/>
                <a:gd name="T12" fmla="*/ 54 w 65"/>
                <a:gd name="T13" fmla="*/ 105 h 107"/>
                <a:gd name="T14" fmla="*/ 48 w 65"/>
                <a:gd name="T15" fmla="*/ 103 h 107"/>
                <a:gd name="T16" fmla="*/ 41 w 65"/>
                <a:gd name="T17" fmla="*/ 100 h 107"/>
                <a:gd name="T18" fmla="*/ 35 w 65"/>
                <a:gd name="T19" fmla="*/ 94 h 107"/>
                <a:gd name="T20" fmla="*/ 27 w 65"/>
                <a:gd name="T21" fmla="*/ 88 h 107"/>
                <a:gd name="T22" fmla="*/ 21 w 65"/>
                <a:gd name="T23" fmla="*/ 80 h 107"/>
                <a:gd name="T24" fmla="*/ 15 w 65"/>
                <a:gd name="T25" fmla="*/ 71 h 107"/>
                <a:gd name="T26" fmla="*/ 8 w 65"/>
                <a:gd name="T27" fmla="*/ 61 h 107"/>
                <a:gd name="T28" fmla="*/ 4 w 65"/>
                <a:gd name="T29" fmla="*/ 51 h 107"/>
                <a:gd name="T30" fmla="*/ 2 w 65"/>
                <a:gd name="T31" fmla="*/ 40 h 107"/>
                <a:gd name="T32" fmla="*/ 0 w 65"/>
                <a:gd name="T33" fmla="*/ 27 h 107"/>
                <a:gd name="T34" fmla="*/ 1 w 65"/>
                <a:gd name="T35" fmla="*/ 14 h 107"/>
                <a:gd name="T36" fmla="*/ 4 w 65"/>
                <a:gd name="T37" fmla="*/ 1 h 107"/>
                <a:gd name="T38" fmla="*/ 5 w 65"/>
                <a:gd name="T39" fmla="*/ 0 h 107"/>
                <a:gd name="T40" fmla="*/ 6 w 65"/>
                <a:gd name="T41" fmla="*/ 0 h 107"/>
                <a:gd name="T42" fmla="*/ 8 w 65"/>
                <a:gd name="T43" fmla="*/ 0 h 107"/>
                <a:gd name="T44" fmla="*/ 10 w 65"/>
                <a:gd name="T45" fmla="*/ 0 h 107"/>
                <a:gd name="T46" fmla="*/ 17 w 65"/>
                <a:gd name="T47" fmla="*/ 3 h 107"/>
                <a:gd name="T48" fmla="*/ 23 w 65"/>
                <a:gd name="T49" fmla="*/ 8 h 107"/>
                <a:gd name="T50" fmla="*/ 29 w 65"/>
                <a:gd name="T51" fmla="*/ 14 h 107"/>
                <a:gd name="T52" fmla="*/ 37 w 65"/>
                <a:gd name="T53" fmla="*/ 22 h 107"/>
                <a:gd name="T54" fmla="*/ 43 w 65"/>
                <a:gd name="T55" fmla="*/ 30 h 107"/>
                <a:gd name="T56" fmla="*/ 49 w 65"/>
                <a:gd name="T57" fmla="*/ 38 h 107"/>
                <a:gd name="T58" fmla="*/ 54 w 65"/>
                <a:gd name="T59" fmla="*/ 46 h 107"/>
                <a:gd name="T60" fmla="*/ 57 w 65"/>
                <a:gd name="T61" fmla="*/ 55 h 107"/>
                <a:gd name="T62" fmla="*/ 59 w 65"/>
                <a:gd name="T63" fmla="*/ 64 h 107"/>
                <a:gd name="T64" fmla="*/ 61 w 65"/>
                <a:gd name="T65" fmla="*/ 71 h 107"/>
                <a:gd name="T66" fmla="*/ 63 w 65"/>
                <a:gd name="T67" fmla="*/ 79 h 107"/>
                <a:gd name="T68" fmla="*/ 64 w 65"/>
                <a:gd name="T69" fmla="*/ 86 h 107"/>
                <a:gd name="T70" fmla="*/ 64 w 65"/>
                <a:gd name="T71" fmla="*/ 92 h 107"/>
                <a:gd name="T72" fmla="*/ 65 w 65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65" y="97"/>
                  </a:moveTo>
                  <a:lnTo>
                    <a:pt x="65" y="99"/>
                  </a:lnTo>
                  <a:lnTo>
                    <a:pt x="65" y="102"/>
                  </a:lnTo>
                  <a:lnTo>
                    <a:pt x="64" y="103"/>
                  </a:lnTo>
                  <a:lnTo>
                    <a:pt x="63" y="105"/>
                  </a:lnTo>
                  <a:lnTo>
                    <a:pt x="59" y="107"/>
                  </a:lnTo>
                  <a:lnTo>
                    <a:pt x="54" y="105"/>
                  </a:lnTo>
                  <a:lnTo>
                    <a:pt x="48" y="103"/>
                  </a:lnTo>
                  <a:lnTo>
                    <a:pt x="41" y="100"/>
                  </a:lnTo>
                  <a:lnTo>
                    <a:pt x="35" y="94"/>
                  </a:lnTo>
                  <a:lnTo>
                    <a:pt x="27" y="88"/>
                  </a:lnTo>
                  <a:lnTo>
                    <a:pt x="21" y="80"/>
                  </a:lnTo>
                  <a:lnTo>
                    <a:pt x="15" y="71"/>
                  </a:lnTo>
                  <a:lnTo>
                    <a:pt x="8" y="61"/>
                  </a:lnTo>
                  <a:lnTo>
                    <a:pt x="4" y="51"/>
                  </a:lnTo>
                  <a:lnTo>
                    <a:pt x="2" y="40"/>
                  </a:lnTo>
                  <a:lnTo>
                    <a:pt x="0" y="27"/>
                  </a:lnTo>
                  <a:lnTo>
                    <a:pt x="1" y="14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7" y="3"/>
                  </a:lnTo>
                  <a:lnTo>
                    <a:pt x="23" y="8"/>
                  </a:lnTo>
                  <a:lnTo>
                    <a:pt x="29" y="14"/>
                  </a:lnTo>
                  <a:lnTo>
                    <a:pt x="37" y="22"/>
                  </a:lnTo>
                  <a:lnTo>
                    <a:pt x="43" y="30"/>
                  </a:lnTo>
                  <a:lnTo>
                    <a:pt x="49" y="38"/>
                  </a:lnTo>
                  <a:lnTo>
                    <a:pt x="54" y="46"/>
                  </a:lnTo>
                  <a:lnTo>
                    <a:pt x="57" y="55"/>
                  </a:lnTo>
                  <a:lnTo>
                    <a:pt x="59" y="64"/>
                  </a:lnTo>
                  <a:lnTo>
                    <a:pt x="61" y="71"/>
                  </a:lnTo>
                  <a:lnTo>
                    <a:pt x="63" y="79"/>
                  </a:lnTo>
                  <a:lnTo>
                    <a:pt x="64" y="86"/>
                  </a:lnTo>
                  <a:lnTo>
                    <a:pt x="64" y="92"/>
                  </a:lnTo>
                  <a:lnTo>
                    <a:pt x="65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31" name="Freeform 1069"/>
            <p:cNvSpPr>
              <a:spLocks/>
            </p:cNvSpPr>
            <p:nvPr/>
          </p:nvSpPr>
          <p:spPr bwMode="auto">
            <a:xfrm>
              <a:off x="296" y="3565"/>
              <a:ext cx="75" cy="111"/>
            </a:xfrm>
            <a:custGeom>
              <a:avLst/>
              <a:gdLst>
                <a:gd name="T0" fmla="*/ 5 w 75"/>
                <a:gd name="T1" fmla="*/ 0 h 111"/>
                <a:gd name="T2" fmla="*/ 2 w 75"/>
                <a:gd name="T3" fmla="*/ 14 h 111"/>
                <a:gd name="T4" fmla="*/ 0 w 75"/>
                <a:gd name="T5" fmla="*/ 27 h 111"/>
                <a:gd name="T6" fmla="*/ 2 w 75"/>
                <a:gd name="T7" fmla="*/ 40 h 111"/>
                <a:gd name="T8" fmla="*/ 5 w 75"/>
                <a:gd name="T9" fmla="*/ 52 h 111"/>
                <a:gd name="T10" fmla="*/ 10 w 75"/>
                <a:gd name="T11" fmla="*/ 64 h 111"/>
                <a:gd name="T12" fmla="*/ 15 w 75"/>
                <a:gd name="T13" fmla="*/ 74 h 111"/>
                <a:gd name="T14" fmla="*/ 22 w 75"/>
                <a:gd name="T15" fmla="*/ 83 h 111"/>
                <a:gd name="T16" fmla="*/ 29 w 75"/>
                <a:gd name="T17" fmla="*/ 91 h 111"/>
                <a:gd name="T18" fmla="*/ 36 w 75"/>
                <a:gd name="T19" fmla="*/ 98 h 111"/>
                <a:gd name="T20" fmla="*/ 44 w 75"/>
                <a:gd name="T21" fmla="*/ 103 h 111"/>
                <a:gd name="T22" fmla="*/ 51 w 75"/>
                <a:gd name="T23" fmla="*/ 108 h 111"/>
                <a:gd name="T24" fmla="*/ 58 w 75"/>
                <a:gd name="T25" fmla="*/ 111 h 111"/>
                <a:gd name="T26" fmla="*/ 64 w 75"/>
                <a:gd name="T27" fmla="*/ 111 h 111"/>
                <a:gd name="T28" fmla="*/ 70 w 75"/>
                <a:gd name="T29" fmla="*/ 109 h 111"/>
                <a:gd name="T30" fmla="*/ 72 w 75"/>
                <a:gd name="T31" fmla="*/ 107 h 111"/>
                <a:gd name="T32" fmla="*/ 75 w 75"/>
                <a:gd name="T33" fmla="*/ 103 h 111"/>
                <a:gd name="T34" fmla="*/ 75 w 75"/>
                <a:gd name="T35" fmla="*/ 100 h 111"/>
                <a:gd name="T36" fmla="*/ 75 w 75"/>
                <a:gd name="T37" fmla="*/ 96 h 111"/>
                <a:gd name="T38" fmla="*/ 66 w 75"/>
                <a:gd name="T39" fmla="*/ 97 h 111"/>
                <a:gd name="T40" fmla="*/ 66 w 75"/>
                <a:gd name="T41" fmla="*/ 99 h 111"/>
                <a:gd name="T42" fmla="*/ 66 w 75"/>
                <a:gd name="T43" fmla="*/ 100 h 111"/>
                <a:gd name="T44" fmla="*/ 65 w 75"/>
                <a:gd name="T45" fmla="*/ 101 h 111"/>
                <a:gd name="T46" fmla="*/ 66 w 75"/>
                <a:gd name="T47" fmla="*/ 101 h 111"/>
                <a:gd name="T48" fmla="*/ 64 w 75"/>
                <a:gd name="T49" fmla="*/ 102 h 111"/>
                <a:gd name="T50" fmla="*/ 60 w 75"/>
                <a:gd name="T51" fmla="*/ 101 h 111"/>
                <a:gd name="T52" fmla="*/ 54 w 75"/>
                <a:gd name="T53" fmla="*/ 100 h 111"/>
                <a:gd name="T54" fmla="*/ 49 w 75"/>
                <a:gd name="T55" fmla="*/ 96 h 111"/>
                <a:gd name="T56" fmla="*/ 42 w 75"/>
                <a:gd name="T57" fmla="*/ 91 h 111"/>
                <a:gd name="T58" fmla="*/ 35 w 75"/>
                <a:gd name="T59" fmla="*/ 85 h 111"/>
                <a:gd name="T60" fmla="*/ 29 w 75"/>
                <a:gd name="T61" fmla="*/ 77 h 111"/>
                <a:gd name="T62" fmla="*/ 23 w 75"/>
                <a:gd name="T63" fmla="*/ 69 h 111"/>
                <a:gd name="T64" fmla="*/ 17 w 75"/>
                <a:gd name="T65" fmla="*/ 59 h 111"/>
                <a:gd name="T66" fmla="*/ 13 w 75"/>
                <a:gd name="T67" fmla="*/ 49 h 111"/>
                <a:gd name="T68" fmla="*/ 11 w 75"/>
                <a:gd name="T69" fmla="*/ 38 h 111"/>
                <a:gd name="T70" fmla="*/ 10 w 75"/>
                <a:gd name="T71" fmla="*/ 27 h 111"/>
                <a:gd name="T72" fmla="*/ 10 w 75"/>
                <a:gd name="T73" fmla="*/ 15 h 111"/>
                <a:gd name="T74" fmla="*/ 13 w 75"/>
                <a:gd name="T75" fmla="*/ 3 h 111"/>
                <a:gd name="T76" fmla="*/ 5 w 75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1"/>
                <a:gd name="T119" fmla="*/ 75 w 75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1">
                  <a:moveTo>
                    <a:pt x="5" y="0"/>
                  </a:moveTo>
                  <a:lnTo>
                    <a:pt x="2" y="14"/>
                  </a:lnTo>
                  <a:lnTo>
                    <a:pt x="0" y="27"/>
                  </a:lnTo>
                  <a:lnTo>
                    <a:pt x="2" y="40"/>
                  </a:lnTo>
                  <a:lnTo>
                    <a:pt x="5" y="52"/>
                  </a:lnTo>
                  <a:lnTo>
                    <a:pt x="10" y="64"/>
                  </a:lnTo>
                  <a:lnTo>
                    <a:pt x="15" y="74"/>
                  </a:lnTo>
                  <a:lnTo>
                    <a:pt x="22" y="83"/>
                  </a:lnTo>
                  <a:lnTo>
                    <a:pt x="29" y="91"/>
                  </a:lnTo>
                  <a:lnTo>
                    <a:pt x="36" y="98"/>
                  </a:lnTo>
                  <a:lnTo>
                    <a:pt x="44" y="103"/>
                  </a:lnTo>
                  <a:lnTo>
                    <a:pt x="51" y="108"/>
                  </a:lnTo>
                  <a:lnTo>
                    <a:pt x="58" y="111"/>
                  </a:lnTo>
                  <a:lnTo>
                    <a:pt x="64" y="111"/>
                  </a:lnTo>
                  <a:lnTo>
                    <a:pt x="70" y="109"/>
                  </a:lnTo>
                  <a:lnTo>
                    <a:pt x="72" y="107"/>
                  </a:lnTo>
                  <a:lnTo>
                    <a:pt x="75" y="103"/>
                  </a:lnTo>
                  <a:lnTo>
                    <a:pt x="75" y="100"/>
                  </a:lnTo>
                  <a:lnTo>
                    <a:pt x="75" y="96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2"/>
                  </a:lnTo>
                  <a:lnTo>
                    <a:pt x="60" y="101"/>
                  </a:lnTo>
                  <a:lnTo>
                    <a:pt x="54" y="100"/>
                  </a:lnTo>
                  <a:lnTo>
                    <a:pt x="49" y="96"/>
                  </a:lnTo>
                  <a:lnTo>
                    <a:pt x="42" y="91"/>
                  </a:lnTo>
                  <a:lnTo>
                    <a:pt x="35" y="85"/>
                  </a:lnTo>
                  <a:lnTo>
                    <a:pt x="29" y="77"/>
                  </a:lnTo>
                  <a:lnTo>
                    <a:pt x="23" y="69"/>
                  </a:lnTo>
                  <a:lnTo>
                    <a:pt x="17" y="59"/>
                  </a:lnTo>
                  <a:lnTo>
                    <a:pt x="13" y="49"/>
                  </a:lnTo>
                  <a:lnTo>
                    <a:pt x="11" y="38"/>
                  </a:lnTo>
                  <a:lnTo>
                    <a:pt x="10" y="27"/>
                  </a:lnTo>
                  <a:lnTo>
                    <a:pt x="10" y="15"/>
                  </a:lnTo>
                  <a:lnTo>
                    <a:pt x="13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32" name="Freeform 1070"/>
            <p:cNvSpPr>
              <a:spLocks/>
            </p:cNvSpPr>
            <p:nvPr/>
          </p:nvSpPr>
          <p:spPr bwMode="auto">
            <a:xfrm>
              <a:off x="301" y="3561"/>
              <a:ext cx="53" cy="45"/>
            </a:xfrm>
            <a:custGeom>
              <a:avLst/>
              <a:gdLst>
                <a:gd name="T0" fmla="*/ 53 w 53"/>
                <a:gd name="T1" fmla="*/ 40 h 45"/>
                <a:gd name="T2" fmla="*/ 47 w 53"/>
                <a:gd name="T3" fmla="*/ 30 h 45"/>
                <a:gd name="T4" fmla="*/ 40 w 53"/>
                <a:gd name="T5" fmla="*/ 23 h 45"/>
                <a:gd name="T6" fmla="*/ 32 w 53"/>
                <a:gd name="T7" fmla="*/ 15 h 45"/>
                <a:gd name="T8" fmla="*/ 25 w 53"/>
                <a:gd name="T9" fmla="*/ 8 h 45"/>
                <a:gd name="T10" fmla="*/ 19 w 53"/>
                <a:gd name="T11" fmla="*/ 3 h 45"/>
                <a:gd name="T12" fmla="*/ 12 w 53"/>
                <a:gd name="T13" fmla="*/ 1 h 45"/>
                <a:gd name="T14" fmla="*/ 9 w 53"/>
                <a:gd name="T15" fmla="*/ 0 h 45"/>
                <a:gd name="T16" fmla="*/ 6 w 53"/>
                <a:gd name="T17" fmla="*/ 0 h 45"/>
                <a:gd name="T18" fmla="*/ 3 w 53"/>
                <a:gd name="T19" fmla="*/ 1 h 45"/>
                <a:gd name="T20" fmla="*/ 0 w 53"/>
                <a:gd name="T21" fmla="*/ 4 h 45"/>
                <a:gd name="T22" fmla="*/ 8 w 53"/>
                <a:gd name="T23" fmla="*/ 7 h 45"/>
                <a:gd name="T24" fmla="*/ 8 w 53"/>
                <a:gd name="T25" fmla="*/ 8 h 45"/>
                <a:gd name="T26" fmla="*/ 7 w 53"/>
                <a:gd name="T27" fmla="*/ 8 h 45"/>
                <a:gd name="T28" fmla="*/ 8 w 53"/>
                <a:gd name="T29" fmla="*/ 8 h 45"/>
                <a:gd name="T30" fmla="*/ 9 w 53"/>
                <a:gd name="T31" fmla="*/ 8 h 45"/>
                <a:gd name="T32" fmla="*/ 13 w 53"/>
                <a:gd name="T33" fmla="*/ 12 h 45"/>
                <a:gd name="T34" fmla="*/ 20 w 53"/>
                <a:gd name="T35" fmla="*/ 16 h 45"/>
                <a:gd name="T36" fmla="*/ 26 w 53"/>
                <a:gd name="T37" fmla="*/ 22 h 45"/>
                <a:gd name="T38" fmla="*/ 34 w 53"/>
                <a:gd name="T39" fmla="*/ 28 h 45"/>
                <a:gd name="T40" fmla="*/ 40 w 53"/>
                <a:gd name="T41" fmla="*/ 37 h 45"/>
                <a:gd name="T42" fmla="*/ 45 w 53"/>
                <a:gd name="T43" fmla="*/ 45 h 45"/>
                <a:gd name="T44" fmla="*/ 53 w 53"/>
                <a:gd name="T45" fmla="*/ 40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5"/>
                <a:gd name="T71" fmla="*/ 53 w 53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5">
                  <a:moveTo>
                    <a:pt x="53" y="40"/>
                  </a:moveTo>
                  <a:lnTo>
                    <a:pt x="47" y="30"/>
                  </a:lnTo>
                  <a:lnTo>
                    <a:pt x="40" y="23"/>
                  </a:lnTo>
                  <a:lnTo>
                    <a:pt x="32" y="15"/>
                  </a:lnTo>
                  <a:lnTo>
                    <a:pt x="25" y="8"/>
                  </a:lnTo>
                  <a:lnTo>
                    <a:pt x="19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0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9" y="8"/>
                  </a:lnTo>
                  <a:lnTo>
                    <a:pt x="13" y="12"/>
                  </a:lnTo>
                  <a:lnTo>
                    <a:pt x="20" y="16"/>
                  </a:lnTo>
                  <a:lnTo>
                    <a:pt x="26" y="22"/>
                  </a:lnTo>
                  <a:lnTo>
                    <a:pt x="34" y="28"/>
                  </a:lnTo>
                  <a:lnTo>
                    <a:pt x="40" y="37"/>
                  </a:lnTo>
                  <a:lnTo>
                    <a:pt x="45" y="45"/>
                  </a:lnTo>
                  <a:lnTo>
                    <a:pt x="53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33" name="Freeform 1071"/>
            <p:cNvSpPr>
              <a:spLocks/>
            </p:cNvSpPr>
            <p:nvPr/>
          </p:nvSpPr>
          <p:spPr bwMode="auto">
            <a:xfrm>
              <a:off x="346" y="3601"/>
              <a:ext cx="25" cy="61"/>
            </a:xfrm>
            <a:custGeom>
              <a:avLst/>
              <a:gdLst>
                <a:gd name="T0" fmla="*/ 25 w 25"/>
                <a:gd name="T1" fmla="*/ 60 h 61"/>
                <a:gd name="T2" fmla="*/ 23 w 25"/>
                <a:gd name="T3" fmla="*/ 55 h 61"/>
                <a:gd name="T4" fmla="*/ 23 w 25"/>
                <a:gd name="T5" fmla="*/ 50 h 61"/>
                <a:gd name="T6" fmla="*/ 22 w 25"/>
                <a:gd name="T7" fmla="*/ 42 h 61"/>
                <a:gd name="T8" fmla="*/ 20 w 25"/>
                <a:gd name="T9" fmla="*/ 34 h 61"/>
                <a:gd name="T10" fmla="*/ 18 w 25"/>
                <a:gd name="T11" fmla="*/ 25 h 61"/>
                <a:gd name="T12" fmla="*/ 16 w 25"/>
                <a:gd name="T13" fmla="*/ 17 h 61"/>
                <a:gd name="T14" fmla="*/ 12 w 25"/>
                <a:gd name="T15" fmla="*/ 8 h 61"/>
                <a:gd name="T16" fmla="*/ 8 w 25"/>
                <a:gd name="T17" fmla="*/ 0 h 61"/>
                <a:gd name="T18" fmla="*/ 0 w 25"/>
                <a:gd name="T19" fmla="*/ 5 h 61"/>
                <a:gd name="T20" fmla="*/ 4 w 25"/>
                <a:gd name="T21" fmla="*/ 12 h 61"/>
                <a:gd name="T22" fmla="*/ 8 w 25"/>
                <a:gd name="T23" fmla="*/ 20 h 61"/>
                <a:gd name="T24" fmla="*/ 10 w 25"/>
                <a:gd name="T25" fmla="*/ 29 h 61"/>
                <a:gd name="T26" fmla="*/ 12 w 25"/>
                <a:gd name="T27" fmla="*/ 36 h 61"/>
                <a:gd name="T28" fmla="*/ 13 w 25"/>
                <a:gd name="T29" fmla="*/ 44 h 61"/>
                <a:gd name="T30" fmla="*/ 14 w 25"/>
                <a:gd name="T31" fmla="*/ 51 h 61"/>
                <a:gd name="T32" fmla="*/ 15 w 25"/>
                <a:gd name="T33" fmla="*/ 56 h 61"/>
                <a:gd name="T34" fmla="*/ 16 w 25"/>
                <a:gd name="T35" fmla="*/ 61 h 61"/>
                <a:gd name="T36" fmla="*/ 25 w 25"/>
                <a:gd name="T37" fmla="*/ 60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1"/>
                <a:gd name="T59" fmla="*/ 25 w 25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1">
                  <a:moveTo>
                    <a:pt x="25" y="60"/>
                  </a:moveTo>
                  <a:lnTo>
                    <a:pt x="23" y="55"/>
                  </a:lnTo>
                  <a:lnTo>
                    <a:pt x="23" y="50"/>
                  </a:lnTo>
                  <a:lnTo>
                    <a:pt x="22" y="42"/>
                  </a:lnTo>
                  <a:lnTo>
                    <a:pt x="20" y="34"/>
                  </a:lnTo>
                  <a:lnTo>
                    <a:pt x="18" y="25"/>
                  </a:lnTo>
                  <a:lnTo>
                    <a:pt x="16" y="17"/>
                  </a:lnTo>
                  <a:lnTo>
                    <a:pt x="12" y="8"/>
                  </a:lnTo>
                  <a:lnTo>
                    <a:pt x="8" y="0"/>
                  </a:lnTo>
                  <a:lnTo>
                    <a:pt x="0" y="5"/>
                  </a:lnTo>
                  <a:lnTo>
                    <a:pt x="4" y="12"/>
                  </a:lnTo>
                  <a:lnTo>
                    <a:pt x="8" y="20"/>
                  </a:lnTo>
                  <a:lnTo>
                    <a:pt x="10" y="29"/>
                  </a:lnTo>
                  <a:lnTo>
                    <a:pt x="12" y="36"/>
                  </a:lnTo>
                  <a:lnTo>
                    <a:pt x="13" y="44"/>
                  </a:lnTo>
                  <a:lnTo>
                    <a:pt x="14" y="51"/>
                  </a:lnTo>
                  <a:lnTo>
                    <a:pt x="15" y="56"/>
                  </a:lnTo>
                  <a:lnTo>
                    <a:pt x="16" y="61"/>
                  </a:lnTo>
                  <a:lnTo>
                    <a:pt x="25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34" name="Freeform 1072"/>
            <p:cNvSpPr>
              <a:spLocks/>
            </p:cNvSpPr>
            <p:nvPr/>
          </p:nvSpPr>
          <p:spPr bwMode="auto">
            <a:xfrm>
              <a:off x="5442" y="3682"/>
              <a:ext cx="65" cy="97"/>
            </a:xfrm>
            <a:custGeom>
              <a:avLst/>
              <a:gdLst>
                <a:gd name="T0" fmla="*/ 0 w 65"/>
                <a:gd name="T1" fmla="*/ 88 h 97"/>
                <a:gd name="T2" fmla="*/ 0 w 65"/>
                <a:gd name="T3" fmla="*/ 91 h 97"/>
                <a:gd name="T4" fmla="*/ 0 w 65"/>
                <a:gd name="T5" fmla="*/ 93 h 97"/>
                <a:gd name="T6" fmla="*/ 1 w 65"/>
                <a:gd name="T7" fmla="*/ 95 h 97"/>
                <a:gd name="T8" fmla="*/ 2 w 65"/>
                <a:gd name="T9" fmla="*/ 96 h 97"/>
                <a:gd name="T10" fmla="*/ 6 w 65"/>
                <a:gd name="T11" fmla="*/ 97 h 97"/>
                <a:gd name="T12" fmla="*/ 11 w 65"/>
                <a:gd name="T13" fmla="*/ 97 h 97"/>
                <a:gd name="T14" fmla="*/ 17 w 65"/>
                <a:gd name="T15" fmla="*/ 95 h 97"/>
                <a:gd name="T16" fmla="*/ 24 w 65"/>
                <a:gd name="T17" fmla="*/ 92 h 97"/>
                <a:gd name="T18" fmla="*/ 30 w 65"/>
                <a:gd name="T19" fmla="*/ 86 h 97"/>
                <a:gd name="T20" fmla="*/ 38 w 65"/>
                <a:gd name="T21" fmla="*/ 81 h 97"/>
                <a:gd name="T22" fmla="*/ 44 w 65"/>
                <a:gd name="T23" fmla="*/ 73 h 97"/>
                <a:gd name="T24" fmla="*/ 50 w 65"/>
                <a:gd name="T25" fmla="*/ 65 h 97"/>
                <a:gd name="T26" fmla="*/ 57 w 65"/>
                <a:gd name="T27" fmla="*/ 56 h 97"/>
                <a:gd name="T28" fmla="*/ 61 w 65"/>
                <a:gd name="T29" fmla="*/ 47 h 97"/>
                <a:gd name="T30" fmla="*/ 63 w 65"/>
                <a:gd name="T31" fmla="*/ 37 h 97"/>
                <a:gd name="T32" fmla="*/ 65 w 65"/>
                <a:gd name="T33" fmla="*/ 26 h 97"/>
                <a:gd name="T34" fmla="*/ 64 w 65"/>
                <a:gd name="T35" fmla="*/ 15 h 97"/>
                <a:gd name="T36" fmla="*/ 61 w 65"/>
                <a:gd name="T37" fmla="*/ 3 h 97"/>
                <a:gd name="T38" fmla="*/ 60 w 65"/>
                <a:gd name="T39" fmla="*/ 2 h 97"/>
                <a:gd name="T40" fmla="*/ 59 w 65"/>
                <a:gd name="T41" fmla="*/ 0 h 97"/>
                <a:gd name="T42" fmla="*/ 57 w 65"/>
                <a:gd name="T43" fmla="*/ 2 h 97"/>
                <a:gd name="T44" fmla="*/ 55 w 65"/>
                <a:gd name="T45" fmla="*/ 2 h 97"/>
                <a:gd name="T46" fmla="*/ 48 w 65"/>
                <a:gd name="T47" fmla="*/ 4 h 97"/>
                <a:gd name="T48" fmla="*/ 42 w 65"/>
                <a:gd name="T49" fmla="*/ 8 h 97"/>
                <a:gd name="T50" fmla="*/ 36 w 65"/>
                <a:gd name="T51" fmla="*/ 14 h 97"/>
                <a:gd name="T52" fmla="*/ 28 w 65"/>
                <a:gd name="T53" fmla="*/ 20 h 97"/>
                <a:gd name="T54" fmla="*/ 22 w 65"/>
                <a:gd name="T55" fmla="*/ 28 h 97"/>
                <a:gd name="T56" fmla="*/ 16 w 65"/>
                <a:gd name="T57" fmla="*/ 36 h 97"/>
                <a:gd name="T58" fmla="*/ 11 w 65"/>
                <a:gd name="T59" fmla="*/ 43 h 97"/>
                <a:gd name="T60" fmla="*/ 8 w 65"/>
                <a:gd name="T61" fmla="*/ 51 h 97"/>
                <a:gd name="T62" fmla="*/ 6 w 65"/>
                <a:gd name="T63" fmla="*/ 59 h 97"/>
                <a:gd name="T64" fmla="*/ 4 w 65"/>
                <a:gd name="T65" fmla="*/ 65 h 97"/>
                <a:gd name="T66" fmla="*/ 2 w 65"/>
                <a:gd name="T67" fmla="*/ 73 h 97"/>
                <a:gd name="T68" fmla="*/ 1 w 65"/>
                <a:gd name="T69" fmla="*/ 78 h 97"/>
                <a:gd name="T70" fmla="*/ 1 w 65"/>
                <a:gd name="T71" fmla="*/ 84 h 97"/>
                <a:gd name="T72" fmla="*/ 0 w 65"/>
                <a:gd name="T73" fmla="*/ 88 h 9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97"/>
                <a:gd name="T113" fmla="*/ 65 w 65"/>
                <a:gd name="T114" fmla="*/ 97 h 9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97">
                  <a:moveTo>
                    <a:pt x="0" y="88"/>
                  </a:moveTo>
                  <a:lnTo>
                    <a:pt x="0" y="91"/>
                  </a:lnTo>
                  <a:lnTo>
                    <a:pt x="0" y="93"/>
                  </a:lnTo>
                  <a:lnTo>
                    <a:pt x="1" y="95"/>
                  </a:lnTo>
                  <a:lnTo>
                    <a:pt x="2" y="96"/>
                  </a:lnTo>
                  <a:lnTo>
                    <a:pt x="6" y="97"/>
                  </a:lnTo>
                  <a:lnTo>
                    <a:pt x="11" y="97"/>
                  </a:lnTo>
                  <a:lnTo>
                    <a:pt x="17" y="95"/>
                  </a:lnTo>
                  <a:lnTo>
                    <a:pt x="24" y="92"/>
                  </a:lnTo>
                  <a:lnTo>
                    <a:pt x="30" y="86"/>
                  </a:lnTo>
                  <a:lnTo>
                    <a:pt x="38" y="81"/>
                  </a:lnTo>
                  <a:lnTo>
                    <a:pt x="44" y="73"/>
                  </a:lnTo>
                  <a:lnTo>
                    <a:pt x="50" y="65"/>
                  </a:lnTo>
                  <a:lnTo>
                    <a:pt x="57" y="56"/>
                  </a:lnTo>
                  <a:lnTo>
                    <a:pt x="61" y="47"/>
                  </a:lnTo>
                  <a:lnTo>
                    <a:pt x="63" y="37"/>
                  </a:lnTo>
                  <a:lnTo>
                    <a:pt x="65" y="26"/>
                  </a:lnTo>
                  <a:lnTo>
                    <a:pt x="64" y="15"/>
                  </a:lnTo>
                  <a:lnTo>
                    <a:pt x="61" y="3"/>
                  </a:lnTo>
                  <a:lnTo>
                    <a:pt x="60" y="2"/>
                  </a:lnTo>
                  <a:lnTo>
                    <a:pt x="59" y="0"/>
                  </a:lnTo>
                  <a:lnTo>
                    <a:pt x="57" y="2"/>
                  </a:lnTo>
                  <a:lnTo>
                    <a:pt x="55" y="2"/>
                  </a:lnTo>
                  <a:lnTo>
                    <a:pt x="48" y="4"/>
                  </a:lnTo>
                  <a:lnTo>
                    <a:pt x="42" y="8"/>
                  </a:lnTo>
                  <a:lnTo>
                    <a:pt x="36" y="14"/>
                  </a:lnTo>
                  <a:lnTo>
                    <a:pt x="28" y="20"/>
                  </a:lnTo>
                  <a:lnTo>
                    <a:pt x="22" y="28"/>
                  </a:lnTo>
                  <a:lnTo>
                    <a:pt x="16" y="36"/>
                  </a:lnTo>
                  <a:lnTo>
                    <a:pt x="11" y="43"/>
                  </a:lnTo>
                  <a:lnTo>
                    <a:pt x="8" y="51"/>
                  </a:lnTo>
                  <a:lnTo>
                    <a:pt x="6" y="59"/>
                  </a:lnTo>
                  <a:lnTo>
                    <a:pt x="4" y="65"/>
                  </a:lnTo>
                  <a:lnTo>
                    <a:pt x="2" y="73"/>
                  </a:lnTo>
                  <a:lnTo>
                    <a:pt x="1" y="78"/>
                  </a:lnTo>
                  <a:lnTo>
                    <a:pt x="1" y="84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35" name="Freeform 1073"/>
            <p:cNvSpPr>
              <a:spLocks/>
            </p:cNvSpPr>
            <p:nvPr/>
          </p:nvSpPr>
          <p:spPr bwMode="auto">
            <a:xfrm>
              <a:off x="5437" y="3682"/>
              <a:ext cx="75" cy="102"/>
            </a:xfrm>
            <a:custGeom>
              <a:avLst/>
              <a:gdLst>
                <a:gd name="T0" fmla="*/ 62 w 75"/>
                <a:gd name="T1" fmla="*/ 5 h 102"/>
                <a:gd name="T2" fmla="*/ 65 w 75"/>
                <a:gd name="T3" fmla="*/ 15 h 102"/>
                <a:gd name="T4" fmla="*/ 65 w 75"/>
                <a:gd name="T5" fmla="*/ 26 h 102"/>
                <a:gd name="T6" fmla="*/ 64 w 75"/>
                <a:gd name="T7" fmla="*/ 36 h 102"/>
                <a:gd name="T8" fmla="*/ 62 w 75"/>
                <a:gd name="T9" fmla="*/ 46 h 102"/>
                <a:gd name="T10" fmla="*/ 58 w 75"/>
                <a:gd name="T11" fmla="*/ 54 h 102"/>
                <a:gd name="T12" fmla="*/ 52 w 75"/>
                <a:gd name="T13" fmla="*/ 63 h 102"/>
                <a:gd name="T14" fmla="*/ 46 w 75"/>
                <a:gd name="T15" fmla="*/ 71 h 102"/>
                <a:gd name="T16" fmla="*/ 40 w 75"/>
                <a:gd name="T17" fmla="*/ 77 h 102"/>
                <a:gd name="T18" fmla="*/ 33 w 75"/>
                <a:gd name="T19" fmla="*/ 83 h 102"/>
                <a:gd name="T20" fmla="*/ 27 w 75"/>
                <a:gd name="T21" fmla="*/ 87 h 102"/>
                <a:gd name="T22" fmla="*/ 21 w 75"/>
                <a:gd name="T23" fmla="*/ 91 h 102"/>
                <a:gd name="T24" fmla="*/ 15 w 75"/>
                <a:gd name="T25" fmla="*/ 93 h 102"/>
                <a:gd name="T26" fmla="*/ 11 w 75"/>
                <a:gd name="T27" fmla="*/ 93 h 102"/>
                <a:gd name="T28" fmla="*/ 9 w 75"/>
                <a:gd name="T29" fmla="*/ 92 h 102"/>
                <a:gd name="T30" fmla="*/ 10 w 75"/>
                <a:gd name="T31" fmla="*/ 92 h 102"/>
                <a:gd name="T32" fmla="*/ 9 w 75"/>
                <a:gd name="T33" fmla="*/ 92 h 102"/>
                <a:gd name="T34" fmla="*/ 9 w 75"/>
                <a:gd name="T35" fmla="*/ 91 h 102"/>
                <a:gd name="T36" fmla="*/ 9 w 75"/>
                <a:gd name="T37" fmla="*/ 88 h 102"/>
                <a:gd name="T38" fmla="*/ 0 w 75"/>
                <a:gd name="T39" fmla="*/ 87 h 102"/>
                <a:gd name="T40" fmla="*/ 0 w 75"/>
                <a:gd name="T41" fmla="*/ 91 h 102"/>
                <a:gd name="T42" fmla="*/ 0 w 75"/>
                <a:gd name="T43" fmla="*/ 94 h 102"/>
                <a:gd name="T44" fmla="*/ 3 w 75"/>
                <a:gd name="T45" fmla="*/ 97 h 102"/>
                <a:gd name="T46" fmla="*/ 6 w 75"/>
                <a:gd name="T47" fmla="*/ 100 h 102"/>
                <a:gd name="T48" fmla="*/ 11 w 75"/>
                <a:gd name="T49" fmla="*/ 102 h 102"/>
                <a:gd name="T50" fmla="*/ 17 w 75"/>
                <a:gd name="T51" fmla="*/ 102 h 102"/>
                <a:gd name="T52" fmla="*/ 24 w 75"/>
                <a:gd name="T53" fmla="*/ 99 h 102"/>
                <a:gd name="T54" fmla="*/ 31 w 75"/>
                <a:gd name="T55" fmla="*/ 95 h 102"/>
                <a:gd name="T56" fmla="*/ 39 w 75"/>
                <a:gd name="T57" fmla="*/ 91 h 102"/>
                <a:gd name="T58" fmla="*/ 46 w 75"/>
                <a:gd name="T59" fmla="*/ 84 h 102"/>
                <a:gd name="T60" fmla="*/ 53 w 75"/>
                <a:gd name="T61" fmla="*/ 76 h 102"/>
                <a:gd name="T62" fmla="*/ 60 w 75"/>
                <a:gd name="T63" fmla="*/ 69 h 102"/>
                <a:gd name="T64" fmla="*/ 65 w 75"/>
                <a:gd name="T65" fmla="*/ 59 h 102"/>
                <a:gd name="T66" fmla="*/ 70 w 75"/>
                <a:gd name="T67" fmla="*/ 49 h 102"/>
                <a:gd name="T68" fmla="*/ 73 w 75"/>
                <a:gd name="T69" fmla="*/ 38 h 102"/>
                <a:gd name="T70" fmla="*/ 75 w 75"/>
                <a:gd name="T71" fmla="*/ 26 h 102"/>
                <a:gd name="T72" fmla="*/ 73 w 75"/>
                <a:gd name="T73" fmla="*/ 14 h 102"/>
                <a:gd name="T74" fmla="*/ 70 w 75"/>
                <a:gd name="T75" fmla="*/ 0 h 102"/>
                <a:gd name="T76" fmla="*/ 62 w 75"/>
                <a:gd name="T77" fmla="*/ 5 h 1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02"/>
                <a:gd name="T119" fmla="*/ 75 w 75"/>
                <a:gd name="T120" fmla="*/ 102 h 10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02">
                  <a:moveTo>
                    <a:pt x="62" y="5"/>
                  </a:moveTo>
                  <a:lnTo>
                    <a:pt x="65" y="15"/>
                  </a:lnTo>
                  <a:lnTo>
                    <a:pt x="65" y="26"/>
                  </a:lnTo>
                  <a:lnTo>
                    <a:pt x="64" y="36"/>
                  </a:lnTo>
                  <a:lnTo>
                    <a:pt x="62" y="46"/>
                  </a:lnTo>
                  <a:lnTo>
                    <a:pt x="58" y="54"/>
                  </a:lnTo>
                  <a:lnTo>
                    <a:pt x="52" y="63"/>
                  </a:lnTo>
                  <a:lnTo>
                    <a:pt x="46" y="71"/>
                  </a:lnTo>
                  <a:lnTo>
                    <a:pt x="40" y="77"/>
                  </a:lnTo>
                  <a:lnTo>
                    <a:pt x="33" y="83"/>
                  </a:lnTo>
                  <a:lnTo>
                    <a:pt x="27" y="87"/>
                  </a:lnTo>
                  <a:lnTo>
                    <a:pt x="21" y="91"/>
                  </a:lnTo>
                  <a:lnTo>
                    <a:pt x="15" y="93"/>
                  </a:lnTo>
                  <a:lnTo>
                    <a:pt x="11" y="93"/>
                  </a:lnTo>
                  <a:lnTo>
                    <a:pt x="9" y="92"/>
                  </a:lnTo>
                  <a:lnTo>
                    <a:pt x="10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88"/>
                  </a:lnTo>
                  <a:lnTo>
                    <a:pt x="0" y="87"/>
                  </a:lnTo>
                  <a:lnTo>
                    <a:pt x="0" y="91"/>
                  </a:lnTo>
                  <a:lnTo>
                    <a:pt x="0" y="94"/>
                  </a:lnTo>
                  <a:lnTo>
                    <a:pt x="3" y="97"/>
                  </a:lnTo>
                  <a:lnTo>
                    <a:pt x="6" y="100"/>
                  </a:lnTo>
                  <a:lnTo>
                    <a:pt x="11" y="102"/>
                  </a:lnTo>
                  <a:lnTo>
                    <a:pt x="17" y="102"/>
                  </a:lnTo>
                  <a:lnTo>
                    <a:pt x="24" y="99"/>
                  </a:lnTo>
                  <a:lnTo>
                    <a:pt x="31" y="95"/>
                  </a:lnTo>
                  <a:lnTo>
                    <a:pt x="39" y="91"/>
                  </a:lnTo>
                  <a:lnTo>
                    <a:pt x="46" y="84"/>
                  </a:lnTo>
                  <a:lnTo>
                    <a:pt x="53" y="76"/>
                  </a:lnTo>
                  <a:lnTo>
                    <a:pt x="60" y="69"/>
                  </a:lnTo>
                  <a:lnTo>
                    <a:pt x="65" y="59"/>
                  </a:lnTo>
                  <a:lnTo>
                    <a:pt x="70" y="49"/>
                  </a:lnTo>
                  <a:lnTo>
                    <a:pt x="73" y="38"/>
                  </a:lnTo>
                  <a:lnTo>
                    <a:pt x="75" y="26"/>
                  </a:lnTo>
                  <a:lnTo>
                    <a:pt x="73" y="14"/>
                  </a:lnTo>
                  <a:lnTo>
                    <a:pt x="70" y="0"/>
                  </a:lnTo>
                  <a:lnTo>
                    <a:pt x="62" y="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36" name="Freeform 1074"/>
            <p:cNvSpPr>
              <a:spLocks/>
            </p:cNvSpPr>
            <p:nvPr/>
          </p:nvSpPr>
          <p:spPr bwMode="auto">
            <a:xfrm>
              <a:off x="5454" y="3678"/>
              <a:ext cx="53" cy="42"/>
            </a:xfrm>
            <a:custGeom>
              <a:avLst/>
              <a:gdLst>
                <a:gd name="T0" fmla="*/ 8 w 53"/>
                <a:gd name="T1" fmla="*/ 42 h 42"/>
                <a:gd name="T2" fmla="*/ 13 w 53"/>
                <a:gd name="T3" fmla="*/ 35 h 42"/>
                <a:gd name="T4" fmla="*/ 19 w 53"/>
                <a:gd name="T5" fmla="*/ 28 h 42"/>
                <a:gd name="T6" fmla="*/ 26 w 53"/>
                <a:gd name="T7" fmla="*/ 21 h 42"/>
                <a:gd name="T8" fmla="*/ 33 w 53"/>
                <a:gd name="T9" fmla="*/ 17 h 42"/>
                <a:gd name="T10" fmla="*/ 38 w 53"/>
                <a:gd name="T11" fmla="*/ 12 h 42"/>
                <a:gd name="T12" fmla="*/ 44 w 53"/>
                <a:gd name="T13" fmla="*/ 10 h 42"/>
                <a:gd name="T14" fmla="*/ 45 w 53"/>
                <a:gd name="T15" fmla="*/ 10 h 42"/>
                <a:gd name="T16" fmla="*/ 46 w 53"/>
                <a:gd name="T17" fmla="*/ 10 h 42"/>
                <a:gd name="T18" fmla="*/ 45 w 53"/>
                <a:gd name="T19" fmla="*/ 9 h 42"/>
                <a:gd name="T20" fmla="*/ 53 w 53"/>
                <a:gd name="T21" fmla="*/ 4 h 42"/>
                <a:gd name="T22" fmla="*/ 50 w 53"/>
                <a:gd name="T23" fmla="*/ 2 h 42"/>
                <a:gd name="T24" fmla="*/ 47 w 53"/>
                <a:gd name="T25" fmla="*/ 0 h 42"/>
                <a:gd name="T26" fmla="*/ 44 w 53"/>
                <a:gd name="T27" fmla="*/ 0 h 42"/>
                <a:gd name="T28" fmla="*/ 41 w 53"/>
                <a:gd name="T29" fmla="*/ 1 h 42"/>
                <a:gd name="T30" fmla="*/ 34 w 53"/>
                <a:gd name="T31" fmla="*/ 4 h 42"/>
                <a:gd name="T32" fmla="*/ 28 w 53"/>
                <a:gd name="T33" fmla="*/ 9 h 42"/>
                <a:gd name="T34" fmla="*/ 21 w 53"/>
                <a:gd name="T35" fmla="*/ 14 h 42"/>
                <a:gd name="T36" fmla="*/ 13 w 53"/>
                <a:gd name="T37" fmla="*/ 21 h 42"/>
                <a:gd name="T38" fmla="*/ 7 w 53"/>
                <a:gd name="T39" fmla="*/ 29 h 42"/>
                <a:gd name="T40" fmla="*/ 0 w 53"/>
                <a:gd name="T41" fmla="*/ 37 h 42"/>
                <a:gd name="T42" fmla="*/ 8 w 53"/>
                <a:gd name="T43" fmla="*/ 42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2"/>
                <a:gd name="T68" fmla="*/ 53 w 53"/>
                <a:gd name="T69" fmla="*/ 42 h 4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2">
                  <a:moveTo>
                    <a:pt x="8" y="42"/>
                  </a:moveTo>
                  <a:lnTo>
                    <a:pt x="13" y="35"/>
                  </a:lnTo>
                  <a:lnTo>
                    <a:pt x="19" y="28"/>
                  </a:lnTo>
                  <a:lnTo>
                    <a:pt x="26" y="21"/>
                  </a:lnTo>
                  <a:lnTo>
                    <a:pt x="33" y="17"/>
                  </a:lnTo>
                  <a:lnTo>
                    <a:pt x="38" y="12"/>
                  </a:lnTo>
                  <a:lnTo>
                    <a:pt x="44" y="10"/>
                  </a:lnTo>
                  <a:lnTo>
                    <a:pt x="45" y="10"/>
                  </a:lnTo>
                  <a:lnTo>
                    <a:pt x="46" y="10"/>
                  </a:lnTo>
                  <a:lnTo>
                    <a:pt x="45" y="9"/>
                  </a:lnTo>
                  <a:lnTo>
                    <a:pt x="53" y="4"/>
                  </a:lnTo>
                  <a:lnTo>
                    <a:pt x="50" y="2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4"/>
                  </a:lnTo>
                  <a:lnTo>
                    <a:pt x="28" y="9"/>
                  </a:lnTo>
                  <a:lnTo>
                    <a:pt x="21" y="14"/>
                  </a:lnTo>
                  <a:lnTo>
                    <a:pt x="13" y="21"/>
                  </a:lnTo>
                  <a:lnTo>
                    <a:pt x="7" y="29"/>
                  </a:lnTo>
                  <a:lnTo>
                    <a:pt x="0" y="37"/>
                  </a:lnTo>
                  <a:lnTo>
                    <a:pt x="8" y="4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37" name="Freeform 1075"/>
            <p:cNvSpPr>
              <a:spLocks/>
            </p:cNvSpPr>
            <p:nvPr/>
          </p:nvSpPr>
          <p:spPr bwMode="auto">
            <a:xfrm>
              <a:off x="5437" y="3715"/>
              <a:ext cx="25" cy="55"/>
            </a:xfrm>
            <a:custGeom>
              <a:avLst/>
              <a:gdLst>
                <a:gd name="T0" fmla="*/ 9 w 25"/>
                <a:gd name="T1" fmla="*/ 55 h 55"/>
                <a:gd name="T2" fmla="*/ 10 w 25"/>
                <a:gd name="T3" fmla="*/ 52 h 55"/>
                <a:gd name="T4" fmla="*/ 11 w 25"/>
                <a:gd name="T5" fmla="*/ 47 h 55"/>
                <a:gd name="T6" fmla="*/ 12 w 25"/>
                <a:gd name="T7" fmla="*/ 40 h 55"/>
                <a:gd name="T8" fmla="*/ 13 w 25"/>
                <a:gd name="T9" fmla="*/ 33 h 55"/>
                <a:gd name="T10" fmla="*/ 15 w 25"/>
                <a:gd name="T11" fmla="*/ 27 h 55"/>
                <a:gd name="T12" fmla="*/ 17 w 25"/>
                <a:gd name="T13" fmla="*/ 19 h 55"/>
                <a:gd name="T14" fmla="*/ 21 w 25"/>
                <a:gd name="T15" fmla="*/ 13 h 55"/>
                <a:gd name="T16" fmla="*/ 25 w 25"/>
                <a:gd name="T17" fmla="*/ 5 h 55"/>
                <a:gd name="T18" fmla="*/ 17 w 25"/>
                <a:gd name="T19" fmla="*/ 0 h 55"/>
                <a:gd name="T20" fmla="*/ 13 w 25"/>
                <a:gd name="T21" fmla="*/ 8 h 55"/>
                <a:gd name="T22" fmla="*/ 9 w 25"/>
                <a:gd name="T23" fmla="*/ 16 h 55"/>
                <a:gd name="T24" fmla="*/ 7 w 25"/>
                <a:gd name="T25" fmla="*/ 23 h 55"/>
                <a:gd name="T26" fmla="*/ 5 w 25"/>
                <a:gd name="T27" fmla="*/ 31 h 55"/>
                <a:gd name="T28" fmla="*/ 3 w 25"/>
                <a:gd name="T29" fmla="*/ 39 h 55"/>
                <a:gd name="T30" fmla="*/ 2 w 25"/>
                <a:gd name="T31" fmla="*/ 45 h 55"/>
                <a:gd name="T32" fmla="*/ 2 w 25"/>
                <a:gd name="T33" fmla="*/ 50 h 55"/>
                <a:gd name="T34" fmla="*/ 0 w 25"/>
                <a:gd name="T35" fmla="*/ 54 h 55"/>
                <a:gd name="T36" fmla="*/ 9 w 25"/>
                <a:gd name="T37" fmla="*/ 55 h 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55"/>
                <a:gd name="T59" fmla="*/ 25 w 25"/>
                <a:gd name="T60" fmla="*/ 55 h 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55">
                  <a:moveTo>
                    <a:pt x="9" y="55"/>
                  </a:moveTo>
                  <a:lnTo>
                    <a:pt x="10" y="52"/>
                  </a:lnTo>
                  <a:lnTo>
                    <a:pt x="11" y="47"/>
                  </a:lnTo>
                  <a:lnTo>
                    <a:pt x="12" y="40"/>
                  </a:lnTo>
                  <a:lnTo>
                    <a:pt x="13" y="33"/>
                  </a:lnTo>
                  <a:lnTo>
                    <a:pt x="15" y="27"/>
                  </a:lnTo>
                  <a:lnTo>
                    <a:pt x="17" y="19"/>
                  </a:lnTo>
                  <a:lnTo>
                    <a:pt x="21" y="13"/>
                  </a:lnTo>
                  <a:lnTo>
                    <a:pt x="25" y="5"/>
                  </a:lnTo>
                  <a:lnTo>
                    <a:pt x="17" y="0"/>
                  </a:lnTo>
                  <a:lnTo>
                    <a:pt x="13" y="8"/>
                  </a:lnTo>
                  <a:lnTo>
                    <a:pt x="9" y="16"/>
                  </a:lnTo>
                  <a:lnTo>
                    <a:pt x="7" y="23"/>
                  </a:lnTo>
                  <a:lnTo>
                    <a:pt x="5" y="31"/>
                  </a:lnTo>
                  <a:lnTo>
                    <a:pt x="3" y="39"/>
                  </a:lnTo>
                  <a:lnTo>
                    <a:pt x="2" y="45"/>
                  </a:lnTo>
                  <a:lnTo>
                    <a:pt x="2" y="50"/>
                  </a:lnTo>
                  <a:lnTo>
                    <a:pt x="0" y="54"/>
                  </a:lnTo>
                  <a:lnTo>
                    <a:pt x="9" y="5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38" name="Freeform 1076"/>
            <p:cNvSpPr>
              <a:spLocks/>
            </p:cNvSpPr>
            <p:nvPr/>
          </p:nvSpPr>
          <p:spPr bwMode="auto">
            <a:xfrm>
              <a:off x="303" y="1927"/>
              <a:ext cx="65" cy="106"/>
            </a:xfrm>
            <a:custGeom>
              <a:avLst/>
              <a:gdLst>
                <a:gd name="T0" fmla="*/ 65 w 65"/>
                <a:gd name="T1" fmla="*/ 96 h 106"/>
                <a:gd name="T2" fmla="*/ 65 w 65"/>
                <a:gd name="T3" fmla="*/ 100 h 106"/>
                <a:gd name="T4" fmla="*/ 64 w 65"/>
                <a:gd name="T5" fmla="*/ 102 h 106"/>
                <a:gd name="T6" fmla="*/ 64 w 65"/>
                <a:gd name="T7" fmla="*/ 104 h 106"/>
                <a:gd name="T8" fmla="*/ 62 w 65"/>
                <a:gd name="T9" fmla="*/ 105 h 106"/>
                <a:gd name="T10" fmla="*/ 59 w 65"/>
                <a:gd name="T11" fmla="*/ 106 h 106"/>
                <a:gd name="T12" fmla="*/ 54 w 65"/>
                <a:gd name="T13" fmla="*/ 106 h 106"/>
                <a:gd name="T14" fmla="*/ 48 w 65"/>
                <a:gd name="T15" fmla="*/ 104 h 106"/>
                <a:gd name="T16" fmla="*/ 41 w 65"/>
                <a:gd name="T17" fmla="*/ 100 h 106"/>
                <a:gd name="T18" fmla="*/ 35 w 65"/>
                <a:gd name="T19" fmla="*/ 94 h 106"/>
                <a:gd name="T20" fmla="*/ 27 w 65"/>
                <a:gd name="T21" fmla="*/ 88 h 106"/>
                <a:gd name="T22" fmla="*/ 20 w 65"/>
                <a:gd name="T23" fmla="*/ 80 h 106"/>
                <a:gd name="T24" fmla="*/ 14 w 65"/>
                <a:gd name="T25" fmla="*/ 71 h 106"/>
                <a:gd name="T26" fmla="*/ 8 w 65"/>
                <a:gd name="T27" fmla="*/ 61 h 106"/>
                <a:gd name="T28" fmla="*/ 4 w 65"/>
                <a:gd name="T29" fmla="*/ 50 h 106"/>
                <a:gd name="T30" fmla="*/ 1 w 65"/>
                <a:gd name="T31" fmla="*/ 39 h 106"/>
                <a:gd name="T32" fmla="*/ 0 w 65"/>
                <a:gd name="T33" fmla="*/ 27 h 106"/>
                <a:gd name="T34" fmla="*/ 1 w 65"/>
                <a:gd name="T35" fmla="*/ 14 h 106"/>
                <a:gd name="T36" fmla="*/ 4 w 65"/>
                <a:gd name="T37" fmla="*/ 2 h 106"/>
                <a:gd name="T38" fmla="*/ 5 w 65"/>
                <a:gd name="T39" fmla="*/ 1 h 106"/>
                <a:gd name="T40" fmla="*/ 6 w 65"/>
                <a:gd name="T41" fmla="*/ 0 h 106"/>
                <a:gd name="T42" fmla="*/ 8 w 65"/>
                <a:gd name="T43" fmla="*/ 0 h 106"/>
                <a:gd name="T44" fmla="*/ 10 w 65"/>
                <a:gd name="T45" fmla="*/ 1 h 106"/>
                <a:gd name="T46" fmla="*/ 16 w 65"/>
                <a:gd name="T47" fmla="*/ 3 h 106"/>
                <a:gd name="T48" fmla="*/ 23 w 65"/>
                <a:gd name="T49" fmla="*/ 7 h 106"/>
                <a:gd name="T50" fmla="*/ 29 w 65"/>
                <a:gd name="T51" fmla="*/ 14 h 106"/>
                <a:gd name="T52" fmla="*/ 37 w 65"/>
                <a:gd name="T53" fmla="*/ 22 h 106"/>
                <a:gd name="T54" fmla="*/ 43 w 65"/>
                <a:gd name="T55" fmla="*/ 29 h 106"/>
                <a:gd name="T56" fmla="*/ 48 w 65"/>
                <a:gd name="T57" fmla="*/ 38 h 106"/>
                <a:gd name="T58" fmla="*/ 53 w 65"/>
                <a:gd name="T59" fmla="*/ 46 h 106"/>
                <a:gd name="T60" fmla="*/ 57 w 65"/>
                <a:gd name="T61" fmla="*/ 55 h 106"/>
                <a:gd name="T62" fmla="*/ 59 w 65"/>
                <a:gd name="T63" fmla="*/ 63 h 106"/>
                <a:gd name="T64" fmla="*/ 61 w 65"/>
                <a:gd name="T65" fmla="*/ 71 h 106"/>
                <a:gd name="T66" fmla="*/ 62 w 65"/>
                <a:gd name="T67" fmla="*/ 79 h 106"/>
                <a:gd name="T68" fmla="*/ 63 w 65"/>
                <a:gd name="T69" fmla="*/ 86 h 106"/>
                <a:gd name="T70" fmla="*/ 64 w 65"/>
                <a:gd name="T71" fmla="*/ 92 h 106"/>
                <a:gd name="T72" fmla="*/ 65 w 65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65" y="96"/>
                  </a:moveTo>
                  <a:lnTo>
                    <a:pt x="65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2" y="105"/>
                  </a:lnTo>
                  <a:lnTo>
                    <a:pt x="59" y="106"/>
                  </a:lnTo>
                  <a:lnTo>
                    <a:pt x="54" y="106"/>
                  </a:lnTo>
                  <a:lnTo>
                    <a:pt x="48" y="104"/>
                  </a:lnTo>
                  <a:lnTo>
                    <a:pt x="41" y="100"/>
                  </a:lnTo>
                  <a:lnTo>
                    <a:pt x="35" y="94"/>
                  </a:lnTo>
                  <a:lnTo>
                    <a:pt x="27" y="88"/>
                  </a:lnTo>
                  <a:lnTo>
                    <a:pt x="20" y="80"/>
                  </a:lnTo>
                  <a:lnTo>
                    <a:pt x="14" y="71"/>
                  </a:lnTo>
                  <a:lnTo>
                    <a:pt x="8" y="61"/>
                  </a:lnTo>
                  <a:lnTo>
                    <a:pt x="4" y="50"/>
                  </a:lnTo>
                  <a:lnTo>
                    <a:pt x="1" y="39"/>
                  </a:lnTo>
                  <a:lnTo>
                    <a:pt x="0" y="27"/>
                  </a:lnTo>
                  <a:lnTo>
                    <a:pt x="1" y="14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6" y="3"/>
                  </a:lnTo>
                  <a:lnTo>
                    <a:pt x="23" y="7"/>
                  </a:lnTo>
                  <a:lnTo>
                    <a:pt x="29" y="14"/>
                  </a:lnTo>
                  <a:lnTo>
                    <a:pt x="37" y="22"/>
                  </a:lnTo>
                  <a:lnTo>
                    <a:pt x="43" y="29"/>
                  </a:lnTo>
                  <a:lnTo>
                    <a:pt x="48" y="38"/>
                  </a:lnTo>
                  <a:lnTo>
                    <a:pt x="53" y="46"/>
                  </a:lnTo>
                  <a:lnTo>
                    <a:pt x="57" y="55"/>
                  </a:lnTo>
                  <a:lnTo>
                    <a:pt x="59" y="63"/>
                  </a:lnTo>
                  <a:lnTo>
                    <a:pt x="61" y="71"/>
                  </a:lnTo>
                  <a:lnTo>
                    <a:pt x="62" y="79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5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39" name="Freeform 1077"/>
            <p:cNvSpPr>
              <a:spLocks/>
            </p:cNvSpPr>
            <p:nvPr/>
          </p:nvSpPr>
          <p:spPr bwMode="auto">
            <a:xfrm>
              <a:off x="299" y="1927"/>
              <a:ext cx="74" cy="111"/>
            </a:xfrm>
            <a:custGeom>
              <a:avLst/>
              <a:gdLst>
                <a:gd name="T0" fmla="*/ 4 w 74"/>
                <a:gd name="T1" fmla="*/ 0 h 111"/>
                <a:gd name="T2" fmla="*/ 1 w 74"/>
                <a:gd name="T3" fmla="*/ 14 h 111"/>
                <a:gd name="T4" fmla="*/ 0 w 74"/>
                <a:gd name="T5" fmla="*/ 27 h 111"/>
                <a:gd name="T6" fmla="*/ 1 w 74"/>
                <a:gd name="T7" fmla="*/ 40 h 111"/>
                <a:gd name="T8" fmla="*/ 4 w 74"/>
                <a:gd name="T9" fmla="*/ 52 h 111"/>
                <a:gd name="T10" fmla="*/ 9 w 74"/>
                <a:gd name="T11" fmla="*/ 63 h 111"/>
                <a:gd name="T12" fmla="*/ 14 w 74"/>
                <a:gd name="T13" fmla="*/ 73 h 111"/>
                <a:gd name="T14" fmla="*/ 21 w 74"/>
                <a:gd name="T15" fmla="*/ 83 h 111"/>
                <a:gd name="T16" fmla="*/ 28 w 74"/>
                <a:gd name="T17" fmla="*/ 91 h 111"/>
                <a:gd name="T18" fmla="*/ 36 w 74"/>
                <a:gd name="T19" fmla="*/ 98 h 111"/>
                <a:gd name="T20" fmla="*/ 43 w 74"/>
                <a:gd name="T21" fmla="*/ 104 h 111"/>
                <a:gd name="T22" fmla="*/ 50 w 74"/>
                <a:gd name="T23" fmla="*/ 107 h 111"/>
                <a:gd name="T24" fmla="*/ 57 w 74"/>
                <a:gd name="T25" fmla="*/ 111 h 111"/>
                <a:gd name="T26" fmla="*/ 63 w 74"/>
                <a:gd name="T27" fmla="*/ 111 h 111"/>
                <a:gd name="T28" fmla="*/ 68 w 74"/>
                <a:gd name="T29" fmla="*/ 108 h 111"/>
                <a:gd name="T30" fmla="*/ 72 w 74"/>
                <a:gd name="T31" fmla="*/ 106 h 111"/>
                <a:gd name="T32" fmla="*/ 73 w 74"/>
                <a:gd name="T33" fmla="*/ 103 h 111"/>
                <a:gd name="T34" fmla="*/ 74 w 74"/>
                <a:gd name="T35" fmla="*/ 100 h 111"/>
                <a:gd name="T36" fmla="*/ 74 w 74"/>
                <a:gd name="T37" fmla="*/ 95 h 111"/>
                <a:gd name="T38" fmla="*/ 65 w 74"/>
                <a:gd name="T39" fmla="*/ 96 h 111"/>
                <a:gd name="T40" fmla="*/ 65 w 74"/>
                <a:gd name="T41" fmla="*/ 98 h 111"/>
                <a:gd name="T42" fmla="*/ 64 w 74"/>
                <a:gd name="T43" fmla="*/ 101 h 111"/>
                <a:gd name="T44" fmla="*/ 62 w 74"/>
                <a:gd name="T45" fmla="*/ 102 h 111"/>
                <a:gd name="T46" fmla="*/ 59 w 74"/>
                <a:gd name="T47" fmla="*/ 102 h 111"/>
                <a:gd name="T48" fmla="*/ 54 w 74"/>
                <a:gd name="T49" fmla="*/ 100 h 111"/>
                <a:gd name="T50" fmla="*/ 47 w 74"/>
                <a:gd name="T51" fmla="*/ 96 h 111"/>
                <a:gd name="T52" fmla="*/ 41 w 74"/>
                <a:gd name="T53" fmla="*/ 91 h 111"/>
                <a:gd name="T54" fmla="*/ 34 w 74"/>
                <a:gd name="T55" fmla="*/ 84 h 111"/>
                <a:gd name="T56" fmla="*/ 28 w 74"/>
                <a:gd name="T57" fmla="*/ 78 h 111"/>
                <a:gd name="T58" fmla="*/ 22 w 74"/>
                <a:gd name="T59" fmla="*/ 69 h 111"/>
                <a:gd name="T60" fmla="*/ 17 w 74"/>
                <a:gd name="T61" fmla="*/ 59 h 111"/>
                <a:gd name="T62" fmla="*/ 12 w 74"/>
                <a:gd name="T63" fmla="*/ 49 h 111"/>
                <a:gd name="T64" fmla="*/ 9 w 74"/>
                <a:gd name="T65" fmla="*/ 38 h 111"/>
                <a:gd name="T66" fmla="*/ 8 w 74"/>
                <a:gd name="T67" fmla="*/ 27 h 111"/>
                <a:gd name="T68" fmla="*/ 9 w 74"/>
                <a:gd name="T69" fmla="*/ 15 h 111"/>
                <a:gd name="T70" fmla="*/ 12 w 74"/>
                <a:gd name="T71" fmla="*/ 3 h 111"/>
                <a:gd name="T72" fmla="*/ 4 w 74"/>
                <a:gd name="T73" fmla="*/ 0 h 1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4"/>
                <a:gd name="T112" fmla="*/ 0 h 111"/>
                <a:gd name="T113" fmla="*/ 74 w 74"/>
                <a:gd name="T114" fmla="*/ 111 h 1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4" h="111">
                  <a:moveTo>
                    <a:pt x="4" y="0"/>
                  </a:moveTo>
                  <a:lnTo>
                    <a:pt x="1" y="14"/>
                  </a:lnTo>
                  <a:lnTo>
                    <a:pt x="0" y="27"/>
                  </a:lnTo>
                  <a:lnTo>
                    <a:pt x="1" y="40"/>
                  </a:lnTo>
                  <a:lnTo>
                    <a:pt x="4" y="52"/>
                  </a:lnTo>
                  <a:lnTo>
                    <a:pt x="9" y="63"/>
                  </a:lnTo>
                  <a:lnTo>
                    <a:pt x="14" y="73"/>
                  </a:lnTo>
                  <a:lnTo>
                    <a:pt x="21" y="83"/>
                  </a:lnTo>
                  <a:lnTo>
                    <a:pt x="28" y="91"/>
                  </a:lnTo>
                  <a:lnTo>
                    <a:pt x="36" y="98"/>
                  </a:lnTo>
                  <a:lnTo>
                    <a:pt x="43" y="104"/>
                  </a:lnTo>
                  <a:lnTo>
                    <a:pt x="50" y="107"/>
                  </a:lnTo>
                  <a:lnTo>
                    <a:pt x="57" y="111"/>
                  </a:lnTo>
                  <a:lnTo>
                    <a:pt x="63" y="111"/>
                  </a:lnTo>
                  <a:lnTo>
                    <a:pt x="68" y="108"/>
                  </a:lnTo>
                  <a:lnTo>
                    <a:pt x="72" y="106"/>
                  </a:lnTo>
                  <a:lnTo>
                    <a:pt x="73" y="103"/>
                  </a:lnTo>
                  <a:lnTo>
                    <a:pt x="74" y="100"/>
                  </a:lnTo>
                  <a:lnTo>
                    <a:pt x="74" y="95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4" y="101"/>
                  </a:lnTo>
                  <a:lnTo>
                    <a:pt x="62" y="102"/>
                  </a:lnTo>
                  <a:lnTo>
                    <a:pt x="59" y="102"/>
                  </a:lnTo>
                  <a:lnTo>
                    <a:pt x="54" y="100"/>
                  </a:lnTo>
                  <a:lnTo>
                    <a:pt x="47" y="96"/>
                  </a:lnTo>
                  <a:lnTo>
                    <a:pt x="41" y="91"/>
                  </a:lnTo>
                  <a:lnTo>
                    <a:pt x="34" y="84"/>
                  </a:lnTo>
                  <a:lnTo>
                    <a:pt x="28" y="78"/>
                  </a:lnTo>
                  <a:lnTo>
                    <a:pt x="22" y="69"/>
                  </a:lnTo>
                  <a:lnTo>
                    <a:pt x="17" y="59"/>
                  </a:lnTo>
                  <a:lnTo>
                    <a:pt x="12" y="49"/>
                  </a:lnTo>
                  <a:lnTo>
                    <a:pt x="9" y="38"/>
                  </a:lnTo>
                  <a:lnTo>
                    <a:pt x="8" y="27"/>
                  </a:lnTo>
                  <a:lnTo>
                    <a:pt x="9" y="15"/>
                  </a:lnTo>
                  <a:lnTo>
                    <a:pt x="12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40" name="Freeform 1078"/>
            <p:cNvSpPr>
              <a:spLocks/>
            </p:cNvSpPr>
            <p:nvPr/>
          </p:nvSpPr>
          <p:spPr bwMode="auto">
            <a:xfrm>
              <a:off x="303" y="1922"/>
              <a:ext cx="53" cy="45"/>
            </a:xfrm>
            <a:custGeom>
              <a:avLst/>
              <a:gdLst>
                <a:gd name="T0" fmla="*/ 53 w 53"/>
                <a:gd name="T1" fmla="*/ 41 h 45"/>
                <a:gd name="T2" fmla="*/ 46 w 53"/>
                <a:gd name="T3" fmla="*/ 32 h 45"/>
                <a:gd name="T4" fmla="*/ 40 w 53"/>
                <a:gd name="T5" fmla="*/ 23 h 45"/>
                <a:gd name="T6" fmla="*/ 33 w 53"/>
                <a:gd name="T7" fmla="*/ 16 h 45"/>
                <a:gd name="T8" fmla="*/ 25 w 53"/>
                <a:gd name="T9" fmla="*/ 9 h 45"/>
                <a:gd name="T10" fmla="*/ 19 w 53"/>
                <a:gd name="T11" fmla="*/ 5 h 45"/>
                <a:gd name="T12" fmla="*/ 13 w 53"/>
                <a:gd name="T13" fmla="*/ 1 h 45"/>
                <a:gd name="T14" fmla="*/ 9 w 53"/>
                <a:gd name="T15" fmla="*/ 0 h 45"/>
                <a:gd name="T16" fmla="*/ 6 w 53"/>
                <a:gd name="T17" fmla="*/ 0 h 45"/>
                <a:gd name="T18" fmla="*/ 2 w 53"/>
                <a:gd name="T19" fmla="*/ 1 h 45"/>
                <a:gd name="T20" fmla="*/ 0 w 53"/>
                <a:gd name="T21" fmla="*/ 5 h 45"/>
                <a:gd name="T22" fmla="*/ 8 w 53"/>
                <a:gd name="T23" fmla="*/ 8 h 45"/>
                <a:gd name="T24" fmla="*/ 8 w 53"/>
                <a:gd name="T25" fmla="*/ 9 h 45"/>
                <a:gd name="T26" fmla="*/ 7 w 53"/>
                <a:gd name="T27" fmla="*/ 9 h 45"/>
                <a:gd name="T28" fmla="*/ 9 w 53"/>
                <a:gd name="T29" fmla="*/ 9 h 45"/>
                <a:gd name="T30" fmla="*/ 14 w 53"/>
                <a:gd name="T31" fmla="*/ 12 h 45"/>
                <a:gd name="T32" fmla="*/ 20 w 53"/>
                <a:gd name="T33" fmla="*/ 17 h 45"/>
                <a:gd name="T34" fmla="*/ 26 w 53"/>
                <a:gd name="T35" fmla="*/ 22 h 45"/>
                <a:gd name="T36" fmla="*/ 34 w 53"/>
                <a:gd name="T37" fmla="*/ 30 h 45"/>
                <a:gd name="T38" fmla="*/ 40 w 53"/>
                <a:gd name="T39" fmla="*/ 38 h 45"/>
                <a:gd name="T40" fmla="*/ 45 w 53"/>
                <a:gd name="T41" fmla="*/ 45 h 45"/>
                <a:gd name="T42" fmla="*/ 53 w 53"/>
                <a:gd name="T43" fmla="*/ 41 h 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5"/>
                <a:gd name="T68" fmla="*/ 53 w 53"/>
                <a:gd name="T69" fmla="*/ 45 h 4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5">
                  <a:moveTo>
                    <a:pt x="53" y="41"/>
                  </a:moveTo>
                  <a:lnTo>
                    <a:pt x="46" y="32"/>
                  </a:lnTo>
                  <a:lnTo>
                    <a:pt x="40" y="23"/>
                  </a:lnTo>
                  <a:lnTo>
                    <a:pt x="33" y="16"/>
                  </a:lnTo>
                  <a:lnTo>
                    <a:pt x="25" y="9"/>
                  </a:lnTo>
                  <a:lnTo>
                    <a:pt x="19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5"/>
                  </a:lnTo>
                  <a:lnTo>
                    <a:pt x="8" y="8"/>
                  </a:lnTo>
                  <a:lnTo>
                    <a:pt x="8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4" y="12"/>
                  </a:lnTo>
                  <a:lnTo>
                    <a:pt x="20" y="17"/>
                  </a:lnTo>
                  <a:lnTo>
                    <a:pt x="26" y="22"/>
                  </a:lnTo>
                  <a:lnTo>
                    <a:pt x="34" y="30"/>
                  </a:lnTo>
                  <a:lnTo>
                    <a:pt x="40" y="38"/>
                  </a:lnTo>
                  <a:lnTo>
                    <a:pt x="45" y="45"/>
                  </a:lnTo>
                  <a:lnTo>
                    <a:pt x="5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41" name="Freeform 1079"/>
            <p:cNvSpPr>
              <a:spLocks/>
            </p:cNvSpPr>
            <p:nvPr/>
          </p:nvSpPr>
          <p:spPr bwMode="auto">
            <a:xfrm>
              <a:off x="348" y="1963"/>
              <a:ext cx="25" cy="60"/>
            </a:xfrm>
            <a:custGeom>
              <a:avLst/>
              <a:gdLst>
                <a:gd name="T0" fmla="*/ 25 w 25"/>
                <a:gd name="T1" fmla="*/ 59 h 60"/>
                <a:gd name="T2" fmla="*/ 24 w 25"/>
                <a:gd name="T3" fmla="*/ 55 h 60"/>
                <a:gd name="T4" fmla="*/ 24 w 25"/>
                <a:gd name="T5" fmla="*/ 49 h 60"/>
                <a:gd name="T6" fmla="*/ 21 w 25"/>
                <a:gd name="T7" fmla="*/ 43 h 60"/>
                <a:gd name="T8" fmla="*/ 20 w 25"/>
                <a:gd name="T9" fmla="*/ 34 h 60"/>
                <a:gd name="T10" fmla="*/ 18 w 25"/>
                <a:gd name="T11" fmla="*/ 26 h 60"/>
                <a:gd name="T12" fmla="*/ 15 w 25"/>
                <a:gd name="T13" fmla="*/ 17 h 60"/>
                <a:gd name="T14" fmla="*/ 12 w 25"/>
                <a:gd name="T15" fmla="*/ 9 h 60"/>
                <a:gd name="T16" fmla="*/ 8 w 25"/>
                <a:gd name="T17" fmla="*/ 0 h 60"/>
                <a:gd name="T18" fmla="*/ 0 w 25"/>
                <a:gd name="T19" fmla="*/ 4 h 60"/>
                <a:gd name="T20" fmla="*/ 5 w 25"/>
                <a:gd name="T21" fmla="*/ 12 h 60"/>
                <a:gd name="T22" fmla="*/ 8 w 25"/>
                <a:gd name="T23" fmla="*/ 20 h 60"/>
                <a:gd name="T24" fmla="*/ 10 w 25"/>
                <a:gd name="T25" fmla="*/ 28 h 60"/>
                <a:gd name="T26" fmla="*/ 12 w 25"/>
                <a:gd name="T27" fmla="*/ 36 h 60"/>
                <a:gd name="T28" fmla="*/ 13 w 25"/>
                <a:gd name="T29" fmla="*/ 44 h 60"/>
                <a:gd name="T30" fmla="*/ 14 w 25"/>
                <a:gd name="T31" fmla="*/ 50 h 60"/>
                <a:gd name="T32" fmla="*/ 15 w 25"/>
                <a:gd name="T33" fmla="*/ 56 h 60"/>
                <a:gd name="T34" fmla="*/ 16 w 25"/>
                <a:gd name="T35" fmla="*/ 60 h 60"/>
                <a:gd name="T36" fmla="*/ 25 w 25"/>
                <a:gd name="T37" fmla="*/ 59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0"/>
                <a:gd name="T59" fmla="*/ 25 w 25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0">
                  <a:moveTo>
                    <a:pt x="25" y="59"/>
                  </a:moveTo>
                  <a:lnTo>
                    <a:pt x="24" y="55"/>
                  </a:lnTo>
                  <a:lnTo>
                    <a:pt x="24" y="49"/>
                  </a:lnTo>
                  <a:lnTo>
                    <a:pt x="21" y="43"/>
                  </a:lnTo>
                  <a:lnTo>
                    <a:pt x="20" y="34"/>
                  </a:lnTo>
                  <a:lnTo>
                    <a:pt x="18" y="26"/>
                  </a:lnTo>
                  <a:lnTo>
                    <a:pt x="15" y="17"/>
                  </a:lnTo>
                  <a:lnTo>
                    <a:pt x="12" y="9"/>
                  </a:lnTo>
                  <a:lnTo>
                    <a:pt x="8" y="0"/>
                  </a:lnTo>
                  <a:lnTo>
                    <a:pt x="0" y="4"/>
                  </a:lnTo>
                  <a:lnTo>
                    <a:pt x="5" y="12"/>
                  </a:lnTo>
                  <a:lnTo>
                    <a:pt x="8" y="20"/>
                  </a:lnTo>
                  <a:lnTo>
                    <a:pt x="10" y="28"/>
                  </a:lnTo>
                  <a:lnTo>
                    <a:pt x="12" y="36"/>
                  </a:lnTo>
                  <a:lnTo>
                    <a:pt x="13" y="44"/>
                  </a:lnTo>
                  <a:lnTo>
                    <a:pt x="14" y="50"/>
                  </a:lnTo>
                  <a:lnTo>
                    <a:pt x="15" y="56"/>
                  </a:lnTo>
                  <a:lnTo>
                    <a:pt x="16" y="60"/>
                  </a:lnTo>
                  <a:lnTo>
                    <a:pt x="25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42" name="Freeform 1080"/>
            <p:cNvSpPr>
              <a:spLocks/>
            </p:cNvSpPr>
            <p:nvPr/>
          </p:nvSpPr>
          <p:spPr bwMode="auto">
            <a:xfrm>
              <a:off x="5440" y="2053"/>
              <a:ext cx="65" cy="106"/>
            </a:xfrm>
            <a:custGeom>
              <a:avLst/>
              <a:gdLst>
                <a:gd name="T0" fmla="*/ 0 w 65"/>
                <a:gd name="T1" fmla="*/ 97 h 106"/>
                <a:gd name="T2" fmla="*/ 0 w 65"/>
                <a:gd name="T3" fmla="*/ 100 h 106"/>
                <a:gd name="T4" fmla="*/ 1 w 65"/>
                <a:gd name="T5" fmla="*/ 102 h 106"/>
                <a:gd name="T6" fmla="*/ 1 w 65"/>
                <a:gd name="T7" fmla="*/ 104 h 106"/>
                <a:gd name="T8" fmla="*/ 3 w 65"/>
                <a:gd name="T9" fmla="*/ 105 h 106"/>
                <a:gd name="T10" fmla="*/ 6 w 65"/>
                <a:gd name="T11" fmla="*/ 106 h 106"/>
                <a:gd name="T12" fmla="*/ 11 w 65"/>
                <a:gd name="T13" fmla="*/ 106 h 106"/>
                <a:gd name="T14" fmla="*/ 17 w 65"/>
                <a:gd name="T15" fmla="*/ 104 h 106"/>
                <a:gd name="T16" fmla="*/ 24 w 65"/>
                <a:gd name="T17" fmla="*/ 100 h 106"/>
                <a:gd name="T18" fmla="*/ 30 w 65"/>
                <a:gd name="T19" fmla="*/ 95 h 106"/>
                <a:gd name="T20" fmla="*/ 38 w 65"/>
                <a:gd name="T21" fmla="*/ 89 h 106"/>
                <a:gd name="T22" fmla="*/ 45 w 65"/>
                <a:gd name="T23" fmla="*/ 80 h 106"/>
                <a:gd name="T24" fmla="*/ 51 w 65"/>
                <a:gd name="T25" fmla="*/ 71 h 106"/>
                <a:gd name="T26" fmla="*/ 57 w 65"/>
                <a:gd name="T27" fmla="*/ 61 h 106"/>
                <a:gd name="T28" fmla="*/ 61 w 65"/>
                <a:gd name="T29" fmla="*/ 52 h 106"/>
                <a:gd name="T30" fmla="*/ 64 w 65"/>
                <a:gd name="T31" fmla="*/ 39 h 106"/>
                <a:gd name="T32" fmla="*/ 65 w 65"/>
                <a:gd name="T33" fmla="*/ 27 h 106"/>
                <a:gd name="T34" fmla="*/ 64 w 65"/>
                <a:gd name="T35" fmla="*/ 15 h 106"/>
                <a:gd name="T36" fmla="*/ 61 w 65"/>
                <a:gd name="T37" fmla="*/ 2 h 106"/>
                <a:gd name="T38" fmla="*/ 60 w 65"/>
                <a:gd name="T39" fmla="*/ 1 h 106"/>
                <a:gd name="T40" fmla="*/ 59 w 65"/>
                <a:gd name="T41" fmla="*/ 0 h 106"/>
                <a:gd name="T42" fmla="*/ 57 w 65"/>
                <a:gd name="T43" fmla="*/ 0 h 106"/>
                <a:gd name="T44" fmla="*/ 55 w 65"/>
                <a:gd name="T45" fmla="*/ 1 h 106"/>
                <a:gd name="T46" fmla="*/ 49 w 65"/>
                <a:gd name="T47" fmla="*/ 3 h 106"/>
                <a:gd name="T48" fmla="*/ 42 w 65"/>
                <a:gd name="T49" fmla="*/ 9 h 106"/>
                <a:gd name="T50" fmla="*/ 36 w 65"/>
                <a:gd name="T51" fmla="*/ 14 h 106"/>
                <a:gd name="T52" fmla="*/ 28 w 65"/>
                <a:gd name="T53" fmla="*/ 22 h 106"/>
                <a:gd name="T54" fmla="*/ 22 w 65"/>
                <a:gd name="T55" fmla="*/ 30 h 106"/>
                <a:gd name="T56" fmla="*/ 15 w 65"/>
                <a:gd name="T57" fmla="*/ 38 h 106"/>
                <a:gd name="T58" fmla="*/ 12 w 65"/>
                <a:gd name="T59" fmla="*/ 47 h 106"/>
                <a:gd name="T60" fmla="*/ 8 w 65"/>
                <a:gd name="T61" fmla="*/ 55 h 106"/>
                <a:gd name="T62" fmla="*/ 6 w 65"/>
                <a:gd name="T63" fmla="*/ 64 h 106"/>
                <a:gd name="T64" fmla="*/ 4 w 65"/>
                <a:gd name="T65" fmla="*/ 72 h 106"/>
                <a:gd name="T66" fmla="*/ 3 w 65"/>
                <a:gd name="T67" fmla="*/ 80 h 106"/>
                <a:gd name="T68" fmla="*/ 2 w 65"/>
                <a:gd name="T69" fmla="*/ 87 h 106"/>
                <a:gd name="T70" fmla="*/ 1 w 65"/>
                <a:gd name="T71" fmla="*/ 92 h 106"/>
                <a:gd name="T72" fmla="*/ 0 w 65"/>
                <a:gd name="T73" fmla="*/ 97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0" y="97"/>
                  </a:moveTo>
                  <a:lnTo>
                    <a:pt x="0" y="100"/>
                  </a:lnTo>
                  <a:lnTo>
                    <a:pt x="1" y="102"/>
                  </a:lnTo>
                  <a:lnTo>
                    <a:pt x="1" y="104"/>
                  </a:lnTo>
                  <a:lnTo>
                    <a:pt x="3" y="105"/>
                  </a:lnTo>
                  <a:lnTo>
                    <a:pt x="6" y="106"/>
                  </a:lnTo>
                  <a:lnTo>
                    <a:pt x="11" y="106"/>
                  </a:lnTo>
                  <a:lnTo>
                    <a:pt x="17" y="104"/>
                  </a:lnTo>
                  <a:lnTo>
                    <a:pt x="24" y="100"/>
                  </a:lnTo>
                  <a:lnTo>
                    <a:pt x="30" y="95"/>
                  </a:lnTo>
                  <a:lnTo>
                    <a:pt x="38" y="89"/>
                  </a:lnTo>
                  <a:lnTo>
                    <a:pt x="45" y="80"/>
                  </a:lnTo>
                  <a:lnTo>
                    <a:pt x="51" y="71"/>
                  </a:lnTo>
                  <a:lnTo>
                    <a:pt x="57" y="61"/>
                  </a:lnTo>
                  <a:lnTo>
                    <a:pt x="61" y="52"/>
                  </a:lnTo>
                  <a:lnTo>
                    <a:pt x="64" y="39"/>
                  </a:lnTo>
                  <a:lnTo>
                    <a:pt x="65" y="27"/>
                  </a:lnTo>
                  <a:lnTo>
                    <a:pt x="64" y="15"/>
                  </a:lnTo>
                  <a:lnTo>
                    <a:pt x="61" y="2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49" y="3"/>
                  </a:lnTo>
                  <a:lnTo>
                    <a:pt x="42" y="9"/>
                  </a:lnTo>
                  <a:lnTo>
                    <a:pt x="36" y="14"/>
                  </a:lnTo>
                  <a:lnTo>
                    <a:pt x="28" y="22"/>
                  </a:lnTo>
                  <a:lnTo>
                    <a:pt x="22" y="30"/>
                  </a:lnTo>
                  <a:lnTo>
                    <a:pt x="15" y="38"/>
                  </a:lnTo>
                  <a:lnTo>
                    <a:pt x="12" y="47"/>
                  </a:lnTo>
                  <a:lnTo>
                    <a:pt x="8" y="55"/>
                  </a:lnTo>
                  <a:lnTo>
                    <a:pt x="6" y="64"/>
                  </a:lnTo>
                  <a:lnTo>
                    <a:pt x="4" y="72"/>
                  </a:lnTo>
                  <a:lnTo>
                    <a:pt x="3" y="80"/>
                  </a:lnTo>
                  <a:lnTo>
                    <a:pt x="2" y="87"/>
                  </a:lnTo>
                  <a:lnTo>
                    <a:pt x="1" y="92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43" name="Freeform 1081"/>
            <p:cNvSpPr>
              <a:spLocks/>
            </p:cNvSpPr>
            <p:nvPr/>
          </p:nvSpPr>
          <p:spPr bwMode="auto">
            <a:xfrm>
              <a:off x="5435" y="2054"/>
              <a:ext cx="74" cy="111"/>
            </a:xfrm>
            <a:custGeom>
              <a:avLst/>
              <a:gdLst>
                <a:gd name="T0" fmla="*/ 62 w 74"/>
                <a:gd name="T1" fmla="*/ 2 h 111"/>
                <a:gd name="T2" fmla="*/ 65 w 74"/>
                <a:gd name="T3" fmla="*/ 14 h 111"/>
                <a:gd name="T4" fmla="*/ 66 w 74"/>
                <a:gd name="T5" fmla="*/ 26 h 111"/>
                <a:gd name="T6" fmla="*/ 65 w 74"/>
                <a:gd name="T7" fmla="*/ 37 h 111"/>
                <a:gd name="T8" fmla="*/ 62 w 74"/>
                <a:gd name="T9" fmla="*/ 48 h 111"/>
                <a:gd name="T10" fmla="*/ 57 w 74"/>
                <a:gd name="T11" fmla="*/ 58 h 111"/>
                <a:gd name="T12" fmla="*/ 52 w 74"/>
                <a:gd name="T13" fmla="*/ 68 h 111"/>
                <a:gd name="T14" fmla="*/ 46 w 74"/>
                <a:gd name="T15" fmla="*/ 77 h 111"/>
                <a:gd name="T16" fmla="*/ 40 w 74"/>
                <a:gd name="T17" fmla="*/ 85 h 111"/>
                <a:gd name="T18" fmla="*/ 33 w 74"/>
                <a:gd name="T19" fmla="*/ 90 h 111"/>
                <a:gd name="T20" fmla="*/ 27 w 74"/>
                <a:gd name="T21" fmla="*/ 96 h 111"/>
                <a:gd name="T22" fmla="*/ 20 w 74"/>
                <a:gd name="T23" fmla="*/ 99 h 111"/>
                <a:gd name="T24" fmla="*/ 15 w 74"/>
                <a:gd name="T25" fmla="*/ 101 h 111"/>
                <a:gd name="T26" fmla="*/ 12 w 74"/>
                <a:gd name="T27" fmla="*/ 101 h 111"/>
                <a:gd name="T28" fmla="*/ 10 w 74"/>
                <a:gd name="T29" fmla="*/ 100 h 111"/>
                <a:gd name="T30" fmla="*/ 10 w 74"/>
                <a:gd name="T31" fmla="*/ 101 h 111"/>
                <a:gd name="T32" fmla="*/ 10 w 74"/>
                <a:gd name="T33" fmla="*/ 100 h 111"/>
                <a:gd name="T34" fmla="*/ 9 w 74"/>
                <a:gd name="T35" fmla="*/ 99 h 111"/>
                <a:gd name="T36" fmla="*/ 9 w 74"/>
                <a:gd name="T37" fmla="*/ 97 h 111"/>
                <a:gd name="T38" fmla="*/ 0 w 74"/>
                <a:gd name="T39" fmla="*/ 96 h 111"/>
                <a:gd name="T40" fmla="*/ 0 w 74"/>
                <a:gd name="T41" fmla="*/ 99 h 111"/>
                <a:gd name="T42" fmla="*/ 1 w 74"/>
                <a:gd name="T43" fmla="*/ 102 h 111"/>
                <a:gd name="T44" fmla="*/ 2 w 74"/>
                <a:gd name="T45" fmla="*/ 105 h 111"/>
                <a:gd name="T46" fmla="*/ 6 w 74"/>
                <a:gd name="T47" fmla="*/ 109 h 111"/>
                <a:gd name="T48" fmla="*/ 11 w 74"/>
                <a:gd name="T49" fmla="*/ 111 h 111"/>
                <a:gd name="T50" fmla="*/ 17 w 74"/>
                <a:gd name="T51" fmla="*/ 110 h 111"/>
                <a:gd name="T52" fmla="*/ 24 w 74"/>
                <a:gd name="T53" fmla="*/ 108 h 111"/>
                <a:gd name="T54" fmla="*/ 31 w 74"/>
                <a:gd name="T55" fmla="*/ 103 h 111"/>
                <a:gd name="T56" fmla="*/ 38 w 74"/>
                <a:gd name="T57" fmla="*/ 98 h 111"/>
                <a:gd name="T58" fmla="*/ 46 w 74"/>
                <a:gd name="T59" fmla="*/ 91 h 111"/>
                <a:gd name="T60" fmla="*/ 53 w 74"/>
                <a:gd name="T61" fmla="*/ 82 h 111"/>
                <a:gd name="T62" fmla="*/ 60 w 74"/>
                <a:gd name="T63" fmla="*/ 74 h 111"/>
                <a:gd name="T64" fmla="*/ 65 w 74"/>
                <a:gd name="T65" fmla="*/ 63 h 111"/>
                <a:gd name="T66" fmla="*/ 70 w 74"/>
                <a:gd name="T67" fmla="*/ 52 h 111"/>
                <a:gd name="T68" fmla="*/ 73 w 74"/>
                <a:gd name="T69" fmla="*/ 40 h 111"/>
                <a:gd name="T70" fmla="*/ 74 w 74"/>
                <a:gd name="T71" fmla="*/ 26 h 111"/>
                <a:gd name="T72" fmla="*/ 73 w 74"/>
                <a:gd name="T73" fmla="*/ 13 h 111"/>
                <a:gd name="T74" fmla="*/ 70 w 74"/>
                <a:gd name="T75" fmla="*/ 0 h 111"/>
                <a:gd name="T76" fmla="*/ 62 w 74"/>
                <a:gd name="T77" fmla="*/ 2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2" y="2"/>
                  </a:moveTo>
                  <a:lnTo>
                    <a:pt x="65" y="14"/>
                  </a:lnTo>
                  <a:lnTo>
                    <a:pt x="66" y="26"/>
                  </a:lnTo>
                  <a:lnTo>
                    <a:pt x="65" y="37"/>
                  </a:lnTo>
                  <a:lnTo>
                    <a:pt x="62" y="48"/>
                  </a:lnTo>
                  <a:lnTo>
                    <a:pt x="57" y="58"/>
                  </a:lnTo>
                  <a:lnTo>
                    <a:pt x="52" y="68"/>
                  </a:lnTo>
                  <a:lnTo>
                    <a:pt x="46" y="77"/>
                  </a:lnTo>
                  <a:lnTo>
                    <a:pt x="40" y="85"/>
                  </a:lnTo>
                  <a:lnTo>
                    <a:pt x="33" y="90"/>
                  </a:lnTo>
                  <a:lnTo>
                    <a:pt x="27" y="96"/>
                  </a:lnTo>
                  <a:lnTo>
                    <a:pt x="20" y="99"/>
                  </a:lnTo>
                  <a:lnTo>
                    <a:pt x="15" y="101"/>
                  </a:lnTo>
                  <a:lnTo>
                    <a:pt x="12" y="101"/>
                  </a:lnTo>
                  <a:lnTo>
                    <a:pt x="10" y="100"/>
                  </a:lnTo>
                  <a:lnTo>
                    <a:pt x="10" y="101"/>
                  </a:lnTo>
                  <a:lnTo>
                    <a:pt x="10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2" y="105"/>
                  </a:lnTo>
                  <a:lnTo>
                    <a:pt x="6" y="109"/>
                  </a:lnTo>
                  <a:lnTo>
                    <a:pt x="11" y="111"/>
                  </a:lnTo>
                  <a:lnTo>
                    <a:pt x="17" y="110"/>
                  </a:lnTo>
                  <a:lnTo>
                    <a:pt x="24" y="108"/>
                  </a:lnTo>
                  <a:lnTo>
                    <a:pt x="31" y="103"/>
                  </a:lnTo>
                  <a:lnTo>
                    <a:pt x="38" y="98"/>
                  </a:lnTo>
                  <a:lnTo>
                    <a:pt x="46" y="91"/>
                  </a:lnTo>
                  <a:lnTo>
                    <a:pt x="53" y="82"/>
                  </a:lnTo>
                  <a:lnTo>
                    <a:pt x="60" y="74"/>
                  </a:lnTo>
                  <a:lnTo>
                    <a:pt x="65" y="63"/>
                  </a:lnTo>
                  <a:lnTo>
                    <a:pt x="70" y="52"/>
                  </a:lnTo>
                  <a:lnTo>
                    <a:pt x="73" y="40"/>
                  </a:lnTo>
                  <a:lnTo>
                    <a:pt x="74" y="26"/>
                  </a:lnTo>
                  <a:lnTo>
                    <a:pt x="73" y="13"/>
                  </a:lnTo>
                  <a:lnTo>
                    <a:pt x="70" y="0"/>
                  </a:lnTo>
                  <a:lnTo>
                    <a:pt x="62" y="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44" name="Freeform 1082"/>
            <p:cNvSpPr>
              <a:spLocks/>
            </p:cNvSpPr>
            <p:nvPr/>
          </p:nvSpPr>
          <p:spPr bwMode="auto">
            <a:xfrm>
              <a:off x="5452" y="2049"/>
              <a:ext cx="53" cy="46"/>
            </a:xfrm>
            <a:custGeom>
              <a:avLst/>
              <a:gdLst>
                <a:gd name="T0" fmla="*/ 8 w 53"/>
                <a:gd name="T1" fmla="*/ 46 h 46"/>
                <a:gd name="T2" fmla="*/ 13 w 53"/>
                <a:gd name="T3" fmla="*/ 37 h 46"/>
                <a:gd name="T4" fmla="*/ 19 w 53"/>
                <a:gd name="T5" fmla="*/ 29 h 46"/>
                <a:gd name="T6" fmla="*/ 27 w 53"/>
                <a:gd name="T7" fmla="*/ 22 h 46"/>
                <a:gd name="T8" fmla="*/ 33 w 53"/>
                <a:gd name="T9" fmla="*/ 16 h 46"/>
                <a:gd name="T10" fmla="*/ 39 w 53"/>
                <a:gd name="T11" fmla="*/ 12 h 46"/>
                <a:gd name="T12" fmla="*/ 44 w 53"/>
                <a:gd name="T13" fmla="*/ 9 h 46"/>
                <a:gd name="T14" fmla="*/ 46 w 53"/>
                <a:gd name="T15" fmla="*/ 8 h 46"/>
                <a:gd name="T16" fmla="*/ 45 w 53"/>
                <a:gd name="T17" fmla="*/ 8 h 46"/>
                <a:gd name="T18" fmla="*/ 45 w 53"/>
                <a:gd name="T19" fmla="*/ 7 h 46"/>
                <a:gd name="T20" fmla="*/ 53 w 53"/>
                <a:gd name="T21" fmla="*/ 5 h 46"/>
                <a:gd name="T22" fmla="*/ 51 w 53"/>
                <a:gd name="T23" fmla="*/ 2 h 46"/>
                <a:gd name="T24" fmla="*/ 47 w 53"/>
                <a:gd name="T25" fmla="*/ 0 h 46"/>
                <a:gd name="T26" fmla="*/ 44 w 53"/>
                <a:gd name="T27" fmla="*/ 0 h 46"/>
                <a:gd name="T28" fmla="*/ 40 w 53"/>
                <a:gd name="T29" fmla="*/ 1 h 46"/>
                <a:gd name="T30" fmla="*/ 34 w 53"/>
                <a:gd name="T31" fmla="*/ 4 h 46"/>
                <a:gd name="T32" fmla="*/ 28 w 53"/>
                <a:gd name="T33" fmla="*/ 8 h 46"/>
                <a:gd name="T34" fmla="*/ 20 w 53"/>
                <a:gd name="T35" fmla="*/ 15 h 46"/>
                <a:gd name="T36" fmla="*/ 13 w 53"/>
                <a:gd name="T37" fmla="*/ 23 h 46"/>
                <a:gd name="T38" fmla="*/ 7 w 53"/>
                <a:gd name="T39" fmla="*/ 31 h 46"/>
                <a:gd name="T40" fmla="*/ 0 w 53"/>
                <a:gd name="T41" fmla="*/ 40 h 46"/>
                <a:gd name="T42" fmla="*/ 8 w 53"/>
                <a:gd name="T43" fmla="*/ 46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6"/>
                <a:gd name="T68" fmla="*/ 53 w 53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6">
                  <a:moveTo>
                    <a:pt x="8" y="46"/>
                  </a:moveTo>
                  <a:lnTo>
                    <a:pt x="13" y="37"/>
                  </a:lnTo>
                  <a:lnTo>
                    <a:pt x="19" y="29"/>
                  </a:lnTo>
                  <a:lnTo>
                    <a:pt x="27" y="22"/>
                  </a:lnTo>
                  <a:lnTo>
                    <a:pt x="33" y="16"/>
                  </a:lnTo>
                  <a:lnTo>
                    <a:pt x="39" y="12"/>
                  </a:lnTo>
                  <a:lnTo>
                    <a:pt x="44" y="9"/>
                  </a:lnTo>
                  <a:lnTo>
                    <a:pt x="46" y="8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53" y="5"/>
                  </a:lnTo>
                  <a:lnTo>
                    <a:pt x="51" y="2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0" y="1"/>
                  </a:lnTo>
                  <a:lnTo>
                    <a:pt x="34" y="4"/>
                  </a:lnTo>
                  <a:lnTo>
                    <a:pt x="28" y="8"/>
                  </a:lnTo>
                  <a:lnTo>
                    <a:pt x="20" y="15"/>
                  </a:lnTo>
                  <a:lnTo>
                    <a:pt x="13" y="23"/>
                  </a:lnTo>
                  <a:lnTo>
                    <a:pt x="7" y="31"/>
                  </a:lnTo>
                  <a:lnTo>
                    <a:pt x="0" y="40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45" name="Freeform 1083"/>
            <p:cNvSpPr>
              <a:spLocks/>
            </p:cNvSpPr>
            <p:nvPr/>
          </p:nvSpPr>
          <p:spPr bwMode="auto">
            <a:xfrm>
              <a:off x="5435" y="2089"/>
              <a:ext cx="25" cy="62"/>
            </a:xfrm>
            <a:custGeom>
              <a:avLst/>
              <a:gdLst>
                <a:gd name="T0" fmla="*/ 9 w 25"/>
                <a:gd name="T1" fmla="*/ 62 h 62"/>
                <a:gd name="T2" fmla="*/ 10 w 25"/>
                <a:gd name="T3" fmla="*/ 57 h 62"/>
                <a:gd name="T4" fmla="*/ 11 w 25"/>
                <a:gd name="T5" fmla="*/ 51 h 62"/>
                <a:gd name="T6" fmla="*/ 12 w 25"/>
                <a:gd name="T7" fmla="*/ 44 h 62"/>
                <a:gd name="T8" fmla="*/ 13 w 25"/>
                <a:gd name="T9" fmla="*/ 36 h 62"/>
                <a:gd name="T10" fmla="*/ 15 w 25"/>
                <a:gd name="T11" fmla="*/ 29 h 62"/>
                <a:gd name="T12" fmla="*/ 17 w 25"/>
                <a:gd name="T13" fmla="*/ 21 h 62"/>
                <a:gd name="T14" fmla="*/ 20 w 25"/>
                <a:gd name="T15" fmla="*/ 12 h 62"/>
                <a:gd name="T16" fmla="*/ 25 w 25"/>
                <a:gd name="T17" fmla="*/ 6 h 62"/>
                <a:gd name="T18" fmla="*/ 17 w 25"/>
                <a:gd name="T19" fmla="*/ 0 h 62"/>
                <a:gd name="T20" fmla="*/ 13 w 25"/>
                <a:gd name="T21" fmla="*/ 9 h 62"/>
                <a:gd name="T22" fmla="*/ 10 w 25"/>
                <a:gd name="T23" fmla="*/ 18 h 62"/>
                <a:gd name="T24" fmla="*/ 7 w 25"/>
                <a:gd name="T25" fmla="*/ 27 h 62"/>
                <a:gd name="T26" fmla="*/ 5 w 25"/>
                <a:gd name="T27" fmla="*/ 35 h 62"/>
                <a:gd name="T28" fmla="*/ 4 w 25"/>
                <a:gd name="T29" fmla="*/ 43 h 62"/>
                <a:gd name="T30" fmla="*/ 1 w 25"/>
                <a:gd name="T31" fmla="*/ 50 h 62"/>
                <a:gd name="T32" fmla="*/ 1 w 25"/>
                <a:gd name="T33" fmla="*/ 56 h 62"/>
                <a:gd name="T34" fmla="*/ 0 w 25"/>
                <a:gd name="T35" fmla="*/ 61 h 62"/>
                <a:gd name="T36" fmla="*/ 9 w 25"/>
                <a:gd name="T37" fmla="*/ 62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2"/>
                <a:gd name="T59" fmla="*/ 25 w 25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2">
                  <a:moveTo>
                    <a:pt x="9" y="62"/>
                  </a:moveTo>
                  <a:lnTo>
                    <a:pt x="10" y="57"/>
                  </a:lnTo>
                  <a:lnTo>
                    <a:pt x="11" y="51"/>
                  </a:lnTo>
                  <a:lnTo>
                    <a:pt x="12" y="44"/>
                  </a:lnTo>
                  <a:lnTo>
                    <a:pt x="13" y="36"/>
                  </a:lnTo>
                  <a:lnTo>
                    <a:pt x="15" y="29"/>
                  </a:lnTo>
                  <a:lnTo>
                    <a:pt x="17" y="21"/>
                  </a:lnTo>
                  <a:lnTo>
                    <a:pt x="20" y="12"/>
                  </a:lnTo>
                  <a:lnTo>
                    <a:pt x="25" y="6"/>
                  </a:lnTo>
                  <a:lnTo>
                    <a:pt x="17" y="0"/>
                  </a:lnTo>
                  <a:lnTo>
                    <a:pt x="13" y="9"/>
                  </a:lnTo>
                  <a:lnTo>
                    <a:pt x="10" y="18"/>
                  </a:lnTo>
                  <a:lnTo>
                    <a:pt x="7" y="27"/>
                  </a:lnTo>
                  <a:lnTo>
                    <a:pt x="5" y="35"/>
                  </a:lnTo>
                  <a:lnTo>
                    <a:pt x="4" y="43"/>
                  </a:lnTo>
                  <a:lnTo>
                    <a:pt x="1" y="50"/>
                  </a:lnTo>
                  <a:lnTo>
                    <a:pt x="1" y="56"/>
                  </a:lnTo>
                  <a:lnTo>
                    <a:pt x="0" y="61"/>
                  </a:lnTo>
                  <a:lnTo>
                    <a:pt x="9" y="6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46" name="Freeform 1084"/>
            <p:cNvSpPr>
              <a:spLocks/>
            </p:cNvSpPr>
            <p:nvPr/>
          </p:nvSpPr>
          <p:spPr bwMode="auto">
            <a:xfrm>
              <a:off x="303" y="3019"/>
              <a:ext cx="65" cy="107"/>
            </a:xfrm>
            <a:custGeom>
              <a:avLst/>
              <a:gdLst>
                <a:gd name="T0" fmla="*/ 65 w 65"/>
                <a:gd name="T1" fmla="*/ 96 h 107"/>
                <a:gd name="T2" fmla="*/ 65 w 65"/>
                <a:gd name="T3" fmla="*/ 99 h 107"/>
                <a:gd name="T4" fmla="*/ 64 w 65"/>
                <a:gd name="T5" fmla="*/ 101 h 107"/>
                <a:gd name="T6" fmla="*/ 64 w 65"/>
                <a:gd name="T7" fmla="*/ 103 h 107"/>
                <a:gd name="T8" fmla="*/ 62 w 65"/>
                <a:gd name="T9" fmla="*/ 105 h 107"/>
                <a:gd name="T10" fmla="*/ 59 w 65"/>
                <a:gd name="T11" fmla="*/ 107 h 107"/>
                <a:gd name="T12" fmla="*/ 54 w 65"/>
                <a:gd name="T13" fmla="*/ 106 h 107"/>
                <a:gd name="T14" fmla="*/ 48 w 65"/>
                <a:gd name="T15" fmla="*/ 103 h 107"/>
                <a:gd name="T16" fmla="*/ 41 w 65"/>
                <a:gd name="T17" fmla="*/ 100 h 107"/>
                <a:gd name="T18" fmla="*/ 35 w 65"/>
                <a:gd name="T19" fmla="*/ 95 h 107"/>
                <a:gd name="T20" fmla="*/ 27 w 65"/>
                <a:gd name="T21" fmla="*/ 88 h 107"/>
                <a:gd name="T22" fmla="*/ 20 w 65"/>
                <a:gd name="T23" fmla="*/ 80 h 107"/>
                <a:gd name="T24" fmla="*/ 14 w 65"/>
                <a:gd name="T25" fmla="*/ 72 h 107"/>
                <a:gd name="T26" fmla="*/ 8 w 65"/>
                <a:gd name="T27" fmla="*/ 62 h 107"/>
                <a:gd name="T28" fmla="*/ 4 w 65"/>
                <a:gd name="T29" fmla="*/ 51 h 107"/>
                <a:gd name="T30" fmla="*/ 1 w 65"/>
                <a:gd name="T31" fmla="*/ 39 h 107"/>
                <a:gd name="T32" fmla="*/ 0 w 65"/>
                <a:gd name="T33" fmla="*/ 27 h 107"/>
                <a:gd name="T34" fmla="*/ 1 w 65"/>
                <a:gd name="T35" fmla="*/ 15 h 107"/>
                <a:gd name="T36" fmla="*/ 4 w 65"/>
                <a:gd name="T37" fmla="*/ 1 h 107"/>
                <a:gd name="T38" fmla="*/ 5 w 65"/>
                <a:gd name="T39" fmla="*/ 0 h 107"/>
                <a:gd name="T40" fmla="*/ 6 w 65"/>
                <a:gd name="T41" fmla="*/ 0 h 107"/>
                <a:gd name="T42" fmla="*/ 8 w 65"/>
                <a:gd name="T43" fmla="*/ 0 h 107"/>
                <a:gd name="T44" fmla="*/ 10 w 65"/>
                <a:gd name="T45" fmla="*/ 0 h 107"/>
                <a:gd name="T46" fmla="*/ 16 w 65"/>
                <a:gd name="T47" fmla="*/ 4 h 107"/>
                <a:gd name="T48" fmla="*/ 23 w 65"/>
                <a:gd name="T49" fmla="*/ 8 h 107"/>
                <a:gd name="T50" fmla="*/ 29 w 65"/>
                <a:gd name="T51" fmla="*/ 15 h 107"/>
                <a:gd name="T52" fmla="*/ 37 w 65"/>
                <a:gd name="T53" fmla="*/ 21 h 107"/>
                <a:gd name="T54" fmla="*/ 43 w 65"/>
                <a:gd name="T55" fmla="*/ 30 h 107"/>
                <a:gd name="T56" fmla="*/ 50 w 65"/>
                <a:gd name="T57" fmla="*/ 39 h 107"/>
                <a:gd name="T58" fmla="*/ 53 w 65"/>
                <a:gd name="T59" fmla="*/ 46 h 107"/>
                <a:gd name="T60" fmla="*/ 57 w 65"/>
                <a:gd name="T61" fmla="*/ 55 h 107"/>
                <a:gd name="T62" fmla="*/ 59 w 65"/>
                <a:gd name="T63" fmla="*/ 63 h 107"/>
                <a:gd name="T64" fmla="*/ 61 w 65"/>
                <a:gd name="T65" fmla="*/ 72 h 107"/>
                <a:gd name="T66" fmla="*/ 62 w 65"/>
                <a:gd name="T67" fmla="*/ 79 h 107"/>
                <a:gd name="T68" fmla="*/ 63 w 65"/>
                <a:gd name="T69" fmla="*/ 86 h 107"/>
                <a:gd name="T70" fmla="*/ 64 w 65"/>
                <a:gd name="T71" fmla="*/ 91 h 107"/>
                <a:gd name="T72" fmla="*/ 65 w 65"/>
                <a:gd name="T73" fmla="*/ 96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65" y="96"/>
                  </a:moveTo>
                  <a:lnTo>
                    <a:pt x="65" y="99"/>
                  </a:lnTo>
                  <a:lnTo>
                    <a:pt x="64" y="101"/>
                  </a:lnTo>
                  <a:lnTo>
                    <a:pt x="64" y="103"/>
                  </a:lnTo>
                  <a:lnTo>
                    <a:pt x="62" y="105"/>
                  </a:lnTo>
                  <a:lnTo>
                    <a:pt x="59" y="107"/>
                  </a:lnTo>
                  <a:lnTo>
                    <a:pt x="54" y="106"/>
                  </a:lnTo>
                  <a:lnTo>
                    <a:pt x="48" y="103"/>
                  </a:lnTo>
                  <a:lnTo>
                    <a:pt x="41" y="100"/>
                  </a:lnTo>
                  <a:lnTo>
                    <a:pt x="35" y="95"/>
                  </a:lnTo>
                  <a:lnTo>
                    <a:pt x="27" y="88"/>
                  </a:lnTo>
                  <a:lnTo>
                    <a:pt x="20" y="80"/>
                  </a:lnTo>
                  <a:lnTo>
                    <a:pt x="14" y="72"/>
                  </a:lnTo>
                  <a:lnTo>
                    <a:pt x="8" y="62"/>
                  </a:lnTo>
                  <a:lnTo>
                    <a:pt x="4" y="51"/>
                  </a:lnTo>
                  <a:lnTo>
                    <a:pt x="1" y="39"/>
                  </a:lnTo>
                  <a:lnTo>
                    <a:pt x="0" y="27"/>
                  </a:lnTo>
                  <a:lnTo>
                    <a:pt x="1" y="15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6" y="4"/>
                  </a:lnTo>
                  <a:lnTo>
                    <a:pt x="23" y="8"/>
                  </a:lnTo>
                  <a:lnTo>
                    <a:pt x="29" y="15"/>
                  </a:lnTo>
                  <a:lnTo>
                    <a:pt x="37" y="21"/>
                  </a:lnTo>
                  <a:lnTo>
                    <a:pt x="43" y="30"/>
                  </a:lnTo>
                  <a:lnTo>
                    <a:pt x="50" y="39"/>
                  </a:lnTo>
                  <a:lnTo>
                    <a:pt x="53" y="46"/>
                  </a:lnTo>
                  <a:lnTo>
                    <a:pt x="57" y="55"/>
                  </a:lnTo>
                  <a:lnTo>
                    <a:pt x="59" y="63"/>
                  </a:lnTo>
                  <a:lnTo>
                    <a:pt x="61" y="72"/>
                  </a:lnTo>
                  <a:lnTo>
                    <a:pt x="62" y="79"/>
                  </a:lnTo>
                  <a:lnTo>
                    <a:pt x="63" y="86"/>
                  </a:lnTo>
                  <a:lnTo>
                    <a:pt x="64" y="91"/>
                  </a:lnTo>
                  <a:lnTo>
                    <a:pt x="65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47" name="Freeform 1085"/>
            <p:cNvSpPr>
              <a:spLocks/>
            </p:cNvSpPr>
            <p:nvPr/>
          </p:nvSpPr>
          <p:spPr bwMode="auto">
            <a:xfrm>
              <a:off x="299" y="3019"/>
              <a:ext cx="74" cy="111"/>
            </a:xfrm>
            <a:custGeom>
              <a:avLst/>
              <a:gdLst>
                <a:gd name="T0" fmla="*/ 4 w 74"/>
                <a:gd name="T1" fmla="*/ 0 h 111"/>
                <a:gd name="T2" fmla="*/ 1 w 74"/>
                <a:gd name="T3" fmla="*/ 13 h 111"/>
                <a:gd name="T4" fmla="*/ 0 w 74"/>
                <a:gd name="T5" fmla="*/ 27 h 111"/>
                <a:gd name="T6" fmla="*/ 1 w 74"/>
                <a:gd name="T7" fmla="*/ 40 h 111"/>
                <a:gd name="T8" fmla="*/ 4 w 74"/>
                <a:gd name="T9" fmla="*/ 52 h 111"/>
                <a:gd name="T10" fmla="*/ 9 w 74"/>
                <a:gd name="T11" fmla="*/ 63 h 111"/>
                <a:gd name="T12" fmla="*/ 14 w 74"/>
                <a:gd name="T13" fmla="*/ 74 h 111"/>
                <a:gd name="T14" fmla="*/ 21 w 74"/>
                <a:gd name="T15" fmla="*/ 83 h 111"/>
                <a:gd name="T16" fmla="*/ 28 w 74"/>
                <a:gd name="T17" fmla="*/ 91 h 111"/>
                <a:gd name="T18" fmla="*/ 36 w 74"/>
                <a:gd name="T19" fmla="*/ 98 h 111"/>
                <a:gd name="T20" fmla="*/ 43 w 74"/>
                <a:gd name="T21" fmla="*/ 103 h 111"/>
                <a:gd name="T22" fmla="*/ 50 w 74"/>
                <a:gd name="T23" fmla="*/ 108 h 111"/>
                <a:gd name="T24" fmla="*/ 57 w 74"/>
                <a:gd name="T25" fmla="*/ 110 h 111"/>
                <a:gd name="T26" fmla="*/ 63 w 74"/>
                <a:gd name="T27" fmla="*/ 111 h 111"/>
                <a:gd name="T28" fmla="*/ 68 w 74"/>
                <a:gd name="T29" fmla="*/ 109 h 111"/>
                <a:gd name="T30" fmla="*/ 72 w 74"/>
                <a:gd name="T31" fmla="*/ 106 h 111"/>
                <a:gd name="T32" fmla="*/ 73 w 74"/>
                <a:gd name="T33" fmla="*/ 103 h 111"/>
                <a:gd name="T34" fmla="*/ 74 w 74"/>
                <a:gd name="T35" fmla="*/ 99 h 111"/>
                <a:gd name="T36" fmla="*/ 74 w 74"/>
                <a:gd name="T37" fmla="*/ 96 h 111"/>
                <a:gd name="T38" fmla="*/ 65 w 74"/>
                <a:gd name="T39" fmla="*/ 97 h 111"/>
                <a:gd name="T40" fmla="*/ 65 w 74"/>
                <a:gd name="T41" fmla="*/ 99 h 111"/>
                <a:gd name="T42" fmla="*/ 64 w 74"/>
                <a:gd name="T43" fmla="*/ 100 h 111"/>
                <a:gd name="T44" fmla="*/ 64 w 74"/>
                <a:gd name="T45" fmla="*/ 101 h 111"/>
                <a:gd name="T46" fmla="*/ 63 w 74"/>
                <a:gd name="T47" fmla="*/ 102 h 111"/>
                <a:gd name="T48" fmla="*/ 59 w 74"/>
                <a:gd name="T49" fmla="*/ 101 h 111"/>
                <a:gd name="T50" fmla="*/ 54 w 74"/>
                <a:gd name="T51" fmla="*/ 99 h 111"/>
                <a:gd name="T52" fmla="*/ 48 w 74"/>
                <a:gd name="T53" fmla="*/ 96 h 111"/>
                <a:gd name="T54" fmla="*/ 41 w 74"/>
                <a:gd name="T55" fmla="*/ 91 h 111"/>
                <a:gd name="T56" fmla="*/ 34 w 74"/>
                <a:gd name="T57" fmla="*/ 85 h 111"/>
                <a:gd name="T58" fmla="*/ 28 w 74"/>
                <a:gd name="T59" fmla="*/ 77 h 111"/>
                <a:gd name="T60" fmla="*/ 22 w 74"/>
                <a:gd name="T61" fmla="*/ 68 h 111"/>
                <a:gd name="T62" fmla="*/ 17 w 74"/>
                <a:gd name="T63" fmla="*/ 60 h 111"/>
                <a:gd name="T64" fmla="*/ 12 w 74"/>
                <a:gd name="T65" fmla="*/ 49 h 111"/>
                <a:gd name="T66" fmla="*/ 10 w 74"/>
                <a:gd name="T67" fmla="*/ 39 h 111"/>
                <a:gd name="T68" fmla="*/ 8 w 74"/>
                <a:gd name="T69" fmla="*/ 27 h 111"/>
                <a:gd name="T70" fmla="*/ 9 w 74"/>
                <a:gd name="T71" fmla="*/ 16 h 111"/>
                <a:gd name="T72" fmla="*/ 12 w 74"/>
                <a:gd name="T73" fmla="*/ 4 h 111"/>
                <a:gd name="T74" fmla="*/ 4 w 74"/>
                <a:gd name="T75" fmla="*/ 0 h 11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4"/>
                <a:gd name="T115" fmla="*/ 0 h 111"/>
                <a:gd name="T116" fmla="*/ 74 w 74"/>
                <a:gd name="T117" fmla="*/ 111 h 11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4" h="111">
                  <a:moveTo>
                    <a:pt x="4" y="0"/>
                  </a:moveTo>
                  <a:lnTo>
                    <a:pt x="1" y="13"/>
                  </a:lnTo>
                  <a:lnTo>
                    <a:pt x="0" y="27"/>
                  </a:lnTo>
                  <a:lnTo>
                    <a:pt x="1" y="40"/>
                  </a:lnTo>
                  <a:lnTo>
                    <a:pt x="4" y="52"/>
                  </a:lnTo>
                  <a:lnTo>
                    <a:pt x="9" y="63"/>
                  </a:lnTo>
                  <a:lnTo>
                    <a:pt x="14" y="74"/>
                  </a:lnTo>
                  <a:lnTo>
                    <a:pt x="21" y="83"/>
                  </a:lnTo>
                  <a:lnTo>
                    <a:pt x="28" y="91"/>
                  </a:lnTo>
                  <a:lnTo>
                    <a:pt x="36" y="98"/>
                  </a:lnTo>
                  <a:lnTo>
                    <a:pt x="43" y="103"/>
                  </a:lnTo>
                  <a:lnTo>
                    <a:pt x="50" y="108"/>
                  </a:lnTo>
                  <a:lnTo>
                    <a:pt x="57" y="110"/>
                  </a:lnTo>
                  <a:lnTo>
                    <a:pt x="63" y="111"/>
                  </a:lnTo>
                  <a:lnTo>
                    <a:pt x="68" y="109"/>
                  </a:lnTo>
                  <a:lnTo>
                    <a:pt x="72" y="106"/>
                  </a:lnTo>
                  <a:lnTo>
                    <a:pt x="73" y="103"/>
                  </a:lnTo>
                  <a:lnTo>
                    <a:pt x="74" y="99"/>
                  </a:lnTo>
                  <a:lnTo>
                    <a:pt x="74" y="96"/>
                  </a:lnTo>
                  <a:lnTo>
                    <a:pt x="65" y="97"/>
                  </a:lnTo>
                  <a:lnTo>
                    <a:pt x="65" y="99"/>
                  </a:lnTo>
                  <a:lnTo>
                    <a:pt x="64" y="100"/>
                  </a:lnTo>
                  <a:lnTo>
                    <a:pt x="64" y="101"/>
                  </a:lnTo>
                  <a:lnTo>
                    <a:pt x="63" y="102"/>
                  </a:lnTo>
                  <a:lnTo>
                    <a:pt x="59" y="101"/>
                  </a:lnTo>
                  <a:lnTo>
                    <a:pt x="54" y="99"/>
                  </a:lnTo>
                  <a:lnTo>
                    <a:pt x="48" y="96"/>
                  </a:lnTo>
                  <a:lnTo>
                    <a:pt x="41" y="91"/>
                  </a:lnTo>
                  <a:lnTo>
                    <a:pt x="34" y="85"/>
                  </a:lnTo>
                  <a:lnTo>
                    <a:pt x="28" y="77"/>
                  </a:lnTo>
                  <a:lnTo>
                    <a:pt x="22" y="68"/>
                  </a:lnTo>
                  <a:lnTo>
                    <a:pt x="17" y="60"/>
                  </a:lnTo>
                  <a:lnTo>
                    <a:pt x="12" y="49"/>
                  </a:lnTo>
                  <a:lnTo>
                    <a:pt x="10" y="39"/>
                  </a:lnTo>
                  <a:lnTo>
                    <a:pt x="8" y="27"/>
                  </a:lnTo>
                  <a:lnTo>
                    <a:pt x="9" y="16"/>
                  </a:lnTo>
                  <a:lnTo>
                    <a:pt x="12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48" name="Freeform 1086"/>
            <p:cNvSpPr>
              <a:spLocks/>
            </p:cNvSpPr>
            <p:nvPr/>
          </p:nvSpPr>
          <p:spPr bwMode="auto">
            <a:xfrm>
              <a:off x="303" y="3014"/>
              <a:ext cx="53" cy="46"/>
            </a:xfrm>
            <a:custGeom>
              <a:avLst/>
              <a:gdLst>
                <a:gd name="T0" fmla="*/ 53 w 53"/>
                <a:gd name="T1" fmla="*/ 40 h 46"/>
                <a:gd name="T2" fmla="*/ 46 w 53"/>
                <a:gd name="T3" fmla="*/ 32 h 46"/>
                <a:gd name="T4" fmla="*/ 40 w 53"/>
                <a:gd name="T5" fmla="*/ 24 h 46"/>
                <a:gd name="T6" fmla="*/ 33 w 53"/>
                <a:gd name="T7" fmla="*/ 16 h 46"/>
                <a:gd name="T8" fmla="*/ 25 w 53"/>
                <a:gd name="T9" fmla="*/ 10 h 46"/>
                <a:gd name="T10" fmla="*/ 19 w 53"/>
                <a:gd name="T11" fmla="*/ 4 h 46"/>
                <a:gd name="T12" fmla="*/ 13 w 53"/>
                <a:gd name="T13" fmla="*/ 1 h 46"/>
                <a:gd name="T14" fmla="*/ 9 w 53"/>
                <a:gd name="T15" fmla="*/ 0 h 46"/>
                <a:gd name="T16" fmla="*/ 6 w 53"/>
                <a:gd name="T17" fmla="*/ 0 h 46"/>
                <a:gd name="T18" fmla="*/ 2 w 53"/>
                <a:gd name="T19" fmla="*/ 2 h 46"/>
                <a:gd name="T20" fmla="*/ 0 w 53"/>
                <a:gd name="T21" fmla="*/ 5 h 46"/>
                <a:gd name="T22" fmla="*/ 8 w 53"/>
                <a:gd name="T23" fmla="*/ 9 h 46"/>
                <a:gd name="T24" fmla="*/ 7 w 53"/>
                <a:gd name="T25" fmla="*/ 10 h 46"/>
                <a:gd name="T26" fmla="*/ 9 w 53"/>
                <a:gd name="T27" fmla="*/ 10 h 46"/>
                <a:gd name="T28" fmla="*/ 14 w 53"/>
                <a:gd name="T29" fmla="*/ 12 h 46"/>
                <a:gd name="T30" fmla="*/ 20 w 53"/>
                <a:gd name="T31" fmla="*/ 16 h 46"/>
                <a:gd name="T32" fmla="*/ 26 w 53"/>
                <a:gd name="T33" fmla="*/ 23 h 46"/>
                <a:gd name="T34" fmla="*/ 34 w 53"/>
                <a:gd name="T35" fmla="*/ 29 h 46"/>
                <a:gd name="T36" fmla="*/ 40 w 53"/>
                <a:gd name="T37" fmla="*/ 37 h 46"/>
                <a:gd name="T38" fmla="*/ 45 w 53"/>
                <a:gd name="T39" fmla="*/ 46 h 46"/>
                <a:gd name="T40" fmla="*/ 53 w 53"/>
                <a:gd name="T41" fmla="*/ 40 h 4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3"/>
                <a:gd name="T64" fmla="*/ 0 h 46"/>
                <a:gd name="T65" fmla="*/ 53 w 53"/>
                <a:gd name="T66" fmla="*/ 46 h 4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3" h="46">
                  <a:moveTo>
                    <a:pt x="53" y="40"/>
                  </a:moveTo>
                  <a:lnTo>
                    <a:pt x="46" y="32"/>
                  </a:lnTo>
                  <a:lnTo>
                    <a:pt x="40" y="24"/>
                  </a:lnTo>
                  <a:lnTo>
                    <a:pt x="33" y="16"/>
                  </a:lnTo>
                  <a:lnTo>
                    <a:pt x="25" y="10"/>
                  </a:lnTo>
                  <a:lnTo>
                    <a:pt x="19" y="4"/>
                  </a:lnTo>
                  <a:lnTo>
                    <a:pt x="13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8" y="9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14" y="12"/>
                  </a:lnTo>
                  <a:lnTo>
                    <a:pt x="20" y="16"/>
                  </a:lnTo>
                  <a:lnTo>
                    <a:pt x="26" y="23"/>
                  </a:lnTo>
                  <a:lnTo>
                    <a:pt x="34" y="29"/>
                  </a:lnTo>
                  <a:lnTo>
                    <a:pt x="40" y="37"/>
                  </a:lnTo>
                  <a:lnTo>
                    <a:pt x="45" y="46"/>
                  </a:lnTo>
                  <a:lnTo>
                    <a:pt x="53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49" name="Freeform 1087"/>
            <p:cNvSpPr>
              <a:spLocks/>
            </p:cNvSpPr>
            <p:nvPr/>
          </p:nvSpPr>
          <p:spPr bwMode="auto">
            <a:xfrm>
              <a:off x="348" y="3054"/>
              <a:ext cx="25" cy="62"/>
            </a:xfrm>
            <a:custGeom>
              <a:avLst/>
              <a:gdLst>
                <a:gd name="T0" fmla="*/ 25 w 25"/>
                <a:gd name="T1" fmla="*/ 61 h 62"/>
                <a:gd name="T2" fmla="*/ 24 w 25"/>
                <a:gd name="T3" fmla="*/ 56 h 62"/>
                <a:gd name="T4" fmla="*/ 24 w 25"/>
                <a:gd name="T5" fmla="*/ 51 h 62"/>
                <a:gd name="T6" fmla="*/ 23 w 25"/>
                <a:gd name="T7" fmla="*/ 43 h 62"/>
                <a:gd name="T8" fmla="*/ 20 w 25"/>
                <a:gd name="T9" fmla="*/ 36 h 62"/>
                <a:gd name="T10" fmla="*/ 18 w 25"/>
                <a:gd name="T11" fmla="*/ 27 h 62"/>
                <a:gd name="T12" fmla="*/ 15 w 25"/>
                <a:gd name="T13" fmla="*/ 18 h 62"/>
                <a:gd name="T14" fmla="*/ 12 w 25"/>
                <a:gd name="T15" fmla="*/ 9 h 62"/>
                <a:gd name="T16" fmla="*/ 8 w 25"/>
                <a:gd name="T17" fmla="*/ 0 h 62"/>
                <a:gd name="T18" fmla="*/ 0 w 25"/>
                <a:gd name="T19" fmla="*/ 6 h 62"/>
                <a:gd name="T20" fmla="*/ 5 w 25"/>
                <a:gd name="T21" fmla="*/ 14 h 62"/>
                <a:gd name="T22" fmla="*/ 8 w 25"/>
                <a:gd name="T23" fmla="*/ 21 h 62"/>
                <a:gd name="T24" fmla="*/ 10 w 25"/>
                <a:gd name="T25" fmla="*/ 29 h 62"/>
                <a:gd name="T26" fmla="*/ 12 w 25"/>
                <a:gd name="T27" fmla="*/ 38 h 62"/>
                <a:gd name="T28" fmla="*/ 13 w 25"/>
                <a:gd name="T29" fmla="*/ 45 h 62"/>
                <a:gd name="T30" fmla="*/ 14 w 25"/>
                <a:gd name="T31" fmla="*/ 52 h 62"/>
                <a:gd name="T32" fmla="*/ 15 w 25"/>
                <a:gd name="T33" fmla="*/ 57 h 62"/>
                <a:gd name="T34" fmla="*/ 16 w 25"/>
                <a:gd name="T35" fmla="*/ 62 h 62"/>
                <a:gd name="T36" fmla="*/ 25 w 25"/>
                <a:gd name="T37" fmla="*/ 61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2"/>
                <a:gd name="T59" fmla="*/ 25 w 25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2">
                  <a:moveTo>
                    <a:pt x="25" y="61"/>
                  </a:moveTo>
                  <a:lnTo>
                    <a:pt x="24" y="56"/>
                  </a:lnTo>
                  <a:lnTo>
                    <a:pt x="24" y="51"/>
                  </a:lnTo>
                  <a:lnTo>
                    <a:pt x="23" y="43"/>
                  </a:lnTo>
                  <a:lnTo>
                    <a:pt x="20" y="36"/>
                  </a:lnTo>
                  <a:lnTo>
                    <a:pt x="18" y="27"/>
                  </a:lnTo>
                  <a:lnTo>
                    <a:pt x="15" y="18"/>
                  </a:lnTo>
                  <a:lnTo>
                    <a:pt x="12" y="9"/>
                  </a:lnTo>
                  <a:lnTo>
                    <a:pt x="8" y="0"/>
                  </a:lnTo>
                  <a:lnTo>
                    <a:pt x="0" y="6"/>
                  </a:lnTo>
                  <a:lnTo>
                    <a:pt x="5" y="14"/>
                  </a:lnTo>
                  <a:lnTo>
                    <a:pt x="8" y="21"/>
                  </a:lnTo>
                  <a:lnTo>
                    <a:pt x="10" y="29"/>
                  </a:lnTo>
                  <a:lnTo>
                    <a:pt x="12" y="38"/>
                  </a:lnTo>
                  <a:lnTo>
                    <a:pt x="13" y="45"/>
                  </a:lnTo>
                  <a:lnTo>
                    <a:pt x="14" y="52"/>
                  </a:lnTo>
                  <a:lnTo>
                    <a:pt x="15" y="57"/>
                  </a:lnTo>
                  <a:lnTo>
                    <a:pt x="16" y="62"/>
                  </a:lnTo>
                  <a:lnTo>
                    <a:pt x="25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50" name="Freeform 1088"/>
            <p:cNvSpPr>
              <a:spLocks/>
            </p:cNvSpPr>
            <p:nvPr/>
          </p:nvSpPr>
          <p:spPr bwMode="auto">
            <a:xfrm>
              <a:off x="5440" y="3146"/>
              <a:ext cx="65" cy="106"/>
            </a:xfrm>
            <a:custGeom>
              <a:avLst/>
              <a:gdLst>
                <a:gd name="T0" fmla="*/ 0 w 65"/>
                <a:gd name="T1" fmla="*/ 96 h 106"/>
                <a:gd name="T2" fmla="*/ 0 w 65"/>
                <a:gd name="T3" fmla="*/ 98 h 106"/>
                <a:gd name="T4" fmla="*/ 1 w 65"/>
                <a:gd name="T5" fmla="*/ 102 h 106"/>
                <a:gd name="T6" fmla="*/ 1 w 65"/>
                <a:gd name="T7" fmla="*/ 103 h 106"/>
                <a:gd name="T8" fmla="*/ 3 w 65"/>
                <a:gd name="T9" fmla="*/ 105 h 106"/>
                <a:gd name="T10" fmla="*/ 6 w 65"/>
                <a:gd name="T11" fmla="*/ 106 h 106"/>
                <a:gd name="T12" fmla="*/ 11 w 65"/>
                <a:gd name="T13" fmla="*/ 106 h 106"/>
                <a:gd name="T14" fmla="*/ 17 w 65"/>
                <a:gd name="T15" fmla="*/ 104 h 106"/>
                <a:gd name="T16" fmla="*/ 24 w 65"/>
                <a:gd name="T17" fmla="*/ 99 h 106"/>
                <a:gd name="T18" fmla="*/ 30 w 65"/>
                <a:gd name="T19" fmla="*/ 94 h 106"/>
                <a:gd name="T20" fmla="*/ 38 w 65"/>
                <a:gd name="T21" fmla="*/ 87 h 106"/>
                <a:gd name="T22" fmla="*/ 45 w 65"/>
                <a:gd name="T23" fmla="*/ 80 h 106"/>
                <a:gd name="T24" fmla="*/ 51 w 65"/>
                <a:gd name="T25" fmla="*/ 71 h 106"/>
                <a:gd name="T26" fmla="*/ 57 w 65"/>
                <a:gd name="T27" fmla="*/ 61 h 106"/>
                <a:gd name="T28" fmla="*/ 61 w 65"/>
                <a:gd name="T29" fmla="*/ 50 h 106"/>
                <a:gd name="T30" fmla="*/ 64 w 65"/>
                <a:gd name="T31" fmla="*/ 39 h 106"/>
                <a:gd name="T32" fmla="*/ 65 w 65"/>
                <a:gd name="T33" fmla="*/ 27 h 106"/>
                <a:gd name="T34" fmla="*/ 64 w 65"/>
                <a:gd name="T35" fmla="*/ 14 h 106"/>
                <a:gd name="T36" fmla="*/ 61 w 65"/>
                <a:gd name="T37" fmla="*/ 2 h 106"/>
                <a:gd name="T38" fmla="*/ 60 w 65"/>
                <a:gd name="T39" fmla="*/ 0 h 106"/>
                <a:gd name="T40" fmla="*/ 59 w 65"/>
                <a:gd name="T41" fmla="*/ 0 h 106"/>
                <a:gd name="T42" fmla="*/ 57 w 65"/>
                <a:gd name="T43" fmla="*/ 0 h 106"/>
                <a:gd name="T44" fmla="*/ 55 w 65"/>
                <a:gd name="T45" fmla="*/ 0 h 106"/>
                <a:gd name="T46" fmla="*/ 49 w 65"/>
                <a:gd name="T47" fmla="*/ 3 h 106"/>
                <a:gd name="T48" fmla="*/ 42 w 65"/>
                <a:gd name="T49" fmla="*/ 7 h 106"/>
                <a:gd name="T50" fmla="*/ 36 w 65"/>
                <a:gd name="T51" fmla="*/ 14 h 106"/>
                <a:gd name="T52" fmla="*/ 28 w 65"/>
                <a:gd name="T53" fmla="*/ 21 h 106"/>
                <a:gd name="T54" fmla="*/ 22 w 65"/>
                <a:gd name="T55" fmla="*/ 29 h 106"/>
                <a:gd name="T56" fmla="*/ 15 w 65"/>
                <a:gd name="T57" fmla="*/ 38 h 106"/>
                <a:gd name="T58" fmla="*/ 12 w 65"/>
                <a:gd name="T59" fmla="*/ 46 h 106"/>
                <a:gd name="T60" fmla="*/ 8 w 65"/>
                <a:gd name="T61" fmla="*/ 54 h 106"/>
                <a:gd name="T62" fmla="*/ 6 w 65"/>
                <a:gd name="T63" fmla="*/ 63 h 106"/>
                <a:gd name="T64" fmla="*/ 4 w 65"/>
                <a:gd name="T65" fmla="*/ 71 h 106"/>
                <a:gd name="T66" fmla="*/ 3 w 65"/>
                <a:gd name="T67" fmla="*/ 79 h 106"/>
                <a:gd name="T68" fmla="*/ 2 w 65"/>
                <a:gd name="T69" fmla="*/ 85 h 106"/>
                <a:gd name="T70" fmla="*/ 1 w 65"/>
                <a:gd name="T71" fmla="*/ 92 h 106"/>
                <a:gd name="T72" fmla="*/ 0 w 65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0" y="96"/>
                  </a:moveTo>
                  <a:lnTo>
                    <a:pt x="0" y="98"/>
                  </a:lnTo>
                  <a:lnTo>
                    <a:pt x="1" y="102"/>
                  </a:lnTo>
                  <a:lnTo>
                    <a:pt x="1" y="103"/>
                  </a:lnTo>
                  <a:lnTo>
                    <a:pt x="3" y="105"/>
                  </a:lnTo>
                  <a:lnTo>
                    <a:pt x="6" y="106"/>
                  </a:lnTo>
                  <a:lnTo>
                    <a:pt x="11" y="106"/>
                  </a:lnTo>
                  <a:lnTo>
                    <a:pt x="17" y="104"/>
                  </a:lnTo>
                  <a:lnTo>
                    <a:pt x="24" y="99"/>
                  </a:lnTo>
                  <a:lnTo>
                    <a:pt x="30" y="94"/>
                  </a:lnTo>
                  <a:lnTo>
                    <a:pt x="38" y="87"/>
                  </a:lnTo>
                  <a:lnTo>
                    <a:pt x="45" y="80"/>
                  </a:lnTo>
                  <a:lnTo>
                    <a:pt x="51" y="71"/>
                  </a:lnTo>
                  <a:lnTo>
                    <a:pt x="57" y="61"/>
                  </a:lnTo>
                  <a:lnTo>
                    <a:pt x="61" y="50"/>
                  </a:lnTo>
                  <a:lnTo>
                    <a:pt x="64" y="39"/>
                  </a:lnTo>
                  <a:lnTo>
                    <a:pt x="65" y="27"/>
                  </a:lnTo>
                  <a:lnTo>
                    <a:pt x="64" y="14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49" y="3"/>
                  </a:lnTo>
                  <a:lnTo>
                    <a:pt x="42" y="7"/>
                  </a:lnTo>
                  <a:lnTo>
                    <a:pt x="36" y="14"/>
                  </a:lnTo>
                  <a:lnTo>
                    <a:pt x="28" y="21"/>
                  </a:lnTo>
                  <a:lnTo>
                    <a:pt x="22" y="29"/>
                  </a:lnTo>
                  <a:lnTo>
                    <a:pt x="15" y="38"/>
                  </a:lnTo>
                  <a:lnTo>
                    <a:pt x="12" y="46"/>
                  </a:lnTo>
                  <a:lnTo>
                    <a:pt x="8" y="54"/>
                  </a:lnTo>
                  <a:lnTo>
                    <a:pt x="6" y="63"/>
                  </a:lnTo>
                  <a:lnTo>
                    <a:pt x="4" y="71"/>
                  </a:lnTo>
                  <a:lnTo>
                    <a:pt x="3" y="79"/>
                  </a:lnTo>
                  <a:lnTo>
                    <a:pt x="2" y="85"/>
                  </a:lnTo>
                  <a:lnTo>
                    <a:pt x="1" y="92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51" name="Freeform 1089"/>
            <p:cNvSpPr>
              <a:spLocks/>
            </p:cNvSpPr>
            <p:nvPr/>
          </p:nvSpPr>
          <p:spPr bwMode="auto">
            <a:xfrm>
              <a:off x="5435" y="3146"/>
              <a:ext cx="74" cy="110"/>
            </a:xfrm>
            <a:custGeom>
              <a:avLst/>
              <a:gdLst>
                <a:gd name="T0" fmla="*/ 62 w 74"/>
                <a:gd name="T1" fmla="*/ 3 h 110"/>
                <a:gd name="T2" fmla="*/ 65 w 74"/>
                <a:gd name="T3" fmla="*/ 15 h 110"/>
                <a:gd name="T4" fmla="*/ 66 w 74"/>
                <a:gd name="T5" fmla="*/ 27 h 110"/>
                <a:gd name="T6" fmla="*/ 64 w 74"/>
                <a:gd name="T7" fmla="*/ 38 h 110"/>
                <a:gd name="T8" fmla="*/ 62 w 74"/>
                <a:gd name="T9" fmla="*/ 49 h 110"/>
                <a:gd name="T10" fmla="*/ 57 w 74"/>
                <a:gd name="T11" fmla="*/ 59 h 110"/>
                <a:gd name="T12" fmla="*/ 52 w 74"/>
                <a:gd name="T13" fmla="*/ 69 h 110"/>
                <a:gd name="T14" fmla="*/ 46 w 74"/>
                <a:gd name="T15" fmla="*/ 76 h 110"/>
                <a:gd name="T16" fmla="*/ 40 w 74"/>
                <a:gd name="T17" fmla="*/ 84 h 110"/>
                <a:gd name="T18" fmla="*/ 33 w 74"/>
                <a:gd name="T19" fmla="*/ 91 h 110"/>
                <a:gd name="T20" fmla="*/ 26 w 74"/>
                <a:gd name="T21" fmla="*/ 96 h 110"/>
                <a:gd name="T22" fmla="*/ 20 w 74"/>
                <a:gd name="T23" fmla="*/ 99 h 110"/>
                <a:gd name="T24" fmla="*/ 15 w 74"/>
                <a:gd name="T25" fmla="*/ 101 h 110"/>
                <a:gd name="T26" fmla="*/ 11 w 74"/>
                <a:gd name="T27" fmla="*/ 102 h 110"/>
                <a:gd name="T28" fmla="*/ 10 w 74"/>
                <a:gd name="T29" fmla="*/ 101 h 110"/>
                <a:gd name="T30" fmla="*/ 10 w 74"/>
                <a:gd name="T31" fmla="*/ 99 h 110"/>
                <a:gd name="T32" fmla="*/ 9 w 74"/>
                <a:gd name="T33" fmla="*/ 98 h 110"/>
                <a:gd name="T34" fmla="*/ 9 w 74"/>
                <a:gd name="T35" fmla="*/ 96 h 110"/>
                <a:gd name="T36" fmla="*/ 0 w 74"/>
                <a:gd name="T37" fmla="*/ 95 h 110"/>
                <a:gd name="T38" fmla="*/ 0 w 74"/>
                <a:gd name="T39" fmla="*/ 99 h 110"/>
                <a:gd name="T40" fmla="*/ 1 w 74"/>
                <a:gd name="T41" fmla="*/ 103 h 110"/>
                <a:gd name="T42" fmla="*/ 2 w 74"/>
                <a:gd name="T43" fmla="*/ 106 h 110"/>
                <a:gd name="T44" fmla="*/ 6 w 74"/>
                <a:gd name="T45" fmla="*/ 108 h 110"/>
                <a:gd name="T46" fmla="*/ 11 w 74"/>
                <a:gd name="T47" fmla="*/ 110 h 110"/>
                <a:gd name="T48" fmla="*/ 17 w 74"/>
                <a:gd name="T49" fmla="*/ 110 h 110"/>
                <a:gd name="T50" fmla="*/ 24 w 74"/>
                <a:gd name="T51" fmla="*/ 107 h 110"/>
                <a:gd name="T52" fmla="*/ 31 w 74"/>
                <a:gd name="T53" fmla="*/ 104 h 110"/>
                <a:gd name="T54" fmla="*/ 38 w 74"/>
                <a:gd name="T55" fmla="*/ 97 h 110"/>
                <a:gd name="T56" fmla="*/ 46 w 74"/>
                <a:gd name="T57" fmla="*/ 91 h 110"/>
                <a:gd name="T58" fmla="*/ 53 w 74"/>
                <a:gd name="T59" fmla="*/ 83 h 110"/>
                <a:gd name="T60" fmla="*/ 60 w 74"/>
                <a:gd name="T61" fmla="*/ 73 h 110"/>
                <a:gd name="T62" fmla="*/ 65 w 74"/>
                <a:gd name="T63" fmla="*/ 63 h 110"/>
                <a:gd name="T64" fmla="*/ 70 w 74"/>
                <a:gd name="T65" fmla="*/ 51 h 110"/>
                <a:gd name="T66" fmla="*/ 73 w 74"/>
                <a:gd name="T67" fmla="*/ 39 h 110"/>
                <a:gd name="T68" fmla="*/ 74 w 74"/>
                <a:gd name="T69" fmla="*/ 27 h 110"/>
                <a:gd name="T70" fmla="*/ 73 w 74"/>
                <a:gd name="T71" fmla="*/ 14 h 110"/>
                <a:gd name="T72" fmla="*/ 70 w 74"/>
                <a:gd name="T73" fmla="*/ 0 h 110"/>
                <a:gd name="T74" fmla="*/ 62 w 74"/>
                <a:gd name="T75" fmla="*/ 3 h 1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4"/>
                <a:gd name="T115" fmla="*/ 0 h 110"/>
                <a:gd name="T116" fmla="*/ 74 w 74"/>
                <a:gd name="T117" fmla="*/ 110 h 1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4" h="110">
                  <a:moveTo>
                    <a:pt x="62" y="3"/>
                  </a:moveTo>
                  <a:lnTo>
                    <a:pt x="65" y="15"/>
                  </a:lnTo>
                  <a:lnTo>
                    <a:pt x="66" y="27"/>
                  </a:lnTo>
                  <a:lnTo>
                    <a:pt x="64" y="38"/>
                  </a:lnTo>
                  <a:lnTo>
                    <a:pt x="62" y="49"/>
                  </a:lnTo>
                  <a:lnTo>
                    <a:pt x="57" y="59"/>
                  </a:lnTo>
                  <a:lnTo>
                    <a:pt x="52" y="69"/>
                  </a:lnTo>
                  <a:lnTo>
                    <a:pt x="46" y="76"/>
                  </a:lnTo>
                  <a:lnTo>
                    <a:pt x="40" y="84"/>
                  </a:lnTo>
                  <a:lnTo>
                    <a:pt x="33" y="91"/>
                  </a:lnTo>
                  <a:lnTo>
                    <a:pt x="26" y="96"/>
                  </a:lnTo>
                  <a:lnTo>
                    <a:pt x="20" y="99"/>
                  </a:lnTo>
                  <a:lnTo>
                    <a:pt x="15" y="101"/>
                  </a:lnTo>
                  <a:lnTo>
                    <a:pt x="11" y="102"/>
                  </a:lnTo>
                  <a:lnTo>
                    <a:pt x="10" y="101"/>
                  </a:lnTo>
                  <a:lnTo>
                    <a:pt x="10" y="99"/>
                  </a:lnTo>
                  <a:lnTo>
                    <a:pt x="9" y="98"/>
                  </a:lnTo>
                  <a:lnTo>
                    <a:pt x="9" y="96"/>
                  </a:lnTo>
                  <a:lnTo>
                    <a:pt x="0" y="95"/>
                  </a:lnTo>
                  <a:lnTo>
                    <a:pt x="0" y="99"/>
                  </a:lnTo>
                  <a:lnTo>
                    <a:pt x="1" y="103"/>
                  </a:lnTo>
                  <a:lnTo>
                    <a:pt x="2" y="106"/>
                  </a:lnTo>
                  <a:lnTo>
                    <a:pt x="6" y="108"/>
                  </a:lnTo>
                  <a:lnTo>
                    <a:pt x="11" y="110"/>
                  </a:lnTo>
                  <a:lnTo>
                    <a:pt x="17" y="110"/>
                  </a:lnTo>
                  <a:lnTo>
                    <a:pt x="24" y="107"/>
                  </a:lnTo>
                  <a:lnTo>
                    <a:pt x="31" y="104"/>
                  </a:lnTo>
                  <a:lnTo>
                    <a:pt x="38" y="97"/>
                  </a:lnTo>
                  <a:lnTo>
                    <a:pt x="46" y="91"/>
                  </a:lnTo>
                  <a:lnTo>
                    <a:pt x="53" y="83"/>
                  </a:lnTo>
                  <a:lnTo>
                    <a:pt x="60" y="73"/>
                  </a:lnTo>
                  <a:lnTo>
                    <a:pt x="65" y="63"/>
                  </a:lnTo>
                  <a:lnTo>
                    <a:pt x="70" y="51"/>
                  </a:lnTo>
                  <a:lnTo>
                    <a:pt x="73" y="39"/>
                  </a:lnTo>
                  <a:lnTo>
                    <a:pt x="74" y="27"/>
                  </a:lnTo>
                  <a:lnTo>
                    <a:pt x="73" y="14"/>
                  </a:lnTo>
                  <a:lnTo>
                    <a:pt x="70" y="0"/>
                  </a:lnTo>
                  <a:lnTo>
                    <a:pt x="62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52" name="Freeform 1090"/>
            <p:cNvSpPr>
              <a:spLocks/>
            </p:cNvSpPr>
            <p:nvPr/>
          </p:nvSpPr>
          <p:spPr bwMode="auto">
            <a:xfrm>
              <a:off x="5452" y="3141"/>
              <a:ext cx="53" cy="45"/>
            </a:xfrm>
            <a:custGeom>
              <a:avLst/>
              <a:gdLst>
                <a:gd name="T0" fmla="*/ 8 w 53"/>
                <a:gd name="T1" fmla="*/ 45 h 45"/>
                <a:gd name="T2" fmla="*/ 13 w 53"/>
                <a:gd name="T3" fmla="*/ 37 h 45"/>
                <a:gd name="T4" fmla="*/ 19 w 53"/>
                <a:gd name="T5" fmla="*/ 29 h 45"/>
                <a:gd name="T6" fmla="*/ 27 w 53"/>
                <a:gd name="T7" fmla="*/ 22 h 45"/>
                <a:gd name="T8" fmla="*/ 33 w 53"/>
                <a:gd name="T9" fmla="*/ 17 h 45"/>
                <a:gd name="T10" fmla="*/ 39 w 53"/>
                <a:gd name="T11" fmla="*/ 12 h 45"/>
                <a:gd name="T12" fmla="*/ 44 w 53"/>
                <a:gd name="T13" fmla="*/ 9 h 45"/>
                <a:gd name="T14" fmla="*/ 46 w 53"/>
                <a:gd name="T15" fmla="*/ 9 h 45"/>
                <a:gd name="T16" fmla="*/ 45 w 53"/>
                <a:gd name="T17" fmla="*/ 9 h 45"/>
                <a:gd name="T18" fmla="*/ 45 w 53"/>
                <a:gd name="T19" fmla="*/ 8 h 45"/>
                <a:gd name="T20" fmla="*/ 53 w 53"/>
                <a:gd name="T21" fmla="*/ 5 h 45"/>
                <a:gd name="T22" fmla="*/ 51 w 53"/>
                <a:gd name="T23" fmla="*/ 1 h 45"/>
                <a:gd name="T24" fmla="*/ 47 w 53"/>
                <a:gd name="T25" fmla="*/ 0 h 45"/>
                <a:gd name="T26" fmla="*/ 44 w 53"/>
                <a:gd name="T27" fmla="*/ 0 h 45"/>
                <a:gd name="T28" fmla="*/ 40 w 53"/>
                <a:gd name="T29" fmla="*/ 1 h 45"/>
                <a:gd name="T30" fmla="*/ 34 w 53"/>
                <a:gd name="T31" fmla="*/ 3 h 45"/>
                <a:gd name="T32" fmla="*/ 28 w 53"/>
                <a:gd name="T33" fmla="*/ 9 h 45"/>
                <a:gd name="T34" fmla="*/ 20 w 53"/>
                <a:gd name="T35" fmla="*/ 16 h 45"/>
                <a:gd name="T36" fmla="*/ 13 w 53"/>
                <a:gd name="T37" fmla="*/ 23 h 45"/>
                <a:gd name="T38" fmla="*/ 7 w 53"/>
                <a:gd name="T39" fmla="*/ 32 h 45"/>
                <a:gd name="T40" fmla="*/ 0 w 53"/>
                <a:gd name="T41" fmla="*/ 41 h 45"/>
                <a:gd name="T42" fmla="*/ 8 w 53"/>
                <a:gd name="T43" fmla="*/ 45 h 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5"/>
                <a:gd name="T68" fmla="*/ 53 w 53"/>
                <a:gd name="T69" fmla="*/ 45 h 4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5">
                  <a:moveTo>
                    <a:pt x="8" y="45"/>
                  </a:moveTo>
                  <a:lnTo>
                    <a:pt x="13" y="37"/>
                  </a:lnTo>
                  <a:lnTo>
                    <a:pt x="19" y="29"/>
                  </a:lnTo>
                  <a:lnTo>
                    <a:pt x="27" y="22"/>
                  </a:lnTo>
                  <a:lnTo>
                    <a:pt x="33" y="17"/>
                  </a:lnTo>
                  <a:lnTo>
                    <a:pt x="39" y="12"/>
                  </a:lnTo>
                  <a:lnTo>
                    <a:pt x="44" y="9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53" y="5"/>
                  </a:lnTo>
                  <a:lnTo>
                    <a:pt x="51" y="1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0" y="1"/>
                  </a:lnTo>
                  <a:lnTo>
                    <a:pt x="34" y="3"/>
                  </a:lnTo>
                  <a:lnTo>
                    <a:pt x="28" y="9"/>
                  </a:lnTo>
                  <a:lnTo>
                    <a:pt x="20" y="16"/>
                  </a:lnTo>
                  <a:lnTo>
                    <a:pt x="13" y="23"/>
                  </a:lnTo>
                  <a:lnTo>
                    <a:pt x="7" y="32"/>
                  </a:lnTo>
                  <a:lnTo>
                    <a:pt x="0" y="41"/>
                  </a:lnTo>
                  <a:lnTo>
                    <a:pt x="8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53" name="Freeform 1091"/>
            <p:cNvSpPr>
              <a:spLocks/>
            </p:cNvSpPr>
            <p:nvPr/>
          </p:nvSpPr>
          <p:spPr bwMode="auto">
            <a:xfrm>
              <a:off x="5435" y="3182"/>
              <a:ext cx="25" cy="60"/>
            </a:xfrm>
            <a:custGeom>
              <a:avLst/>
              <a:gdLst>
                <a:gd name="T0" fmla="*/ 9 w 25"/>
                <a:gd name="T1" fmla="*/ 60 h 60"/>
                <a:gd name="T2" fmla="*/ 10 w 25"/>
                <a:gd name="T3" fmla="*/ 56 h 60"/>
                <a:gd name="T4" fmla="*/ 11 w 25"/>
                <a:gd name="T5" fmla="*/ 50 h 60"/>
                <a:gd name="T6" fmla="*/ 12 w 25"/>
                <a:gd name="T7" fmla="*/ 44 h 60"/>
                <a:gd name="T8" fmla="*/ 13 w 25"/>
                <a:gd name="T9" fmla="*/ 36 h 60"/>
                <a:gd name="T10" fmla="*/ 15 w 25"/>
                <a:gd name="T11" fmla="*/ 28 h 60"/>
                <a:gd name="T12" fmla="*/ 17 w 25"/>
                <a:gd name="T13" fmla="*/ 20 h 60"/>
                <a:gd name="T14" fmla="*/ 20 w 25"/>
                <a:gd name="T15" fmla="*/ 12 h 60"/>
                <a:gd name="T16" fmla="*/ 25 w 25"/>
                <a:gd name="T17" fmla="*/ 4 h 60"/>
                <a:gd name="T18" fmla="*/ 17 w 25"/>
                <a:gd name="T19" fmla="*/ 0 h 60"/>
                <a:gd name="T20" fmla="*/ 13 w 25"/>
                <a:gd name="T21" fmla="*/ 9 h 60"/>
                <a:gd name="T22" fmla="*/ 10 w 25"/>
                <a:gd name="T23" fmla="*/ 16 h 60"/>
                <a:gd name="T24" fmla="*/ 7 w 25"/>
                <a:gd name="T25" fmla="*/ 25 h 60"/>
                <a:gd name="T26" fmla="*/ 5 w 25"/>
                <a:gd name="T27" fmla="*/ 34 h 60"/>
                <a:gd name="T28" fmla="*/ 2 w 25"/>
                <a:gd name="T29" fmla="*/ 41 h 60"/>
                <a:gd name="T30" fmla="*/ 1 w 25"/>
                <a:gd name="T31" fmla="*/ 49 h 60"/>
                <a:gd name="T32" fmla="*/ 1 w 25"/>
                <a:gd name="T33" fmla="*/ 55 h 60"/>
                <a:gd name="T34" fmla="*/ 0 w 25"/>
                <a:gd name="T35" fmla="*/ 59 h 60"/>
                <a:gd name="T36" fmla="*/ 9 w 25"/>
                <a:gd name="T37" fmla="*/ 60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0"/>
                <a:gd name="T59" fmla="*/ 25 w 25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0">
                  <a:moveTo>
                    <a:pt x="9" y="60"/>
                  </a:moveTo>
                  <a:lnTo>
                    <a:pt x="10" y="56"/>
                  </a:lnTo>
                  <a:lnTo>
                    <a:pt x="11" y="50"/>
                  </a:lnTo>
                  <a:lnTo>
                    <a:pt x="12" y="44"/>
                  </a:lnTo>
                  <a:lnTo>
                    <a:pt x="13" y="36"/>
                  </a:lnTo>
                  <a:lnTo>
                    <a:pt x="15" y="28"/>
                  </a:lnTo>
                  <a:lnTo>
                    <a:pt x="17" y="20"/>
                  </a:lnTo>
                  <a:lnTo>
                    <a:pt x="20" y="12"/>
                  </a:lnTo>
                  <a:lnTo>
                    <a:pt x="25" y="4"/>
                  </a:lnTo>
                  <a:lnTo>
                    <a:pt x="17" y="0"/>
                  </a:lnTo>
                  <a:lnTo>
                    <a:pt x="13" y="9"/>
                  </a:lnTo>
                  <a:lnTo>
                    <a:pt x="10" y="16"/>
                  </a:lnTo>
                  <a:lnTo>
                    <a:pt x="7" y="25"/>
                  </a:lnTo>
                  <a:lnTo>
                    <a:pt x="5" y="34"/>
                  </a:lnTo>
                  <a:lnTo>
                    <a:pt x="2" y="41"/>
                  </a:lnTo>
                  <a:lnTo>
                    <a:pt x="1" y="49"/>
                  </a:lnTo>
                  <a:lnTo>
                    <a:pt x="1" y="55"/>
                  </a:lnTo>
                  <a:lnTo>
                    <a:pt x="0" y="59"/>
                  </a:lnTo>
                  <a:lnTo>
                    <a:pt x="9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54" name="Freeform 1092"/>
            <p:cNvSpPr>
              <a:spLocks/>
            </p:cNvSpPr>
            <p:nvPr/>
          </p:nvSpPr>
          <p:spPr bwMode="auto">
            <a:xfrm>
              <a:off x="300" y="1297"/>
              <a:ext cx="64" cy="107"/>
            </a:xfrm>
            <a:custGeom>
              <a:avLst/>
              <a:gdLst>
                <a:gd name="T0" fmla="*/ 64 w 64"/>
                <a:gd name="T1" fmla="*/ 97 h 107"/>
                <a:gd name="T2" fmla="*/ 64 w 64"/>
                <a:gd name="T3" fmla="*/ 100 h 107"/>
                <a:gd name="T4" fmla="*/ 64 w 64"/>
                <a:gd name="T5" fmla="*/ 103 h 107"/>
                <a:gd name="T6" fmla="*/ 63 w 64"/>
                <a:gd name="T7" fmla="*/ 105 h 107"/>
                <a:gd name="T8" fmla="*/ 62 w 64"/>
                <a:gd name="T9" fmla="*/ 106 h 107"/>
                <a:gd name="T10" fmla="*/ 58 w 64"/>
                <a:gd name="T11" fmla="*/ 107 h 107"/>
                <a:gd name="T12" fmla="*/ 53 w 64"/>
                <a:gd name="T13" fmla="*/ 107 h 107"/>
                <a:gd name="T14" fmla="*/ 47 w 64"/>
                <a:gd name="T15" fmla="*/ 105 h 107"/>
                <a:gd name="T16" fmla="*/ 40 w 64"/>
                <a:gd name="T17" fmla="*/ 100 h 107"/>
                <a:gd name="T18" fmla="*/ 33 w 64"/>
                <a:gd name="T19" fmla="*/ 95 h 107"/>
                <a:gd name="T20" fmla="*/ 26 w 64"/>
                <a:gd name="T21" fmla="*/ 88 h 107"/>
                <a:gd name="T22" fmla="*/ 20 w 64"/>
                <a:gd name="T23" fmla="*/ 81 h 107"/>
                <a:gd name="T24" fmla="*/ 13 w 64"/>
                <a:gd name="T25" fmla="*/ 72 h 107"/>
                <a:gd name="T26" fmla="*/ 7 w 64"/>
                <a:gd name="T27" fmla="*/ 62 h 107"/>
                <a:gd name="T28" fmla="*/ 3 w 64"/>
                <a:gd name="T29" fmla="*/ 51 h 107"/>
                <a:gd name="T30" fmla="*/ 1 w 64"/>
                <a:gd name="T31" fmla="*/ 40 h 107"/>
                <a:gd name="T32" fmla="*/ 0 w 64"/>
                <a:gd name="T33" fmla="*/ 28 h 107"/>
                <a:gd name="T34" fmla="*/ 0 w 64"/>
                <a:gd name="T35" fmla="*/ 15 h 107"/>
                <a:gd name="T36" fmla="*/ 3 w 64"/>
                <a:gd name="T37" fmla="*/ 3 h 107"/>
                <a:gd name="T38" fmla="*/ 4 w 64"/>
                <a:gd name="T39" fmla="*/ 2 h 107"/>
                <a:gd name="T40" fmla="*/ 6 w 64"/>
                <a:gd name="T41" fmla="*/ 0 h 107"/>
                <a:gd name="T42" fmla="*/ 7 w 64"/>
                <a:gd name="T43" fmla="*/ 0 h 107"/>
                <a:gd name="T44" fmla="*/ 9 w 64"/>
                <a:gd name="T45" fmla="*/ 2 h 107"/>
                <a:gd name="T46" fmla="*/ 16 w 64"/>
                <a:gd name="T47" fmla="*/ 4 h 107"/>
                <a:gd name="T48" fmla="*/ 22 w 64"/>
                <a:gd name="T49" fmla="*/ 8 h 107"/>
                <a:gd name="T50" fmla="*/ 28 w 64"/>
                <a:gd name="T51" fmla="*/ 15 h 107"/>
                <a:gd name="T52" fmla="*/ 36 w 64"/>
                <a:gd name="T53" fmla="*/ 22 h 107"/>
                <a:gd name="T54" fmla="*/ 42 w 64"/>
                <a:gd name="T55" fmla="*/ 30 h 107"/>
                <a:gd name="T56" fmla="*/ 48 w 64"/>
                <a:gd name="T57" fmla="*/ 39 h 107"/>
                <a:gd name="T58" fmla="*/ 53 w 64"/>
                <a:gd name="T59" fmla="*/ 47 h 107"/>
                <a:gd name="T60" fmla="*/ 56 w 64"/>
                <a:gd name="T61" fmla="*/ 55 h 107"/>
                <a:gd name="T62" fmla="*/ 58 w 64"/>
                <a:gd name="T63" fmla="*/ 64 h 107"/>
                <a:gd name="T64" fmla="*/ 60 w 64"/>
                <a:gd name="T65" fmla="*/ 72 h 107"/>
                <a:gd name="T66" fmla="*/ 62 w 64"/>
                <a:gd name="T67" fmla="*/ 80 h 107"/>
                <a:gd name="T68" fmla="*/ 63 w 64"/>
                <a:gd name="T69" fmla="*/ 87 h 107"/>
                <a:gd name="T70" fmla="*/ 63 w 64"/>
                <a:gd name="T71" fmla="*/ 93 h 107"/>
                <a:gd name="T72" fmla="*/ 64 w 64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7"/>
                <a:gd name="T113" fmla="*/ 64 w 64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7">
                  <a:moveTo>
                    <a:pt x="64" y="97"/>
                  </a:moveTo>
                  <a:lnTo>
                    <a:pt x="64" y="100"/>
                  </a:lnTo>
                  <a:lnTo>
                    <a:pt x="64" y="103"/>
                  </a:lnTo>
                  <a:lnTo>
                    <a:pt x="63" y="105"/>
                  </a:lnTo>
                  <a:lnTo>
                    <a:pt x="62" y="106"/>
                  </a:lnTo>
                  <a:lnTo>
                    <a:pt x="58" y="107"/>
                  </a:lnTo>
                  <a:lnTo>
                    <a:pt x="53" y="107"/>
                  </a:lnTo>
                  <a:lnTo>
                    <a:pt x="47" y="105"/>
                  </a:lnTo>
                  <a:lnTo>
                    <a:pt x="40" y="100"/>
                  </a:lnTo>
                  <a:lnTo>
                    <a:pt x="33" y="95"/>
                  </a:lnTo>
                  <a:lnTo>
                    <a:pt x="26" y="88"/>
                  </a:lnTo>
                  <a:lnTo>
                    <a:pt x="20" y="81"/>
                  </a:lnTo>
                  <a:lnTo>
                    <a:pt x="13" y="72"/>
                  </a:lnTo>
                  <a:lnTo>
                    <a:pt x="7" y="62"/>
                  </a:lnTo>
                  <a:lnTo>
                    <a:pt x="3" y="51"/>
                  </a:lnTo>
                  <a:lnTo>
                    <a:pt x="1" y="40"/>
                  </a:lnTo>
                  <a:lnTo>
                    <a:pt x="0" y="28"/>
                  </a:lnTo>
                  <a:lnTo>
                    <a:pt x="0" y="15"/>
                  </a:lnTo>
                  <a:lnTo>
                    <a:pt x="3" y="3"/>
                  </a:lnTo>
                  <a:lnTo>
                    <a:pt x="4" y="2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2"/>
                  </a:lnTo>
                  <a:lnTo>
                    <a:pt x="16" y="4"/>
                  </a:lnTo>
                  <a:lnTo>
                    <a:pt x="22" y="8"/>
                  </a:lnTo>
                  <a:lnTo>
                    <a:pt x="28" y="15"/>
                  </a:lnTo>
                  <a:lnTo>
                    <a:pt x="36" y="22"/>
                  </a:lnTo>
                  <a:lnTo>
                    <a:pt x="42" y="30"/>
                  </a:lnTo>
                  <a:lnTo>
                    <a:pt x="48" y="39"/>
                  </a:lnTo>
                  <a:lnTo>
                    <a:pt x="53" y="47"/>
                  </a:lnTo>
                  <a:lnTo>
                    <a:pt x="56" y="55"/>
                  </a:lnTo>
                  <a:lnTo>
                    <a:pt x="58" y="64"/>
                  </a:lnTo>
                  <a:lnTo>
                    <a:pt x="60" y="72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93"/>
                  </a:lnTo>
                  <a:lnTo>
                    <a:pt x="64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55" name="Freeform 1093"/>
            <p:cNvSpPr>
              <a:spLocks/>
            </p:cNvSpPr>
            <p:nvPr/>
          </p:nvSpPr>
          <p:spPr bwMode="auto">
            <a:xfrm>
              <a:off x="294" y="1297"/>
              <a:ext cx="74" cy="111"/>
            </a:xfrm>
            <a:custGeom>
              <a:avLst/>
              <a:gdLst>
                <a:gd name="T0" fmla="*/ 6 w 74"/>
                <a:gd name="T1" fmla="*/ 0 h 111"/>
                <a:gd name="T2" fmla="*/ 1 w 74"/>
                <a:gd name="T3" fmla="*/ 15 h 111"/>
                <a:gd name="T4" fmla="*/ 0 w 74"/>
                <a:gd name="T5" fmla="*/ 28 h 111"/>
                <a:gd name="T6" fmla="*/ 2 w 74"/>
                <a:gd name="T7" fmla="*/ 41 h 111"/>
                <a:gd name="T8" fmla="*/ 5 w 74"/>
                <a:gd name="T9" fmla="*/ 53 h 111"/>
                <a:gd name="T10" fmla="*/ 10 w 74"/>
                <a:gd name="T11" fmla="*/ 64 h 111"/>
                <a:gd name="T12" fmla="*/ 15 w 74"/>
                <a:gd name="T13" fmla="*/ 74 h 111"/>
                <a:gd name="T14" fmla="*/ 22 w 74"/>
                <a:gd name="T15" fmla="*/ 84 h 111"/>
                <a:gd name="T16" fmla="*/ 29 w 74"/>
                <a:gd name="T17" fmla="*/ 92 h 111"/>
                <a:gd name="T18" fmla="*/ 36 w 74"/>
                <a:gd name="T19" fmla="*/ 99 h 111"/>
                <a:gd name="T20" fmla="*/ 44 w 74"/>
                <a:gd name="T21" fmla="*/ 105 h 111"/>
                <a:gd name="T22" fmla="*/ 51 w 74"/>
                <a:gd name="T23" fmla="*/ 108 h 111"/>
                <a:gd name="T24" fmla="*/ 57 w 74"/>
                <a:gd name="T25" fmla="*/ 111 h 111"/>
                <a:gd name="T26" fmla="*/ 65 w 74"/>
                <a:gd name="T27" fmla="*/ 111 h 111"/>
                <a:gd name="T28" fmla="*/ 70 w 74"/>
                <a:gd name="T29" fmla="*/ 110 h 111"/>
                <a:gd name="T30" fmla="*/ 72 w 74"/>
                <a:gd name="T31" fmla="*/ 107 h 111"/>
                <a:gd name="T32" fmla="*/ 74 w 74"/>
                <a:gd name="T33" fmla="*/ 104 h 111"/>
                <a:gd name="T34" fmla="*/ 74 w 74"/>
                <a:gd name="T35" fmla="*/ 100 h 111"/>
                <a:gd name="T36" fmla="*/ 74 w 74"/>
                <a:gd name="T37" fmla="*/ 96 h 111"/>
                <a:gd name="T38" fmla="*/ 66 w 74"/>
                <a:gd name="T39" fmla="*/ 97 h 111"/>
                <a:gd name="T40" fmla="*/ 66 w 74"/>
                <a:gd name="T41" fmla="*/ 99 h 111"/>
                <a:gd name="T42" fmla="*/ 66 w 74"/>
                <a:gd name="T43" fmla="*/ 101 h 111"/>
                <a:gd name="T44" fmla="*/ 65 w 74"/>
                <a:gd name="T45" fmla="*/ 101 h 111"/>
                <a:gd name="T46" fmla="*/ 66 w 74"/>
                <a:gd name="T47" fmla="*/ 101 h 111"/>
                <a:gd name="T48" fmla="*/ 64 w 74"/>
                <a:gd name="T49" fmla="*/ 103 h 111"/>
                <a:gd name="T50" fmla="*/ 60 w 74"/>
                <a:gd name="T51" fmla="*/ 103 h 111"/>
                <a:gd name="T52" fmla="*/ 54 w 74"/>
                <a:gd name="T53" fmla="*/ 100 h 111"/>
                <a:gd name="T54" fmla="*/ 49 w 74"/>
                <a:gd name="T55" fmla="*/ 97 h 111"/>
                <a:gd name="T56" fmla="*/ 42 w 74"/>
                <a:gd name="T57" fmla="*/ 92 h 111"/>
                <a:gd name="T58" fmla="*/ 35 w 74"/>
                <a:gd name="T59" fmla="*/ 85 h 111"/>
                <a:gd name="T60" fmla="*/ 29 w 74"/>
                <a:gd name="T61" fmla="*/ 78 h 111"/>
                <a:gd name="T62" fmla="*/ 23 w 74"/>
                <a:gd name="T63" fmla="*/ 70 h 111"/>
                <a:gd name="T64" fmla="*/ 17 w 74"/>
                <a:gd name="T65" fmla="*/ 60 h 111"/>
                <a:gd name="T66" fmla="*/ 13 w 74"/>
                <a:gd name="T67" fmla="*/ 50 h 111"/>
                <a:gd name="T68" fmla="*/ 11 w 74"/>
                <a:gd name="T69" fmla="*/ 39 h 111"/>
                <a:gd name="T70" fmla="*/ 10 w 74"/>
                <a:gd name="T71" fmla="*/ 28 h 111"/>
                <a:gd name="T72" fmla="*/ 10 w 74"/>
                <a:gd name="T73" fmla="*/ 16 h 111"/>
                <a:gd name="T74" fmla="*/ 13 w 74"/>
                <a:gd name="T75" fmla="*/ 4 h 111"/>
                <a:gd name="T76" fmla="*/ 6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" y="0"/>
                  </a:moveTo>
                  <a:lnTo>
                    <a:pt x="1" y="15"/>
                  </a:lnTo>
                  <a:lnTo>
                    <a:pt x="0" y="28"/>
                  </a:lnTo>
                  <a:lnTo>
                    <a:pt x="2" y="41"/>
                  </a:lnTo>
                  <a:lnTo>
                    <a:pt x="5" y="53"/>
                  </a:lnTo>
                  <a:lnTo>
                    <a:pt x="10" y="64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29" y="92"/>
                  </a:lnTo>
                  <a:lnTo>
                    <a:pt x="36" y="99"/>
                  </a:lnTo>
                  <a:lnTo>
                    <a:pt x="44" y="105"/>
                  </a:lnTo>
                  <a:lnTo>
                    <a:pt x="51" y="108"/>
                  </a:lnTo>
                  <a:lnTo>
                    <a:pt x="57" y="111"/>
                  </a:lnTo>
                  <a:lnTo>
                    <a:pt x="65" y="111"/>
                  </a:lnTo>
                  <a:lnTo>
                    <a:pt x="70" y="110"/>
                  </a:lnTo>
                  <a:lnTo>
                    <a:pt x="72" y="107"/>
                  </a:lnTo>
                  <a:lnTo>
                    <a:pt x="74" y="104"/>
                  </a:lnTo>
                  <a:lnTo>
                    <a:pt x="74" y="100"/>
                  </a:lnTo>
                  <a:lnTo>
                    <a:pt x="74" y="96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3"/>
                  </a:lnTo>
                  <a:lnTo>
                    <a:pt x="60" y="103"/>
                  </a:lnTo>
                  <a:lnTo>
                    <a:pt x="54" y="100"/>
                  </a:lnTo>
                  <a:lnTo>
                    <a:pt x="49" y="97"/>
                  </a:lnTo>
                  <a:lnTo>
                    <a:pt x="42" y="92"/>
                  </a:lnTo>
                  <a:lnTo>
                    <a:pt x="35" y="85"/>
                  </a:lnTo>
                  <a:lnTo>
                    <a:pt x="29" y="78"/>
                  </a:lnTo>
                  <a:lnTo>
                    <a:pt x="23" y="70"/>
                  </a:lnTo>
                  <a:lnTo>
                    <a:pt x="17" y="60"/>
                  </a:lnTo>
                  <a:lnTo>
                    <a:pt x="13" y="50"/>
                  </a:lnTo>
                  <a:lnTo>
                    <a:pt x="11" y="39"/>
                  </a:lnTo>
                  <a:lnTo>
                    <a:pt x="10" y="28"/>
                  </a:lnTo>
                  <a:lnTo>
                    <a:pt x="10" y="16"/>
                  </a:lnTo>
                  <a:lnTo>
                    <a:pt x="13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56" name="Freeform 1094"/>
            <p:cNvSpPr>
              <a:spLocks/>
            </p:cNvSpPr>
            <p:nvPr/>
          </p:nvSpPr>
          <p:spPr bwMode="auto">
            <a:xfrm>
              <a:off x="300" y="1293"/>
              <a:ext cx="51" cy="45"/>
            </a:xfrm>
            <a:custGeom>
              <a:avLst/>
              <a:gdLst>
                <a:gd name="T0" fmla="*/ 51 w 51"/>
                <a:gd name="T1" fmla="*/ 41 h 45"/>
                <a:gd name="T2" fmla="*/ 46 w 51"/>
                <a:gd name="T3" fmla="*/ 32 h 45"/>
                <a:gd name="T4" fmla="*/ 39 w 51"/>
                <a:gd name="T5" fmla="*/ 23 h 45"/>
                <a:gd name="T6" fmla="*/ 31 w 51"/>
                <a:gd name="T7" fmla="*/ 15 h 45"/>
                <a:gd name="T8" fmla="*/ 24 w 51"/>
                <a:gd name="T9" fmla="*/ 9 h 45"/>
                <a:gd name="T10" fmla="*/ 18 w 51"/>
                <a:gd name="T11" fmla="*/ 4 h 45"/>
                <a:gd name="T12" fmla="*/ 11 w 51"/>
                <a:gd name="T13" fmla="*/ 1 h 45"/>
                <a:gd name="T14" fmla="*/ 8 w 51"/>
                <a:gd name="T15" fmla="*/ 0 h 45"/>
                <a:gd name="T16" fmla="*/ 5 w 51"/>
                <a:gd name="T17" fmla="*/ 0 h 45"/>
                <a:gd name="T18" fmla="*/ 2 w 51"/>
                <a:gd name="T19" fmla="*/ 1 h 45"/>
                <a:gd name="T20" fmla="*/ 0 w 51"/>
                <a:gd name="T21" fmla="*/ 4 h 45"/>
                <a:gd name="T22" fmla="*/ 7 w 51"/>
                <a:gd name="T23" fmla="*/ 8 h 45"/>
                <a:gd name="T24" fmla="*/ 7 w 51"/>
                <a:gd name="T25" fmla="*/ 9 h 45"/>
                <a:gd name="T26" fmla="*/ 6 w 51"/>
                <a:gd name="T27" fmla="*/ 9 h 45"/>
                <a:gd name="T28" fmla="*/ 7 w 51"/>
                <a:gd name="T29" fmla="*/ 9 h 45"/>
                <a:gd name="T30" fmla="*/ 8 w 51"/>
                <a:gd name="T31" fmla="*/ 9 h 45"/>
                <a:gd name="T32" fmla="*/ 13 w 51"/>
                <a:gd name="T33" fmla="*/ 12 h 45"/>
                <a:gd name="T34" fmla="*/ 19 w 51"/>
                <a:gd name="T35" fmla="*/ 17 h 45"/>
                <a:gd name="T36" fmla="*/ 26 w 51"/>
                <a:gd name="T37" fmla="*/ 22 h 45"/>
                <a:gd name="T38" fmla="*/ 32 w 51"/>
                <a:gd name="T39" fmla="*/ 30 h 45"/>
                <a:gd name="T40" fmla="*/ 39 w 51"/>
                <a:gd name="T41" fmla="*/ 37 h 45"/>
                <a:gd name="T42" fmla="*/ 44 w 51"/>
                <a:gd name="T43" fmla="*/ 45 h 45"/>
                <a:gd name="T44" fmla="*/ 51 w 51"/>
                <a:gd name="T45" fmla="*/ 41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5"/>
                <a:gd name="T71" fmla="*/ 51 w 5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5">
                  <a:moveTo>
                    <a:pt x="51" y="41"/>
                  </a:moveTo>
                  <a:lnTo>
                    <a:pt x="46" y="32"/>
                  </a:lnTo>
                  <a:lnTo>
                    <a:pt x="39" y="23"/>
                  </a:lnTo>
                  <a:lnTo>
                    <a:pt x="31" y="15"/>
                  </a:lnTo>
                  <a:lnTo>
                    <a:pt x="24" y="9"/>
                  </a:lnTo>
                  <a:lnTo>
                    <a:pt x="18" y="4"/>
                  </a:lnTo>
                  <a:lnTo>
                    <a:pt x="11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13" y="12"/>
                  </a:lnTo>
                  <a:lnTo>
                    <a:pt x="19" y="17"/>
                  </a:lnTo>
                  <a:lnTo>
                    <a:pt x="26" y="22"/>
                  </a:lnTo>
                  <a:lnTo>
                    <a:pt x="32" y="30"/>
                  </a:lnTo>
                  <a:lnTo>
                    <a:pt x="39" y="37"/>
                  </a:lnTo>
                  <a:lnTo>
                    <a:pt x="44" y="45"/>
                  </a:lnTo>
                  <a:lnTo>
                    <a:pt x="51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57" name="Freeform 1095"/>
            <p:cNvSpPr>
              <a:spLocks/>
            </p:cNvSpPr>
            <p:nvPr/>
          </p:nvSpPr>
          <p:spPr bwMode="auto">
            <a:xfrm>
              <a:off x="344" y="1334"/>
              <a:ext cx="24" cy="60"/>
            </a:xfrm>
            <a:custGeom>
              <a:avLst/>
              <a:gdLst>
                <a:gd name="T0" fmla="*/ 24 w 24"/>
                <a:gd name="T1" fmla="*/ 59 h 60"/>
                <a:gd name="T2" fmla="*/ 24 w 24"/>
                <a:gd name="T3" fmla="*/ 55 h 60"/>
                <a:gd name="T4" fmla="*/ 23 w 24"/>
                <a:gd name="T5" fmla="*/ 49 h 60"/>
                <a:gd name="T6" fmla="*/ 22 w 24"/>
                <a:gd name="T7" fmla="*/ 43 h 60"/>
                <a:gd name="T8" fmla="*/ 20 w 24"/>
                <a:gd name="T9" fmla="*/ 34 h 60"/>
                <a:gd name="T10" fmla="*/ 18 w 24"/>
                <a:gd name="T11" fmla="*/ 26 h 60"/>
                <a:gd name="T12" fmla="*/ 16 w 24"/>
                <a:gd name="T13" fmla="*/ 17 h 60"/>
                <a:gd name="T14" fmla="*/ 12 w 24"/>
                <a:gd name="T15" fmla="*/ 8 h 60"/>
                <a:gd name="T16" fmla="*/ 7 w 24"/>
                <a:gd name="T17" fmla="*/ 0 h 60"/>
                <a:gd name="T18" fmla="*/ 0 w 24"/>
                <a:gd name="T19" fmla="*/ 4 h 60"/>
                <a:gd name="T20" fmla="*/ 4 w 24"/>
                <a:gd name="T21" fmla="*/ 12 h 60"/>
                <a:gd name="T22" fmla="*/ 7 w 24"/>
                <a:gd name="T23" fmla="*/ 21 h 60"/>
                <a:gd name="T24" fmla="*/ 10 w 24"/>
                <a:gd name="T25" fmla="*/ 28 h 60"/>
                <a:gd name="T26" fmla="*/ 12 w 24"/>
                <a:gd name="T27" fmla="*/ 36 h 60"/>
                <a:gd name="T28" fmla="*/ 14 w 24"/>
                <a:gd name="T29" fmla="*/ 44 h 60"/>
                <a:gd name="T30" fmla="*/ 15 w 24"/>
                <a:gd name="T31" fmla="*/ 50 h 60"/>
                <a:gd name="T32" fmla="*/ 15 w 24"/>
                <a:gd name="T33" fmla="*/ 56 h 60"/>
                <a:gd name="T34" fmla="*/ 16 w 24"/>
                <a:gd name="T35" fmla="*/ 60 h 60"/>
                <a:gd name="T36" fmla="*/ 24 w 24"/>
                <a:gd name="T37" fmla="*/ 59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0"/>
                <a:gd name="T59" fmla="*/ 24 w 24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0">
                  <a:moveTo>
                    <a:pt x="24" y="59"/>
                  </a:moveTo>
                  <a:lnTo>
                    <a:pt x="24" y="55"/>
                  </a:lnTo>
                  <a:lnTo>
                    <a:pt x="23" y="49"/>
                  </a:lnTo>
                  <a:lnTo>
                    <a:pt x="22" y="43"/>
                  </a:lnTo>
                  <a:lnTo>
                    <a:pt x="20" y="34"/>
                  </a:lnTo>
                  <a:lnTo>
                    <a:pt x="18" y="26"/>
                  </a:lnTo>
                  <a:lnTo>
                    <a:pt x="16" y="17"/>
                  </a:lnTo>
                  <a:lnTo>
                    <a:pt x="12" y="8"/>
                  </a:lnTo>
                  <a:lnTo>
                    <a:pt x="7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7" y="21"/>
                  </a:lnTo>
                  <a:lnTo>
                    <a:pt x="10" y="28"/>
                  </a:lnTo>
                  <a:lnTo>
                    <a:pt x="12" y="36"/>
                  </a:lnTo>
                  <a:lnTo>
                    <a:pt x="14" y="44"/>
                  </a:lnTo>
                  <a:lnTo>
                    <a:pt x="15" y="50"/>
                  </a:lnTo>
                  <a:lnTo>
                    <a:pt x="15" y="56"/>
                  </a:lnTo>
                  <a:lnTo>
                    <a:pt x="16" y="60"/>
                  </a:lnTo>
                  <a:lnTo>
                    <a:pt x="24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58" name="Freeform 1096"/>
            <p:cNvSpPr>
              <a:spLocks/>
            </p:cNvSpPr>
            <p:nvPr/>
          </p:nvSpPr>
          <p:spPr bwMode="auto">
            <a:xfrm>
              <a:off x="5444" y="1424"/>
              <a:ext cx="64" cy="106"/>
            </a:xfrm>
            <a:custGeom>
              <a:avLst/>
              <a:gdLst>
                <a:gd name="T0" fmla="*/ 0 w 64"/>
                <a:gd name="T1" fmla="*/ 96 h 106"/>
                <a:gd name="T2" fmla="*/ 0 w 64"/>
                <a:gd name="T3" fmla="*/ 100 h 106"/>
                <a:gd name="T4" fmla="*/ 0 w 64"/>
                <a:gd name="T5" fmla="*/ 102 h 106"/>
                <a:gd name="T6" fmla="*/ 1 w 64"/>
                <a:gd name="T7" fmla="*/ 104 h 106"/>
                <a:gd name="T8" fmla="*/ 2 w 64"/>
                <a:gd name="T9" fmla="*/ 105 h 106"/>
                <a:gd name="T10" fmla="*/ 6 w 64"/>
                <a:gd name="T11" fmla="*/ 106 h 106"/>
                <a:gd name="T12" fmla="*/ 11 w 64"/>
                <a:gd name="T13" fmla="*/ 106 h 106"/>
                <a:gd name="T14" fmla="*/ 17 w 64"/>
                <a:gd name="T15" fmla="*/ 104 h 106"/>
                <a:gd name="T16" fmla="*/ 24 w 64"/>
                <a:gd name="T17" fmla="*/ 101 h 106"/>
                <a:gd name="T18" fmla="*/ 31 w 64"/>
                <a:gd name="T19" fmla="*/ 95 h 106"/>
                <a:gd name="T20" fmla="*/ 38 w 64"/>
                <a:gd name="T21" fmla="*/ 89 h 106"/>
                <a:gd name="T22" fmla="*/ 44 w 64"/>
                <a:gd name="T23" fmla="*/ 81 h 106"/>
                <a:gd name="T24" fmla="*/ 51 w 64"/>
                <a:gd name="T25" fmla="*/ 71 h 106"/>
                <a:gd name="T26" fmla="*/ 56 w 64"/>
                <a:gd name="T27" fmla="*/ 61 h 106"/>
                <a:gd name="T28" fmla="*/ 61 w 64"/>
                <a:gd name="T29" fmla="*/ 51 h 106"/>
                <a:gd name="T30" fmla="*/ 63 w 64"/>
                <a:gd name="T31" fmla="*/ 39 h 106"/>
                <a:gd name="T32" fmla="*/ 64 w 64"/>
                <a:gd name="T33" fmla="*/ 27 h 106"/>
                <a:gd name="T34" fmla="*/ 64 w 64"/>
                <a:gd name="T35" fmla="*/ 15 h 106"/>
                <a:gd name="T36" fmla="*/ 61 w 64"/>
                <a:gd name="T37" fmla="*/ 2 h 106"/>
                <a:gd name="T38" fmla="*/ 60 w 64"/>
                <a:gd name="T39" fmla="*/ 1 h 106"/>
                <a:gd name="T40" fmla="*/ 58 w 64"/>
                <a:gd name="T41" fmla="*/ 0 h 106"/>
                <a:gd name="T42" fmla="*/ 57 w 64"/>
                <a:gd name="T43" fmla="*/ 0 h 106"/>
                <a:gd name="T44" fmla="*/ 55 w 64"/>
                <a:gd name="T45" fmla="*/ 1 h 106"/>
                <a:gd name="T46" fmla="*/ 48 w 64"/>
                <a:gd name="T47" fmla="*/ 4 h 106"/>
                <a:gd name="T48" fmla="*/ 42 w 64"/>
                <a:gd name="T49" fmla="*/ 9 h 106"/>
                <a:gd name="T50" fmla="*/ 36 w 64"/>
                <a:gd name="T51" fmla="*/ 14 h 106"/>
                <a:gd name="T52" fmla="*/ 28 w 64"/>
                <a:gd name="T53" fmla="*/ 22 h 106"/>
                <a:gd name="T54" fmla="*/ 22 w 64"/>
                <a:gd name="T55" fmla="*/ 30 h 106"/>
                <a:gd name="T56" fmla="*/ 16 w 64"/>
                <a:gd name="T57" fmla="*/ 38 h 106"/>
                <a:gd name="T58" fmla="*/ 11 w 64"/>
                <a:gd name="T59" fmla="*/ 47 h 106"/>
                <a:gd name="T60" fmla="*/ 8 w 64"/>
                <a:gd name="T61" fmla="*/ 55 h 106"/>
                <a:gd name="T62" fmla="*/ 6 w 64"/>
                <a:gd name="T63" fmla="*/ 63 h 106"/>
                <a:gd name="T64" fmla="*/ 4 w 64"/>
                <a:gd name="T65" fmla="*/ 72 h 106"/>
                <a:gd name="T66" fmla="*/ 2 w 64"/>
                <a:gd name="T67" fmla="*/ 80 h 106"/>
                <a:gd name="T68" fmla="*/ 1 w 64"/>
                <a:gd name="T69" fmla="*/ 86 h 106"/>
                <a:gd name="T70" fmla="*/ 1 w 64"/>
                <a:gd name="T71" fmla="*/ 92 h 106"/>
                <a:gd name="T72" fmla="*/ 0 w 64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6"/>
                <a:gd name="T113" fmla="*/ 64 w 64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6">
                  <a:moveTo>
                    <a:pt x="0" y="96"/>
                  </a:moveTo>
                  <a:lnTo>
                    <a:pt x="0" y="100"/>
                  </a:lnTo>
                  <a:lnTo>
                    <a:pt x="0" y="102"/>
                  </a:lnTo>
                  <a:lnTo>
                    <a:pt x="1" y="104"/>
                  </a:lnTo>
                  <a:lnTo>
                    <a:pt x="2" y="105"/>
                  </a:lnTo>
                  <a:lnTo>
                    <a:pt x="6" y="106"/>
                  </a:lnTo>
                  <a:lnTo>
                    <a:pt x="11" y="106"/>
                  </a:lnTo>
                  <a:lnTo>
                    <a:pt x="17" y="104"/>
                  </a:lnTo>
                  <a:lnTo>
                    <a:pt x="24" y="101"/>
                  </a:lnTo>
                  <a:lnTo>
                    <a:pt x="31" y="95"/>
                  </a:lnTo>
                  <a:lnTo>
                    <a:pt x="38" y="89"/>
                  </a:lnTo>
                  <a:lnTo>
                    <a:pt x="44" y="81"/>
                  </a:lnTo>
                  <a:lnTo>
                    <a:pt x="51" y="71"/>
                  </a:lnTo>
                  <a:lnTo>
                    <a:pt x="56" y="61"/>
                  </a:lnTo>
                  <a:lnTo>
                    <a:pt x="61" y="51"/>
                  </a:lnTo>
                  <a:lnTo>
                    <a:pt x="63" y="39"/>
                  </a:lnTo>
                  <a:lnTo>
                    <a:pt x="64" y="27"/>
                  </a:lnTo>
                  <a:lnTo>
                    <a:pt x="64" y="15"/>
                  </a:lnTo>
                  <a:lnTo>
                    <a:pt x="61" y="2"/>
                  </a:lnTo>
                  <a:lnTo>
                    <a:pt x="60" y="1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48" y="4"/>
                  </a:lnTo>
                  <a:lnTo>
                    <a:pt x="42" y="9"/>
                  </a:lnTo>
                  <a:lnTo>
                    <a:pt x="36" y="14"/>
                  </a:lnTo>
                  <a:lnTo>
                    <a:pt x="28" y="22"/>
                  </a:lnTo>
                  <a:lnTo>
                    <a:pt x="22" y="30"/>
                  </a:lnTo>
                  <a:lnTo>
                    <a:pt x="16" y="38"/>
                  </a:lnTo>
                  <a:lnTo>
                    <a:pt x="11" y="47"/>
                  </a:lnTo>
                  <a:lnTo>
                    <a:pt x="8" y="55"/>
                  </a:lnTo>
                  <a:lnTo>
                    <a:pt x="6" y="63"/>
                  </a:lnTo>
                  <a:lnTo>
                    <a:pt x="4" y="72"/>
                  </a:lnTo>
                  <a:lnTo>
                    <a:pt x="2" y="80"/>
                  </a:lnTo>
                  <a:lnTo>
                    <a:pt x="1" y="86"/>
                  </a:lnTo>
                  <a:lnTo>
                    <a:pt x="1" y="92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59" name="Freeform 1097"/>
            <p:cNvSpPr>
              <a:spLocks/>
            </p:cNvSpPr>
            <p:nvPr/>
          </p:nvSpPr>
          <p:spPr bwMode="auto">
            <a:xfrm>
              <a:off x="5440" y="1425"/>
              <a:ext cx="74" cy="111"/>
            </a:xfrm>
            <a:custGeom>
              <a:avLst/>
              <a:gdLst>
                <a:gd name="T0" fmla="*/ 61 w 74"/>
                <a:gd name="T1" fmla="*/ 2 h 111"/>
                <a:gd name="T2" fmla="*/ 64 w 74"/>
                <a:gd name="T3" fmla="*/ 14 h 111"/>
                <a:gd name="T4" fmla="*/ 64 w 74"/>
                <a:gd name="T5" fmla="*/ 26 h 111"/>
                <a:gd name="T6" fmla="*/ 63 w 74"/>
                <a:gd name="T7" fmla="*/ 37 h 111"/>
                <a:gd name="T8" fmla="*/ 61 w 74"/>
                <a:gd name="T9" fmla="*/ 48 h 111"/>
                <a:gd name="T10" fmla="*/ 57 w 74"/>
                <a:gd name="T11" fmla="*/ 59 h 111"/>
                <a:gd name="T12" fmla="*/ 51 w 74"/>
                <a:gd name="T13" fmla="*/ 68 h 111"/>
                <a:gd name="T14" fmla="*/ 45 w 74"/>
                <a:gd name="T15" fmla="*/ 77 h 111"/>
                <a:gd name="T16" fmla="*/ 39 w 74"/>
                <a:gd name="T17" fmla="*/ 84 h 111"/>
                <a:gd name="T18" fmla="*/ 32 w 74"/>
                <a:gd name="T19" fmla="*/ 91 h 111"/>
                <a:gd name="T20" fmla="*/ 25 w 74"/>
                <a:gd name="T21" fmla="*/ 95 h 111"/>
                <a:gd name="T22" fmla="*/ 20 w 74"/>
                <a:gd name="T23" fmla="*/ 99 h 111"/>
                <a:gd name="T24" fmla="*/ 14 w 74"/>
                <a:gd name="T25" fmla="*/ 101 h 111"/>
                <a:gd name="T26" fmla="*/ 10 w 74"/>
                <a:gd name="T27" fmla="*/ 101 h 111"/>
                <a:gd name="T28" fmla="*/ 8 w 74"/>
                <a:gd name="T29" fmla="*/ 101 h 111"/>
                <a:gd name="T30" fmla="*/ 9 w 74"/>
                <a:gd name="T31" fmla="*/ 101 h 111"/>
                <a:gd name="T32" fmla="*/ 8 w 74"/>
                <a:gd name="T33" fmla="*/ 100 h 111"/>
                <a:gd name="T34" fmla="*/ 8 w 74"/>
                <a:gd name="T35" fmla="*/ 99 h 111"/>
                <a:gd name="T36" fmla="*/ 8 w 74"/>
                <a:gd name="T37" fmla="*/ 96 h 111"/>
                <a:gd name="T38" fmla="*/ 0 w 74"/>
                <a:gd name="T39" fmla="*/ 95 h 111"/>
                <a:gd name="T40" fmla="*/ 0 w 74"/>
                <a:gd name="T41" fmla="*/ 99 h 111"/>
                <a:gd name="T42" fmla="*/ 0 w 74"/>
                <a:gd name="T43" fmla="*/ 102 h 111"/>
                <a:gd name="T44" fmla="*/ 2 w 74"/>
                <a:gd name="T45" fmla="*/ 105 h 111"/>
                <a:gd name="T46" fmla="*/ 4 w 74"/>
                <a:gd name="T47" fmla="*/ 109 h 111"/>
                <a:gd name="T48" fmla="*/ 9 w 74"/>
                <a:gd name="T49" fmla="*/ 111 h 111"/>
                <a:gd name="T50" fmla="*/ 17 w 74"/>
                <a:gd name="T51" fmla="*/ 110 h 111"/>
                <a:gd name="T52" fmla="*/ 23 w 74"/>
                <a:gd name="T53" fmla="*/ 107 h 111"/>
                <a:gd name="T54" fmla="*/ 30 w 74"/>
                <a:gd name="T55" fmla="*/ 103 h 111"/>
                <a:gd name="T56" fmla="*/ 38 w 74"/>
                <a:gd name="T57" fmla="*/ 98 h 111"/>
                <a:gd name="T58" fmla="*/ 45 w 74"/>
                <a:gd name="T59" fmla="*/ 91 h 111"/>
                <a:gd name="T60" fmla="*/ 52 w 74"/>
                <a:gd name="T61" fmla="*/ 82 h 111"/>
                <a:gd name="T62" fmla="*/ 59 w 74"/>
                <a:gd name="T63" fmla="*/ 73 h 111"/>
                <a:gd name="T64" fmla="*/ 64 w 74"/>
                <a:gd name="T65" fmla="*/ 62 h 111"/>
                <a:gd name="T66" fmla="*/ 69 w 74"/>
                <a:gd name="T67" fmla="*/ 51 h 111"/>
                <a:gd name="T68" fmla="*/ 72 w 74"/>
                <a:gd name="T69" fmla="*/ 39 h 111"/>
                <a:gd name="T70" fmla="*/ 74 w 74"/>
                <a:gd name="T71" fmla="*/ 26 h 111"/>
                <a:gd name="T72" fmla="*/ 73 w 74"/>
                <a:gd name="T73" fmla="*/ 13 h 111"/>
                <a:gd name="T74" fmla="*/ 68 w 74"/>
                <a:gd name="T75" fmla="*/ 0 h 111"/>
                <a:gd name="T76" fmla="*/ 61 w 74"/>
                <a:gd name="T77" fmla="*/ 2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1" y="2"/>
                  </a:moveTo>
                  <a:lnTo>
                    <a:pt x="64" y="14"/>
                  </a:lnTo>
                  <a:lnTo>
                    <a:pt x="64" y="26"/>
                  </a:lnTo>
                  <a:lnTo>
                    <a:pt x="63" y="37"/>
                  </a:lnTo>
                  <a:lnTo>
                    <a:pt x="61" y="48"/>
                  </a:lnTo>
                  <a:lnTo>
                    <a:pt x="57" y="59"/>
                  </a:lnTo>
                  <a:lnTo>
                    <a:pt x="51" y="68"/>
                  </a:lnTo>
                  <a:lnTo>
                    <a:pt x="45" y="77"/>
                  </a:lnTo>
                  <a:lnTo>
                    <a:pt x="39" y="84"/>
                  </a:lnTo>
                  <a:lnTo>
                    <a:pt x="32" y="91"/>
                  </a:lnTo>
                  <a:lnTo>
                    <a:pt x="25" y="95"/>
                  </a:lnTo>
                  <a:lnTo>
                    <a:pt x="20" y="99"/>
                  </a:lnTo>
                  <a:lnTo>
                    <a:pt x="14" y="101"/>
                  </a:lnTo>
                  <a:lnTo>
                    <a:pt x="10" y="101"/>
                  </a:lnTo>
                  <a:lnTo>
                    <a:pt x="8" y="101"/>
                  </a:lnTo>
                  <a:lnTo>
                    <a:pt x="9" y="101"/>
                  </a:lnTo>
                  <a:lnTo>
                    <a:pt x="8" y="100"/>
                  </a:lnTo>
                  <a:lnTo>
                    <a:pt x="8" y="99"/>
                  </a:lnTo>
                  <a:lnTo>
                    <a:pt x="8" y="96"/>
                  </a:lnTo>
                  <a:lnTo>
                    <a:pt x="0" y="95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2" y="105"/>
                  </a:lnTo>
                  <a:lnTo>
                    <a:pt x="4" y="109"/>
                  </a:lnTo>
                  <a:lnTo>
                    <a:pt x="9" y="111"/>
                  </a:lnTo>
                  <a:lnTo>
                    <a:pt x="17" y="110"/>
                  </a:lnTo>
                  <a:lnTo>
                    <a:pt x="23" y="107"/>
                  </a:lnTo>
                  <a:lnTo>
                    <a:pt x="30" y="103"/>
                  </a:lnTo>
                  <a:lnTo>
                    <a:pt x="38" y="98"/>
                  </a:lnTo>
                  <a:lnTo>
                    <a:pt x="45" y="91"/>
                  </a:lnTo>
                  <a:lnTo>
                    <a:pt x="52" y="82"/>
                  </a:lnTo>
                  <a:lnTo>
                    <a:pt x="59" y="73"/>
                  </a:lnTo>
                  <a:lnTo>
                    <a:pt x="64" y="62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4" y="26"/>
                  </a:lnTo>
                  <a:lnTo>
                    <a:pt x="73" y="13"/>
                  </a:lnTo>
                  <a:lnTo>
                    <a:pt x="68" y="0"/>
                  </a:lnTo>
                  <a:lnTo>
                    <a:pt x="61" y="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60" name="Freeform 1098"/>
            <p:cNvSpPr>
              <a:spLocks/>
            </p:cNvSpPr>
            <p:nvPr/>
          </p:nvSpPr>
          <p:spPr bwMode="auto">
            <a:xfrm>
              <a:off x="5457" y="1419"/>
              <a:ext cx="51" cy="46"/>
            </a:xfrm>
            <a:custGeom>
              <a:avLst/>
              <a:gdLst>
                <a:gd name="T0" fmla="*/ 7 w 51"/>
                <a:gd name="T1" fmla="*/ 46 h 46"/>
                <a:gd name="T2" fmla="*/ 12 w 51"/>
                <a:gd name="T3" fmla="*/ 38 h 46"/>
                <a:gd name="T4" fmla="*/ 19 w 51"/>
                <a:gd name="T5" fmla="*/ 30 h 46"/>
                <a:gd name="T6" fmla="*/ 25 w 51"/>
                <a:gd name="T7" fmla="*/ 22 h 46"/>
                <a:gd name="T8" fmla="*/ 32 w 51"/>
                <a:gd name="T9" fmla="*/ 17 h 46"/>
                <a:gd name="T10" fmla="*/ 38 w 51"/>
                <a:gd name="T11" fmla="*/ 12 h 46"/>
                <a:gd name="T12" fmla="*/ 43 w 51"/>
                <a:gd name="T13" fmla="*/ 10 h 46"/>
                <a:gd name="T14" fmla="*/ 44 w 51"/>
                <a:gd name="T15" fmla="*/ 10 h 46"/>
                <a:gd name="T16" fmla="*/ 45 w 51"/>
                <a:gd name="T17" fmla="*/ 9 h 46"/>
                <a:gd name="T18" fmla="*/ 44 w 51"/>
                <a:gd name="T19" fmla="*/ 9 h 46"/>
                <a:gd name="T20" fmla="*/ 44 w 51"/>
                <a:gd name="T21" fmla="*/ 8 h 46"/>
                <a:gd name="T22" fmla="*/ 51 w 51"/>
                <a:gd name="T23" fmla="*/ 6 h 46"/>
                <a:gd name="T24" fmla="*/ 49 w 51"/>
                <a:gd name="T25" fmla="*/ 3 h 46"/>
                <a:gd name="T26" fmla="*/ 46 w 51"/>
                <a:gd name="T27" fmla="*/ 0 h 46"/>
                <a:gd name="T28" fmla="*/ 43 w 51"/>
                <a:gd name="T29" fmla="*/ 0 h 46"/>
                <a:gd name="T30" fmla="*/ 40 w 51"/>
                <a:gd name="T31" fmla="*/ 1 h 46"/>
                <a:gd name="T32" fmla="*/ 33 w 51"/>
                <a:gd name="T33" fmla="*/ 5 h 46"/>
                <a:gd name="T34" fmla="*/ 27 w 51"/>
                <a:gd name="T35" fmla="*/ 10 h 46"/>
                <a:gd name="T36" fmla="*/ 20 w 51"/>
                <a:gd name="T37" fmla="*/ 16 h 46"/>
                <a:gd name="T38" fmla="*/ 12 w 51"/>
                <a:gd name="T39" fmla="*/ 23 h 46"/>
                <a:gd name="T40" fmla="*/ 5 w 51"/>
                <a:gd name="T41" fmla="*/ 32 h 46"/>
                <a:gd name="T42" fmla="*/ 0 w 51"/>
                <a:gd name="T43" fmla="*/ 41 h 46"/>
                <a:gd name="T44" fmla="*/ 7 w 51"/>
                <a:gd name="T45" fmla="*/ 46 h 4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6"/>
                <a:gd name="T71" fmla="*/ 51 w 51"/>
                <a:gd name="T72" fmla="*/ 46 h 4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6">
                  <a:moveTo>
                    <a:pt x="7" y="46"/>
                  </a:moveTo>
                  <a:lnTo>
                    <a:pt x="12" y="38"/>
                  </a:lnTo>
                  <a:lnTo>
                    <a:pt x="19" y="30"/>
                  </a:lnTo>
                  <a:lnTo>
                    <a:pt x="25" y="22"/>
                  </a:lnTo>
                  <a:lnTo>
                    <a:pt x="32" y="17"/>
                  </a:lnTo>
                  <a:lnTo>
                    <a:pt x="38" y="12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51" y="6"/>
                  </a:lnTo>
                  <a:lnTo>
                    <a:pt x="49" y="3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3" y="5"/>
                  </a:lnTo>
                  <a:lnTo>
                    <a:pt x="27" y="10"/>
                  </a:lnTo>
                  <a:lnTo>
                    <a:pt x="20" y="16"/>
                  </a:lnTo>
                  <a:lnTo>
                    <a:pt x="12" y="23"/>
                  </a:lnTo>
                  <a:lnTo>
                    <a:pt x="5" y="32"/>
                  </a:lnTo>
                  <a:lnTo>
                    <a:pt x="0" y="41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61" name="Freeform 1099"/>
            <p:cNvSpPr>
              <a:spLocks/>
            </p:cNvSpPr>
            <p:nvPr/>
          </p:nvSpPr>
          <p:spPr bwMode="auto">
            <a:xfrm>
              <a:off x="5440" y="1460"/>
              <a:ext cx="24" cy="61"/>
            </a:xfrm>
            <a:custGeom>
              <a:avLst/>
              <a:gdLst>
                <a:gd name="T0" fmla="*/ 8 w 24"/>
                <a:gd name="T1" fmla="*/ 61 h 61"/>
                <a:gd name="T2" fmla="*/ 9 w 24"/>
                <a:gd name="T3" fmla="*/ 57 h 61"/>
                <a:gd name="T4" fmla="*/ 9 w 24"/>
                <a:gd name="T5" fmla="*/ 52 h 61"/>
                <a:gd name="T6" fmla="*/ 10 w 24"/>
                <a:gd name="T7" fmla="*/ 44 h 61"/>
                <a:gd name="T8" fmla="*/ 12 w 24"/>
                <a:gd name="T9" fmla="*/ 37 h 61"/>
                <a:gd name="T10" fmla="*/ 14 w 24"/>
                <a:gd name="T11" fmla="*/ 29 h 61"/>
                <a:gd name="T12" fmla="*/ 17 w 24"/>
                <a:gd name="T13" fmla="*/ 21 h 61"/>
                <a:gd name="T14" fmla="*/ 20 w 24"/>
                <a:gd name="T15" fmla="*/ 13 h 61"/>
                <a:gd name="T16" fmla="*/ 24 w 24"/>
                <a:gd name="T17" fmla="*/ 5 h 61"/>
                <a:gd name="T18" fmla="*/ 17 w 24"/>
                <a:gd name="T19" fmla="*/ 0 h 61"/>
                <a:gd name="T20" fmla="*/ 12 w 24"/>
                <a:gd name="T21" fmla="*/ 9 h 61"/>
                <a:gd name="T22" fmla="*/ 8 w 24"/>
                <a:gd name="T23" fmla="*/ 18 h 61"/>
                <a:gd name="T24" fmla="*/ 6 w 24"/>
                <a:gd name="T25" fmla="*/ 26 h 61"/>
                <a:gd name="T26" fmla="*/ 4 w 24"/>
                <a:gd name="T27" fmla="*/ 35 h 61"/>
                <a:gd name="T28" fmla="*/ 2 w 24"/>
                <a:gd name="T29" fmla="*/ 43 h 61"/>
                <a:gd name="T30" fmla="*/ 1 w 24"/>
                <a:gd name="T31" fmla="*/ 49 h 61"/>
                <a:gd name="T32" fmla="*/ 0 w 24"/>
                <a:gd name="T33" fmla="*/ 56 h 61"/>
                <a:gd name="T34" fmla="*/ 0 w 24"/>
                <a:gd name="T35" fmla="*/ 60 h 61"/>
                <a:gd name="T36" fmla="*/ 8 w 24"/>
                <a:gd name="T37" fmla="*/ 61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1"/>
                <a:gd name="T59" fmla="*/ 24 w 24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1">
                  <a:moveTo>
                    <a:pt x="8" y="61"/>
                  </a:moveTo>
                  <a:lnTo>
                    <a:pt x="9" y="57"/>
                  </a:lnTo>
                  <a:lnTo>
                    <a:pt x="9" y="52"/>
                  </a:lnTo>
                  <a:lnTo>
                    <a:pt x="10" y="44"/>
                  </a:lnTo>
                  <a:lnTo>
                    <a:pt x="12" y="37"/>
                  </a:lnTo>
                  <a:lnTo>
                    <a:pt x="14" y="29"/>
                  </a:lnTo>
                  <a:lnTo>
                    <a:pt x="17" y="21"/>
                  </a:lnTo>
                  <a:lnTo>
                    <a:pt x="20" y="13"/>
                  </a:lnTo>
                  <a:lnTo>
                    <a:pt x="24" y="5"/>
                  </a:lnTo>
                  <a:lnTo>
                    <a:pt x="17" y="0"/>
                  </a:lnTo>
                  <a:lnTo>
                    <a:pt x="12" y="9"/>
                  </a:lnTo>
                  <a:lnTo>
                    <a:pt x="8" y="18"/>
                  </a:lnTo>
                  <a:lnTo>
                    <a:pt x="6" y="26"/>
                  </a:lnTo>
                  <a:lnTo>
                    <a:pt x="4" y="35"/>
                  </a:lnTo>
                  <a:lnTo>
                    <a:pt x="2" y="43"/>
                  </a:lnTo>
                  <a:lnTo>
                    <a:pt x="1" y="49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8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62" name="Freeform 1100"/>
            <p:cNvSpPr>
              <a:spLocks/>
            </p:cNvSpPr>
            <p:nvPr/>
          </p:nvSpPr>
          <p:spPr bwMode="auto">
            <a:xfrm>
              <a:off x="300" y="2390"/>
              <a:ext cx="64" cy="107"/>
            </a:xfrm>
            <a:custGeom>
              <a:avLst/>
              <a:gdLst>
                <a:gd name="T0" fmla="*/ 64 w 64"/>
                <a:gd name="T1" fmla="*/ 96 h 107"/>
                <a:gd name="T2" fmla="*/ 64 w 64"/>
                <a:gd name="T3" fmla="*/ 99 h 107"/>
                <a:gd name="T4" fmla="*/ 64 w 64"/>
                <a:gd name="T5" fmla="*/ 101 h 107"/>
                <a:gd name="T6" fmla="*/ 63 w 64"/>
                <a:gd name="T7" fmla="*/ 103 h 107"/>
                <a:gd name="T8" fmla="*/ 62 w 64"/>
                <a:gd name="T9" fmla="*/ 104 h 107"/>
                <a:gd name="T10" fmla="*/ 58 w 64"/>
                <a:gd name="T11" fmla="*/ 107 h 107"/>
                <a:gd name="T12" fmla="*/ 53 w 64"/>
                <a:gd name="T13" fmla="*/ 105 h 107"/>
                <a:gd name="T14" fmla="*/ 47 w 64"/>
                <a:gd name="T15" fmla="*/ 103 h 107"/>
                <a:gd name="T16" fmla="*/ 41 w 64"/>
                <a:gd name="T17" fmla="*/ 100 h 107"/>
                <a:gd name="T18" fmla="*/ 33 w 64"/>
                <a:gd name="T19" fmla="*/ 94 h 107"/>
                <a:gd name="T20" fmla="*/ 26 w 64"/>
                <a:gd name="T21" fmla="*/ 88 h 107"/>
                <a:gd name="T22" fmla="*/ 20 w 64"/>
                <a:gd name="T23" fmla="*/ 80 h 107"/>
                <a:gd name="T24" fmla="*/ 13 w 64"/>
                <a:gd name="T25" fmla="*/ 71 h 107"/>
                <a:gd name="T26" fmla="*/ 8 w 64"/>
                <a:gd name="T27" fmla="*/ 62 h 107"/>
                <a:gd name="T28" fmla="*/ 3 w 64"/>
                <a:gd name="T29" fmla="*/ 51 h 107"/>
                <a:gd name="T30" fmla="*/ 1 w 64"/>
                <a:gd name="T31" fmla="*/ 38 h 107"/>
                <a:gd name="T32" fmla="*/ 0 w 64"/>
                <a:gd name="T33" fmla="*/ 26 h 107"/>
                <a:gd name="T34" fmla="*/ 0 w 64"/>
                <a:gd name="T35" fmla="*/ 14 h 107"/>
                <a:gd name="T36" fmla="*/ 3 w 64"/>
                <a:gd name="T37" fmla="*/ 1 h 107"/>
                <a:gd name="T38" fmla="*/ 4 w 64"/>
                <a:gd name="T39" fmla="*/ 0 h 107"/>
                <a:gd name="T40" fmla="*/ 6 w 64"/>
                <a:gd name="T41" fmla="*/ 0 h 107"/>
                <a:gd name="T42" fmla="*/ 7 w 64"/>
                <a:gd name="T43" fmla="*/ 0 h 107"/>
                <a:gd name="T44" fmla="*/ 9 w 64"/>
                <a:gd name="T45" fmla="*/ 0 h 107"/>
                <a:gd name="T46" fmla="*/ 16 w 64"/>
                <a:gd name="T47" fmla="*/ 3 h 107"/>
                <a:gd name="T48" fmla="*/ 22 w 64"/>
                <a:gd name="T49" fmla="*/ 8 h 107"/>
                <a:gd name="T50" fmla="*/ 28 w 64"/>
                <a:gd name="T51" fmla="*/ 14 h 107"/>
                <a:gd name="T52" fmla="*/ 36 w 64"/>
                <a:gd name="T53" fmla="*/ 21 h 107"/>
                <a:gd name="T54" fmla="*/ 42 w 64"/>
                <a:gd name="T55" fmla="*/ 30 h 107"/>
                <a:gd name="T56" fmla="*/ 48 w 64"/>
                <a:gd name="T57" fmla="*/ 38 h 107"/>
                <a:gd name="T58" fmla="*/ 53 w 64"/>
                <a:gd name="T59" fmla="*/ 46 h 107"/>
                <a:gd name="T60" fmla="*/ 56 w 64"/>
                <a:gd name="T61" fmla="*/ 55 h 107"/>
                <a:gd name="T62" fmla="*/ 58 w 64"/>
                <a:gd name="T63" fmla="*/ 63 h 107"/>
                <a:gd name="T64" fmla="*/ 60 w 64"/>
                <a:gd name="T65" fmla="*/ 71 h 107"/>
                <a:gd name="T66" fmla="*/ 62 w 64"/>
                <a:gd name="T67" fmla="*/ 79 h 107"/>
                <a:gd name="T68" fmla="*/ 63 w 64"/>
                <a:gd name="T69" fmla="*/ 86 h 107"/>
                <a:gd name="T70" fmla="*/ 63 w 64"/>
                <a:gd name="T71" fmla="*/ 91 h 107"/>
                <a:gd name="T72" fmla="*/ 64 w 64"/>
                <a:gd name="T73" fmla="*/ 96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7"/>
                <a:gd name="T113" fmla="*/ 64 w 64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7">
                  <a:moveTo>
                    <a:pt x="64" y="96"/>
                  </a:moveTo>
                  <a:lnTo>
                    <a:pt x="64" y="99"/>
                  </a:lnTo>
                  <a:lnTo>
                    <a:pt x="64" y="101"/>
                  </a:lnTo>
                  <a:lnTo>
                    <a:pt x="63" y="103"/>
                  </a:lnTo>
                  <a:lnTo>
                    <a:pt x="62" y="104"/>
                  </a:lnTo>
                  <a:lnTo>
                    <a:pt x="58" y="107"/>
                  </a:lnTo>
                  <a:lnTo>
                    <a:pt x="53" y="105"/>
                  </a:lnTo>
                  <a:lnTo>
                    <a:pt x="47" y="103"/>
                  </a:lnTo>
                  <a:lnTo>
                    <a:pt x="41" y="100"/>
                  </a:lnTo>
                  <a:lnTo>
                    <a:pt x="33" y="94"/>
                  </a:lnTo>
                  <a:lnTo>
                    <a:pt x="26" y="88"/>
                  </a:lnTo>
                  <a:lnTo>
                    <a:pt x="20" y="80"/>
                  </a:lnTo>
                  <a:lnTo>
                    <a:pt x="13" y="71"/>
                  </a:lnTo>
                  <a:lnTo>
                    <a:pt x="8" y="62"/>
                  </a:lnTo>
                  <a:lnTo>
                    <a:pt x="3" y="51"/>
                  </a:lnTo>
                  <a:lnTo>
                    <a:pt x="1" y="38"/>
                  </a:lnTo>
                  <a:lnTo>
                    <a:pt x="0" y="26"/>
                  </a:lnTo>
                  <a:lnTo>
                    <a:pt x="0" y="14"/>
                  </a:lnTo>
                  <a:lnTo>
                    <a:pt x="3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6" y="3"/>
                  </a:lnTo>
                  <a:lnTo>
                    <a:pt x="22" y="8"/>
                  </a:lnTo>
                  <a:lnTo>
                    <a:pt x="28" y="14"/>
                  </a:lnTo>
                  <a:lnTo>
                    <a:pt x="36" y="21"/>
                  </a:lnTo>
                  <a:lnTo>
                    <a:pt x="42" y="30"/>
                  </a:lnTo>
                  <a:lnTo>
                    <a:pt x="48" y="38"/>
                  </a:lnTo>
                  <a:lnTo>
                    <a:pt x="53" y="46"/>
                  </a:lnTo>
                  <a:lnTo>
                    <a:pt x="56" y="55"/>
                  </a:lnTo>
                  <a:lnTo>
                    <a:pt x="58" y="63"/>
                  </a:lnTo>
                  <a:lnTo>
                    <a:pt x="60" y="71"/>
                  </a:lnTo>
                  <a:lnTo>
                    <a:pt x="62" y="79"/>
                  </a:lnTo>
                  <a:lnTo>
                    <a:pt x="63" y="86"/>
                  </a:lnTo>
                  <a:lnTo>
                    <a:pt x="63" y="91"/>
                  </a:lnTo>
                  <a:lnTo>
                    <a:pt x="64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63" name="Freeform 1101"/>
            <p:cNvSpPr>
              <a:spLocks/>
            </p:cNvSpPr>
            <p:nvPr/>
          </p:nvSpPr>
          <p:spPr bwMode="auto">
            <a:xfrm>
              <a:off x="294" y="2390"/>
              <a:ext cx="74" cy="111"/>
            </a:xfrm>
            <a:custGeom>
              <a:avLst/>
              <a:gdLst>
                <a:gd name="T0" fmla="*/ 6 w 74"/>
                <a:gd name="T1" fmla="*/ 0 h 111"/>
                <a:gd name="T2" fmla="*/ 1 w 74"/>
                <a:gd name="T3" fmla="*/ 13 h 111"/>
                <a:gd name="T4" fmla="*/ 0 w 74"/>
                <a:gd name="T5" fmla="*/ 26 h 111"/>
                <a:gd name="T6" fmla="*/ 2 w 74"/>
                <a:gd name="T7" fmla="*/ 40 h 111"/>
                <a:gd name="T8" fmla="*/ 5 w 74"/>
                <a:gd name="T9" fmla="*/ 52 h 111"/>
                <a:gd name="T10" fmla="*/ 10 w 74"/>
                <a:gd name="T11" fmla="*/ 64 h 111"/>
                <a:gd name="T12" fmla="*/ 15 w 74"/>
                <a:gd name="T13" fmla="*/ 74 h 111"/>
                <a:gd name="T14" fmla="*/ 22 w 74"/>
                <a:gd name="T15" fmla="*/ 82 h 111"/>
                <a:gd name="T16" fmla="*/ 29 w 74"/>
                <a:gd name="T17" fmla="*/ 91 h 111"/>
                <a:gd name="T18" fmla="*/ 36 w 74"/>
                <a:gd name="T19" fmla="*/ 98 h 111"/>
                <a:gd name="T20" fmla="*/ 44 w 74"/>
                <a:gd name="T21" fmla="*/ 103 h 111"/>
                <a:gd name="T22" fmla="*/ 51 w 74"/>
                <a:gd name="T23" fmla="*/ 108 h 111"/>
                <a:gd name="T24" fmla="*/ 57 w 74"/>
                <a:gd name="T25" fmla="*/ 110 h 111"/>
                <a:gd name="T26" fmla="*/ 65 w 74"/>
                <a:gd name="T27" fmla="*/ 111 h 111"/>
                <a:gd name="T28" fmla="*/ 70 w 74"/>
                <a:gd name="T29" fmla="*/ 109 h 111"/>
                <a:gd name="T30" fmla="*/ 72 w 74"/>
                <a:gd name="T31" fmla="*/ 105 h 111"/>
                <a:gd name="T32" fmla="*/ 74 w 74"/>
                <a:gd name="T33" fmla="*/ 103 h 111"/>
                <a:gd name="T34" fmla="*/ 74 w 74"/>
                <a:gd name="T35" fmla="*/ 99 h 111"/>
                <a:gd name="T36" fmla="*/ 74 w 74"/>
                <a:gd name="T37" fmla="*/ 96 h 111"/>
                <a:gd name="T38" fmla="*/ 66 w 74"/>
                <a:gd name="T39" fmla="*/ 97 h 111"/>
                <a:gd name="T40" fmla="*/ 66 w 74"/>
                <a:gd name="T41" fmla="*/ 99 h 111"/>
                <a:gd name="T42" fmla="*/ 66 w 74"/>
                <a:gd name="T43" fmla="*/ 100 h 111"/>
                <a:gd name="T44" fmla="*/ 65 w 74"/>
                <a:gd name="T45" fmla="*/ 101 h 111"/>
                <a:gd name="T46" fmla="*/ 66 w 74"/>
                <a:gd name="T47" fmla="*/ 101 h 111"/>
                <a:gd name="T48" fmla="*/ 64 w 74"/>
                <a:gd name="T49" fmla="*/ 102 h 111"/>
                <a:gd name="T50" fmla="*/ 60 w 74"/>
                <a:gd name="T51" fmla="*/ 101 h 111"/>
                <a:gd name="T52" fmla="*/ 55 w 74"/>
                <a:gd name="T53" fmla="*/ 100 h 111"/>
                <a:gd name="T54" fmla="*/ 49 w 74"/>
                <a:gd name="T55" fmla="*/ 96 h 111"/>
                <a:gd name="T56" fmla="*/ 43 w 74"/>
                <a:gd name="T57" fmla="*/ 91 h 111"/>
                <a:gd name="T58" fmla="*/ 35 w 74"/>
                <a:gd name="T59" fmla="*/ 85 h 111"/>
                <a:gd name="T60" fmla="*/ 29 w 74"/>
                <a:gd name="T61" fmla="*/ 77 h 111"/>
                <a:gd name="T62" fmla="*/ 23 w 74"/>
                <a:gd name="T63" fmla="*/ 68 h 111"/>
                <a:gd name="T64" fmla="*/ 17 w 74"/>
                <a:gd name="T65" fmla="*/ 59 h 111"/>
                <a:gd name="T66" fmla="*/ 13 w 74"/>
                <a:gd name="T67" fmla="*/ 49 h 111"/>
                <a:gd name="T68" fmla="*/ 11 w 74"/>
                <a:gd name="T69" fmla="*/ 38 h 111"/>
                <a:gd name="T70" fmla="*/ 10 w 74"/>
                <a:gd name="T71" fmla="*/ 26 h 111"/>
                <a:gd name="T72" fmla="*/ 11 w 74"/>
                <a:gd name="T73" fmla="*/ 15 h 111"/>
                <a:gd name="T74" fmla="*/ 13 w 74"/>
                <a:gd name="T75" fmla="*/ 3 h 111"/>
                <a:gd name="T76" fmla="*/ 6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" y="0"/>
                  </a:moveTo>
                  <a:lnTo>
                    <a:pt x="1" y="13"/>
                  </a:lnTo>
                  <a:lnTo>
                    <a:pt x="0" y="26"/>
                  </a:lnTo>
                  <a:lnTo>
                    <a:pt x="2" y="40"/>
                  </a:lnTo>
                  <a:lnTo>
                    <a:pt x="5" y="52"/>
                  </a:lnTo>
                  <a:lnTo>
                    <a:pt x="10" y="64"/>
                  </a:lnTo>
                  <a:lnTo>
                    <a:pt x="15" y="74"/>
                  </a:lnTo>
                  <a:lnTo>
                    <a:pt x="22" y="82"/>
                  </a:lnTo>
                  <a:lnTo>
                    <a:pt x="29" y="91"/>
                  </a:lnTo>
                  <a:lnTo>
                    <a:pt x="36" y="98"/>
                  </a:lnTo>
                  <a:lnTo>
                    <a:pt x="44" y="103"/>
                  </a:lnTo>
                  <a:lnTo>
                    <a:pt x="51" y="108"/>
                  </a:lnTo>
                  <a:lnTo>
                    <a:pt x="57" y="110"/>
                  </a:lnTo>
                  <a:lnTo>
                    <a:pt x="65" y="111"/>
                  </a:lnTo>
                  <a:lnTo>
                    <a:pt x="70" y="109"/>
                  </a:lnTo>
                  <a:lnTo>
                    <a:pt x="72" y="105"/>
                  </a:lnTo>
                  <a:lnTo>
                    <a:pt x="74" y="103"/>
                  </a:lnTo>
                  <a:lnTo>
                    <a:pt x="74" y="99"/>
                  </a:lnTo>
                  <a:lnTo>
                    <a:pt x="74" y="96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2"/>
                  </a:lnTo>
                  <a:lnTo>
                    <a:pt x="60" y="101"/>
                  </a:lnTo>
                  <a:lnTo>
                    <a:pt x="55" y="100"/>
                  </a:lnTo>
                  <a:lnTo>
                    <a:pt x="49" y="96"/>
                  </a:lnTo>
                  <a:lnTo>
                    <a:pt x="43" y="91"/>
                  </a:lnTo>
                  <a:lnTo>
                    <a:pt x="35" y="85"/>
                  </a:lnTo>
                  <a:lnTo>
                    <a:pt x="29" y="77"/>
                  </a:lnTo>
                  <a:lnTo>
                    <a:pt x="23" y="68"/>
                  </a:lnTo>
                  <a:lnTo>
                    <a:pt x="17" y="59"/>
                  </a:lnTo>
                  <a:lnTo>
                    <a:pt x="13" y="49"/>
                  </a:lnTo>
                  <a:lnTo>
                    <a:pt x="11" y="38"/>
                  </a:lnTo>
                  <a:lnTo>
                    <a:pt x="10" y="26"/>
                  </a:lnTo>
                  <a:lnTo>
                    <a:pt x="11" y="15"/>
                  </a:lnTo>
                  <a:lnTo>
                    <a:pt x="1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64" name="Freeform 1102"/>
            <p:cNvSpPr>
              <a:spLocks/>
            </p:cNvSpPr>
            <p:nvPr/>
          </p:nvSpPr>
          <p:spPr bwMode="auto">
            <a:xfrm>
              <a:off x="300" y="2386"/>
              <a:ext cx="51" cy="45"/>
            </a:xfrm>
            <a:custGeom>
              <a:avLst/>
              <a:gdLst>
                <a:gd name="T0" fmla="*/ 51 w 51"/>
                <a:gd name="T1" fmla="*/ 40 h 45"/>
                <a:gd name="T2" fmla="*/ 46 w 51"/>
                <a:gd name="T3" fmla="*/ 30 h 45"/>
                <a:gd name="T4" fmla="*/ 39 w 51"/>
                <a:gd name="T5" fmla="*/ 23 h 45"/>
                <a:gd name="T6" fmla="*/ 31 w 51"/>
                <a:gd name="T7" fmla="*/ 15 h 45"/>
                <a:gd name="T8" fmla="*/ 24 w 51"/>
                <a:gd name="T9" fmla="*/ 8 h 45"/>
                <a:gd name="T10" fmla="*/ 18 w 51"/>
                <a:gd name="T11" fmla="*/ 3 h 45"/>
                <a:gd name="T12" fmla="*/ 11 w 51"/>
                <a:gd name="T13" fmla="*/ 0 h 45"/>
                <a:gd name="T14" fmla="*/ 8 w 51"/>
                <a:gd name="T15" fmla="*/ 0 h 45"/>
                <a:gd name="T16" fmla="*/ 5 w 51"/>
                <a:gd name="T17" fmla="*/ 0 h 45"/>
                <a:gd name="T18" fmla="*/ 2 w 51"/>
                <a:gd name="T19" fmla="*/ 1 h 45"/>
                <a:gd name="T20" fmla="*/ 0 w 51"/>
                <a:gd name="T21" fmla="*/ 4 h 45"/>
                <a:gd name="T22" fmla="*/ 7 w 51"/>
                <a:gd name="T23" fmla="*/ 7 h 45"/>
                <a:gd name="T24" fmla="*/ 6 w 51"/>
                <a:gd name="T25" fmla="*/ 8 h 45"/>
                <a:gd name="T26" fmla="*/ 7 w 51"/>
                <a:gd name="T27" fmla="*/ 8 h 45"/>
                <a:gd name="T28" fmla="*/ 8 w 51"/>
                <a:gd name="T29" fmla="*/ 8 h 45"/>
                <a:gd name="T30" fmla="*/ 13 w 51"/>
                <a:gd name="T31" fmla="*/ 11 h 45"/>
                <a:gd name="T32" fmla="*/ 19 w 51"/>
                <a:gd name="T33" fmla="*/ 15 h 45"/>
                <a:gd name="T34" fmla="*/ 26 w 51"/>
                <a:gd name="T35" fmla="*/ 22 h 45"/>
                <a:gd name="T36" fmla="*/ 32 w 51"/>
                <a:gd name="T37" fmla="*/ 28 h 45"/>
                <a:gd name="T38" fmla="*/ 39 w 51"/>
                <a:gd name="T39" fmla="*/ 36 h 45"/>
                <a:gd name="T40" fmla="*/ 44 w 51"/>
                <a:gd name="T41" fmla="*/ 45 h 45"/>
                <a:gd name="T42" fmla="*/ 51 w 51"/>
                <a:gd name="T43" fmla="*/ 40 h 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45"/>
                <a:gd name="T68" fmla="*/ 51 w 51"/>
                <a:gd name="T69" fmla="*/ 45 h 4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45">
                  <a:moveTo>
                    <a:pt x="51" y="40"/>
                  </a:moveTo>
                  <a:lnTo>
                    <a:pt x="46" y="30"/>
                  </a:lnTo>
                  <a:lnTo>
                    <a:pt x="39" y="23"/>
                  </a:lnTo>
                  <a:lnTo>
                    <a:pt x="31" y="15"/>
                  </a:lnTo>
                  <a:lnTo>
                    <a:pt x="24" y="8"/>
                  </a:lnTo>
                  <a:lnTo>
                    <a:pt x="18" y="3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7" y="7"/>
                  </a:lnTo>
                  <a:lnTo>
                    <a:pt x="6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13" y="11"/>
                  </a:lnTo>
                  <a:lnTo>
                    <a:pt x="19" y="15"/>
                  </a:lnTo>
                  <a:lnTo>
                    <a:pt x="26" y="22"/>
                  </a:lnTo>
                  <a:lnTo>
                    <a:pt x="32" y="28"/>
                  </a:lnTo>
                  <a:lnTo>
                    <a:pt x="39" y="36"/>
                  </a:lnTo>
                  <a:lnTo>
                    <a:pt x="44" y="45"/>
                  </a:lnTo>
                  <a:lnTo>
                    <a:pt x="51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65" name="Freeform 1103"/>
            <p:cNvSpPr>
              <a:spLocks/>
            </p:cNvSpPr>
            <p:nvPr/>
          </p:nvSpPr>
          <p:spPr bwMode="auto">
            <a:xfrm>
              <a:off x="344" y="2426"/>
              <a:ext cx="24" cy="61"/>
            </a:xfrm>
            <a:custGeom>
              <a:avLst/>
              <a:gdLst>
                <a:gd name="T0" fmla="*/ 24 w 24"/>
                <a:gd name="T1" fmla="*/ 60 h 61"/>
                <a:gd name="T2" fmla="*/ 24 w 24"/>
                <a:gd name="T3" fmla="*/ 55 h 61"/>
                <a:gd name="T4" fmla="*/ 23 w 24"/>
                <a:gd name="T5" fmla="*/ 50 h 61"/>
                <a:gd name="T6" fmla="*/ 22 w 24"/>
                <a:gd name="T7" fmla="*/ 42 h 61"/>
                <a:gd name="T8" fmla="*/ 20 w 24"/>
                <a:gd name="T9" fmla="*/ 34 h 61"/>
                <a:gd name="T10" fmla="*/ 18 w 24"/>
                <a:gd name="T11" fmla="*/ 26 h 61"/>
                <a:gd name="T12" fmla="*/ 16 w 24"/>
                <a:gd name="T13" fmla="*/ 17 h 61"/>
                <a:gd name="T14" fmla="*/ 12 w 24"/>
                <a:gd name="T15" fmla="*/ 8 h 61"/>
                <a:gd name="T16" fmla="*/ 7 w 24"/>
                <a:gd name="T17" fmla="*/ 0 h 61"/>
                <a:gd name="T18" fmla="*/ 0 w 24"/>
                <a:gd name="T19" fmla="*/ 5 h 61"/>
                <a:gd name="T20" fmla="*/ 4 w 24"/>
                <a:gd name="T21" fmla="*/ 12 h 61"/>
                <a:gd name="T22" fmla="*/ 7 w 24"/>
                <a:gd name="T23" fmla="*/ 20 h 61"/>
                <a:gd name="T24" fmla="*/ 10 w 24"/>
                <a:gd name="T25" fmla="*/ 29 h 61"/>
                <a:gd name="T26" fmla="*/ 12 w 24"/>
                <a:gd name="T27" fmla="*/ 37 h 61"/>
                <a:gd name="T28" fmla="*/ 14 w 24"/>
                <a:gd name="T29" fmla="*/ 44 h 61"/>
                <a:gd name="T30" fmla="*/ 15 w 24"/>
                <a:gd name="T31" fmla="*/ 51 h 61"/>
                <a:gd name="T32" fmla="*/ 15 w 24"/>
                <a:gd name="T33" fmla="*/ 56 h 61"/>
                <a:gd name="T34" fmla="*/ 16 w 24"/>
                <a:gd name="T35" fmla="*/ 61 h 61"/>
                <a:gd name="T36" fmla="*/ 24 w 24"/>
                <a:gd name="T37" fmla="*/ 60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1"/>
                <a:gd name="T59" fmla="*/ 24 w 24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1">
                  <a:moveTo>
                    <a:pt x="24" y="60"/>
                  </a:moveTo>
                  <a:lnTo>
                    <a:pt x="24" y="55"/>
                  </a:lnTo>
                  <a:lnTo>
                    <a:pt x="23" y="50"/>
                  </a:lnTo>
                  <a:lnTo>
                    <a:pt x="22" y="42"/>
                  </a:lnTo>
                  <a:lnTo>
                    <a:pt x="20" y="34"/>
                  </a:lnTo>
                  <a:lnTo>
                    <a:pt x="18" y="26"/>
                  </a:lnTo>
                  <a:lnTo>
                    <a:pt x="16" y="17"/>
                  </a:lnTo>
                  <a:lnTo>
                    <a:pt x="12" y="8"/>
                  </a:lnTo>
                  <a:lnTo>
                    <a:pt x="7" y="0"/>
                  </a:lnTo>
                  <a:lnTo>
                    <a:pt x="0" y="5"/>
                  </a:lnTo>
                  <a:lnTo>
                    <a:pt x="4" y="12"/>
                  </a:lnTo>
                  <a:lnTo>
                    <a:pt x="7" y="20"/>
                  </a:lnTo>
                  <a:lnTo>
                    <a:pt x="10" y="29"/>
                  </a:lnTo>
                  <a:lnTo>
                    <a:pt x="12" y="37"/>
                  </a:lnTo>
                  <a:lnTo>
                    <a:pt x="14" y="44"/>
                  </a:lnTo>
                  <a:lnTo>
                    <a:pt x="15" y="51"/>
                  </a:lnTo>
                  <a:lnTo>
                    <a:pt x="15" y="56"/>
                  </a:lnTo>
                  <a:lnTo>
                    <a:pt x="16" y="61"/>
                  </a:lnTo>
                  <a:lnTo>
                    <a:pt x="24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66" name="Freeform 1104"/>
            <p:cNvSpPr>
              <a:spLocks/>
            </p:cNvSpPr>
            <p:nvPr/>
          </p:nvSpPr>
          <p:spPr bwMode="auto">
            <a:xfrm>
              <a:off x="5444" y="2516"/>
              <a:ext cx="64" cy="107"/>
            </a:xfrm>
            <a:custGeom>
              <a:avLst/>
              <a:gdLst>
                <a:gd name="T0" fmla="*/ 0 w 64"/>
                <a:gd name="T1" fmla="*/ 97 h 107"/>
                <a:gd name="T2" fmla="*/ 0 w 64"/>
                <a:gd name="T3" fmla="*/ 99 h 107"/>
                <a:gd name="T4" fmla="*/ 0 w 64"/>
                <a:gd name="T5" fmla="*/ 102 h 107"/>
                <a:gd name="T6" fmla="*/ 1 w 64"/>
                <a:gd name="T7" fmla="*/ 104 h 107"/>
                <a:gd name="T8" fmla="*/ 2 w 64"/>
                <a:gd name="T9" fmla="*/ 106 h 107"/>
                <a:gd name="T10" fmla="*/ 6 w 64"/>
                <a:gd name="T11" fmla="*/ 107 h 107"/>
                <a:gd name="T12" fmla="*/ 11 w 64"/>
                <a:gd name="T13" fmla="*/ 107 h 107"/>
                <a:gd name="T14" fmla="*/ 17 w 64"/>
                <a:gd name="T15" fmla="*/ 105 h 107"/>
                <a:gd name="T16" fmla="*/ 23 w 64"/>
                <a:gd name="T17" fmla="*/ 100 h 107"/>
                <a:gd name="T18" fmla="*/ 31 w 64"/>
                <a:gd name="T19" fmla="*/ 95 h 107"/>
                <a:gd name="T20" fmla="*/ 38 w 64"/>
                <a:gd name="T21" fmla="*/ 88 h 107"/>
                <a:gd name="T22" fmla="*/ 44 w 64"/>
                <a:gd name="T23" fmla="*/ 80 h 107"/>
                <a:gd name="T24" fmla="*/ 51 w 64"/>
                <a:gd name="T25" fmla="*/ 72 h 107"/>
                <a:gd name="T26" fmla="*/ 56 w 64"/>
                <a:gd name="T27" fmla="*/ 62 h 107"/>
                <a:gd name="T28" fmla="*/ 61 w 64"/>
                <a:gd name="T29" fmla="*/ 51 h 107"/>
                <a:gd name="T30" fmla="*/ 63 w 64"/>
                <a:gd name="T31" fmla="*/ 40 h 107"/>
                <a:gd name="T32" fmla="*/ 64 w 64"/>
                <a:gd name="T33" fmla="*/ 28 h 107"/>
                <a:gd name="T34" fmla="*/ 64 w 64"/>
                <a:gd name="T35" fmla="*/ 15 h 107"/>
                <a:gd name="T36" fmla="*/ 61 w 64"/>
                <a:gd name="T37" fmla="*/ 3 h 107"/>
                <a:gd name="T38" fmla="*/ 60 w 64"/>
                <a:gd name="T39" fmla="*/ 0 h 107"/>
                <a:gd name="T40" fmla="*/ 58 w 64"/>
                <a:gd name="T41" fmla="*/ 0 h 107"/>
                <a:gd name="T42" fmla="*/ 57 w 64"/>
                <a:gd name="T43" fmla="*/ 0 h 107"/>
                <a:gd name="T44" fmla="*/ 55 w 64"/>
                <a:gd name="T45" fmla="*/ 1 h 107"/>
                <a:gd name="T46" fmla="*/ 48 w 64"/>
                <a:gd name="T47" fmla="*/ 4 h 107"/>
                <a:gd name="T48" fmla="*/ 42 w 64"/>
                <a:gd name="T49" fmla="*/ 8 h 107"/>
                <a:gd name="T50" fmla="*/ 36 w 64"/>
                <a:gd name="T51" fmla="*/ 15 h 107"/>
                <a:gd name="T52" fmla="*/ 28 w 64"/>
                <a:gd name="T53" fmla="*/ 22 h 107"/>
                <a:gd name="T54" fmla="*/ 22 w 64"/>
                <a:gd name="T55" fmla="*/ 30 h 107"/>
                <a:gd name="T56" fmla="*/ 16 w 64"/>
                <a:gd name="T57" fmla="*/ 39 h 107"/>
                <a:gd name="T58" fmla="*/ 11 w 64"/>
                <a:gd name="T59" fmla="*/ 46 h 107"/>
                <a:gd name="T60" fmla="*/ 8 w 64"/>
                <a:gd name="T61" fmla="*/ 55 h 107"/>
                <a:gd name="T62" fmla="*/ 6 w 64"/>
                <a:gd name="T63" fmla="*/ 64 h 107"/>
                <a:gd name="T64" fmla="*/ 4 w 64"/>
                <a:gd name="T65" fmla="*/ 72 h 107"/>
                <a:gd name="T66" fmla="*/ 2 w 64"/>
                <a:gd name="T67" fmla="*/ 79 h 107"/>
                <a:gd name="T68" fmla="*/ 1 w 64"/>
                <a:gd name="T69" fmla="*/ 87 h 107"/>
                <a:gd name="T70" fmla="*/ 1 w 64"/>
                <a:gd name="T71" fmla="*/ 93 h 107"/>
                <a:gd name="T72" fmla="*/ 0 w 64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7"/>
                <a:gd name="T113" fmla="*/ 64 w 64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7">
                  <a:moveTo>
                    <a:pt x="0" y="97"/>
                  </a:moveTo>
                  <a:lnTo>
                    <a:pt x="0" y="99"/>
                  </a:lnTo>
                  <a:lnTo>
                    <a:pt x="0" y="102"/>
                  </a:lnTo>
                  <a:lnTo>
                    <a:pt x="1" y="104"/>
                  </a:lnTo>
                  <a:lnTo>
                    <a:pt x="2" y="106"/>
                  </a:lnTo>
                  <a:lnTo>
                    <a:pt x="6" y="107"/>
                  </a:lnTo>
                  <a:lnTo>
                    <a:pt x="11" y="107"/>
                  </a:lnTo>
                  <a:lnTo>
                    <a:pt x="17" y="105"/>
                  </a:lnTo>
                  <a:lnTo>
                    <a:pt x="23" y="100"/>
                  </a:lnTo>
                  <a:lnTo>
                    <a:pt x="31" y="95"/>
                  </a:lnTo>
                  <a:lnTo>
                    <a:pt x="38" y="88"/>
                  </a:lnTo>
                  <a:lnTo>
                    <a:pt x="44" y="80"/>
                  </a:lnTo>
                  <a:lnTo>
                    <a:pt x="51" y="72"/>
                  </a:lnTo>
                  <a:lnTo>
                    <a:pt x="56" y="62"/>
                  </a:lnTo>
                  <a:lnTo>
                    <a:pt x="61" y="51"/>
                  </a:lnTo>
                  <a:lnTo>
                    <a:pt x="63" y="40"/>
                  </a:lnTo>
                  <a:lnTo>
                    <a:pt x="64" y="28"/>
                  </a:lnTo>
                  <a:lnTo>
                    <a:pt x="64" y="15"/>
                  </a:lnTo>
                  <a:lnTo>
                    <a:pt x="61" y="3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48" y="4"/>
                  </a:lnTo>
                  <a:lnTo>
                    <a:pt x="42" y="8"/>
                  </a:lnTo>
                  <a:lnTo>
                    <a:pt x="36" y="15"/>
                  </a:lnTo>
                  <a:lnTo>
                    <a:pt x="28" y="22"/>
                  </a:lnTo>
                  <a:lnTo>
                    <a:pt x="22" y="30"/>
                  </a:lnTo>
                  <a:lnTo>
                    <a:pt x="16" y="39"/>
                  </a:lnTo>
                  <a:lnTo>
                    <a:pt x="11" y="46"/>
                  </a:lnTo>
                  <a:lnTo>
                    <a:pt x="8" y="55"/>
                  </a:lnTo>
                  <a:lnTo>
                    <a:pt x="6" y="64"/>
                  </a:lnTo>
                  <a:lnTo>
                    <a:pt x="4" y="72"/>
                  </a:lnTo>
                  <a:lnTo>
                    <a:pt x="2" y="79"/>
                  </a:lnTo>
                  <a:lnTo>
                    <a:pt x="1" y="87"/>
                  </a:lnTo>
                  <a:lnTo>
                    <a:pt x="1" y="93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67" name="Freeform 1105"/>
            <p:cNvSpPr>
              <a:spLocks/>
            </p:cNvSpPr>
            <p:nvPr/>
          </p:nvSpPr>
          <p:spPr bwMode="auto">
            <a:xfrm>
              <a:off x="5440" y="2516"/>
              <a:ext cx="74" cy="111"/>
            </a:xfrm>
            <a:custGeom>
              <a:avLst/>
              <a:gdLst>
                <a:gd name="T0" fmla="*/ 61 w 74"/>
                <a:gd name="T1" fmla="*/ 4 h 111"/>
                <a:gd name="T2" fmla="*/ 63 w 74"/>
                <a:gd name="T3" fmla="*/ 16 h 111"/>
                <a:gd name="T4" fmla="*/ 64 w 74"/>
                <a:gd name="T5" fmla="*/ 28 h 111"/>
                <a:gd name="T6" fmla="*/ 63 w 74"/>
                <a:gd name="T7" fmla="*/ 39 h 111"/>
                <a:gd name="T8" fmla="*/ 61 w 74"/>
                <a:gd name="T9" fmla="*/ 50 h 111"/>
                <a:gd name="T10" fmla="*/ 57 w 74"/>
                <a:gd name="T11" fmla="*/ 60 h 111"/>
                <a:gd name="T12" fmla="*/ 51 w 74"/>
                <a:gd name="T13" fmla="*/ 70 h 111"/>
                <a:gd name="T14" fmla="*/ 45 w 74"/>
                <a:gd name="T15" fmla="*/ 78 h 111"/>
                <a:gd name="T16" fmla="*/ 39 w 74"/>
                <a:gd name="T17" fmla="*/ 85 h 111"/>
                <a:gd name="T18" fmla="*/ 31 w 74"/>
                <a:gd name="T19" fmla="*/ 91 h 111"/>
                <a:gd name="T20" fmla="*/ 25 w 74"/>
                <a:gd name="T21" fmla="*/ 97 h 111"/>
                <a:gd name="T22" fmla="*/ 19 w 74"/>
                <a:gd name="T23" fmla="*/ 100 h 111"/>
                <a:gd name="T24" fmla="*/ 14 w 74"/>
                <a:gd name="T25" fmla="*/ 102 h 111"/>
                <a:gd name="T26" fmla="*/ 10 w 74"/>
                <a:gd name="T27" fmla="*/ 102 h 111"/>
                <a:gd name="T28" fmla="*/ 8 w 74"/>
                <a:gd name="T29" fmla="*/ 101 h 111"/>
                <a:gd name="T30" fmla="*/ 9 w 74"/>
                <a:gd name="T31" fmla="*/ 101 h 111"/>
                <a:gd name="T32" fmla="*/ 8 w 74"/>
                <a:gd name="T33" fmla="*/ 101 h 111"/>
                <a:gd name="T34" fmla="*/ 8 w 74"/>
                <a:gd name="T35" fmla="*/ 99 h 111"/>
                <a:gd name="T36" fmla="*/ 8 w 74"/>
                <a:gd name="T37" fmla="*/ 97 h 111"/>
                <a:gd name="T38" fmla="*/ 0 w 74"/>
                <a:gd name="T39" fmla="*/ 96 h 111"/>
                <a:gd name="T40" fmla="*/ 0 w 74"/>
                <a:gd name="T41" fmla="*/ 100 h 111"/>
                <a:gd name="T42" fmla="*/ 0 w 74"/>
                <a:gd name="T43" fmla="*/ 104 h 111"/>
                <a:gd name="T44" fmla="*/ 2 w 74"/>
                <a:gd name="T45" fmla="*/ 107 h 111"/>
                <a:gd name="T46" fmla="*/ 4 w 74"/>
                <a:gd name="T47" fmla="*/ 109 h 111"/>
                <a:gd name="T48" fmla="*/ 9 w 74"/>
                <a:gd name="T49" fmla="*/ 111 h 111"/>
                <a:gd name="T50" fmla="*/ 15 w 74"/>
                <a:gd name="T51" fmla="*/ 111 h 111"/>
                <a:gd name="T52" fmla="*/ 23 w 74"/>
                <a:gd name="T53" fmla="*/ 108 h 111"/>
                <a:gd name="T54" fmla="*/ 30 w 74"/>
                <a:gd name="T55" fmla="*/ 105 h 111"/>
                <a:gd name="T56" fmla="*/ 38 w 74"/>
                <a:gd name="T57" fmla="*/ 99 h 111"/>
                <a:gd name="T58" fmla="*/ 45 w 74"/>
                <a:gd name="T59" fmla="*/ 91 h 111"/>
                <a:gd name="T60" fmla="*/ 52 w 74"/>
                <a:gd name="T61" fmla="*/ 84 h 111"/>
                <a:gd name="T62" fmla="*/ 59 w 74"/>
                <a:gd name="T63" fmla="*/ 74 h 111"/>
                <a:gd name="T64" fmla="*/ 64 w 74"/>
                <a:gd name="T65" fmla="*/ 64 h 111"/>
                <a:gd name="T66" fmla="*/ 69 w 74"/>
                <a:gd name="T67" fmla="*/ 53 h 111"/>
                <a:gd name="T68" fmla="*/ 72 w 74"/>
                <a:gd name="T69" fmla="*/ 40 h 111"/>
                <a:gd name="T70" fmla="*/ 74 w 74"/>
                <a:gd name="T71" fmla="*/ 28 h 111"/>
                <a:gd name="T72" fmla="*/ 73 w 74"/>
                <a:gd name="T73" fmla="*/ 15 h 111"/>
                <a:gd name="T74" fmla="*/ 68 w 74"/>
                <a:gd name="T75" fmla="*/ 0 h 111"/>
                <a:gd name="T76" fmla="*/ 61 w 74"/>
                <a:gd name="T77" fmla="*/ 4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1" y="4"/>
                  </a:moveTo>
                  <a:lnTo>
                    <a:pt x="63" y="16"/>
                  </a:lnTo>
                  <a:lnTo>
                    <a:pt x="64" y="28"/>
                  </a:lnTo>
                  <a:lnTo>
                    <a:pt x="63" y="39"/>
                  </a:lnTo>
                  <a:lnTo>
                    <a:pt x="61" y="50"/>
                  </a:lnTo>
                  <a:lnTo>
                    <a:pt x="57" y="60"/>
                  </a:lnTo>
                  <a:lnTo>
                    <a:pt x="51" y="70"/>
                  </a:lnTo>
                  <a:lnTo>
                    <a:pt x="45" y="78"/>
                  </a:lnTo>
                  <a:lnTo>
                    <a:pt x="39" y="85"/>
                  </a:lnTo>
                  <a:lnTo>
                    <a:pt x="31" y="91"/>
                  </a:lnTo>
                  <a:lnTo>
                    <a:pt x="25" y="97"/>
                  </a:lnTo>
                  <a:lnTo>
                    <a:pt x="19" y="100"/>
                  </a:lnTo>
                  <a:lnTo>
                    <a:pt x="14" y="102"/>
                  </a:lnTo>
                  <a:lnTo>
                    <a:pt x="10" y="102"/>
                  </a:lnTo>
                  <a:lnTo>
                    <a:pt x="8" y="101"/>
                  </a:lnTo>
                  <a:lnTo>
                    <a:pt x="9" y="101"/>
                  </a:lnTo>
                  <a:lnTo>
                    <a:pt x="8" y="101"/>
                  </a:lnTo>
                  <a:lnTo>
                    <a:pt x="8" y="99"/>
                  </a:lnTo>
                  <a:lnTo>
                    <a:pt x="8" y="97"/>
                  </a:lnTo>
                  <a:lnTo>
                    <a:pt x="0" y="96"/>
                  </a:lnTo>
                  <a:lnTo>
                    <a:pt x="0" y="100"/>
                  </a:lnTo>
                  <a:lnTo>
                    <a:pt x="0" y="104"/>
                  </a:lnTo>
                  <a:lnTo>
                    <a:pt x="2" y="107"/>
                  </a:lnTo>
                  <a:lnTo>
                    <a:pt x="4" y="109"/>
                  </a:lnTo>
                  <a:lnTo>
                    <a:pt x="9" y="111"/>
                  </a:lnTo>
                  <a:lnTo>
                    <a:pt x="15" y="111"/>
                  </a:lnTo>
                  <a:lnTo>
                    <a:pt x="23" y="108"/>
                  </a:lnTo>
                  <a:lnTo>
                    <a:pt x="30" y="105"/>
                  </a:lnTo>
                  <a:lnTo>
                    <a:pt x="38" y="99"/>
                  </a:lnTo>
                  <a:lnTo>
                    <a:pt x="45" y="91"/>
                  </a:lnTo>
                  <a:lnTo>
                    <a:pt x="52" y="84"/>
                  </a:lnTo>
                  <a:lnTo>
                    <a:pt x="59" y="74"/>
                  </a:lnTo>
                  <a:lnTo>
                    <a:pt x="64" y="64"/>
                  </a:lnTo>
                  <a:lnTo>
                    <a:pt x="69" y="53"/>
                  </a:lnTo>
                  <a:lnTo>
                    <a:pt x="72" y="40"/>
                  </a:lnTo>
                  <a:lnTo>
                    <a:pt x="74" y="28"/>
                  </a:lnTo>
                  <a:lnTo>
                    <a:pt x="73" y="15"/>
                  </a:lnTo>
                  <a:lnTo>
                    <a:pt x="68" y="0"/>
                  </a:lnTo>
                  <a:lnTo>
                    <a:pt x="61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68" name="Freeform 1106"/>
            <p:cNvSpPr>
              <a:spLocks/>
            </p:cNvSpPr>
            <p:nvPr/>
          </p:nvSpPr>
          <p:spPr bwMode="auto">
            <a:xfrm>
              <a:off x="5457" y="2512"/>
              <a:ext cx="51" cy="45"/>
            </a:xfrm>
            <a:custGeom>
              <a:avLst/>
              <a:gdLst>
                <a:gd name="T0" fmla="*/ 7 w 51"/>
                <a:gd name="T1" fmla="*/ 45 h 45"/>
                <a:gd name="T2" fmla="*/ 12 w 51"/>
                <a:gd name="T3" fmla="*/ 37 h 45"/>
                <a:gd name="T4" fmla="*/ 19 w 51"/>
                <a:gd name="T5" fmla="*/ 28 h 45"/>
                <a:gd name="T6" fmla="*/ 25 w 51"/>
                <a:gd name="T7" fmla="*/ 22 h 45"/>
                <a:gd name="T8" fmla="*/ 32 w 51"/>
                <a:gd name="T9" fmla="*/ 16 h 45"/>
                <a:gd name="T10" fmla="*/ 38 w 51"/>
                <a:gd name="T11" fmla="*/ 12 h 45"/>
                <a:gd name="T12" fmla="*/ 43 w 51"/>
                <a:gd name="T13" fmla="*/ 9 h 45"/>
                <a:gd name="T14" fmla="*/ 44 w 51"/>
                <a:gd name="T15" fmla="*/ 9 h 45"/>
                <a:gd name="T16" fmla="*/ 45 w 51"/>
                <a:gd name="T17" fmla="*/ 9 h 45"/>
                <a:gd name="T18" fmla="*/ 44 w 51"/>
                <a:gd name="T19" fmla="*/ 9 h 45"/>
                <a:gd name="T20" fmla="*/ 44 w 51"/>
                <a:gd name="T21" fmla="*/ 8 h 45"/>
                <a:gd name="T22" fmla="*/ 51 w 51"/>
                <a:gd name="T23" fmla="*/ 4 h 45"/>
                <a:gd name="T24" fmla="*/ 49 w 51"/>
                <a:gd name="T25" fmla="*/ 1 h 45"/>
                <a:gd name="T26" fmla="*/ 46 w 51"/>
                <a:gd name="T27" fmla="*/ 0 h 45"/>
                <a:gd name="T28" fmla="*/ 43 w 51"/>
                <a:gd name="T29" fmla="*/ 0 h 45"/>
                <a:gd name="T30" fmla="*/ 40 w 51"/>
                <a:gd name="T31" fmla="*/ 1 h 45"/>
                <a:gd name="T32" fmla="*/ 33 w 51"/>
                <a:gd name="T33" fmla="*/ 4 h 45"/>
                <a:gd name="T34" fmla="*/ 27 w 51"/>
                <a:gd name="T35" fmla="*/ 9 h 45"/>
                <a:gd name="T36" fmla="*/ 20 w 51"/>
                <a:gd name="T37" fmla="*/ 15 h 45"/>
                <a:gd name="T38" fmla="*/ 12 w 51"/>
                <a:gd name="T39" fmla="*/ 23 h 45"/>
                <a:gd name="T40" fmla="*/ 5 w 51"/>
                <a:gd name="T41" fmla="*/ 32 h 45"/>
                <a:gd name="T42" fmla="*/ 0 w 51"/>
                <a:gd name="T43" fmla="*/ 41 h 45"/>
                <a:gd name="T44" fmla="*/ 7 w 51"/>
                <a:gd name="T45" fmla="*/ 45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5"/>
                <a:gd name="T71" fmla="*/ 51 w 5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5">
                  <a:moveTo>
                    <a:pt x="7" y="45"/>
                  </a:moveTo>
                  <a:lnTo>
                    <a:pt x="12" y="37"/>
                  </a:lnTo>
                  <a:lnTo>
                    <a:pt x="19" y="28"/>
                  </a:lnTo>
                  <a:lnTo>
                    <a:pt x="25" y="22"/>
                  </a:lnTo>
                  <a:lnTo>
                    <a:pt x="32" y="16"/>
                  </a:lnTo>
                  <a:lnTo>
                    <a:pt x="38" y="12"/>
                  </a:lnTo>
                  <a:lnTo>
                    <a:pt x="43" y="9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51" y="4"/>
                  </a:lnTo>
                  <a:lnTo>
                    <a:pt x="49" y="1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3" y="4"/>
                  </a:lnTo>
                  <a:lnTo>
                    <a:pt x="27" y="9"/>
                  </a:lnTo>
                  <a:lnTo>
                    <a:pt x="20" y="15"/>
                  </a:lnTo>
                  <a:lnTo>
                    <a:pt x="12" y="23"/>
                  </a:lnTo>
                  <a:lnTo>
                    <a:pt x="5" y="32"/>
                  </a:lnTo>
                  <a:lnTo>
                    <a:pt x="0" y="41"/>
                  </a:lnTo>
                  <a:lnTo>
                    <a:pt x="7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69" name="Freeform 1107"/>
            <p:cNvSpPr>
              <a:spLocks/>
            </p:cNvSpPr>
            <p:nvPr/>
          </p:nvSpPr>
          <p:spPr bwMode="auto">
            <a:xfrm>
              <a:off x="5440" y="2553"/>
              <a:ext cx="24" cy="60"/>
            </a:xfrm>
            <a:custGeom>
              <a:avLst/>
              <a:gdLst>
                <a:gd name="T0" fmla="*/ 8 w 24"/>
                <a:gd name="T1" fmla="*/ 60 h 60"/>
                <a:gd name="T2" fmla="*/ 9 w 24"/>
                <a:gd name="T3" fmla="*/ 56 h 60"/>
                <a:gd name="T4" fmla="*/ 9 w 24"/>
                <a:gd name="T5" fmla="*/ 50 h 60"/>
                <a:gd name="T6" fmla="*/ 10 w 24"/>
                <a:gd name="T7" fmla="*/ 43 h 60"/>
                <a:gd name="T8" fmla="*/ 12 w 24"/>
                <a:gd name="T9" fmla="*/ 36 h 60"/>
                <a:gd name="T10" fmla="*/ 14 w 24"/>
                <a:gd name="T11" fmla="*/ 28 h 60"/>
                <a:gd name="T12" fmla="*/ 17 w 24"/>
                <a:gd name="T13" fmla="*/ 19 h 60"/>
                <a:gd name="T14" fmla="*/ 20 w 24"/>
                <a:gd name="T15" fmla="*/ 12 h 60"/>
                <a:gd name="T16" fmla="*/ 24 w 24"/>
                <a:gd name="T17" fmla="*/ 4 h 60"/>
                <a:gd name="T18" fmla="*/ 17 w 24"/>
                <a:gd name="T19" fmla="*/ 0 h 60"/>
                <a:gd name="T20" fmla="*/ 12 w 24"/>
                <a:gd name="T21" fmla="*/ 8 h 60"/>
                <a:gd name="T22" fmla="*/ 8 w 24"/>
                <a:gd name="T23" fmla="*/ 17 h 60"/>
                <a:gd name="T24" fmla="*/ 6 w 24"/>
                <a:gd name="T25" fmla="*/ 26 h 60"/>
                <a:gd name="T26" fmla="*/ 4 w 24"/>
                <a:gd name="T27" fmla="*/ 34 h 60"/>
                <a:gd name="T28" fmla="*/ 2 w 24"/>
                <a:gd name="T29" fmla="*/ 41 h 60"/>
                <a:gd name="T30" fmla="*/ 1 w 24"/>
                <a:gd name="T31" fmla="*/ 49 h 60"/>
                <a:gd name="T32" fmla="*/ 0 w 24"/>
                <a:gd name="T33" fmla="*/ 54 h 60"/>
                <a:gd name="T34" fmla="*/ 0 w 24"/>
                <a:gd name="T35" fmla="*/ 59 h 60"/>
                <a:gd name="T36" fmla="*/ 8 w 24"/>
                <a:gd name="T37" fmla="*/ 60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0"/>
                <a:gd name="T59" fmla="*/ 24 w 24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0">
                  <a:moveTo>
                    <a:pt x="8" y="60"/>
                  </a:moveTo>
                  <a:lnTo>
                    <a:pt x="9" y="56"/>
                  </a:lnTo>
                  <a:lnTo>
                    <a:pt x="9" y="50"/>
                  </a:lnTo>
                  <a:lnTo>
                    <a:pt x="10" y="43"/>
                  </a:lnTo>
                  <a:lnTo>
                    <a:pt x="12" y="36"/>
                  </a:lnTo>
                  <a:lnTo>
                    <a:pt x="14" y="28"/>
                  </a:lnTo>
                  <a:lnTo>
                    <a:pt x="17" y="19"/>
                  </a:lnTo>
                  <a:lnTo>
                    <a:pt x="20" y="12"/>
                  </a:lnTo>
                  <a:lnTo>
                    <a:pt x="24" y="4"/>
                  </a:lnTo>
                  <a:lnTo>
                    <a:pt x="17" y="0"/>
                  </a:lnTo>
                  <a:lnTo>
                    <a:pt x="12" y="8"/>
                  </a:lnTo>
                  <a:lnTo>
                    <a:pt x="8" y="17"/>
                  </a:lnTo>
                  <a:lnTo>
                    <a:pt x="6" y="26"/>
                  </a:lnTo>
                  <a:lnTo>
                    <a:pt x="4" y="34"/>
                  </a:lnTo>
                  <a:lnTo>
                    <a:pt x="2" y="41"/>
                  </a:lnTo>
                  <a:lnTo>
                    <a:pt x="1" y="49"/>
                  </a:lnTo>
                  <a:lnTo>
                    <a:pt x="0" y="54"/>
                  </a:lnTo>
                  <a:lnTo>
                    <a:pt x="0" y="59"/>
                  </a:lnTo>
                  <a:lnTo>
                    <a:pt x="8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70" name="Freeform 1108"/>
            <p:cNvSpPr>
              <a:spLocks/>
            </p:cNvSpPr>
            <p:nvPr/>
          </p:nvSpPr>
          <p:spPr bwMode="auto">
            <a:xfrm>
              <a:off x="301" y="2239"/>
              <a:ext cx="65" cy="106"/>
            </a:xfrm>
            <a:custGeom>
              <a:avLst/>
              <a:gdLst>
                <a:gd name="T0" fmla="*/ 65 w 65"/>
                <a:gd name="T1" fmla="*/ 95 h 106"/>
                <a:gd name="T2" fmla="*/ 65 w 65"/>
                <a:gd name="T3" fmla="*/ 98 h 106"/>
                <a:gd name="T4" fmla="*/ 65 w 65"/>
                <a:gd name="T5" fmla="*/ 101 h 106"/>
                <a:gd name="T6" fmla="*/ 64 w 65"/>
                <a:gd name="T7" fmla="*/ 103 h 106"/>
                <a:gd name="T8" fmla="*/ 63 w 65"/>
                <a:gd name="T9" fmla="*/ 104 h 106"/>
                <a:gd name="T10" fmla="*/ 59 w 65"/>
                <a:gd name="T11" fmla="*/ 106 h 106"/>
                <a:gd name="T12" fmla="*/ 54 w 65"/>
                <a:gd name="T13" fmla="*/ 105 h 106"/>
                <a:gd name="T14" fmla="*/ 48 w 65"/>
                <a:gd name="T15" fmla="*/ 103 h 106"/>
                <a:gd name="T16" fmla="*/ 41 w 65"/>
                <a:gd name="T17" fmla="*/ 99 h 106"/>
                <a:gd name="T18" fmla="*/ 35 w 65"/>
                <a:gd name="T19" fmla="*/ 94 h 106"/>
                <a:gd name="T20" fmla="*/ 27 w 65"/>
                <a:gd name="T21" fmla="*/ 87 h 106"/>
                <a:gd name="T22" fmla="*/ 21 w 65"/>
                <a:gd name="T23" fmla="*/ 80 h 106"/>
                <a:gd name="T24" fmla="*/ 15 w 65"/>
                <a:gd name="T25" fmla="*/ 71 h 106"/>
                <a:gd name="T26" fmla="*/ 8 w 65"/>
                <a:gd name="T27" fmla="*/ 61 h 106"/>
                <a:gd name="T28" fmla="*/ 4 w 65"/>
                <a:gd name="T29" fmla="*/ 50 h 106"/>
                <a:gd name="T30" fmla="*/ 2 w 65"/>
                <a:gd name="T31" fmla="*/ 38 h 106"/>
                <a:gd name="T32" fmla="*/ 0 w 65"/>
                <a:gd name="T33" fmla="*/ 26 h 106"/>
                <a:gd name="T34" fmla="*/ 1 w 65"/>
                <a:gd name="T35" fmla="*/ 14 h 106"/>
                <a:gd name="T36" fmla="*/ 4 w 65"/>
                <a:gd name="T37" fmla="*/ 1 h 106"/>
                <a:gd name="T38" fmla="*/ 5 w 65"/>
                <a:gd name="T39" fmla="*/ 0 h 106"/>
                <a:gd name="T40" fmla="*/ 6 w 65"/>
                <a:gd name="T41" fmla="*/ 0 h 106"/>
                <a:gd name="T42" fmla="*/ 8 w 65"/>
                <a:gd name="T43" fmla="*/ 0 h 106"/>
                <a:gd name="T44" fmla="*/ 10 w 65"/>
                <a:gd name="T45" fmla="*/ 0 h 106"/>
                <a:gd name="T46" fmla="*/ 17 w 65"/>
                <a:gd name="T47" fmla="*/ 3 h 106"/>
                <a:gd name="T48" fmla="*/ 23 w 65"/>
                <a:gd name="T49" fmla="*/ 7 h 106"/>
                <a:gd name="T50" fmla="*/ 29 w 65"/>
                <a:gd name="T51" fmla="*/ 14 h 106"/>
                <a:gd name="T52" fmla="*/ 37 w 65"/>
                <a:gd name="T53" fmla="*/ 20 h 106"/>
                <a:gd name="T54" fmla="*/ 43 w 65"/>
                <a:gd name="T55" fmla="*/ 29 h 106"/>
                <a:gd name="T56" fmla="*/ 49 w 65"/>
                <a:gd name="T57" fmla="*/ 38 h 106"/>
                <a:gd name="T58" fmla="*/ 54 w 65"/>
                <a:gd name="T59" fmla="*/ 46 h 106"/>
                <a:gd name="T60" fmla="*/ 57 w 65"/>
                <a:gd name="T61" fmla="*/ 54 h 106"/>
                <a:gd name="T62" fmla="*/ 59 w 65"/>
                <a:gd name="T63" fmla="*/ 62 h 106"/>
                <a:gd name="T64" fmla="*/ 61 w 65"/>
                <a:gd name="T65" fmla="*/ 71 h 106"/>
                <a:gd name="T66" fmla="*/ 63 w 65"/>
                <a:gd name="T67" fmla="*/ 79 h 106"/>
                <a:gd name="T68" fmla="*/ 64 w 65"/>
                <a:gd name="T69" fmla="*/ 85 h 106"/>
                <a:gd name="T70" fmla="*/ 64 w 65"/>
                <a:gd name="T71" fmla="*/ 91 h 106"/>
                <a:gd name="T72" fmla="*/ 65 w 65"/>
                <a:gd name="T73" fmla="*/ 95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65" y="95"/>
                  </a:moveTo>
                  <a:lnTo>
                    <a:pt x="65" y="98"/>
                  </a:lnTo>
                  <a:lnTo>
                    <a:pt x="65" y="101"/>
                  </a:lnTo>
                  <a:lnTo>
                    <a:pt x="64" y="103"/>
                  </a:lnTo>
                  <a:lnTo>
                    <a:pt x="63" y="104"/>
                  </a:lnTo>
                  <a:lnTo>
                    <a:pt x="59" y="106"/>
                  </a:lnTo>
                  <a:lnTo>
                    <a:pt x="54" y="105"/>
                  </a:lnTo>
                  <a:lnTo>
                    <a:pt x="48" y="103"/>
                  </a:lnTo>
                  <a:lnTo>
                    <a:pt x="41" y="99"/>
                  </a:lnTo>
                  <a:lnTo>
                    <a:pt x="35" y="94"/>
                  </a:lnTo>
                  <a:lnTo>
                    <a:pt x="27" y="87"/>
                  </a:lnTo>
                  <a:lnTo>
                    <a:pt x="21" y="80"/>
                  </a:lnTo>
                  <a:lnTo>
                    <a:pt x="15" y="71"/>
                  </a:lnTo>
                  <a:lnTo>
                    <a:pt x="8" y="61"/>
                  </a:lnTo>
                  <a:lnTo>
                    <a:pt x="4" y="50"/>
                  </a:lnTo>
                  <a:lnTo>
                    <a:pt x="2" y="38"/>
                  </a:lnTo>
                  <a:lnTo>
                    <a:pt x="0" y="26"/>
                  </a:lnTo>
                  <a:lnTo>
                    <a:pt x="1" y="14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7" y="3"/>
                  </a:lnTo>
                  <a:lnTo>
                    <a:pt x="23" y="7"/>
                  </a:lnTo>
                  <a:lnTo>
                    <a:pt x="29" y="14"/>
                  </a:lnTo>
                  <a:lnTo>
                    <a:pt x="37" y="20"/>
                  </a:lnTo>
                  <a:lnTo>
                    <a:pt x="43" y="29"/>
                  </a:lnTo>
                  <a:lnTo>
                    <a:pt x="49" y="38"/>
                  </a:lnTo>
                  <a:lnTo>
                    <a:pt x="54" y="46"/>
                  </a:lnTo>
                  <a:lnTo>
                    <a:pt x="57" y="54"/>
                  </a:lnTo>
                  <a:lnTo>
                    <a:pt x="59" y="62"/>
                  </a:lnTo>
                  <a:lnTo>
                    <a:pt x="61" y="71"/>
                  </a:lnTo>
                  <a:lnTo>
                    <a:pt x="63" y="79"/>
                  </a:lnTo>
                  <a:lnTo>
                    <a:pt x="64" y="85"/>
                  </a:lnTo>
                  <a:lnTo>
                    <a:pt x="64" y="91"/>
                  </a:lnTo>
                  <a:lnTo>
                    <a:pt x="65" y="9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71" name="Freeform 1109"/>
            <p:cNvSpPr>
              <a:spLocks/>
            </p:cNvSpPr>
            <p:nvPr/>
          </p:nvSpPr>
          <p:spPr bwMode="auto">
            <a:xfrm>
              <a:off x="296" y="2239"/>
              <a:ext cx="75" cy="110"/>
            </a:xfrm>
            <a:custGeom>
              <a:avLst/>
              <a:gdLst>
                <a:gd name="T0" fmla="*/ 5 w 75"/>
                <a:gd name="T1" fmla="*/ 0 h 110"/>
                <a:gd name="T2" fmla="*/ 2 w 75"/>
                <a:gd name="T3" fmla="*/ 13 h 110"/>
                <a:gd name="T4" fmla="*/ 0 w 75"/>
                <a:gd name="T5" fmla="*/ 26 h 110"/>
                <a:gd name="T6" fmla="*/ 2 w 75"/>
                <a:gd name="T7" fmla="*/ 39 h 110"/>
                <a:gd name="T8" fmla="*/ 5 w 75"/>
                <a:gd name="T9" fmla="*/ 51 h 110"/>
                <a:gd name="T10" fmla="*/ 10 w 75"/>
                <a:gd name="T11" fmla="*/ 62 h 110"/>
                <a:gd name="T12" fmla="*/ 15 w 75"/>
                <a:gd name="T13" fmla="*/ 73 h 110"/>
                <a:gd name="T14" fmla="*/ 22 w 75"/>
                <a:gd name="T15" fmla="*/ 82 h 110"/>
                <a:gd name="T16" fmla="*/ 29 w 75"/>
                <a:gd name="T17" fmla="*/ 91 h 110"/>
                <a:gd name="T18" fmla="*/ 36 w 75"/>
                <a:gd name="T19" fmla="*/ 97 h 110"/>
                <a:gd name="T20" fmla="*/ 44 w 75"/>
                <a:gd name="T21" fmla="*/ 103 h 110"/>
                <a:gd name="T22" fmla="*/ 51 w 75"/>
                <a:gd name="T23" fmla="*/ 107 h 110"/>
                <a:gd name="T24" fmla="*/ 58 w 75"/>
                <a:gd name="T25" fmla="*/ 109 h 110"/>
                <a:gd name="T26" fmla="*/ 64 w 75"/>
                <a:gd name="T27" fmla="*/ 110 h 110"/>
                <a:gd name="T28" fmla="*/ 69 w 75"/>
                <a:gd name="T29" fmla="*/ 108 h 110"/>
                <a:gd name="T30" fmla="*/ 72 w 75"/>
                <a:gd name="T31" fmla="*/ 105 h 110"/>
                <a:gd name="T32" fmla="*/ 75 w 75"/>
                <a:gd name="T33" fmla="*/ 102 h 110"/>
                <a:gd name="T34" fmla="*/ 75 w 75"/>
                <a:gd name="T35" fmla="*/ 98 h 110"/>
                <a:gd name="T36" fmla="*/ 75 w 75"/>
                <a:gd name="T37" fmla="*/ 95 h 110"/>
                <a:gd name="T38" fmla="*/ 66 w 75"/>
                <a:gd name="T39" fmla="*/ 96 h 110"/>
                <a:gd name="T40" fmla="*/ 66 w 75"/>
                <a:gd name="T41" fmla="*/ 98 h 110"/>
                <a:gd name="T42" fmla="*/ 66 w 75"/>
                <a:gd name="T43" fmla="*/ 99 h 110"/>
                <a:gd name="T44" fmla="*/ 65 w 75"/>
                <a:gd name="T45" fmla="*/ 101 h 110"/>
                <a:gd name="T46" fmla="*/ 66 w 75"/>
                <a:gd name="T47" fmla="*/ 101 h 110"/>
                <a:gd name="T48" fmla="*/ 64 w 75"/>
                <a:gd name="T49" fmla="*/ 101 h 110"/>
                <a:gd name="T50" fmla="*/ 60 w 75"/>
                <a:gd name="T51" fmla="*/ 101 h 110"/>
                <a:gd name="T52" fmla="*/ 54 w 75"/>
                <a:gd name="T53" fmla="*/ 98 h 110"/>
                <a:gd name="T54" fmla="*/ 49 w 75"/>
                <a:gd name="T55" fmla="*/ 95 h 110"/>
                <a:gd name="T56" fmla="*/ 42 w 75"/>
                <a:gd name="T57" fmla="*/ 91 h 110"/>
                <a:gd name="T58" fmla="*/ 35 w 75"/>
                <a:gd name="T59" fmla="*/ 84 h 110"/>
                <a:gd name="T60" fmla="*/ 29 w 75"/>
                <a:gd name="T61" fmla="*/ 76 h 110"/>
                <a:gd name="T62" fmla="*/ 23 w 75"/>
                <a:gd name="T63" fmla="*/ 68 h 110"/>
                <a:gd name="T64" fmla="*/ 17 w 75"/>
                <a:gd name="T65" fmla="*/ 59 h 110"/>
                <a:gd name="T66" fmla="*/ 13 w 75"/>
                <a:gd name="T67" fmla="*/ 48 h 110"/>
                <a:gd name="T68" fmla="*/ 11 w 75"/>
                <a:gd name="T69" fmla="*/ 38 h 110"/>
                <a:gd name="T70" fmla="*/ 10 w 75"/>
                <a:gd name="T71" fmla="*/ 26 h 110"/>
                <a:gd name="T72" fmla="*/ 10 w 75"/>
                <a:gd name="T73" fmla="*/ 15 h 110"/>
                <a:gd name="T74" fmla="*/ 13 w 75"/>
                <a:gd name="T75" fmla="*/ 3 h 110"/>
                <a:gd name="T76" fmla="*/ 5 w 75"/>
                <a:gd name="T77" fmla="*/ 0 h 1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0"/>
                <a:gd name="T119" fmla="*/ 75 w 75"/>
                <a:gd name="T120" fmla="*/ 110 h 11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0">
                  <a:moveTo>
                    <a:pt x="5" y="0"/>
                  </a:moveTo>
                  <a:lnTo>
                    <a:pt x="2" y="13"/>
                  </a:lnTo>
                  <a:lnTo>
                    <a:pt x="0" y="26"/>
                  </a:lnTo>
                  <a:lnTo>
                    <a:pt x="2" y="39"/>
                  </a:lnTo>
                  <a:lnTo>
                    <a:pt x="5" y="51"/>
                  </a:lnTo>
                  <a:lnTo>
                    <a:pt x="10" y="62"/>
                  </a:lnTo>
                  <a:lnTo>
                    <a:pt x="15" y="73"/>
                  </a:lnTo>
                  <a:lnTo>
                    <a:pt x="22" y="82"/>
                  </a:lnTo>
                  <a:lnTo>
                    <a:pt x="29" y="91"/>
                  </a:lnTo>
                  <a:lnTo>
                    <a:pt x="36" y="97"/>
                  </a:lnTo>
                  <a:lnTo>
                    <a:pt x="44" y="103"/>
                  </a:lnTo>
                  <a:lnTo>
                    <a:pt x="51" y="107"/>
                  </a:lnTo>
                  <a:lnTo>
                    <a:pt x="58" y="109"/>
                  </a:lnTo>
                  <a:lnTo>
                    <a:pt x="64" y="110"/>
                  </a:lnTo>
                  <a:lnTo>
                    <a:pt x="69" y="108"/>
                  </a:lnTo>
                  <a:lnTo>
                    <a:pt x="72" y="105"/>
                  </a:lnTo>
                  <a:lnTo>
                    <a:pt x="75" y="102"/>
                  </a:lnTo>
                  <a:lnTo>
                    <a:pt x="75" y="98"/>
                  </a:lnTo>
                  <a:lnTo>
                    <a:pt x="75" y="95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1"/>
                  </a:lnTo>
                  <a:lnTo>
                    <a:pt x="60" y="101"/>
                  </a:lnTo>
                  <a:lnTo>
                    <a:pt x="54" y="98"/>
                  </a:lnTo>
                  <a:lnTo>
                    <a:pt x="49" y="95"/>
                  </a:lnTo>
                  <a:lnTo>
                    <a:pt x="42" y="91"/>
                  </a:lnTo>
                  <a:lnTo>
                    <a:pt x="35" y="84"/>
                  </a:lnTo>
                  <a:lnTo>
                    <a:pt x="29" y="76"/>
                  </a:lnTo>
                  <a:lnTo>
                    <a:pt x="23" y="68"/>
                  </a:lnTo>
                  <a:lnTo>
                    <a:pt x="17" y="59"/>
                  </a:lnTo>
                  <a:lnTo>
                    <a:pt x="13" y="48"/>
                  </a:lnTo>
                  <a:lnTo>
                    <a:pt x="11" y="38"/>
                  </a:lnTo>
                  <a:lnTo>
                    <a:pt x="10" y="26"/>
                  </a:lnTo>
                  <a:lnTo>
                    <a:pt x="10" y="15"/>
                  </a:lnTo>
                  <a:lnTo>
                    <a:pt x="13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72" name="Freeform 1110"/>
            <p:cNvSpPr>
              <a:spLocks/>
            </p:cNvSpPr>
            <p:nvPr/>
          </p:nvSpPr>
          <p:spPr bwMode="auto">
            <a:xfrm>
              <a:off x="301" y="2233"/>
              <a:ext cx="53" cy="46"/>
            </a:xfrm>
            <a:custGeom>
              <a:avLst/>
              <a:gdLst>
                <a:gd name="T0" fmla="*/ 53 w 53"/>
                <a:gd name="T1" fmla="*/ 41 h 46"/>
                <a:gd name="T2" fmla="*/ 47 w 53"/>
                <a:gd name="T3" fmla="*/ 32 h 46"/>
                <a:gd name="T4" fmla="*/ 40 w 53"/>
                <a:gd name="T5" fmla="*/ 23 h 46"/>
                <a:gd name="T6" fmla="*/ 32 w 53"/>
                <a:gd name="T7" fmla="*/ 16 h 46"/>
                <a:gd name="T8" fmla="*/ 25 w 53"/>
                <a:gd name="T9" fmla="*/ 10 h 46"/>
                <a:gd name="T10" fmla="*/ 19 w 53"/>
                <a:gd name="T11" fmla="*/ 4 h 46"/>
                <a:gd name="T12" fmla="*/ 12 w 53"/>
                <a:gd name="T13" fmla="*/ 1 h 46"/>
                <a:gd name="T14" fmla="*/ 9 w 53"/>
                <a:gd name="T15" fmla="*/ 0 h 46"/>
                <a:gd name="T16" fmla="*/ 6 w 53"/>
                <a:gd name="T17" fmla="*/ 0 h 46"/>
                <a:gd name="T18" fmla="*/ 3 w 53"/>
                <a:gd name="T19" fmla="*/ 2 h 46"/>
                <a:gd name="T20" fmla="*/ 0 w 53"/>
                <a:gd name="T21" fmla="*/ 6 h 46"/>
                <a:gd name="T22" fmla="*/ 8 w 53"/>
                <a:gd name="T23" fmla="*/ 9 h 46"/>
                <a:gd name="T24" fmla="*/ 7 w 53"/>
                <a:gd name="T25" fmla="*/ 10 h 46"/>
                <a:gd name="T26" fmla="*/ 8 w 53"/>
                <a:gd name="T27" fmla="*/ 10 h 46"/>
                <a:gd name="T28" fmla="*/ 9 w 53"/>
                <a:gd name="T29" fmla="*/ 10 h 46"/>
                <a:gd name="T30" fmla="*/ 13 w 53"/>
                <a:gd name="T31" fmla="*/ 12 h 46"/>
                <a:gd name="T32" fmla="*/ 20 w 53"/>
                <a:gd name="T33" fmla="*/ 16 h 46"/>
                <a:gd name="T34" fmla="*/ 26 w 53"/>
                <a:gd name="T35" fmla="*/ 23 h 46"/>
                <a:gd name="T36" fmla="*/ 34 w 53"/>
                <a:gd name="T37" fmla="*/ 30 h 46"/>
                <a:gd name="T38" fmla="*/ 40 w 53"/>
                <a:gd name="T39" fmla="*/ 37 h 46"/>
                <a:gd name="T40" fmla="*/ 45 w 53"/>
                <a:gd name="T41" fmla="*/ 46 h 46"/>
                <a:gd name="T42" fmla="*/ 53 w 53"/>
                <a:gd name="T43" fmla="*/ 41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6"/>
                <a:gd name="T68" fmla="*/ 53 w 53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6">
                  <a:moveTo>
                    <a:pt x="53" y="41"/>
                  </a:moveTo>
                  <a:lnTo>
                    <a:pt x="47" y="32"/>
                  </a:lnTo>
                  <a:lnTo>
                    <a:pt x="40" y="23"/>
                  </a:lnTo>
                  <a:lnTo>
                    <a:pt x="32" y="16"/>
                  </a:lnTo>
                  <a:lnTo>
                    <a:pt x="25" y="10"/>
                  </a:lnTo>
                  <a:lnTo>
                    <a:pt x="19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2"/>
                  </a:lnTo>
                  <a:lnTo>
                    <a:pt x="0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13" y="12"/>
                  </a:lnTo>
                  <a:lnTo>
                    <a:pt x="20" y="16"/>
                  </a:lnTo>
                  <a:lnTo>
                    <a:pt x="26" y="23"/>
                  </a:lnTo>
                  <a:lnTo>
                    <a:pt x="34" y="30"/>
                  </a:lnTo>
                  <a:lnTo>
                    <a:pt x="40" y="37"/>
                  </a:lnTo>
                  <a:lnTo>
                    <a:pt x="45" y="46"/>
                  </a:lnTo>
                  <a:lnTo>
                    <a:pt x="5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73" name="Freeform 1111"/>
            <p:cNvSpPr>
              <a:spLocks/>
            </p:cNvSpPr>
            <p:nvPr/>
          </p:nvSpPr>
          <p:spPr bwMode="auto">
            <a:xfrm>
              <a:off x="346" y="2274"/>
              <a:ext cx="25" cy="61"/>
            </a:xfrm>
            <a:custGeom>
              <a:avLst/>
              <a:gdLst>
                <a:gd name="T0" fmla="*/ 25 w 25"/>
                <a:gd name="T1" fmla="*/ 60 h 61"/>
                <a:gd name="T2" fmla="*/ 23 w 25"/>
                <a:gd name="T3" fmla="*/ 56 h 61"/>
                <a:gd name="T4" fmla="*/ 23 w 25"/>
                <a:gd name="T5" fmla="*/ 49 h 61"/>
                <a:gd name="T6" fmla="*/ 22 w 25"/>
                <a:gd name="T7" fmla="*/ 42 h 61"/>
                <a:gd name="T8" fmla="*/ 20 w 25"/>
                <a:gd name="T9" fmla="*/ 35 h 61"/>
                <a:gd name="T10" fmla="*/ 18 w 25"/>
                <a:gd name="T11" fmla="*/ 26 h 61"/>
                <a:gd name="T12" fmla="*/ 16 w 25"/>
                <a:gd name="T13" fmla="*/ 17 h 61"/>
                <a:gd name="T14" fmla="*/ 12 w 25"/>
                <a:gd name="T15" fmla="*/ 8 h 61"/>
                <a:gd name="T16" fmla="*/ 8 w 25"/>
                <a:gd name="T17" fmla="*/ 0 h 61"/>
                <a:gd name="T18" fmla="*/ 0 w 25"/>
                <a:gd name="T19" fmla="*/ 5 h 61"/>
                <a:gd name="T20" fmla="*/ 4 w 25"/>
                <a:gd name="T21" fmla="*/ 13 h 61"/>
                <a:gd name="T22" fmla="*/ 8 w 25"/>
                <a:gd name="T23" fmla="*/ 21 h 61"/>
                <a:gd name="T24" fmla="*/ 10 w 25"/>
                <a:gd name="T25" fmla="*/ 28 h 61"/>
                <a:gd name="T26" fmla="*/ 12 w 25"/>
                <a:gd name="T27" fmla="*/ 37 h 61"/>
                <a:gd name="T28" fmla="*/ 13 w 25"/>
                <a:gd name="T29" fmla="*/ 45 h 61"/>
                <a:gd name="T30" fmla="*/ 14 w 25"/>
                <a:gd name="T31" fmla="*/ 51 h 61"/>
                <a:gd name="T32" fmla="*/ 15 w 25"/>
                <a:gd name="T33" fmla="*/ 57 h 61"/>
                <a:gd name="T34" fmla="*/ 16 w 25"/>
                <a:gd name="T35" fmla="*/ 61 h 61"/>
                <a:gd name="T36" fmla="*/ 25 w 25"/>
                <a:gd name="T37" fmla="*/ 60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1"/>
                <a:gd name="T59" fmla="*/ 25 w 25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1">
                  <a:moveTo>
                    <a:pt x="25" y="60"/>
                  </a:moveTo>
                  <a:lnTo>
                    <a:pt x="23" y="56"/>
                  </a:lnTo>
                  <a:lnTo>
                    <a:pt x="23" y="49"/>
                  </a:lnTo>
                  <a:lnTo>
                    <a:pt x="22" y="42"/>
                  </a:lnTo>
                  <a:lnTo>
                    <a:pt x="20" y="35"/>
                  </a:lnTo>
                  <a:lnTo>
                    <a:pt x="18" y="26"/>
                  </a:lnTo>
                  <a:lnTo>
                    <a:pt x="16" y="17"/>
                  </a:lnTo>
                  <a:lnTo>
                    <a:pt x="12" y="8"/>
                  </a:lnTo>
                  <a:lnTo>
                    <a:pt x="8" y="0"/>
                  </a:lnTo>
                  <a:lnTo>
                    <a:pt x="0" y="5"/>
                  </a:lnTo>
                  <a:lnTo>
                    <a:pt x="4" y="13"/>
                  </a:lnTo>
                  <a:lnTo>
                    <a:pt x="8" y="21"/>
                  </a:lnTo>
                  <a:lnTo>
                    <a:pt x="10" y="28"/>
                  </a:lnTo>
                  <a:lnTo>
                    <a:pt x="12" y="37"/>
                  </a:lnTo>
                  <a:lnTo>
                    <a:pt x="13" y="45"/>
                  </a:lnTo>
                  <a:lnTo>
                    <a:pt x="14" y="51"/>
                  </a:lnTo>
                  <a:lnTo>
                    <a:pt x="15" y="57"/>
                  </a:lnTo>
                  <a:lnTo>
                    <a:pt x="16" y="61"/>
                  </a:lnTo>
                  <a:lnTo>
                    <a:pt x="25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74" name="Freeform 1112"/>
            <p:cNvSpPr>
              <a:spLocks/>
            </p:cNvSpPr>
            <p:nvPr/>
          </p:nvSpPr>
          <p:spPr bwMode="auto">
            <a:xfrm>
              <a:off x="5442" y="2365"/>
              <a:ext cx="65" cy="106"/>
            </a:xfrm>
            <a:custGeom>
              <a:avLst/>
              <a:gdLst>
                <a:gd name="T0" fmla="*/ 0 w 65"/>
                <a:gd name="T1" fmla="*/ 96 h 106"/>
                <a:gd name="T2" fmla="*/ 0 w 65"/>
                <a:gd name="T3" fmla="*/ 99 h 106"/>
                <a:gd name="T4" fmla="*/ 0 w 65"/>
                <a:gd name="T5" fmla="*/ 102 h 106"/>
                <a:gd name="T6" fmla="*/ 1 w 65"/>
                <a:gd name="T7" fmla="*/ 103 h 106"/>
                <a:gd name="T8" fmla="*/ 2 w 65"/>
                <a:gd name="T9" fmla="*/ 105 h 106"/>
                <a:gd name="T10" fmla="*/ 6 w 65"/>
                <a:gd name="T11" fmla="*/ 106 h 106"/>
                <a:gd name="T12" fmla="*/ 11 w 65"/>
                <a:gd name="T13" fmla="*/ 106 h 106"/>
                <a:gd name="T14" fmla="*/ 17 w 65"/>
                <a:gd name="T15" fmla="*/ 104 h 106"/>
                <a:gd name="T16" fmla="*/ 24 w 65"/>
                <a:gd name="T17" fmla="*/ 100 h 106"/>
                <a:gd name="T18" fmla="*/ 30 w 65"/>
                <a:gd name="T19" fmla="*/ 94 h 106"/>
                <a:gd name="T20" fmla="*/ 38 w 65"/>
                <a:gd name="T21" fmla="*/ 88 h 106"/>
                <a:gd name="T22" fmla="*/ 44 w 65"/>
                <a:gd name="T23" fmla="*/ 80 h 106"/>
                <a:gd name="T24" fmla="*/ 50 w 65"/>
                <a:gd name="T25" fmla="*/ 71 h 106"/>
                <a:gd name="T26" fmla="*/ 57 w 65"/>
                <a:gd name="T27" fmla="*/ 61 h 106"/>
                <a:gd name="T28" fmla="*/ 61 w 65"/>
                <a:gd name="T29" fmla="*/ 50 h 106"/>
                <a:gd name="T30" fmla="*/ 63 w 65"/>
                <a:gd name="T31" fmla="*/ 39 h 106"/>
                <a:gd name="T32" fmla="*/ 65 w 65"/>
                <a:gd name="T33" fmla="*/ 27 h 106"/>
                <a:gd name="T34" fmla="*/ 64 w 65"/>
                <a:gd name="T35" fmla="*/ 14 h 106"/>
                <a:gd name="T36" fmla="*/ 61 w 65"/>
                <a:gd name="T37" fmla="*/ 2 h 106"/>
                <a:gd name="T38" fmla="*/ 60 w 65"/>
                <a:gd name="T39" fmla="*/ 0 h 106"/>
                <a:gd name="T40" fmla="*/ 59 w 65"/>
                <a:gd name="T41" fmla="*/ 0 h 106"/>
                <a:gd name="T42" fmla="*/ 57 w 65"/>
                <a:gd name="T43" fmla="*/ 0 h 106"/>
                <a:gd name="T44" fmla="*/ 55 w 65"/>
                <a:gd name="T45" fmla="*/ 0 h 106"/>
                <a:gd name="T46" fmla="*/ 48 w 65"/>
                <a:gd name="T47" fmla="*/ 3 h 106"/>
                <a:gd name="T48" fmla="*/ 42 w 65"/>
                <a:gd name="T49" fmla="*/ 7 h 106"/>
                <a:gd name="T50" fmla="*/ 36 w 65"/>
                <a:gd name="T51" fmla="*/ 14 h 106"/>
                <a:gd name="T52" fmla="*/ 28 w 65"/>
                <a:gd name="T53" fmla="*/ 22 h 106"/>
                <a:gd name="T54" fmla="*/ 22 w 65"/>
                <a:gd name="T55" fmla="*/ 29 h 106"/>
                <a:gd name="T56" fmla="*/ 16 w 65"/>
                <a:gd name="T57" fmla="*/ 38 h 106"/>
                <a:gd name="T58" fmla="*/ 11 w 65"/>
                <a:gd name="T59" fmla="*/ 46 h 106"/>
                <a:gd name="T60" fmla="*/ 8 w 65"/>
                <a:gd name="T61" fmla="*/ 55 h 106"/>
                <a:gd name="T62" fmla="*/ 6 w 65"/>
                <a:gd name="T63" fmla="*/ 63 h 106"/>
                <a:gd name="T64" fmla="*/ 4 w 65"/>
                <a:gd name="T65" fmla="*/ 71 h 106"/>
                <a:gd name="T66" fmla="*/ 2 w 65"/>
                <a:gd name="T67" fmla="*/ 79 h 106"/>
                <a:gd name="T68" fmla="*/ 1 w 65"/>
                <a:gd name="T69" fmla="*/ 85 h 106"/>
                <a:gd name="T70" fmla="*/ 1 w 65"/>
                <a:gd name="T71" fmla="*/ 92 h 106"/>
                <a:gd name="T72" fmla="*/ 0 w 65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0" y="96"/>
                  </a:moveTo>
                  <a:lnTo>
                    <a:pt x="0" y="99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2" y="105"/>
                  </a:lnTo>
                  <a:lnTo>
                    <a:pt x="6" y="106"/>
                  </a:lnTo>
                  <a:lnTo>
                    <a:pt x="11" y="106"/>
                  </a:lnTo>
                  <a:lnTo>
                    <a:pt x="17" y="104"/>
                  </a:lnTo>
                  <a:lnTo>
                    <a:pt x="24" y="100"/>
                  </a:lnTo>
                  <a:lnTo>
                    <a:pt x="30" y="94"/>
                  </a:lnTo>
                  <a:lnTo>
                    <a:pt x="38" y="88"/>
                  </a:lnTo>
                  <a:lnTo>
                    <a:pt x="44" y="80"/>
                  </a:lnTo>
                  <a:lnTo>
                    <a:pt x="50" y="71"/>
                  </a:lnTo>
                  <a:lnTo>
                    <a:pt x="57" y="61"/>
                  </a:lnTo>
                  <a:lnTo>
                    <a:pt x="61" y="50"/>
                  </a:lnTo>
                  <a:lnTo>
                    <a:pt x="63" y="39"/>
                  </a:lnTo>
                  <a:lnTo>
                    <a:pt x="65" y="27"/>
                  </a:lnTo>
                  <a:lnTo>
                    <a:pt x="64" y="14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48" y="3"/>
                  </a:lnTo>
                  <a:lnTo>
                    <a:pt x="42" y="7"/>
                  </a:lnTo>
                  <a:lnTo>
                    <a:pt x="36" y="14"/>
                  </a:lnTo>
                  <a:lnTo>
                    <a:pt x="28" y="22"/>
                  </a:lnTo>
                  <a:lnTo>
                    <a:pt x="22" y="29"/>
                  </a:lnTo>
                  <a:lnTo>
                    <a:pt x="16" y="38"/>
                  </a:lnTo>
                  <a:lnTo>
                    <a:pt x="11" y="46"/>
                  </a:lnTo>
                  <a:lnTo>
                    <a:pt x="8" y="55"/>
                  </a:lnTo>
                  <a:lnTo>
                    <a:pt x="6" y="63"/>
                  </a:lnTo>
                  <a:lnTo>
                    <a:pt x="4" y="71"/>
                  </a:lnTo>
                  <a:lnTo>
                    <a:pt x="2" y="79"/>
                  </a:lnTo>
                  <a:lnTo>
                    <a:pt x="1" y="85"/>
                  </a:lnTo>
                  <a:lnTo>
                    <a:pt x="1" y="92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75" name="Freeform 1113"/>
            <p:cNvSpPr>
              <a:spLocks/>
            </p:cNvSpPr>
            <p:nvPr/>
          </p:nvSpPr>
          <p:spPr bwMode="auto">
            <a:xfrm>
              <a:off x="5437" y="2365"/>
              <a:ext cx="75" cy="111"/>
            </a:xfrm>
            <a:custGeom>
              <a:avLst/>
              <a:gdLst>
                <a:gd name="T0" fmla="*/ 62 w 75"/>
                <a:gd name="T1" fmla="*/ 3 h 111"/>
                <a:gd name="T2" fmla="*/ 65 w 75"/>
                <a:gd name="T3" fmla="*/ 15 h 111"/>
                <a:gd name="T4" fmla="*/ 65 w 75"/>
                <a:gd name="T5" fmla="*/ 27 h 111"/>
                <a:gd name="T6" fmla="*/ 64 w 75"/>
                <a:gd name="T7" fmla="*/ 38 h 111"/>
                <a:gd name="T8" fmla="*/ 62 w 75"/>
                <a:gd name="T9" fmla="*/ 49 h 111"/>
                <a:gd name="T10" fmla="*/ 58 w 75"/>
                <a:gd name="T11" fmla="*/ 59 h 111"/>
                <a:gd name="T12" fmla="*/ 52 w 75"/>
                <a:gd name="T13" fmla="*/ 69 h 111"/>
                <a:gd name="T14" fmla="*/ 46 w 75"/>
                <a:gd name="T15" fmla="*/ 77 h 111"/>
                <a:gd name="T16" fmla="*/ 40 w 75"/>
                <a:gd name="T17" fmla="*/ 84 h 111"/>
                <a:gd name="T18" fmla="*/ 33 w 75"/>
                <a:gd name="T19" fmla="*/ 91 h 111"/>
                <a:gd name="T20" fmla="*/ 26 w 75"/>
                <a:gd name="T21" fmla="*/ 96 h 111"/>
                <a:gd name="T22" fmla="*/ 21 w 75"/>
                <a:gd name="T23" fmla="*/ 100 h 111"/>
                <a:gd name="T24" fmla="*/ 15 w 75"/>
                <a:gd name="T25" fmla="*/ 101 h 111"/>
                <a:gd name="T26" fmla="*/ 11 w 75"/>
                <a:gd name="T27" fmla="*/ 102 h 111"/>
                <a:gd name="T28" fmla="*/ 9 w 75"/>
                <a:gd name="T29" fmla="*/ 101 h 111"/>
                <a:gd name="T30" fmla="*/ 10 w 75"/>
                <a:gd name="T31" fmla="*/ 101 h 111"/>
                <a:gd name="T32" fmla="*/ 9 w 75"/>
                <a:gd name="T33" fmla="*/ 100 h 111"/>
                <a:gd name="T34" fmla="*/ 9 w 75"/>
                <a:gd name="T35" fmla="*/ 99 h 111"/>
                <a:gd name="T36" fmla="*/ 9 w 75"/>
                <a:gd name="T37" fmla="*/ 96 h 111"/>
                <a:gd name="T38" fmla="*/ 0 w 75"/>
                <a:gd name="T39" fmla="*/ 95 h 111"/>
                <a:gd name="T40" fmla="*/ 0 w 75"/>
                <a:gd name="T41" fmla="*/ 100 h 111"/>
                <a:gd name="T42" fmla="*/ 0 w 75"/>
                <a:gd name="T43" fmla="*/ 103 h 111"/>
                <a:gd name="T44" fmla="*/ 3 w 75"/>
                <a:gd name="T45" fmla="*/ 106 h 111"/>
                <a:gd name="T46" fmla="*/ 6 w 75"/>
                <a:gd name="T47" fmla="*/ 109 h 111"/>
                <a:gd name="T48" fmla="*/ 11 w 75"/>
                <a:gd name="T49" fmla="*/ 111 h 111"/>
                <a:gd name="T50" fmla="*/ 17 w 75"/>
                <a:gd name="T51" fmla="*/ 111 h 111"/>
                <a:gd name="T52" fmla="*/ 24 w 75"/>
                <a:gd name="T53" fmla="*/ 107 h 111"/>
                <a:gd name="T54" fmla="*/ 31 w 75"/>
                <a:gd name="T55" fmla="*/ 104 h 111"/>
                <a:gd name="T56" fmla="*/ 39 w 75"/>
                <a:gd name="T57" fmla="*/ 98 h 111"/>
                <a:gd name="T58" fmla="*/ 46 w 75"/>
                <a:gd name="T59" fmla="*/ 91 h 111"/>
                <a:gd name="T60" fmla="*/ 53 w 75"/>
                <a:gd name="T61" fmla="*/ 83 h 111"/>
                <a:gd name="T62" fmla="*/ 60 w 75"/>
                <a:gd name="T63" fmla="*/ 73 h 111"/>
                <a:gd name="T64" fmla="*/ 65 w 75"/>
                <a:gd name="T65" fmla="*/ 63 h 111"/>
                <a:gd name="T66" fmla="*/ 70 w 75"/>
                <a:gd name="T67" fmla="*/ 51 h 111"/>
                <a:gd name="T68" fmla="*/ 73 w 75"/>
                <a:gd name="T69" fmla="*/ 39 h 111"/>
                <a:gd name="T70" fmla="*/ 75 w 75"/>
                <a:gd name="T71" fmla="*/ 27 h 111"/>
                <a:gd name="T72" fmla="*/ 73 w 75"/>
                <a:gd name="T73" fmla="*/ 14 h 111"/>
                <a:gd name="T74" fmla="*/ 70 w 75"/>
                <a:gd name="T75" fmla="*/ 0 h 111"/>
                <a:gd name="T76" fmla="*/ 62 w 75"/>
                <a:gd name="T77" fmla="*/ 3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1"/>
                <a:gd name="T119" fmla="*/ 75 w 75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1">
                  <a:moveTo>
                    <a:pt x="62" y="3"/>
                  </a:moveTo>
                  <a:lnTo>
                    <a:pt x="65" y="15"/>
                  </a:lnTo>
                  <a:lnTo>
                    <a:pt x="65" y="27"/>
                  </a:lnTo>
                  <a:lnTo>
                    <a:pt x="64" y="38"/>
                  </a:lnTo>
                  <a:lnTo>
                    <a:pt x="62" y="49"/>
                  </a:lnTo>
                  <a:lnTo>
                    <a:pt x="58" y="59"/>
                  </a:lnTo>
                  <a:lnTo>
                    <a:pt x="52" y="69"/>
                  </a:lnTo>
                  <a:lnTo>
                    <a:pt x="46" y="77"/>
                  </a:lnTo>
                  <a:lnTo>
                    <a:pt x="40" y="84"/>
                  </a:lnTo>
                  <a:lnTo>
                    <a:pt x="33" y="91"/>
                  </a:lnTo>
                  <a:lnTo>
                    <a:pt x="26" y="96"/>
                  </a:lnTo>
                  <a:lnTo>
                    <a:pt x="21" y="100"/>
                  </a:lnTo>
                  <a:lnTo>
                    <a:pt x="15" y="101"/>
                  </a:lnTo>
                  <a:lnTo>
                    <a:pt x="11" y="102"/>
                  </a:lnTo>
                  <a:lnTo>
                    <a:pt x="9" y="101"/>
                  </a:lnTo>
                  <a:lnTo>
                    <a:pt x="10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6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0" y="103"/>
                  </a:lnTo>
                  <a:lnTo>
                    <a:pt x="3" y="106"/>
                  </a:lnTo>
                  <a:lnTo>
                    <a:pt x="6" y="109"/>
                  </a:lnTo>
                  <a:lnTo>
                    <a:pt x="11" y="111"/>
                  </a:lnTo>
                  <a:lnTo>
                    <a:pt x="17" y="111"/>
                  </a:lnTo>
                  <a:lnTo>
                    <a:pt x="24" y="107"/>
                  </a:lnTo>
                  <a:lnTo>
                    <a:pt x="31" y="104"/>
                  </a:lnTo>
                  <a:lnTo>
                    <a:pt x="39" y="98"/>
                  </a:lnTo>
                  <a:lnTo>
                    <a:pt x="46" y="91"/>
                  </a:lnTo>
                  <a:lnTo>
                    <a:pt x="53" y="83"/>
                  </a:lnTo>
                  <a:lnTo>
                    <a:pt x="60" y="73"/>
                  </a:lnTo>
                  <a:lnTo>
                    <a:pt x="65" y="63"/>
                  </a:lnTo>
                  <a:lnTo>
                    <a:pt x="70" y="51"/>
                  </a:lnTo>
                  <a:lnTo>
                    <a:pt x="73" y="39"/>
                  </a:lnTo>
                  <a:lnTo>
                    <a:pt x="75" y="27"/>
                  </a:lnTo>
                  <a:lnTo>
                    <a:pt x="73" y="14"/>
                  </a:lnTo>
                  <a:lnTo>
                    <a:pt x="70" y="0"/>
                  </a:lnTo>
                  <a:lnTo>
                    <a:pt x="62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76" name="Freeform 1114"/>
            <p:cNvSpPr>
              <a:spLocks/>
            </p:cNvSpPr>
            <p:nvPr/>
          </p:nvSpPr>
          <p:spPr bwMode="auto">
            <a:xfrm>
              <a:off x="5454" y="2360"/>
              <a:ext cx="53" cy="45"/>
            </a:xfrm>
            <a:custGeom>
              <a:avLst/>
              <a:gdLst>
                <a:gd name="T0" fmla="*/ 8 w 53"/>
                <a:gd name="T1" fmla="*/ 45 h 45"/>
                <a:gd name="T2" fmla="*/ 13 w 53"/>
                <a:gd name="T3" fmla="*/ 38 h 45"/>
                <a:gd name="T4" fmla="*/ 19 w 53"/>
                <a:gd name="T5" fmla="*/ 29 h 45"/>
                <a:gd name="T6" fmla="*/ 27 w 53"/>
                <a:gd name="T7" fmla="*/ 22 h 45"/>
                <a:gd name="T8" fmla="*/ 33 w 53"/>
                <a:gd name="T9" fmla="*/ 17 h 45"/>
                <a:gd name="T10" fmla="*/ 40 w 53"/>
                <a:gd name="T11" fmla="*/ 12 h 45"/>
                <a:gd name="T12" fmla="*/ 44 w 53"/>
                <a:gd name="T13" fmla="*/ 9 h 45"/>
                <a:gd name="T14" fmla="*/ 45 w 53"/>
                <a:gd name="T15" fmla="*/ 9 h 45"/>
                <a:gd name="T16" fmla="*/ 46 w 53"/>
                <a:gd name="T17" fmla="*/ 9 h 45"/>
                <a:gd name="T18" fmla="*/ 45 w 53"/>
                <a:gd name="T19" fmla="*/ 9 h 45"/>
                <a:gd name="T20" fmla="*/ 45 w 53"/>
                <a:gd name="T21" fmla="*/ 8 h 45"/>
                <a:gd name="T22" fmla="*/ 53 w 53"/>
                <a:gd name="T23" fmla="*/ 5 h 45"/>
                <a:gd name="T24" fmla="*/ 50 w 53"/>
                <a:gd name="T25" fmla="*/ 1 h 45"/>
                <a:gd name="T26" fmla="*/ 47 w 53"/>
                <a:gd name="T27" fmla="*/ 0 h 45"/>
                <a:gd name="T28" fmla="*/ 44 w 53"/>
                <a:gd name="T29" fmla="*/ 0 h 45"/>
                <a:gd name="T30" fmla="*/ 41 w 53"/>
                <a:gd name="T31" fmla="*/ 1 h 45"/>
                <a:gd name="T32" fmla="*/ 34 w 53"/>
                <a:gd name="T33" fmla="*/ 4 h 45"/>
                <a:gd name="T34" fmla="*/ 28 w 53"/>
                <a:gd name="T35" fmla="*/ 9 h 45"/>
                <a:gd name="T36" fmla="*/ 21 w 53"/>
                <a:gd name="T37" fmla="*/ 16 h 45"/>
                <a:gd name="T38" fmla="*/ 13 w 53"/>
                <a:gd name="T39" fmla="*/ 23 h 45"/>
                <a:gd name="T40" fmla="*/ 6 w 53"/>
                <a:gd name="T41" fmla="*/ 32 h 45"/>
                <a:gd name="T42" fmla="*/ 0 w 53"/>
                <a:gd name="T43" fmla="*/ 41 h 45"/>
                <a:gd name="T44" fmla="*/ 8 w 53"/>
                <a:gd name="T45" fmla="*/ 45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5"/>
                <a:gd name="T71" fmla="*/ 53 w 53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5">
                  <a:moveTo>
                    <a:pt x="8" y="45"/>
                  </a:moveTo>
                  <a:lnTo>
                    <a:pt x="13" y="38"/>
                  </a:lnTo>
                  <a:lnTo>
                    <a:pt x="19" y="29"/>
                  </a:lnTo>
                  <a:lnTo>
                    <a:pt x="27" y="22"/>
                  </a:lnTo>
                  <a:lnTo>
                    <a:pt x="33" y="17"/>
                  </a:lnTo>
                  <a:lnTo>
                    <a:pt x="40" y="12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53" y="5"/>
                  </a:lnTo>
                  <a:lnTo>
                    <a:pt x="50" y="1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4"/>
                  </a:lnTo>
                  <a:lnTo>
                    <a:pt x="28" y="9"/>
                  </a:lnTo>
                  <a:lnTo>
                    <a:pt x="21" y="16"/>
                  </a:lnTo>
                  <a:lnTo>
                    <a:pt x="13" y="23"/>
                  </a:lnTo>
                  <a:lnTo>
                    <a:pt x="6" y="32"/>
                  </a:lnTo>
                  <a:lnTo>
                    <a:pt x="0" y="41"/>
                  </a:lnTo>
                  <a:lnTo>
                    <a:pt x="8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77" name="Freeform 1115"/>
            <p:cNvSpPr>
              <a:spLocks/>
            </p:cNvSpPr>
            <p:nvPr/>
          </p:nvSpPr>
          <p:spPr bwMode="auto">
            <a:xfrm>
              <a:off x="5437" y="2401"/>
              <a:ext cx="25" cy="60"/>
            </a:xfrm>
            <a:custGeom>
              <a:avLst/>
              <a:gdLst>
                <a:gd name="T0" fmla="*/ 9 w 25"/>
                <a:gd name="T1" fmla="*/ 60 h 60"/>
                <a:gd name="T2" fmla="*/ 10 w 25"/>
                <a:gd name="T3" fmla="*/ 56 h 60"/>
                <a:gd name="T4" fmla="*/ 11 w 25"/>
                <a:gd name="T5" fmla="*/ 51 h 60"/>
                <a:gd name="T6" fmla="*/ 12 w 25"/>
                <a:gd name="T7" fmla="*/ 44 h 60"/>
                <a:gd name="T8" fmla="*/ 13 w 25"/>
                <a:gd name="T9" fmla="*/ 36 h 60"/>
                <a:gd name="T10" fmla="*/ 15 w 25"/>
                <a:gd name="T11" fmla="*/ 29 h 60"/>
                <a:gd name="T12" fmla="*/ 17 w 25"/>
                <a:gd name="T13" fmla="*/ 20 h 60"/>
                <a:gd name="T14" fmla="*/ 21 w 25"/>
                <a:gd name="T15" fmla="*/ 12 h 60"/>
                <a:gd name="T16" fmla="*/ 25 w 25"/>
                <a:gd name="T17" fmla="*/ 4 h 60"/>
                <a:gd name="T18" fmla="*/ 17 w 25"/>
                <a:gd name="T19" fmla="*/ 0 h 60"/>
                <a:gd name="T20" fmla="*/ 13 w 25"/>
                <a:gd name="T21" fmla="*/ 8 h 60"/>
                <a:gd name="T22" fmla="*/ 9 w 25"/>
                <a:gd name="T23" fmla="*/ 17 h 60"/>
                <a:gd name="T24" fmla="*/ 7 w 25"/>
                <a:gd name="T25" fmla="*/ 25 h 60"/>
                <a:gd name="T26" fmla="*/ 5 w 25"/>
                <a:gd name="T27" fmla="*/ 34 h 60"/>
                <a:gd name="T28" fmla="*/ 3 w 25"/>
                <a:gd name="T29" fmla="*/ 42 h 60"/>
                <a:gd name="T30" fmla="*/ 2 w 25"/>
                <a:gd name="T31" fmla="*/ 49 h 60"/>
                <a:gd name="T32" fmla="*/ 2 w 25"/>
                <a:gd name="T33" fmla="*/ 55 h 60"/>
                <a:gd name="T34" fmla="*/ 0 w 25"/>
                <a:gd name="T35" fmla="*/ 59 h 60"/>
                <a:gd name="T36" fmla="*/ 9 w 25"/>
                <a:gd name="T37" fmla="*/ 60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0"/>
                <a:gd name="T59" fmla="*/ 25 w 25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0">
                  <a:moveTo>
                    <a:pt x="9" y="60"/>
                  </a:moveTo>
                  <a:lnTo>
                    <a:pt x="10" y="56"/>
                  </a:lnTo>
                  <a:lnTo>
                    <a:pt x="11" y="51"/>
                  </a:lnTo>
                  <a:lnTo>
                    <a:pt x="12" y="44"/>
                  </a:lnTo>
                  <a:lnTo>
                    <a:pt x="13" y="36"/>
                  </a:lnTo>
                  <a:lnTo>
                    <a:pt x="15" y="29"/>
                  </a:lnTo>
                  <a:lnTo>
                    <a:pt x="17" y="20"/>
                  </a:lnTo>
                  <a:lnTo>
                    <a:pt x="21" y="12"/>
                  </a:lnTo>
                  <a:lnTo>
                    <a:pt x="25" y="4"/>
                  </a:lnTo>
                  <a:lnTo>
                    <a:pt x="17" y="0"/>
                  </a:lnTo>
                  <a:lnTo>
                    <a:pt x="13" y="8"/>
                  </a:lnTo>
                  <a:lnTo>
                    <a:pt x="9" y="17"/>
                  </a:lnTo>
                  <a:lnTo>
                    <a:pt x="7" y="25"/>
                  </a:lnTo>
                  <a:lnTo>
                    <a:pt x="5" y="34"/>
                  </a:lnTo>
                  <a:lnTo>
                    <a:pt x="3" y="42"/>
                  </a:lnTo>
                  <a:lnTo>
                    <a:pt x="2" y="49"/>
                  </a:lnTo>
                  <a:lnTo>
                    <a:pt x="2" y="55"/>
                  </a:lnTo>
                  <a:lnTo>
                    <a:pt x="0" y="59"/>
                  </a:lnTo>
                  <a:lnTo>
                    <a:pt x="9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78" name="Freeform 1116"/>
            <p:cNvSpPr>
              <a:spLocks/>
            </p:cNvSpPr>
            <p:nvPr/>
          </p:nvSpPr>
          <p:spPr bwMode="auto">
            <a:xfrm>
              <a:off x="301" y="3330"/>
              <a:ext cx="65" cy="107"/>
            </a:xfrm>
            <a:custGeom>
              <a:avLst/>
              <a:gdLst>
                <a:gd name="T0" fmla="*/ 65 w 65"/>
                <a:gd name="T1" fmla="*/ 97 h 107"/>
                <a:gd name="T2" fmla="*/ 65 w 65"/>
                <a:gd name="T3" fmla="*/ 100 h 107"/>
                <a:gd name="T4" fmla="*/ 65 w 65"/>
                <a:gd name="T5" fmla="*/ 102 h 107"/>
                <a:gd name="T6" fmla="*/ 64 w 65"/>
                <a:gd name="T7" fmla="*/ 104 h 107"/>
                <a:gd name="T8" fmla="*/ 63 w 65"/>
                <a:gd name="T9" fmla="*/ 105 h 107"/>
                <a:gd name="T10" fmla="*/ 59 w 65"/>
                <a:gd name="T11" fmla="*/ 107 h 107"/>
                <a:gd name="T12" fmla="*/ 54 w 65"/>
                <a:gd name="T13" fmla="*/ 107 h 107"/>
                <a:gd name="T14" fmla="*/ 48 w 65"/>
                <a:gd name="T15" fmla="*/ 104 h 107"/>
                <a:gd name="T16" fmla="*/ 41 w 65"/>
                <a:gd name="T17" fmla="*/ 100 h 107"/>
                <a:gd name="T18" fmla="*/ 35 w 65"/>
                <a:gd name="T19" fmla="*/ 96 h 107"/>
                <a:gd name="T20" fmla="*/ 27 w 65"/>
                <a:gd name="T21" fmla="*/ 88 h 107"/>
                <a:gd name="T22" fmla="*/ 21 w 65"/>
                <a:gd name="T23" fmla="*/ 80 h 107"/>
                <a:gd name="T24" fmla="*/ 15 w 65"/>
                <a:gd name="T25" fmla="*/ 71 h 107"/>
                <a:gd name="T26" fmla="*/ 8 w 65"/>
                <a:gd name="T27" fmla="*/ 62 h 107"/>
                <a:gd name="T28" fmla="*/ 4 w 65"/>
                <a:gd name="T29" fmla="*/ 51 h 107"/>
                <a:gd name="T30" fmla="*/ 2 w 65"/>
                <a:gd name="T31" fmla="*/ 40 h 107"/>
                <a:gd name="T32" fmla="*/ 0 w 65"/>
                <a:gd name="T33" fmla="*/ 27 h 107"/>
                <a:gd name="T34" fmla="*/ 1 w 65"/>
                <a:gd name="T35" fmla="*/ 15 h 107"/>
                <a:gd name="T36" fmla="*/ 4 w 65"/>
                <a:gd name="T37" fmla="*/ 2 h 107"/>
                <a:gd name="T38" fmla="*/ 5 w 65"/>
                <a:gd name="T39" fmla="*/ 1 h 107"/>
                <a:gd name="T40" fmla="*/ 6 w 65"/>
                <a:gd name="T41" fmla="*/ 0 h 107"/>
                <a:gd name="T42" fmla="*/ 8 w 65"/>
                <a:gd name="T43" fmla="*/ 0 h 107"/>
                <a:gd name="T44" fmla="*/ 10 w 65"/>
                <a:gd name="T45" fmla="*/ 1 h 107"/>
                <a:gd name="T46" fmla="*/ 17 w 65"/>
                <a:gd name="T47" fmla="*/ 3 h 107"/>
                <a:gd name="T48" fmla="*/ 23 w 65"/>
                <a:gd name="T49" fmla="*/ 9 h 107"/>
                <a:gd name="T50" fmla="*/ 29 w 65"/>
                <a:gd name="T51" fmla="*/ 14 h 107"/>
                <a:gd name="T52" fmla="*/ 37 w 65"/>
                <a:gd name="T53" fmla="*/ 22 h 107"/>
                <a:gd name="T54" fmla="*/ 43 w 65"/>
                <a:gd name="T55" fmla="*/ 30 h 107"/>
                <a:gd name="T56" fmla="*/ 49 w 65"/>
                <a:gd name="T57" fmla="*/ 38 h 107"/>
                <a:gd name="T58" fmla="*/ 54 w 65"/>
                <a:gd name="T59" fmla="*/ 47 h 107"/>
                <a:gd name="T60" fmla="*/ 57 w 65"/>
                <a:gd name="T61" fmla="*/ 55 h 107"/>
                <a:gd name="T62" fmla="*/ 59 w 65"/>
                <a:gd name="T63" fmla="*/ 64 h 107"/>
                <a:gd name="T64" fmla="*/ 61 w 65"/>
                <a:gd name="T65" fmla="*/ 71 h 107"/>
                <a:gd name="T66" fmla="*/ 63 w 65"/>
                <a:gd name="T67" fmla="*/ 79 h 107"/>
                <a:gd name="T68" fmla="*/ 64 w 65"/>
                <a:gd name="T69" fmla="*/ 87 h 107"/>
                <a:gd name="T70" fmla="*/ 64 w 65"/>
                <a:gd name="T71" fmla="*/ 92 h 107"/>
                <a:gd name="T72" fmla="*/ 65 w 65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65" y="97"/>
                  </a:moveTo>
                  <a:lnTo>
                    <a:pt x="65" y="100"/>
                  </a:lnTo>
                  <a:lnTo>
                    <a:pt x="65" y="102"/>
                  </a:lnTo>
                  <a:lnTo>
                    <a:pt x="64" y="104"/>
                  </a:lnTo>
                  <a:lnTo>
                    <a:pt x="63" y="105"/>
                  </a:lnTo>
                  <a:lnTo>
                    <a:pt x="59" y="107"/>
                  </a:lnTo>
                  <a:lnTo>
                    <a:pt x="54" y="107"/>
                  </a:lnTo>
                  <a:lnTo>
                    <a:pt x="48" y="104"/>
                  </a:lnTo>
                  <a:lnTo>
                    <a:pt x="41" y="100"/>
                  </a:lnTo>
                  <a:lnTo>
                    <a:pt x="35" y="96"/>
                  </a:lnTo>
                  <a:lnTo>
                    <a:pt x="27" y="88"/>
                  </a:lnTo>
                  <a:lnTo>
                    <a:pt x="21" y="80"/>
                  </a:lnTo>
                  <a:lnTo>
                    <a:pt x="15" y="71"/>
                  </a:lnTo>
                  <a:lnTo>
                    <a:pt x="8" y="62"/>
                  </a:lnTo>
                  <a:lnTo>
                    <a:pt x="4" y="51"/>
                  </a:lnTo>
                  <a:lnTo>
                    <a:pt x="2" y="40"/>
                  </a:lnTo>
                  <a:lnTo>
                    <a:pt x="0" y="27"/>
                  </a:lnTo>
                  <a:lnTo>
                    <a:pt x="1" y="15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7" y="3"/>
                  </a:lnTo>
                  <a:lnTo>
                    <a:pt x="23" y="9"/>
                  </a:lnTo>
                  <a:lnTo>
                    <a:pt x="29" y="14"/>
                  </a:lnTo>
                  <a:lnTo>
                    <a:pt x="37" y="22"/>
                  </a:lnTo>
                  <a:lnTo>
                    <a:pt x="43" y="30"/>
                  </a:lnTo>
                  <a:lnTo>
                    <a:pt x="49" y="38"/>
                  </a:lnTo>
                  <a:lnTo>
                    <a:pt x="54" y="47"/>
                  </a:lnTo>
                  <a:lnTo>
                    <a:pt x="57" y="55"/>
                  </a:lnTo>
                  <a:lnTo>
                    <a:pt x="59" y="64"/>
                  </a:lnTo>
                  <a:lnTo>
                    <a:pt x="61" y="71"/>
                  </a:lnTo>
                  <a:lnTo>
                    <a:pt x="63" y="79"/>
                  </a:lnTo>
                  <a:lnTo>
                    <a:pt x="64" y="87"/>
                  </a:lnTo>
                  <a:lnTo>
                    <a:pt x="64" y="92"/>
                  </a:lnTo>
                  <a:lnTo>
                    <a:pt x="65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79" name="Freeform 1117"/>
            <p:cNvSpPr>
              <a:spLocks/>
            </p:cNvSpPr>
            <p:nvPr/>
          </p:nvSpPr>
          <p:spPr bwMode="auto">
            <a:xfrm>
              <a:off x="296" y="3330"/>
              <a:ext cx="75" cy="111"/>
            </a:xfrm>
            <a:custGeom>
              <a:avLst/>
              <a:gdLst>
                <a:gd name="T0" fmla="*/ 5 w 75"/>
                <a:gd name="T1" fmla="*/ 0 h 111"/>
                <a:gd name="T2" fmla="*/ 2 w 75"/>
                <a:gd name="T3" fmla="*/ 14 h 111"/>
                <a:gd name="T4" fmla="*/ 0 w 75"/>
                <a:gd name="T5" fmla="*/ 27 h 111"/>
                <a:gd name="T6" fmla="*/ 2 w 75"/>
                <a:gd name="T7" fmla="*/ 41 h 111"/>
                <a:gd name="T8" fmla="*/ 5 w 75"/>
                <a:gd name="T9" fmla="*/ 53 h 111"/>
                <a:gd name="T10" fmla="*/ 10 w 75"/>
                <a:gd name="T11" fmla="*/ 64 h 111"/>
                <a:gd name="T12" fmla="*/ 15 w 75"/>
                <a:gd name="T13" fmla="*/ 74 h 111"/>
                <a:gd name="T14" fmla="*/ 22 w 75"/>
                <a:gd name="T15" fmla="*/ 83 h 111"/>
                <a:gd name="T16" fmla="*/ 29 w 75"/>
                <a:gd name="T17" fmla="*/ 91 h 111"/>
                <a:gd name="T18" fmla="*/ 36 w 75"/>
                <a:gd name="T19" fmla="*/ 99 h 111"/>
                <a:gd name="T20" fmla="*/ 44 w 75"/>
                <a:gd name="T21" fmla="*/ 104 h 111"/>
                <a:gd name="T22" fmla="*/ 51 w 75"/>
                <a:gd name="T23" fmla="*/ 109 h 111"/>
                <a:gd name="T24" fmla="*/ 58 w 75"/>
                <a:gd name="T25" fmla="*/ 111 h 111"/>
                <a:gd name="T26" fmla="*/ 64 w 75"/>
                <a:gd name="T27" fmla="*/ 111 h 111"/>
                <a:gd name="T28" fmla="*/ 70 w 75"/>
                <a:gd name="T29" fmla="*/ 110 h 111"/>
                <a:gd name="T30" fmla="*/ 72 w 75"/>
                <a:gd name="T31" fmla="*/ 107 h 111"/>
                <a:gd name="T32" fmla="*/ 75 w 75"/>
                <a:gd name="T33" fmla="*/ 103 h 111"/>
                <a:gd name="T34" fmla="*/ 75 w 75"/>
                <a:gd name="T35" fmla="*/ 100 h 111"/>
                <a:gd name="T36" fmla="*/ 75 w 75"/>
                <a:gd name="T37" fmla="*/ 96 h 111"/>
                <a:gd name="T38" fmla="*/ 66 w 75"/>
                <a:gd name="T39" fmla="*/ 97 h 111"/>
                <a:gd name="T40" fmla="*/ 66 w 75"/>
                <a:gd name="T41" fmla="*/ 99 h 111"/>
                <a:gd name="T42" fmla="*/ 66 w 75"/>
                <a:gd name="T43" fmla="*/ 101 h 111"/>
                <a:gd name="T44" fmla="*/ 65 w 75"/>
                <a:gd name="T45" fmla="*/ 101 h 111"/>
                <a:gd name="T46" fmla="*/ 66 w 75"/>
                <a:gd name="T47" fmla="*/ 101 h 111"/>
                <a:gd name="T48" fmla="*/ 64 w 75"/>
                <a:gd name="T49" fmla="*/ 102 h 111"/>
                <a:gd name="T50" fmla="*/ 60 w 75"/>
                <a:gd name="T51" fmla="*/ 102 h 111"/>
                <a:gd name="T52" fmla="*/ 54 w 75"/>
                <a:gd name="T53" fmla="*/ 100 h 111"/>
                <a:gd name="T54" fmla="*/ 49 w 75"/>
                <a:gd name="T55" fmla="*/ 97 h 111"/>
                <a:gd name="T56" fmla="*/ 42 w 75"/>
                <a:gd name="T57" fmla="*/ 91 h 111"/>
                <a:gd name="T58" fmla="*/ 35 w 75"/>
                <a:gd name="T59" fmla="*/ 86 h 111"/>
                <a:gd name="T60" fmla="*/ 29 w 75"/>
                <a:gd name="T61" fmla="*/ 78 h 111"/>
                <a:gd name="T62" fmla="*/ 23 w 75"/>
                <a:gd name="T63" fmla="*/ 69 h 111"/>
                <a:gd name="T64" fmla="*/ 17 w 75"/>
                <a:gd name="T65" fmla="*/ 59 h 111"/>
                <a:gd name="T66" fmla="*/ 13 w 75"/>
                <a:gd name="T67" fmla="*/ 49 h 111"/>
                <a:gd name="T68" fmla="*/ 11 w 75"/>
                <a:gd name="T69" fmla="*/ 38 h 111"/>
                <a:gd name="T70" fmla="*/ 10 w 75"/>
                <a:gd name="T71" fmla="*/ 27 h 111"/>
                <a:gd name="T72" fmla="*/ 10 w 75"/>
                <a:gd name="T73" fmla="*/ 15 h 111"/>
                <a:gd name="T74" fmla="*/ 13 w 75"/>
                <a:gd name="T75" fmla="*/ 3 h 111"/>
                <a:gd name="T76" fmla="*/ 5 w 75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1"/>
                <a:gd name="T119" fmla="*/ 75 w 75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1">
                  <a:moveTo>
                    <a:pt x="5" y="0"/>
                  </a:moveTo>
                  <a:lnTo>
                    <a:pt x="2" y="14"/>
                  </a:lnTo>
                  <a:lnTo>
                    <a:pt x="0" y="27"/>
                  </a:lnTo>
                  <a:lnTo>
                    <a:pt x="2" y="41"/>
                  </a:lnTo>
                  <a:lnTo>
                    <a:pt x="5" y="53"/>
                  </a:lnTo>
                  <a:lnTo>
                    <a:pt x="10" y="64"/>
                  </a:lnTo>
                  <a:lnTo>
                    <a:pt x="15" y="74"/>
                  </a:lnTo>
                  <a:lnTo>
                    <a:pt x="22" y="83"/>
                  </a:lnTo>
                  <a:lnTo>
                    <a:pt x="29" y="91"/>
                  </a:lnTo>
                  <a:lnTo>
                    <a:pt x="36" y="99"/>
                  </a:lnTo>
                  <a:lnTo>
                    <a:pt x="44" y="104"/>
                  </a:lnTo>
                  <a:lnTo>
                    <a:pt x="51" y="109"/>
                  </a:lnTo>
                  <a:lnTo>
                    <a:pt x="58" y="111"/>
                  </a:lnTo>
                  <a:lnTo>
                    <a:pt x="64" y="111"/>
                  </a:lnTo>
                  <a:lnTo>
                    <a:pt x="70" y="110"/>
                  </a:lnTo>
                  <a:lnTo>
                    <a:pt x="72" y="107"/>
                  </a:lnTo>
                  <a:lnTo>
                    <a:pt x="75" y="103"/>
                  </a:lnTo>
                  <a:lnTo>
                    <a:pt x="75" y="100"/>
                  </a:lnTo>
                  <a:lnTo>
                    <a:pt x="75" y="96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2"/>
                  </a:lnTo>
                  <a:lnTo>
                    <a:pt x="60" y="102"/>
                  </a:lnTo>
                  <a:lnTo>
                    <a:pt x="54" y="100"/>
                  </a:lnTo>
                  <a:lnTo>
                    <a:pt x="49" y="97"/>
                  </a:lnTo>
                  <a:lnTo>
                    <a:pt x="42" y="91"/>
                  </a:lnTo>
                  <a:lnTo>
                    <a:pt x="35" y="86"/>
                  </a:lnTo>
                  <a:lnTo>
                    <a:pt x="29" y="78"/>
                  </a:lnTo>
                  <a:lnTo>
                    <a:pt x="23" y="69"/>
                  </a:lnTo>
                  <a:lnTo>
                    <a:pt x="17" y="59"/>
                  </a:lnTo>
                  <a:lnTo>
                    <a:pt x="13" y="49"/>
                  </a:lnTo>
                  <a:lnTo>
                    <a:pt x="11" y="38"/>
                  </a:lnTo>
                  <a:lnTo>
                    <a:pt x="10" y="27"/>
                  </a:lnTo>
                  <a:lnTo>
                    <a:pt x="10" y="15"/>
                  </a:lnTo>
                  <a:lnTo>
                    <a:pt x="13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80" name="Freeform 1118"/>
            <p:cNvSpPr>
              <a:spLocks/>
            </p:cNvSpPr>
            <p:nvPr/>
          </p:nvSpPr>
          <p:spPr bwMode="auto">
            <a:xfrm>
              <a:off x="301" y="3326"/>
              <a:ext cx="53" cy="45"/>
            </a:xfrm>
            <a:custGeom>
              <a:avLst/>
              <a:gdLst>
                <a:gd name="T0" fmla="*/ 53 w 53"/>
                <a:gd name="T1" fmla="*/ 40 h 45"/>
                <a:gd name="T2" fmla="*/ 47 w 53"/>
                <a:gd name="T3" fmla="*/ 31 h 45"/>
                <a:gd name="T4" fmla="*/ 40 w 53"/>
                <a:gd name="T5" fmla="*/ 23 h 45"/>
                <a:gd name="T6" fmla="*/ 32 w 53"/>
                <a:gd name="T7" fmla="*/ 15 h 45"/>
                <a:gd name="T8" fmla="*/ 25 w 53"/>
                <a:gd name="T9" fmla="*/ 8 h 45"/>
                <a:gd name="T10" fmla="*/ 19 w 53"/>
                <a:gd name="T11" fmla="*/ 4 h 45"/>
                <a:gd name="T12" fmla="*/ 12 w 53"/>
                <a:gd name="T13" fmla="*/ 1 h 45"/>
                <a:gd name="T14" fmla="*/ 9 w 53"/>
                <a:gd name="T15" fmla="*/ 0 h 45"/>
                <a:gd name="T16" fmla="*/ 6 w 53"/>
                <a:gd name="T17" fmla="*/ 0 h 45"/>
                <a:gd name="T18" fmla="*/ 3 w 53"/>
                <a:gd name="T19" fmla="*/ 1 h 45"/>
                <a:gd name="T20" fmla="*/ 0 w 53"/>
                <a:gd name="T21" fmla="*/ 4 h 45"/>
                <a:gd name="T22" fmla="*/ 8 w 53"/>
                <a:gd name="T23" fmla="*/ 7 h 45"/>
                <a:gd name="T24" fmla="*/ 8 w 53"/>
                <a:gd name="T25" fmla="*/ 8 h 45"/>
                <a:gd name="T26" fmla="*/ 7 w 53"/>
                <a:gd name="T27" fmla="*/ 8 h 45"/>
                <a:gd name="T28" fmla="*/ 8 w 53"/>
                <a:gd name="T29" fmla="*/ 8 h 45"/>
                <a:gd name="T30" fmla="*/ 9 w 53"/>
                <a:gd name="T31" fmla="*/ 9 h 45"/>
                <a:gd name="T32" fmla="*/ 13 w 53"/>
                <a:gd name="T33" fmla="*/ 12 h 45"/>
                <a:gd name="T34" fmla="*/ 20 w 53"/>
                <a:gd name="T35" fmla="*/ 16 h 45"/>
                <a:gd name="T36" fmla="*/ 27 w 53"/>
                <a:gd name="T37" fmla="*/ 22 h 45"/>
                <a:gd name="T38" fmla="*/ 34 w 53"/>
                <a:gd name="T39" fmla="*/ 29 h 45"/>
                <a:gd name="T40" fmla="*/ 40 w 53"/>
                <a:gd name="T41" fmla="*/ 37 h 45"/>
                <a:gd name="T42" fmla="*/ 45 w 53"/>
                <a:gd name="T43" fmla="*/ 45 h 45"/>
                <a:gd name="T44" fmla="*/ 53 w 53"/>
                <a:gd name="T45" fmla="*/ 40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5"/>
                <a:gd name="T71" fmla="*/ 53 w 53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5">
                  <a:moveTo>
                    <a:pt x="53" y="40"/>
                  </a:moveTo>
                  <a:lnTo>
                    <a:pt x="47" y="31"/>
                  </a:lnTo>
                  <a:lnTo>
                    <a:pt x="40" y="23"/>
                  </a:lnTo>
                  <a:lnTo>
                    <a:pt x="32" y="15"/>
                  </a:lnTo>
                  <a:lnTo>
                    <a:pt x="25" y="8"/>
                  </a:lnTo>
                  <a:lnTo>
                    <a:pt x="19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0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9" y="9"/>
                  </a:lnTo>
                  <a:lnTo>
                    <a:pt x="13" y="12"/>
                  </a:lnTo>
                  <a:lnTo>
                    <a:pt x="20" y="16"/>
                  </a:lnTo>
                  <a:lnTo>
                    <a:pt x="27" y="22"/>
                  </a:lnTo>
                  <a:lnTo>
                    <a:pt x="34" y="29"/>
                  </a:lnTo>
                  <a:lnTo>
                    <a:pt x="40" y="37"/>
                  </a:lnTo>
                  <a:lnTo>
                    <a:pt x="45" y="45"/>
                  </a:lnTo>
                  <a:lnTo>
                    <a:pt x="53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81" name="Freeform 1119"/>
            <p:cNvSpPr>
              <a:spLocks/>
            </p:cNvSpPr>
            <p:nvPr/>
          </p:nvSpPr>
          <p:spPr bwMode="auto">
            <a:xfrm>
              <a:off x="346" y="3366"/>
              <a:ext cx="25" cy="61"/>
            </a:xfrm>
            <a:custGeom>
              <a:avLst/>
              <a:gdLst>
                <a:gd name="T0" fmla="*/ 25 w 25"/>
                <a:gd name="T1" fmla="*/ 60 h 61"/>
                <a:gd name="T2" fmla="*/ 23 w 25"/>
                <a:gd name="T3" fmla="*/ 55 h 61"/>
                <a:gd name="T4" fmla="*/ 23 w 25"/>
                <a:gd name="T5" fmla="*/ 50 h 61"/>
                <a:gd name="T6" fmla="*/ 22 w 25"/>
                <a:gd name="T7" fmla="*/ 43 h 61"/>
                <a:gd name="T8" fmla="*/ 20 w 25"/>
                <a:gd name="T9" fmla="*/ 34 h 61"/>
                <a:gd name="T10" fmla="*/ 18 w 25"/>
                <a:gd name="T11" fmla="*/ 27 h 61"/>
                <a:gd name="T12" fmla="*/ 16 w 25"/>
                <a:gd name="T13" fmla="*/ 18 h 61"/>
                <a:gd name="T14" fmla="*/ 12 w 25"/>
                <a:gd name="T15" fmla="*/ 9 h 61"/>
                <a:gd name="T16" fmla="*/ 8 w 25"/>
                <a:gd name="T17" fmla="*/ 0 h 61"/>
                <a:gd name="T18" fmla="*/ 0 w 25"/>
                <a:gd name="T19" fmla="*/ 5 h 61"/>
                <a:gd name="T20" fmla="*/ 4 w 25"/>
                <a:gd name="T21" fmla="*/ 12 h 61"/>
                <a:gd name="T22" fmla="*/ 8 w 25"/>
                <a:gd name="T23" fmla="*/ 21 h 61"/>
                <a:gd name="T24" fmla="*/ 10 w 25"/>
                <a:gd name="T25" fmla="*/ 29 h 61"/>
                <a:gd name="T26" fmla="*/ 12 w 25"/>
                <a:gd name="T27" fmla="*/ 36 h 61"/>
                <a:gd name="T28" fmla="*/ 13 w 25"/>
                <a:gd name="T29" fmla="*/ 44 h 61"/>
                <a:gd name="T30" fmla="*/ 14 w 25"/>
                <a:gd name="T31" fmla="*/ 51 h 61"/>
                <a:gd name="T32" fmla="*/ 15 w 25"/>
                <a:gd name="T33" fmla="*/ 56 h 61"/>
                <a:gd name="T34" fmla="*/ 16 w 25"/>
                <a:gd name="T35" fmla="*/ 61 h 61"/>
                <a:gd name="T36" fmla="*/ 25 w 25"/>
                <a:gd name="T37" fmla="*/ 60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1"/>
                <a:gd name="T59" fmla="*/ 25 w 25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1">
                  <a:moveTo>
                    <a:pt x="25" y="60"/>
                  </a:moveTo>
                  <a:lnTo>
                    <a:pt x="23" y="55"/>
                  </a:lnTo>
                  <a:lnTo>
                    <a:pt x="23" y="50"/>
                  </a:lnTo>
                  <a:lnTo>
                    <a:pt x="22" y="43"/>
                  </a:lnTo>
                  <a:lnTo>
                    <a:pt x="20" y="34"/>
                  </a:lnTo>
                  <a:lnTo>
                    <a:pt x="18" y="27"/>
                  </a:lnTo>
                  <a:lnTo>
                    <a:pt x="16" y="18"/>
                  </a:lnTo>
                  <a:lnTo>
                    <a:pt x="12" y="9"/>
                  </a:lnTo>
                  <a:lnTo>
                    <a:pt x="8" y="0"/>
                  </a:lnTo>
                  <a:lnTo>
                    <a:pt x="0" y="5"/>
                  </a:lnTo>
                  <a:lnTo>
                    <a:pt x="4" y="12"/>
                  </a:lnTo>
                  <a:lnTo>
                    <a:pt x="8" y="21"/>
                  </a:lnTo>
                  <a:lnTo>
                    <a:pt x="10" y="29"/>
                  </a:lnTo>
                  <a:lnTo>
                    <a:pt x="12" y="36"/>
                  </a:lnTo>
                  <a:lnTo>
                    <a:pt x="13" y="44"/>
                  </a:lnTo>
                  <a:lnTo>
                    <a:pt x="14" y="51"/>
                  </a:lnTo>
                  <a:lnTo>
                    <a:pt x="15" y="56"/>
                  </a:lnTo>
                  <a:lnTo>
                    <a:pt x="16" y="61"/>
                  </a:lnTo>
                  <a:lnTo>
                    <a:pt x="25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82" name="Freeform 1120"/>
            <p:cNvSpPr>
              <a:spLocks/>
            </p:cNvSpPr>
            <p:nvPr/>
          </p:nvSpPr>
          <p:spPr bwMode="auto">
            <a:xfrm>
              <a:off x="5442" y="3456"/>
              <a:ext cx="65" cy="108"/>
            </a:xfrm>
            <a:custGeom>
              <a:avLst/>
              <a:gdLst>
                <a:gd name="T0" fmla="*/ 0 w 65"/>
                <a:gd name="T1" fmla="*/ 97 h 108"/>
                <a:gd name="T2" fmla="*/ 0 w 65"/>
                <a:gd name="T3" fmla="*/ 100 h 108"/>
                <a:gd name="T4" fmla="*/ 0 w 65"/>
                <a:gd name="T5" fmla="*/ 102 h 108"/>
                <a:gd name="T6" fmla="*/ 1 w 65"/>
                <a:gd name="T7" fmla="*/ 105 h 108"/>
                <a:gd name="T8" fmla="*/ 2 w 65"/>
                <a:gd name="T9" fmla="*/ 106 h 108"/>
                <a:gd name="T10" fmla="*/ 6 w 65"/>
                <a:gd name="T11" fmla="*/ 108 h 108"/>
                <a:gd name="T12" fmla="*/ 11 w 65"/>
                <a:gd name="T13" fmla="*/ 107 h 108"/>
                <a:gd name="T14" fmla="*/ 17 w 65"/>
                <a:gd name="T15" fmla="*/ 105 h 108"/>
                <a:gd name="T16" fmla="*/ 24 w 65"/>
                <a:gd name="T17" fmla="*/ 101 h 108"/>
                <a:gd name="T18" fmla="*/ 30 w 65"/>
                <a:gd name="T19" fmla="*/ 96 h 108"/>
                <a:gd name="T20" fmla="*/ 38 w 65"/>
                <a:gd name="T21" fmla="*/ 89 h 108"/>
                <a:gd name="T22" fmla="*/ 44 w 65"/>
                <a:gd name="T23" fmla="*/ 82 h 108"/>
                <a:gd name="T24" fmla="*/ 50 w 65"/>
                <a:gd name="T25" fmla="*/ 72 h 108"/>
                <a:gd name="T26" fmla="*/ 57 w 65"/>
                <a:gd name="T27" fmla="*/ 62 h 108"/>
                <a:gd name="T28" fmla="*/ 61 w 65"/>
                <a:gd name="T29" fmla="*/ 52 h 108"/>
                <a:gd name="T30" fmla="*/ 63 w 65"/>
                <a:gd name="T31" fmla="*/ 40 h 108"/>
                <a:gd name="T32" fmla="*/ 65 w 65"/>
                <a:gd name="T33" fmla="*/ 28 h 108"/>
                <a:gd name="T34" fmla="*/ 64 w 65"/>
                <a:gd name="T35" fmla="*/ 16 h 108"/>
                <a:gd name="T36" fmla="*/ 61 w 65"/>
                <a:gd name="T37" fmla="*/ 2 h 108"/>
                <a:gd name="T38" fmla="*/ 60 w 65"/>
                <a:gd name="T39" fmla="*/ 1 h 108"/>
                <a:gd name="T40" fmla="*/ 59 w 65"/>
                <a:gd name="T41" fmla="*/ 0 h 108"/>
                <a:gd name="T42" fmla="*/ 57 w 65"/>
                <a:gd name="T43" fmla="*/ 0 h 108"/>
                <a:gd name="T44" fmla="*/ 55 w 65"/>
                <a:gd name="T45" fmla="*/ 1 h 108"/>
                <a:gd name="T46" fmla="*/ 48 w 65"/>
                <a:gd name="T47" fmla="*/ 5 h 108"/>
                <a:gd name="T48" fmla="*/ 42 w 65"/>
                <a:gd name="T49" fmla="*/ 9 h 108"/>
                <a:gd name="T50" fmla="*/ 36 w 65"/>
                <a:gd name="T51" fmla="*/ 15 h 108"/>
                <a:gd name="T52" fmla="*/ 28 w 65"/>
                <a:gd name="T53" fmla="*/ 22 h 108"/>
                <a:gd name="T54" fmla="*/ 22 w 65"/>
                <a:gd name="T55" fmla="*/ 31 h 108"/>
                <a:gd name="T56" fmla="*/ 16 w 65"/>
                <a:gd name="T57" fmla="*/ 40 h 108"/>
                <a:gd name="T58" fmla="*/ 11 w 65"/>
                <a:gd name="T59" fmla="*/ 48 h 108"/>
                <a:gd name="T60" fmla="*/ 8 w 65"/>
                <a:gd name="T61" fmla="*/ 55 h 108"/>
                <a:gd name="T62" fmla="*/ 6 w 65"/>
                <a:gd name="T63" fmla="*/ 64 h 108"/>
                <a:gd name="T64" fmla="*/ 4 w 65"/>
                <a:gd name="T65" fmla="*/ 73 h 108"/>
                <a:gd name="T66" fmla="*/ 2 w 65"/>
                <a:gd name="T67" fmla="*/ 80 h 108"/>
                <a:gd name="T68" fmla="*/ 1 w 65"/>
                <a:gd name="T69" fmla="*/ 87 h 108"/>
                <a:gd name="T70" fmla="*/ 1 w 65"/>
                <a:gd name="T71" fmla="*/ 93 h 108"/>
                <a:gd name="T72" fmla="*/ 0 w 65"/>
                <a:gd name="T73" fmla="*/ 97 h 10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8"/>
                <a:gd name="T113" fmla="*/ 65 w 65"/>
                <a:gd name="T114" fmla="*/ 108 h 10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8">
                  <a:moveTo>
                    <a:pt x="0" y="97"/>
                  </a:moveTo>
                  <a:lnTo>
                    <a:pt x="0" y="100"/>
                  </a:lnTo>
                  <a:lnTo>
                    <a:pt x="0" y="102"/>
                  </a:lnTo>
                  <a:lnTo>
                    <a:pt x="1" y="105"/>
                  </a:lnTo>
                  <a:lnTo>
                    <a:pt x="2" y="106"/>
                  </a:lnTo>
                  <a:lnTo>
                    <a:pt x="6" y="108"/>
                  </a:lnTo>
                  <a:lnTo>
                    <a:pt x="11" y="107"/>
                  </a:lnTo>
                  <a:lnTo>
                    <a:pt x="17" y="105"/>
                  </a:lnTo>
                  <a:lnTo>
                    <a:pt x="24" y="101"/>
                  </a:lnTo>
                  <a:lnTo>
                    <a:pt x="30" y="96"/>
                  </a:lnTo>
                  <a:lnTo>
                    <a:pt x="38" y="89"/>
                  </a:lnTo>
                  <a:lnTo>
                    <a:pt x="44" y="82"/>
                  </a:lnTo>
                  <a:lnTo>
                    <a:pt x="50" y="72"/>
                  </a:lnTo>
                  <a:lnTo>
                    <a:pt x="57" y="62"/>
                  </a:lnTo>
                  <a:lnTo>
                    <a:pt x="61" y="52"/>
                  </a:lnTo>
                  <a:lnTo>
                    <a:pt x="63" y="40"/>
                  </a:lnTo>
                  <a:lnTo>
                    <a:pt x="65" y="28"/>
                  </a:lnTo>
                  <a:lnTo>
                    <a:pt x="64" y="16"/>
                  </a:lnTo>
                  <a:lnTo>
                    <a:pt x="61" y="2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48" y="5"/>
                  </a:lnTo>
                  <a:lnTo>
                    <a:pt x="42" y="9"/>
                  </a:lnTo>
                  <a:lnTo>
                    <a:pt x="36" y="15"/>
                  </a:lnTo>
                  <a:lnTo>
                    <a:pt x="28" y="22"/>
                  </a:lnTo>
                  <a:lnTo>
                    <a:pt x="22" y="31"/>
                  </a:lnTo>
                  <a:lnTo>
                    <a:pt x="16" y="40"/>
                  </a:lnTo>
                  <a:lnTo>
                    <a:pt x="11" y="48"/>
                  </a:lnTo>
                  <a:lnTo>
                    <a:pt x="8" y="55"/>
                  </a:lnTo>
                  <a:lnTo>
                    <a:pt x="6" y="64"/>
                  </a:lnTo>
                  <a:lnTo>
                    <a:pt x="4" y="73"/>
                  </a:lnTo>
                  <a:lnTo>
                    <a:pt x="2" y="80"/>
                  </a:lnTo>
                  <a:lnTo>
                    <a:pt x="1" y="87"/>
                  </a:lnTo>
                  <a:lnTo>
                    <a:pt x="1" y="93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83" name="Freeform 1121"/>
            <p:cNvSpPr>
              <a:spLocks/>
            </p:cNvSpPr>
            <p:nvPr/>
          </p:nvSpPr>
          <p:spPr bwMode="auto">
            <a:xfrm>
              <a:off x="5437" y="3457"/>
              <a:ext cx="75" cy="111"/>
            </a:xfrm>
            <a:custGeom>
              <a:avLst/>
              <a:gdLst>
                <a:gd name="T0" fmla="*/ 62 w 75"/>
                <a:gd name="T1" fmla="*/ 4 h 111"/>
                <a:gd name="T2" fmla="*/ 65 w 75"/>
                <a:gd name="T3" fmla="*/ 16 h 111"/>
                <a:gd name="T4" fmla="*/ 65 w 75"/>
                <a:gd name="T5" fmla="*/ 27 h 111"/>
                <a:gd name="T6" fmla="*/ 64 w 75"/>
                <a:gd name="T7" fmla="*/ 38 h 111"/>
                <a:gd name="T8" fmla="*/ 62 w 75"/>
                <a:gd name="T9" fmla="*/ 49 h 111"/>
                <a:gd name="T10" fmla="*/ 58 w 75"/>
                <a:gd name="T11" fmla="*/ 60 h 111"/>
                <a:gd name="T12" fmla="*/ 52 w 75"/>
                <a:gd name="T13" fmla="*/ 68 h 111"/>
                <a:gd name="T14" fmla="*/ 46 w 75"/>
                <a:gd name="T15" fmla="*/ 77 h 111"/>
                <a:gd name="T16" fmla="*/ 40 w 75"/>
                <a:gd name="T17" fmla="*/ 85 h 111"/>
                <a:gd name="T18" fmla="*/ 33 w 75"/>
                <a:gd name="T19" fmla="*/ 92 h 111"/>
                <a:gd name="T20" fmla="*/ 26 w 75"/>
                <a:gd name="T21" fmla="*/ 96 h 111"/>
                <a:gd name="T22" fmla="*/ 21 w 75"/>
                <a:gd name="T23" fmla="*/ 99 h 111"/>
                <a:gd name="T24" fmla="*/ 15 w 75"/>
                <a:gd name="T25" fmla="*/ 101 h 111"/>
                <a:gd name="T26" fmla="*/ 11 w 75"/>
                <a:gd name="T27" fmla="*/ 101 h 111"/>
                <a:gd name="T28" fmla="*/ 9 w 75"/>
                <a:gd name="T29" fmla="*/ 101 h 111"/>
                <a:gd name="T30" fmla="*/ 10 w 75"/>
                <a:gd name="T31" fmla="*/ 101 h 111"/>
                <a:gd name="T32" fmla="*/ 9 w 75"/>
                <a:gd name="T33" fmla="*/ 100 h 111"/>
                <a:gd name="T34" fmla="*/ 9 w 75"/>
                <a:gd name="T35" fmla="*/ 99 h 111"/>
                <a:gd name="T36" fmla="*/ 9 w 75"/>
                <a:gd name="T37" fmla="*/ 97 h 111"/>
                <a:gd name="T38" fmla="*/ 0 w 75"/>
                <a:gd name="T39" fmla="*/ 96 h 111"/>
                <a:gd name="T40" fmla="*/ 0 w 75"/>
                <a:gd name="T41" fmla="*/ 99 h 111"/>
                <a:gd name="T42" fmla="*/ 0 w 75"/>
                <a:gd name="T43" fmla="*/ 103 h 111"/>
                <a:gd name="T44" fmla="*/ 3 w 75"/>
                <a:gd name="T45" fmla="*/ 106 h 111"/>
                <a:gd name="T46" fmla="*/ 5 w 75"/>
                <a:gd name="T47" fmla="*/ 109 h 111"/>
                <a:gd name="T48" fmla="*/ 11 w 75"/>
                <a:gd name="T49" fmla="*/ 111 h 111"/>
                <a:gd name="T50" fmla="*/ 17 w 75"/>
                <a:gd name="T51" fmla="*/ 110 h 111"/>
                <a:gd name="T52" fmla="*/ 24 w 75"/>
                <a:gd name="T53" fmla="*/ 108 h 111"/>
                <a:gd name="T54" fmla="*/ 31 w 75"/>
                <a:gd name="T55" fmla="*/ 104 h 111"/>
                <a:gd name="T56" fmla="*/ 39 w 75"/>
                <a:gd name="T57" fmla="*/ 98 h 111"/>
                <a:gd name="T58" fmla="*/ 46 w 75"/>
                <a:gd name="T59" fmla="*/ 92 h 111"/>
                <a:gd name="T60" fmla="*/ 53 w 75"/>
                <a:gd name="T61" fmla="*/ 83 h 111"/>
                <a:gd name="T62" fmla="*/ 60 w 75"/>
                <a:gd name="T63" fmla="*/ 74 h 111"/>
                <a:gd name="T64" fmla="*/ 65 w 75"/>
                <a:gd name="T65" fmla="*/ 63 h 111"/>
                <a:gd name="T66" fmla="*/ 70 w 75"/>
                <a:gd name="T67" fmla="*/ 52 h 111"/>
                <a:gd name="T68" fmla="*/ 73 w 75"/>
                <a:gd name="T69" fmla="*/ 40 h 111"/>
                <a:gd name="T70" fmla="*/ 75 w 75"/>
                <a:gd name="T71" fmla="*/ 27 h 111"/>
                <a:gd name="T72" fmla="*/ 73 w 75"/>
                <a:gd name="T73" fmla="*/ 14 h 111"/>
                <a:gd name="T74" fmla="*/ 70 w 75"/>
                <a:gd name="T75" fmla="*/ 0 h 111"/>
                <a:gd name="T76" fmla="*/ 62 w 75"/>
                <a:gd name="T77" fmla="*/ 4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1"/>
                <a:gd name="T119" fmla="*/ 75 w 75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1">
                  <a:moveTo>
                    <a:pt x="62" y="4"/>
                  </a:moveTo>
                  <a:lnTo>
                    <a:pt x="65" y="16"/>
                  </a:lnTo>
                  <a:lnTo>
                    <a:pt x="65" y="27"/>
                  </a:lnTo>
                  <a:lnTo>
                    <a:pt x="64" y="38"/>
                  </a:lnTo>
                  <a:lnTo>
                    <a:pt x="62" y="49"/>
                  </a:lnTo>
                  <a:lnTo>
                    <a:pt x="58" y="60"/>
                  </a:lnTo>
                  <a:lnTo>
                    <a:pt x="52" y="68"/>
                  </a:lnTo>
                  <a:lnTo>
                    <a:pt x="46" y="77"/>
                  </a:lnTo>
                  <a:lnTo>
                    <a:pt x="40" y="85"/>
                  </a:lnTo>
                  <a:lnTo>
                    <a:pt x="33" y="92"/>
                  </a:lnTo>
                  <a:lnTo>
                    <a:pt x="26" y="96"/>
                  </a:lnTo>
                  <a:lnTo>
                    <a:pt x="21" y="99"/>
                  </a:lnTo>
                  <a:lnTo>
                    <a:pt x="15" y="101"/>
                  </a:lnTo>
                  <a:lnTo>
                    <a:pt x="11" y="101"/>
                  </a:lnTo>
                  <a:lnTo>
                    <a:pt x="9" y="101"/>
                  </a:lnTo>
                  <a:lnTo>
                    <a:pt x="10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0" y="103"/>
                  </a:lnTo>
                  <a:lnTo>
                    <a:pt x="3" y="106"/>
                  </a:lnTo>
                  <a:lnTo>
                    <a:pt x="5" y="109"/>
                  </a:lnTo>
                  <a:lnTo>
                    <a:pt x="11" y="111"/>
                  </a:lnTo>
                  <a:lnTo>
                    <a:pt x="17" y="110"/>
                  </a:lnTo>
                  <a:lnTo>
                    <a:pt x="24" y="108"/>
                  </a:lnTo>
                  <a:lnTo>
                    <a:pt x="31" y="104"/>
                  </a:lnTo>
                  <a:lnTo>
                    <a:pt x="39" y="98"/>
                  </a:lnTo>
                  <a:lnTo>
                    <a:pt x="46" y="92"/>
                  </a:lnTo>
                  <a:lnTo>
                    <a:pt x="53" y="83"/>
                  </a:lnTo>
                  <a:lnTo>
                    <a:pt x="60" y="74"/>
                  </a:lnTo>
                  <a:lnTo>
                    <a:pt x="65" y="63"/>
                  </a:lnTo>
                  <a:lnTo>
                    <a:pt x="70" y="52"/>
                  </a:lnTo>
                  <a:lnTo>
                    <a:pt x="73" y="40"/>
                  </a:lnTo>
                  <a:lnTo>
                    <a:pt x="75" y="27"/>
                  </a:lnTo>
                  <a:lnTo>
                    <a:pt x="73" y="14"/>
                  </a:lnTo>
                  <a:lnTo>
                    <a:pt x="70" y="0"/>
                  </a:lnTo>
                  <a:lnTo>
                    <a:pt x="62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84" name="Freeform 1122"/>
            <p:cNvSpPr>
              <a:spLocks/>
            </p:cNvSpPr>
            <p:nvPr/>
          </p:nvSpPr>
          <p:spPr bwMode="auto">
            <a:xfrm>
              <a:off x="5454" y="3452"/>
              <a:ext cx="53" cy="46"/>
            </a:xfrm>
            <a:custGeom>
              <a:avLst/>
              <a:gdLst>
                <a:gd name="T0" fmla="*/ 8 w 53"/>
                <a:gd name="T1" fmla="*/ 46 h 46"/>
                <a:gd name="T2" fmla="*/ 13 w 53"/>
                <a:gd name="T3" fmla="*/ 37 h 46"/>
                <a:gd name="T4" fmla="*/ 19 w 53"/>
                <a:gd name="T5" fmla="*/ 30 h 46"/>
                <a:gd name="T6" fmla="*/ 26 w 53"/>
                <a:gd name="T7" fmla="*/ 23 h 46"/>
                <a:gd name="T8" fmla="*/ 33 w 53"/>
                <a:gd name="T9" fmla="*/ 16 h 46"/>
                <a:gd name="T10" fmla="*/ 40 w 53"/>
                <a:gd name="T11" fmla="*/ 12 h 46"/>
                <a:gd name="T12" fmla="*/ 44 w 53"/>
                <a:gd name="T13" fmla="*/ 10 h 46"/>
                <a:gd name="T14" fmla="*/ 45 w 53"/>
                <a:gd name="T15" fmla="*/ 10 h 46"/>
                <a:gd name="T16" fmla="*/ 46 w 53"/>
                <a:gd name="T17" fmla="*/ 10 h 46"/>
                <a:gd name="T18" fmla="*/ 45 w 53"/>
                <a:gd name="T19" fmla="*/ 9 h 46"/>
                <a:gd name="T20" fmla="*/ 53 w 53"/>
                <a:gd name="T21" fmla="*/ 5 h 46"/>
                <a:gd name="T22" fmla="*/ 50 w 53"/>
                <a:gd name="T23" fmla="*/ 2 h 46"/>
                <a:gd name="T24" fmla="*/ 47 w 53"/>
                <a:gd name="T25" fmla="*/ 0 h 46"/>
                <a:gd name="T26" fmla="*/ 44 w 53"/>
                <a:gd name="T27" fmla="*/ 0 h 46"/>
                <a:gd name="T28" fmla="*/ 41 w 53"/>
                <a:gd name="T29" fmla="*/ 1 h 46"/>
                <a:gd name="T30" fmla="*/ 34 w 53"/>
                <a:gd name="T31" fmla="*/ 4 h 46"/>
                <a:gd name="T32" fmla="*/ 28 w 53"/>
                <a:gd name="T33" fmla="*/ 10 h 46"/>
                <a:gd name="T34" fmla="*/ 21 w 53"/>
                <a:gd name="T35" fmla="*/ 15 h 46"/>
                <a:gd name="T36" fmla="*/ 13 w 53"/>
                <a:gd name="T37" fmla="*/ 23 h 46"/>
                <a:gd name="T38" fmla="*/ 6 w 53"/>
                <a:gd name="T39" fmla="*/ 32 h 46"/>
                <a:gd name="T40" fmla="*/ 0 w 53"/>
                <a:gd name="T41" fmla="*/ 41 h 46"/>
                <a:gd name="T42" fmla="*/ 8 w 53"/>
                <a:gd name="T43" fmla="*/ 46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6"/>
                <a:gd name="T68" fmla="*/ 53 w 53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6">
                  <a:moveTo>
                    <a:pt x="8" y="46"/>
                  </a:moveTo>
                  <a:lnTo>
                    <a:pt x="13" y="37"/>
                  </a:lnTo>
                  <a:lnTo>
                    <a:pt x="19" y="30"/>
                  </a:lnTo>
                  <a:lnTo>
                    <a:pt x="26" y="23"/>
                  </a:lnTo>
                  <a:lnTo>
                    <a:pt x="33" y="16"/>
                  </a:lnTo>
                  <a:lnTo>
                    <a:pt x="40" y="12"/>
                  </a:lnTo>
                  <a:lnTo>
                    <a:pt x="44" y="10"/>
                  </a:lnTo>
                  <a:lnTo>
                    <a:pt x="45" y="10"/>
                  </a:lnTo>
                  <a:lnTo>
                    <a:pt x="46" y="10"/>
                  </a:lnTo>
                  <a:lnTo>
                    <a:pt x="45" y="9"/>
                  </a:lnTo>
                  <a:lnTo>
                    <a:pt x="53" y="5"/>
                  </a:lnTo>
                  <a:lnTo>
                    <a:pt x="50" y="2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4"/>
                  </a:lnTo>
                  <a:lnTo>
                    <a:pt x="28" y="10"/>
                  </a:lnTo>
                  <a:lnTo>
                    <a:pt x="21" y="15"/>
                  </a:lnTo>
                  <a:lnTo>
                    <a:pt x="13" y="23"/>
                  </a:lnTo>
                  <a:lnTo>
                    <a:pt x="6" y="32"/>
                  </a:lnTo>
                  <a:lnTo>
                    <a:pt x="0" y="41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85" name="Freeform 1123"/>
            <p:cNvSpPr>
              <a:spLocks/>
            </p:cNvSpPr>
            <p:nvPr/>
          </p:nvSpPr>
          <p:spPr bwMode="auto">
            <a:xfrm>
              <a:off x="5437" y="3493"/>
              <a:ext cx="25" cy="61"/>
            </a:xfrm>
            <a:custGeom>
              <a:avLst/>
              <a:gdLst>
                <a:gd name="T0" fmla="*/ 9 w 25"/>
                <a:gd name="T1" fmla="*/ 61 h 61"/>
                <a:gd name="T2" fmla="*/ 10 w 25"/>
                <a:gd name="T3" fmla="*/ 57 h 61"/>
                <a:gd name="T4" fmla="*/ 11 w 25"/>
                <a:gd name="T5" fmla="*/ 51 h 61"/>
                <a:gd name="T6" fmla="*/ 12 w 25"/>
                <a:gd name="T7" fmla="*/ 43 h 61"/>
                <a:gd name="T8" fmla="*/ 13 w 25"/>
                <a:gd name="T9" fmla="*/ 37 h 61"/>
                <a:gd name="T10" fmla="*/ 15 w 25"/>
                <a:gd name="T11" fmla="*/ 28 h 61"/>
                <a:gd name="T12" fmla="*/ 17 w 25"/>
                <a:gd name="T13" fmla="*/ 20 h 61"/>
                <a:gd name="T14" fmla="*/ 21 w 25"/>
                <a:gd name="T15" fmla="*/ 13 h 61"/>
                <a:gd name="T16" fmla="*/ 25 w 25"/>
                <a:gd name="T17" fmla="*/ 5 h 61"/>
                <a:gd name="T18" fmla="*/ 17 w 25"/>
                <a:gd name="T19" fmla="*/ 0 h 61"/>
                <a:gd name="T20" fmla="*/ 13 w 25"/>
                <a:gd name="T21" fmla="*/ 8 h 61"/>
                <a:gd name="T22" fmla="*/ 9 w 25"/>
                <a:gd name="T23" fmla="*/ 17 h 61"/>
                <a:gd name="T24" fmla="*/ 7 w 25"/>
                <a:gd name="T25" fmla="*/ 26 h 61"/>
                <a:gd name="T26" fmla="*/ 5 w 25"/>
                <a:gd name="T27" fmla="*/ 35 h 61"/>
                <a:gd name="T28" fmla="*/ 3 w 25"/>
                <a:gd name="T29" fmla="*/ 42 h 61"/>
                <a:gd name="T30" fmla="*/ 2 w 25"/>
                <a:gd name="T31" fmla="*/ 49 h 61"/>
                <a:gd name="T32" fmla="*/ 2 w 25"/>
                <a:gd name="T33" fmla="*/ 56 h 61"/>
                <a:gd name="T34" fmla="*/ 0 w 25"/>
                <a:gd name="T35" fmla="*/ 60 h 61"/>
                <a:gd name="T36" fmla="*/ 9 w 25"/>
                <a:gd name="T37" fmla="*/ 61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1"/>
                <a:gd name="T59" fmla="*/ 25 w 25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1">
                  <a:moveTo>
                    <a:pt x="9" y="61"/>
                  </a:moveTo>
                  <a:lnTo>
                    <a:pt x="10" y="57"/>
                  </a:lnTo>
                  <a:lnTo>
                    <a:pt x="11" y="51"/>
                  </a:lnTo>
                  <a:lnTo>
                    <a:pt x="12" y="43"/>
                  </a:lnTo>
                  <a:lnTo>
                    <a:pt x="13" y="37"/>
                  </a:lnTo>
                  <a:lnTo>
                    <a:pt x="15" y="28"/>
                  </a:lnTo>
                  <a:lnTo>
                    <a:pt x="17" y="20"/>
                  </a:lnTo>
                  <a:lnTo>
                    <a:pt x="21" y="13"/>
                  </a:lnTo>
                  <a:lnTo>
                    <a:pt x="25" y="5"/>
                  </a:lnTo>
                  <a:lnTo>
                    <a:pt x="17" y="0"/>
                  </a:lnTo>
                  <a:lnTo>
                    <a:pt x="13" y="8"/>
                  </a:lnTo>
                  <a:lnTo>
                    <a:pt x="9" y="17"/>
                  </a:lnTo>
                  <a:lnTo>
                    <a:pt x="7" y="26"/>
                  </a:lnTo>
                  <a:lnTo>
                    <a:pt x="5" y="35"/>
                  </a:lnTo>
                  <a:lnTo>
                    <a:pt x="3" y="42"/>
                  </a:lnTo>
                  <a:lnTo>
                    <a:pt x="2" y="49"/>
                  </a:lnTo>
                  <a:lnTo>
                    <a:pt x="2" y="56"/>
                  </a:lnTo>
                  <a:lnTo>
                    <a:pt x="0" y="60"/>
                  </a:lnTo>
                  <a:lnTo>
                    <a:pt x="9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86" name="Freeform 1124"/>
            <p:cNvSpPr>
              <a:spLocks/>
            </p:cNvSpPr>
            <p:nvPr/>
          </p:nvSpPr>
          <p:spPr bwMode="auto">
            <a:xfrm>
              <a:off x="300" y="909"/>
              <a:ext cx="65" cy="106"/>
            </a:xfrm>
            <a:custGeom>
              <a:avLst/>
              <a:gdLst>
                <a:gd name="T0" fmla="*/ 65 w 65"/>
                <a:gd name="T1" fmla="*/ 95 h 106"/>
                <a:gd name="T2" fmla="*/ 65 w 65"/>
                <a:gd name="T3" fmla="*/ 99 h 106"/>
                <a:gd name="T4" fmla="*/ 65 w 65"/>
                <a:gd name="T5" fmla="*/ 101 h 106"/>
                <a:gd name="T6" fmla="*/ 64 w 65"/>
                <a:gd name="T7" fmla="*/ 103 h 106"/>
                <a:gd name="T8" fmla="*/ 62 w 65"/>
                <a:gd name="T9" fmla="*/ 104 h 106"/>
                <a:gd name="T10" fmla="*/ 59 w 65"/>
                <a:gd name="T11" fmla="*/ 106 h 106"/>
                <a:gd name="T12" fmla="*/ 54 w 65"/>
                <a:gd name="T13" fmla="*/ 105 h 106"/>
                <a:gd name="T14" fmla="*/ 48 w 65"/>
                <a:gd name="T15" fmla="*/ 103 h 106"/>
                <a:gd name="T16" fmla="*/ 41 w 65"/>
                <a:gd name="T17" fmla="*/ 100 h 106"/>
                <a:gd name="T18" fmla="*/ 35 w 65"/>
                <a:gd name="T19" fmla="*/ 94 h 106"/>
                <a:gd name="T20" fmla="*/ 27 w 65"/>
                <a:gd name="T21" fmla="*/ 88 h 106"/>
                <a:gd name="T22" fmla="*/ 21 w 65"/>
                <a:gd name="T23" fmla="*/ 80 h 106"/>
                <a:gd name="T24" fmla="*/ 14 w 65"/>
                <a:gd name="T25" fmla="*/ 71 h 106"/>
                <a:gd name="T26" fmla="*/ 8 w 65"/>
                <a:gd name="T27" fmla="*/ 61 h 106"/>
                <a:gd name="T28" fmla="*/ 4 w 65"/>
                <a:gd name="T29" fmla="*/ 50 h 106"/>
                <a:gd name="T30" fmla="*/ 1 w 65"/>
                <a:gd name="T31" fmla="*/ 38 h 106"/>
                <a:gd name="T32" fmla="*/ 0 w 65"/>
                <a:gd name="T33" fmla="*/ 26 h 106"/>
                <a:gd name="T34" fmla="*/ 1 w 65"/>
                <a:gd name="T35" fmla="*/ 14 h 106"/>
                <a:gd name="T36" fmla="*/ 4 w 65"/>
                <a:gd name="T37" fmla="*/ 1 h 106"/>
                <a:gd name="T38" fmla="*/ 5 w 65"/>
                <a:gd name="T39" fmla="*/ 0 h 106"/>
                <a:gd name="T40" fmla="*/ 6 w 65"/>
                <a:gd name="T41" fmla="*/ 0 h 106"/>
                <a:gd name="T42" fmla="*/ 8 w 65"/>
                <a:gd name="T43" fmla="*/ 0 h 106"/>
                <a:gd name="T44" fmla="*/ 10 w 65"/>
                <a:gd name="T45" fmla="*/ 0 h 106"/>
                <a:gd name="T46" fmla="*/ 17 w 65"/>
                <a:gd name="T47" fmla="*/ 3 h 106"/>
                <a:gd name="T48" fmla="*/ 23 w 65"/>
                <a:gd name="T49" fmla="*/ 7 h 106"/>
                <a:gd name="T50" fmla="*/ 29 w 65"/>
                <a:gd name="T51" fmla="*/ 14 h 106"/>
                <a:gd name="T52" fmla="*/ 37 w 65"/>
                <a:gd name="T53" fmla="*/ 21 h 106"/>
                <a:gd name="T54" fmla="*/ 43 w 65"/>
                <a:gd name="T55" fmla="*/ 29 h 106"/>
                <a:gd name="T56" fmla="*/ 49 w 65"/>
                <a:gd name="T57" fmla="*/ 38 h 106"/>
                <a:gd name="T58" fmla="*/ 53 w 65"/>
                <a:gd name="T59" fmla="*/ 46 h 106"/>
                <a:gd name="T60" fmla="*/ 57 w 65"/>
                <a:gd name="T61" fmla="*/ 55 h 106"/>
                <a:gd name="T62" fmla="*/ 59 w 65"/>
                <a:gd name="T63" fmla="*/ 62 h 106"/>
                <a:gd name="T64" fmla="*/ 61 w 65"/>
                <a:gd name="T65" fmla="*/ 71 h 106"/>
                <a:gd name="T66" fmla="*/ 62 w 65"/>
                <a:gd name="T67" fmla="*/ 79 h 106"/>
                <a:gd name="T68" fmla="*/ 64 w 65"/>
                <a:gd name="T69" fmla="*/ 85 h 106"/>
                <a:gd name="T70" fmla="*/ 64 w 65"/>
                <a:gd name="T71" fmla="*/ 91 h 106"/>
                <a:gd name="T72" fmla="*/ 65 w 65"/>
                <a:gd name="T73" fmla="*/ 95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65" y="95"/>
                  </a:moveTo>
                  <a:lnTo>
                    <a:pt x="65" y="99"/>
                  </a:lnTo>
                  <a:lnTo>
                    <a:pt x="65" y="101"/>
                  </a:lnTo>
                  <a:lnTo>
                    <a:pt x="64" y="103"/>
                  </a:lnTo>
                  <a:lnTo>
                    <a:pt x="62" y="104"/>
                  </a:lnTo>
                  <a:lnTo>
                    <a:pt x="59" y="106"/>
                  </a:lnTo>
                  <a:lnTo>
                    <a:pt x="54" y="105"/>
                  </a:lnTo>
                  <a:lnTo>
                    <a:pt x="48" y="103"/>
                  </a:lnTo>
                  <a:lnTo>
                    <a:pt x="41" y="100"/>
                  </a:lnTo>
                  <a:lnTo>
                    <a:pt x="35" y="94"/>
                  </a:lnTo>
                  <a:lnTo>
                    <a:pt x="27" y="88"/>
                  </a:lnTo>
                  <a:lnTo>
                    <a:pt x="21" y="80"/>
                  </a:lnTo>
                  <a:lnTo>
                    <a:pt x="14" y="71"/>
                  </a:lnTo>
                  <a:lnTo>
                    <a:pt x="8" y="61"/>
                  </a:lnTo>
                  <a:lnTo>
                    <a:pt x="4" y="50"/>
                  </a:lnTo>
                  <a:lnTo>
                    <a:pt x="1" y="38"/>
                  </a:lnTo>
                  <a:lnTo>
                    <a:pt x="0" y="26"/>
                  </a:lnTo>
                  <a:lnTo>
                    <a:pt x="1" y="14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7" y="3"/>
                  </a:lnTo>
                  <a:lnTo>
                    <a:pt x="23" y="7"/>
                  </a:lnTo>
                  <a:lnTo>
                    <a:pt x="29" y="14"/>
                  </a:lnTo>
                  <a:lnTo>
                    <a:pt x="37" y="21"/>
                  </a:lnTo>
                  <a:lnTo>
                    <a:pt x="43" y="29"/>
                  </a:lnTo>
                  <a:lnTo>
                    <a:pt x="49" y="38"/>
                  </a:lnTo>
                  <a:lnTo>
                    <a:pt x="53" y="46"/>
                  </a:lnTo>
                  <a:lnTo>
                    <a:pt x="57" y="55"/>
                  </a:lnTo>
                  <a:lnTo>
                    <a:pt x="59" y="62"/>
                  </a:lnTo>
                  <a:lnTo>
                    <a:pt x="61" y="71"/>
                  </a:lnTo>
                  <a:lnTo>
                    <a:pt x="62" y="79"/>
                  </a:lnTo>
                  <a:lnTo>
                    <a:pt x="64" y="85"/>
                  </a:lnTo>
                  <a:lnTo>
                    <a:pt x="64" y="91"/>
                  </a:lnTo>
                  <a:lnTo>
                    <a:pt x="65" y="9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87" name="Freeform 1125"/>
            <p:cNvSpPr>
              <a:spLocks/>
            </p:cNvSpPr>
            <p:nvPr/>
          </p:nvSpPr>
          <p:spPr bwMode="auto">
            <a:xfrm>
              <a:off x="295" y="909"/>
              <a:ext cx="74" cy="111"/>
            </a:xfrm>
            <a:custGeom>
              <a:avLst/>
              <a:gdLst>
                <a:gd name="T0" fmla="*/ 5 w 74"/>
                <a:gd name="T1" fmla="*/ 0 h 111"/>
                <a:gd name="T2" fmla="*/ 1 w 74"/>
                <a:gd name="T3" fmla="*/ 13 h 111"/>
                <a:gd name="T4" fmla="*/ 0 w 74"/>
                <a:gd name="T5" fmla="*/ 26 h 111"/>
                <a:gd name="T6" fmla="*/ 1 w 74"/>
                <a:gd name="T7" fmla="*/ 39 h 111"/>
                <a:gd name="T8" fmla="*/ 5 w 74"/>
                <a:gd name="T9" fmla="*/ 51 h 111"/>
                <a:gd name="T10" fmla="*/ 10 w 74"/>
                <a:gd name="T11" fmla="*/ 62 h 111"/>
                <a:gd name="T12" fmla="*/ 15 w 74"/>
                <a:gd name="T13" fmla="*/ 73 h 111"/>
                <a:gd name="T14" fmla="*/ 22 w 74"/>
                <a:gd name="T15" fmla="*/ 82 h 111"/>
                <a:gd name="T16" fmla="*/ 29 w 74"/>
                <a:gd name="T17" fmla="*/ 91 h 111"/>
                <a:gd name="T18" fmla="*/ 36 w 74"/>
                <a:gd name="T19" fmla="*/ 97 h 111"/>
                <a:gd name="T20" fmla="*/ 44 w 74"/>
                <a:gd name="T21" fmla="*/ 103 h 111"/>
                <a:gd name="T22" fmla="*/ 51 w 74"/>
                <a:gd name="T23" fmla="*/ 107 h 111"/>
                <a:gd name="T24" fmla="*/ 58 w 74"/>
                <a:gd name="T25" fmla="*/ 110 h 111"/>
                <a:gd name="T26" fmla="*/ 64 w 74"/>
                <a:gd name="T27" fmla="*/ 111 h 111"/>
                <a:gd name="T28" fmla="*/ 69 w 74"/>
                <a:gd name="T29" fmla="*/ 108 h 111"/>
                <a:gd name="T30" fmla="*/ 72 w 74"/>
                <a:gd name="T31" fmla="*/ 105 h 111"/>
                <a:gd name="T32" fmla="*/ 74 w 74"/>
                <a:gd name="T33" fmla="*/ 103 h 111"/>
                <a:gd name="T34" fmla="*/ 74 w 74"/>
                <a:gd name="T35" fmla="*/ 99 h 111"/>
                <a:gd name="T36" fmla="*/ 74 w 74"/>
                <a:gd name="T37" fmla="*/ 95 h 111"/>
                <a:gd name="T38" fmla="*/ 66 w 74"/>
                <a:gd name="T39" fmla="*/ 96 h 111"/>
                <a:gd name="T40" fmla="*/ 66 w 74"/>
                <a:gd name="T41" fmla="*/ 99 h 111"/>
                <a:gd name="T42" fmla="*/ 66 w 74"/>
                <a:gd name="T43" fmla="*/ 100 h 111"/>
                <a:gd name="T44" fmla="*/ 65 w 74"/>
                <a:gd name="T45" fmla="*/ 101 h 111"/>
                <a:gd name="T46" fmla="*/ 66 w 74"/>
                <a:gd name="T47" fmla="*/ 101 h 111"/>
                <a:gd name="T48" fmla="*/ 64 w 74"/>
                <a:gd name="T49" fmla="*/ 102 h 111"/>
                <a:gd name="T50" fmla="*/ 60 w 74"/>
                <a:gd name="T51" fmla="*/ 101 h 111"/>
                <a:gd name="T52" fmla="*/ 54 w 74"/>
                <a:gd name="T53" fmla="*/ 99 h 111"/>
                <a:gd name="T54" fmla="*/ 49 w 74"/>
                <a:gd name="T55" fmla="*/ 95 h 111"/>
                <a:gd name="T56" fmla="*/ 42 w 74"/>
                <a:gd name="T57" fmla="*/ 91 h 111"/>
                <a:gd name="T58" fmla="*/ 35 w 74"/>
                <a:gd name="T59" fmla="*/ 84 h 111"/>
                <a:gd name="T60" fmla="*/ 29 w 74"/>
                <a:gd name="T61" fmla="*/ 77 h 111"/>
                <a:gd name="T62" fmla="*/ 23 w 74"/>
                <a:gd name="T63" fmla="*/ 68 h 111"/>
                <a:gd name="T64" fmla="*/ 17 w 74"/>
                <a:gd name="T65" fmla="*/ 59 h 111"/>
                <a:gd name="T66" fmla="*/ 13 w 74"/>
                <a:gd name="T67" fmla="*/ 48 h 111"/>
                <a:gd name="T68" fmla="*/ 11 w 74"/>
                <a:gd name="T69" fmla="*/ 38 h 111"/>
                <a:gd name="T70" fmla="*/ 10 w 74"/>
                <a:gd name="T71" fmla="*/ 26 h 111"/>
                <a:gd name="T72" fmla="*/ 10 w 74"/>
                <a:gd name="T73" fmla="*/ 15 h 111"/>
                <a:gd name="T74" fmla="*/ 13 w 74"/>
                <a:gd name="T75" fmla="*/ 3 h 111"/>
                <a:gd name="T76" fmla="*/ 5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5" y="0"/>
                  </a:moveTo>
                  <a:lnTo>
                    <a:pt x="1" y="13"/>
                  </a:lnTo>
                  <a:lnTo>
                    <a:pt x="0" y="26"/>
                  </a:lnTo>
                  <a:lnTo>
                    <a:pt x="1" y="39"/>
                  </a:lnTo>
                  <a:lnTo>
                    <a:pt x="5" y="51"/>
                  </a:lnTo>
                  <a:lnTo>
                    <a:pt x="10" y="62"/>
                  </a:lnTo>
                  <a:lnTo>
                    <a:pt x="15" y="73"/>
                  </a:lnTo>
                  <a:lnTo>
                    <a:pt x="22" y="82"/>
                  </a:lnTo>
                  <a:lnTo>
                    <a:pt x="29" y="91"/>
                  </a:lnTo>
                  <a:lnTo>
                    <a:pt x="36" y="97"/>
                  </a:lnTo>
                  <a:lnTo>
                    <a:pt x="44" y="103"/>
                  </a:lnTo>
                  <a:lnTo>
                    <a:pt x="51" y="107"/>
                  </a:lnTo>
                  <a:lnTo>
                    <a:pt x="58" y="110"/>
                  </a:lnTo>
                  <a:lnTo>
                    <a:pt x="64" y="111"/>
                  </a:lnTo>
                  <a:lnTo>
                    <a:pt x="69" y="108"/>
                  </a:lnTo>
                  <a:lnTo>
                    <a:pt x="72" y="105"/>
                  </a:lnTo>
                  <a:lnTo>
                    <a:pt x="74" y="103"/>
                  </a:lnTo>
                  <a:lnTo>
                    <a:pt x="74" y="99"/>
                  </a:lnTo>
                  <a:lnTo>
                    <a:pt x="74" y="95"/>
                  </a:lnTo>
                  <a:lnTo>
                    <a:pt x="66" y="96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2"/>
                  </a:lnTo>
                  <a:lnTo>
                    <a:pt x="60" y="101"/>
                  </a:lnTo>
                  <a:lnTo>
                    <a:pt x="54" y="99"/>
                  </a:lnTo>
                  <a:lnTo>
                    <a:pt x="49" y="95"/>
                  </a:lnTo>
                  <a:lnTo>
                    <a:pt x="42" y="91"/>
                  </a:lnTo>
                  <a:lnTo>
                    <a:pt x="35" y="84"/>
                  </a:lnTo>
                  <a:lnTo>
                    <a:pt x="29" y="77"/>
                  </a:lnTo>
                  <a:lnTo>
                    <a:pt x="23" y="68"/>
                  </a:lnTo>
                  <a:lnTo>
                    <a:pt x="17" y="59"/>
                  </a:lnTo>
                  <a:lnTo>
                    <a:pt x="13" y="48"/>
                  </a:lnTo>
                  <a:lnTo>
                    <a:pt x="11" y="38"/>
                  </a:lnTo>
                  <a:lnTo>
                    <a:pt x="10" y="26"/>
                  </a:lnTo>
                  <a:lnTo>
                    <a:pt x="10" y="15"/>
                  </a:lnTo>
                  <a:lnTo>
                    <a:pt x="13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88" name="Freeform 1126"/>
            <p:cNvSpPr>
              <a:spLocks/>
            </p:cNvSpPr>
            <p:nvPr/>
          </p:nvSpPr>
          <p:spPr bwMode="auto">
            <a:xfrm>
              <a:off x="300" y="903"/>
              <a:ext cx="53" cy="46"/>
            </a:xfrm>
            <a:custGeom>
              <a:avLst/>
              <a:gdLst>
                <a:gd name="T0" fmla="*/ 53 w 53"/>
                <a:gd name="T1" fmla="*/ 42 h 46"/>
                <a:gd name="T2" fmla="*/ 46 w 53"/>
                <a:gd name="T3" fmla="*/ 32 h 46"/>
                <a:gd name="T4" fmla="*/ 40 w 53"/>
                <a:gd name="T5" fmla="*/ 24 h 46"/>
                <a:gd name="T6" fmla="*/ 32 w 53"/>
                <a:gd name="T7" fmla="*/ 17 h 46"/>
                <a:gd name="T8" fmla="*/ 25 w 53"/>
                <a:gd name="T9" fmla="*/ 10 h 46"/>
                <a:gd name="T10" fmla="*/ 19 w 53"/>
                <a:gd name="T11" fmla="*/ 5 h 46"/>
                <a:gd name="T12" fmla="*/ 12 w 53"/>
                <a:gd name="T13" fmla="*/ 1 h 46"/>
                <a:gd name="T14" fmla="*/ 9 w 53"/>
                <a:gd name="T15" fmla="*/ 1 h 46"/>
                <a:gd name="T16" fmla="*/ 6 w 53"/>
                <a:gd name="T17" fmla="*/ 0 h 46"/>
                <a:gd name="T18" fmla="*/ 2 w 53"/>
                <a:gd name="T19" fmla="*/ 2 h 46"/>
                <a:gd name="T20" fmla="*/ 0 w 53"/>
                <a:gd name="T21" fmla="*/ 6 h 46"/>
                <a:gd name="T22" fmla="*/ 8 w 53"/>
                <a:gd name="T23" fmla="*/ 9 h 46"/>
                <a:gd name="T24" fmla="*/ 7 w 53"/>
                <a:gd name="T25" fmla="*/ 10 h 46"/>
                <a:gd name="T26" fmla="*/ 9 w 53"/>
                <a:gd name="T27" fmla="*/ 10 h 46"/>
                <a:gd name="T28" fmla="*/ 13 w 53"/>
                <a:gd name="T29" fmla="*/ 12 h 46"/>
                <a:gd name="T30" fmla="*/ 20 w 53"/>
                <a:gd name="T31" fmla="*/ 17 h 46"/>
                <a:gd name="T32" fmla="*/ 26 w 53"/>
                <a:gd name="T33" fmla="*/ 23 h 46"/>
                <a:gd name="T34" fmla="*/ 33 w 53"/>
                <a:gd name="T35" fmla="*/ 30 h 46"/>
                <a:gd name="T36" fmla="*/ 40 w 53"/>
                <a:gd name="T37" fmla="*/ 38 h 46"/>
                <a:gd name="T38" fmla="*/ 45 w 53"/>
                <a:gd name="T39" fmla="*/ 46 h 46"/>
                <a:gd name="T40" fmla="*/ 53 w 53"/>
                <a:gd name="T41" fmla="*/ 42 h 4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3"/>
                <a:gd name="T64" fmla="*/ 0 h 46"/>
                <a:gd name="T65" fmla="*/ 53 w 53"/>
                <a:gd name="T66" fmla="*/ 46 h 4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3" h="46">
                  <a:moveTo>
                    <a:pt x="53" y="42"/>
                  </a:moveTo>
                  <a:lnTo>
                    <a:pt x="46" y="32"/>
                  </a:lnTo>
                  <a:lnTo>
                    <a:pt x="40" y="24"/>
                  </a:lnTo>
                  <a:lnTo>
                    <a:pt x="32" y="17"/>
                  </a:lnTo>
                  <a:lnTo>
                    <a:pt x="25" y="10"/>
                  </a:lnTo>
                  <a:lnTo>
                    <a:pt x="19" y="5"/>
                  </a:lnTo>
                  <a:lnTo>
                    <a:pt x="12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13" y="12"/>
                  </a:lnTo>
                  <a:lnTo>
                    <a:pt x="20" y="17"/>
                  </a:lnTo>
                  <a:lnTo>
                    <a:pt x="26" y="23"/>
                  </a:lnTo>
                  <a:lnTo>
                    <a:pt x="33" y="30"/>
                  </a:lnTo>
                  <a:lnTo>
                    <a:pt x="40" y="38"/>
                  </a:lnTo>
                  <a:lnTo>
                    <a:pt x="45" y="46"/>
                  </a:lnTo>
                  <a:lnTo>
                    <a:pt x="53" y="4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89" name="Freeform 1127"/>
            <p:cNvSpPr>
              <a:spLocks/>
            </p:cNvSpPr>
            <p:nvPr/>
          </p:nvSpPr>
          <p:spPr bwMode="auto">
            <a:xfrm>
              <a:off x="345" y="945"/>
              <a:ext cx="24" cy="60"/>
            </a:xfrm>
            <a:custGeom>
              <a:avLst/>
              <a:gdLst>
                <a:gd name="T0" fmla="*/ 24 w 24"/>
                <a:gd name="T1" fmla="*/ 59 h 60"/>
                <a:gd name="T2" fmla="*/ 23 w 24"/>
                <a:gd name="T3" fmla="*/ 55 h 60"/>
                <a:gd name="T4" fmla="*/ 23 w 24"/>
                <a:gd name="T5" fmla="*/ 49 h 60"/>
                <a:gd name="T6" fmla="*/ 22 w 24"/>
                <a:gd name="T7" fmla="*/ 42 h 60"/>
                <a:gd name="T8" fmla="*/ 20 w 24"/>
                <a:gd name="T9" fmla="*/ 34 h 60"/>
                <a:gd name="T10" fmla="*/ 18 w 24"/>
                <a:gd name="T11" fmla="*/ 25 h 60"/>
                <a:gd name="T12" fmla="*/ 16 w 24"/>
                <a:gd name="T13" fmla="*/ 16 h 60"/>
                <a:gd name="T14" fmla="*/ 12 w 24"/>
                <a:gd name="T15" fmla="*/ 8 h 60"/>
                <a:gd name="T16" fmla="*/ 8 w 24"/>
                <a:gd name="T17" fmla="*/ 0 h 60"/>
                <a:gd name="T18" fmla="*/ 0 w 24"/>
                <a:gd name="T19" fmla="*/ 4 h 60"/>
                <a:gd name="T20" fmla="*/ 4 w 24"/>
                <a:gd name="T21" fmla="*/ 12 h 60"/>
                <a:gd name="T22" fmla="*/ 8 w 24"/>
                <a:gd name="T23" fmla="*/ 20 h 60"/>
                <a:gd name="T24" fmla="*/ 10 w 24"/>
                <a:gd name="T25" fmla="*/ 29 h 60"/>
                <a:gd name="T26" fmla="*/ 12 w 24"/>
                <a:gd name="T27" fmla="*/ 36 h 60"/>
                <a:gd name="T28" fmla="*/ 13 w 24"/>
                <a:gd name="T29" fmla="*/ 44 h 60"/>
                <a:gd name="T30" fmla="*/ 14 w 24"/>
                <a:gd name="T31" fmla="*/ 50 h 60"/>
                <a:gd name="T32" fmla="*/ 15 w 24"/>
                <a:gd name="T33" fmla="*/ 56 h 60"/>
                <a:gd name="T34" fmla="*/ 16 w 24"/>
                <a:gd name="T35" fmla="*/ 60 h 60"/>
                <a:gd name="T36" fmla="*/ 24 w 24"/>
                <a:gd name="T37" fmla="*/ 59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0"/>
                <a:gd name="T59" fmla="*/ 24 w 24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0">
                  <a:moveTo>
                    <a:pt x="24" y="59"/>
                  </a:moveTo>
                  <a:lnTo>
                    <a:pt x="23" y="55"/>
                  </a:lnTo>
                  <a:lnTo>
                    <a:pt x="23" y="49"/>
                  </a:lnTo>
                  <a:lnTo>
                    <a:pt x="22" y="42"/>
                  </a:lnTo>
                  <a:lnTo>
                    <a:pt x="20" y="34"/>
                  </a:lnTo>
                  <a:lnTo>
                    <a:pt x="18" y="25"/>
                  </a:lnTo>
                  <a:lnTo>
                    <a:pt x="16" y="16"/>
                  </a:lnTo>
                  <a:lnTo>
                    <a:pt x="12" y="8"/>
                  </a:lnTo>
                  <a:lnTo>
                    <a:pt x="8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8" y="20"/>
                  </a:lnTo>
                  <a:lnTo>
                    <a:pt x="10" y="29"/>
                  </a:lnTo>
                  <a:lnTo>
                    <a:pt x="12" y="36"/>
                  </a:lnTo>
                  <a:lnTo>
                    <a:pt x="13" y="44"/>
                  </a:lnTo>
                  <a:lnTo>
                    <a:pt x="14" y="50"/>
                  </a:lnTo>
                  <a:lnTo>
                    <a:pt x="15" y="56"/>
                  </a:lnTo>
                  <a:lnTo>
                    <a:pt x="16" y="60"/>
                  </a:lnTo>
                  <a:lnTo>
                    <a:pt x="24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90" name="Freeform 1128"/>
            <p:cNvSpPr>
              <a:spLocks/>
            </p:cNvSpPr>
            <p:nvPr/>
          </p:nvSpPr>
          <p:spPr bwMode="auto">
            <a:xfrm>
              <a:off x="5443" y="1035"/>
              <a:ext cx="65" cy="107"/>
            </a:xfrm>
            <a:custGeom>
              <a:avLst/>
              <a:gdLst>
                <a:gd name="T0" fmla="*/ 0 w 65"/>
                <a:gd name="T1" fmla="*/ 97 h 107"/>
                <a:gd name="T2" fmla="*/ 0 w 65"/>
                <a:gd name="T3" fmla="*/ 99 h 107"/>
                <a:gd name="T4" fmla="*/ 0 w 65"/>
                <a:gd name="T5" fmla="*/ 102 h 107"/>
                <a:gd name="T6" fmla="*/ 1 w 65"/>
                <a:gd name="T7" fmla="*/ 103 h 107"/>
                <a:gd name="T8" fmla="*/ 3 w 65"/>
                <a:gd name="T9" fmla="*/ 105 h 107"/>
                <a:gd name="T10" fmla="*/ 6 w 65"/>
                <a:gd name="T11" fmla="*/ 107 h 107"/>
                <a:gd name="T12" fmla="*/ 11 w 65"/>
                <a:gd name="T13" fmla="*/ 107 h 107"/>
                <a:gd name="T14" fmla="*/ 17 w 65"/>
                <a:gd name="T15" fmla="*/ 104 h 107"/>
                <a:gd name="T16" fmla="*/ 24 w 65"/>
                <a:gd name="T17" fmla="*/ 100 h 107"/>
                <a:gd name="T18" fmla="*/ 30 w 65"/>
                <a:gd name="T19" fmla="*/ 94 h 107"/>
                <a:gd name="T20" fmla="*/ 38 w 65"/>
                <a:gd name="T21" fmla="*/ 88 h 107"/>
                <a:gd name="T22" fmla="*/ 44 w 65"/>
                <a:gd name="T23" fmla="*/ 80 h 107"/>
                <a:gd name="T24" fmla="*/ 51 w 65"/>
                <a:gd name="T25" fmla="*/ 71 h 107"/>
                <a:gd name="T26" fmla="*/ 57 w 65"/>
                <a:gd name="T27" fmla="*/ 62 h 107"/>
                <a:gd name="T28" fmla="*/ 61 w 65"/>
                <a:gd name="T29" fmla="*/ 51 h 107"/>
                <a:gd name="T30" fmla="*/ 63 w 65"/>
                <a:gd name="T31" fmla="*/ 40 h 107"/>
                <a:gd name="T32" fmla="*/ 65 w 65"/>
                <a:gd name="T33" fmla="*/ 27 h 107"/>
                <a:gd name="T34" fmla="*/ 64 w 65"/>
                <a:gd name="T35" fmla="*/ 14 h 107"/>
                <a:gd name="T36" fmla="*/ 61 w 65"/>
                <a:gd name="T37" fmla="*/ 2 h 107"/>
                <a:gd name="T38" fmla="*/ 60 w 65"/>
                <a:gd name="T39" fmla="*/ 0 h 107"/>
                <a:gd name="T40" fmla="*/ 59 w 65"/>
                <a:gd name="T41" fmla="*/ 0 h 107"/>
                <a:gd name="T42" fmla="*/ 57 w 65"/>
                <a:gd name="T43" fmla="*/ 0 h 107"/>
                <a:gd name="T44" fmla="*/ 55 w 65"/>
                <a:gd name="T45" fmla="*/ 1 h 107"/>
                <a:gd name="T46" fmla="*/ 48 w 65"/>
                <a:gd name="T47" fmla="*/ 3 h 107"/>
                <a:gd name="T48" fmla="*/ 42 w 65"/>
                <a:gd name="T49" fmla="*/ 8 h 107"/>
                <a:gd name="T50" fmla="*/ 36 w 65"/>
                <a:gd name="T51" fmla="*/ 14 h 107"/>
                <a:gd name="T52" fmla="*/ 28 w 65"/>
                <a:gd name="T53" fmla="*/ 22 h 107"/>
                <a:gd name="T54" fmla="*/ 22 w 65"/>
                <a:gd name="T55" fmla="*/ 30 h 107"/>
                <a:gd name="T56" fmla="*/ 16 w 65"/>
                <a:gd name="T57" fmla="*/ 38 h 107"/>
                <a:gd name="T58" fmla="*/ 12 w 65"/>
                <a:gd name="T59" fmla="*/ 46 h 107"/>
                <a:gd name="T60" fmla="*/ 8 w 65"/>
                <a:gd name="T61" fmla="*/ 55 h 107"/>
                <a:gd name="T62" fmla="*/ 6 w 65"/>
                <a:gd name="T63" fmla="*/ 64 h 107"/>
                <a:gd name="T64" fmla="*/ 4 w 65"/>
                <a:gd name="T65" fmla="*/ 71 h 107"/>
                <a:gd name="T66" fmla="*/ 3 w 65"/>
                <a:gd name="T67" fmla="*/ 79 h 107"/>
                <a:gd name="T68" fmla="*/ 1 w 65"/>
                <a:gd name="T69" fmla="*/ 86 h 107"/>
                <a:gd name="T70" fmla="*/ 1 w 65"/>
                <a:gd name="T71" fmla="*/ 92 h 107"/>
                <a:gd name="T72" fmla="*/ 0 w 65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0" y="97"/>
                  </a:moveTo>
                  <a:lnTo>
                    <a:pt x="0" y="99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3" y="105"/>
                  </a:lnTo>
                  <a:lnTo>
                    <a:pt x="6" y="107"/>
                  </a:lnTo>
                  <a:lnTo>
                    <a:pt x="11" y="107"/>
                  </a:lnTo>
                  <a:lnTo>
                    <a:pt x="17" y="104"/>
                  </a:lnTo>
                  <a:lnTo>
                    <a:pt x="24" y="100"/>
                  </a:lnTo>
                  <a:lnTo>
                    <a:pt x="30" y="94"/>
                  </a:lnTo>
                  <a:lnTo>
                    <a:pt x="38" y="88"/>
                  </a:lnTo>
                  <a:lnTo>
                    <a:pt x="44" y="80"/>
                  </a:lnTo>
                  <a:lnTo>
                    <a:pt x="51" y="71"/>
                  </a:lnTo>
                  <a:lnTo>
                    <a:pt x="57" y="62"/>
                  </a:lnTo>
                  <a:lnTo>
                    <a:pt x="61" y="51"/>
                  </a:lnTo>
                  <a:lnTo>
                    <a:pt x="63" y="40"/>
                  </a:lnTo>
                  <a:lnTo>
                    <a:pt x="65" y="27"/>
                  </a:lnTo>
                  <a:lnTo>
                    <a:pt x="64" y="14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8"/>
                  </a:lnTo>
                  <a:lnTo>
                    <a:pt x="36" y="14"/>
                  </a:lnTo>
                  <a:lnTo>
                    <a:pt x="28" y="22"/>
                  </a:lnTo>
                  <a:lnTo>
                    <a:pt x="22" y="30"/>
                  </a:lnTo>
                  <a:lnTo>
                    <a:pt x="16" y="38"/>
                  </a:lnTo>
                  <a:lnTo>
                    <a:pt x="12" y="46"/>
                  </a:lnTo>
                  <a:lnTo>
                    <a:pt x="8" y="55"/>
                  </a:lnTo>
                  <a:lnTo>
                    <a:pt x="6" y="64"/>
                  </a:lnTo>
                  <a:lnTo>
                    <a:pt x="4" y="71"/>
                  </a:lnTo>
                  <a:lnTo>
                    <a:pt x="3" y="79"/>
                  </a:lnTo>
                  <a:lnTo>
                    <a:pt x="1" y="86"/>
                  </a:lnTo>
                  <a:lnTo>
                    <a:pt x="1" y="92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91" name="Freeform 1129"/>
            <p:cNvSpPr>
              <a:spLocks/>
            </p:cNvSpPr>
            <p:nvPr/>
          </p:nvSpPr>
          <p:spPr bwMode="auto">
            <a:xfrm>
              <a:off x="5439" y="1035"/>
              <a:ext cx="74" cy="111"/>
            </a:xfrm>
            <a:custGeom>
              <a:avLst/>
              <a:gdLst>
                <a:gd name="T0" fmla="*/ 61 w 74"/>
                <a:gd name="T1" fmla="*/ 3 h 111"/>
                <a:gd name="T2" fmla="*/ 64 w 74"/>
                <a:gd name="T3" fmla="*/ 15 h 111"/>
                <a:gd name="T4" fmla="*/ 64 w 74"/>
                <a:gd name="T5" fmla="*/ 27 h 111"/>
                <a:gd name="T6" fmla="*/ 63 w 74"/>
                <a:gd name="T7" fmla="*/ 38 h 111"/>
                <a:gd name="T8" fmla="*/ 61 w 74"/>
                <a:gd name="T9" fmla="*/ 49 h 111"/>
                <a:gd name="T10" fmla="*/ 57 w 74"/>
                <a:gd name="T11" fmla="*/ 59 h 111"/>
                <a:gd name="T12" fmla="*/ 51 w 74"/>
                <a:gd name="T13" fmla="*/ 69 h 111"/>
                <a:gd name="T14" fmla="*/ 45 w 74"/>
                <a:gd name="T15" fmla="*/ 77 h 111"/>
                <a:gd name="T16" fmla="*/ 39 w 74"/>
                <a:gd name="T17" fmla="*/ 85 h 111"/>
                <a:gd name="T18" fmla="*/ 32 w 74"/>
                <a:gd name="T19" fmla="*/ 91 h 111"/>
                <a:gd name="T20" fmla="*/ 25 w 74"/>
                <a:gd name="T21" fmla="*/ 97 h 111"/>
                <a:gd name="T22" fmla="*/ 20 w 74"/>
                <a:gd name="T23" fmla="*/ 100 h 111"/>
                <a:gd name="T24" fmla="*/ 14 w 74"/>
                <a:gd name="T25" fmla="*/ 102 h 111"/>
                <a:gd name="T26" fmla="*/ 10 w 74"/>
                <a:gd name="T27" fmla="*/ 102 h 111"/>
                <a:gd name="T28" fmla="*/ 8 w 74"/>
                <a:gd name="T29" fmla="*/ 101 h 111"/>
                <a:gd name="T30" fmla="*/ 9 w 74"/>
                <a:gd name="T31" fmla="*/ 101 h 111"/>
                <a:gd name="T32" fmla="*/ 8 w 74"/>
                <a:gd name="T33" fmla="*/ 101 h 111"/>
                <a:gd name="T34" fmla="*/ 8 w 74"/>
                <a:gd name="T35" fmla="*/ 99 h 111"/>
                <a:gd name="T36" fmla="*/ 8 w 74"/>
                <a:gd name="T37" fmla="*/ 97 h 111"/>
                <a:gd name="T38" fmla="*/ 0 w 74"/>
                <a:gd name="T39" fmla="*/ 96 h 111"/>
                <a:gd name="T40" fmla="*/ 0 w 74"/>
                <a:gd name="T41" fmla="*/ 100 h 111"/>
                <a:gd name="T42" fmla="*/ 0 w 74"/>
                <a:gd name="T43" fmla="*/ 103 h 111"/>
                <a:gd name="T44" fmla="*/ 2 w 74"/>
                <a:gd name="T45" fmla="*/ 107 h 111"/>
                <a:gd name="T46" fmla="*/ 5 w 74"/>
                <a:gd name="T47" fmla="*/ 109 h 111"/>
                <a:gd name="T48" fmla="*/ 10 w 74"/>
                <a:gd name="T49" fmla="*/ 111 h 111"/>
                <a:gd name="T50" fmla="*/ 16 w 74"/>
                <a:gd name="T51" fmla="*/ 111 h 111"/>
                <a:gd name="T52" fmla="*/ 23 w 74"/>
                <a:gd name="T53" fmla="*/ 108 h 111"/>
                <a:gd name="T54" fmla="*/ 30 w 74"/>
                <a:gd name="T55" fmla="*/ 104 h 111"/>
                <a:gd name="T56" fmla="*/ 38 w 74"/>
                <a:gd name="T57" fmla="*/ 99 h 111"/>
                <a:gd name="T58" fmla="*/ 45 w 74"/>
                <a:gd name="T59" fmla="*/ 91 h 111"/>
                <a:gd name="T60" fmla="*/ 52 w 74"/>
                <a:gd name="T61" fmla="*/ 83 h 111"/>
                <a:gd name="T62" fmla="*/ 59 w 74"/>
                <a:gd name="T63" fmla="*/ 74 h 111"/>
                <a:gd name="T64" fmla="*/ 64 w 74"/>
                <a:gd name="T65" fmla="*/ 64 h 111"/>
                <a:gd name="T66" fmla="*/ 69 w 74"/>
                <a:gd name="T67" fmla="*/ 52 h 111"/>
                <a:gd name="T68" fmla="*/ 73 w 74"/>
                <a:gd name="T69" fmla="*/ 40 h 111"/>
                <a:gd name="T70" fmla="*/ 74 w 74"/>
                <a:gd name="T71" fmla="*/ 27 h 111"/>
                <a:gd name="T72" fmla="*/ 73 w 74"/>
                <a:gd name="T73" fmla="*/ 14 h 111"/>
                <a:gd name="T74" fmla="*/ 69 w 74"/>
                <a:gd name="T75" fmla="*/ 0 h 111"/>
                <a:gd name="T76" fmla="*/ 61 w 74"/>
                <a:gd name="T77" fmla="*/ 3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1" y="3"/>
                  </a:moveTo>
                  <a:lnTo>
                    <a:pt x="64" y="15"/>
                  </a:lnTo>
                  <a:lnTo>
                    <a:pt x="64" y="27"/>
                  </a:lnTo>
                  <a:lnTo>
                    <a:pt x="63" y="38"/>
                  </a:lnTo>
                  <a:lnTo>
                    <a:pt x="61" y="49"/>
                  </a:lnTo>
                  <a:lnTo>
                    <a:pt x="57" y="59"/>
                  </a:lnTo>
                  <a:lnTo>
                    <a:pt x="51" y="69"/>
                  </a:lnTo>
                  <a:lnTo>
                    <a:pt x="45" y="77"/>
                  </a:lnTo>
                  <a:lnTo>
                    <a:pt x="39" y="85"/>
                  </a:lnTo>
                  <a:lnTo>
                    <a:pt x="32" y="91"/>
                  </a:lnTo>
                  <a:lnTo>
                    <a:pt x="25" y="97"/>
                  </a:lnTo>
                  <a:lnTo>
                    <a:pt x="20" y="100"/>
                  </a:lnTo>
                  <a:lnTo>
                    <a:pt x="14" y="102"/>
                  </a:lnTo>
                  <a:lnTo>
                    <a:pt x="10" y="102"/>
                  </a:lnTo>
                  <a:lnTo>
                    <a:pt x="8" y="101"/>
                  </a:lnTo>
                  <a:lnTo>
                    <a:pt x="9" y="101"/>
                  </a:lnTo>
                  <a:lnTo>
                    <a:pt x="8" y="101"/>
                  </a:lnTo>
                  <a:lnTo>
                    <a:pt x="8" y="99"/>
                  </a:lnTo>
                  <a:lnTo>
                    <a:pt x="8" y="97"/>
                  </a:lnTo>
                  <a:lnTo>
                    <a:pt x="0" y="96"/>
                  </a:lnTo>
                  <a:lnTo>
                    <a:pt x="0" y="100"/>
                  </a:lnTo>
                  <a:lnTo>
                    <a:pt x="0" y="103"/>
                  </a:lnTo>
                  <a:lnTo>
                    <a:pt x="2" y="107"/>
                  </a:lnTo>
                  <a:lnTo>
                    <a:pt x="5" y="109"/>
                  </a:lnTo>
                  <a:lnTo>
                    <a:pt x="10" y="111"/>
                  </a:lnTo>
                  <a:lnTo>
                    <a:pt x="16" y="111"/>
                  </a:lnTo>
                  <a:lnTo>
                    <a:pt x="23" y="108"/>
                  </a:lnTo>
                  <a:lnTo>
                    <a:pt x="30" y="104"/>
                  </a:lnTo>
                  <a:lnTo>
                    <a:pt x="38" y="99"/>
                  </a:lnTo>
                  <a:lnTo>
                    <a:pt x="45" y="91"/>
                  </a:lnTo>
                  <a:lnTo>
                    <a:pt x="52" y="83"/>
                  </a:lnTo>
                  <a:lnTo>
                    <a:pt x="59" y="74"/>
                  </a:lnTo>
                  <a:lnTo>
                    <a:pt x="64" y="64"/>
                  </a:lnTo>
                  <a:lnTo>
                    <a:pt x="69" y="52"/>
                  </a:lnTo>
                  <a:lnTo>
                    <a:pt x="73" y="40"/>
                  </a:lnTo>
                  <a:lnTo>
                    <a:pt x="74" y="27"/>
                  </a:lnTo>
                  <a:lnTo>
                    <a:pt x="73" y="14"/>
                  </a:lnTo>
                  <a:lnTo>
                    <a:pt x="69" y="0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92" name="Freeform 1130"/>
            <p:cNvSpPr>
              <a:spLocks/>
            </p:cNvSpPr>
            <p:nvPr/>
          </p:nvSpPr>
          <p:spPr bwMode="auto">
            <a:xfrm>
              <a:off x="5455" y="1031"/>
              <a:ext cx="53" cy="45"/>
            </a:xfrm>
            <a:custGeom>
              <a:avLst/>
              <a:gdLst>
                <a:gd name="T0" fmla="*/ 8 w 53"/>
                <a:gd name="T1" fmla="*/ 45 h 45"/>
                <a:gd name="T2" fmla="*/ 13 w 53"/>
                <a:gd name="T3" fmla="*/ 37 h 45"/>
                <a:gd name="T4" fmla="*/ 20 w 53"/>
                <a:gd name="T5" fmla="*/ 28 h 45"/>
                <a:gd name="T6" fmla="*/ 27 w 53"/>
                <a:gd name="T7" fmla="*/ 22 h 45"/>
                <a:gd name="T8" fmla="*/ 33 w 53"/>
                <a:gd name="T9" fmla="*/ 16 h 45"/>
                <a:gd name="T10" fmla="*/ 40 w 53"/>
                <a:gd name="T11" fmla="*/ 12 h 45"/>
                <a:gd name="T12" fmla="*/ 44 w 53"/>
                <a:gd name="T13" fmla="*/ 8 h 45"/>
                <a:gd name="T14" fmla="*/ 46 w 53"/>
                <a:gd name="T15" fmla="*/ 8 h 45"/>
                <a:gd name="T16" fmla="*/ 45 w 53"/>
                <a:gd name="T17" fmla="*/ 8 h 45"/>
                <a:gd name="T18" fmla="*/ 45 w 53"/>
                <a:gd name="T19" fmla="*/ 7 h 45"/>
                <a:gd name="T20" fmla="*/ 53 w 53"/>
                <a:gd name="T21" fmla="*/ 4 h 45"/>
                <a:gd name="T22" fmla="*/ 51 w 53"/>
                <a:gd name="T23" fmla="*/ 1 h 45"/>
                <a:gd name="T24" fmla="*/ 47 w 53"/>
                <a:gd name="T25" fmla="*/ 0 h 45"/>
                <a:gd name="T26" fmla="*/ 44 w 53"/>
                <a:gd name="T27" fmla="*/ 0 h 45"/>
                <a:gd name="T28" fmla="*/ 41 w 53"/>
                <a:gd name="T29" fmla="*/ 1 h 45"/>
                <a:gd name="T30" fmla="*/ 34 w 53"/>
                <a:gd name="T31" fmla="*/ 4 h 45"/>
                <a:gd name="T32" fmla="*/ 28 w 53"/>
                <a:gd name="T33" fmla="*/ 8 h 45"/>
                <a:gd name="T34" fmla="*/ 21 w 53"/>
                <a:gd name="T35" fmla="*/ 15 h 45"/>
                <a:gd name="T36" fmla="*/ 13 w 53"/>
                <a:gd name="T37" fmla="*/ 23 h 45"/>
                <a:gd name="T38" fmla="*/ 6 w 53"/>
                <a:gd name="T39" fmla="*/ 31 h 45"/>
                <a:gd name="T40" fmla="*/ 0 w 53"/>
                <a:gd name="T41" fmla="*/ 40 h 45"/>
                <a:gd name="T42" fmla="*/ 8 w 53"/>
                <a:gd name="T43" fmla="*/ 45 h 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5"/>
                <a:gd name="T68" fmla="*/ 53 w 53"/>
                <a:gd name="T69" fmla="*/ 45 h 4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5">
                  <a:moveTo>
                    <a:pt x="8" y="45"/>
                  </a:moveTo>
                  <a:lnTo>
                    <a:pt x="13" y="37"/>
                  </a:lnTo>
                  <a:lnTo>
                    <a:pt x="20" y="28"/>
                  </a:lnTo>
                  <a:lnTo>
                    <a:pt x="27" y="22"/>
                  </a:lnTo>
                  <a:lnTo>
                    <a:pt x="33" y="16"/>
                  </a:lnTo>
                  <a:lnTo>
                    <a:pt x="40" y="12"/>
                  </a:lnTo>
                  <a:lnTo>
                    <a:pt x="44" y="8"/>
                  </a:lnTo>
                  <a:lnTo>
                    <a:pt x="46" y="8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53" y="4"/>
                  </a:lnTo>
                  <a:lnTo>
                    <a:pt x="51" y="1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4"/>
                  </a:lnTo>
                  <a:lnTo>
                    <a:pt x="28" y="8"/>
                  </a:lnTo>
                  <a:lnTo>
                    <a:pt x="21" y="15"/>
                  </a:lnTo>
                  <a:lnTo>
                    <a:pt x="13" y="23"/>
                  </a:lnTo>
                  <a:lnTo>
                    <a:pt x="6" y="31"/>
                  </a:lnTo>
                  <a:lnTo>
                    <a:pt x="0" y="40"/>
                  </a:lnTo>
                  <a:lnTo>
                    <a:pt x="8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93" name="Freeform 1131"/>
            <p:cNvSpPr>
              <a:spLocks/>
            </p:cNvSpPr>
            <p:nvPr/>
          </p:nvSpPr>
          <p:spPr bwMode="auto">
            <a:xfrm>
              <a:off x="5439" y="1071"/>
              <a:ext cx="24" cy="61"/>
            </a:xfrm>
            <a:custGeom>
              <a:avLst/>
              <a:gdLst>
                <a:gd name="T0" fmla="*/ 8 w 24"/>
                <a:gd name="T1" fmla="*/ 61 h 61"/>
                <a:gd name="T2" fmla="*/ 9 w 24"/>
                <a:gd name="T3" fmla="*/ 56 h 61"/>
                <a:gd name="T4" fmla="*/ 10 w 24"/>
                <a:gd name="T5" fmla="*/ 51 h 61"/>
                <a:gd name="T6" fmla="*/ 11 w 24"/>
                <a:gd name="T7" fmla="*/ 44 h 61"/>
                <a:gd name="T8" fmla="*/ 12 w 24"/>
                <a:gd name="T9" fmla="*/ 36 h 61"/>
                <a:gd name="T10" fmla="*/ 14 w 24"/>
                <a:gd name="T11" fmla="*/ 29 h 61"/>
                <a:gd name="T12" fmla="*/ 16 w 24"/>
                <a:gd name="T13" fmla="*/ 20 h 61"/>
                <a:gd name="T14" fmla="*/ 20 w 24"/>
                <a:gd name="T15" fmla="*/ 12 h 61"/>
                <a:gd name="T16" fmla="*/ 24 w 24"/>
                <a:gd name="T17" fmla="*/ 5 h 61"/>
                <a:gd name="T18" fmla="*/ 16 w 24"/>
                <a:gd name="T19" fmla="*/ 0 h 61"/>
                <a:gd name="T20" fmla="*/ 12 w 24"/>
                <a:gd name="T21" fmla="*/ 9 h 61"/>
                <a:gd name="T22" fmla="*/ 8 w 24"/>
                <a:gd name="T23" fmla="*/ 18 h 61"/>
                <a:gd name="T24" fmla="*/ 6 w 24"/>
                <a:gd name="T25" fmla="*/ 27 h 61"/>
                <a:gd name="T26" fmla="*/ 4 w 24"/>
                <a:gd name="T27" fmla="*/ 34 h 61"/>
                <a:gd name="T28" fmla="*/ 2 w 24"/>
                <a:gd name="T29" fmla="*/ 42 h 61"/>
                <a:gd name="T30" fmla="*/ 1 w 24"/>
                <a:gd name="T31" fmla="*/ 50 h 61"/>
                <a:gd name="T32" fmla="*/ 1 w 24"/>
                <a:gd name="T33" fmla="*/ 55 h 61"/>
                <a:gd name="T34" fmla="*/ 0 w 24"/>
                <a:gd name="T35" fmla="*/ 60 h 61"/>
                <a:gd name="T36" fmla="*/ 8 w 24"/>
                <a:gd name="T37" fmla="*/ 61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1"/>
                <a:gd name="T59" fmla="*/ 24 w 24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1">
                  <a:moveTo>
                    <a:pt x="8" y="61"/>
                  </a:moveTo>
                  <a:lnTo>
                    <a:pt x="9" y="56"/>
                  </a:lnTo>
                  <a:lnTo>
                    <a:pt x="10" y="51"/>
                  </a:lnTo>
                  <a:lnTo>
                    <a:pt x="11" y="44"/>
                  </a:lnTo>
                  <a:lnTo>
                    <a:pt x="12" y="36"/>
                  </a:lnTo>
                  <a:lnTo>
                    <a:pt x="14" y="29"/>
                  </a:lnTo>
                  <a:lnTo>
                    <a:pt x="16" y="20"/>
                  </a:lnTo>
                  <a:lnTo>
                    <a:pt x="20" y="12"/>
                  </a:lnTo>
                  <a:lnTo>
                    <a:pt x="24" y="5"/>
                  </a:lnTo>
                  <a:lnTo>
                    <a:pt x="16" y="0"/>
                  </a:lnTo>
                  <a:lnTo>
                    <a:pt x="12" y="9"/>
                  </a:lnTo>
                  <a:lnTo>
                    <a:pt x="8" y="18"/>
                  </a:lnTo>
                  <a:lnTo>
                    <a:pt x="6" y="27"/>
                  </a:lnTo>
                  <a:lnTo>
                    <a:pt x="4" y="34"/>
                  </a:lnTo>
                  <a:lnTo>
                    <a:pt x="2" y="42"/>
                  </a:lnTo>
                  <a:lnTo>
                    <a:pt x="1" y="50"/>
                  </a:lnTo>
                  <a:lnTo>
                    <a:pt x="1" y="55"/>
                  </a:lnTo>
                  <a:lnTo>
                    <a:pt x="0" y="60"/>
                  </a:lnTo>
                  <a:lnTo>
                    <a:pt x="8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94" name="Freeform 1132"/>
            <p:cNvSpPr>
              <a:spLocks/>
            </p:cNvSpPr>
            <p:nvPr/>
          </p:nvSpPr>
          <p:spPr bwMode="auto">
            <a:xfrm>
              <a:off x="300" y="3487"/>
              <a:ext cx="65" cy="107"/>
            </a:xfrm>
            <a:custGeom>
              <a:avLst/>
              <a:gdLst>
                <a:gd name="T0" fmla="*/ 65 w 65"/>
                <a:gd name="T1" fmla="*/ 97 h 107"/>
                <a:gd name="T2" fmla="*/ 65 w 65"/>
                <a:gd name="T3" fmla="*/ 99 h 107"/>
                <a:gd name="T4" fmla="*/ 65 w 65"/>
                <a:gd name="T5" fmla="*/ 102 h 107"/>
                <a:gd name="T6" fmla="*/ 64 w 65"/>
                <a:gd name="T7" fmla="*/ 103 h 107"/>
                <a:gd name="T8" fmla="*/ 63 w 65"/>
                <a:gd name="T9" fmla="*/ 105 h 107"/>
                <a:gd name="T10" fmla="*/ 59 w 65"/>
                <a:gd name="T11" fmla="*/ 107 h 107"/>
                <a:gd name="T12" fmla="*/ 54 w 65"/>
                <a:gd name="T13" fmla="*/ 107 h 107"/>
                <a:gd name="T14" fmla="*/ 48 w 65"/>
                <a:gd name="T15" fmla="*/ 104 h 107"/>
                <a:gd name="T16" fmla="*/ 41 w 65"/>
                <a:gd name="T17" fmla="*/ 100 h 107"/>
                <a:gd name="T18" fmla="*/ 35 w 65"/>
                <a:gd name="T19" fmla="*/ 94 h 107"/>
                <a:gd name="T20" fmla="*/ 27 w 65"/>
                <a:gd name="T21" fmla="*/ 88 h 107"/>
                <a:gd name="T22" fmla="*/ 21 w 65"/>
                <a:gd name="T23" fmla="*/ 80 h 107"/>
                <a:gd name="T24" fmla="*/ 14 w 65"/>
                <a:gd name="T25" fmla="*/ 71 h 107"/>
                <a:gd name="T26" fmla="*/ 8 w 65"/>
                <a:gd name="T27" fmla="*/ 62 h 107"/>
                <a:gd name="T28" fmla="*/ 4 w 65"/>
                <a:gd name="T29" fmla="*/ 51 h 107"/>
                <a:gd name="T30" fmla="*/ 2 w 65"/>
                <a:gd name="T31" fmla="*/ 40 h 107"/>
                <a:gd name="T32" fmla="*/ 0 w 65"/>
                <a:gd name="T33" fmla="*/ 27 h 107"/>
                <a:gd name="T34" fmla="*/ 1 w 65"/>
                <a:gd name="T35" fmla="*/ 14 h 107"/>
                <a:gd name="T36" fmla="*/ 4 w 65"/>
                <a:gd name="T37" fmla="*/ 2 h 107"/>
                <a:gd name="T38" fmla="*/ 5 w 65"/>
                <a:gd name="T39" fmla="*/ 0 h 107"/>
                <a:gd name="T40" fmla="*/ 6 w 65"/>
                <a:gd name="T41" fmla="*/ 0 h 107"/>
                <a:gd name="T42" fmla="*/ 8 w 65"/>
                <a:gd name="T43" fmla="*/ 0 h 107"/>
                <a:gd name="T44" fmla="*/ 10 w 65"/>
                <a:gd name="T45" fmla="*/ 0 h 107"/>
                <a:gd name="T46" fmla="*/ 17 w 65"/>
                <a:gd name="T47" fmla="*/ 3 h 107"/>
                <a:gd name="T48" fmla="*/ 23 w 65"/>
                <a:gd name="T49" fmla="*/ 8 h 107"/>
                <a:gd name="T50" fmla="*/ 29 w 65"/>
                <a:gd name="T51" fmla="*/ 14 h 107"/>
                <a:gd name="T52" fmla="*/ 37 w 65"/>
                <a:gd name="T53" fmla="*/ 22 h 107"/>
                <a:gd name="T54" fmla="*/ 43 w 65"/>
                <a:gd name="T55" fmla="*/ 30 h 107"/>
                <a:gd name="T56" fmla="*/ 49 w 65"/>
                <a:gd name="T57" fmla="*/ 38 h 107"/>
                <a:gd name="T58" fmla="*/ 54 w 65"/>
                <a:gd name="T59" fmla="*/ 46 h 107"/>
                <a:gd name="T60" fmla="*/ 57 w 65"/>
                <a:gd name="T61" fmla="*/ 55 h 107"/>
                <a:gd name="T62" fmla="*/ 59 w 65"/>
                <a:gd name="T63" fmla="*/ 64 h 107"/>
                <a:gd name="T64" fmla="*/ 61 w 65"/>
                <a:gd name="T65" fmla="*/ 71 h 107"/>
                <a:gd name="T66" fmla="*/ 63 w 65"/>
                <a:gd name="T67" fmla="*/ 79 h 107"/>
                <a:gd name="T68" fmla="*/ 64 w 65"/>
                <a:gd name="T69" fmla="*/ 86 h 107"/>
                <a:gd name="T70" fmla="*/ 64 w 65"/>
                <a:gd name="T71" fmla="*/ 92 h 107"/>
                <a:gd name="T72" fmla="*/ 65 w 65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65" y="97"/>
                  </a:moveTo>
                  <a:lnTo>
                    <a:pt x="65" y="99"/>
                  </a:lnTo>
                  <a:lnTo>
                    <a:pt x="65" y="102"/>
                  </a:lnTo>
                  <a:lnTo>
                    <a:pt x="64" y="103"/>
                  </a:lnTo>
                  <a:lnTo>
                    <a:pt x="63" y="105"/>
                  </a:lnTo>
                  <a:lnTo>
                    <a:pt x="59" y="107"/>
                  </a:lnTo>
                  <a:lnTo>
                    <a:pt x="54" y="107"/>
                  </a:lnTo>
                  <a:lnTo>
                    <a:pt x="48" y="104"/>
                  </a:lnTo>
                  <a:lnTo>
                    <a:pt x="41" y="100"/>
                  </a:lnTo>
                  <a:lnTo>
                    <a:pt x="35" y="94"/>
                  </a:lnTo>
                  <a:lnTo>
                    <a:pt x="27" y="88"/>
                  </a:lnTo>
                  <a:lnTo>
                    <a:pt x="21" y="80"/>
                  </a:lnTo>
                  <a:lnTo>
                    <a:pt x="14" y="71"/>
                  </a:lnTo>
                  <a:lnTo>
                    <a:pt x="8" y="62"/>
                  </a:lnTo>
                  <a:lnTo>
                    <a:pt x="4" y="51"/>
                  </a:lnTo>
                  <a:lnTo>
                    <a:pt x="2" y="40"/>
                  </a:lnTo>
                  <a:lnTo>
                    <a:pt x="0" y="27"/>
                  </a:lnTo>
                  <a:lnTo>
                    <a:pt x="1" y="14"/>
                  </a:lnTo>
                  <a:lnTo>
                    <a:pt x="4" y="2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7" y="3"/>
                  </a:lnTo>
                  <a:lnTo>
                    <a:pt x="23" y="8"/>
                  </a:lnTo>
                  <a:lnTo>
                    <a:pt x="29" y="14"/>
                  </a:lnTo>
                  <a:lnTo>
                    <a:pt x="37" y="22"/>
                  </a:lnTo>
                  <a:lnTo>
                    <a:pt x="43" y="30"/>
                  </a:lnTo>
                  <a:lnTo>
                    <a:pt x="49" y="38"/>
                  </a:lnTo>
                  <a:lnTo>
                    <a:pt x="54" y="46"/>
                  </a:lnTo>
                  <a:lnTo>
                    <a:pt x="57" y="55"/>
                  </a:lnTo>
                  <a:lnTo>
                    <a:pt x="59" y="64"/>
                  </a:lnTo>
                  <a:lnTo>
                    <a:pt x="61" y="71"/>
                  </a:lnTo>
                  <a:lnTo>
                    <a:pt x="63" y="79"/>
                  </a:lnTo>
                  <a:lnTo>
                    <a:pt x="64" y="86"/>
                  </a:lnTo>
                  <a:lnTo>
                    <a:pt x="64" y="92"/>
                  </a:lnTo>
                  <a:lnTo>
                    <a:pt x="65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95" name="Freeform 1133"/>
            <p:cNvSpPr>
              <a:spLocks/>
            </p:cNvSpPr>
            <p:nvPr/>
          </p:nvSpPr>
          <p:spPr bwMode="auto">
            <a:xfrm>
              <a:off x="295" y="3487"/>
              <a:ext cx="74" cy="111"/>
            </a:xfrm>
            <a:custGeom>
              <a:avLst/>
              <a:gdLst>
                <a:gd name="T0" fmla="*/ 5 w 74"/>
                <a:gd name="T1" fmla="*/ 0 h 111"/>
                <a:gd name="T2" fmla="*/ 1 w 74"/>
                <a:gd name="T3" fmla="*/ 14 h 111"/>
                <a:gd name="T4" fmla="*/ 0 w 74"/>
                <a:gd name="T5" fmla="*/ 27 h 111"/>
                <a:gd name="T6" fmla="*/ 1 w 74"/>
                <a:gd name="T7" fmla="*/ 40 h 111"/>
                <a:gd name="T8" fmla="*/ 5 w 74"/>
                <a:gd name="T9" fmla="*/ 52 h 111"/>
                <a:gd name="T10" fmla="*/ 10 w 74"/>
                <a:gd name="T11" fmla="*/ 64 h 111"/>
                <a:gd name="T12" fmla="*/ 15 w 74"/>
                <a:gd name="T13" fmla="*/ 74 h 111"/>
                <a:gd name="T14" fmla="*/ 22 w 74"/>
                <a:gd name="T15" fmla="*/ 83 h 111"/>
                <a:gd name="T16" fmla="*/ 29 w 74"/>
                <a:gd name="T17" fmla="*/ 91 h 111"/>
                <a:gd name="T18" fmla="*/ 36 w 74"/>
                <a:gd name="T19" fmla="*/ 99 h 111"/>
                <a:gd name="T20" fmla="*/ 44 w 74"/>
                <a:gd name="T21" fmla="*/ 104 h 111"/>
                <a:gd name="T22" fmla="*/ 51 w 74"/>
                <a:gd name="T23" fmla="*/ 108 h 111"/>
                <a:gd name="T24" fmla="*/ 58 w 74"/>
                <a:gd name="T25" fmla="*/ 111 h 111"/>
                <a:gd name="T26" fmla="*/ 64 w 74"/>
                <a:gd name="T27" fmla="*/ 111 h 111"/>
                <a:gd name="T28" fmla="*/ 70 w 74"/>
                <a:gd name="T29" fmla="*/ 109 h 111"/>
                <a:gd name="T30" fmla="*/ 72 w 74"/>
                <a:gd name="T31" fmla="*/ 107 h 111"/>
                <a:gd name="T32" fmla="*/ 74 w 74"/>
                <a:gd name="T33" fmla="*/ 103 h 111"/>
                <a:gd name="T34" fmla="*/ 74 w 74"/>
                <a:gd name="T35" fmla="*/ 100 h 111"/>
                <a:gd name="T36" fmla="*/ 74 w 74"/>
                <a:gd name="T37" fmla="*/ 96 h 111"/>
                <a:gd name="T38" fmla="*/ 66 w 74"/>
                <a:gd name="T39" fmla="*/ 97 h 111"/>
                <a:gd name="T40" fmla="*/ 66 w 74"/>
                <a:gd name="T41" fmla="*/ 99 h 111"/>
                <a:gd name="T42" fmla="*/ 66 w 74"/>
                <a:gd name="T43" fmla="*/ 101 h 111"/>
                <a:gd name="T44" fmla="*/ 65 w 74"/>
                <a:gd name="T45" fmla="*/ 101 h 111"/>
                <a:gd name="T46" fmla="*/ 66 w 74"/>
                <a:gd name="T47" fmla="*/ 101 h 111"/>
                <a:gd name="T48" fmla="*/ 64 w 74"/>
                <a:gd name="T49" fmla="*/ 102 h 111"/>
                <a:gd name="T50" fmla="*/ 60 w 74"/>
                <a:gd name="T51" fmla="*/ 102 h 111"/>
                <a:gd name="T52" fmla="*/ 54 w 74"/>
                <a:gd name="T53" fmla="*/ 100 h 111"/>
                <a:gd name="T54" fmla="*/ 49 w 74"/>
                <a:gd name="T55" fmla="*/ 97 h 111"/>
                <a:gd name="T56" fmla="*/ 42 w 74"/>
                <a:gd name="T57" fmla="*/ 91 h 111"/>
                <a:gd name="T58" fmla="*/ 35 w 74"/>
                <a:gd name="T59" fmla="*/ 85 h 111"/>
                <a:gd name="T60" fmla="*/ 29 w 74"/>
                <a:gd name="T61" fmla="*/ 77 h 111"/>
                <a:gd name="T62" fmla="*/ 23 w 74"/>
                <a:gd name="T63" fmla="*/ 69 h 111"/>
                <a:gd name="T64" fmla="*/ 17 w 74"/>
                <a:gd name="T65" fmla="*/ 59 h 111"/>
                <a:gd name="T66" fmla="*/ 13 w 74"/>
                <a:gd name="T67" fmla="*/ 49 h 111"/>
                <a:gd name="T68" fmla="*/ 11 w 74"/>
                <a:gd name="T69" fmla="*/ 38 h 111"/>
                <a:gd name="T70" fmla="*/ 10 w 74"/>
                <a:gd name="T71" fmla="*/ 27 h 111"/>
                <a:gd name="T72" fmla="*/ 10 w 74"/>
                <a:gd name="T73" fmla="*/ 15 h 111"/>
                <a:gd name="T74" fmla="*/ 13 w 74"/>
                <a:gd name="T75" fmla="*/ 3 h 111"/>
                <a:gd name="T76" fmla="*/ 5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5" y="0"/>
                  </a:moveTo>
                  <a:lnTo>
                    <a:pt x="1" y="14"/>
                  </a:lnTo>
                  <a:lnTo>
                    <a:pt x="0" y="27"/>
                  </a:lnTo>
                  <a:lnTo>
                    <a:pt x="1" y="40"/>
                  </a:lnTo>
                  <a:lnTo>
                    <a:pt x="5" y="52"/>
                  </a:lnTo>
                  <a:lnTo>
                    <a:pt x="10" y="64"/>
                  </a:lnTo>
                  <a:lnTo>
                    <a:pt x="15" y="74"/>
                  </a:lnTo>
                  <a:lnTo>
                    <a:pt x="22" y="83"/>
                  </a:lnTo>
                  <a:lnTo>
                    <a:pt x="29" y="91"/>
                  </a:lnTo>
                  <a:lnTo>
                    <a:pt x="36" y="99"/>
                  </a:lnTo>
                  <a:lnTo>
                    <a:pt x="44" y="104"/>
                  </a:lnTo>
                  <a:lnTo>
                    <a:pt x="51" y="108"/>
                  </a:lnTo>
                  <a:lnTo>
                    <a:pt x="58" y="111"/>
                  </a:lnTo>
                  <a:lnTo>
                    <a:pt x="64" y="111"/>
                  </a:lnTo>
                  <a:lnTo>
                    <a:pt x="70" y="109"/>
                  </a:lnTo>
                  <a:lnTo>
                    <a:pt x="72" y="107"/>
                  </a:lnTo>
                  <a:lnTo>
                    <a:pt x="74" y="103"/>
                  </a:lnTo>
                  <a:lnTo>
                    <a:pt x="74" y="100"/>
                  </a:lnTo>
                  <a:lnTo>
                    <a:pt x="74" y="96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2"/>
                  </a:lnTo>
                  <a:lnTo>
                    <a:pt x="60" y="102"/>
                  </a:lnTo>
                  <a:lnTo>
                    <a:pt x="54" y="100"/>
                  </a:lnTo>
                  <a:lnTo>
                    <a:pt x="49" y="97"/>
                  </a:lnTo>
                  <a:lnTo>
                    <a:pt x="42" y="91"/>
                  </a:lnTo>
                  <a:lnTo>
                    <a:pt x="35" y="85"/>
                  </a:lnTo>
                  <a:lnTo>
                    <a:pt x="29" y="77"/>
                  </a:lnTo>
                  <a:lnTo>
                    <a:pt x="23" y="69"/>
                  </a:lnTo>
                  <a:lnTo>
                    <a:pt x="17" y="59"/>
                  </a:lnTo>
                  <a:lnTo>
                    <a:pt x="13" y="49"/>
                  </a:lnTo>
                  <a:lnTo>
                    <a:pt x="11" y="38"/>
                  </a:lnTo>
                  <a:lnTo>
                    <a:pt x="10" y="27"/>
                  </a:lnTo>
                  <a:lnTo>
                    <a:pt x="10" y="15"/>
                  </a:lnTo>
                  <a:lnTo>
                    <a:pt x="13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96" name="Freeform 1134"/>
            <p:cNvSpPr>
              <a:spLocks/>
            </p:cNvSpPr>
            <p:nvPr/>
          </p:nvSpPr>
          <p:spPr bwMode="auto">
            <a:xfrm>
              <a:off x="300" y="3483"/>
              <a:ext cx="53" cy="45"/>
            </a:xfrm>
            <a:custGeom>
              <a:avLst/>
              <a:gdLst>
                <a:gd name="T0" fmla="*/ 53 w 53"/>
                <a:gd name="T1" fmla="*/ 40 h 45"/>
                <a:gd name="T2" fmla="*/ 47 w 53"/>
                <a:gd name="T3" fmla="*/ 31 h 45"/>
                <a:gd name="T4" fmla="*/ 40 w 53"/>
                <a:gd name="T5" fmla="*/ 23 h 45"/>
                <a:gd name="T6" fmla="*/ 32 w 53"/>
                <a:gd name="T7" fmla="*/ 15 h 45"/>
                <a:gd name="T8" fmla="*/ 25 w 53"/>
                <a:gd name="T9" fmla="*/ 8 h 45"/>
                <a:gd name="T10" fmla="*/ 19 w 53"/>
                <a:gd name="T11" fmla="*/ 4 h 45"/>
                <a:gd name="T12" fmla="*/ 12 w 53"/>
                <a:gd name="T13" fmla="*/ 1 h 45"/>
                <a:gd name="T14" fmla="*/ 9 w 53"/>
                <a:gd name="T15" fmla="*/ 0 h 45"/>
                <a:gd name="T16" fmla="*/ 6 w 53"/>
                <a:gd name="T17" fmla="*/ 0 h 45"/>
                <a:gd name="T18" fmla="*/ 3 w 53"/>
                <a:gd name="T19" fmla="*/ 1 h 45"/>
                <a:gd name="T20" fmla="*/ 0 w 53"/>
                <a:gd name="T21" fmla="*/ 4 h 45"/>
                <a:gd name="T22" fmla="*/ 8 w 53"/>
                <a:gd name="T23" fmla="*/ 7 h 45"/>
                <a:gd name="T24" fmla="*/ 8 w 53"/>
                <a:gd name="T25" fmla="*/ 8 h 45"/>
                <a:gd name="T26" fmla="*/ 7 w 53"/>
                <a:gd name="T27" fmla="*/ 8 h 45"/>
                <a:gd name="T28" fmla="*/ 8 w 53"/>
                <a:gd name="T29" fmla="*/ 8 h 45"/>
                <a:gd name="T30" fmla="*/ 9 w 53"/>
                <a:gd name="T31" fmla="*/ 8 h 45"/>
                <a:gd name="T32" fmla="*/ 13 w 53"/>
                <a:gd name="T33" fmla="*/ 12 h 45"/>
                <a:gd name="T34" fmla="*/ 20 w 53"/>
                <a:gd name="T35" fmla="*/ 16 h 45"/>
                <a:gd name="T36" fmla="*/ 26 w 53"/>
                <a:gd name="T37" fmla="*/ 22 h 45"/>
                <a:gd name="T38" fmla="*/ 33 w 53"/>
                <a:gd name="T39" fmla="*/ 28 h 45"/>
                <a:gd name="T40" fmla="*/ 40 w 53"/>
                <a:gd name="T41" fmla="*/ 37 h 45"/>
                <a:gd name="T42" fmla="*/ 45 w 53"/>
                <a:gd name="T43" fmla="*/ 45 h 45"/>
                <a:gd name="T44" fmla="*/ 53 w 53"/>
                <a:gd name="T45" fmla="*/ 40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5"/>
                <a:gd name="T71" fmla="*/ 53 w 53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5">
                  <a:moveTo>
                    <a:pt x="53" y="40"/>
                  </a:moveTo>
                  <a:lnTo>
                    <a:pt x="47" y="31"/>
                  </a:lnTo>
                  <a:lnTo>
                    <a:pt x="40" y="23"/>
                  </a:lnTo>
                  <a:lnTo>
                    <a:pt x="32" y="15"/>
                  </a:lnTo>
                  <a:lnTo>
                    <a:pt x="25" y="8"/>
                  </a:lnTo>
                  <a:lnTo>
                    <a:pt x="19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0" y="4"/>
                  </a:lnTo>
                  <a:lnTo>
                    <a:pt x="8" y="7"/>
                  </a:lnTo>
                  <a:lnTo>
                    <a:pt x="8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9" y="8"/>
                  </a:lnTo>
                  <a:lnTo>
                    <a:pt x="13" y="12"/>
                  </a:lnTo>
                  <a:lnTo>
                    <a:pt x="20" y="16"/>
                  </a:lnTo>
                  <a:lnTo>
                    <a:pt x="26" y="22"/>
                  </a:lnTo>
                  <a:lnTo>
                    <a:pt x="33" y="28"/>
                  </a:lnTo>
                  <a:lnTo>
                    <a:pt x="40" y="37"/>
                  </a:lnTo>
                  <a:lnTo>
                    <a:pt x="45" y="45"/>
                  </a:lnTo>
                  <a:lnTo>
                    <a:pt x="53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97" name="Freeform 1135"/>
            <p:cNvSpPr>
              <a:spLocks/>
            </p:cNvSpPr>
            <p:nvPr/>
          </p:nvSpPr>
          <p:spPr bwMode="auto">
            <a:xfrm>
              <a:off x="345" y="3523"/>
              <a:ext cx="24" cy="61"/>
            </a:xfrm>
            <a:custGeom>
              <a:avLst/>
              <a:gdLst>
                <a:gd name="T0" fmla="*/ 24 w 24"/>
                <a:gd name="T1" fmla="*/ 60 h 61"/>
                <a:gd name="T2" fmla="*/ 23 w 24"/>
                <a:gd name="T3" fmla="*/ 55 h 61"/>
                <a:gd name="T4" fmla="*/ 23 w 24"/>
                <a:gd name="T5" fmla="*/ 50 h 61"/>
                <a:gd name="T6" fmla="*/ 22 w 24"/>
                <a:gd name="T7" fmla="*/ 42 h 61"/>
                <a:gd name="T8" fmla="*/ 20 w 24"/>
                <a:gd name="T9" fmla="*/ 34 h 61"/>
                <a:gd name="T10" fmla="*/ 18 w 24"/>
                <a:gd name="T11" fmla="*/ 27 h 61"/>
                <a:gd name="T12" fmla="*/ 16 w 24"/>
                <a:gd name="T13" fmla="*/ 18 h 61"/>
                <a:gd name="T14" fmla="*/ 12 w 24"/>
                <a:gd name="T15" fmla="*/ 9 h 61"/>
                <a:gd name="T16" fmla="*/ 8 w 24"/>
                <a:gd name="T17" fmla="*/ 0 h 61"/>
                <a:gd name="T18" fmla="*/ 0 w 24"/>
                <a:gd name="T19" fmla="*/ 5 h 61"/>
                <a:gd name="T20" fmla="*/ 4 w 24"/>
                <a:gd name="T21" fmla="*/ 12 h 61"/>
                <a:gd name="T22" fmla="*/ 8 w 24"/>
                <a:gd name="T23" fmla="*/ 20 h 61"/>
                <a:gd name="T24" fmla="*/ 10 w 24"/>
                <a:gd name="T25" fmla="*/ 29 h 61"/>
                <a:gd name="T26" fmla="*/ 12 w 24"/>
                <a:gd name="T27" fmla="*/ 37 h 61"/>
                <a:gd name="T28" fmla="*/ 13 w 24"/>
                <a:gd name="T29" fmla="*/ 44 h 61"/>
                <a:gd name="T30" fmla="*/ 14 w 24"/>
                <a:gd name="T31" fmla="*/ 51 h 61"/>
                <a:gd name="T32" fmla="*/ 15 w 24"/>
                <a:gd name="T33" fmla="*/ 56 h 61"/>
                <a:gd name="T34" fmla="*/ 16 w 24"/>
                <a:gd name="T35" fmla="*/ 61 h 61"/>
                <a:gd name="T36" fmla="*/ 24 w 24"/>
                <a:gd name="T37" fmla="*/ 60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1"/>
                <a:gd name="T59" fmla="*/ 24 w 24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1">
                  <a:moveTo>
                    <a:pt x="24" y="60"/>
                  </a:moveTo>
                  <a:lnTo>
                    <a:pt x="23" y="55"/>
                  </a:lnTo>
                  <a:lnTo>
                    <a:pt x="23" y="50"/>
                  </a:lnTo>
                  <a:lnTo>
                    <a:pt x="22" y="42"/>
                  </a:lnTo>
                  <a:lnTo>
                    <a:pt x="20" y="34"/>
                  </a:lnTo>
                  <a:lnTo>
                    <a:pt x="18" y="27"/>
                  </a:lnTo>
                  <a:lnTo>
                    <a:pt x="16" y="18"/>
                  </a:lnTo>
                  <a:lnTo>
                    <a:pt x="12" y="9"/>
                  </a:lnTo>
                  <a:lnTo>
                    <a:pt x="8" y="0"/>
                  </a:lnTo>
                  <a:lnTo>
                    <a:pt x="0" y="5"/>
                  </a:lnTo>
                  <a:lnTo>
                    <a:pt x="4" y="12"/>
                  </a:lnTo>
                  <a:lnTo>
                    <a:pt x="8" y="20"/>
                  </a:lnTo>
                  <a:lnTo>
                    <a:pt x="10" y="29"/>
                  </a:lnTo>
                  <a:lnTo>
                    <a:pt x="12" y="37"/>
                  </a:lnTo>
                  <a:lnTo>
                    <a:pt x="13" y="44"/>
                  </a:lnTo>
                  <a:lnTo>
                    <a:pt x="14" y="51"/>
                  </a:lnTo>
                  <a:lnTo>
                    <a:pt x="15" y="56"/>
                  </a:lnTo>
                  <a:lnTo>
                    <a:pt x="16" y="61"/>
                  </a:lnTo>
                  <a:lnTo>
                    <a:pt x="24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98" name="Freeform 1136"/>
            <p:cNvSpPr>
              <a:spLocks/>
            </p:cNvSpPr>
            <p:nvPr/>
          </p:nvSpPr>
          <p:spPr bwMode="auto">
            <a:xfrm>
              <a:off x="5443" y="3613"/>
              <a:ext cx="65" cy="96"/>
            </a:xfrm>
            <a:custGeom>
              <a:avLst/>
              <a:gdLst>
                <a:gd name="T0" fmla="*/ 0 w 65"/>
                <a:gd name="T1" fmla="*/ 87 h 96"/>
                <a:gd name="T2" fmla="*/ 0 w 65"/>
                <a:gd name="T3" fmla="*/ 89 h 96"/>
                <a:gd name="T4" fmla="*/ 0 w 65"/>
                <a:gd name="T5" fmla="*/ 91 h 96"/>
                <a:gd name="T6" fmla="*/ 1 w 65"/>
                <a:gd name="T7" fmla="*/ 94 h 96"/>
                <a:gd name="T8" fmla="*/ 2 w 65"/>
                <a:gd name="T9" fmla="*/ 95 h 96"/>
                <a:gd name="T10" fmla="*/ 6 w 65"/>
                <a:gd name="T11" fmla="*/ 96 h 96"/>
                <a:gd name="T12" fmla="*/ 11 w 65"/>
                <a:gd name="T13" fmla="*/ 96 h 96"/>
                <a:gd name="T14" fmla="*/ 17 w 65"/>
                <a:gd name="T15" fmla="*/ 94 h 96"/>
                <a:gd name="T16" fmla="*/ 24 w 65"/>
                <a:gd name="T17" fmla="*/ 90 h 96"/>
                <a:gd name="T18" fmla="*/ 30 w 65"/>
                <a:gd name="T19" fmla="*/ 85 h 96"/>
                <a:gd name="T20" fmla="*/ 38 w 65"/>
                <a:gd name="T21" fmla="*/ 79 h 96"/>
                <a:gd name="T22" fmla="*/ 44 w 65"/>
                <a:gd name="T23" fmla="*/ 73 h 96"/>
                <a:gd name="T24" fmla="*/ 51 w 65"/>
                <a:gd name="T25" fmla="*/ 64 h 96"/>
                <a:gd name="T26" fmla="*/ 57 w 65"/>
                <a:gd name="T27" fmla="*/ 55 h 96"/>
                <a:gd name="T28" fmla="*/ 61 w 65"/>
                <a:gd name="T29" fmla="*/ 45 h 96"/>
                <a:gd name="T30" fmla="*/ 63 w 65"/>
                <a:gd name="T31" fmla="*/ 35 h 96"/>
                <a:gd name="T32" fmla="*/ 65 w 65"/>
                <a:gd name="T33" fmla="*/ 24 h 96"/>
                <a:gd name="T34" fmla="*/ 64 w 65"/>
                <a:gd name="T35" fmla="*/ 13 h 96"/>
                <a:gd name="T36" fmla="*/ 61 w 65"/>
                <a:gd name="T37" fmla="*/ 1 h 96"/>
                <a:gd name="T38" fmla="*/ 60 w 65"/>
                <a:gd name="T39" fmla="*/ 0 h 96"/>
                <a:gd name="T40" fmla="*/ 59 w 65"/>
                <a:gd name="T41" fmla="*/ 0 h 96"/>
                <a:gd name="T42" fmla="*/ 57 w 65"/>
                <a:gd name="T43" fmla="*/ 0 h 96"/>
                <a:gd name="T44" fmla="*/ 55 w 65"/>
                <a:gd name="T45" fmla="*/ 0 h 96"/>
                <a:gd name="T46" fmla="*/ 48 w 65"/>
                <a:gd name="T47" fmla="*/ 3 h 96"/>
                <a:gd name="T48" fmla="*/ 42 w 65"/>
                <a:gd name="T49" fmla="*/ 7 h 96"/>
                <a:gd name="T50" fmla="*/ 36 w 65"/>
                <a:gd name="T51" fmla="*/ 12 h 96"/>
                <a:gd name="T52" fmla="*/ 28 w 65"/>
                <a:gd name="T53" fmla="*/ 19 h 96"/>
                <a:gd name="T54" fmla="*/ 22 w 65"/>
                <a:gd name="T55" fmla="*/ 27 h 96"/>
                <a:gd name="T56" fmla="*/ 16 w 65"/>
                <a:gd name="T57" fmla="*/ 34 h 96"/>
                <a:gd name="T58" fmla="*/ 11 w 65"/>
                <a:gd name="T59" fmla="*/ 42 h 96"/>
                <a:gd name="T60" fmla="*/ 8 w 65"/>
                <a:gd name="T61" fmla="*/ 50 h 96"/>
                <a:gd name="T62" fmla="*/ 6 w 65"/>
                <a:gd name="T63" fmla="*/ 57 h 96"/>
                <a:gd name="T64" fmla="*/ 4 w 65"/>
                <a:gd name="T65" fmla="*/ 64 h 96"/>
                <a:gd name="T66" fmla="*/ 2 w 65"/>
                <a:gd name="T67" fmla="*/ 72 h 96"/>
                <a:gd name="T68" fmla="*/ 1 w 65"/>
                <a:gd name="T69" fmla="*/ 77 h 96"/>
                <a:gd name="T70" fmla="*/ 1 w 65"/>
                <a:gd name="T71" fmla="*/ 83 h 96"/>
                <a:gd name="T72" fmla="*/ 0 w 65"/>
                <a:gd name="T73" fmla="*/ 87 h 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96"/>
                <a:gd name="T113" fmla="*/ 65 w 65"/>
                <a:gd name="T114" fmla="*/ 96 h 9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96">
                  <a:moveTo>
                    <a:pt x="0" y="87"/>
                  </a:moveTo>
                  <a:lnTo>
                    <a:pt x="0" y="89"/>
                  </a:lnTo>
                  <a:lnTo>
                    <a:pt x="0" y="91"/>
                  </a:lnTo>
                  <a:lnTo>
                    <a:pt x="1" y="94"/>
                  </a:lnTo>
                  <a:lnTo>
                    <a:pt x="2" y="95"/>
                  </a:lnTo>
                  <a:lnTo>
                    <a:pt x="6" y="96"/>
                  </a:lnTo>
                  <a:lnTo>
                    <a:pt x="11" y="96"/>
                  </a:lnTo>
                  <a:lnTo>
                    <a:pt x="17" y="94"/>
                  </a:lnTo>
                  <a:lnTo>
                    <a:pt x="24" y="90"/>
                  </a:lnTo>
                  <a:lnTo>
                    <a:pt x="30" y="85"/>
                  </a:lnTo>
                  <a:lnTo>
                    <a:pt x="38" y="79"/>
                  </a:lnTo>
                  <a:lnTo>
                    <a:pt x="44" y="73"/>
                  </a:lnTo>
                  <a:lnTo>
                    <a:pt x="51" y="64"/>
                  </a:lnTo>
                  <a:lnTo>
                    <a:pt x="57" y="55"/>
                  </a:lnTo>
                  <a:lnTo>
                    <a:pt x="61" y="45"/>
                  </a:lnTo>
                  <a:lnTo>
                    <a:pt x="63" y="35"/>
                  </a:lnTo>
                  <a:lnTo>
                    <a:pt x="65" y="24"/>
                  </a:lnTo>
                  <a:lnTo>
                    <a:pt x="64" y="13"/>
                  </a:lnTo>
                  <a:lnTo>
                    <a:pt x="61" y="1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48" y="3"/>
                  </a:lnTo>
                  <a:lnTo>
                    <a:pt x="42" y="7"/>
                  </a:lnTo>
                  <a:lnTo>
                    <a:pt x="36" y="12"/>
                  </a:lnTo>
                  <a:lnTo>
                    <a:pt x="28" y="19"/>
                  </a:lnTo>
                  <a:lnTo>
                    <a:pt x="22" y="27"/>
                  </a:lnTo>
                  <a:lnTo>
                    <a:pt x="16" y="34"/>
                  </a:lnTo>
                  <a:lnTo>
                    <a:pt x="11" y="42"/>
                  </a:lnTo>
                  <a:lnTo>
                    <a:pt x="8" y="50"/>
                  </a:lnTo>
                  <a:lnTo>
                    <a:pt x="6" y="57"/>
                  </a:lnTo>
                  <a:lnTo>
                    <a:pt x="4" y="64"/>
                  </a:lnTo>
                  <a:lnTo>
                    <a:pt x="2" y="72"/>
                  </a:lnTo>
                  <a:lnTo>
                    <a:pt x="1" y="77"/>
                  </a:lnTo>
                  <a:lnTo>
                    <a:pt x="1" y="83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99" name="Freeform 1137"/>
            <p:cNvSpPr>
              <a:spLocks/>
            </p:cNvSpPr>
            <p:nvPr/>
          </p:nvSpPr>
          <p:spPr bwMode="auto">
            <a:xfrm>
              <a:off x="5439" y="3613"/>
              <a:ext cx="74" cy="100"/>
            </a:xfrm>
            <a:custGeom>
              <a:avLst/>
              <a:gdLst>
                <a:gd name="T0" fmla="*/ 61 w 74"/>
                <a:gd name="T1" fmla="*/ 4 h 100"/>
                <a:gd name="T2" fmla="*/ 64 w 74"/>
                <a:gd name="T3" fmla="*/ 13 h 100"/>
                <a:gd name="T4" fmla="*/ 64 w 74"/>
                <a:gd name="T5" fmla="*/ 24 h 100"/>
                <a:gd name="T6" fmla="*/ 63 w 74"/>
                <a:gd name="T7" fmla="*/ 34 h 100"/>
                <a:gd name="T8" fmla="*/ 61 w 74"/>
                <a:gd name="T9" fmla="*/ 44 h 100"/>
                <a:gd name="T10" fmla="*/ 57 w 74"/>
                <a:gd name="T11" fmla="*/ 53 h 100"/>
                <a:gd name="T12" fmla="*/ 51 w 74"/>
                <a:gd name="T13" fmla="*/ 62 h 100"/>
                <a:gd name="T14" fmla="*/ 45 w 74"/>
                <a:gd name="T15" fmla="*/ 69 h 100"/>
                <a:gd name="T16" fmla="*/ 39 w 74"/>
                <a:gd name="T17" fmla="*/ 76 h 100"/>
                <a:gd name="T18" fmla="*/ 32 w 74"/>
                <a:gd name="T19" fmla="*/ 82 h 100"/>
                <a:gd name="T20" fmla="*/ 26 w 74"/>
                <a:gd name="T21" fmla="*/ 86 h 100"/>
                <a:gd name="T22" fmla="*/ 20 w 74"/>
                <a:gd name="T23" fmla="*/ 89 h 100"/>
                <a:gd name="T24" fmla="*/ 14 w 74"/>
                <a:gd name="T25" fmla="*/ 91 h 100"/>
                <a:gd name="T26" fmla="*/ 10 w 74"/>
                <a:gd name="T27" fmla="*/ 91 h 100"/>
                <a:gd name="T28" fmla="*/ 8 w 74"/>
                <a:gd name="T29" fmla="*/ 90 h 100"/>
                <a:gd name="T30" fmla="*/ 9 w 74"/>
                <a:gd name="T31" fmla="*/ 90 h 100"/>
                <a:gd name="T32" fmla="*/ 8 w 74"/>
                <a:gd name="T33" fmla="*/ 90 h 100"/>
                <a:gd name="T34" fmla="*/ 8 w 74"/>
                <a:gd name="T35" fmla="*/ 89 h 100"/>
                <a:gd name="T36" fmla="*/ 8 w 74"/>
                <a:gd name="T37" fmla="*/ 87 h 100"/>
                <a:gd name="T38" fmla="*/ 0 w 74"/>
                <a:gd name="T39" fmla="*/ 86 h 100"/>
                <a:gd name="T40" fmla="*/ 0 w 74"/>
                <a:gd name="T41" fmla="*/ 89 h 100"/>
                <a:gd name="T42" fmla="*/ 0 w 74"/>
                <a:gd name="T43" fmla="*/ 93 h 100"/>
                <a:gd name="T44" fmla="*/ 2 w 74"/>
                <a:gd name="T45" fmla="*/ 96 h 100"/>
                <a:gd name="T46" fmla="*/ 5 w 74"/>
                <a:gd name="T47" fmla="*/ 99 h 100"/>
                <a:gd name="T48" fmla="*/ 10 w 74"/>
                <a:gd name="T49" fmla="*/ 100 h 100"/>
                <a:gd name="T50" fmla="*/ 16 w 74"/>
                <a:gd name="T51" fmla="*/ 100 h 100"/>
                <a:gd name="T52" fmla="*/ 23 w 74"/>
                <a:gd name="T53" fmla="*/ 98 h 100"/>
                <a:gd name="T54" fmla="*/ 30 w 74"/>
                <a:gd name="T55" fmla="*/ 94 h 100"/>
                <a:gd name="T56" fmla="*/ 38 w 74"/>
                <a:gd name="T57" fmla="*/ 89 h 100"/>
                <a:gd name="T58" fmla="*/ 45 w 74"/>
                <a:gd name="T59" fmla="*/ 83 h 100"/>
                <a:gd name="T60" fmla="*/ 52 w 74"/>
                <a:gd name="T61" fmla="*/ 75 h 100"/>
                <a:gd name="T62" fmla="*/ 59 w 74"/>
                <a:gd name="T63" fmla="*/ 67 h 100"/>
                <a:gd name="T64" fmla="*/ 64 w 74"/>
                <a:gd name="T65" fmla="*/ 57 h 100"/>
                <a:gd name="T66" fmla="*/ 69 w 74"/>
                <a:gd name="T67" fmla="*/ 48 h 100"/>
                <a:gd name="T68" fmla="*/ 73 w 74"/>
                <a:gd name="T69" fmla="*/ 37 h 100"/>
                <a:gd name="T70" fmla="*/ 74 w 74"/>
                <a:gd name="T71" fmla="*/ 24 h 100"/>
                <a:gd name="T72" fmla="*/ 73 w 74"/>
                <a:gd name="T73" fmla="*/ 12 h 100"/>
                <a:gd name="T74" fmla="*/ 69 w 74"/>
                <a:gd name="T75" fmla="*/ 0 h 100"/>
                <a:gd name="T76" fmla="*/ 61 w 74"/>
                <a:gd name="T77" fmla="*/ 4 h 10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00"/>
                <a:gd name="T119" fmla="*/ 74 w 74"/>
                <a:gd name="T120" fmla="*/ 100 h 10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00">
                  <a:moveTo>
                    <a:pt x="61" y="4"/>
                  </a:moveTo>
                  <a:lnTo>
                    <a:pt x="64" y="13"/>
                  </a:lnTo>
                  <a:lnTo>
                    <a:pt x="64" y="24"/>
                  </a:lnTo>
                  <a:lnTo>
                    <a:pt x="63" y="34"/>
                  </a:lnTo>
                  <a:lnTo>
                    <a:pt x="61" y="44"/>
                  </a:lnTo>
                  <a:lnTo>
                    <a:pt x="57" y="53"/>
                  </a:lnTo>
                  <a:lnTo>
                    <a:pt x="51" y="62"/>
                  </a:lnTo>
                  <a:lnTo>
                    <a:pt x="45" y="69"/>
                  </a:lnTo>
                  <a:lnTo>
                    <a:pt x="39" y="76"/>
                  </a:lnTo>
                  <a:lnTo>
                    <a:pt x="32" y="82"/>
                  </a:lnTo>
                  <a:lnTo>
                    <a:pt x="26" y="86"/>
                  </a:lnTo>
                  <a:lnTo>
                    <a:pt x="20" y="89"/>
                  </a:lnTo>
                  <a:lnTo>
                    <a:pt x="14" y="91"/>
                  </a:lnTo>
                  <a:lnTo>
                    <a:pt x="10" y="91"/>
                  </a:lnTo>
                  <a:lnTo>
                    <a:pt x="8" y="90"/>
                  </a:lnTo>
                  <a:lnTo>
                    <a:pt x="9" y="90"/>
                  </a:lnTo>
                  <a:lnTo>
                    <a:pt x="8" y="90"/>
                  </a:lnTo>
                  <a:lnTo>
                    <a:pt x="8" y="89"/>
                  </a:lnTo>
                  <a:lnTo>
                    <a:pt x="8" y="87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2" y="96"/>
                  </a:lnTo>
                  <a:lnTo>
                    <a:pt x="5" y="99"/>
                  </a:lnTo>
                  <a:lnTo>
                    <a:pt x="10" y="100"/>
                  </a:lnTo>
                  <a:lnTo>
                    <a:pt x="16" y="100"/>
                  </a:lnTo>
                  <a:lnTo>
                    <a:pt x="23" y="98"/>
                  </a:lnTo>
                  <a:lnTo>
                    <a:pt x="30" y="94"/>
                  </a:lnTo>
                  <a:lnTo>
                    <a:pt x="38" y="89"/>
                  </a:lnTo>
                  <a:lnTo>
                    <a:pt x="45" y="83"/>
                  </a:lnTo>
                  <a:lnTo>
                    <a:pt x="52" y="75"/>
                  </a:lnTo>
                  <a:lnTo>
                    <a:pt x="59" y="67"/>
                  </a:lnTo>
                  <a:lnTo>
                    <a:pt x="64" y="57"/>
                  </a:lnTo>
                  <a:lnTo>
                    <a:pt x="69" y="48"/>
                  </a:lnTo>
                  <a:lnTo>
                    <a:pt x="73" y="37"/>
                  </a:lnTo>
                  <a:lnTo>
                    <a:pt x="74" y="24"/>
                  </a:lnTo>
                  <a:lnTo>
                    <a:pt x="73" y="12"/>
                  </a:lnTo>
                  <a:lnTo>
                    <a:pt x="69" y="0"/>
                  </a:lnTo>
                  <a:lnTo>
                    <a:pt x="61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00" name="Freeform 1138"/>
            <p:cNvSpPr>
              <a:spLocks/>
            </p:cNvSpPr>
            <p:nvPr/>
          </p:nvSpPr>
          <p:spPr bwMode="auto">
            <a:xfrm>
              <a:off x="5455" y="3608"/>
              <a:ext cx="53" cy="43"/>
            </a:xfrm>
            <a:custGeom>
              <a:avLst/>
              <a:gdLst>
                <a:gd name="T0" fmla="*/ 8 w 53"/>
                <a:gd name="T1" fmla="*/ 43 h 43"/>
                <a:gd name="T2" fmla="*/ 13 w 53"/>
                <a:gd name="T3" fmla="*/ 35 h 43"/>
                <a:gd name="T4" fmla="*/ 20 w 53"/>
                <a:gd name="T5" fmla="*/ 27 h 43"/>
                <a:gd name="T6" fmla="*/ 26 w 53"/>
                <a:gd name="T7" fmla="*/ 22 h 43"/>
                <a:gd name="T8" fmla="*/ 33 w 53"/>
                <a:gd name="T9" fmla="*/ 16 h 43"/>
                <a:gd name="T10" fmla="*/ 39 w 53"/>
                <a:gd name="T11" fmla="*/ 12 h 43"/>
                <a:gd name="T12" fmla="*/ 44 w 53"/>
                <a:gd name="T13" fmla="*/ 10 h 43"/>
                <a:gd name="T14" fmla="*/ 45 w 53"/>
                <a:gd name="T15" fmla="*/ 10 h 43"/>
                <a:gd name="T16" fmla="*/ 46 w 53"/>
                <a:gd name="T17" fmla="*/ 10 h 43"/>
                <a:gd name="T18" fmla="*/ 45 w 53"/>
                <a:gd name="T19" fmla="*/ 9 h 43"/>
                <a:gd name="T20" fmla="*/ 53 w 53"/>
                <a:gd name="T21" fmla="*/ 5 h 43"/>
                <a:gd name="T22" fmla="*/ 50 w 53"/>
                <a:gd name="T23" fmla="*/ 2 h 43"/>
                <a:gd name="T24" fmla="*/ 47 w 53"/>
                <a:gd name="T25" fmla="*/ 0 h 43"/>
                <a:gd name="T26" fmla="*/ 44 w 53"/>
                <a:gd name="T27" fmla="*/ 1 h 43"/>
                <a:gd name="T28" fmla="*/ 41 w 53"/>
                <a:gd name="T29" fmla="*/ 1 h 43"/>
                <a:gd name="T30" fmla="*/ 34 w 53"/>
                <a:gd name="T31" fmla="*/ 4 h 43"/>
                <a:gd name="T32" fmla="*/ 28 w 53"/>
                <a:gd name="T33" fmla="*/ 9 h 43"/>
                <a:gd name="T34" fmla="*/ 21 w 53"/>
                <a:gd name="T35" fmla="*/ 14 h 43"/>
                <a:gd name="T36" fmla="*/ 13 w 53"/>
                <a:gd name="T37" fmla="*/ 21 h 43"/>
                <a:gd name="T38" fmla="*/ 7 w 53"/>
                <a:gd name="T39" fmla="*/ 28 h 43"/>
                <a:gd name="T40" fmla="*/ 0 w 53"/>
                <a:gd name="T41" fmla="*/ 37 h 43"/>
                <a:gd name="T42" fmla="*/ 8 w 53"/>
                <a:gd name="T43" fmla="*/ 43 h 4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3"/>
                <a:gd name="T68" fmla="*/ 53 w 53"/>
                <a:gd name="T69" fmla="*/ 43 h 4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3">
                  <a:moveTo>
                    <a:pt x="8" y="43"/>
                  </a:moveTo>
                  <a:lnTo>
                    <a:pt x="13" y="35"/>
                  </a:lnTo>
                  <a:lnTo>
                    <a:pt x="20" y="27"/>
                  </a:lnTo>
                  <a:lnTo>
                    <a:pt x="26" y="22"/>
                  </a:lnTo>
                  <a:lnTo>
                    <a:pt x="33" y="16"/>
                  </a:lnTo>
                  <a:lnTo>
                    <a:pt x="39" y="12"/>
                  </a:lnTo>
                  <a:lnTo>
                    <a:pt x="44" y="10"/>
                  </a:lnTo>
                  <a:lnTo>
                    <a:pt x="45" y="10"/>
                  </a:lnTo>
                  <a:lnTo>
                    <a:pt x="46" y="10"/>
                  </a:lnTo>
                  <a:lnTo>
                    <a:pt x="45" y="9"/>
                  </a:lnTo>
                  <a:lnTo>
                    <a:pt x="53" y="5"/>
                  </a:lnTo>
                  <a:lnTo>
                    <a:pt x="50" y="2"/>
                  </a:lnTo>
                  <a:lnTo>
                    <a:pt x="47" y="0"/>
                  </a:lnTo>
                  <a:lnTo>
                    <a:pt x="44" y="1"/>
                  </a:lnTo>
                  <a:lnTo>
                    <a:pt x="41" y="1"/>
                  </a:lnTo>
                  <a:lnTo>
                    <a:pt x="34" y="4"/>
                  </a:lnTo>
                  <a:lnTo>
                    <a:pt x="28" y="9"/>
                  </a:lnTo>
                  <a:lnTo>
                    <a:pt x="21" y="14"/>
                  </a:lnTo>
                  <a:lnTo>
                    <a:pt x="13" y="21"/>
                  </a:lnTo>
                  <a:lnTo>
                    <a:pt x="7" y="28"/>
                  </a:lnTo>
                  <a:lnTo>
                    <a:pt x="0" y="37"/>
                  </a:lnTo>
                  <a:lnTo>
                    <a:pt x="8" y="4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01" name="Freeform 1139"/>
            <p:cNvSpPr>
              <a:spLocks/>
            </p:cNvSpPr>
            <p:nvPr/>
          </p:nvSpPr>
          <p:spPr bwMode="auto">
            <a:xfrm>
              <a:off x="5439" y="3645"/>
              <a:ext cx="24" cy="55"/>
            </a:xfrm>
            <a:custGeom>
              <a:avLst/>
              <a:gdLst>
                <a:gd name="T0" fmla="*/ 8 w 24"/>
                <a:gd name="T1" fmla="*/ 55 h 55"/>
                <a:gd name="T2" fmla="*/ 9 w 24"/>
                <a:gd name="T3" fmla="*/ 52 h 55"/>
                <a:gd name="T4" fmla="*/ 10 w 24"/>
                <a:gd name="T5" fmla="*/ 46 h 55"/>
                <a:gd name="T6" fmla="*/ 11 w 24"/>
                <a:gd name="T7" fmla="*/ 41 h 55"/>
                <a:gd name="T8" fmla="*/ 12 w 24"/>
                <a:gd name="T9" fmla="*/ 33 h 55"/>
                <a:gd name="T10" fmla="*/ 14 w 24"/>
                <a:gd name="T11" fmla="*/ 27 h 55"/>
                <a:gd name="T12" fmla="*/ 16 w 24"/>
                <a:gd name="T13" fmla="*/ 19 h 55"/>
                <a:gd name="T14" fmla="*/ 20 w 24"/>
                <a:gd name="T15" fmla="*/ 12 h 55"/>
                <a:gd name="T16" fmla="*/ 24 w 24"/>
                <a:gd name="T17" fmla="*/ 6 h 55"/>
                <a:gd name="T18" fmla="*/ 16 w 24"/>
                <a:gd name="T19" fmla="*/ 0 h 55"/>
                <a:gd name="T20" fmla="*/ 12 w 24"/>
                <a:gd name="T21" fmla="*/ 8 h 55"/>
                <a:gd name="T22" fmla="*/ 8 w 24"/>
                <a:gd name="T23" fmla="*/ 16 h 55"/>
                <a:gd name="T24" fmla="*/ 6 w 24"/>
                <a:gd name="T25" fmla="*/ 23 h 55"/>
                <a:gd name="T26" fmla="*/ 4 w 24"/>
                <a:gd name="T27" fmla="*/ 31 h 55"/>
                <a:gd name="T28" fmla="*/ 2 w 24"/>
                <a:gd name="T29" fmla="*/ 39 h 55"/>
                <a:gd name="T30" fmla="*/ 1 w 24"/>
                <a:gd name="T31" fmla="*/ 45 h 55"/>
                <a:gd name="T32" fmla="*/ 1 w 24"/>
                <a:gd name="T33" fmla="*/ 51 h 55"/>
                <a:gd name="T34" fmla="*/ 0 w 24"/>
                <a:gd name="T35" fmla="*/ 54 h 55"/>
                <a:gd name="T36" fmla="*/ 8 w 24"/>
                <a:gd name="T37" fmla="*/ 55 h 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55"/>
                <a:gd name="T59" fmla="*/ 24 w 24"/>
                <a:gd name="T60" fmla="*/ 55 h 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55">
                  <a:moveTo>
                    <a:pt x="8" y="55"/>
                  </a:moveTo>
                  <a:lnTo>
                    <a:pt x="9" y="52"/>
                  </a:lnTo>
                  <a:lnTo>
                    <a:pt x="10" y="46"/>
                  </a:lnTo>
                  <a:lnTo>
                    <a:pt x="11" y="41"/>
                  </a:lnTo>
                  <a:lnTo>
                    <a:pt x="12" y="33"/>
                  </a:lnTo>
                  <a:lnTo>
                    <a:pt x="14" y="27"/>
                  </a:lnTo>
                  <a:lnTo>
                    <a:pt x="16" y="19"/>
                  </a:lnTo>
                  <a:lnTo>
                    <a:pt x="20" y="12"/>
                  </a:lnTo>
                  <a:lnTo>
                    <a:pt x="24" y="6"/>
                  </a:lnTo>
                  <a:lnTo>
                    <a:pt x="16" y="0"/>
                  </a:lnTo>
                  <a:lnTo>
                    <a:pt x="12" y="8"/>
                  </a:lnTo>
                  <a:lnTo>
                    <a:pt x="8" y="16"/>
                  </a:lnTo>
                  <a:lnTo>
                    <a:pt x="6" y="23"/>
                  </a:lnTo>
                  <a:lnTo>
                    <a:pt x="4" y="31"/>
                  </a:lnTo>
                  <a:lnTo>
                    <a:pt x="2" y="39"/>
                  </a:lnTo>
                  <a:lnTo>
                    <a:pt x="1" y="45"/>
                  </a:lnTo>
                  <a:lnTo>
                    <a:pt x="1" y="51"/>
                  </a:lnTo>
                  <a:lnTo>
                    <a:pt x="0" y="54"/>
                  </a:lnTo>
                  <a:lnTo>
                    <a:pt x="8" y="5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02" name="Freeform 1140"/>
            <p:cNvSpPr>
              <a:spLocks/>
            </p:cNvSpPr>
            <p:nvPr/>
          </p:nvSpPr>
          <p:spPr bwMode="auto">
            <a:xfrm>
              <a:off x="302" y="1849"/>
              <a:ext cx="65" cy="106"/>
            </a:xfrm>
            <a:custGeom>
              <a:avLst/>
              <a:gdLst>
                <a:gd name="T0" fmla="*/ 65 w 65"/>
                <a:gd name="T1" fmla="*/ 96 h 106"/>
                <a:gd name="T2" fmla="*/ 65 w 65"/>
                <a:gd name="T3" fmla="*/ 100 h 106"/>
                <a:gd name="T4" fmla="*/ 64 w 65"/>
                <a:gd name="T5" fmla="*/ 102 h 106"/>
                <a:gd name="T6" fmla="*/ 64 w 65"/>
                <a:gd name="T7" fmla="*/ 104 h 106"/>
                <a:gd name="T8" fmla="*/ 62 w 65"/>
                <a:gd name="T9" fmla="*/ 105 h 106"/>
                <a:gd name="T10" fmla="*/ 59 w 65"/>
                <a:gd name="T11" fmla="*/ 106 h 106"/>
                <a:gd name="T12" fmla="*/ 54 w 65"/>
                <a:gd name="T13" fmla="*/ 106 h 106"/>
                <a:gd name="T14" fmla="*/ 47 w 65"/>
                <a:gd name="T15" fmla="*/ 104 h 106"/>
                <a:gd name="T16" fmla="*/ 41 w 65"/>
                <a:gd name="T17" fmla="*/ 100 h 106"/>
                <a:gd name="T18" fmla="*/ 35 w 65"/>
                <a:gd name="T19" fmla="*/ 94 h 106"/>
                <a:gd name="T20" fmla="*/ 27 w 65"/>
                <a:gd name="T21" fmla="*/ 88 h 106"/>
                <a:gd name="T22" fmla="*/ 20 w 65"/>
                <a:gd name="T23" fmla="*/ 80 h 106"/>
                <a:gd name="T24" fmla="*/ 14 w 65"/>
                <a:gd name="T25" fmla="*/ 71 h 106"/>
                <a:gd name="T26" fmla="*/ 8 w 65"/>
                <a:gd name="T27" fmla="*/ 61 h 106"/>
                <a:gd name="T28" fmla="*/ 4 w 65"/>
                <a:gd name="T29" fmla="*/ 50 h 106"/>
                <a:gd name="T30" fmla="*/ 1 w 65"/>
                <a:gd name="T31" fmla="*/ 39 h 106"/>
                <a:gd name="T32" fmla="*/ 0 w 65"/>
                <a:gd name="T33" fmla="*/ 27 h 106"/>
                <a:gd name="T34" fmla="*/ 1 w 65"/>
                <a:gd name="T35" fmla="*/ 14 h 106"/>
                <a:gd name="T36" fmla="*/ 4 w 65"/>
                <a:gd name="T37" fmla="*/ 2 h 106"/>
                <a:gd name="T38" fmla="*/ 5 w 65"/>
                <a:gd name="T39" fmla="*/ 1 h 106"/>
                <a:gd name="T40" fmla="*/ 6 w 65"/>
                <a:gd name="T41" fmla="*/ 0 h 106"/>
                <a:gd name="T42" fmla="*/ 8 w 65"/>
                <a:gd name="T43" fmla="*/ 0 h 106"/>
                <a:gd name="T44" fmla="*/ 10 w 65"/>
                <a:gd name="T45" fmla="*/ 1 h 106"/>
                <a:gd name="T46" fmla="*/ 16 w 65"/>
                <a:gd name="T47" fmla="*/ 3 h 106"/>
                <a:gd name="T48" fmla="*/ 23 w 65"/>
                <a:gd name="T49" fmla="*/ 8 h 106"/>
                <a:gd name="T50" fmla="*/ 29 w 65"/>
                <a:gd name="T51" fmla="*/ 14 h 106"/>
                <a:gd name="T52" fmla="*/ 37 w 65"/>
                <a:gd name="T53" fmla="*/ 22 h 106"/>
                <a:gd name="T54" fmla="*/ 43 w 65"/>
                <a:gd name="T55" fmla="*/ 29 h 106"/>
                <a:gd name="T56" fmla="*/ 48 w 65"/>
                <a:gd name="T57" fmla="*/ 38 h 106"/>
                <a:gd name="T58" fmla="*/ 53 w 65"/>
                <a:gd name="T59" fmla="*/ 46 h 106"/>
                <a:gd name="T60" fmla="*/ 57 w 65"/>
                <a:gd name="T61" fmla="*/ 55 h 106"/>
                <a:gd name="T62" fmla="*/ 59 w 65"/>
                <a:gd name="T63" fmla="*/ 63 h 106"/>
                <a:gd name="T64" fmla="*/ 61 w 65"/>
                <a:gd name="T65" fmla="*/ 71 h 106"/>
                <a:gd name="T66" fmla="*/ 62 w 65"/>
                <a:gd name="T67" fmla="*/ 79 h 106"/>
                <a:gd name="T68" fmla="*/ 63 w 65"/>
                <a:gd name="T69" fmla="*/ 86 h 106"/>
                <a:gd name="T70" fmla="*/ 64 w 65"/>
                <a:gd name="T71" fmla="*/ 92 h 106"/>
                <a:gd name="T72" fmla="*/ 65 w 65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65" y="96"/>
                  </a:moveTo>
                  <a:lnTo>
                    <a:pt x="65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2" y="105"/>
                  </a:lnTo>
                  <a:lnTo>
                    <a:pt x="59" y="106"/>
                  </a:lnTo>
                  <a:lnTo>
                    <a:pt x="54" y="106"/>
                  </a:lnTo>
                  <a:lnTo>
                    <a:pt x="47" y="104"/>
                  </a:lnTo>
                  <a:lnTo>
                    <a:pt x="41" y="100"/>
                  </a:lnTo>
                  <a:lnTo>
                    <a:pt x="35" y="94"/>
                  </a:lnTo>
                  <a:lnTo>
                    <a:pt x="27" y="88"/>
                  </a:lnTo>
                  <a:lnTo>
                    <a:pt x="20" y="80"/>
                  </a:lnTo>
                  <a:lnTo>
                    <a:pt x="14" y="71"/>
                  </a:lnTo>
                  <a:lnTo>
                    <a:pt x="8" y="61"/>
                  </a:lnTo>
                  <a:lnTo>
                    <a:pt x="4" y="50"/>
                  </a:lnTo>
                  <a:lnTo>
                    <a:pt x="1" y="39"/>
                  </a:lnTo>
                  <a:lnTo>
                    <a:pt x="0" y="27"/>
                  </a:lnTo>
                  <a:lnTo>
                    <a:pt x="1" y="14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6" y="3"/>
                  </a:lnTo>
                  <a:lnTo>
                    <a:pt x="23" y="8"/>
                  </a:lnTo>
                  <a:lnTo>
                    <a:pt x="29" y="14"/>
                  </a:lnTo>
                  <a:lnTo>
                    <a:pt x="37" y="22"/>
                  </a:lnTo>
                  <a:lnTo>
                    <a:pt x="43" y="29"/>
                  </a:lnTo>
                  <a:lnTo>
                    <a:pt x="48" y="38"/>
                  </a:lnTo>
                  <a:lnTo>
                    <a:pt x="53" y="46"/>
                  </a:lnTo>
                  <a:lnTo>
                    <a:pt x="57" y="55"/>
                  </a:lnTo>
                  <a:lnTo>
                    <a:pt x="59" y="63"/>
                  </a:lnTo>
                  <a:lnTo>
                    <a:pt x="61" y="71"/>
                  </a:lnTo>
                  <a:lnTo>
                    <a:pt x="62" y="79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5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03" name="Freeform 1141"/>
            <p:cNvSpPr>
              <a:spLocks/>
            </p:cNvSpPr>
            <p:nvPr/>
          </p:nvSpPr>
          <p:spPr bwMode="auto">
            <a:xfrm>
              <a:off x="298" y="1849"/>
              <a:ext cx="74" cy="111"/>
            </a:xfrm>
            <a:custGeom>
              <a:avLst/>
              <a:gdLst>
                <a:gd name="T0" fmla="*/ 4 w 74"/>
                <a:gd name="T1" fmla="*/ 0 h 111"/>
                <a:gd name="T2" fmla="*/ 1 w 74"/>
                <a:gd name="T3" fmla="*/ 14 h 111"/>
                <a:gd name="T4" fmla="*/ 0 w 74"/>
                <a:gd name="T5" fmla="*/ 27 h 111"/>
                <a:gd name="T6" fmla="*/ 1 w 74"/>
                <a:gd name="T7" fmla="*/ 40 h 111"/>
                <a:gd name="T8" fmla="*/ 4 w 74"/>
                <a:gd name="T9" fmla="*/ 52 h 111"/>
                <a:gd name="T10" fmla="*/ 9 w 74"/>
                <a:gd name="T11" fmla="*/ 63 h 111"/>
                <a:gd name="T12" fmla="*/ 14 w 74"/>
                <a:gd name="T13" fmla="*/ 73 h 111"/>
                <a:gd name="T14" fmla="*/ 21 w 74"/>
                <a:gd name="T15" fmla="*/ 83 h 111"/>
                <a:gd name="T16" fmla="*/ 28 w 74"/>
                <a:gd name="T17" fmla="*/ 91 h 111"/>
                <a:gd name="T18" fmla="*/ 35 w 74"/>
                <a:gd name="T19" fmla="*/ 99 h 111"/>
                <a:gd name="T20" fmla="*/ 43 w 74"/>
                <a:gd name="T21" fmla="*/ 104 h 111"/>
                <a:gd name="T22" fmla="*/ 50 w 74"/>
                <a:gd name="T23" fmla="*/ 108 h 111"/>
                <a:gd name="T24" fmla="*/ 57 w 74"/>
                <a:gd name="T25" fmla="*/ 111 h 111"/>
                <a:gd name="T26" fmla="*/ 63 w 74"/>
                <a:gd name="T27" fmla="*/ 111 h 111"/>
                <a:gd name="T28" fmla="*/ 68 w 74"/>
                <a:gd name="T29" fmla="*/ 110 h 111"/>
                <a:gd name="T30" fmla="*/ 71 w 74"/>
                <a:gd name="T31" fmla="*/ 106 h 111"/>
                <a:gd name="T32" fmla="*/ 73 w 74"/>
                <a:gd name="T33" fmla="*/ 103 h 111"/>
                <a:gd name="T34" fmla="*/ 74 w 74"/>
                <a:gd name="T35" fmla="*/ 100 h 111"/>
                <a:gd name="T36" fmla="*/ 74 w 74"/>
                <a:gd name="T37" fmla="*/ 95 h 111"/>
                <a:gd name="T38" fmla="*/ 65 w 74"/>
                <a:gd name="T39" fmla="*/ 96 h 111"/>
                <a:gd name="T40" fmla="*/ 65 w 74"/>
                <a:gd name="T41" fmla="*/ 99 h 111"/>
                <a:gd name="T42" fmla="*/ 64 w 74"/>
                <a:gd name="T43" fmla="*/ 101 h 111"/>
                <a:gd name="T44" fmla="*/ 62 w 74"/>
                <a:gd name="T45" fmla="*/ 102 h 111"/>
                <a:gd name="T46" fmla="*/ 59 w 74"/>
                <a:gd name="T47" fmla="*/ 102 h 111"/>
                <a:gd name="T48" fmla="*/ 53 w 74"/>
                <a:gd name="T49" fmla="*/ 100 h 111"/>
                <a:gd name="T50" fmla="*/ 47 w 74"/>
                <a:gd name="T51" fmla="*/ 96 h 111"/>
                <a:gd name="T52" fmla="*/ 41 w 74"/>
                <a:gd name="T53" fmla="*/ 91 h 111"/>
                <a:gd name="T54" fmla="*/ 34 w 74"/>
                <a:gd name="T55" fmla="*/ 84 h 111"/>
                <a:gd name="T56" fmla="*/ 28 w 74"/>
                <a:gd name="T57" fmla="*/ 78 h 111"/>
                <a:gd name="T58" fmla="*/ 22 w 74"/>
                <a:gd name="T59" fmla="*/ 69 h 111"/>
                <a:gd name="T60" fmla="*/ 16 w 74"/>
                <a:gd name="T61" fmla="*/ 59 h 111"/>
                <a:gd name="T62" fmla="*/ 12 w 74"/>
                <a:gd name="T63" fmla="*/ 49 h 111"/>
                <a:gd name="T64" fmla="*/ 9 w 74"/>
                <a:gd name="T65" fmla="*/ 38 h 111"/>
                <a:gd name="T66" fmla="*/ 8 w 74"/>
                <a:gd name="T67" fmla="*/ 27 h 111"/>
                <a:gd name="T68" fmla="*/ 9 w 74"/>
                <a:gd name="T69" fmla="*/ 15 h 111"/>
                <a:gd name="T70" fmla="*/ 12 w 74"/>
                <a:gd name="T71" fmla="*/ 3 h 111"/>
                <a:gd name="T72" fmla="*/ 4 w 74"/>
                <a:gd name="T73" fmla="*/ 0 h 1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4"/>
                <a:gd name="T112" fmla="*/ 0 h 111"/>
                <a:gd name="T113" fmla="*/ 74 w 74"/>
                <a:gd name="T114" fmla="*/ 111 h 1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4" h="111">
                  <a:moveTo>
                    <a:pt x="4" y="0"/>
                  </a:moveTo>
                  <a:lnTo>
                    <a:pt x="1" y="14"/>
                  </a:lnTo>
                  <a:lnTo>
                    <a:pt x="0" y="27"/>
                  </a:lnTo>
                  <a:lnTo>
                    <a:pt x="1" y="40"/>
                  </a:lnTo>
                  <a:lnTo>
                    <a:pt x="4" y="52"/>
                  </a:lnTo>
                  <a:lnTo>
                    <a:pt x="9" y="63"/>
                  </a:lnTo>
                  <a:lnTo>
                    <a:pt x="14" y="73"/>
                  </a:lnTo>
                  <a:lnTo>
                    <a:pt x="21" y="83"/>
                  </a:lnTo>
                  <a:lnTo>
                    <a:pt x="28" y="91"/>
                  </a:lnTo>
                  <a:lnTo>
                    <a:pt x="35" y="99"/>
                  </a:lnTo>
                  <a:lnTo>
                    <a:pt x="43" y="104"/>
                  </a:lnTo>
                  <a:lnTo>
                    <a:pt x="50" y="108"/>
                  </a:lnTo>
                  <a:lnTo>
                    <a:pt x="57" y="111"/>
                  </a:lnTo>
                  <a:lnTo>
                    <a:pt x="63" y="111"/>
                  </a:lnTo>
                  <a:lnTo>
                    <a:pt x="68" y="110"/>
                  </a:lnTo>
                  <a:lnTo>
                    <a:pt x="71" y="106"/>
                  </a:lnTo>
                  <a:lnTo>
                    <a:pt x="73" y="103"/>
                  </a:lnTo>
                  <a:lnTo>
                    <a:pt x="74" y="100"/>
                  </a:lnTo>
                  <a:lnTo>
                    <a:pt x="74" y="95"/>
                  </a:lnTo>
                  <a:lnTo>
                    <a:pt x="65" y="96"/>
                  </a:lnTo>
                  <a:lnTo>
                    <a:pt x="65" y="99"/>
                  </a:lnTo>
                  <a:lnTo>
                    <a:pt x="64" y="101"/>
                  </a:lnTo>
                  <a:lnTo>
                    <a:pt x="62" y="102"/>
                  </a:lnTo>
                  <a:lnTo>
                    <a:pt x="59" y="102"/>
                  </a:lnTo>
                  <a:lnTo>
                    <a:pt x="53" y="100"/>
                  </a:lnTo>
                  <a:lnTo>
                    <a:pt x="47" y="96"/>
                  </a:lnTo>
                  <a:lnTo>
                    <a:pt x="41" y="91"/>
                  </a:lnTo>
                  <a:lnTo>
                    <a:pt x="34" y="84"/>
                  </a:lnTo>
                  <a:lnTo>
                    <a:pt x="28" y="78"/>
                  </a:lnTo>
                  <a:lnTo>
                    <a:pt x="22" y="69"/>
                  </a:lnTo>
                  <a:lnTo>
                    <a:pt x="16" y="59"/>
                  </a:lnTo>
                  <a:lnTo>
                    <a:pt x="12" y="49"/>
                  </a:lnTo>
                  <a:lnTo>
                    <a:pt x="9" y="38"/>
                  </a:lnTo>
                  <a:lnTo>
                    <a:pt x="8" y="27"/>
                  </a:lnTo>
                  <a:lnTo>
                    <a:pt x="9" y="15"/>
                  </a:lnTo>
                  <a:lnTo>
                    <a:pt x="12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04" name="Freeform 1142"/>
            <p:cNvSpPr>
              <a:spLocks/>
            </p:cNvSpPr>
            <p:nvPr/>
          </p:nvSpPr>
          <p:spPr bwMode="auto">
            <a:xfrm>
              <a:off x="302" y="1844"/>
              <a:ext cx="53" cy="45"/>
            </a:xfrm>
            <a:custGeom>
              <a:avLst/>
              <a:gdLst>
                <a:gd name="T0" fmla="*/ 53 w 53"/>
                <a:gd name="T1" fmla="*/ 41 h 45"/>
                <a:gd name="T2" fmla="*/ 46 w 53"/>
                <a:gd name="T3" fmla="*/ 32 h 45"/>
                <a:gd name="T4" fmla="*/ 40 w 53"/>
                <a:gd name="T5" fmla="*/ 23 h 45"/>
                <a:gd name="T6" fmla="*/ 33 w 53"/>
                <a:gd name="T7" fmla="*/ 16 h 45"/>
                <a:gd name="T8" fmla="*/ 25 w 53"/>
                <a:gd name="T9" fmla="*/ 9 h 45"/>
                <a:gd name="T10" fmla="*/ 19 w 53"/>
                <a:gd name="T11" fmla="*/ 5 h 45"/>
                <a:gd name="T12" fmla="*/ 12 w 53"/>
                <a:gd name="T13" fmla="*/ 1 h 45"/>
                <a:gd name="T14" fmla="*/ 9 w 53"/>
                <a:gd name="T15" fmla="*/ 0 h 45"/>
                <a:gd name="T16" fmla="*/ 6 w 53"/>
                <a:gd name="T17" fmla="*/ 0 h 45"/>
                <a:gd name="T18" fmla="*/ 2 w 53"/>
                <a:gd name="T19" fmla="*/ 1 h 45"/>
                <a:gd name="T20" fmla="*/ 0 w 53"/>
                <a:gd name="T21" fmla="*/ 5 h 45"/>
                <a:gd name="T22" fmla="*/ 8 w 53"/>
                <a:gd name="T23" fmla="*/ 8 h 45"/>
                <a:gd name="T24" fmla="*/ 8 w 53"/>
                <a:gd name="T25" fmla="*/ 9 h 45"/>
                <a:gd name="T26" fmla="*/ 7 w 53"/>
                <a:gd name="T27" fmla="*/ 9 h 45"/>
                <a:gd name="T28" fmla="*/ 9 w 53"/>
                <a:gd name="T29" fmla="*/ 10 h 45"/>
                <a:gd name="T30" fmla="*/ 14 w 53"/>
                <a:gd name="T31" fmla="*/ 12 h 45"/>
                <a:gd name="T32" fmla="*/ 20 w 53"/>
                <a:gd name="T33" fmla="*/ 17 h 45"/>
                <a:gd name="T34" fmla="*/ 26 w 53"/>
                <a:gd name="T35" fmla="*/ 22 h 45"/>
                <a:gd name="T36" fmla="*/ 34 w 53"/>
                <a:gd name="T37" fmla="*/ 30 h 45"/>
                <a:gd name="T38" fmla="*/ 40 w 53"/>
                <a:gd name="T39" fmla="*/ 38 h 45"/>
                <a:gd name="T40" fmla="*/ 45 w 53"/>
                <a:gd name="T41" fmla="*/ 45 h 45"/>
                <a:gd name="T42" fmla="*/ 53 w 53"/>
                <a:gd name="T43" fmla="*/ 41 h 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5"/>
                <a:gd name="T68" fmla="*/ 53 w 53"/>
                <a:gd name="T69" fmla="*/ 45 h 4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5">
                  <a:moveTo>
                    <a:pt x="53" y="41"/>
                  </a:moveTo>
                  <a:lnTo>
                    <a:pt x="46" y="32"/>
                  </a:lnTo>
                  <a:lnTo>
                    <a:pt x="40" y="23"/>
                  </a:lnTo>
                  <a:lnTo>
                    <a:pt x="33" y="16"/>
                  </a:lnTo>
                  <a:lnTo>
                    <a:pt x="25" y="9"/>
                  </a:lnTo>
                  <a:lnTo>
                    <a:pt x="19" y="5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5"/>
                  </a:lnTo>
                  <a:lnTo>
                    <a:pt x="8" y="8"/>
                  </a:lnTo>
                  <a:lnTo>
                    <a:pt x="8" y="9"/>
                  </a:lnTo>
                  <a:lnTo>
                    <a:pt x="7" y="9"/>
                  </a:lnTo>
                  <a:lnTo>
                    <a:pt x="9" y="10"/>
                  </a:lnTo>
                  <a:lnTo>
                    <a:pt x="14" y="12"/>
                  </a:lnTo>
                  <a:lnTo>
                    <a:pt x="20" y="17"/>
                  </a:lnTo>
                  <a:lnTo>
                    <a:pt x="26" y="22"/>
                  </a:lnTo>
                  <a:lnTo>
                    <a:pt x="34" y="30"/>
                  </a:lnTo>
                  <a:lnTo>
                    <a:pt x="40" y="38"/>
                  </a:lnTo>
                  <a:lnTo>
                    <a:pt x="45" y="45"/>
                  </a:lnTo>
                  <a:lnTo>
                    <a:pt x="5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05" name="Freeform 1143"/>
            <p:cNvSpPr>
              <a:spLocks/>
            </p:cNvSpPr>
            <p:nvPr/>
          </p:nvSpPr>
          <p:spPr bwMode="auto">
            <a:xfrm>
              <a:off x="347" y="1885"/>
              <a:ext cx="25" cy="60"/>
            </a:xfrm>
            <a:custGeom>
              <a:avLst/>
              <a:gdLst>
                <a:gd name="T0" fmla="*/ 25 w 25"/>
                <a:gd name="T1" fmla="*/ 59 h 60"/>
                <a:gd name="T2" fmla="*/ 24 w 25"/>
                <a:gd name="T3" fmla="*/ 55 h 60"/>
                <a:gd name="T4" fmla="*/ 24 w 25"/>
                <a:gd name="T5" fmla="*/ 49 h 60"/>
                <a:gd name="T6" fmla="*/ 21 w 25"/>
                <a:gd name="T7" fmla="*/ 43 h 60"/>
                <a:gd name="T8" fmla="*/ 20 w 25"/>
                <a:gd name="T9" fmla="*/ 34 h 60"/>
                <a:gd name="T10" fmla="*/ 18 w 25"/>
                <a:gd name="T11" fmla="*/ 26 h 60"/>
                <a:gd name="T12" fmla="*/ 15 w 25"/>
                <a:gd name="T13" fmla="*/ 17 h 60"/>
                <a:gd name="T14" fmla="*/ 12 w 25"/>
                <a:gd name="T15" fmla="*/ 9 h 60"/>
                <a:gd name="T16" fmla="*/ 8 w 25"/>
                <a:gd name="T17" fmla="*/ 0 h 60"/>
                <a:gd name="T18" fmla="*/ 0 w 25"/>
                <a:gd name="T19" fmla="*/ 4 h 60"/>
                <a:gd name="T20" fmla="*/ 4 w 25"/>
                <a:gd name="T21" fmla="*/ 12 h 60"/>
                <a:gd name="T22" fmla="*/ 8 w 25"/>
                <a:gd name="T23" fmla="*/ 21 h 60"/>
                <a:gd name="T24" fmla="*/ 10 w 25"/>
                <a:gd name="T25" fmla="*/ 28 h 60"/>
                <a:gd name="T26" fmla="*/ 12 w 25"/>
                <a:gd name="T27" fmla="*/ 36 h 60"/>
                <a:gd name="T28" fmla="*/ 13 w 25"/>
                <a:gd name="T29" fmla="*/ 44 h 60"/>
                <a:gd name="T30" fmla="*/ 14 w 25"/>
                <a:gd name="T31" fmla="*/ 50 h 60"/>
                <a:gd name="T32" fmla="*/ 15 w 25"/>
                <a:gd name="T33" fmla="*/ 56 h 60"/>
                <a:gd name="T34" fmla="*/ 16 w 25"/>
                <a:gd name="T35" fmla="*/ 60 h 60"/>
                <a:gd name="T36" fmla="*/ 25 w 25"/>
                <a:gd name="T37" fmla="*/ 59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0"/>
                <a:gd name="T59" fmla="*/ 25 w 25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0">
                  <a:moveTo>
                    <a:pt x="25" y="59"/>
                  </a:moveTo>
                  <a:lnTo>
                    <a:pt x="24" y="55"/>
                  </a:lnTo>
                  <a:lnTo>
                    <a:pt x="24" y="49"/>
                  </a:lnTo>
                  <a:lnTo>
                    <a:pt x="21" y="43"/>
                  </a:lnTo>
                  <a:lnTo>
                    <a:pt x="20" y="34"/>
                  </a:lnTo>
                  <a:lnTo>
                    <a:pt x="18" y="26"/>
                  </a:lnTo>
                  <a:lnTo>
                    <a:pt x="15" y="17"/>
                  </a:lnTo>
                  <a:lnTo>
                    <a:pt x="12" y="9"/>
                  </a:lnTo>
                  <a:lnTo>
                    <a:pt x="8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8" y="21"/>
                  </a:lnTo>
                  <a:lnTo>
                    <a:pt x="10" y="28"/>
                  </a:lnTo>
                  <a:lnTo>
                    <a:pt x="12" y="36"/>
                  </a:lnTo>
                  <a:lnTo>
                    <a:pt x="13" y="44"/>
                  </a:lnTo>
                  <a:lnTo>
                    <a:pt x="14" y="50"/>
                  </a:lnTo>
                  <a:lnTo>
                    <a:pt x="15" y="56"/>
                  </a:lnTo>
                  <a:lnTo>
                    <a:pt x="16" y="60"/>
                  </a:lnTo>
                  <a:lnTo>
                    <a:pt x="25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06" name="Freeform 1144"/>
            <p:cNvSpPr>
              <a:spLocks/>
            </p:cNvSpPr>
            <p:nvPr/>
          </p:nvSpPr>
          <p:spPr bwMode="auto">
            <a:xfrm>
              <a:off x="5441" y="1975"/>
              <a:ext cx="65" cy="106"/>
            </a:xfrm>
            <a:custGeom>
              <a:avLst/>
              <a:gdLst>
                <a:gd name="T0" fmla="*/ 0 w 65"/>
                <a:gd name="T1" fmla="*/ 97 h 106"/>
                <a:gd name="T2" fmla="*/ 0 w 65"/>
                <a:gd name="T3" fmla="*/ 100 h 106"/>
                <a:gd name="T4" fmla="*/ 1 w 65"/>
                <a:gd name="T5" fmla="*/ 102 h 106"/>
                <a:gd name="T6" fmla="*/ 1 w 65"/>
                <a:gd name="T7" fmla="*/ 104 h 106"/>
                <a:gd name="T8" fmla="*/ 3 w 65"/>
                <a:gd name="T9" fmla="*/ 105 h 106"/>
                <a:gd name="T10" fmla="*/ 6 w 65"/>
                <a:gd name="T11" fmla="*/ 106 h 106"/>
                <a:gd name="T12" fmla="*/ 11 w 65"/>
                <a:gd name="T13" fmla="*/ 106 h 106"/>
                <a:gd name="T14" fmla="*/ 18 w 65"/>
                <a:gd name="T15" fmla="*/ 104 h 106"/>
                <a:gd name="T16" fmla="*/ 24 w 65"/>
                <a:gd name="T17" fmla="*/ 101 h 106"/>
                <a:gd name="T18" fmla="*/ 30 w 65"/>
                <a:gd name="T19" fmla="*/ 96 h 106"/>
                <a:gd name="T20" fmla="*/ 38 w 65"/>
                <a:gd name="T21" fmla="*/ 89 h 106"/>
                <a:gd name="T22" fmla="*/ 45 w 65"/>
                <a:gd name="T23" fmla="*/ 81 h 106"/>
                <a:gd name="T24" fmla="*/ 51 w 65"/>
                <a:gd name="T25" fmla="*/ 71 h 106"/>
                <a:gd name="T26" fmla="*/ 57 w 65"/>
                <a:gd name="T27" fmla="*/ 61 h 106"/>
                <a:gd name="T28" fmla="*/ 61 w 65"/>
                <a:gd name="T29" fmla="*/ 52 h 106"/>
                <a:gd name="T30" fmla="*/ 64 w 65"/>
                <a:gd name="T31" fmla="*/ 40 h 106"/>
                <a:gd name="T32" fmla="*/ 65 w 65"/>
                <a:gd name="T33" fmla="*/ 27 h 106"/>
                <a:gd name="T34" fmla="*/ 64 w 65"/>
                <a:gd name="T35" fmla="*/ 15 h 106"/>
                <a:gd name="T36" fmla="*/ 61 w 65"/>
                <a:gd name="T37" fmla="*/ 2 h 106"/>
                <a:gd name="T38" fmla="*/ 60 w 65"/>
                <a:gd name="T39" fmla="*/ 1 h 106"/>
                <a:gd name="T40" fmla="*/ 59 w 65"/>
                <a:gd name="T41" fmla="*/ 0 h 106"/>
                <a:gd name="T42" fmla="*/ 57 w 65"/>
                <a:gd name="T43" fmla="*/ 0 h 106"/>
                <a:gd name="T44" fmla="*/ 55 w 65"/>
                <a:gd name="T45" fmla="*/ 1 h 106"/>
                <a:gd name="T46" fmla="*/ 49 w 65"/>
                <a:gd name="T47" fmla="*/ 4 h 106"/>
                <a:gd name="T48" fmla="*/ 42 w 65"/>
                <a:gd name="T49" fmla="*/ 9 h 106"/>
                <a:gd name="T50" fmla="*/ 36 w 65"/>
                <a:gd name="T51" fmla="*/ 14 h 106"/>
                <a:gd name="T52" fmla="*/ 28 w 65"/>
                <a:gd name="T53" fmla="*/ 22 h 106"/>
                <a:gd name="T54" fmla="*/ 22 w 65"/>
                <a:gd name="T55" fmla="*/ 31 h 106"/>
                <a:gd name="T56" fmla="*/ 17 w 65"/>
                <a:gd name="T57" fmla="*/ 38 h 106"/>
                <a:gd name="T58" fmla="*/ 12 w 65"/>
                <a:gd name="T59" fmla="*/ 47 h 106"/>
                <a:gd name="T60" fmla="*/ 8 w 65"/>
                <a:gd name="T61" fmla="*/ 55 h 106"/>
                <a:gd name="T62" fmla="*/ 6 w 65"/>
                <a:gd name="T63" fmla="*/ 64 h 106"/>
                <a:gd name="T64" fmla="*/ 4 w 65"/>
                <a:gd name="T65" fmla="*/ 72 h 106"/>
                <a:gd name="T66" fmla="*/ 3 w 65"/>
                <a:gd name="T67" fmla="*/ 80 h 106"/>
                <a:gd name="T68" fmla="*/ 2 w 65"/>
                <a:gd name="T69" fmla="*/ 87 h 106"/>
                <a:gd name="T70" fmla="*/ 1 w 65"/>
                <a:gd name="T71" fmla="*/ 92 h 106"/>
                <a:gd name="T72" fmla="*/ 0 w 65"/>
                <a:gd name="T73" fmla="*/ 97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0" y="97"/>
                  </a:moveTo>
                  <a:lnTo>
                    <a:pt x="0" y="100"/>
                  </a:lnTo>
                  <a:lnTo>
                    <a:pt x="1" y="102"/>
                  </a:lnTo>
                  <a:lnTo>
                    <a:pt x="1" y="104"/>
                  </a:lnTo>
                  <a:lnTo>
                    <a:pt x="3" y="105"/>
                  </a:lnTo>
                  <a:lnTo>
                    <a:pt x="6" y="106"/>
                  </a:lnTo>
                  <a:lnTo>
                    <a:pt x="11" y="106"/>
                  </a:lnTo>
                  <a:lnTo>
                    <a:pt x="18" y="104"/>
                  </a:lnTo>
                  <a:lnTo>
                    <a:pt x="24" y="101"/>
                  </a:lnTo>
                  <a:lnTo>
                    <a:pt x="30" y="96"/>
                  </a:lnTo>
                  <a:lnTo>
                    <a:pt x="38" y="89"/>
                  </a:lnTo>
                  <a:lnTo>
                    <a:pt x="45" y="81"/>
                  </a:lnTo>
                  <a:lnTo>
                    <a:pt x="51" y="71"/>
                  </a:lnTo>
                  <a:lnTo>
                    <a:pt x="57" y="61"/>
                  </a:lnTo>
                  <a:lnTo>
                    <a:pt x="61" y="52"/>
                  </a:lnTo>
                  <a:lnTo>
                    <a:pt x="64" y="40"/>
                  </a:lnTo>
                  <a:lnTo>
                    <a:pt x="65" y="27"/>
                  </a:lnTo>
                  <a:lnTo>
                    <a:pt x="64" y="15"/>
                  </a:lnTo>
                  <a:lnTo>
                    <a:pt x="61" y="2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49" y="4"/>
                  </a:lnTo>
                  <a:lnTo>
                    <a:pt x="42" y="9"/>
                  </a:lnTo>
                  <a:lnTo>
                    <a:pt x="36" y="14"/>
                  </a:lnTo>
                  <a:lnTo>
                    <a:pt x="28" y="22"/>
                  </a:lnTo>
                  <a:lnTo>
                    <a:pt x="22" y="31"/>
                  </a:lnTo>
                  <a:lnTo>
                    <a:pt x="17" y="38"/>
                  </a:lnTo>
                  <a:lnTo>
                    <a:pt x="12" y="47"/>
                  </a:lnTo>
                  <a:lnTo>
                    <a:pt x="8" y="55"/>
                  </a:lnTo>
                  <a:lnTo>
                    <a:pt x="6" y="64"/>
                  </a:lnTo>
                  <a:lnTo>
                    <a:pt x="4" y="72"/>
                  </a:lnTo>
                  <a:lnTo>
                    <a:pt x="3" y="80"/>
                  </a:lnTo>
                  <a:lnTo>
                    <a:pt x="2" y="87"/>
                  </a:lnTo>
                  <a:lnTo>
                    <a:pt x="1" y="92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07" name="Freeform 1145"/>
            <p:cNvSpPr>
              <a:spLocks/>
            </p:cNvSpPr>
            <p:nvPr/>
          </p:nvSpPr>
          <p:spPr bwMode="auto">
            <a:xfrm>
              <a:off x="5436" y="1976"/>
              <a:ext cx="74" cy="111"/>
            </a:xfrm>
            <a:custGeom>
              <a:avLst/>
              <a:gdLst>
                <a:gd name="T0" fmla="*/ 62 w 74"/>
                <a:gd name="T1" fmla="*/ 2 h 111"/>
                <a:gd name="T2" fmla="*/ 65 w 74"/>
                <a:gd name="T3" fmla="*/ 14 h 111"/>
                <a:gd name="T4" fmla="*/ 66 w 74"/>
                <a:gd name="T5" fmla="*/ 26 h 111"/>
                <a:gd name="T6" fmla="*/ 65 w 74"/>
                <a:gd name="T7" fmla="*/ 37 h 111"/>
                <a:gd name="T8" fmla="*/ 62 w 74"/>
                <a:gd name="T9" fmla="*/ 48 h 111"/>
                <a:gd name="T10" fmla="*/ 58 w 74"/>
                <a:gd name="T11" fmla="*/ 59 h 111"/>
                <a:gd name="T12" fmla="*/ 52 w 74"/>
                <a:gd name="T13" fmla="*/ 68 h 111"/>
                <a:gd name="T14" fmla="*/ 46 w 74"/>
                <a:gd name="T15" fmla="*/ 77 h 111"/>
                <a:gd name="T16" fmla="*/ 40 w 74"/>
                <a:gd name="T17" fmla="*/ 85 h 111"/>
                <a:gd name="T18" fmla="*/ 33 w 74"/>
                <a:gd name="T19" fmla="*/ 91 h 111"/>
                <a:gd name="T20" fmla="*/ 27 w 74"/>
                <a:gd name="T21" fmla="*/ 96 h 111"/>
                <a:gd name="T22" fmla="*/ 21 w 74"/>
                <a:gd name="T23" fmla="*/ 99 h 111"/>
                <a:gd name="T24" fmla="*/ 15 w 74"/>
                <a:gd name="T25" fmla="*/ 101 h 111"/>
                <a:gd name="T26" fmla="*/ 12 w 74"/>
                <a:gd name="T27" fmla="*/ 101 h 111"/>
                <a:gd name="T28" fmla="*/ 10 w 74"/>
                <a:gd name="T29" fmla="*/ 101 h 111"/>
                <a:gd name="T30" fmla="*/ 10 w 74"/>
                <a:gd name="T31" fmla="*/ 100 h 111"/>
                <a:gd name="T32" fmla="*/ 9 w 74"/>
                <a:gd name="T33" fmla="*/ 99 h 111"/>
                <a:gd name="T34" fmla="*/ 9 w 74"/>
                <a:gd name="T35" fmla="*/ 97 h 111"/>
                <a:gd name="T36" fmla="*/ 0 w 74"/>
                <a:gd name="T37" fmla="*/ 96 h 111"/>
                <a:gd name="T38" fmla="*/ 0 w 74"/>
                <a:gd name="T39" fmla="*/ 99 h 111"/>
                <a:gd name="T40" fmla="*/ 1 w 74"/>
                <a:gd name="T41" fmla="*/ 102 h 111"/>
                <a:gd name="T42" fmla="*/ 3 w 74"/>
                <a:gd name="T43" fmla="*/ 105 h 111"/>
                <a:gd name="T44" fmla="*/ 6 w 74"/>
                <a:gd name="T45" fmla="*/ 109 h 111"/>
                <a:gd name="T46" fmla="*/ 11 w 74"/>
                <a:gd name="T47" fmla="*/ 111 h 111"/>
                <a:gd name="T48" fmla="*/ 17 w 74"/>
                <a:gd name="T49" fmla="*/ 110 h 111"/>
                <a:gd name="T50" fmla="*/ 24 w 74"/>
                <a:gd name="T51" fmla="*/ 108 h 111"/>
                <a:gd name="T52" fmla="*/ 31 w 74"/>
                <a:gd name="T53" fmla="*/ 103 h 111"/>
                <a:gd name="T54" fmla="*/ 39 w 74"/>
                <a:gd name="T55" fmla="*/ 98 h 111"/>
                <a:gd name="T56" fmla="*/ 46 w 74"/>
                <a:gd name="T57" fmla="*/ 91 h 111"/>
                <a:gd name="T58" fmla="*/ 53 w 74"/>
                <a:gd name="T59" fmla="*/ 82 h 111"/>
                <a:gd name="T60" fmla="*/ 60 w 74"/>
                <a:gd name="T61" fmla="*/ 74 h 111"/>
                <a:gd name="T62" fmla="*/ 65 w 74"/>
                <a:gd name="T63" fmla="*/ 63 h 111"/>
                <a:gd name="T64" fmla="*/ 70 w 74"/>
                <a:gd name="T65" fmla="*/ 52 h 111"/>
                <a:gd name="T66" fmla="*/ 73 w 74"/>
                <a:gd name="T67" fmla="*/ 40 h 111"/>
                <a:gd name="T68" fmla="*/ 74 w 74"/>
                <a:gd name="T69" fmla="*/ 26 h 111"/>
                <a:gd name="T70" fmla="*/ 73 w 74"/>
                <a:gd name="T71" fmla="*/ 13 h 111"/>
                <a:gd name="T72" fmla="*/ 70 w 74"/>
                <a:gd name="T73" fmla="*/ 0 h 111"/>
                <a:gd name="T74" fmla="*/ 62 w 74"/>
                <a:gd name="T75" fmla="*/ 2 h 11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4"/>
                <a:gd name="T115" fmla="*/ 0 h 111"/>
                <a:gd name="T116" fmla="*/ 74 w 74"/>
                <a:gd name="T117" fmla="*/ 111 h 11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4" h="111">
                  <a:moveTo>
                    <a:pt x="62" y="2"/>
                  </a:moveTo>
                  <a:lnTo>
                    <a:pt x="65" y="14"/>
                  </a:lnTo>
                  <a:lnTo>
                    <a:pt x="66" y="26"/>
                  </a:lnTo>
                  <a:lnTo>
                    <a:pt x="65" y="37"/>
                  </a:lnTo>
                  <a:lnTo>
                    <a:pt x="62" y="48"/>
                  </a:lnTo>
                  <a:lnTo>
                    <a:pt x="58" y="59"/>
                  </a:lnTo>
                  <a:lnTo>
                    <a:pt x="52" y="68"/>
                  </a:lnTo>
                  <a:lnTo>
                    <a:pt x="46" y="77"/>
                  </a:lnTo>
                  <a:lnTo>
                    <a:pt x="40" y="85"/>
                  </a:lnTo>
                  <a:lnTo>
                    <a:pt x="33" y="91"/>
                  </a:lnTo>
                  <a:lnTo>
                    <a:pt x="27" y="96"/>
                  </a:lnTo>
                  <a:lnTo>
                    <a:pt x="21" y="99"/>
                  </a:lnTo>
                  <a:lnTo>
                    <a:pt x="15" y="101"/>
                  </a:lnTo>
                  <a:lnTo>
                    <a:pt x="12" y="101"/>
                  </a:lnTo>
                  <a:lnTo>
                    <a:pt x="10" y="101"/>
                  </a:lnTo>
                  <a:lnTo>
                    <a:pt x="10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3" y="105"/>
                  </a:lnTo>
                  <a:lnTo>
                    <a:pt x="6" y="109"/>
                  </a:lnTo>
                  <a:lnTo>
                    <a:pt x="11" y="111"/>
                  </a:lnTo>
                  <a:lnTo>
                    <a:pt x="17" y="110"/>
                  </a:lnTo>
                  <a:lnTo>
                    <a:pt x="24" y="108"/>
                  </a:lnTo>
                  <a:lnTo>
                    <a:pt x="31" y="103"/>
                  </a:lnTo>
                  <a:lnTo>
                    <a:pt x="39" y="98"/>
                  </a:lnTo>
                  <a:lnTo>
                    <a:pt x="46" y="91"/>
                  </a:lnTo>
                  <a:lnTo>
                    <a:pt x="53" y="82"/>
                  </a:lnTo>
                  <a:lnTo>
                    <a:pt x="60" y="74"/>
                  </a:lnTo>
                  <a:lnTo>
                    <a:pt x="65" y="63"/>
                  </a:lnTo>
                  <a:lnTo>
                    <a:pt x="70" y="52"/>
                  </a:lnTo>
                  <a:lnTo>
                    <a:pt x="73" y="40"/>
                  </a:lnTo>
                  <a:lnTo>
                    <a:pt x="74" y="26"/>
                  </a:lnTo>
                  <a:lnTo>
                    <a:pt x="73" y="13"/>
                  </a:lnTo>
                  <a:lnTo>
                    <a:pt x="70" y="0"/>
                  </a:lnTo>
                  <a:lnTo>
                    <a:pt x="62" y="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08" name="Freeform 1146"/>
            <p:cNvSpPr>
              <a:spLocks/>
            </p:cNvSpPr>
            <p:nvPr/>
          </p:nvSpPr>
          <p:spPr bwMode="auto">
            <a:xfrm>
              <a:off x="5453" y="1971"/>
              <a:ext cx="53" cy="46"/>
            </a:xfrm>
            <a:custGeom>
              <a:avLst/>
              <a:gdLst>
                <a:gd name="T0" fmla="*/ 8 w 53"/>
                <a:gd name="T1" fmla="*/ 46 h 46"/>
                <a:gd name="T2" fmla="*/ 13 w 53"/>
                <a:gd name="T3" fmla="*/ 37 h 46"/>
                <a:gd name="T4" fmla="*/ 19 w 53"/>
                <a:gd name="T5" fmla="*/ 29 h 46"/>
                <a:gd name="T6" fmla="*/ 27 w 53"/>
                <a:gd name="T7" fmla="*/ 22 h 46"/>
                <a:gd name="T8" fmla="*/ 33 w 53"/>
                <a:gd name="T9" fmla="*/ 16 h 46"/>
                <a:gd name="T10" fmla="*/ 39 w 53"/>
                <a:gd name="T11" fmla="*/ 12 h 46"/>
                <a:gd name="T12" fmla="*/ 44 w 53"/>
                <a:gd name="T13" fmla="*/ 9 h 46"/>
                <a:gd name="T14" fmla="*/ 46 w 53"/>
                <a:gd name="T15" fmla="*/ 9 h 46"/>
                <a:gd name="T16" fmla="*/ 46 w 53"/>
                <a:gd name="T17" fmla="*/ 8 h 46"/>
                <a:gd name="T18" fmla="*/ 45 w 53"/>
                <a:gd name="T19" fmla="*/ 8 h 46"/>
                <a:gd name="T20" fmla="*/ 45 w 53"/>
                <a:gd name="T21" fmla="*/ 7 h 46"/>
                <a:gd name="T22" fmla="*/ 53 w 53"/>
                <a:gd name="T23" fmla="*/ 5 h 46"/>
                <a:gd name="T24" fmla="*/ 51 w 53"/>
                <a:gd name="T25" fmla="*/ 2 h 46"/>
                <a:gd name="T26" fmla="*/ 47 w 53"/>
                <a:gd name="T27" fmla="*/ 0 h 46"/>
                <a:gd name="T28" fmla="*/ 44 w 53"/>
                <a:gd name="T29" fmla="*/ 0 h 46"/>
                <a:gd name="T30" fmla="*/ 41 w 53"/>
                <a:gd name="T31" fmla="*/ 1 h 46"/>
                <a:gd name="T32" fmla="*/ 34 w 53"/>
                <a:gd name="T33" fmla="*/ 4 h 46"/>
                <a:gd name="T34" fmla="*/ 28 w 53"/>
                <a:gd name="T35" fmla="*/ 9 h 46"/>
                <a:gd name="T36" fmla="*/ 20 w 53"/>
                <a:gd name="T37" fmla="*/ 15 h 46"/>
                <a:gd name="T38" fmla="*/ 13 w 53"/>
                <a:gd name="T39" fmla="*/ 23 h 46"/>
                <a:gd name="T40" fmla="*/ 7 w 53"/>
                <a:gd name="T41" fmla="*/ 31 h 46"/>
                <a:gd name="T42" fmla="*/ 0 w 53"/>
                <a:gd name="T43" fmla="*/ 40 h 46"/>
                <a:gd name="T44" fmla="*/ 8 w 53"/>
                <a:gd name="T45" fmla="*/ 46 h 4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6"/>
                <a:gd name="T71" fmla="*/ 53 w 53"/>
                <a:gd name="T72" fmla="*/ 46 h 4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6">
                  <a:moveTo>
                    <a:pt x="8" y="46"/>
                  </a:moveTo>
                  <a:lnTo>
                    <a:pt x="13" y="37"/>
                  </a:lnTo>
                  <a:lnTo>
                    <a:pt x="19" y="29"/>
                  </a:lnTo>
                  <a:lnTo>
                    <a:pt x="27" y="22"/>
                  </a:lnTo>
                  <a:lnTo>
                    <a:pt x="33" y="16"/>
                  </a:lnTo>
                  <a:lnTo>
                    <a:pt x="39" y="12"/>
                  </a:lnTo>
                  <a:lnTo>
                    <a:pt x="44" y="9"/>
                  </a:lnTo>
                  <a:lnTo>
                    <a:pt x="46" y="9"/>
                  </a:lnTo>
                  <a:lnTo>
                    <a:pt x="46" y="8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53" y="5"/>
                  </a:lnTo>
                  <a:lnTo>
                    <a:pt x="51" y="2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4"/>
                  </a:lnTo>
                  <a:lnTo>
                    <a:pt x="28" y="9"/>
                  </a:lnTo>
                  <a:lnTo>
                    <a:pt x="20" y="15"/>
                  </a:lnTo>
                  <a:lnTo>
                    <a:pt x="13" y="23"/>
                  </a:lnTo>
                  <a:lnTo>
                    <a:pt x="7" y="31"/>
                  </a:lnTo>
                  <a:lnTo>
                    <a:pt x="0" y="40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09" name="Freeform 1147"/>
            <p:cNvSpPr>
              <a:spLocks/>
            </p:cNvSpPr>
            <p:nvPr/>
          </p:nvSpPr>
          <p:spPr bwMode="auto">
            <a:xfrm>
              <a:off x="5436" y="2011"/>
              <a:ext cx="25" cy="62"/>
            </a:xfrm>
            <a:custGeom>
              <a:avLst/>
              <a:gdLst>
                <a:gd name="T0" fmla="*/ 9 w 25"/>
                <a:gd name="T1" fmla="*/ 62 h 62"/>
                <a:gd name="T2" fmla="*/ 10 w 25"/>
                <a:gd name="T3" fmla="*/ 57 h 62"/>
                <a:gd name="T4" fmla="*/ 11 w 25"/>
                <a:gd name="T5" fmla="*/ 52 h 62"/>
                <a:gd name="T6" fmla="*/ 12 w 25"/>
                <a:gd name="T7" fmla="*/ 44 h 62"/>
                <a:gd name="T8" fmla="*/ 13 w 25"/>
                <a:gd name="T9" fmla="*/ 38 h 62"/>
                <a:gd name="T10" fmla="*/ 15 w 25"/>
                <a:gd name="T11" fmla="*/ 29 h 62"/>
                <a:gd name="T12" fmla="*/ 17 w 25"/>
                <a:gd name="T13" fmla="*/ 21 h 62"/>
                <a:gd name="T14" fmla="*/ 21 w 25"/>
                <a:gd name="T15" fmla="*/ 13 h 62"/>
                <a:gd name="T16" fmla="*/ 25 w 25"/>
                <a:gd name="T17" fmla="*/ 6 h 62"/>
                <a:gd name="T18" fmla="*/ 17 w 25"/>
                <a:gd name="T19" fmla="*/ 0 h 62"/>
                <a:gd name="T20" fmla="*/ 13 w 25"/>
                <a:gd name="T21" fmla="*/ 9 h 62"/>
                <a:gd name="T22" fmla="*/ 10 w 25"/>
                <a:gd name="T23" fmla="*/ 18 h 62"/>
                <a:gd name="T24" fmla="*/ 7 w 25"/>
                <a:gd name="T25" fmla="*/ 27 h 62"/>
                <a:gd name="T26" fmla="*/ 5 w 25"/>
                <a:gd name="T27" fmla="*/ 35 h 62"/>
                <a:gd name="T28" fmla="*/ 4 w 25"/>
                <a:gd name="T29" fmla="*/ 43 h 62"/>
                <a:gd name="T30" fmla="*/ 1 w 25"/>
                <a:gd name="T31" fmla="*/ 50 h 62"/>
                <a:gd name="T32" fmla="*/ 1 w 25"/>
                <a:gd name="T33" fmla="*/ 56 h 62"/>
                <a:gd name="T34" fmla="*/ 0 w 25"/>
                <a:gd name="T35" fmla="*/ 61 h 62"/>
                <a:gd name="T36" fmla="*/ 9 w 25"/>
                <a:gd name="T37" fmla="*/ 62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2"/>
                <a:gd name="T59" fmla="*/ 25 w 25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2">
                  <a:moveTo>
                    <a:pt x="9" y="62"/>
                  </a:moveTo>
                  <a:lnTo>
                    <a:pt x="10" y="57"/>
                  </a:lnTo>
                  <a:lnTo>
                    <a:pt x="11" y="52"/>
                  </a:lnTo>
                  <a:lnTo>
                    <a:pt x="12" y="44"/>
                  </a:lnTo>
                  <a:lnTo>
                    <a:pt x="13" y="38"/>
                  </a:lnTo>
                  <a:lnTo>
                    <a:pt x="15" y="29"/>
                  </a:lnTo>
                  <a:lnTo>
                    <a:pt x="17" y="21"/>
                  </a:lnTo>
                  <a:lnTo>
                    <a:pt x="21" y="13"/>
                  </a:lnTo>
                  <a:lnTo>
                    <a:pt x="25" y="6"/>
                  </a:lnTo>
                  <a:lnTo>
                    <a:pt x="17" y="0"/>
                  </a:lnTo>
                  <a:lnTo>
                    <a:pt x="13" y="9"/>
                  </a:lnTo>
                  <a:lnTo>
                    <a:pt x="10" y="18"/>
                  </a:lnTo>
                  <a:lnTo>
                    <a:pt x="7" y="27"/>
                  </a:lnTo>
                  <a:lnTo>
                    <a:pt x="5" y="35"/>
                  </a:lnTo>
                  <a:lnTo>
                    <a:pt x="4" y="43"/>
                  </a:lnTo>
                  <a:lnTo>
                    <a:pt x="1" y="50"/>
                  </a:lnTo>
                  <a:lnTo>
                    <a:pt x="1" y="56"/>
                  </a:lnTo>
                  <a:lnTo>
                    <a:pt x="0" y="61"/>
                  </a:lnTo>
                  <a:lnTo>
                    <a:pt x="9" y="6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10" name="Freeform 1148"/>
            <p:cNvSpPr>
              <a:spLocks/>
            </p:cNvSpPr>
            <p:nvPr/>
          </p:nvSpPr>
          <p:spPr bwMode="auto">
            <a:xfrm>
              <a:off x="302" y="2941"/>
              <a:ext cx="65" cy="107"/>
            </a:xfrm>
            <a:custGeom>
              <a:avLst/>
              <a:gdLst>
                <a:gd name="T0" fmla="*/ 65 w 65"/>
                <a:gd name="T1" fmla="*/ 96 h 107"/>
                <a:gd name="T2" fmla="*/ 65 w 65"/>
                <a:gd name="T3" fmla="*/ 99 h 107"/>
                <a:gd name="T4" fmla="*/ 64 w 65"/>
                <a:gd name="T5" fmla="*/ 101 h 107"/>
                <a:gd name="T6" fmla="*/ 64 w 65"/>
                <a:gd name="T7" fmla="*/ 104 h 107"/>
                <a:gd name="T8" fmla="*/ 62 w 65"/>
                <a:gd name="T9" fmla="*/ 105 h 107"/>
                <a:gd name="T10" fmla="*/ 59 w 65"/>
                <a:gd name="T11" fmla="*/ 107 h 107"/>
                <a:gd name="T12" fmla="*/ 54 w 65"/>
                <a:gd name="T13" fmla="*/ 106 h 107"/>
                <a:gd name="T14" fmla="*/ 48 w 65"/>
                <a:gd name="T15" fmla="*/ 104 h 107"/>
                <a:gd name="T16" fmla="*/ 41 w 65"/>
                <a:gd name="T17" fmla="*/ 100 h 107"/>
                <a:gd name="T18" fmla="*/ 35 w 65"/>
                <a:gd name="T19" fmla="*/ 95 h 107"/>
                <a:gd name="T20" fmla="*/ 27 w 65"/>
                <a:gd name="T21" fmla="*/ 88 h 107"/>
                <a:gd name="T22" fmla="*/ 20 w 65"/>
                <a:gd name="T23" fmla="*/ 80 h 107"/>
                <a:gd name="T24" fmla="*/ 14 w 65"/>
                <a:gd name="T25" fmla="*/ 72 h 107"/>
                <a:gd name="T26" fmla="*/ 8 w 65"/>
                <a:gd name="T27" fmla="*/ 62 h 107"/>
                <a:gd name="T28" fmla="*/ 4 w 65"/>
                <a:gd name="T29" fmla="*/ 51 h 107"/>
                <a:gd name="T30" fmla="*/ 1 w 65"/>
                <a:gd name="T31" fmla="*/ 39 h 107"/>
                <a:gd name="T32" fmla="*/ 0 w 65"/>
                <a:gd name="T33" fmla="*/ 27 h 107"/>
                <a:gd name="T34" fmla="*/ 1 w 65"/>
                <a:gd name="T35" fmla="*/ 15 h 107"/>
                <a:gd name="T36" fmla="*/ 4 w 65"/>
                <a:gd name="T37" fmla="*/ 1 h 107"/>
                <a:gd name="T38" fmla="*/ 5 w 65"/>
                <a:gd name="T39" fmla="*/ 0 h 107"/>
                <a:gd name="T40" fmla="*/ 6 w 65"/>
                <a:gd name="T41" fmla="*/ 0 h 107"/>
                <a:gd name="T42" fmla="*/ 8 w 65"/>
                <a:gd name="T43" fmla="*/ 0 h 107"/>
                <a:gd name="T44" fmla="*/ 10 w 65"/>
                <a:gd name="T45" fmla="*/ 0 h 107"/>
                <a:gd name="T46" fmla="*/ 16 w 65"/>
                <a:gd name="T47" fmla="*/ 4 h 107"/>
                <a:gd name="T48" fmla="*/ 23 w 65"/>
                <a:gd name="T49" fmla="*/ 8 h 107"/>
                <a:gd name="T50" fmla="*/ 29 w 65"/>
                <a:gd name="T51" fmla="*/ 15 h 107"/>
                <a:gd name="T52" fmla="*/ 37 w 65"/>
                <a:gd name="T53" fmla="*/ 21 h 107"/>
                <a:gd name="T54" fmla="*/ 43 w 65"/>
                <a:gd name="T55" fmla="*/ 30 h 107"/>
                <a:gd name="T56" fmla="*/ 49 w 65"/>
                <a:gd name="T57" fmla="*/ 39 h 107"/>
                <a:gd name="T58" fmla="*/ 53 w 65"/>
                <a:gd name="T59" fmla="*/ 46 h 107"/>
                <a:gd name="T60" fmla="*/ 57 w 65"/>
                <a:gd name="T61" fmla="*/ 55 h 107"/>
                <a:gd name="T62" fmla="*/ 59 w 65"/>
                <a:gd name="T63" fmla="*/ 63 h 107"/>
                <a:gd name="T64" fmla="*/ 61 w 65"/>
                <a:gd name="T65" fmla="*/ 72 h 107"/>
                <a:gd name="T66" fmla="*/ 62 w 65"/>
                <a:gd name="T67" fmla="*/ 79 h 107"/>
                <a:gd name="T68" fmla="*/ 63 w 65"/>
                <a:gd name="T69" fmla="*/ 86 h 107"/>
                <a:gd name="T70" fmla="*/ 64 w 65"/>
                <a:gd name="T71" fmla="*/ 91 h 107"/>
                <a:gd name="T72" fmla="*/ 65 w 65"/>
                <a:gd name="T73" fmla="*/ 96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65" y="96"/>
                  </a:moveTo>
                  <a:lnTo>
                    <a:pt x="65" y="99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2" y="105"/>
                  </a:lnTo>
                  <a:lnTo>
                    <a:pt x="59" y="107"/>
                  </a:lnTo>
                  <a:lnTo>
                    <a:pt x="54" y="106"/>
                  </a:lnTo>
                  <a:lnTo>
                    <a:pt x="48" y="104"/>
                  </a:lnTo>
                  <a:lnTo>
                    <a:pt x="41" y="100"/>
                  </a:lnTo>
                  <a:lnTo>
                    <a:pt x="35" y="95"/>
                  </a:lnTo>
                  <a:lnTo>
                    <a:pt x="27" y="88"/>
                  </a:lnTo>
                  <a:lnTo>
                    <a:pt x="20" y="80"/>
                  </a:lnTo>
                  <a:lnTo>
                    <a:pt x="14" y="72"/>
                  </a:lnTo>
                  <a:lnTo>
                    <a:pt x="8" y="62"/>
                  </a:lnTo>
                  <a:lnTo>
                    <a:pt x="4" y="51"/>
                  </a:lnTo>
                  <a:lnTo>
                    <a:pt x="1" y="39"/>
                  </a:lnTo>
                  <a:lnTo>
                    <a:pt x="0" y="27"/>
                  </a:lnTo>
                  <a:lnTo>
                    <a:pt x="1" y="15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6" y="4"/>
                  </a:lnTo>
                  <a:lnTo>
                    <a:pt x="23" y="8"/>
                  </a:lnTo>
                  <a:lnTo>
                    <a:pt x="29" y="15"/>
                  </a:lnTo>
                  <a:lnTo>
                    <a:pt x="37" y="21"/>
                  </a:lnTo>
                  <a:lnTo>
                    <a:pt x="43" y="30"/>
                  </a:lnTo>
                  <a:lnTo>
                    <a:pt x="49" y="39"/>
                  </a:lnTo>
                  <a:lnTo>
                    <a:pt x="53" y="46"/>
                  </a:lnTo>
                  <a:lnTo>
                    <a:pt x="57" y="55"/>
                  </a:lnTo>
                  <a:lnTo>
                    <a:pt x="59" y="63"/>
                  </a:lnTo>
                  <a:lnTo>
                    <a:pt x="61" y="72"/>
                  </a:lnTo>
                  <a:lnTo>
                    <a:pt x="62" y="79"/>
                  </a:lnTo>
                  <a:lnTo>
                    <a:pt x="63" y="86"/>
                  </a:lnTo>
                  <a:lnTo>
                    <a:pt x="64" y="91"/>
                  </a:lnTo>
                  <a:lnTo>
                    <a:pt x="65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11" name="Freeform 1149"/>
            <p:cNvSpPr>
              <a:spLocks/>
            </p:cNvSpPr>
            <p:nvPr/>
          </p:nvSpPr>
          <p:spPr bwMode="auto">
            <a:xfrm>
              <a:off x="298" y="2941"/>
              <a:ext cx="74" cy="111"/>
            </a:xfrm>
            <a:custGeom>
              <a:avLst/>
              <a:gdLst>
                <a:gd name="T0" fmla="*/ 4 w 74"/>
                <a:gd name="T1" fmla="*/ 0 h 111"/>
                <a:gd name="T2" fmla="*/ 1 w 74"/>
                <a:gd name="T3" fmla="*/ 13 h 111"/>
                <a:gd name="T4" fmla="*/ 0 w 74"/>
                <a:gd name="T5" fmla="*/ 28 h 111"/>
                <a:gd name="T6" fmla="*/ 1 w 74"/>
                <a:gd name="T7" fmla="*/ 40 h 111"/>
                <a:gd name="T8" fmla="*/ 4 w 74"/>
                <a:gd name="T9" fmla="*/ 52 h 111"/>
                <a:gd name="T10" fmla="*/ 9 w 74"/>
                <a:gd name="T11" fmla="*/ 64 h 111"/>
                <a:gd name="T12" fmla="*/ 14 w 74"/>
                <a:gd name="T13" fmla="*/ 74 h 111"/>
                <a:gd name="T14" fmla="*/ 21 w 74"/>
                <a:gd name="T15" fmla="*/ 83 h 111"/>
                <a:gd name="T16" fmla="*/ 28 w 74"/>
                <a:gd name="T17" fmla="*/ 91 h 111"/>
                <a:gd name="T18" fmla="*/ 35 w 74"/>
                <a:gd name="T19" fmla="*/ 98 h 111"/>
                <a:gd name="T20" fmla="*/ 43 w 74"/>
                <a:gd name="T21" fmla="*/ 104 h 111"/>
                <a:gd name="T22" fmla="*/ 50 w 74"/>
                <a:gd name="T23" fmla="*/ 108 h 111"/>
                <a:gd name="T24" fmla="*/ 57 w 74"/>
                <a:gd name="T25" fmla="*/ 110 h 111"/>
                <a:gd name="T26" fmla="*/ 63 w 74"/>
                <a:gd name="T27" fmla="*/ 111 h 111"/>
                <a:gd name="T28" fmla="*/ 68 w 74"/>
                <a:gd name="T29" fmla="*/ 109 h 111"/>
                <a:gd name="T30" fmla="*/ 71 w 74"/>
                <a:gd name="T31" fmla="*/ 107 h 111"/>
                <a:gd name="T32" fmla="*/ 73 w 74"/>
                <a:gd name="T33" fmla="*/ 104 h 111"/>
                <a:gd name="T34" fmla="*/ 74 w 74"/>
                <a:gd name="T35" fmla="*/ 99 h 111"/>
                <a:gd name="T36" fmla="*/ 74 w 74"/>
                <a:gd name="T37" fmla="*/ 96 h 111"/>
                <a:gd name="T38" fmla="*/ 65 w 74"/>
                <a:gd name="T39" fmla="*/ 97 h 111"/>
                <a:gd name="T40" fmla="*/ 65 w 74"/>
                <a:gd name="T41" fmla="*/ 99 h 111"/>
                <a:gd name="T42" fmla="*/ 64 w 74"/>
                <a:gd name="T43" fmla="*/ 100 h 111"/>
                <a:gd name="T44" fmla="*/ 64 w 74"/>
                <a:gd name="T45" fmla="*/ 101 h 111"/>
                <a:gd name="T46" fmla="*/ 62 w 74"/>
                <a:gd name="T47" fmla="*/ 102 h 111"/>
                <a:gd name="T48" fmla="*/ 59 w 74"/>
                <a:gd name="T49" fmla="*/ 101 h 111"/>
                <a:gd name="T50" fmla="*/ 53 w 74"/>
                <a:gd name="T51" fmla="*/ 100 h 111"/>
                <a:gd name="T52" fmla="*/ 47 w 74"/>
                <a:gd name="T53" fmla="*/ 96 h 111"/>
                <a:gd name="T54" fmla="*/ 41 w 74"/>
                <a:gd name="T55" fmla="*/ 91 h 111"/>
                <a:gd name="T56" fmla="*/ 34 w 74"/>
                <a:gd name="T57" fmla="*/ 85 h 111"/>
                <a:gd name="T58" fmla="*/ 28 w 74"/>
                <a:gd name="T59" fmla="*/ 77 h 111"/>
                <a:gd name="T60" fmla="*/ 22 w 74"/>
                <a:gd name="T61" fmla="*/ 68 h 111"/>
                <a:gd name="T62" fmla="*/ 16 w 74"/>
                <a:gd name="T63" fmla="*/ 60 h 111"/>
                <a:gd name="T64" fmla="*/ 12 w 74"/>
                <a:gd name="T65" fmla="*/ 50 h 111"/>
                <a:gd name="T66" fmla="*/ 10 w 74"/>
                <a:gd name="T67" fmla="*/ 39 h 111"/>
                <a:gd name="T68" fmla="*/ 8 w 74"/>
                <a:gd name="T69" fmla="*/ 27 h 111"/>
                <a:gd name="T70" fmla="*/ 9 w 74"/>
                <a:gd name="T71" fmla="*/ 16 h 111"/>
                <a:gd name="T72" fmla="*/ 12 w 74"/>
                <a:gd name="T73" fmla="*/ 4 h 111"/>
                <a:gd name="T74" fmla="*/ 4 w 74"/>
                <a:gd name="T75" fmla="*/ 0 h 11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4"/>
                <a:gd name="T115" fmla="*/ 0 h 111"/>
                <a:gd name="T116" fmla="*/ 74 w 74"/>
                <a:gd name="T117" fmla="*/ 111 h 11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4" h="111">
                  <a:moveTo>
                    <a:pt x="4" y="0"/>
                  </a:moveTo>
                  <a:lnTo>
                    <a:pt x="1" y="13"/>
                  </a:lnTo>
                  <a:lnTo>
                    <a:pt x="0" y="28"/>
                  </a:lnTo>
                  <a:lnTo>
                    <a:pt x="1" y="40"/>
                  </a:lnTo>
                  <a:lnTo>
                    <a:pt x="4" y="52"/>
                  </a:lnTo>
                  <a:lnTo>
                    <a:pt x="9" y="64"/>
                  </a:lnTo>
                  <a:lnTo>
                    <a:pt x="14" y="74"/>
                  </a:lnTo>
                  <a:lnTo>
                    <a:pt x="21" y="83"/>
                  </a:lnTo>
                  <a:lnTo>
                    <a:pt x="28" y="91"/>
                  </a:lnTo>
                  <a:lnTo>
                    <a:pt x="35" y="98"/>
                  </a:lnTo>
                  <a:lnTo>
                    <a:pt x="43" y="104"/>
                  </a:lnTo>
                  <a:lnTo>
                    <a:pt x="50" y="108"/>
                  </a:lnTo>
                  <a:lnTo>
                    <a:pt x="57" y="110"/>
                  </a:lnTo>
                  <a:lnTo>
                    <a:pt x="63" y="111"/>
                  </a:lnTo>
                  <a:lnTo>
                    <a:pt x="68" y="109"/>
                  </a:lnTo>
                  <a:lnTo>
                    <a:pt x="71" y="107"/>
                  </a:lnTo>
                  <a:lnTo>
                    <a:pt x="73" y="104"/>
                  </a:lnTo>
                  <a:lnTo>
                    <a:pt x="74" y="99"/>
                  </a:lnTo>
                  <a:lnTo>
                    <a:pt x="74" y="96"/>
                  </a:lnTo>
                  <a:lnTo>
                    <a:pt x="65" y="97"/>
                  </a:lnTo>
                  <a:lnTo>
                    <a:pt x="65" y="99"/>
                  </a:lnTo>
                  <a:lnTo>
                    <a:pt x="64" y="100"/>
                  </a:lnTo>
                  <a:lnTo>
                    <a:pt x="64" y="101"/>
                  </a:lnTo>
                  <a:lnTo>
                    <a:pt x="62" y="102"/>
                  </a:lnTo>
                  <a:lnTo>
                    <a:pt x="59" y="101"/>
                  </a:lnTo>
                  <a:lnTo>
                    <a:pt x="53" y="100"/>
                  </a:lnTo>
                  <a:lnTo>
                    <a:pt x="47" y="96"/>
                  </a:lnTo>
                  <a:lnTo>
                    <a:pt x="41" y="91"/>
                  </a:lnTo>
                  <a:lnTo>
                    <a:pt x="34" y="85"/>
                  </a:lnTo>
                  <a:lnTo>
                    <a:pt x="28" y="77"/>
                  </a:lnTo>
                  <a:lnTo>
                    <a:pt x="22" y="68"/>
                  </a:lnTo>
                  <a:lnTo>
                    <a:pt x="16" y="60"/>
                  </a:lnTo>
                  <a:lnTo>
                    <a:pt x="12" y="50"/>
                  </a:lnTo>
                  <a:lnTo>
                    <a:pt x="10" y="39"/>
                  </a:lnTo>
                  <a:lnTo>
                    <a:pt x="8" y="27"/>
                  </a:lnTo>
                  <a:lnTo>
                    <a:pt x="9" y="16"/>
                  </a:lnTo>
                  <a:lnTo>
                    <a:pt x="12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12" name="Freeform 1150"/>
            <p:cNvSpPr>
              <a:spLocks/>
            </p:cNvSpPr>
            <p:nvPr/>
          </p:nvSpPr>
          <p:spPr bwMode="auto">
            <a:xfrm>
              <a:off x="302" y="2937"/>
              <a:ext cx="53" cy="45"/>
            </a:xfrm>
            <a:custGeom>
              <a:avLst/>
              <a:gdLst>
                <a:gd name="T0" fmla="*/ 53 w 53"/>
                <a:gd name="T1" fmla="*/ 41 h 45"/>
                <a:gd name="T2" fmla="*/ 46 w 53"/>
                <a:gd name="T3" fmla="*/ 31 h 45"/>
                <a:gd name="T4" fmla="*/ 40 w 53"/>
                <a:gd name="T5" fmla="*/ 23 h 45"/>
                <a:gd name="T6" fmla="*/ 33 w 53"/>
                <a:gd name="T7" fmla="*/ 15 h 45"/>
                <a:gd name="T8" fmla="*/ 25 w 53"/>
                <a:gd name="T9" fmla="*/ 9 h 45"/>
                <a:gd name="T10" fmla="*/ 19 w 53"/>
                <a:gd name="T11" fmla="*/ 3 h 45"/>
                <a:gd name="T12" fmla="*/ 12 w 53"/>
                <a:gd name="T13" fmla="*/ 0 h 45"/>
                <a:gd name="T14" fmla="*/ 9 w 53"/>
                <a:gd name="T15" fmla="*/ 0 h 45"/>
                <a:gd name="T16" fmla="*/ 6 w 53"/>
                <a:gd name="T17" fmla="*/ 0 h 45"/>
                <a:gd name="T18" fmla="*/ 2 w 53"/>
                <a:gd name="T19" fmla="*/ 1 h 45"/>
                <a:gd name="T20" fmla="*/ 0 w 53"/>
                <a:gd name="T21" fmla="*/ 4 h 45"/>
                <a:gd name="T22" fmla="*/ 8 w 53"/>
                <a:gd name="T23" fmla="*/ 8 h 45"/>
                <a:gd name="T24" fmla="*/ 7 w 53"/>
                <a:gd name="T25" fmla="*/ 9 h 45"/>
                <a:gd name="T26" fmla="*/ 9 w 53"/>
                <a:gd name="T27" fmla="*/ 9 h 45"/>
                <a:gd name="T28" fmla="*/ 14 w 53"/>
                <a:gd name="T29" fmla="*/ 11 h 45"/>
                <a:gd name="T30" fmla="*/ 20 w 53"/>
                <a:gd name="T31" fmla="*/ 15 h 45"/>
                <a:gd name="T32" fmla="*/ 26 w 53"/>
                <a:gd name="T33" fmla="*/ 22 h 45"/>
                <a:gd name="T34" fmla="*/ 34 w 53"/>
                <a:gd name="T35" fmla="*/ 28 h 45"/>
                <a:gd name="T36" fmla="*/ 40 w 53"/>
                <a:gd name="T37" fmla="*/ 36 h 45"/>
                <a:gd name="T38" fmla="*/ 45 w 53"/>
                <a:gd name="T39" fmla="*/ 45 h 45"/>
                <a:gd name="T40" fmla="*/ 53 w 53"/>
                <a:gd name="T41" fmla="*/ 41 h 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3"/>
                <a:gd name="T64" fmla="*/ 0 h 45"/>
                <a:gd name="T65" fmla="*/ 53 w 53"/>
                <a:gd name="T66" fmla="*/ 45 h 4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3" h="45">
                  <a:moveTo>
                    <a:pt x="53" y="41"/>
                  </a:moveTo>
                  <a:lnTo>
                    <a:pt x="46" y="31"/>
                  </a:lnTo>
                  <a:lnTo>
                    <a:pt x="40" y="23"/>
                  </a:lnTo>
                  <a:lnTo>
                    <a:pt x="33" y="15"/>
                  </a:lnTo>
                  <a:lnTo>
                    <a:pt x="25" y="9"/>
                  </a:lnTo>
                  <a:lnTo>
                    <a:pt x="19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8" y="8"/>
                  </a:lnTo>
                  <a:lnTo>
                    <a:pt x="7" y="9"/>
                  </a:lnTo>
                  <a:lnTo>
                    <a:pt x="9" y="9"/>
                  </a:lnTo>
                  <a:lnTo>
                    <a:pt x="14" y="11"/>
                  </a:lnTo>
                  <a:lnTo>
                    <a:pt x="20" y="15"/>
                  </a:lnTo>
                  <a:lnTo>
                    <a:pt x="26" y="22"/>
                  </a:lnTo>
                  <a:lnTo>
                    <a:pt x="34" y="28"/>
                  </a:lnTo>
                  <a:lnTo>
                    <a:pt x="40" y="36"/>
                  </a:lnTo>
                  <a:lnTo>
                    <a:pt x="45" y="45"/>
                  </a:lnTo>
                  <a:lnTo>
                    <a:pt x="5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13" name="Freeform 1151"/>
            <p:cNvSpPr>
              <a:spLocks/>
            </p:cNvSpPr>
            <p:nvPr/>
          </p:nvSpPr>
          <p:spPr bwMode="auto">
            <a:xfrm>
              <a:off x="347" y="2978"/>
              <a:ext cx="25" cy="60"/>
            </a:xfrm>
            <a:custGeom>
              <a:avLst/>
              <a:gdLst>
                <a:gd name="T0" fmla="*/ 25 w 25"/>
                <a:gd name="T1" fmla="*/ 59 h 60"/>
                <a:gd name="T2" fmla="*/ 24 w 25"/>
                <a:gd name="T3" fmla="*/ 54 h 60"/>
                <a:gd name="T4" fmla="*/ 24 w 25"/>
                <a:gd name="T5" fmla="*/ 49 h 60"/>
                <a:gd name="T6" fmla="*/ 21 w 25"/>
                <a:gd name="T7" fmla="*/ 41 h 60"/>
                <a:gd name="T8" fmla="*/ 20 w 25"/>
                <a:gd name="T9" fmla="*/ 34 h 60"/>
                <a:gd name="T10" fmla="*/ 18 w 25"/>
                <a:gd name="T11" fmla="*/ 25 h 60"/>
                <a:gd name="T12" fmla="*/ 15 w 25"/>
                <a:gd name="T13" fmla="*/ 16 h 60"/>
                <a:gd name="T14" fmla="*/ 12 w 25"/>
                <a:gd name="T15" fmla="*/ 7 h 60"/>
                <a:gd name="T16" fmla="*/ 8 w 25"/>
                <a:gd name="T17" fmla="*/ 0 h 60"/>
                <a:gd name="T18" fmla="*/ 0 w 25"/>
                <a:gd name="T19" fmla="*/ 4 h 60"/>
                <a:gd name="T20" fmla="*/ 4 w 25"/>
                <a:gd name="T21" fmla="*/ 12 h 60"/>
                <a:gd name="T22" fmla="*/ 8 w 25"/>
                <a:gd name="T23" fmla="*/ 19 h 60"/>
                <a:gd name="T24" fmla="*/ 10 w 25"/>
                <a:gd name="T25" fmla="*/ 28 h 60"/>
                <a:gd name="T26" fmla="*/ 12 w 25"/>
                <a:gd name="T27" fmla="*/ 36 h 60"/>
                <a:gd name="T28" fmla="*/ 13 w 25"/>
                <a:gd name="T29" fmla="*/ 43 h 60"/>
                <a:gd name="T30" fmla="*/ 14 w 25"/>
                <a:gd name="T31" fmla="*/ 50 h 60"/>
                <a:gd name="T32" fmla="*/ 15 w 25"/>
                <a:gd name="T33" fmla="*/ 56 h 60"/>
                <a:gd name="T34" fmla="*/ 16 w 25"/>
                <a:gd name="T35" fmla="*/ 60 h 60"/>
                <a:gd name="T36" fmla="*/ 25 w 25"/>
                <a:gd name="T37" fmla="*/ 59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0"/>
                <a:gd name="T59" fmla="*/ 25 w 25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0">
                  <a:moveTo>
                    <a:pt x="25" y="59"/>
                  </a:moveTo>
                  <a:lnTo>
                    <a:pt x="24" y="54"/>
                  </a:lnTo>
                  <a:lnTo>
                    <a:pt x="24" y="49"/>
                  </a:lnTo>
                  <a:lnTo>
                    <a:pt x="21" y="41"/>
                  </a:lnTo>
                  <a:lnTo>
                    <a:pt x="20" y="34"/>
                  </a:lnTo>
                  <a:lnTo>
                    <a:pt x="18" y="25"/>
                  </a:lnTo>
                  <a:lnTo>
                    <a:pt x="15" y="16"/>
                  </a:lnTo>
                  <a:lnTo>
                    <a:pt x="12" y="7"/>
                  </a:lnTo>
                  <a:lnTo>
                    <a:pt x="8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8" y="19"/>
                  </a:lnTo>
                  <a:lnTo>
                    <a:pt x="10" y="28"/>
                  </a:lnTo>
                  <a:lnTo>
                    <a:pt x="12" y="36"/>
                  </a:lnTo>
                  <a:lnTo>
                    <a:pt x="13" y="43"/>
                  </a:lnTo>
                  <a:lnTo>
                    <a:pt x="14" y="50"/>
                  </a:lnTo>
                  <a:lnTo>
                    <a:pt x="15" y="56"/>
                  </a:lnTo>
                  <a:lnTo>
                    <a:pt x="16" y="60"/>
                  </a:lnTo>
                  <a:lnTo>
                    <a:pt x="25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14" name="Freeform 1152"/>
            <p:cNvSpPr>
              <a:spLocks/>
            </p:cNvSpPr>
            <p:nvPr/>
          </p:nvSpPr>
          <p:spPr bwMode="auto">
            <a:xfrm>
              <a:off x="5441" y="3068"/>
              <a:ext cx="65" cy="106"/>
            </a:xfrm>
            <a:custGeom>
              <a:avLst/>
              <a:gdLst>
                <a:gd name="T0" fmla="*/ 0 w 65"/>
                <a:gd name="T1" fmla="*/ 96 h 106"/>
                <a:gd name="T2" fmla="*/ 0 w 65"/>
                <a:gd name="T3" fmla="*/ 99 h 106"/>
                <a:gd name="T4" fmla="*/ 1 w 65"/>
                <a:gd name="T5" fmla="*/ 102 h 106"/>
                <a:gd name="T6" fmla="*/ 1 w 65"/>
                <a:gd name="T7" fmla="*/ 104 h 106"/>
                <a:gd name="T8" fmla="*/ 3 w 65"/>
                <a:gd name="T9" fmla="*/ 105 h 106"/>
                <a:gd name="T10" fmla="*/ 6 w 65"/>
                <a:gd name="T11" fmla="*/ 106 h 106"/>
                <a:gd name="T12" fmla="*/ 11 w 65"/>
                <a:gd name="T13" fmla="*/ 106 h 106"/>
                <a:gd name="T14" fmla="*/ 17 w 65"/>
                <a:gd name="T15" fmla="*/ 104 h 106"/>
                <a:gd name="T16" fmla="*/ 24 w 65"/>
                <a:gd name="T17" fmla="*/ 99 h 106"/>
                <a:gd name="T18" fmla="*/ 30 w 65"/>
                <a:gd name="T19" fmla="*/ 94 h 106"/>
                <a:gd name="T20" fmla="*/ 38 w 65"/>
                <a:gd name="T21" fmla="*/ 87 h 106"/>
                <a:gd name="T22" fmla="*/ 45 w 65"/>
                <a:gd name="T23" fmla="*/ 80 h 106"/>
                <a:gd name="T24" fmla="*/ 51 w 65"/>
                <a:gd name="T25" fmla="*/ 71 h 106"/>
                <a:gd name="T26" fmla="*/ 57 w 65"/>
                <a:gd name="T27" fmla="*/ 61 h 106"/>
                <a:gd name="T28" fmla="*/ 61 w 65"/>
                <a:gd name="T29" fmla="*/ 50 h 106"/>
                <a:gd name="T30" fmla="*/ 64 w 65"/>
                <a:gd name="T31" fmla="*/ 39 h 106"/>
                <a:gd name="T32" fmla="*/ 65 w 65"/>
                <a:gd name="T33" fmla="*/ 27 h 106"/>
                <a:gd name="T34" fmla="*/ 64 w 65"/>
                <a:gd name="T35" fmla="*/ 14 h 106"/>
                <a:gd name="T36" fmla="*/ 61 w 65"/>
                <a:gd name="T37" fmla="*/ 2 h 106"/>
                <a:gd name="T38" fmla="*/ 60 w 65"/>
                <a:gd name="T39" fmla="*/ 1 h 106"/>
                <a:gd name="T40" fmla="*/ 59 w 65"/>
                <a:gd name="T41" fmla="*/ 0 h 106"/>
                <a:gd name="T42" fmla="*/ 57 w 65"/>
                <a:gd name="T43" fmla="*/ 0 h 106"/>
                <a:gd name="T44" fmla="*/ 55 w 65"/>
                <a:gd name="T45" fmla="*/ 1 h 106"/>
                <a:gd name="T46" fmla="*/ 49 w 65"/>
                <a:gd name="T47" fmla="*/ 3 h 106"/>
                <a:gd name="T48" fmla="*/ 42 w 65"/>
                <a:gd name="T49" fmla="*/ 7 h 106"/>
                <a:gd name="T50" fmla="*/ 36 w 65"/>
                <a:gd name="T51" fmla="*/ 14 h 106"/>
                <a:gd name="T52" fmla="*/ 28 w 65"/>
                <a:gd name="T53" fmla="*/ 22 h 106"/>
                <a:gd name="T54" fmla="*/ 22 w 65"/>
                <a:gd name="T55" fmla="*/ 29 h 106"/>
                <a:gd name="T56" fmla="*/ 16 w 65"/>
                <a:gd name="T57" fmla="*/ 38 h 106"/>
                <a:gd name="T58" fmla="*/ 12 w 65"/>
                <a:gd name="T59" fmla="*/ 46 h 106"/>
                <a:gd name="T60" fmla="*/ 8 w 65"/>
                <a:gd name="T61" fmla="*/ 54 h 106"/>
                <a:gd name="T62" fmla="*/ 6 w 65"/>
                <a:gd name="T63" fmla="*/ 63 h 106"/>
                <a:gd name="T64" fmla="*/ 4 w 65"/>
                <a:gd name="T65" fmla="*/ 71 h 106"/>
                <a:gd name="T66" fmla="*/ 3 w 65"/>
                <a:gd name="T67" fmla="*/ 79 h 106"/>
                <a:gd name="T68" fmla="*/ 2 w 65"/>
                <a:gd name="T69" fmla="*/ 86 h 106"/>
                <a:gd name="T70" fmla="*/ 1 w 65"/>
                <a:gd name="T71" fmla="*/ 92 h 106"/>
                <a:gd name="T72" fmla="*/ 0 w 65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0" y="96"/>
                  </a:moveTo>
                  <a:lnTo>
                    <a:pt x="0" y="99"/>
                  </a:lnTo>
                  <a:lnTo>
                    <a:pt x="1" y="102"/>
                  </a:lnTo>
                  <a:lnTo>
                    <a:pt x="1" y="104"/>
                  </a:lnTo>
                  <a:lnTo>
                    <a:pt x="3" y="105"/>
                  </a:lnTo>
                  <a:lnTo>
                    <a:pt x="6" y="106"/>
                  </a:lnTo>
                  <a:lnTo>
                    <a:pt x="11" y="106"/>
                  </a:lnTo>
                  <a:lnTo>
                    <a:pt x="17" y="104"/>
                  </a:lnTo>
                  <a:lnTo>
                    <a:pt x="24" y="99"/>
                  </a:lnTo>
                  <a:lnTo>
                    <a:pt x="30" y="94"/>
                  </a:lnTo>
                  <a:lnTo>
                    <a:pt x="38" y="87"/>
                  </a:lnTo>
                  <a:lnTo>
                    <a:pt x="45" y="80"/>
                  </a:lnTo>
                  <a:lnTo>
                    <a:pt x="51" y="71"/>
                  </a:lnTo>
                  <a:lnTo>
                    <a:pt x="57" y="61"/>
                  </a:lnTo>
                  <a:lnTo>
                    <a:pt x="61" y="50"/>
                  </a:lnTo>
                  <a:lnTo>
                    <a:pt x="64" y="39"/>
                  </a:lnTo>
                  <a:lnTo>
                    <a:pt x="65" y="27"/>
                  </a:lnTo>
                  <a:lnTo>
                    <a:pt x="64" y="14"/>
                  </a:lnTo>
                  <a:lnTo>
                    <a:pt x="61" y="2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49" y="3"/>
                  </a:lnTo>
                  <a:lnTo>
                    <a:pt x="42" y="7"/>
                  </a:lnTo>
                  <a:lnTo>
                    <a:pt x="36" y="14"/>
                  </a:lnTo>
                  <a:lnTo>
                    <a:pt x="28" y="22"/>
                  </a:lnTo>
                  <a:lnTo>
                    <a:pt x="22" y="29"/>
                  </a:lnTo>
                  <a:lnTo>
                    <a:pt x="16" y="38"/>
                  </a:lnTo>
                  <a:lnTo>
                    <a:pt x="12" y="46"/>
                  </a:lnTo>
                  <a:lnTo>
                    <a:pt x="8" y="54"/>
                  </a:lnTo>
                  <a:lnTo>
                    <a:pt x="6" y="63"/>
                  </a:lnTo>
                  <a:lnTo>
                    <a:pt x="4" y="71"/>
                  </a:lnTo>
                  <a:lnTo>
                    <a:pt x="3" y="79"/>
                  </a:lnTo>
                  <a:lnTo>
                    <a:pt x="2" y="86"/>
                  </a:lnTo>
                  <a:lnTo>
                    <a:pt x="1" y="92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15" name="Freeform 1153"/>
            <p:cNvSpPr>
              <a:spLocks/>
            </p:cNvSpPr>
            <p:nvPr/>
          </p:nvSpPr>
          <p:spPr bwMode="auto">
            <a:xfrm>
              <a:off x="5436" y="3068"/>
              <a:ext cx="74" cy="110"/>
            </a:xfrm>
            <a:custGeom>
              <a:avLst/>
              <a:gdLst>
                <a:gd name="T0" fmla="*/ 62 w 74"/>
                <a:gd name="T1" fmla="*/ 3 h 110"/>
                <a:gd name="T2" fmla="*/ 65 w 74"/>
                <a:gd name="T3" fmla="*/ 15 h 110"/>
                <a:gd name="T4" fmla="*/ 66 w 74"/>
                <a:gd name="T5" fmla="*/ 27 h 110"/>
                <a:gd name="T6" fmla="*/ 64 w 74"/>
                <a:gd name="T7" fmla="*/ 38 h 110"/>
                <a:gd name="T8" fmla="*/ 62 w 74"/>
                <a:gd name="T9" fmla="*/ 49 h 110"/>
                <a:gd name="T10" fmla="*/ 58 w 74"/>
                <a:gd name="T11" fmla="*/ 59 h 110"/>
                <a:gd name="T12" fmla="*/ 52 w 74"/>
                <a:gd name="T13" fmla="*/ 69 h 110"/>
                <a:gd name="T14" fmla="*/ 46 w 74"/>
                <a:gd name="T15" fmla="*/ 78 h 110"/>
                <a:gd name="T16" fmla="*/ 40 w 74"/>
                <a:gd name="T17" fmla="*/ 84 h 110"/>
                <a:gd name="T18" fmla="*/ 33 w 74"/>
                <a:gd name="T19" fmla="*/ 91 h 110"/>
                <a:gd name="T20" fmla="*/ 26 w 74"/>
                <a:gd name="T21" fmla="*/ 96 h 110"/>
                <a:gd name="T22" fmla="*/ 21 w 74"/>
                <a:gd name="T23" fmla="*/ 99 h 110"/>
                <a:gd name="T24" fmla="*/ 15 w 74"/>
                <a:gd name="T25" fmla="*/ 102 h 110"/>
                <a:gd name="T26" fmla="*/ 12 w 74"/>
                <a:gd name="T27" fmla="*/ 102 h 110"/>
                <a:gd name="T28" fmla="*/ 10 w 74"/>
                <a:gd name="T29" fmla="*/ 101 h 110"/>
                <a:gd name="T30" fmla="*/ 9 w 74"/>
                <a:gd name="T31" fmla="*/ 98 h 110"/>
                <a:gd name="T32" fmla="*/ 9 w 74"/>
                <a:gd name="T33" fmla="*/ 96 h 110"/>
                <a:gd name="T34" fmla="*/ 0 w 74"/>
                <a:gd name="T35" fmla="*/ 95 h 110"/>
                <a:gd name="T36" fmla="*/ 0 w 74"/>
                <a:gd name="T37" fmla="*/ 99 h 110"/>
                <a:gd name="T38" fmla="*/ 1 w 74"/>
                <a:gd name="T39" fmla="*/ 103 h 110"/>
                <a:gd name="T40" fmla="*/ 3 w 74"/>
                <a:gd name="T41" fmla="*/ 106 h 110"/>
                <a:gd name="T42" fmla="*/ 6 w 74"/>
                <a:gd name="T43" fmla="*/ 108 h 110"/>
                <a:gd name="T44" fmla="*/ 11 w 74"/>
                <a:gd name="T45" fmla="*/ 110 h 110"/>
                <a:gd name="T46" fmla="*/ 17 w 74"/>
                <a:gd name="T47" fmla="*/ 110 h 110"/>
                <a:gd name="T48" fmla="*/ 24 w 74"/>
                <a:gd name="T49" fmla="*/ 107 h 110"/>
                <a:gd name="T50" fmla="*/ 31 w 74"/>
                <a:gd name="T51" fmla="*/ 104 h 110"/>
                <a:gd name="T52" fmla="*/ 39 w 74"/>
                <a:gd name="T53" fmla="*/ 98 h 110"/>
                <a:gd name="T54" fmla="*/ 46 w 74"/>
                <a:gd name="T55" fmla="*/ 91 h 110"/>
                <a:gd name="T56" fmla="*/ 53 w 74"/>
                <a:gd name="T57" fmla="*/ 83 h 110"/>
                <a:gd name="T58" fmla="*/ 60 w 74"/>
                <a:gd name="T59" fmla="*/ 73 h 110"/>
                <a:gd name="T60" fmla="*/ 65 w 74"/>
                <a:gd name="T61" fmla="*/ 63 h 110"/>
                <a:gd name="T62" fmla="*/ 70 w 74"/>
                <a:gd name="T63" fmla="*/ 52 h 110"/>
                <a:gd name="T64" fmla="*/ 73 w 74"/>
                <a:gd name="T65" fmla="*/ 39 h 110"/>
                <a:gd name="T66" fmla="*/ 74 w 74"/>
                <a:gd name="T67" fmla="*/ 27 h 110"/>
                <a:gd name="T68" fmla="*/ 73 w 74"/>
                <a:gd name="T69" fmla="*/ 14 h 110"/>
                <a:gd name="T70" fmla="*/ 70 w 74"/>
                <a:gd name="T71" fmla="*/ 0 h 110"/>
                <a:gd name="T72" fmla="*/ 62 w 74"/>
                <a:gd name="T73" fmla="*/ 3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4"/>
                <a:gd name="T112" fmla="*/ 0 h 110"/>
                <a:gd name="T113" fmla="*/ 74 w 74"/>
                <a:gd name="T114" fmla="*/ 110 h 11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4" h="110">
                  <a:moveTo>
                    <a:pt x="62" y="3"/>
                  </a:moveTo>
                  <a:lnTo>
                    <a:pt x="65" y="15"/>
                  </a:lnTo>
                  <a:lnTo>
                    <a:pt x="66" y="27"/>
                  </a:lnTo>
                  <a:lnTo>
                    <a:pt x="64" y="38"/>
                  </a:lnTo>
                  <a:lnTo>
                    <a:pt x="62" y="49"/>
                  </a:lnTo>
                  <a:lnTo>
                    <a:pt x="58" y="59"/>
                  </a:lnTo>
                  <a:lnTo>
                    <a:pt x="52" y="69"/>
                  </a:lnTo>
                  <a:lnTo>
                    <a:pt x="46" y="78"/>
                  </a:lnTo>
                  <a:lnTo>
                    <a:pt x="40" y="84"/>
                  </a:lnTo>
                  <a:lnTo>
                    <a:pt x="33" y="91"/>
                  </a:lnTo>
                  <a:lnTo>
                    <a:pt x="26" y="96"/>
                  </a:lnTo>
                  <a:lnTo>
                    <a:pt x="21" y="99"/>
                  </a:lnTo>
                  <a:lnTo>
                    <a:pt x="15" y="102"/>
                  </a:lnTo>
                  <a:lnTo>
                    <a:pt x="12" y="102"/>
                  </a:lnTo>
                  <a:lnTo>
                    <a:pt x="10" y="101"/>
                  </a:lnTo>
                  <a:lnTo>
                    <a:pt x="9" y="98"/>
                  </a:lnTo>
                  <a:lnTo>
                    <a:pt x="9" y="96"/>
                  </a:lnTo>
                  <a:lnTo>
                    <a:pt x="0" y="95"/>
                  </a:lnTo>
                  <a:lnTo>
                    <a:pt x="0" y="99"/>
                  </a:lnTo>
                  <a:lnTo>
                    <a:pt x="1" y="103"/>
                  </a:lnTo>
                  <a:lnTo>
                    <a:pt x="3" y="106"/>
                  </a:lnTo>
                  <a:lnTo>
                    <a:pt x="6" y="108"/>
                  </a:lnTo>
                  <a:lnTo>
                    <a:pt x="11" y="110"/>
                  </a:lnTo>
                  <a:lnTo>
                    <a:pt x="17" y="110"/>
                  </a:lnTo>
                  <a:lnTo>
                    <a:pt x="24" y="107"/>
                  </a:lnTo>
                  <a:lnTo>
                    <a:pt x="31" y="104"/>
                  </a:lnTo>
                  <a:lnTo>
                    <a:pt x="39" y="98"/>
                  </a:lnTo>
                  <a:lnTo>
                    <a:pt x="46" y="91"/>
                  </a:lnTo>
                  <a:lnTo>
                    <a:pt x="53" y="83"/>
                  </a:lnTo>
                  <a:lnTo>
                    <a:pt x="60" y="73"/>
                  </a:lnTo>
                  <a:lnTo>
                    <a:pt x="65" y="63"/>
                  </a:lnTo>
                  <a:lnTo>
                    <a:pt x="70" y="52"/>
                  </a:lnTo>
                  <a:lnTo>
                    <a:pt x="73" y="39"/>
                  </a:lnTo>
                  <a:lnTo>
                    <a:pt x="74" y="27"/>
                  </a:lnTo>
                  <a:lnTo>
                    <a:pt x="73" y="14"/>
                  </a:lnTo>
                  <a:lnTo>
                    <a:pt x="70" y="0"/>
                  </a:lnTo>
                  <a:lnTo>
                    <a:pt x="62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16" name="Freeform 1154"/>
            <p:cNvSpPr>
              <a:spLocks/>
            </p:cNvSpPr>
            <p:nvPr/>
          </p:nvSpPr>
          <p:spPr bwMode="auto">
            <a:xfrm>
              <a:off x="5453" y="3063"/>
              <a:ext cx="53" cy="45"/>
            </a:xfrm>
            <a:custGeom>
              <a:avLst/>
              <a:gdLst>
                <a:gd name="T0" fmla="*/ 8 w 53"/>
                <a:gd name="T1" fmla="*/ 45 h 45"/>
                <a:gd name="T2" fmla="*/ 13 w 53"/>
                <a:gd name="T3" fmla="*/ 38 h 45"/>
                <a:gd name="T4" fmla="*/ 19 w 53"/>
                <a:gd name="T5" fmla="*/ 30 h 45"/>
                <a:gd name="T6" fmla="*/ 27 w 53"/>
                <a:gd name="T7" fmla="*/ 22 h 45"/>
                <a:gd name="T8" fmla="*/ 33 w 53"/>
                <a:gd name="T9" fmla="*/ 17 h 45"/>
                <a:gd name="T10" fmla="*/ 39 w 53"/>
                <a:gd name="T11" fmla="*/ 12 h 45"/>
                <a:gd name="T12" fmla="*/ 44 w 53"/>
                <a:gd name="T13" fmla="*/ 9 h 45"/>
                <a:gd name="T14" fmla="*/ 46 w 53"/>
                <a:gd name="T15" fmla="*/ 9 h 45"/>
                <a:gd name="T16" fmla="*/ 45 w 53"/>
                <a:gd name="T17" fmla="*/ 9 h 45"/>
                <a:gd name="T18" fmla="*/ 45 w 53"/>
                <a:gd name="T19" fmla="*/ 8 h 45"/>
                <a:gd name="T20" fmla="*/ 53 w 53"/>
                <a:gd name="T21" fmla="*/ 5 h 45"/>
                <a:gd name="T22" fmla="*/ 51 w 53"/>
                <a:gd name="T23" fmla="*/ 1 h 45"/>
                <a:gd name="T24" fmla="*/ 47 w 53"/>
                <a:gd name="T25" fmla="*/ 0 h 45"/>
                <a:gd name="T26" fmla="*/ 44 w 53"/>
                <a:gd name="T27" fmla="*/ 0 h 45"/>
                <a:gd name="T28" fmla="*/ 41 w 53"/>
                <a:gd name="T29" fmla="*/ 1 h 45"/>
                <a:gd name="T30" fmla="*/ 34 w 53"/>
                <a:gd name="T31" fmla="*/ 5 h 45"/>
                <a:gd name="T32" fmla="*/ 28 w 53"/>
                <a:gd name="T33" fmla="*/ 9 h 45"/>
                <a:gd name="T34" fmla="*/ 20 w 53"/>
                <a:gd name="T35" fmla="*/ 16 h 45"/>
                <a:gd name="T36" fmla="*/ 13 w 53"/>
                <a:gd name="T37" fmla="*/ 23 h 45"/>
                <a:gd name="T38" fmla="*/ 7 w 53"/>
                <a:gd name="T39" fmla="*/ 32 h 45"/>
                <a:gd name="T40" fmla="*/ 0 w 53"/>
                <a:gd name="T41" fmla="*/ 41 h 45"/>
                <a:gd name="T42" fmla="*/ 8 w 53"/>
                <a:gd name="T43" fmla="*/ 45 h 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5"/>
                <a:gd name="T68" fmla="*/ 53 w 53"/>
                <a:gd name="T69" fmla="*/ 45 h 4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5">
                  <a:moveTo>
                    <a:pt x="8" y="45"/>
                  </a:moveTo>
                  <a:lnTo>
                    <a:pt x="13" y="38"/>
                  </a:lnTo>
                  <a:lnTo>
                    <a:pt x="19" y="30"/>
                  </a:lnTo>
                  <a:lnTo>
                    <a:pt x="27" y="22"/>
                  </a:lnTo>
                  <a:lnTo>
                    <a:pt x="33" y="17"/>
                  </a:lnTo>
                  <a:lnTo>
                    <a:pt x="39" y="12"/>
                  </a:lnTo>
                  <a:lnTo>
                    <a:pt x="44" y="9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53" y="5"/>
                  </a:lnTo>
                  <a:lnTo>
                    <a:pt x="51" y="1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5"/>
                  </a:lnTo>
                  <a:lnTo>
                    <a:pt x="28" y="9"/>
                  </a:lnTo>
                  <a:lnTo>
                    <a:pt x="20" y="16"/>
                  </a:lnTo>
                  <a:lnTo>
                    <a:pt x="13" y="23"/>
                  </a:lnTo>
                  <a:lnTo>
                    <a:pt x="7" y="32"/>
                  </a:lnTo>
                  <a:lnTo>
                    <a:pt x="0" y="41"/>
                  </a:lnTo>
                  <a:lnTo>
                    <a:pt x="8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17" name="Freeform 1155"/>
            <p:cNvSpPr>
              <a:spLocks/>
            </p:cNvSpPr>
            <p:nvPr/>
          </p:nvSpPr>
          <p:spPr bwMode="auto">
            <a:xfrm>
              <a:off x="5436" y="3104"/>
              <a:ext cx="25" cy="60"/>
            </a:xfrm>
            <a:custGeom>
              <a:avLst/>
              <a:gdLst>
                <a:gd name="T0" fmla="*/ 9 w 25"/>
                <a:gd name="T1" fmla="*/ 60 h 60"/>
                <a:gd name="T2" fmla="*/ 10 w 25"/>
                <a:gd name="T3" fmla="*/ 56 h 60"/>
                <a:gd name="T4" fmla="*/ 11 w 25"/>
                <a:gd name="T5" fmla="*/ 50 h 60"/>
                <a:gd name="T6" fmla="*/ 12 w 25"/>
                <a:gd name="T7" fmla="*/ 44 h 60"/>
                <a:gd name="T8" fmla="*/ 13 w 25"/>
                <a:gd name="T9" fmla="*/ 36 h 60"/>
                <a:gd name="T10" fmla="*/ 15 w 25"/>
                <a:gd name="T11" fmla="*/ 28 h 60"/>
                <a:gd name="T12" fmla="*/ 17 w 25"/>
                <a:gd name="T13" fmla="*/ 20 h 60"/>
                <a:gd name="T14" fmla="*/ 21 w 25"/>
                <a:gd name="T15" fmla="*/ 12 h 60"/>
                <a:gd name="T16" fmla="*/ 25 w 25"/>
                <a:gd name="T17" fmla="*/ 4 h 60"/>
                <a:gd name="T18" fmla="*/ 17 w 25"/>
                <a:gd name="T19" fmla="*/ 0 h 60"/>
                <a:gd name="T20" fmla="*/ 13 w 25"/>
                <a:gd name="T21" fmla="*/ 9 h 60"/>
                <a:gd name="T22" fmla="*/ 10 w 25"/>
                <a:gd name="T23" fmla="*/ 17 h 60"/>
                <a:gd name="T24" fmla="*/ 7 w 25"/>
                <a:gd name="T25" fmla="*/ 26 h 60"/>
                <a:gd name="T26" fmla="*/ 5 w 25"/>
                <a:gd name="T27" fmla="*/ 34 h 60"/>
                <a:gd name="T28" fmla="*/ 3 w 25"/>
                <a:gd name="T29" fmla="*/ 42 h 60"/>
                <a:gd name="T30" fmla="*/ 1 w 25"/>
                <a:gd name="T31" fmla="*/ 49 h 60"/>
                <a:gd name="T32" fmla="*/ 1 w 25"/>
                <a:gd name="T33" fmla="*/ 55 h 60"/>
                <a:gd name="T34" fmla="*/ 0 w 25"/>
                <a:gd name="T35" fmla="*/ 59 h 60"/>
                <a:gd name="T36" fmla="*/ 9 w 25"/>
                <a:gd name="T37" fmla="*/ 60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0"/>
                <a:gd name="T59" fmla="*/ 25 w 25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0">
                  <a:moveTo>
                    <a:pt x="9" y="60"/>
                  </a:moveTo>
                  <a:lnTo>
                    <a:pt x="10" y="56"/>
                  </a:lnTo>
                  <a:lnTo>
                    <a:pt x="11" y="50"/>
                  </a:lnTo>
                  <a:lnTo>
                    <a:pt x="12" y="44"/>
                  </a:lnTo>
                  <a:lnTo>
                    <a:pt x="13" y="36"/>
                  </a:lnTo>
                  <a:lnTo>
                    <a:pt x="15" y="28"/>
                  </a:lnTo>
                  <a:lnTo>
                    <a:pt x="17" y="20"/>
                  </a:lnTo>
                  <a:lnTo>
                    <a:pt x="21" y="12"/>
                  </a:lnTo>
                  <a:lnTo>
                    <a:pt x="25" y="4"/>
                  </a:lnTo>
                  <a:lnTo>
                    <a:pt x="17" y="0"/>
                  </a:lnTo>
                  <a:lnTo>
                    <a:pt x="13" y="9"/>
                  </a:lnTo>
                  <a:lnTo>
                    <a:pt x="10" y="17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2"/>
                  </a:lnTo>
                  <a:lnTo>
                    <a:pt x="1" y="49"/>
                  </a:lnTo>
                  <a:lnTo>
                    <a:pt x="1" y="55"/>
                  </a:lnTo>
                  <a:lnTo>
                    <a:pt x="0" y="59"/>
                  </a:lnTo>
                  <a:lnTo>
                    <a:pt x="9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18" name="Freeform 1156"/>
            <p:cNvSpPr>
              <a:spLocks/>
            </p:cNvSpPr>
            <p:nvPr/>
          </p:nvSpPr>
          <p:spPr bwMode="auto">
            <a:xfrm>
              <a:off x="299" y="1219"/>
              <a:ext cx="64" cy="107"/>
            </a:xfrm>
            <a:custGeom>
              <a:avLst/>
              <a:gdLst>
                <a:gd name="T0" fmla="*/ 64 w 64"/>
                <a:gd name="T1" fmla="*/ 97 h 107"/>
                <a:gd name="T2" fmla="*/ 64 w 64"/>
                <a:gd name="T3" fmla="*/ 100 h 107"/>
                <a:gd name="T4" fmla="*/ 64 w 64"/>
                <a:gd name="T5" fmla="*/ 103 h 107"/>
                <a:gd name="T6" fmla="*/ 63 w 64"/>
                <a:gd name="T7" fmla="*/ 105 h 107"/>
                <a:gd name="T8" fmla="*/ 62 w 64"/>
                <a:gd name="T9" fmla="*/ 106 h 107"/>
                <a:gd name="T10" fmla="*/ 58 w 64"/>
                <a:gd name="T11" fmla="*/ 107 h 107"/>
                <a:gd name="T12" fmla="*/ 52 w 64"/>
                <a:gd name="T13" fmla="*/ 107 h 107"/>
                <a:gd name="T14" fmla="*/ 47 w 64"/>
                <a:gd name="T15" fmla="*/ 105 h 107"/>
                <a:gd name="T16" fmla="*/ 40 w 64"/>
                <a:gd name="T17" fmla="*/ 100 h 107"/>
                <a:gd name="T18" fmla="*/ 33 w 64"/>
                <a:gd name="T19" fmla="*/ 96 h 107"/>
                <a:gd name="T20" fmla="*/ 26 w 64"/>
                <a:gd name="T21" fmla="*/ 89 h 107"/>
                <a:gd name="T22" fmla="*/ 20 w 64"/>
                <a:gd name="T23" fmla="*/ 81 h 107"/>
                <a:gd name="T24" fmla="*/ 13 w 64"/>
                <a:gd name="T25" fmla="*/ 72 h 107"/>
                <a:gd name="T26" fmla="*/ 7 w 64"/>
                <a:gd name="T27" fmla="*/ 62 h 107"/>
                <a:gd name="T28" fmla="*/ 3 w 64"/>
                <a:gd name="T29" fmla="*/ 51 h 107"/>
                <a:gd name="T30" fmla="*/ 1 w 64"/>
                <a:gd name="T31" fmla="*/ 40 h 107"/>
                <a:gd name="T32" fmla="*/ 0 w 64"/>
                <a:gd name="T33" fmla="*/ 28 h 107"/>
                <a:gd name="T34" fmla="*/ 0 w 64"/>
                <a:gd name="T35" fmla="*/ 16 h 107"/>
                <a:gd name="T36" fmla="*/ 3 w 64"/>
                <a:gd name="T37" fmla="*/ 3 h 107"/>
                <a:gd name="T38" fmla="*/ 4 w 64"/>
                <a:gd name="T39" fmla="*/ 2 h 107"/>
                <a:gd name="T40" fmla="*/ 6 w 64"/>
                <a:gd name="T41" fmla="*/ 0 h 107"/>
                <a:gd name="T42" fmla="*/ 7 w 64"/>
                <a:gd name="T43" fmla="*/ 0 h 107"/>
                <a:gd name="T44" fmla="*/ 9 w 64"/>
                <a:gd name="T45" fmla="*/ 2 h 107"/>
                <a:gd name="T46" fmla="*/ 15 w 64"/>
                <a:gd name="T47" fmla="*/ 4 h 107"/>
                <a:gd name="T48" fmla="*/ 22 w 64"/>
                <a:gd name="T49" fmla="*/ 9 h 107"/>
                <a:gd name="T50" fmla="*/ 28 w 64"/>
                <a:gd name="T51" fmla="*/ 15 h 107"/>
                <a:gd name="T52" fmla="*/ 36 w 64"/>
                <a:gd name="T53" fmla="*/ 22 h 107"/>
                <a:gd name="T54" fmla="*/ 42 w 64"/>
                <a:gd name="T55" fmla="*/ 30 h 107"/>
                <a:gd name="T56" fmla="*/ 48 w 64"/>
                <a:gd name="T57" fmla="*/ 39 h 107"/>
                <a:gd name="T58" fmla="*/ 52 w 64"/>
                <a:gd name="T59" fmla="*/ 48 h 107"/>
                <a:gd name="T60" fmla="*/ 56 w 64"/>
                <a:gd name="T61" fmla="*/ 55 h 107"/>
                <a:gd name="T62" fmla="*/ 58 w 64"/>
                <a:gd name="T63" fmla="*/ 64 h 107"/>
                <a:gd name="T64" fmla="*/ 60 w 64"/>
                <a:gd name="T65" fmla="*/ 72 h 107"/>
                <a:gd name="T66" fmla="*/ 62 w 64"/>
                <a:gd name="T67" fmla="*/ 80 h 107"/>
                <a:gd name="T68" fmla="*/ 63 w 64"/>
                <a:gd name="T69" fmla="*/ 87 h 107"/>
                <a:gd name="T70" fmla="*/ 63 w 64"/>
                <a:gd name="T71" fmla="*/ 93 h 107"/>
                <a:gd name="T72" fmla="*/ 64 w 64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7"/>
                <a:gd name="T113" fmla="*/ 64 w 64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7">
                  <a:moveTo>
                    <a:pt x="64" y="97"/>
                  </a:moveTo>
                  <a:lnTo>
                    <a:pt x="64" y="100"/>
                  </a:lnTo>
                  <a:lnTo>
                    <a:pt x="64" y="103"/>
                  </a:lnTo>
                  <a:lnTo>
                    <a:pt x="63" y="105"/>
                  </a:lnTo>
                  <a:lnTo>
                    <a:pt x="62" y="106"/>
                  </a:lnTo>
                  <a:lnTo>
                    <a:pt x="58" y="107"/>
                  </a:lnTo>
                  <a:lnTo>
                    <a:pt x="52" y="107"/>
                  </a:lnTo>
                  <a:lnTo>
                    <a:pt x="47" y="105"/>
                  </a:lnTo>
                  <a:lnTo>
                    <a:pt x="40" y="100"/>
                  </a:lnTo>
                  <a:lnTo>
                    <a:pt x="33" y="96"/>
                  </a:lnTo>
                  <a:lnTo>
                    <a:pt x="26" y="89"/>
                  </a:lnTo>
                  <a:lnTo>
                    <a:pt x="20" y="81"/>
                  </a:lnTo>
                  <a:lnTo>
                    <a:pt x="13" y="72"/>
                  </a:lnTo>
                  <a:lnTo>
                    <a:pt x="7" y="62"/>
                  </a:lnTo>
                  <a:lnTo>
                    <a:pt x="3" y="51"/>
                  </a:lnTo>
                  <a:lnTo>
                    <a:pt x="1" y="40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3" y="3"/>
                  </a:lnTo>
                  <a:lnTo>
                    <a:pt x="4" y="2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2"/>
                  </a:lnTo>
                  <a:lnTo>
                    <a:pt x="15" y="4"/>
                  </a:lnTo>
                  <a:lnTo>
                    <a:pt x="22" y="9"/>
                  </a:lnTo>
                  <a:lnTo>
                    <a:pt x="28" y="15"/>
                  </a:lnTo>
                  <a:lnTo>
                    <a:pt x="36" y="22"/>
                  </a:lnTo>
                  <a:lnTo>
                    <a:pt x="42" y="30"/>
                  </a:lnTo>
                  <a:lnTo>
                    <a:pt x="48" y="39"/>
                  </a:lnTo>
                  <a:lnTo>
                    <a:pt x="52" y="48"/>
                  </a:lnTo>
                  <a:lnTo>
                    <a:pt x="56" y="55"/>
                  </a:lnTo>
                  <a:lnTo>
                    <a:pt x="58" y="64"/>
                  </a:lnTo>
                  <a:lnTo>
                    <a:pt x="60" y="72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93"/>
                  </a:lnTo>
                  <a:lnTo>
                    <a:pt x="64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19" name="Freeform 1157"/>
            <p:cNvSpPr>
              <a:spLocks/>
            </p:cNvSpPr>
            <p:nvPr/>
          </p:nvSpPr>
          <p:spPr bwMode="auto">
            <a:xfrm>
              <a:off x="293" y="1219"/>
              <a:ext cx="74" cy="111"/>
            </a:xfrm>
            <a:custGeom>
              <a:avLst/>
              <a:gdLst>
                <a:gd name="T0" fmla="*/ 6 w 74"/>
                <a:gd name="T1" fmla="*/ 0 h 111"/>
                <a:gd name="T2" fmla="*/ 1 w 74"/>
                <a:gd name="T3" fmla="*/ 15 h 111"/>
                <a:gd name="T4" fmla="*/ 0 w 74"/>
                <a:gd name="T5" fmla="*/ 28 h 111"/>
                <a:gd name="T6" fmla="*/ 2 w 74"/>
                <a:gd name="T7" fmla="*/ 41 h 111"/>
                <a:gd name="T8" fmla="*/ 5 w 74"/>
                <a:gd name="T9" fmla="*/ 53 h 111"/>
                <a:gd name="T10" fmla="*/ 10 w 74"/>
                <a:gd name="T11" fmla="*/ 64 h 111"/>
                <a:gd name="T12" fmla="*/ 15 w 74"/>
                <a:gd name="T13" fmla="*/ 74 h 111"/>
                <a:gd name="T14" fmla="*/ 21 w 74"/>
                <a:gd name="T15" fmla="*/ 84 h 111"/>
                <a:gd name="T16" fmla="*/ 29 w 74"/>
                <a:gd name="T17" fmla="*/ 92 h 111"/>
                <a:gd name="T18" fmla="*/ 36 w 74"/>
                <a:gd name="T19" fmla="*/ 99 h 111"/>
                <a:gd name="T20" fmla="*/ 44 w 74"/>
                <a:gd name="T21" fmla="*/ 105 h 111"/>
                <a:gd name="T22" fmla="*/ 51 w 74"/>
                <a:gd name="T23" fmla="*/ 109 h 111"/>
                <a:gd name="T24" fmla="*/ 57 w 74"/>
                <a:gd name="T25" fmla="*/ 111 h 111"/>
                <a:gd name="T26" fmla="*/ 65 w 74"/>
                <a:gd name="T27" fmla="*/ 111 h 111"/>
                <a:gd name="T28" fmla="*/ 70 w 74"/>
                <a:gd name="T29" fmla="*/ 110 h 111"/>
                <a:gd name="T30" fmla="*/ 72 w 74"/>
                <a:gd name="T31" fmla="*/ 107 h 111"/>
                <a:gd name="T32" fmla="*/ 74 w 74"/>
                <a:gd name="T33" fmla="*/ 104 h 111"/>
                <a:gd name="T34" fmla="*/ 74 w 74"/>
                <a:gd name="T35" fmla="*/ 100 h 111"/>
                <a:gd name="T36" fmla="*/ 74 w 74"/>
                <a:gd name="T37" fmla="*/ 96 h 111"/>
                <a:gd name="T38" fmla="*/ 66 w 74"/>
                <a:gd name="T39" fmla="*/ 97 h 111"/>
                <a:gd name="T40" fmla="*/ 66 w 74"/>
                <a:gd name="T41" fmla="*/ 100 h 111"/>
                <a:gd name="T42" fmla="*/ 66 w 74"/>
                <a:gd name="T43" fmla="*/ 102 h 111"/>
                <a:gd name="T44" fmla="*/ 65 w 74"/>
                <a:gd name="T45" fmla="*/ 102 h 111"/>
                <a:gd name="T46" fmla="*/ 66 w 74"/>
                <a:gd name="T47" fmla="*/ 102 h 111"/>
                <a:gd name="T48" fmla="*/ 64 w 74"/>
                <a:gd name="T49" fmla="*/ 103 h 111"/>
                <a:gd name="T50" fmla="*/ 60 w 74"/>
                <a:gd name="T51" fmla="*/ 103 h 111"/>
                <a:gd name="T52" fmla="*/ 54 w 74"/>
                <a:gd name="T53" fmla="*/ 100 h 111"/>
                <a:gd name="T54" fmla="*/ 49 w 74"/>
                <a:gd name="T55" fmla="*/ 97 h 111"/>
                <a:gd name="T56" fmla="*/ 42 w 74"/>
                <a:gd name="T57" fmla="*/ 92 h 111"/>
                <a:gd name="T58" fmla="*/ 35 w 74"/>
                <a:gd name="T59" fmla="*/ 86 h 111"/>
                <a:gd name="T60" fmla="*/ 29 w 74"/>
                <a:gd name="T61" fmla="*/ 78 h 111"/>
                <a:gd name="T62" fmla="*/ 23 w 74"/>
                <a:gd name="T63" fmla="*/ 70 h 111"/>
                <a:gd name="T64" fmla="*/ 17 w 74"/>
                <a:gd name="T65" fmla="*/ 60 h 111"/>
                <a:gd name="T66" fmla="*/ 13 w 74"/>
                <a:gd name="T67" fmla="*/ 50 h 111"/>
                <a:gd name="T68" fmla="*/ 11 w 74"/>
                <a:gd name="T69" fmla="*/ 39 h 111"/>
                <a:gd name="T70" fmla="*/ 10 w 74"/>
                <a:gd name="T71" fmla="*/ 28 h 111"/>
                <a:gd name="T72" fmla="*/ 10 w 74"/>
                <a:gd name="T73" fmla="*/ 16 h 111"/>
                <a:gd name="T74" fmla="*/ 13 w 74"/>
                <a:gd name="T75" fmla="*/ 4 h 111"/>
                <a:gd name="T76" fmla="*/ 6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" y="0"/>
                  </a:moveTo>
                  <a:lnTo>
                    <a:pt x="1" y="15"/>
                  </a:lnTo>
                  <a:lnTo>
                    <a:pt x="0" y="28"/>
                  </a:lnTo>
                  <a:lnTo>
                    <a:pt x="2" y="41"/>
                  </a:lnTo>
                  <a:lnTo>
                    <a:pt x="5" y="53"/>
                  </a:lnTo>
                  <a:lnTo>
                    <a:pt x="10" y="64"/>
                  </a:lnTo>
                  <a:lnTo>
                    <a:pt x="15" y="74"/>
                  </a:lnTo>
                  <a:lnTo>
                    <a:pt x="21" y="84"/>
                  </a:lnTo>
                  <a:lnTo>
                    <a:pt x="29" y="92"/>
                  </a:lnTo>
                  <a:lnTo>
                    <a:pt x="36" y="99"/>
                  </a:lnTo>
                  <a:lnTo>
                    <a:pt x="44" y="105"/>
                  </a:lnTo>
                  <a:lnTo>
                    <a:pt x="51" y="109"/>
                  </a:lnTo>
                  <a:lnTo>
                    <a:pt x="57" y="111"/>
                  </a:lnTo>
                  <a:lnTo>
                    <a:pt x="65" y="111"/>
                  </a:lnTo>
                  <a:lnTo>
                    <a:pt x="70" y="110"/>
                  </a:lnTo>
                  <a:lnTo>
                    <a:pt x="72" y="107"/>
                  </a:lnTo>
                  <a:lnTo>
                    <a:pt x="74" y="104"/>
                  </a:lnTo>
                  <a:lnTo>
                    <a:pt x="74" y="100"/>
                  </a:lnTo>
                  <a:lnTo>
                    <a:pt x="74" y="96"/>
                  </a:lnTo>
                  <a:lnTo>
                    <a:pt x="66" y="97"/>
                  </a:lnTo>
                  <a:lnTo>
                    <a:pt x="66" y="100"/>
                  </a:lnTo>
                  <a:lnTo>
                    <a:pt x="66" y="102"/>
                  </a:lnTo>
                  <a:lnTo>
                    <a:pt x="65" y="102"/>
                  </a:lnTo>
                  <a:lnTo>
                    <a:pt x="66" y="102"/>
                  </a:lnTo>
                  <a:lnTo>
                    <a:pt x="64" y="103"/>
                  </a:lnTo>
                  <a:lnTo>
                    <a:pt x="60" y="103"/>
                  </a:lnTo>
                  <a:lnTo>
                    <a:pt x="54" y="100"/>
                  </a:lnTo>
                  <a:lnTo>
                    <a:pt x="49" y="97"/>
                  </a:lnTo>
                  <a:lnTo>
                    <a:pt x="42" y="92"/>
                  </a:lnTo>
                  <a:lnTo>
                    <a:pt x="35" y="86"/>
                  </a:lnTo>
                  <a:lnTo>
                    <a:pt x="29" y="78"/>
                  </a:lnTo>
                  <a:lnTo>
                    <a:pt x="23" y="70"/>
                  </a:lnTo>
                  <a:lnTo>
                    <a:pt x="17" y="60"/>
                  </a:lnTo>
                  <a:lnTo>
                    <a:pt x="13" y="50"/>
                  </a:lnTo>
                  <a:lnTo>
                    <a:pt x="11" y="39"/>
                  </a:lnTo>
                  <a:lnTo>
                    <a:pt x="10" y="28"/>
                  </a:lnTo>
                  <a:lnTo>
                    <a:pt x="10" y="16"/>
                  </a:lnTo>
                  <a:lnTo>
                    <a:pt x="13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20" name="Freeform 1158"/>
            <p:cNvSpPr>
              <a:spLocks/>
            </p:cNvSpPr>
            <p:nvPr/>
          </p:nvSpPr>
          <p:spPr bwMode="auto">
            <a:xfrm>
              <a:off x="299" y="1215"/>
              <a:ext cx="51" cy="45"/>
            </a:xfrm>
            <a:custGeom>
              <a:avLst/>
              <a:gdLst>
                <a:gd name="T0" fmla="*/ 51 w 51"/>
                <a:gd name="T1" fmla="*/ 41 h 45"/>
                <a:gd name="T2" fmla="*/ 46 w 51"/>
                <a:gd name="T3" fmla="*/ 32 h 45"/>
                <a:gd name="T4" fmla="*/ 39 w 51"/>
                <a:gd name="T5" fmla="*/ 23 h 45"/>
                <a:gd name="T6" fmla="*/ 31 w 51"/>
                <a:gd name="T7" fmla="*/ 15 h 45"/>
                <a:gd name="T8" fmla="*/ 24 w 51"/>
                <a:gd name="T9" fmla="*/ 9 h 45"/>
                <a:gd name="T10" fmla="*/ 18 w 51"/>
                <a:gd name="T11" fmla="*/ 4 h 45"/>
                <a:gd name="T12" fmla="*/ 11 w 51"/>
                <a:gd name="T13" fmla="*/ 1 h 45"/>
                <a:gd name="T14" fmla="*/ 8 w 51"/>
                <a:gd name="T15" fmla="*/ 0 h 45"/>
                <a:gd name="T16" fmla="*/ 5 w 51"/>
                <a:gd name="T17" fmla="*/ 0 h 45"/>
                <a:gd name="T18" fmla="*/ 2 w 51"/>
                <a:gd name="T19" fmla="*/ 1 h 45"/>
                <a:gd name="T20" fmla="*/ 0 w 51"/>
                <a:gd name="T21" fmla="*/ 4 h 45"/>
                <a:gd name="T22" fmla="*/ 7 w 51"/>
                <a:gd name="T23" fmla="*/ 8 h 45"/>
                <a:gd name="T24" fmla="*/ 7 w 51"/>
                <a:gd name="T25" fmla="*/ 9 h 45"/>
                <a:gd name="T26" fmla="*/ 6 w 51"/>
                <a:gd name="T27" fmla="*/ 9 h 45"/>
                <a:gd name="T28" fmla="*/ 7 w 51"/>
                <a:gd name="T29" fmla="*/ 9 h 45"/>
                <a:gd name="T30" fmla="*/ 8 w 51"/>
                <a:gd name="T31" fmla="*/ 10 h 45"/>
                <a:gd name="T32" fmla="*/ 13 w 51"/>
                <a:gd name="T33" fmla="*/ 12 h 45"/>
                <a:gd name="T34" fmla="*/ 19 w 51"/>
                <a:gd name="T35" fmla="*/ 17 h 45"/>
                <a:gd name="T36" fmla="*/ 26 w 51"/>
                <a:gd name="T37" fmla="*/ 22 h 45"/>
                <a:gd name="T38" fmla="*/ 32 w 51"/>
                <a:gd name="T39" fmla="*/ 30 h 45"/>
                <a:gd name="T40" fmla="*/ 39 w 51"/>
                <a:gd name="T41" fmla="*/ 37 h 45"/>
                <a:gd name="T42" fmla="*/ 44 w 51"/>
                <a:gd name="T43" fmla="*/ 45 h 45"/>
                <a:gd name="T44" fmla="*/ 51 w 51"/>
                <a:gd name="T45" fmla="*/ 41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5"/>
                <a:gd name="T71" fmla="*/ 51 w 5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5">
                  <a:moveTo>
                    <a:pt x="51" y="41"/>
                  </a:moveTo>
                  <a:lnTo>
                    <a:pt x="46" y="32"/>
                  </a:lnTo>
                  <a:lnTo>
                    <a:pt x="39" y="23"/>
                  </a:lnTo>
                  <a:lnTo>
                    <a:pt x="31" y="15"/>
                  </a:lnTo>
                  <a:lnTo>
                    <a:pt x="24" y="9"/>
                  </a:lnTo>
                  <a:lnTo>
                    <a:pt x="18" y="4"/>
                  </a:lnTo>
                  <a:lnTo>
                    <a:pt x="11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13" y="12"/>
                  </a:lnTo>
                  <a:lnTo>
                    <a:pt x="19" y="17"/>
                  </a:lnTo>
                  <a:lnTo>
                    <a:pt x="26" y="22"/>
                  </a:lnTo>
                  <a:lnTo>
                    <a:pt x="32" y="30"/>
                  </a:lnTo>
                  <a:lnTo>
                    <a:pt x="39" y="37"/>
                  </a:lnTo>
                  <a:lnTo>
                    <a:pt x="44" y="45"/>
                  </a:lnTo>
                  <a:lnTo>
                    <a:pt x="51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21" name="Freeform 1159"/>
            <p:cNvSpPr>
              <a:spLocks/>
            </p:cNvSpPr>
            <p:nvPr/>
          </p:nvSpPr>
          <p:spPr bwMode="auto">
            <a:xfrm>
              <a:off x="343" y="1256"/>
              <a:ext cx="24" cy="60"/>
            </a:xfrm>
            <a:custGeom>
              <a:avLst/>
              <a:gdLst>
                <a:gd name="T0" fmla="*/ 24 w 24"/>
                <a:gd name="T1" fmla="*/ 59 h 60"/>
                <a:gd name="T2" fmla="*/ 24 w 24"/>
                <a:gd name="T3" fmla="*/ 55 h 60"/>
                <a:gd name="T4" fmla="*/ 23 w 24"/>
                <a:gd name="T5" fmla="*/ 49 h 60"/>
                <a:gd name="T6" fmla="*/ 22 w 24"/>
                <a:gd name="T7" fmla="*/ 43 h 60"/>
                <a:gd name="T8" fmla="*/ 20 w 24"/>
                <a:gd name="T9" fmla="*/ 34 h 60"/>
                <a:gd name="T10" fmla="*/ 18 w 24"/>
                <a:gd name="T11" fmla="*/ 26 h 60"/>
                <a:gd name="T12" fmla="*/ 16 w 24"/>
                <a:gd name="T13" fmla="*/ 17 h 60"/>
                <a:gd name="T14" fmla="*/ 12 w 24"/>
                <a:gd name="T15" fmla="*/ 9 h 60"/>
                <a:gd name="T16" fmla="*/ 7 w 24"/>
                <a:gd name="T17" fmla="*/ 0 h 60"/>
                <a:gd name="T18" fmla="*/ 0 w 24"/>
                <a:gd name="T19" fmla="*/ 4 h 60"/>
                <a:gd name="T20" fmla="*/ 4 w 24"/>
                <a:gd name="T21" fmla="*/ 12 h 60"/>
                <a:gd name="T22" fmla="*/ 7 w 24"/>
                <a:gd name="T23" fmla="*/ 21 h 60"/>
                <a:gd name="T24" fmla="*/ 10 w 24"/>
                <a:gd name="T25" fmla="*/ 28 h 60"/>
                <a:gd name="T26" fmla="*/ 12 w 24"/>
                <a:gd name="T27" fmla="*/ 36 h 60"/>
                <a:gd name="T28" fmla="*/ 14 w 24"/>
                <a:gd name="T29" fmla="*/ 44 h 60"/>
                <a:gd name="T30" fmla="*/ 15 w 24"/>
                <a:gd name="T31" fmla="*/ 50 h 60"/>
                <a:gd name="T32" fmla="*/ 15 w 24"/>
                <a:gd name="T33" fmla="*/ 57 h 60"/>
                <a:gd name="T34" fmla="*/ 16 w 24"/>
                <a:gd name="T35" fmla="*/ 60 h 60"/>
                <a:gd name="T36" fmla="*/ 24 w 24"/>
                <a:gd name="T37" fmla="*/ 59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0"/>
                <a:gd name="T59" fmla="*/ 24 w 24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0">
                  <a:moveTo>
                    <a:pt x="24" y="59"/>
                  </a:moveTo>
                  <a:lnTo>
                    <a:pt x="24" y="55"/>
                  </a:lnTo>
                  <a:lnTo>
                    <a:pt x="23" y="49"/>
                  </a:lnTo>
                  <a:lnTo>
                    <a:pt x="22" y="43"/>
                  </a:lnTo>
                  <a:lnTo>
                    <a:pt x="20" y="34"/>
                  </a:lnTo>
                  <a:lnTo>
                    <a:pt x="18" y="26"/>
                  </a:lnTo>
                  <a:lnTo>
                    <a:pt x="16" y="17"/>
                  </a:lnTo>
                  <a:lnTo>
                    <a:pt x="12" y="9"/>
                  </a:lnTo>
                  <a:lnTo>
                    <a:pt x="7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7" y="21"/>
                  </a:lnTo>
                  <a:lnTo>
                    <a:pt x="10" y="28"/>
                  </a:lnTo>
                  <a:lnTo>
                    <a:pt x="12" y="36"/>
                  </a:lnTo>
                  <a:lnTo>
                    <a:pt x="14" y="44"/>
                  </a:lnTo>
                  <a:lnTo>
                    <a:pt x="15" y="50"/>
                  </a:lnTo>
                  <a:lnTo>
                    <a:pt x="15" y="57"/>
                  </a:lnTo>
                  <a:lnTo>
                    <a:pt x="16" y="60"/>
                  </a:lnTo>
                  <a:lnTo>
                    <a:pt x="24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22" name="Freeform 1160"/>
            <p:cNvSpPr>
              <a:spLocks/>
            </p:cNvSpPr>
            <p:nvPr/>
          </p:nvSpPr>
          <p:spPr bwMode="auto">
            <a:xfrm>
              <a:off x="5445" y="1346"/>
              <a:ext cx="64" cy="107"/>
            </a:xfrm>
            <a:custGeom>
              <a:avLst/>
              <a:gdLst>
                <a:gd name="T0" fmla="*/ 0 w 64"/>
                <a:gd name="T1" fmla="*/ 96 h 107"/>
                <a:gd name="T2" fmla="*/ 0 w 64"/>
                <a:gd name="T3" fmla="*/ 100 h 107"/>
                <a:gd name="T4" fmla="*/ 0 w 64"/>
                <a:gd name="T5" fmla="*/ 102 h 107"/>
                <a:gd name="T6" fmla="*/ 1 w 64"/>
                <a:gd name="T7" fmla="*/ 104 h 107"/>
                <a:gd name="T8" fmla="*/ 2 w 64"/>
                <a:gd name="T9" fmla="*/ 105 h 107"/>
                <a:gd name="T10" fmla="*/ 6 w 64"/>
                <a:gd name="T11" fmla="*/ 107 h 107"/>
                <a:gd name="T12" fmla="*/ 12 w 64"/>
                <a:gd name="T13" fmla="*/ 106 h 107"/>
                <a:gd name="T14" fmla="*/ 17 w 64"/>
                <a:gd name="T15" fmla="*/ 104 h 107"/>
                <a:gd name="T16" fmla="*/ 24 w 64"/>
                <a:gd name="T17" fmla="*/ 101 h 107"/>
                <a:gd name="T18" fmla="*/ 31 w 64"/>
                <a:gd name="T19" fmla="*/ 95 h 107"/>
                <a:gd name="T20" fmla="*/ 38 w 64"/>
                <a:gd name="T21" fmla="*/ 89 h 107"/>
                <a:gd name="T22" fmla="*/ 44 w 64"/>
                <a:gd name="T23" fmla="*/ 81 h 107"/>
                <a:gd name="T24" fmla="*/ 51 w 64"/>
                <a:gd name="T25" fmla="*/ 72 h 107"/>
                <a:gd name="T26" fmla="*/ 57 w 64"/>
                <a:gd name="T27" fmla="*/ 61 h 107"/>
                <a:gd name="T28" fmla="*/ 61 w 64"/>
                <a:gd name="T29" fmla="*/ 51 h 107"/>
                <a:gd name="T30" fmla="*/ 63 w 64"/>
                <a:gd name="T31" fmla="*/ 39 h 107"/>
                <a:gd name="T32" fmla="*/ 64 w 64"/>
                <a:gd name="T33" fmla="*/ 27 h 107"/>
                <a:gd name="T34" fmla="*/ 64 w 64"/>
                <a:gd name="T35" fmla="*/ 15 h 107"/>
                <a:gd name="T36" fmla="*/ 61 w 64"/>
                <a:gd name="T37" fmla="*/ 2 h 107"/>
                <a:gd name="T38" fmla="*/ 60 w 64"/>
                <a:gd name="T39" fmla="*/ 1 h 107"/>
                <a:gd name="T40" fmla="*/ 58 w 64"/>
                <a:gd name="T41" fmla="*/ 0 h 107"/>
                <a:gd name="T42" fmla="*/ 57 w 64"/>
                <a:gd name="T43" fmla="*/ 0 h 107"/>
                <a:gd name="T44" fmla="*/ 55 w 64"/>
                <a:gd name="T45" fmla="*/ 1 h 107"/>
                <a:gd name="T46" fmla="*/ 49 w 64"/>
                <a:gd name="T47" fmla="*/ 4 h 107"/>
                <a:gd name="T48" fmla="*/ 42 w 64"/>
                <a:gd name="T49" fmla="*/ 9 h 107"/>
                <a:gd name="T50" fmla="*/ 36 w 64"/>
                <a:gd name="T51" fmla="*/ 15 h 107"/>
                <a:gd name="T52" fmla="*/ 28 w 64"/>
                <a:gd name="T53" fmla="*/ 22 h 107"/>
                <a:gd name="T54" fmla="*/ 22 w 64"/>
                <a:gd name="T55" fmla="*/ 31 h 107"/>
                <a:gd name="T56" fmla="*/ 16 w 64"/>
                <a:gd name="T57" fmla="*/ 39 h 107"/>
                <a:gd name="T58" fmla="*/ 12 w 64"/>
                <a:gd name="T59" fmla="*/ 47 h 107"/>
                <a:gd name="T60" fmla="*/ 8 w 64"/>
                <a:gd name="T61" fmla="*/ 56 h 107"/>
                <a:gd name="T62" fmla="*/ 6 w 64"/>
                <a:gd name="T63" fmla="*/ 63 h 107"/>
                <a:gd name="T64" fmla="*/ 4 w 64"/>
                <a:gd name="T65" fmla="*/ 72 h 107"/>
                <a:gd name="T66" fmla="*/ 2 w 64"/>
                <a:gd name="T67" fmla="*/ 80 h 107"/>
                <a:gd name="T68" fmla="*/ 1 w 64"/>
                <a:gd name="T69" fmla="*/ 87 h 107"/>
                <a:gd name="T70" fmla="*/ 1 w 64"/>
                <a:gd name="T71" fmla="*/ 92 h 107"/>
                <a:gd name="T72" fmla="*/ 0 w 64"/>
                <a:gd name="T73" fmla="*/ 96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7"/>
                <a:gd name="T113" fmla="*/ 64 w 64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7">
                  <a:moveTo>
                    <a:pt x="0" y="96"/>
                  </a:moveTo>
                  <a:lnTo>
                    <a:pt x="0" y="100"/>
                  </a:lnTo>
                  <a:lnTo>
                    <a:pt x="0" y="102"/>
                  </a:lnTo>
                  <a:lnTo>
                    <a:pt x="1" y="104"/>
                  </a:lnTo>
                  <a:lnTo>
                    <a:pt x="2" y="105"/>
                  </a:lnTo>
                  <a:lnTo>
                    <a:pt x="6" y="107"/>
                  </a:lnTo>
                  <a:lnTo>
                    <a:pt x="12" y="106"/>
                  </a:lnTo>
                  <a:lnTo>
                    <a:pt x="17" y="104"/>
                  </a:lnTo>
                  <a:lnTo>
                    <a:pt x="24" y="101"/>
                  </a:lnTo>
                  <a:lnTo>
                    <a:pt x="31" y="95"/>
                  </a:lnTo>
                  <a:lnTo>
                    <a:pt x="38" y="89"/>
                  </a:lnTo>
                  <a:lnTo>
                    <a:pt x="44" y="81"/>
                  </a:lnTo>
                  <a:lnTo>
                    <a:pt x="51" y="72"/>
                  </a:lnTo>
                  <a:lnTo>
                    <a:pt x="57" y="61"/>
                  </a:lnTo>
                  <a:lnTo>
                    <a:pt x="61" y="51"/>
                  </a:lnTo>
                  <a:lnTo>
                    <a:pt x="63" y="39"/>
                  </a:lnTo>
                  <a:lnTo>
                    <a:pt x="64" y="27"/>
                  </a:lnTo>
                  <a:lnTo>
                    <a:pt x="64" y="15"/>
                  </a:lnTo>
                  <a:lnTo>
                    <a:pt x="61" y="2"/>
                  </a:lnTo>
                  <a:lnTo>
                    <a:pt x="60" y="1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49" y="4"/>
                  </a:lnTo>
                  <a:lnTo>
                    <a:pt x="42" y="9"/>
                  </a:lnTo>
                  <a:lnTo>
                    <a:pt x="36" y="15"/>
                  </a:lnTo>
                  <a:lnTo>
                    <a:pt x="28" y="22"/>
                  </a:lnTo>
                  <a:lnTo>
                    <a:pt x="22" y="31"/>
                  </a:lnTo>
                  <a:lnTo>
                    <a:pt x="16" y="39"/>
                  </a:lnTo>
                  <a:lnTo>
                    <a:pt x="12" y="47"/>
                  </a:lnTo>
                  <a:lnTo>
                    <a:pt x="8" y="56"/>
                  </a:lnTo>
                  <a:lnTo>
                    <a:pt x="6" y="63"/>
                  </a:lnTo>
                  <a:lnTo>
                    <a:pt x="4" y="72"/>
                  </a:lnTo>
                  <a:lnTo>
                    <a:pt x="2" y="80"/>
                  </a:lnTo>
                  <a:lnTo>
                    <a:pt x="1" y="87"/>
                  </a:lnTo>
                  <a:lnTo>
                    <a:pt x="1" y="92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23" name="Freeform 1161"/>
            <p:cNvSpPr>
              <a:spLocks/>
            </p:cNvSpPr>
            <p:nvPr/>
          </p:nvSpPr>
          <p:spPr bwMode="auto">
            <a:xfrm>
              <a:off x="5441" y="1347"/>
              <a:ext cx="74" cy="111"/>
            </a:xfrm>
            <a:custGeom>
              <a:avLst/>
              <a:gdLst>
                <a:gd name="T0" fmla="*/ 61 w 74"/>
                <a:gd name="T1" fmla="*/ 3 h 111"/>
                <a:gd name="T2" fmla="*/ 64 w 74"/>
                <a:gd name="T3" fmla="*/ 15 h 111"/>
                <a:gd name="T4" fmla="*/ 64 w 74"/>
                <a:gd name="T5" fmla="*/ 26 h 111"/>
                <a:gd name="T6" fmla="*/ 63 w 74"/>
                <a:gd name="T7" fmla="*/ 38 h 111"/>
                <a:gd name="T8" fmla="*/ 61 w 74"/>
                <a:gd name="T9" fmla="*/ 48 h 111"/>
                <a:gd name="T10" fmla="*/ 57 w 74"/>
                <a:gd name="T11" fmla="*/ 59 h 111"/>
                <a:gd name="T12" fmla="*/ 51 w 74"/>
                <a:gd name="T13" fmla="*/ 68 h 111"/>
                <a:gd name="T14" fmla="*/ 45 w 74"/>
                <a:gd name="T15" fmla="*/ 77 h 111"/>
                <a:gd name="T16" fmla="*/ 39 w 74"/>
                <a:gd name="T17" fmla="*/ 84 h 111"/>
                <a:gd name="T18" fmla="*/ 32 w 74"/>
                <a:gd name="T19" fmla="*/ 91 h 111"/>
                <a:gd name="T20" fmla="*/ 25 w 74"/>
                <a:gd name="T21" fmla="*/ 95 h 111"/>
                <a:gd name="T22" fmla="*/ 20 w 74"/>
                <a:gd name="T23" fmla="*/ 99 h 111"/>
                <a:gd name="T24" fmla="*/ 14 w 74"/>
                <a:gd name="T25" fmla="*/ 101 h 111"/>
                <a:gd name="T26" fmla="*/ 10 w 74"/>
                <a:gd name="T27" fmla="*/ 101 h 111"/>
                <a:gd name="T28" fmla="*/ 8 w 74"/>
                <a:gd name="T29" fmla="*/ 101 h 111"/>
                <a:gd name="T30" fmla="*/ 9 w 74"/>
                <a:gd name="T31" fmla="*/ 101 h 111"/>
                <a:gd name="T32" fmla="*/ 8 w 74"/>
                <a:gd name="T33" fmla="*/ 100 h 111"/>
                <a:gd name="T34" fmla="*/ 8 w 74"/>
                <a:gd name="T35" fmla="*/ 99 h 111"/>
                <a:gd name="T36" fmla="*/ 8 w 74"/>
                <a:gd name="T37" fmla="*/ 97 h 111"/>
                <a:gd name="T38" fmla="*/ 0 w 74"/>
                <a:gd name="T39" fmla="*/ 95 h 111"/>
                <a:gd name="T40" fmla="*/ 0 w 74"/>
                <a:gd name="T41" fmla="*/ 99 h 111"/>
                <a:gd name="T42" fmla="*/ 0 w 74"/>
                <a:gd name="T43" fmla="*/ 102 h 111"/>
                <a:gd name="T44" fmla="*/ 2 w 74"/>
                <a:gd name="T45" fmla="*/ 105 h 111"/>
                <a:gd name="T46" fmla="*/ 4 w 74"/>
                <a:gd name="T47" fmla="*/ 109 h 111"/>
                <a:gd name="T48" fmla="*/ 9 w 74"/>
                <a:gd name="T49" fmla="*/ 111 h 111"/>
                <a:gd name="T50" fmla="*/ 17 w 74"/>
                <a:gd name="T51" fmla="*/ 110 h 111"/>
                <a:gd name="T52" fmla="*/ 23 w 74"/>
                <a:gd name="T53" fmla="*/ 107 h 111"/>
                <a:gd name="T54" fmla="*/ 30 w 74"/>
                <a:gd name="T55" fmla="*/ 103 h 111"/>
                <a:gd name="T56" fmla="*/ 38 w 74"/>
                <a:gd name="T57" fmla="*/ 98 h 111"/>
                <a:gd name="T58" fmla="*/ 45 w 74"/>
                <a:gd name="T59" fmla="*/ 91 h 111"/>
                <a:gd name="T60" fmla="*/ 53 w 74"/>
                <a:gd name="T61" fmla="*/ 82 h 111"/>
                <a:gd name="T62" fmla="*/ 59 w 74"/>
                <a:gd name="T63" fmla="*/ 73 h 111"/>
                <a:gd name="T64" fmla="*/ 64 w 74"/>
                <a:gd name="T65" fmla="*/ 62 h 111"/>
                <a:gd name="T66" fmla="*/ 69 w 74"/>
                <a:gd name="T67" fmla="*/ 51 h 111"/>
                <a:gd name="T68" fmla="*/ 72 w 74"/>
                <a:gd name="T69" fmla="*/ 39 h 111"/>
                <a:gd name="T70" fmla="*/ 74 w 74"/>
                <a:gd name="T71" fmla="*/ 26 h 111"/>
                <a:gd name="T72" fmla="*/ 73 w 74"/>
                <a:gd name="T73" fmla="*/ 13 h 111"/>
                <a:gd name="T74" fmla="*/ 68 w 74"/>
                <a:gd name="T75" fmla="*/ 0 h 111"/>
                <a:gd name="T76" fmla="*/ 61 w 74"/>
                <a:gd name="T77" fmla="*/ 3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1" y="3"/>
                  </a:moveTo>
                  <a:lnTo>
                    <a:pt x="64" y="15"/>
                  </a:lnTo>
                  <a:lnTo>
                    <a:pt x="64" y="26"/>
                  </a:lnTo>
                  <a:lnTo>
                    <a:pt x="63" y="38"/>
                  </a:lnTo>
                  <a:lnTo>
                    <a:pt x="61" y="48"/>
                  </a:lnTo>
                  <a:lnTo>
                    <a:pt x="57" y="59"/>
                  </a:lnTo>
                  <a:lnTo>
                    <a:pt x="51" y="68"/>
                  </a:lnTo>
                  <a:lnTo>
                    <a:pt x="45" y="77"/>
                  </a:lnTo>
                  <a:lnTo>
                    <a:pt x="39" y="84"/>
                  </a:lnTo>
                  <a:lnTo>
                    <a:pt x="32" y="91"/>
                  </a:lnTo>
                  <a:lnTo>
                    <a:pt x="25" y="95"/>
                  </a:lnTo>
                  <a:lnTo>
                    <a:pt x="20" y="99"/>
                  </a:lnTo>
                  <a:lnTo>
                    <a:pt x="14" y="101"/>
                  </a:lnTo>
                  <a:lnTo>
                    <a:pt x="10" y="101"/>
                  </a:lnTo>
                  <a:lnTo>
                    <a:pt x="8" y="101"/>
                  </a:lnTo>
                  <a:lnTo>
                    <a:pt x="9" y="101"/>
                  </a:lnTo>
                  <a:lnTo>
                    <a:pt x="8" y="100"/>
                  </a:lnTo>
                  <a:lnTo>
                    <a:pt x="8" y="99"/>
                  </a:lnTo>
                  <a:lnTo>
                    <a:pt x="8" y="97"/>
                  </a:lnTo>
                  <a:lnTo>
                    <a:pt x="0" y="95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2" y="105"/>
                  </a:lnTo>
                  <a:lnTo>
                    <a:pt x="4" y="109"/>
                  </a:lnTo>
                  <a:lnTo>
                    <a:pt x="9" y="111"/>
                  </a:lnTo>
                  <a:lnTo>
                    <a:pt x="17" y="110"/>
                  </a:lnTo>
                  <a:lnTo>
                    <a:pt x="23" y="107"/>
                  </a:lnTo>
                  <a:lnTo>
                    <a:pt x="30" y="103"/>
                  </a:lnTo>
                  <a:lnTo>
                    <a:pt x="38" y="98"/>
                  </a:lnTo>
                  <a:lnTo>
                    <a:pt x="45" y="91"/>
                  </a:lnTo>
                  <a:lnTo>
                    <a:pt x="53" y="82"/>
                  </a:lnTo>
                  <a:lnTo>
                    <a:pt x="59" y="73"/>
                  </a:lnTo>
                  <a:lnTo>
                    <a:pt x="64" y="62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4" y="26"/>
                  </a:lnTo>
                  <a:lnTo>
                    <a:pt x="73" y="13"/>
                  </a:lnTo>
                  <a:lnTo>
                    <a:pt x="68" y="0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24" name="Freeform 1162"/>
            <p:cNvSpPr>
              <a:spLocks/>
            </p:cNvSpPr>
            <p:nvPr/>
          </p:nvSpPr>
          <p:spPr bwMode="auto">
            <a:xfrm>
              <a:off x="5458" y="1341"/>
              <a:ext cx="51" cy="46"/>
            </a:xfrm>
            <a:custGeom>
              <a:avLst/>
              <a:gdLst>
                <a:gd name="T0" fmla="*/ 7 w 51"/>
                <a:gd name="T1" fmla="*/ 46 h 46"/>
                <a:gd name="T2" fmla="*/ 12 w 51"/>
                <a:gd name="T3" fmla="*/ 38 h 46"/>
                <a:gd name="T4" fmla="*/ 19 w 51"/>
                <a:gd name="T5" fmla="*/ 30 h 46"/>
                <a:gd name="T6" fmla="*/ 25 w 51"/>
                <a:gd name="T7" fmla="*/ 23 h 46"/>
                <a:gd name="T8" fmla="*/ 32 w 51"/>
                <a:gd name="T9" fmla="*/ 17 h 46"/>
                <a:gd name="T10" fmla="*/ 38 w 51"/>
                <a:gd name="T11" fmla="*/ 12 h 46"/>
                <a:gd name="T12" fmla="*/ 43 w 51"/>
                <a:gd name="T13" fmla="*/ 10 h 46"/>
                <a:gd name="T14" fmla="*/ 44 w 51"/>
                <a:gd name="T15" fmla="*/ 10 h 46"/>
                <a:gd name="T16" fmla="*/ 45 w 51"/>
                <a:gd name="T17" fmla="*/ 10 h 46"/>
                <a:gd name="T18" fmla="*/ 44 w 51"/>
                <a:gd name="T19" fmla="*/ 9 h 46"/>
                <a:gd name="T20" fmla="*/ 51 w 51"/>
                <a:gd name="T21" fmla="*/ 6 h 46"/>
                <a:gd name="T22" fmla="*/ 49 w 51"/>
                <a:gd name="T23" fmla="*/ 3 h 46"/>
                <a:gd name="T24" fmla="*/ 46 w 51"/>
                <a:gd name="T25" fmla="*/ 0 h 46"/>
                <a:gd name="T26" fmla="*/ 43 w 51"/>
                <a:gd name="T27" fmla="*/ 0 h 46"/>
                <a:gd name="T28" fmla="*/ 40 w 51"/>
                <a:gd name="T29" fmla="*/ 1 h 46"/>
                <a:gd name="T30" fmla="*/ 33 w 51"/>
                <a:gd name="T31" fmla="*/ 5 h 46"/>
                <a:gd name="T32" fmla="*/ 27 w 51"/>
                <a:gd name="T33" fmla="*/ 10 h 46"/>
                <a:gd name="T34" fmla="*/ 20 w 51"/>
                <a:gd name="T35" fmla="*/ 16 h 46"/>
                <a:gd name="T36" fmla="*/ 12 w 51"/>
                <a:gd name="T37" fmla="*/ 23 h 46"/>
                <a:gd name="T38" fmla="*/ 5 w 51"/>
                <a:gd name="T39" fmla="*/ 32 h 46"/>
                <a:gd name="T40" fmla="*/ 0 w 51"/>
                <a:gd name="T41" fmla="*/ 41 h 46"/>
                <a:gd name="T42" fmla="*/ 7 w 51"/>
                <a:gd name="T43" fmla="*/ 46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46"/>
                <a:gd name="T68" fmla="*/ 51 w 51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46">
                  <a:moveTo>
                    <a:pt x="7" y="46"/>
                  </a:moveTo>
                  <a:lnTo>
                    <a:pt x="12" y="38"/>
                  </a:lnTo>
                  <a:lnTo>
                    <a:pt x="19" y="30"/>
                  </a:lnTo>
                  <a:lnTo>
                    <a:pt x="25" y="23"/>
                  </a:lnTo>
                  <a:lnTo>
                    <a:pt x="32" y="17"/>
                  </a:lnTo>
                  <a:lnTo>
                    <a:pt x="38" y="12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5" y="10"/>
                  </a:lnTo>
                  <a:lnTo>
                    <a:pt x="44" y="9"/>
                  </a:lnTo>
                  <a:lnTo>
                    <a:pt x="51" y="6"/>
                  </a:lnTo>
                  <a:lnTo>
                    <a:pt x="49" y="3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3" y="5"/>
                  </a:lnTo>
                  <a:lnTo>
                    <a:pt x="27" y="10"/>
                  </a:lnTo>
                  <a:lnTo>
                    <a:pt x="20" y="16"/>
                  </a:lnTo>
                  <a:lnTo>
                    <a:pt x="12" y="23"/>
                  </a:lnTo>
                  <a:lnTo>
                    <a:pt x="5" y="32"/>
                  </a:lnTo>
                  <a:lnTo>
                    <a:pt x="0" y="41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25" name="Freeform 1163"/>
            <p:cNvSpPr>
              <a:spLocks/>
            </p:cNvSpPr>
            <p:nvPr/>
          </p:nvSpPr>
          <p:spPr bwMode="auto">
            <a:xfrm>
              <a:off x="5441" y="1382"/>
              <a:ext cx="24" cy="62"/>
            </a:xfrm>
            <a:custGeom>
              <a:avLst/>
              <a:gdLst>
                <a:gd name="T0" fmla="*/ 8 w 24"/>
                <a:gd name="T1" fmla="*/ 62 h 62"/>
                <a:gd name="T2" fmla="*/ 9 w 24"/>
                <a:gd name="T3" fmla="*/ 57 h 62"/>
                <a:gd name="T4" fmla="*/ 9 w 24"/>
                <a:gd name="T5" fmla="*/ 52 h 62"/>
                <a:gd name="T6" fmla="*/ 10 w 24"/>
                <a:gd name="T7" fmla="*/ 45 h 62"/>
                <a:gd name="T8" fmla="*/ 12 w 24"/>
                <a:gd name="T9" fmla="*/ 37 h 62"/>
                <a:gd name="T10" fmla="*/ 14 w 24"/>
                <a:gd name="T11" fmla="*/ 29 h 62"/>
                <a:gd name="T12" fmla="*/ 17 w 24"/>
                <a:gd name="T13" fmla="*/ 21 h 62"/>
                <a:gd name="T14" fmla="*/ 20 w 24"/>
                <a:gd name="T15" fmla="*/ 13 h 62"/>
                <a:gd name="T16" fmla="*/ 24 w 24"/>
                <a:gd name="T17" fmla="*/ 5 h 62"/>
                <a:gd name="T18" fmla="*/ 17 w 24"/>
                <a:gd name="T19" fmla="*/ 0 h 62"/>
                <a:gd name="T20" fmla="*/ 12 w 24"/>
                <a:gd name="T21" fmla="*/ 9 h 62"/>
                <a:gd name="T22" fmla="*/ 8 w 24"/>
                <a:gd name="T23" fmla="*/ 18 h 62"/>
                <a:gd name="T24" fmla="*/ 6 w 24"/>
                <a:gd name="T25" fmla="*/ 26 h 62"/>
                <a:gd name="T26" fmla="*/ 4 w 24"/>
                <a:gd name="T27" fmla="*/ 35 h 62"/>
                <a:gd name="T28" fmla="*/ 2 w 24"/>
                <a:gd name="T29" fmla="*/ 43 h 62"/>
                <a:gd name="T30" fmla="*/ 1 w 24"/>
                <a:gd name="T31" fmla="*/ 49 h 62"/>
                <a:gd name="T32" fmla="*/ 0 w 24"/>
                <a:gd name="T33" fmla="*/ 56 h 62"/>
                <a:gd name="T34" fmla="*/ 0 w 24"/>
                <a:gd name="T35" fmla="*/ 60 h 62"/>
                <a:gd name="T36" fmla="*/ 8 w 24"/>
                <a:gd name="T37" fmla="*/ 62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2"/>
                <a:gd name="T59" fmla="*/ 24 w 24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2">
                  <a:moveTo>
                    <a:pt x="8" y="62"/>
                  </a:moveTo>
                  <a:lnTo>
                    <a:pt x="9" y="57"/>
                  </a:lnTo>
                  <a:lnTo>
                    <a:pt x="9" y="52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4" y="29"/>
                  </a:lnTo>
                  <a:lnTo>
                    <a:pt x="17" y="21"/>
                  </a:lnTo>
                  <a:lnTo>
                    <a:pt x="20" y="13"/>
                  </a:lnTo>
                  <a:lnTo>
                    <a:pt x="24" y="5"/>
                  </a:lnTo>
                  <a:lnTo>
                    <a:pt x="17" y="0"/>
                  </a:lnTo>
                  <a:lnTo>
                    <a:pt x="12" y="9"/>
                  </a:lnTo>
                  <a:lnTo>
                    <a:pt x="8" y="18"/>
                  </a:lnTo>
                  <a:lnTo>
                    <a:pt x="6" y="26"/>
                  </a:lnTo>
                  <a:lnTo>
                    <a:pt x="4" y="35"/>
                  </a:lnTo>
                  <a:lnTo>
                    <a:pt x="2" y="43"/>
                  </a:lnTo>
                  <a:lnTo>
                    <a:pt x="1" y="49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8" y="6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26" name="Freeform 1164"/>
            <p:cNvSpPr>
              <a:spLocks/>
            </p:cNvSpPr>
            <p:nvPr/>
          </p:nvSpPr>
          <p:spPr bwMode="auto">
            <a:xfrm>
              <a:off x="300" y="2161"/>
              <a:ext cx="65" cy="106"/>
            </a:xfrm>
            <a:custGeom>
              <a:avLst/>
              <a:gdLst>
                <a:gd name="T0" fmla="*/ 65 w 65"/>
                <a:gd name="T1" fmla="*/ 95 h 106"/>
                <a:gd name="T2" fmla="*/ 65 w 65"/>
                <a:gd name="T3" fmla="*/ 98 h 106"/>
                <a:gd name="T4" fmla="*/ 65 w 65"/>
                <a:gd name="T5" fmla="*/ 101 h 106"/>
                <a:gd name="T6" fmla="*/ 64 w 65"/>
                <a:gd name="T7" fmla="*/ 103 h 106"/>
                <a:gd name="T8" fmla="*/ 63 w 65"/>
                <a:gd name="T9" fmla="*/ 104 h 106"/>
                <a:gd name="T10" fmla="*/ 59 w 65"/>
                <a:gd name="T11" fmla="*/ 106 h 106"/>
                <a:gd name="T12" fmla="*/ 54 w 65"/>
                <a:gd name="T13" fmla="*/ 105 h 106"/>
                <a:gd name="T14" fmla="*/ 48 w 65"/>
                <a:gd name="T15" fmla="*/ 103 h 106"/>
                <a:gd name="T16" fmla="*/ 41 w 65"/>
                <a:gd name="T17" fmla="*/ 99 h 106"/>
                <a:gd name="T18" fmla="*/ 35 w 65"/>
                <a:gd name="T19" fmla="*/ 94 h 106"/>
                <a:gd name="T20" fmla="*/ 27 w 65"/>
                <a:gd name="T21" fmla="*/ 87 h 106"/>
                <a:gd name="T22" fmla="*/ 21 w 65"/>
                <a:gd name="T23" fmla="*/ 80 h 106"/>
                <a:gd name="T24" fmla="*/ 14 w 65"/>
                <a:gd name="T25" fmla="*/ 71 h 106"/>
                <a:gd name="T26" fmla="*/ 8 w 65"/>
                <a:gd name="T27" fmla="*/ 61 h 106"/>
                <a:gd name="T28" fmla="*/ 4 w 65"/>
                <a:gd name="T29" fmla="*/ 50 h 106"/>
                <a:gd name="T30" fmla="*/ 2 w 65"/>
                <a:gd name="T31" fmla="*/ 38 h 106"/>
                <a:gd name="T32" fmla="*/ 0 w 65"/>
                <a:gd name="T33" fmla="*/ 26 h 106"/>
                <a:gd name="T34" fmla="*/ 1 w 65"/>
                <a:gd name="T35" fmla="*/ 14 h 106"/>
                <a:gd name="T36" fmla="*/ 4 w 65"/>
                <a:gd name="T37" fmla="*/ 1 h 106"/>
                <a:gd name="T38" fmla="*/ 5 w 65"/>
                <a:gd name="T39" fmla="*/ 0 h 106"/>
                <a:gd name="T40" fmla="*/ 6 w 65"/>
                <a:gd name="T41" fmla="*/ 0 h 106"/>
                <a:gd name="T42" fmla="*/ 8 w 65"/>
                <a:gd name="T43" fmla="*/ 0 h 106"/>
                <a:gd name="T44" fmla="*/ 10 w 65"/>
                <a:gd name="T45" fmla="*/ 0 h 106"/>
                <a:gd name="T46" fmla="*/ 17 w 65"/>
                <a:gd name="T47" fmla="*/ 3 h 106"/>
                <a:gd name="T48" fmla="*/ 23 w 65"/>
                <a:gd name="T49" fmla="*/ 7 h 106"/>
                <a:gd name="T50" fmla="*/ 29 w 65"/>
                <a:gd name="T51" fmla="*/ 14 h 106"/>
                <a:gd name="T52" fmla="*/ 37 w 65"/>
                <a:gd name="T53" fmla="*/ 20 h 106"/>
                <a:gd name="T54" fmla="*/ 43 w 65"/>
                <a:gd name="T55" fmla="*/ 29 h 106"/>
                <a:gd name="T56" fmla="*/ 49 w 65"/>
                <a:gd name="T57" fmla="*/ 38 h 106"/>
                <a:gd name="T58" fmla="*/ 53 w 65"/>
                <a:gd name="T59" fmla="*/ 46 h 106"/>
                <a:gd name="T60" fmla="*/ 57 w 65"/>
                <a:gd name="T61" fmla="*/ 54 h 106"/>
                <a:gd name="T62" fmla="*/ 59 w 65"/>
                <a:gd name="T63" fmla="*/ 62 h 106"/>
                <a:gd name="T64" fmla="*/ 61 w 65"/>
                <a:gd name="T65" fmla="*/ 71 h 106"/>
                <a:gd name="T66" fmla="*/ 63 w 65"/>
                <a:gd name="T67" fmla="*/ 79 h 106"/>
                <a:gd name="T68" fmla="*/ 64 w 65"/>
                <a:gd name="T69" fmla="*/ 85 h 106"/>
                <a:gd name="T70" fmla="*/ 64 w 65"/>
                <a:gd name="T71" fmla="*/ 91 h 106"/>
                <a:gd name="T72" fmla="*/ 65 w 65"/>
                <a:gd name="T73" fmla="*/ 95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65" y="95"/>
                  </a:moveTo>
                  <a:lnTo>
                    <a:pt x="65" y="98"/>
                  </a:lnTo>
                  <a:lnTo>
                    <a:pt x="65" y="101"/>
                  </a:lnTo>
                  <a:lnTo>
                    <a:pt x="64" y="103"/>
                  </a:lnTo>
                  <a:lnTo>
                    <a:pt x="63" y="104"/>
                  </a:lnTo>
                  <a:lnTo>
                    <a:pt x="59" y="106"/>
                  </a:lnTo>
                  <a:lnTo>
                    <a:pt x="54" y="105"/>
                  </a:lnTo>
                  <a:lnTo>
                    <a:pt x="48" y="103"/>
                  </a:lnTo>
                  <a:lnTo>
                    <a:pt x="41" y="99"/>
                  </a:lnTo>
                  <a:lnTo>
                    <a:pt x="35" y="94"/>
                  </a:lnTo>
                  <a:lnTo>
                    <a:pt x="27" y="87"/>
                  </a:lnTo>
                  <a:lnTo>
                    <a:pt x="21" y="80"/>
                  </a:lnTo>
                  <a:lnTo>
                    <a:pt x="14" y="71"/>
                  </a:lnTo>
                  <a:lnTo>
                    <a:pt x="8" y="61"/>
                  </a:lnTo>
                  <a:lnTo>
                    <a:pt x="4" y="50"/>
                  </a:lnTo>
                  <a:lnTo>
                    <a:pt x="2" y="38"/>
                  </a:lnTo>
                  <a:lnTo>
                    <a:pt x="0" y="26"/>
                  </a:lnTo>
                  <a:lnTo>
                    <a:pt x="1" y="14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7" y="3"/>
                  </a:lnTo>
                  <a:lnTo>
                    <a:pt x="23" y="7"/>
                  </a:lnTo>
                  <a:lnTo>
                    <a:pt x="29" y="14"/>
                  </a:lnTo>
                  <a:lnTo>
                    <a:pt x="37" y="20"/>
                  </a:lnTo>
                  <a:lnTo>
                    <a:pt x="43" y="29"/>
                  </a:lnTo>
                  <a:lnTo>
                    <a:pt x="49" y="38"/>
                  </a:lnTo>
                  <a:lnTo>
                    <a:pt x="53" y="46"/>
                  </a:lnTo>
                  <a:lnTo>
                    <a:pt x="57" y="54"/>
                  </a:lnTo>
                  <a:lnTo>
                    <a:pt x="59" y="62"/>
                  </a:lnTo>
                  <a:lnTo>
                    <a:pt x="61" y="71"/>
                  </a:lnTo>
                  <a:lnTo>
                    <a:pt x="63" y="79"/>
                  </a:lnTo>
                  <a:lnTo>
                    <a:pt x="64" y="85"/>
                  </a:lnTo>
                  <a:lnTo>
                    <a:pt x="64" y="91"/>
                  </a:lnTo>
                  <a:lnTo>
                    <a:pt x="65" y="9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27" name="Freeform 1165"/>
            <p:cNvSpPr>
              <a:spLocks/>
            </p:cNvSpPr>
            <p:nvPr/>
          </p:nvSpPr>
          <p:spPr bwMode="auto">
            <a:xfrm>
              <a:off x="295" y="2161"/>
              <a:ext cx="74" cy="110"/>
            </a:xfrm>
            <a:custGeom>
              <a:avLst/>
              <a:gdLst>
                <a:gd name="T0" fmla="*/ 5 w 74"/>
                <a:gd name="T1" fmla="*/ 0 h 110"/>
                <a:gd name="T2" fmla="*/ 1 w 74"/>
                <a:gd name="T3" fmla="*/ 13 h 110"/>
                <a:gd name="T4" fmla="*/ 0 w 74"/>
                <a:gd name="T5" fmla="*/ 26 h 110"/>
                <a:gd name="T6" fmla="*/ 1 w 74"/>
                <a:gd name="T7" fmla="*/ 39 h 110"/>
                <a:gd name="T8" fmla="*/ 5 w 74"/>
                <a:gd name="T9" fmla="*/ 51 h 110"/>
                <a:gd name="T10" fmla="*/ 10 w 74"/>
                <a:gd name="T11" fmla="*/ 63 h 110"/>
                <a:gd name="T12" fmla="*/ 15 w 74"/>
                <a:gd name="T13" fmla="*/ 73 h 110"/>
                <a:gd name="T14" fmla="*/ 22 w 74"/>
                <a:gd name="T15" fmla="*/ 82 h 110"/>
                <a:gd name="T16" fmla="*/ 29 w 74"/>
                <a:gd name="T17" fmla="*/ 91 h 110"/>
                <a:gd name="T18" fmla="*/ 36 w 74"/>
                <a:gd name="T19" fmla="*/ 97 h 110"/>
                <a:gd name="T20" fmla="*/ 44 w 74"/>
                <a:gd name="T21" fmla="*/ 103 h 110"/>
                <a:gd name="T22" fmla="*/ 51 w 74"/>
                <a:gd name="T23" fmla="*/ 107 h 110"/>
                <a:gd name="T24" fmla="*/ 58 w 74"/>
                <a:gd name="T25" fmla="*/ 109 h 110"/>
                <a:gd name="T26" fmla="*/ 64 w 74"/>
                <a:gd name="T27" fmla="*/ 110 h 110"/>
                <a:gd name="T28" fmla="*/ 69 w 74"/>
                <a:gd name="T29" fmla="*/ 108 h 110"/>
                <a:gd name="T30" fmla="*/ 72 w 74"/>
                <a:gd name="T31" fmla="*/ 105 h 110"/>
                <a:gd name="T32" fmla="*/ 74 w 74"/>
                <a:gd name="T33" fmla="*/ 103 h 110"/>
                <a:gd name="T34" fmla="*/ 74 w 74"/>
                <a:gd name="T35" fmla="*/ 98 h 110"/>
                <a:gd name="T36" fmla="*/ 74 w 74"/>
                <a:gd name="T37" fmla="*/ 95 h 110"/>
                <a:gd name="T38" fmla="*/ 66 w 74"/>
                <a:gd name="T39" fmla="*/ 96 h 110"/>
                <a:gd name="T40" fmla="*/ 66 w 74"/>
                <a:gd name="T41" fmla="*/ 98 h 110"/>
                <a:gd name="T42" fmla="*/ 66 w 74"/>
                <a:gd name="T43" fmla="*/ 99 h 110"/>
                <a:gd name="T44" fmla="*/ 65 w 74"/>
                <a:gd name="T45" fmla="*/ 101 h 110"/>
                <a:gd name="T46" fmla="*/ 66 w 74"/>
                <a:gd name="T47" fmla="*/ 101 h 110"/>
                <a:gd name="T48" fmla="*/ 64 w 74"/>
                <a:gd name="T49" fmla="*/ 102 h 110"/>
                <a:gd name="T50" fmla="*/ 60 w 74"/>
                <a:gd name="T51" fmla="*/ 101 h 110"/>
                <a:gd name="T52" fmla="*/ 54 w 74"/>
                <a:gd name="T53" fmla="*/ 99 h 110"/>
                <a:gd name="T54" fmla="*/ 49 w 74"/>
                <a:gd name="T55" fmla="*/ 95 h 110"/>
                <a:gd name="T56" fmla="*/ 42 w 74"/>
                <a:gd name="T57" fmla="*/ 91 h 110"/>
                <a:gd name="T58" fmla="*/ 35 w 74"/>
                <a:gd name="T59" fmla="*/ 84 h 110"/>
                <a:gd name="T60" fmla="*/ 29 w 74"/>
                <a:gd name="T61" fmla="*/ 76 h 110"/>
                <a:gd name="T62" fmla="*/ 23 w 74"/>
                <a:gd name="T63" fmla="*/ 68 h 110"/>
                <a:gd name="T64" fmla="*/ 17 w 74"/>
                <a:gd name="T65" fmla="*/ 59 h 110"/>
                <a:gd name="T66" fmla="*/ 13 w 74"/>
                <a:gd name="T67" fmla="*/ 49 h 110"/>
                <a:gd name="T68" fmla="*/ 11 w 74"/>
                <a:gd name="T69" fmla="*/ 38 h 110"/>
                <a:gd name="T70" fmla="*/ 10 w 74"/>
                <a:gd name="T71" fmla="*/ 26 h 110"/>
                <a:gd name="T72" fmla="*/ 10 w 74"/>
                <a:gd name="T73" fmla="*/ 15 h 110"/>
                <a:gd name="T74" fmla="*/ 13 w 74"/>
                <a:gd name="T75" fmla="*/ 3 h 110"/>
                <a:gd name="T76" fmla="*/ 5 w 74"/>
                <a:gd name="T77" fmla="*/ 0 h 1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0"/>
                <a:gd name="T119" fmla="*/ 74 w 74"/>
                <a:gd name="T120" fmla="*/ 110 h 11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0">
                  <a:moveTo>
                    <a:pt x="5" y="0"/>
                  </a:moveTo>
                  <a:lnTo>
                    <a:pt x="1" y="13"/>
                  </a:lnTo>
                  <a:lnTo>
                    <a:pt x="0" y="26"/>
                  </a:lnTo>
                  <a:lnTo>
                    <a:pt x="1" y="39"/>
                  </a:lnTo>
                  <a:lnTo>
                    <a:pt x="5" y="51"/>
                  </a:lnTo>
                  <a:lnTo>
                    <a:pt x="10" y="63"/>
                  </a:lnTo>
                  <a:lnTo>
                    <a:pt x="15" y="73"/>
                  </a:lnTo>
                  <a:lnTo>
                    <a:pt x="22" y="82"/>
                  </a:lnTo>
                  <a:lnTo>
                    <a:pt x="29" y="91"/>
                  </a:lnTo>
                  <a:lnTo>
                    <a:pt x="36" y="97"/>
                  </a:lnTo>
                  <a:lnTo>
                    <a:pt x="44" y="103"/>
                  </a:lnTo>
                  <a:lnTo>
                    <a:pt x="51" y="107"/>
                  </a:lnTo>
                  <a:lnTo>
                    <a:pt x="58" y="109"/>
                  </a:lnTo>
                  <a:lnTo>
                    <a:pt x="64" y="110"/>
                  </a:lnTo>
                  <a:lnTo>
                    <a:pt x="69" y="108"/>
                  </a:lnTo>
                  <a:lnTo>
                    <a:pt x="72" y="105"/>
                  </a:lnTo>
                  <a:lnTo>
                    <a:pt x="74" y="103"/>
                  </a:lnTo>
                  <a:lnTo>
                    <a:pt x="74" y="98"/>
                  </a:lnTo>
                  <a:lnTo>
                    <a:pt x="74" y="95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2"/>
                  </a:lnTo>
                  <a:lnTo>
                    <a:pt x="60" y="101"/>
                  </a:lnTo>
                  <a:lnTo>
                    <a:pt x="54" y="99"/>
                  </a:lnTo>
                  <a:lnTo>
                    <a:pt x="49" y="95"/>
                  </a:lnTo>
                  <a:lnTo>
                    <a:pt x="42" y="91"/>
                  </a:lnTo>
                  <a:lnTo>
                    <a:pt x="35" y="84"/>
                  </a:lnTo>
                  <a:lnTo>
                    <a:pt x="29" y="76"/>
                  </a:lnTo>
                  <a:lnTo>
                    <a:pt x="23" y="68"/>
                  </a:lnTo>
                  <a:lnTo>
                    <a:pt x="17" y="59"/>
                  </a:lnTo>
                  <a:lnTo>
                    <a:pt x="13" y="49"/>
                  </a:lnTo>
                  <a:lnTo>
                    <a:pt x="11" y="38"/>
                  </a:lnTo>
                  <a:lnTo>
                    <a:pt x="10" y="26"/>
                  </a:lnTo>
                  <a:lnTo>
                    <a:pt x="10" y="15"/>
                  </a:lnTo>
                  <a:lnTo>
                    <a:pt x="13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28" name="Freeform 1166"/>
            <p:cNvSpPr>
              <a:spLocks/>
            </p:cNvSpPr>
            <p:nvPr/>
          </p:nvSpPr>
          <p:spPr bwMode="auto">
            <a:xfrm>
              <a:off x="300" y="2156"/>
              <a:ext cx="53" cy="45"/>
            </a:xfrm>
            <a:custGeom>
              <a:avLst/>
              <a:gdLst>
                <a:gd name="T0" fmla="*/ 53 w 53"/>
                <a:gd name="T1" fmla="*/ 41 h 45"/>
                <a:gd name="T2" fmla="*/ 47 w 53"/>
                <a:gd name="T3" fmla="*/ 31 h 45"/>
                <a:gd name="T4" fmla="*/ 40 w 53"/>
                <a:gd name="T5" fmla="*/ 23 h 45"/>
                <a:gd name="T6" fmla="*/ 32 w 53"/>
                <a:gd name="T7" fmla="*/ 16 h 45"/>
                <a:gd name="T8" fmla="*/ 25 w 53"/>
                <a:gd name="T9" fmla="*/ 9 h 45"/>
                <a:gd name="T10" fmla="*/ 19 w 53"/>
                <a:gd name="T11" fmla="*/ 3 h 45"/>
                <a:gd name="T12" fmla="*/ 12 w 53"/>
                <a:gd name="T13" fmla="*/ 0 h 45"/>
                <a:gd name="T14" fmla="*/ 9 w 53"/>
                <a:gd name="T15" fmla="*/ 0 h 45"/>
                <a:gd name="T16" fmla="*/ 6 w 53"/>
                <a:gd name="T17" fmla="*/ 0 h 45"/>
                <a:gd name="T18" fmla="*/ 2 w 53"/>
                <a:gd name="T19" fmla="*/ 1 h 45"/>
                <a:gd name="T20" fmla="*/ 0 w 53"/>
                <a:gd name="T21" fmla="*/ 5 h 45"/>
                <a:gd name="T22" fmla="*/ 8 w 53"/>
                <a:gd name="T23" fmla="*/ 8 h 45"/>
                <a:gd name="T24" fmla="*/ 7 w 53"/>
                <a:gd name="T25" fmla="*/ 9 h 45"/>
                <a:gd name="T26" fmla="*/ 8 w 53"/>
                <a:gd name="T27" fmla="*/ 9 h 45"/>
                <a:gd name="T28" fmla="*/ 9 w 53"/>
                <a:gd name="T29" fmla="*/ 9 h 45"/>
                <a:gd name="T30" fmla="*/ 13 w 53"/>
                <a:gd name="T31" fmla="*/ 11 h 45"/>
                <a:gd name="T32" fmla="*/ 20 w 53"/>
                <a:gd name="T33" fmla="*/ 16 h 45"/>
                <a:gd name="T34" fmla="*/ 26 w 53"/>
                <a:gd name="T35" fmla="*/ 22 h 45"/>
                <a:gd name="T36" fmla="*/ 33 w 53"/>
                <a:gd name="T37" fmla="*/ 29 h 45"/>
                <a:gd name="T38" fmla="*/ 40 w 53"/>
                <a:gd name="T39" fmla="*/ 36 h 45"/>
                <a:gd name="T40" fmla="*/ 45 w 53"/>
                <a:gd name="T41" fmla="*/ 45 h 45"/>
                <a:gd name="T42" fmla="*/ 53 w 53"/>
                <a:gd name="T43" fmla="*/ 41 h 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5"/>
                <a:gd name="T68" fmla="*/ 53 w 53"/>
                <a:gd name="T69" fmla="*/ 45 h 4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5">
                  <a:moveTo>
                    <a:pt x="53" y="41"/>
                  </a:moveTo>
                  <a:lnTo>
                    <a:pt x="47" y="31"/>
                  </a:lnTo>
                  <a:lnTo>
                    <a:pt x="40" y="23"/>
                  </a:lnTo>
                  <a:lnTo>
                    <a:pt x="32" y="16"/>
                  </a:lnTo>
                  <a:lnTo>
                    <a:pt x="25" y="9"/>
                  </a:lnTo>
                  <a:lnTo>
                    <a:pt x="19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8" y="9"/>
                  </a:lnTo>
                  <a:lnTo>
                    <a:pt x="9" y="9"/>
                  </a:lnTo>
                  <a:lnTo>
                    <a:pt x="13" y="11"/>
                  </a:lnTo>
                  <a:lnTo>
                    <a:pt x="20" y="16"/>
                  </a:lnTo>
                  <a:lnTo>
                    <a:pt x="26" y="22"/>
                  </a:lnTo>
                  <a:lnTo>
                    <a:pt x="33" y="29"/>
                  </a:lnTo>
                  <a:lnTo>
                    <a:pt x="40" y="36"/>
                  </a:lnTo>
                  <a:lnTo>
                    <a:pt x="45" y="45"/>
                  </a:lnTo>
                  <a:lnTo>
                    <a:pt x="5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29" name="Freeform 1167"/>
            <p:cNvSpPr>
              <a:spLocks/>
            </p:cNvSpPr>
            <p:nvPr/>
          </p:nvSpPr>
          <p:spPr bwMode="auto">
            <a:xfrm>
              <a:off x="345" y="2197"/>
              <a:ext cx="24" cy="60"/>
            </a:xfrm>
            <a:custGeom>
              <a:avLst/>
              <a:gdLst>
                <a:gd name="T0" fmla="*/ 24 w 24"/>
                <a:gd name="T1" fmla="*/ 59 h 60"/>
                <a:gd name="T2" fmla="*/ 23 w 24"/>
                <a:gd name="T3" fmla="*/ 55 h 60"/>
                <a:gd name="T4" fmla="*/ 23 w 24"/>
                <a:gd name="T5" fmla="*/ 49 h 60"/>
                <a:gd name="T6" fmla="*/ 22 w 24"/>
                <a:gd name="T7" fmla="*/ 42 h 60"/>
                <a:gd name="T8" fmla="*/ 20 w 24"/>
                <a:gd name="T9" fmla="*/ 34 h 60"/>
                <a:gd name="T10" fmla="*/ 18 w 24"/>
                <a:gd name="T11" fmla="*/ 25 h 60"/>
                <a:gd name="T12" fmla="*/ 16 w 24"/>
                <a:gd name="T13" fmla="*/ 16 h 60"/>
                <a:gd name="T14" fmla="*/ 12 w 24"/>
                <a:gd name="T15" fmla="*/ 7 h 60"/>
                <a:gd name="T16" fmla="*/ 8 w 24"/>
                <a:gd name="T17" fmla="*/ 0 h 60"/>
                <a:gd name="T18" fmla="*/ 0 w 24"/>
                <a:gd name="T19" fmla="*/ 4 h 60"/>
                <a:gd name="T20" fmla="*/ 4 w 24"/>
                <a:gd name="T21" fmla="*/ 12 h 60"/>
                <a:gd name="T22" fmla="*/ 8 w 24"/>
                <a:gd name="T23" fmla="*/ 20 h 60"/>
                <a:gd name="T24" fmla="*/ 10 w 24"/>
                <a:gd name="T25" fmla="*/ 28 h 60"/>
                <a:gd name="T26" fmla="*/ 12 w 24"/>
                <a:gd name="T27" fmla="*/ 36 h 60"/>
                <a:gd name="T28" fmla="*/ 13 w 24"/>
                <a:gd name="T29" fmla="*/ 44 h 60"/>
                <a:gd name="T30" fmla="*/ 14 w 24"/>
                <a:gd name="T31" fmla="*/ 50 h 60"/>
                <a:gd name="T32" fmla="*/ 15 w 24"/>
                <a:gd name="T33" fmla="*/ 56 h 60"/>
                <a:gd name="T34" fmla="*/ 16 w 24"/>
                <a:gd name="T35" fmla="*/ 60 h 60"/>
                <a:gd name="T36" fmla="*/ 24 w 24"/>
                <a:gd name="T37" fmla="*/ 59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0"/>
                <a:gd name="T59" fmla="*/ 24 w 24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0">
                  <a:moveTo>
                    <a:pt x="24" y="59"/>
                  </a:moveTo>
                  <a:lnTo>
                    <a:pt x="23" y="55"/>
                  </a:lnTo>
                  <a:lnTo>
                    <a:pt x="23" y="49"/>
                  </a:lnTo>
                  <a:lnTo>
                    <a:pt x="22" y="42"/>
                  </a:lnTo>
                  <a:lnTo>
                    <a:pt x="20" y="34"/>
                  </a:lnTo>
                  <a:lnTo>
                    <a:pt x="18" y="25"/>
                  </a:lnTo>
                  <a:lnTo>
                    <a:pt x="16" y="16"/>
                  </a:lnTo>
                  <a:lnTo>
                    <a:pt x="12" y="7"/>
                  </a:lnTo>
                  <a:lnTo>
                    <a:pt x="8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8" y="20"/>
                  </a:lnTo>
                  <a:lnTo>
                    <a:pt x="10" y="28"/>
                  </a:lnTo>
                  <a:lnTo>
                    <a:pt x="12" y="36"/>
                  </a:lnTo>
                  <a:lnTo>
                    <a:pt x="13" y="44"/>
                  </a:lnTo>
                  <a:lnTo>
                    <a:pt x="14" y="50"/>
                  </a:lnTo>
                  <a:lnTo>
                    <a:pt x="15" y="56"/>
                  </a:lnTo>
                  <a:lnTo>
                    <a:pt x="16" y="60"/>
                  </a:lnTo>
                  <a:lnTo>
                    <a:pt x="24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30" name="Freeform 1168"/>
            <p:cNvSpPr>
              <a:spLocks/>
            </p:cNvSpPr>
            <p:nvPr/>
          </p:nvSpPr>
          <p:spPr bwMode="auto">
            <a:xfrm>
              <a:off x="5443" y="2287"/>
              <a:ext cx="65" cy="106"/>
            </a:xfrm>
            <a:custGeom>
              <a:avLst/>
              <a:gdLst>
                <a:gd name="T0" fmla="*/ 0 w 65"/>
                <a:gd name="T1" fmla="*/ 96 h 106"/>
                <a:gd name="T2" fmla="*/ 0 w 65"/>
                <a:gd name="T3" fmla="*/ 99 h 106"/>
                <a:gd name="T4" fmla="*/ 0 w 65"/>
                <a:gd name="T5" fmla="*/ 102 h 106"/>
                <a:gd name="T6" fmla="*/ 1 w 65"/>
                <a:gd name="T7" fmla="*/ 103 h 106"/>
                <a:gd name="T8" fmla="*/ 2 w 65"/>
                <a:gd name="T9" fmla="*/ 105 h 106"/>
                <a:gd name="T10" fmla="*/ 6 w 65"/>
                <a:gd name="T11" fmla="*/ 106 h 106"/>
                <a:gd name="T12" fmla="*/ 11 w 65"/>
                <a:gd name="T13" fmla="*/ 106 h 106"/>
                <a:gd name="T14" fmla="*/ 17 w 65"/>
                <a:gd name="T15" fmla="*/ 104 h 106"/>
                <a:gd name="T16" fmla="*/ 24 w 65"/>
                <a:gd name="T17" fmla="*/ 100 h 106"/>
                <a:gd name="T18" fmla="*/ 30 w 65"/>
                <a:gd name="T19" fmla="*/ 94 h 106"/>
                <a:gd name="T20" fmla="*/ 38 w 65"/>
                <a:gd name="T21" fmla="*/ 88 h 106"/>
                <a:gd name="T22" fmla="*/ 44 w 65"/>
                <a:gd name="T23" fmla="*/ 80 h 106"/>
                <a:gd name="T24" fmla="*/ 51 w 65"/>
                <a:gd name="T25" fmla="*/ 71 h 106"/>
                <a:gd name="T26" fmla="*/ 57 w 65"/>
                <a:gd name="T27" fmla="*/ 61 h 106"/>
                <a:gd name="T28" fmla="*/ 61 w 65"/>
                <a:gd name="T29" fmla="*/ 50 h 106"/>
                <a:gd name="T30" fmla="*/ 63 w 65"/>
                <a:gd name="T31" fmla="*/ 39 h 106"/>
                <a:gd name="T32" fmla="*/ 65 w 65"/>
                <a:gd name="T33" fmla="*/ 27 h 106"/>
                <a:gd name="T34" fmla="*/ 64 w 65"/>
                <a:gd name="T35" fmla="*/ 14 h 106"/>
                <a:gd name="T36" fmla="*/ 61 w 65"/>
                <a:gd name="T37" fmla="*/ 2 h 106"/>
                <a:gd name="T38" fmla="*/ 60 w 65"/>
                <a:gd name="T39" fmla="*/ 0 h 106"/>
                <a:gd name="T40" fmla="*/ 59 w 65"/>
                <a:gd name="T41" fmla="*/ 0 h 106"/>
                <a:gd name="T42" fmla="*/ 57 w 65"/>
                <a:gd name="T43" fmla="*/ 0 h 106"/>
                <a:gd name="T44" fmla="*/ 55 w 65"/>
                <a:gd name="T45" fmla="*/ 1 h 106"/>
                <a:gd name="T46" fmla="*/ 48 w 65"/>
                <a:gd name="T47" fmla="*/ 3 h 106"/>
                <a:gd name="T48" fmla="*/ 42 w 65"/>
                <a:gd name="T49" fmla="*/ 8 h 106"/>
                <a:gd name="T50" fmla="*/ 36 w 65"/>
                <a:gd name="T51" fmla="*/ 14 h 106"/>
                <a:gd name="T52" fmla="*/ 28 w 65"/>
                <a:gd name="T53" fmla="*/ 22 h 106"/>
                <a:gd name="T54" fmla="*/ 22 w 65"/>
                <a:gd name="T55" fmla="*/ 29 h 106"/>
                <a:gd name="T56" fmla="*/ 16 w 65"/>
                <a:gd name="T57" fmla="*/ 38 h 106"/>
                <a:gd name="T58" fmla="*/ 12 w 65"/>
                <a:gd name="T59" fmla="*/ 46 h 106"/>
                <a:gd name="T60" fmla="*/ 8 w 65"/>
                <a:gd name="T61" fmla="*/ 55 h 106"/>
                <a:gd name="T62" fmla="*/ 6 w 65"/>
                <a:gd name="T63" fmla="*/ 64 h 106"/>
                <a:gd name="T64" fmla="*/ 4 w 65"/>
                <a:gd name="T65" fmla="*/ 71 h 106"/>
                <a:gd name="T66" fmla="*/ 2 w 65"/>
                <a:gd name="T67" fmla="*/ 79 h 106"/>
                <a:gd name="T68" fmla="*/ 1 w 65"/>
                <a:gd name="T69" fmla="*/ 87 h 106"/>
                <a:gd name="T70" fmla="*/ 1 w 65"/>
                <a:gd name="T71" fmla="*/ 92 h 106"/>
                <a:gd name="T72" fmla="*/ 0 w 65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0" y="96"/>
                  </a:moveTo>
                  <a:lnTo>
                    <a:pt x="0" y="99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2" y="105"/>
                  </a:lnTo>
                  <a:lnTo>
                    <a:pt x="6" y="106"/>
                  </a:lnTo>
                  <a:lnTo>
                    <a:pt x="11" y="106"/>
                  </a:lnTo>
                  <a:lnTo>
                    <a:pt x="17" y="104"/>
                  </a:lnTo>
                  <a:lnTo>
                    <a:pt x="24" y="100"/>
                  </a:lnTo>
                  <a:lnTo>
                    <a:pt x="30" y="94"/>
                  </a:lnTo>
                  <a:lnTo>
                    <a:pt x="38" y="88"/>
                  </a:lnTo>
                  <a:lnTo>
                    <a:pt x="44" y="80"/>
                  </a:lnTo>
                  <a:lnTo>
                    <a:pt x="51" y="71"/>
                  </a:lnTo>
                  <a:lnTo>
                    <a:pt x="57" y="61"/>
                  </a:lnTo>
                  <a:lnTo>
                    <a:pt x="61" y="50"/>
                  </a:lnTo>
                  <a:lnTo>
                    <a:pt x="63" y="39"/>
                  </a:lnTo>
                  <a:lnTo>
                    <a:pt x="65" y="27"/>
                  </a:lnTo>
                  <a:lnTo>
                    <a:pt x="64" y="14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8"/>
                  </a:lnTo>
                  <a:lnTo>
                    <a:pt x="36" y="14"/>
                  </a:lnTo>
                  <a:lnTo>
                    <a:pt x="28" y="22"/>
                  </a:lnTo>
                  <a:lnTo>
                    <a:pt x="22" y="29"/>
                  </a:lnTo>
                  <a:lnTo>
                    <a:pt x="16" y="38"/>
                  </a:lnTo>
                  <a:lnTo>
                    <a:pt x="12" y="46"/>
                  </a:lnTo>
                  <a:lnTo>
                    <a:pt x="8" y="55"/>
                  </a:lnTo>
                  <a:lnTo>
                    <a:pt x="6" y="64"/>
                  </a:lnTo>
                  <a:lnTo>
                    <a:pt x="4" y="71"/>
                  </a:lnTo>
                  <a:lnTo>
                    <a:pt x="2" y="79"/>
                  </a:lnTo>
                  <a:lnTo>
                    <a:pt x="1" y="87"/>
                  </a:lnTo>
                  <a:lnTo>
                    <a:pt x="1" y="92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31" name="Freeform 1169"/>
            <p:cNvSpPr>
              <a:spLocks/>
            </p:cNvSpPr>
            <p:nvPr/>
          </p:nvSpPr>
          <p:spPr bwMode="auto">
            <a:xfrm>
              <a:off x="5439" y="2287"/>
              <a:ext cx="74" cy="111"/>
            </a:xfrm>
            <a:custGeom>
              <a:avLst/>
              <a:gdLst>
                <a:gd name="T0" fmla="*/ 61 w 74"/>
                <a:gd name="T1" fmla="*/ 3 h 111"/>
                <a:gd name="T2" fmla="*/ 64 w 74"/>
                <a:gd name="T3" fmla="*/ 15 h 111"/>
                <a:gd name="T4" fmla="*/ 64 w 74"/>
                <a:gd name="T5" fmla="*/ 27 h 111"/>
                <a:gd name="T6" fmla="*/ 63 w 74"/>
                <a:gd name="T7" fmla="*/ 38 h 111"/>
                <a:gd name="T8" fmla="*/ 61 w 74"/>
                <a:gd name="T9" fmla="*/ 49 h 111"/>
                <a:gd name="T10" fmla="*/ 57 w 74"/>
                <a:gd name="T11" fmla="*/ 59 h 111"/>
                <a:gd name="T12" fmla="*/ 51 w 74"/>
                <a:gd name="T13" fmla="*/ 69 h 111"/>
                <a:gd name="T14" fmla="*/ 45 w 74"/>
                <a:gd name="T15" fmla="*/ 78 h 111"/>
                <a:gd name="T16" fmla="*/ 39 w 74"/>
                <a:gd name="T17" fmla="*/ 84 h 111"/>
                <a:gd name="T18" fmla="*/ 32 w 74"/>
                <a:gd name="T19" fmla="*/ 91 h 111"/>
                <a:gd name="T20" fmla="*/ 25 w 74"/>
                <a:gd name="T21" fmla="*/ 96 h 111"/>
                <a:gd name="T22" fmla="*/ 20 w 74"/>
                <a:gd name="T23" fmla="*/ 100 h 111"/>
                <a:gd name="T24" fmla="*/ 14 w 74"/>
                <a:gd name="T25" fmla="*/ 102 h 111"/>
                <a:gd name="T26" fmla="*/ 10 w 74"/>
                <a:gd name="T27" fmla="*/ 102 h 111"/>
                <a:gd name="T28" fmla="*/ 8 w 74"/>
                <a:gd name="T29" fmla="*/ 101 h 111"/>
                <a:gd name="T30" fmla="*/ 9 w 74"/>
                <a:gd name="T31" fmla="*/ 101 h 111"/>
                <a:gd name="T32" fmla="*/ 8 w 74"/>
                <a:gd name="T33" fmla="*/ 101 h 111"/>
                <a:gd name="T34" fmla="*/ 8 w 74"/>
                <a:gd name="T35" fmla="*/ 99 h 111"/>
                <a:gd name="T36" fmla="*/ 8 w 74"/>
                <a:gd name="T37" fmla="*/ 96 h 111"/>
                <a:gd name="T38" fmla="*/ 0 w 74"/>
                <a:gd name="T39" fmla="*/ 95 h 111"/>
                <a:gd name="T40" fmla="*/ 0 w 74"/>
                <a:gd name="T41" fmla="*/ 100 h 111"/>
                <a:gd name="T42" fmla="*/ 0 w 74"/>
                <a:gd name="T43" fmla="*/ 103 h 111"/>
                <a:gd name="T44" fmla="*/ 2 w 74"/>
                <a:gd name="T45" fmla="*/ 106 h 111"/>
                <a:gd name="T46" fmla="*/ 5 w 74"/>
                <a:gd name="T47" fmla="*/ 109 h 111"/>
                <a:gd name="T48" fmla="*/ 10 w 74"/>
                <a:gd name="T49" fmla="*/ 111 h 111"/>
                <a:gd name="T50" fmla="*/ 16 w 74"/>
                <a:gd name="T51" fmla="*/ 111 h 111"/>
                <a:gd name="T52" fmla="*/ 23 w 74"/>
                <a:gd name="T53" fmla="*/ 107 h 111"/>
                <a:gd name="T54" fmla="*/ 30 w 74"/>
                <a:gd name="T55" fmla="*/ 104 h 111"/>
                <a:gd name="T56" fmla="*/ 38 w 74"/>
                <a:gd name="T57" fmla="*/ 99 h 111"/>
                <a:gd name="T58" fmla="*/ 45 w 74"/>
                <a:gd name="T59" fmla="*/ 91 h 111"/>
                <a:gd name="T60" fmla="*/ 52 w 74"/>
                <a:gd name="T61" fmla="*/ 83 h 111"/>
                <a:gd name="T62" fmla="*/ 59 w 74"/>
                <a:gd name="T63" fmla="*/ 73 h 111"/>
                <a:gd name="T64" fmla="*/ 64 w 74"/>
                <a:gd name="T65" fmla="*/ 64 h 111"/>
                <a:gd name="T66" fmla="*/ 69 w 74"/>
                <a:gd name="T67" fmla="*/ 53 h 111"/>
                <a:gd name="T68" fmla="*/ 73 w 74"/>
                <a:gd name="T69" fmla="*/ 39 h 111"/>
                <a:gd name="T70" fmla="*/ 74 w 74"/>
                <a:gd name="T71" fmla="*/ 27 h 111"/>
                <a:gd name="T72" fmla="*/ 73 w 74"/>
                <a:gd name="T73" fmla="*/ 14 h 111"/>
                <a:gd name="T74" fmla="*/ 69 w 74"/>
                <a:gd name="T75" fmla="*/ 0 h 111"/>
                <a:gd name="T76" fmla="*/ 61 w 74"/>
                <a:gd name="T77" fmla="*/ 3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1" y="3"/>
                  </a:moveTo>
                  <a:lnTo>
                    <a:pt x="64" y="15"/>
                  </a:lnTo>
                  <a:lnTo>
                    <a:pt x="64" y="27"/>
                  </a:lnTo>
                  <a:lnTo>
                    <a:pt x="63" y="38"/>
                  </a:lnTo>
                  <a:lnTo>
                    <a:pt x="61" y="49"/>
                  </a:lnTo>
                  <a:lnTo>
                    <a:pt x="57" y="59"/>
                  </a:lnTo>
                  <a:lnTo>
                    <a:pt x="51" y="69"/>
                  </a:lnTo>
                  <a:lnTo>
                    <a:pt x="45" y="78"/>
                  </a:lnTo>
                  <a:lnTo>
                    <a:pt x="39" y="84"/>
                  </a:lnTo>
                  <a:lnTo>
                    <a:pt x="32" y="91"/>
                  </a:lnTo>
                  <a:lnTo>
                    <a:pt x="25" y="96"/>
                  </a:lnTo>
                  <a:lnTo>
                    <a:pt x="20" y="100"/>
                  </a:lnTo>
                  <a:lnTo>
                    <a:pt x="14" y="102"/>
                  </a:lnTo>
                  <a:lnTo>
                    <a:pt x="10" y="102"/>
                  </a:lnTo>
                  <a:lnTo>
                    <a:pt x="8" y="101"/>
                  </a:lnTo>
                  <a:lnTo>
                    <a:pt x="9" y="101"/>
                  </a:lnTo>
                  <a:lnTo>
                    <a:pt x="8" y="101"/>
                  </a:lnTo>
                  <a:lnTo>
                    <a:pt x="8" y="99"/>
                  </a:lnTo>
                  <a:lnTo>
                    <a:pt x="8" y="96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0" y="103"/>
                  </a:lnTo>
                  <a:lnTo>
                    <a:pt x="2" y="106"/>
                  </a:lnTo>
                  <a:lnTo>
                    <a:pt x="5" y="109"/>
                  </a:lnTo>
                  <a:lnTo>
                    <a:pt x="10" y="111"/>
                  </a:lnTo>
                  <a:lnTo>
                    <a:pt x="16" y="111"/>
                  </a:lnTo>
                  <a:lnTo>
                    <a:pt x="23" y="107"/>
                  </a:lnTo>
                  <a:lnTo>
                    <a:pt x="30" y="104"/>
                  </a:lnTo>
                  <a:lnTo>
                    <a:pt x="38" y="99"/>
                  </a:lnTo>
                  <a:lnTo>
                    <a:pt x="45" y="91"/>
                  </a:lnTo>
                  <a:lnTo>
                    <a:pt x="52" y="83"/>
                  </a:lnTo>
                  <a:lnTo>
                    <a:pt x="59" y="73"/>
                  </a:lnTo>
                  <a:lnTo>
                    <a:pt x="64" y="64"/>
                  </a:lnTo>
                  <a:lnTo>
                    <a:pt x="69" y="53"/>
                  </a:lnTo>
                  <a:lnTo>
                    <a:pt x="73" y="39"/>
                  </a:lnTo>
                  <a:lnTo>
                    <a:pt x="74" y="27"/>
                  </a:lnTo>
                  <a:lnTo>
                    <a:pt x="73" y="14"/>
                  </a:lnTo>
                  <a:lnTo>
                    <a:pt x="69" y="0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32" name="Freeform 1170"/>
            <p:cNvSpPr>
              <a:spLocks/>
            </p:cNvSpPr>
            <p:nvPr/>
          </p:nvSpPr>
          <p:spPr bwMode="auto">
            <a:xfrm>
              <a:off x="5455" y="2282"/>
              <a:ext cx="53" cy="45"/>
            </a:xfrm>
            <a:custGeom>
              <a:avLst/>
              <a:gdLst>
                <a:gd name="T0" fmla="*/ 8 w 53"/>
                <a:gd name="T1" fmla="*/ 45 h 45"/>
                <a:gd name="T2" fmla="*/ 13 w 53"/>
                <a:gd name="T3" fmla="*/ 38 h 45"/>
                <a:gd name="T4" fmla="*/ 20 w 53"/>
                <a:gd name="T5" fmla="*/ 29 h 45"/>
                <a:gd name="T6" fmla="*/ 27 w 53"/>
                <a:gd name="T7" fmla="*/ 22 h 45"/>
                <a:gd name="T8" fmla="*/ 33 w 53"/>
                <a:gd name="T9" fmla="*/ 17 h 45"/>
                <a:gd name="T10" fmla="*/ 40 w 53"/>
                <a:gd name="T11" fmla="*/ 13 h 45"/>
                <a:gd name="T12" fmla="*/ 44 w 53"/>
                <a:gd name="T13" fmla="*/ 9 h 45"/>
                <a:gd name="T14" fmla="*/ 45 w 53"/>
                <a:gd name="T15" fmla="*/ 9 h 45"/>
                <a:gd name="T16" fmla="*/ 46 w 53"/>
                <a:gd name="T17" fmla="*/ 9 h 45"/>
                <a:gd name="T18" fmla="*/ 45 w 53"/>
                <a:gd name="T19" fmla="*/ 9 h 45"/>
                <a:gd name="T20" fmla="*/ 45 w 53"/>
                <a:gd name="T21" fmla="*/ 8 h 45"/>
                <a:gd name="T22" fmla="*/ 53 w 53"/>
                <a:gd name="T23" fmla="*/ 5 h 45"/>
                <a:gd name="T24" fmla="*/ 51 w 53"/>
                <a:gd name="T25" fmla="*/ 2 h 45"/>
                <a:gd name="T26" fmla="*/ 47 w 53"/>
                <a:gd name="T27" fmla="*/ 0 h 45"/>
                <a:gd name="T28" fmla="*/ 44 w 53"/>
                <a:gd name="T29" fmla="*/ 0 h 45"/>
                <a:gd name="T30" fmla="*/ 41 w 53"/>
                <a:gd name="T31" fmla="*/ 2 h 45"/>
                <a:gd name="T32" fmla="*/ 34 w 53"/>
                <a:gd name="T33" fmla="*/ 5 h 45"/>
                <a:gd name="T34" fmla="*/ 28 w 53"/>
                <a:gd name="T35" fmla="*/ 9 h 45"/>
                <a:gd name="T36" fmla="*/ 21 w 53"/>
                <a:gd name="T37" fmla="*/ 16 h 45"/>
                <a:gd name="T38" fmla="*/ 13 w 53"/>
                <a:gd name="T39" fmla="*/ 23 h 45"/>
                <a:gd name="T40" fmla="*/ 6 w 53"/>
                <a:gd name="T41" fmla="*/ 32 h 45"/>
                <a:gd name="T42" fmla="*/ 0 w 53"/>
                <a:gd name="T43" fmla="*/ 41 h 45"/>
                <a:gd name="T44" fmla="*/ 8 w 53"/>
                <a:gd name="T45" fmla="*/ 45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5"/>
                <a:gd name="T71" fmla="*/ 53 w 53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5">
                  <a:moveTo>
                    <a:pt x="8" y="45"/>
                  </a:moveTo>
                  <a:lnTo>
                    <a:pt x="13" y="38"/>
                  </a:lnTo>
                  <a:lnTo>
                    <a:pt x="20" y="29"/>
                  </a:lnTo>
                  <a:lnTo>
                    <a:pt x="27" y="22"/>
                  </a:lnTo>
                  <a:lnTo>
                    <a:pt x="33" y="17"/>
                  </a:lnTo>
                  <a:lnTo>
                    <a:pt x="40" y="13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53" y="5"/>
                  </a:lnTo>
                  <a:lnTo>
                    <a:pt x="51" y="2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2"/>
                  </a:lnTo>
                  <a:lnTo>
                    <a:pt x="34" y="5"/>
                  </a:lnTo>
                  <a:lnTo>
                    <a:pt x="28" y="9"/>
                  </a:lnTo>
                  <a:lnTo>
                    <a:pt x="21" y="16"/>
                  </a:lnTo>
                  <a:lnTo>
                    <a:pt x="13" y="23"/>
                  </a:lnTo>
                  <a:lnTo>
                    <a:pt x="6" y="32"/>
                  </a:lnTo>
                  <a:lnTo>
                    <a:pt x="0" y="41"/>
                  </a:lnTo>
                  <a:lnTo>
                    <a:pt x="8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33" name="Freeform 1171"/>
            <p:cNvSpPr>
              <a:spLocks/>
            </p:cNvSpPr>
            <p:nvPr/>
          </p:nvSpPr>
          <p:spPr bwMode="auto">
            <a:xfrm>
              <a:off x="5439" y="2323"/>
              <a:ext cx="24" cy="60"/>
            </a:xfrm>
            <a:custGeom>
              <a:avLst/>
              <a:gdLst>
                <a:gd name="T0" fmla="*/ 8 w 24"/>
                <a:gd name="T1" fmla="*/ 60 h 60"/>
                <a:gd name="T2" fmla="*/ 9 w 24"/>
                <a:gd name="T3" fmla="*/ 56 h 60"/>
                <a:gd name="T4" fmla="*/ 10 w 24"/>
                <a:gd name="T5" fmla="*/ 51 h 60"/>
                <a:gd name="T6" fmla="*/ 11 w 24"/>
                <a:gd name="T7" fmla="*/ 44 h 60"/>
                <a:gd name="T8" fmla="*/ 12 w 24"/>
                <a:gd name="T9" fmla="*/ 36 h 60"/>
                <a:gd name="T10" fmla="*/ 14 w 24"/>
                <a:gd name="T11" fmla="*/ 29 h 60"/>
                <a:gd name="T12" fmla="*/ 16 w 24"/>
                <a:gd name="T13" fmla="*/ 20 h 60"/>
                <a:gd name="T14" fmla="*/ 20 w 24"/>
                <a:gd name="T15" fmla="*/ 12 h 60"/>
                <a:gd name="T16" fmla="*/ 24 w 24"/>
                <a:gd name="T17" fmla="*/ 4 h 60"/>
                <a:gd name="T18" fmla="*/ 16 w 24"/>
                <a:gd name="T19" fmla="*/ 0 h 60"/>
                <a:gd name="T20" fmla="*/ 12 w 24"/>
                <a:gd name="T21" fmla="*/ 9 h 60"/>
                <a:gd name="T22" fmla="*/ 8 w 24"/>
                <a:gd name="T23" fmla="*/ 18 h 60"/>
                <a:gd name="T24" fmla="*/ 6 w 24"/>
                <a:gd name="T25" fmla="*/ 26 h 60"/>
                <a:gd name="T26" fmla="*/ 4 w 24"/>
                <a:gd name="T27" fmla="*/ 34 h 60"/>
                <a:gd name="T28" fmla="*/ 2 w 24"/>
                <a:gd name="T29" fmla="*/ 42 h 60"/>
                <a:gd name="T30" fmla="*/ 1 w 24"/>
                <a:gd name="T31" fmla="*/ 49 h 60"/>
                <a:gd name="T32" fmla="*/ 1 w 24"/>
                <a:gd name="T33" fmla="*/ 55 h 60"/>
                <a:gd name="T34" fmla="*/ 0 w 24"/>
                <a:gd name="T35" fmla="*/ 59 h 60"/>
                <a:gd name="T36" fmla="*/ 8 w 24"/>
                <a:gd name="T37" fmla="*/ 60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0"/>
                <a:gd name="T59" fmla="*/ 24 w 24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0">
                  <a:moveTo>
                    <a:pt x="8" y="60"/>
                  </a:moveTo>
                  <a:lnTo>
                    <a:pt x="9" y="56"/>
                  </a:lnTo>
                  <a:lnTo>
                    <a:pt x="10" y="51"/>
                  </a:lnTo>
                  <a:lnTo>
                    <a:pt x="11" y="44"/>
                  </a:lnTo>
                  <a:lnTo>
                    <a:pt x="12" y="36"/>
                  </a:lnTo>
                  <a:lnTo>
                    <a:pt x="14" y="29"/>
                  </a:lnTo>
                  <a:lnTo>
                    <a:pt x="16" y="20"/>
                  </a:lnTo>
                  <a:lnTo>
                    <a:pt x="20" y="12"/>
                  </a:lnTo>
                  <a:lnTo>
                    <a:pt x="24" y="4"/>
                  </a:lnTo>
                  <a:lnTo>
                    <a:pt x="16" y="0"/>
                  </a:lnTo>
                  <a:lnTo>
                    <a:pt x="12" y="9"/>
                  </a:lnTo>
                  <a:lnTo>
                    <a:pt x="8" y="18"/>
                  </a:lnTo>
                  <a:lnTo>
                    <a:pt x="6" y="26"/>
                  </a:lnTo>
                  <a:lnTo>
                    <a:pt x="4" y="34"/>
                  </a:lnTo>
                  <a:lnTo>
                    <a:pt x="2" y="42"/>
                  </a:lnTo>
                  <a:lnTo>
                    <a:pt x="1" y="49"/>
                  </a:lnTo>
                  <a:lnTo>
                    <a:pt x="1" y="55"/>
                  </a:lnTo>
                  <a:lnTo>
                    <a:pt x="0" y="59"/>
                  </a:lnTo>
                  <a:lnTo>
                    <a:pt x="8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34" name="Freeform 1172"/>
            <p:cNvSpPr>
              <a:spLocks/>
            </p:cNvSpPr>
            <p:nvPr/>
          </p:nvSpPr>
          <p:spPr bwMode="auto">
            <a:xfrm>
              <a:off x="300" y="3252"/>
              <a:ext cx="65" cy="107"/>
            </a:xfrm>
            <a:custGeom>
              <a:avLst/>
              <a:gdLst>
                <a:gd name="T0" fmla="*/ 65 w 65"/>
                <a:gd name="T1" fmla="*/ 97 h 107"/>
                <a:gd name="T2" fmla="*/ 65 w 65"/>
                <a:gd name="T3" fmla="*/ 100 h 107"/>
                <a:gd name="T4" fmla="*/ 65 w 65"/>
                <a:gd name="T5" fmla="*/ 102 h 107"/>
                <a:gd name="T6" fmla="*/ 64 w 65"/>
                <a:gd name="T7" fmla="*/ 104 h 107"/>
                <a:gd name="T8" fmla="*/ 63 w 65"/>
                <a:gd name="T9" fmla="*/ 105 h 107"/>
                <a:gd name="T10" fmla="*/ 59 w 65"/>
                <a:gd name="T11" fmla="*/ 107 h 107"/>
                <a:gd name="T12" fmla="*/ 54 w 65"/>
                <a:gd name="T13" fmla="*/ 107 h 107"/>
                <a:gd name="T14" fmla="*/ 48 w 65"/>
                <a:gd name="T15" fmla="*/ 104 h 107"/>
                <a:gd name="T16" fmla="*/ 41 w 65"/>
                <a:gd name="T17" fmla="*/ 100 h 107"/>
                <a:gd name="T18" fmla="*/ 35 w 65"/>
                <a:gd name="T19" fmla="*/ 96 h 107"/>
                <a:gd name="T20" fmla="*/ 27 w 65"/>
                <a:gd name="T21" fmla="*/ 89 h 107"/>
                <a:gd name="T22" fmla="*/ 21 w 65"/>
                <a:gd name="T23" fmla="*/ 80 h 107"/>
                <a:gd name="T24" fmla="*/ 14 w 65"/>
                <a:gd name="T25" fmla="*/ 71 h 107"/>
                <a:gd name="T26" fmla="*/ 8 w 65"/>
                <a:gd name="T27" fmla="*/ 62 h 107"/>
                <a:gd name="T28" fmla="*/ 4 w 65"/>
                <a:gd name="T29" fmla="*/ 51 h 107"/>
                <a:gd name="T30" fmla="*/ 2 w 65"/>
                <a:gd name="T31" fmla="*/ 40 h 107"/>
                <a:gd name="T32" fmla="*/ 0 w 65"/>
                <a:gd name="T33" fmla="*/ 27 h 107"/>
                <a:gd name="T34" fmla="*/ 1 w 65"/>
                <a:gd name="T35" fmla="*/ 15 h 107"/>
                <a:gd name="T36" fmla="*/ 4 w 65"/>
                <a:gd name="T37" fmla="*/ 2 h 107"/>
                <a:gd name="T38" fmla="*/ 5 w 65"/>
                <a:gd name="T39" fmla="*/ 1 h 107"/>
                <a:gd name="T40" fmla="*/ 6 w 65"/>
                <a:gd name="T41" fmla="*/ 0 h 107"/>
                <a:gd name="T42" fmla="*/ 8 w 65"/>
                <a:gd name="T43" fmla="*/ 0 h 107"/>
                <a:gd name="T44" fmla="*/ 10 w 65"/>
                <a:gd name="T45" fmla="*/ 1 h 107"/>
                <a:gd name="T46" fmla="*/ 17 w 65"/>
                <a:gd name="T47" fmla="*/ 3 h 107"/>
                <a:gd name="T48" fmla="*/ 23 w 65"/>
                <a:gd name="T49" fmla="*/ 9 h 107"/>
                <a:gd name="T50" fmla="*/ 29 w 65"/>
                <a:gd name="T51" fmla="*/ 14 h 107"/>
                <a:gd name="T52" fmla="*/ 37 w 65"/>
                <a:gd name="T53" fmla="*/ 22 h 107"/>
                <a:gd name="T54" fmla="*/ 43 w 65"/>
                <a:gd name="T55" fmla="*/ 30 h 107"/>
                <a:gd name="T56" fmla="*/ 49 w 65"/>
                <a:gd name="T57" fmla="*/ 38 h 107"/>
                <a:gd name="T58" fmla="*/ 54 w 65"/>
                <a:gd name="T59" fmla="*/ 47 h 107"/>
                <a:gd name="T60" fmla="*/ 57 w 65"/>
                <a:gd name="T61" fmla="*/ 55 h 107"/>
                <a:gd name="T62" fmla="*/ 59 w 65"/>
                <a:gd name="T63" fmla="*/ 64 h 107"/>
                <a:gd name="T64" fmla="*/ 61 w 65"/>
                <a:gd name="T65" fmla="*/ 71 h 107"/>
                <a:gd name="T66" fmla="*/ 63 w 65"/>
                <a:gd name="T67" fmla="*/ 79 h 107"/>
                <a:gd name="T68" fmla="*/ 64 w 65"/>
                <a:gd name="T69" fmla="*/ 87 h 107"/>
                <a:gd name="T70" fmla="*/ 64 w 65"/>
                <a:gd name="T71" fmla="*/ 92 h 107"/>
                <a:gd name="T72" fmla="*/ 65 w 65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65" y="97"/>
                  </a:moveTo>
                  <a:lnTo>
                    <a:pt x="65" y="100"/>
                  </a:lnTo>
                  <a:lnTo>
                    <a:pt x="65" y="102"/>
                  </a:lnTo>
                  <a:lnTo>
                    <a:pt x="64" y="104"/>
                  </a:lnTo>
                  <a:lnTo>
                    <a:pt x="63" y="105"/>
                  </a:lnTo>
                  <a:lnTo>
                    <a:pt x="59" y="107"/>
                  </a:lnTo>
                  <a:lnTo>
                    <a:pt x="54" y="107"/>
                  </a:lnTo>
                  <a:lnTo>
                    <a:pt x="48" y="104"/>
                  </a:lnTo>
                  <a:lnTo>
                    <a:pt x="41" y="100"/>
                  </a:lnTo>
                  <a:lnTo>
                    <a:pt x="35" y="96"/>
                  </a:lnTo>
                  <a:lnTo>
                    <a:pt x="27" y="89"/>
                  </a:lnTo>
                  <a:lnTo>
                    <a:pt x="21" y="80"/>
                  </a:lnTo>
                  <a:lnTo>
                    <a:pt x="14" y="71"/>
                  </a:lnTo>
                  <a:lnTo>
                    <a:pt x="8" y="62"/>
                  </a:lnTo>
                  <a:lnTo>
                    <a:pt x="4" y="51"/>
                  </a:lnTo>
                  <a:lnTo>
                    <a:pt x="2" y="40"/>
                  </a:lnTo>
                  <a:lnTo>
                    <a:pt x="0" y="27"/>
                  </a:lnTo>
                  <a:lnTo>
                    <a:pt x="1" y="15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7" y="3"/>
                  </a:lnTo>
                  <a:lnTo>
                    <a:pt x="23" y="9"/>
                  </a:lnTo>
                  <a:lnTo>
                    <a:pt x="29" y="14"/>
                  </a:lnTo>
                  <a:lnTo>
                    <a:pt x="37" y="22"/>
                  </a:lnTo>
                  <a:lnTo>
                    <a:pt x="43" y="30"/>
                  </a:lnTo>
                  <a:lnTo>
                    <a:pt x="49" y="38"/>
                  </a:lnTo>
                  <a:lnTo>
                    <a:pt x="54" y="47"/>
                  </a:lnTo>
                  <a:lnTo>
                    <a:pt x="57" y="55"/>
                  </a:lnTo>
                  <a:lnTo>
                    <a:pt x="59" y="64"/>
                  </a:lnTo>
                  <a:lnTo>
                    <a:pt x="61" y="71"/>
                  </a:lnTo>
                  <a:lnTo>
                    <a:pt x="63" y="79"/>
                  </a:lnTo>
                  <a:lnTo>
                    <a:pt x="64" y="87"/>
                  </a:lnTo>
                  <a:lnTo>
                    <a:pt x="64" y="92"/>
                  </a:lnTo>
                  <a:lnTo>
                    <a:pt x="65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35" name="Freeform 1173"/>
            <p:cNvSpPr>
              <a:spLocks/>
            </p:cNvSpPr>
            <p:nvPr/>
          </p:nvSpPr>
          <p:spPr bwMode="auto">
            <a:xfrm>
              <a:off x="295" y="3253"/>
              <a:ext cx="74" cy="110"/>
            </a:xfrm>
            <a:custGeom>
              <a:avLst/>
              <a:gdLst>
                <a:gd name="T0" fmla="*/ 5 w 74"/>
                <a:gd name="T1" fmla="*/ 0 h 110"/>
                <a:gd name="T2" fmla="*/ 1 w 74"/>
                <a:gd name="T3" fmla="*/ 13 h 110"/>
                <a:gd name="T4" fmla="*/ 0 w 74"/>
                <a:gd name="T5" fmla="*/ 26 h 110"/>
                <a:gd name="T6" fmla="*/ 1 w 74"/>
                <a:gd name="T7" fmla="*/ 40 h 110"/>
                <a:gd name="T8" fmla="*/ 5 w 74"/>
                <a:gd name="T9" fmla="*/ 52 h 110"/>
                <a:gd name="T10" fmla="*/ 10 w 74"/>
                <a:gd name="T11" fmla="*/ 63 h 110"/>
                <a:gd name="T12" fmla="*/ 15 w 74"/>
                <a:gd name="T13" fmla="*/ 74 h 110"/>
                <a:gd name="T14" fmla="*/ 22 w 74"/>
                <a:gd name="T15" fmla="*/ 82 h 110"/>
                <a:gd name="T16" fmla="*/ 29 w 74"/>
                <a:gd name="T17" fmla="*/ 91 h 110"/>
                <a:gd name="T18" fmla="*/ 36 w 74"/>
                <a:gd name="T19" fmla="*/ 98 h 110"/>
                <a:gd name="T20" fmla="*/ 44 w 74"/>
                <a:gd name="T21" fmla="*/ 103 h 110"/>
                <a:gd name="T22" fmla="*/ 51 w 74"/>
                <a:gd name="T23" fmla="*/ 108 h 110"/>
                <a:gd name="T24" fmla="*/ 58 w 74"/>
                <a:gd name="T25" fmla="*/ 110 h 110"/>
                <a:gd name="T26" fmla="*/ 64 w 74"/>
                <a:gd name="T27" fmla="*/ 110 h 110"/>
                <a:gd name="T28" fmla="*/ 70 w 74"/>
                <a:gd name="T29" fmla="*/ 109 h 110"/>
                <a:gd name="T30" fmla="*/ 72 w 74"/>
                <a:gd name="T31" fmla="*/ 106 h 110"/>
                <a:gd name="T32" fmla="*/ 74 w 74"/>
                <a:gd name="T33" fmla="*/ 102 h 110"/>
                <a:gd name="T34" fmla="*/ 74 w 74"/>
                <a:gd name="T35" fmla="*/ 99 h 110"/>
                <a:gd name="T36" fmla="*/ 74 w 74"/>
                <a:gd name="T37" fmla="*/ 96 h 110"/>
                <a:gd name="T38" fmla="*/ 66 w 74"/>
                <a:gd name="T39" fmla="*/ 97 h 110"/>
                <a:gd name="T40" fmla="*/ 66 w 74"/>
                <a:gd name="T41" fmla="*/ 99 h 110"/>
                <a:gd name="T42" fmla="*/ 66 w 74"/>
                <a:gd name="T43" fmla="*/ 100 h 110"/>
                <a:gd name="T44" fmla="*/ 65 w 74"/>
                <a:gd name="T45" fmla="*/ 100 h 110"/>
                <a:gd name="T46" fmla="*/ 66 w 74"/>
                <a:gd name="T47" fmla="*/ 100 h 110"/>
                <a:gd name="T48" fmla="*/ 64 w 74"/>
                <a:gd name="T49" fmla="*/ 101 h 110"/>
                <a:gd name="T50" fmla="*/ 60 w 74"/>
                <a:gd name="T51" fmla="*/ 101 h 110"/>
                <a:gd name="T52" fmla="*/ 54 w 74"/>
                <a:gd name="T53" fmla="*/ 99 h 110"/>
                <a:gd name="T54" fmla="*/ 49 w 74"/>
                <a:gd name="T55" fmla="*/ 96 h 110"/>
                <a:gd name="T56" fmla="*/ 42 w 74"/>
                <a:gd name="T57" fmla="*/ 90 h 110"/>
                <a:gd name="T58" fmla="*/ 35 w 74"/>
                <a:gd name="T59" fmla="*/ 85 h 110"/>
                <a:gd name="T60" fmla="*/ 29 w 74"/>
                <a:gd name="T61" fmla="*/ 77 h 110"/>
                <a:gd name="T62" fmla="*/ 23 w 74"/>
                <a:gd name="T63" fmla="*/ 68 h 110"/>
                <a:gd name="T64" fmla="*/ 17 w 74"/>
                <a:gd name="T65" fmla="*/ 58 h 110"/>
                <a:gd name="T66" fmla="*/ 13 w 74"/>
                <a:gd name="T67" fmla="*/ 48 h 110"/>
                <a:gd name="T68" fmla="*/ 11 w 74"/>
                <a:gd name="T69" fmla="*/ 37 h 110"/>
                <a:gd name="T70" fmla="*/ 10 w 74"/>
                <a:gd name="T71" fmla="*/ 26 h 110"/>
                <a:gd name="T72" fmla="*/ 10 w 74"/>
                <a:gd name="T73" fmla="*/ 14 h 110"/>
                <a:gd name="T74" fmla="*/ 13 w 74"/>
                <a:gd name="T75" fmla="*/ 2 h 110"/>
                <a:gd name="T76" fmla="*/ 5 w 74"/>
                <a:gd name="T77" fmla="*/ 0 h 1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0"/>
                <a:gd name="T119" fmla="*/ 74 w 74"/>
                <a:gd name="T120" fmla="*/ 110 h 11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0">
                  <a:moveTo>
                    <a:pt x="5" y="0"/>
                  </a:moveTo>
                  <a:lnTo>
                    <a:pt x="1" y="13"/>
                  </a:lnTo>
                  <a:lnTo>
                    <a:pt x="0" y="26"/>
                  </a:lnTo>
                  <a:lnTo>
                    <a:pt x="1" y="40"/>
                  </a:lnTo>
                  <a:lnTo>
                    <a:pt x="5" y="52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2"/>
                  </a:lnTo>
                  <a:lnTo>
                    <a:pt x="29" y="91"/>
                  </a:lnTo>
                  <a:lnTo>
                    <a:pt x="36" y="98"/>
                  </a:lnTo>
                  <a:lnTo>
                    <a:pt x="44" y="103"/>
                  </a:lnTo>
                  <a:lnTo>
                    <a:pt x="51" y="108"/>
                  </a:lnTo>
                  <a:lnTo>
                    <a:pt x="58" y="110"/>
                  </a:lnTo>
                  <a:lnTo>
                    <a:pt x="64" y="110"/>
                  </a:lnTo>
                  <a:lnTo>
                    <a:pt x="70" y="109"/>
                  </a:lnTo>
                  <a:lnTo>
                    <a:pt x="72" y="106"/>
                  </a:lnTo>
                  <a:lnTo>
                    <a:pt x="74" y="102"/>
                  </a:lnTo>
                  <a:lnTo>
                    <a:pt x="74" y="99"/>
                  </a:lnTo>
                  <a:lnTo>
                    <a:pt x="74" y="96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5" y="100"/>
                  </a:lnTo>
                  <a:lnTo>
                    <a:pt x="66" y="100"/>
                  </a:lnTo>
                  <a:lnTo>
                    <a:pt x="64" y="101"/>
                  </a:lnTo>
                  <a:lnTo>
                    <a:pt x="60" y="101"/>
                  </a:lnTo>
                  <a:lnTo>
                    <a:pt x="54" y="99"/>
                  </a:lnTo>
                  <a:lnTo>
                    <a:pt x="49" y="96"/>
                  </a:lnTo>
                  <a:lnTo>
                    <a:pt x="42" y="90"/>
                  </a:lnTo>
                  <a:lnTo>
                    <a:pt x="35" y="85"/>
                  </a:lnTo>
                  <a:lnTo>
                    <a:pt x="29" y="77"/>
                  </a:lnTo>
                  <a:lnTo>
                    <a:pt x="23" y="68"/>
                  </a:lnTo>
                  <a:lnTo>
                    <a:pt x="17" y="58"/>
                  </a:lnTo>
                  <a:lnTo>
                    <a:pt x="13" y="48"/>
                  </a:lnTo>
                  <a:lnTo>
                    <a:pt x="11" y="37"/>
                  </a:lnTo>
                  <a:lnTo>
                    <a:pt x="10" y="26"/>
                  </a:lnTo>
                  <a:lnTo>
                    <a:pt x="10" y="14"/>
                  </a:lnTo>
                  <a:lnTo>
                    <a:pt x="1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36" name="Freeform 1174"/>
            <p:cNvSpPr>
              <a:spLocks/>
            </p:cNvSpPr>
            <p:nvPr/>
          </p:nvSpPr>
          <p:spPr bwMode="auto">
            <a:xfrm>
              <a:off x="300" y="3248"/>
              <a:ext cx="53" cy="45"/>
            </a:xfrm>
            <a:custGeom>
              <a:avLst/>
              <a:gdLst>
                <a:gd name="T0" fmla="*/ 53 w 53"/>
                <a:gd name="T1" fmla="*/ 40 h 45"/>
                <a:gd name="T2" fmla="*/ 47 w 53"/>
                <a:gd name="T3" fmla="*/ 31 h 45"/>
                <a:gd name="T4" fmla="*/ 40 w 53"/>
                <a:gd name="T5" fmla="*/ 23 h 45"/>
                <a:gd name="T6" fmla="*/ 32 w 53"/>
                <a:gd name="T7" fmla="*/ 15 h 45"/>
                <a:gd name="T8" fmla="*/ 25 w 53"/>
                <a:gd name="T9" fmla="*/ 8 h 45"/>
                <a:gd name="T10" fmla="*/ 19 w 53"/>
                <a:gd name="T11" fmla="*/ 4 h 45"/>
                <a:gd name="T12" fmla="*/ 12 w 53"/>
                <a:gd name="T13" fmla="*/ 1 h 45"/>
                <a:gd name="T14" fmla="*/ 9 w 53"/>
                <a:gd name="T15" fmla="*/ 0 h 45"/>
                <a:gd name="T16" fmla="*/ 6 w 53"/>
                <a:gd name="T17" fmla="*/ 0 h 45"/>
                <a:gd name="T18" fmla="*/ 3 w 53"/>
                <a:gd name="T19" fmla="*/ 2 h 45"/>
                <a:gd name="T20" fmla="*/ 0 w 53"/>
                <a:gd name="T21" fmla="*/ 5 h 45"/>
                <a:gd name="T22" fmla="*/ 8 w 53"/>
                <a:gd name="T23" fmla="*/ 7 h 45"/>
                <a:gd name="T24" fmla="*/ 8 w 53"/>
                <a:gd name="T25" fmla="*/ 8 h 45"/>
                <a:gd name="T26" fmla="*/ 7 w 53"/>
                <a:gd name="T27" fmla="*/ 8 h 45"/>
                <a:gd name="T28" fmla="*/ 8 w 53"/>
                <a:gd name="T29" fmla="*/ 8 h 45"/>
                <a:gd name="T30" fmla="*/ 9 w 53"/>
                <a:gd name="T31" fmla="*/ 10 h 45"/>
                <a:gd name="T32" fmla="*/ 13 w 53"/>
                <a:gd name="T33" fmla="*/ 12 h 45"/>
                <a:gd name="T34" fmla="*/ 20 w 53"/>
                <a:gd name="T35" fmla="*/ 16 h 45"/>
                <a:gd name="T36" fmla="*/ 26 w 53"/>
                <a:gd name="T37" fmla="*/ 22 h 45"/>
                <a:gd name="T38" fmla="*/ 33 w 53"/>
                <a:gd name="T39" fmla="*/ 29 h 45"/>
                <a:gd name="T40" fmla="*/ 40 w 53"/>
                <a:gd name="T41" fmla="*/ 37 h 45"/>
                <a:gd name="T42" fmla="*/ 45 w 53"/>
                <a:gd name="T43" fmla="*/ 45 h 45"/>
                <a:gd name="T44" fmla="*/ 53 w 53"/>
                <a:gd name="T45" fmla="*/ 40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5"/>
                <a:gd name="T71" fmla="*/ 53 w 53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5">
                  <a:moveTo>
                    <a:pt x="53" y="40"/>
                  </a:moveTo>
                  <a:lnTo>
                    <a:pt x="47" y="31"/>
                  </a:lnTo>
                  <a:lnTo>
                    <a:pt x="40" y="23"/>
                  </a:lnTo>
                  <a:lnTo>
                    <a:pt x="32" y="15"/>
                  </a:lnTo>
                  <a:lnTo>
                    <a:pt x="25" y="8"/>
                  </a:lnTo>
                  <a:lnTo>
                    <a:pt x="19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8" y="7"/>
                  </a:lnTo>
                  <a:lnTo>
                    <a:pt x="8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9" y="10"/>
                  </a:lnTo>
                  <a:lnTo>
                    <a:pt x="13" y="12"/>
                  </a:lnTo>
                  <a:lnTo>
                    <a:pt x="20" y="16"/>
                  </a:lnTo>
                  <a:lnTo>
                    <a:pt x="26" y="22"/>
                  </a:lnTo>
                  <a:lnTo>
                    <a:pt x="33" y="29"/>
                  </a:lnTo>
                  <a:lnTo>
                    <a:pt x="40" y="37"/>
                  </a:lnTo>
                  <a:lnTo>
                    <a:pt x="45" y="45"/>
                  </a:lnTo>
                  <a:lnTo>
                    <a:pt x="53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37" name="Freeform 1175"/>
            <p:cNvSpPr>
              <a:spLocks/>
            </p:cNvSpPr>
            <p:nvPr/>
          </p:nvSpPr>
          <p:spPr bwMode="auto">
            <a:xfrm>
              <a:off x="345" y="3288"/>
              <a:ext cx="24" cy="62"/>
            </a:xfrm>
            <a:custGeom>
              <a:avLst/>
              <a:gdLst>
                <a:gd name="T0" fmla="*/ 24 w 24"/>
                <a:gd name="T1" fmla="*/ 61 h 62"/>
                <a:gd name="T2" fmla="*/ 23 w 24"/>
                <a:gd name="T3" fmla="*/ 56 h 62"/>
                <a:gd name="T4" fmla="*/ 23 w 24"/>
                <a:gd name="T5" fmla="*/ 50 h 62"/>
                <a:gd name="T6" fmla="*/ 22 w 24"/>
                <a:gd name="T7" fmla="*/ 43 h 62"/>
                <a:gd name="T8" fmla="*/ 20 w 24"/>
                <a:gd name="T9" fmla="*/ 35 h 62"/>
                <a:gd name="T10" fmla="*/ 18 w 24"/>
                <a:gd name="T11" fmla="*/ 27 h 62"/>
                <a:gd name="T12" fmla="*/ 16 w 24"/>
                <a:gd name="T13" fmla="*/ 18 h 62"/>
                <a:gd name="T14" fmla="*/ 12 w 24"/>
                <a:gd name="T15" fmla="*/ 9 h 62"/>
                <a:gd name="T16" fmla="*/ 8 w 24"/>
                <a:gd name="T17" fmla="*/ 0 h 62"/>
                <a:gd name="T18" fmla="*/ 0 w 24"/>
                <a:gd name="T19" fmla="*/ 5 h 62"/>
                <a:gd name="T20" fmla="*/ 4 w 24"/>
                <a:gd name="T21" fmla="*/ 12 h 62"/>
                <a:gd name="T22" fmla="*/ 8 w 24"/>
                <a:gd name="T23" fmla="*/ 21 h 62"/>
                <a:gd name="T24" fmla="*/ 10 w 24"/>
                <a:gd name="T25" fmla="*/ 29 h 62"/>
                <a:gd name="T26" fmla="*/ 12 w 24"/>
                <a:gd name="T27" fmla="*/ 37 h 62"/>
                <a:gd name="T28" fmla="*/ 13 w 24"/>
                <a:gd name="T29" fmla="*/ 44 h 62"/>
                <a:gd name="T30" fmla="*/ 14 w 24"/>
                <a:gd name="T31" fmla="*/ 51 h 62"/>
                <a:gd name="T32" fmla="*/ 15 w 24"/>
                <a:gd name="T33" fmla="*/ 57 h 62"/>
                <a:gd name="T34" fmla="*/ 16 w 24"/>
                <a:gd name="T35" fmla="*/ 62 h 62"/>
                <a:gd name="T36" fmla="*/ 24 w 24"/>
                <a:gd name="T37" fmla="*/ 61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2"/>
                <a:gd name="T59" fmla="*/ 24 w 24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2">
                  <a:moveTo>
                    <a:pt x="24" y="61"/>
                  </a:moveTo>
                  <a:lnTo>
                    <a:pt x="23" y="56"/>
                  </a:lnTo>
                  <a:lnTo>
                    <a:pt x="23" y="50"/>
                  </a:lnTo>
                  <a:lnTo>
                    <a:pt x="22" y="43"/>
                  </a:lnTo>
                  <a:lnTo>
                    <a:pt x="20" y="35"/>
                  </a:lnTo>
                  <a:lnTo>
                    <a:pt x="18" y="27"/>
                  </a:lnTo>
                  <a:lnTo>
                    <a:pt x="16" y="18"/>
                  </a:lnTo>
                  <a:lnTo>
                    <a:pt x="12" y="9"/>
                  </a:lnTo>
                  <a:lnTo>
                    <a:pt x="8" y="0"/>
                  </a:lnTo>
                  <a:lnTo>
                    <a:pt x="0" y="5"/>
                  </a:lnTo>
                  <a:lnTo>
                    <a:pt x="4" y="12"/>
                  </a:lnTo>
                  <a:lnTo>
                    <a:pt x="8" y="21"/>
                  </a:lnTo>
                  <a:lnTo>
                    <a:pt x="10" y="29"/>
                  </a:lnTo>
                  <a:lnTo>
                    <a:pt x="12" y="37"/>
                  </a:lnTo>
                  <a:lnTo>
                    <a:pt x="13" y="44"/>
                  </a:lnTo>
                  <a:lnTo>
                    <a:pt x="14" y="51"/>
                  </a:lnTo>
                  <a:lnTo>
                    <a:pt x="15" y="57"/>
                  </a:lnTo>
                  <a:lnTo>
                    <a:pt x="16" y="62"/>
                  </a:lnTo>
                  <a:lnTo>
                    <a:pt x="24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38" name="Freeform 1176"/>
            <p:cNvSpPr>
              <a:spLocks/>
            </p:cNvSpPr>
            <p:nvPr/>
          </p:nvSpPr>
          <p:spPr bwMode="auto">
            <a:xfrm>
              <a:off x="5443" y="3379"/>
              <a:ext cx="65" cy="107"/>
            </a:xfrm>
            <a:custGeom>
              <a:avLst/>
              <a:gdLst>
                <a:gd name="T0" fmla="*/ 0 w 65"/>
                <a:gd name="T1" fmla="*/ 96 h 107"/>
                <a:gd name="T2" fmla="*/ 0 w 65"/>
                <a:gd name="T3" fmla="*/ 99 h 107"/>
                <a:gd name="T4" fmla="*/ 0 w 65"/>
                <a:gd name="T5" fmla="*/ 101 h 107"/>
                <a:gd name="T6" fmla="*/ 1 w 65"/>
                <a:gd name="T7" fmla="*/ 104 h 107"/>
                <a:gd name="T8" fmla="*/ 2 w 65"/>
                <a:gd name="T9" fmla="*/ 105 h 107"/>
                <a:gd name="T10" fmla="*/ 6 w 65"/>
                <a:gd name="T11" fmla="*/ 107 h 107"/>
                <a:gd name="T12" fmla="*/ 11 w 65"/>
                <a:gd name="T13" fmla="*/ 106 h 107"/>
                <a:gd name="T14" fmla="*/ 17 w 65"/>
                <a:gd name="T15" fmla="*/ 104 h 107"/>
                <a:gd name="T16" fmla="*/ 24 w 65"/>
                <a:gd name="T17" fmla="*/ 100 h 107"/>
                <a:gd name="T18" fmla="*/ 30 w 65"/>
                <a:gd name="T19" fmla="*/ 95 h 107"/>
                <a:gd name="T20" fmla="*/ 38 w 65"/>
                <a:gd name="T21" fmla="*/ 88 h 107"/>
                <a:gd name="T22" fmla="*/ 44 w 65"/>
                <a:gd name="T23" fmla="*/ 81 h 107"/>
                <a:gd name="T24" fmla="*/ 51 w 65"/>
                <a:gd name="T25" fmla="*/ 72 h 107"/>
                <a:gd name="T26" fmla="*/ 57 w 65"/>
                <a:gd name="T27" fmla="*/ 62 h 107"/>
                <a:gd name="T28" fmla="*/ 61 w 65"/>
                <a:gd name="T29" fmla="*/ 51 h 107"/>
                <a:gd name="T30" fmla="*/ 63 w 65"/>
                <a:gd name="T31" fmla="*/ 39 h 107"/>
                <a:gd name="T32" fmla="*/ 65 w 65"/>
                <a:gd name="T33" fmla="*/ 27 h 107"/>
                <a:gd name="T34" fmla="*/ 64 w 65"/>
                <a:gd name="T35" fmla="*/ 15 h 107"/>
                <a:gd name="T36" fmla="*/ 61 w 65"/>
                <a:gd name="T37" fmla="*/ 2 h 107"/>
                <a:gd name="T38" fmla="*/ 60 w 65"/>
                <a:gd name="T39" fmla="*/ 0 h 107"/>
                <a:gd name="T40" fmla="*/ 59 w 65"/>
                <a:gd name="T41" fmla="*/ 0 h 107"/>
                <a:gd name="T42" fmla="*/ 57 w 65"/>
                <a:gd name="T43" fmla="*/ 0 h 107"/>
                <a:gd name="T44" fmla="*/ 55 w 65"/>
                <a:gd name="T45" fmla="*/ 0 h 107"/>
                <a:gd name="T46" fmla="*/ 48 w 65"/>
                <a:gd name="T47" fmla="*/ 4 h 107"/>
                <a:gd name="T48" fmla="*/ 42 w 65"/>
                <a:gd name="T49" fmla="*/ 8 h 107"/>
                <a:gd name="T50" fmla="*/ 36 w 65"/>
                <a:gd name="T51" fmla="*/ 15 h 107"/>
                <a:gd name="T52" fmla="*/ 28 w 65"/>
                <a:gd name="T53" fmla="*/ 21 h 107"/>
                <a:gd name="T54" fmla="*/ 22 w 65"/>
                <a:gd name="T55" fmla="*/ 30 h 107"/>
                <a:gd name="T56" fmla="*/ 16 w 65"/>
                <a:gd name="T57" fmla="*/ 39 h 107"/>
                <a:gd name="T58" fmla="*/ 11 w 65"/>
                <a:gd name="T59" fmla="*/ 47 h 107"/>
                <a:gd name="T60" fmla="*/ 8 w 65"/>
                <a:gd name="T61" fmla="*/ 55 h 107"/>
                <a:gd name="T62" fmla="*/ 6 w 65"/>
                <a:gd name="T63" fmla="*/ 63 h 107"/>
                <a:gd name="T64" fmla="*/ 4 w 65"/>
                <a:gd name="T65" fmla="*/ 72 h 107"/>
                <a:gd name="T66" fmla="*/ 2 w 65"/>
                <a:gd name="T67" fmla="*/ 79 h 107"/>
                <a:gd name="T68" fmla="*/ 1 w 65"/>
                <a:gd name="T69" fmla="*/ 86 h 107"/>
                <a:gd name="T70" fmla="*/ 1 w 65"/>
                <a:gd name="T71" fmla="*/ 92 h 107"/>
                <a:gd name="T72" fmla="*/ 0 w 65"/>
                <a:gd name="T73" fmla="*/ 96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0" y="96"/>
                  </a:moveTo>
                  <a:lnTo>
                    <a:pt x="0" y="99"/>
                  </a:lnTo>
                  <a:lnTo>
                    <a:pt x="0" y="101"/>
                  </a:lnTo>
                  <a:lnTo>
                    <a:pt x="1" y="104"/>
                  </a:lnTo>
                  <a:lnTo>
                    <a:pt x="2" y="105"/>
                  </a:lnTo>
                  <a:lnTo>
                    <a:pt x="6" y="107"/>
                  </a:lnTo>
                  <a:lnTo>
                    <a:pt x="11" y="106"/>
                  </a:lnTo>
                  <a:lnTo>
                    <a:pt x="17" y="104"/>
                  </a:lnTo>
                  <a:lnTo>
                    <a:pt x="24" y="100"/>
                  </a:lnTo>
                  <a:lnTo>
                    <a:pt x="30" y="95"/>
                  </a:lnTo>
                  <a:lnTo>
                    <a:pt x="38" y="88"/>
                  </a:lnTo>
                  <a:lnTo>
                    <a:pt x="44" y="81"/>
                  </a:lnTo>
                  <a:lnTo>
                    <a:pt x="51" y="72"/>
                  </a:lnTo>
                  <a:lnTo>
                    <a:pt x="57" y="62"/>
                  </a:lnTo>
                  <a:lnTo>
                    <a:pt x="61" y="51"/>
                  </a:lnTo>
                  <a:lnTo>
                    <a:pt x="63" y="39"/>
                  </a:lnTo>
                  <a:lnTo>
                    <a:pt x="65" y="27"/>
                  </a:lnTo>
                  <a:lnTo>
                    <a:pt x="64" y="15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48" y="4"/>
                  </a:lnTo>
                  <a:lnTo>
                    <a:pt x="42" y="8"/>
                  </a:lnTo>
                  <a:lnTo>
                    <a:pt x="36" y="15"/>
                  </a:lnTo>
                  <a:lnTo>
                    <a:pt x="28" y="21"/>
                  </a:lnTo>
                  <a:lnTo>
                    <a:pt x="22" y="30"/>
                  </a:lnTo>
                  <a:lnTo>
                    <a:pt x="16" y="39"/>
                  </a:lnTo>
                  <a:lnTo>
                    <a:pt x="11" y="47"/>
                  </a:lnTo>
                  <a:lnTo>
                    <a:pt x="8" y="55"/>
                  </a:lnTo>
                  <a:lnTo>
                    <a:pt x="6" y="63"/>
                  </a:lnTo>
                  <a:lnTo>
                    <a:pt x="4" y="72"/>
                  </a:lnTo>
                  <a:lnTo>
                    <a:pt x="2" y="79"/>
                  </a:lnTo>
                  <a:lnTo>
                    <a:pt x="1" y="86"/>
                  </a:lnTo>
                  <a:lnTo>
                    <a:pt x="1" y="92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39" name="Freeform 1177"/>
            <p:cNvSpPr>
              <a:spLocks/>
            </p:cNvSpPr>
            <p:nvPr/>
          </p:nvSpPr>
          <p:spPr bwMode="auto">
            <a:xfrm>
              <a:off x="5439" y="3379"/>
              <a:ext cx="74" cy="111"/>
            </a:xfrm>
            <a:custGeom>
              <a:avLst/>
              <a:gdLst>
                <a:gd name="T0" fmla="*/ 61 w 74"/>
                <a:gd name="T1" fmla="*/ 4 h 111"/>
                <a:gd name="T2" fmla="*/ 64 w 74"/>
                <a:gd name="T3" fmla="*/ 16 h 111"/>
                <a:gd name="T4" fmla="*/ 64 w 74"/>
                <a:gd name="T5" fmla="*/ 27 h 111"/>
                <a:gd name="T6" fmla="*/ 63 w 74"/>
                <a:gd name="T7" fmla="*/ 39 h 111"/>
                <a:gd name="T8" fmla="*/ 61 w 74"/>
                <a:gd name="T9" fmla="*/ 49 h 111"/>
                <a:gd name="T10" fmla="*/ 57 w 74"/>
                <a:gd name="T11" fmla="*/ 60 h 111"/>
                <a:gd name="T12" fmla="*/ 51 w 74"/>
                <a:gd name="T13" fmla="*/ 69 h 111"/>
                <a:gd name="T14" fmla="*/ 45 w 74"/>
                <a:gd name="T15" fmla="*/ 77 h 111"/>
                <a:gd name="T16" fmla="*/ 39 w 74"/>
                <a:gd name="T17" fmla="*/ 85 h 111"/>
                <a:gd name="T18" fmla="*/ 32 w 74"/>
                <a:gd name="T19" fmla="*/ 92 h 111"/>
                <a:gd name="T20" fmla="*/ 25 w 74"/>
                <a:gd name="T21" fmla="*/ 96 h 111"/>
                <a:gd name="T22" fmla="*/ 20 w 74"/>
                <a:gd name="T23" fmla="*/ 99 h 111"/>
                <a:gd name="T24" fmla="*/ 14 w 74"/>
                <a:gd name="T25" fmla="*/ 101 h 111"/>
                <a:gd name="T26" fmla="*/ 10 w 74"/>
                <a:gd name="T27" fmla="*/ 101 h 111"/>
                <a:gd name="T28" fmla="*/ 8 w 74"/>
                <a:gd name="T29" fmla="*/ 101 h 111"/>
                <a:gd name="T30" fmla="*/ 9 w 74"/>
                <a:gd name="T31" fmla="*/ 101 h 111"/>
                <a:gd name="T32" fmla="*/ 8 w 74"/>
                <a:gd name="T33" fmla="*/ 100 h 111"/>
                <a:gd name="T34" fmla="*/ 8 w 74"/>
                <a:gd name="T35" fmla="*/ 99 h 111"/>
                <a:gd name="T36" fmla="*/ 8 w 74"/>
                <a:gd name="T37" fmla="*/ 97 h 111"/>
                <a:gd name="T38" fmla="*/ 0 w 74"/>
                <a:gd name="T39" fmla="*/ 96 h 111"/>
                <a:gd name="T40" fmla="*/ 0 w 74"/>
                <a:gd name="T41" fmla="*/ 99 h 111"/>
                <a:gd name="T42" fmla="*/ 0 w 74"/>
                <a:gd name="T43" fmla="*/ 103 h 111"/>
                <a:gd name="T44" fmla="*/ 2 w 74"/>
                <a:gd name="T45" fmla="*/ 106 h 111"/>
                <a:gd name="T46" fmla="*/ 4 w 74"/>
                <a:gd name="T47" fmla="*/ 109 h 111"/>
                <a:gd name="T48" fmla="*/ 10 w 74"/>
                <a:gd name="T49" fmla="*/ 111 h 111"/>
                <a:gd name="T50" fmla="*/ 16 w 74"/>
                <a:gd name="T51" fmla="*/ 110 h 111"/>
                <a:gd name="T52" fmla="*/ 23 w 74"/>
                <a:gd name="T53" fmla="*/ 108 h 111"/>
                <a:gd name="T54" fmla="*/ 30 w 74"/>
                <a:gd name="T55" fmla="*/ 104 h 111"/>
                <a:gd name="T56" fmla="*/ 38 w 74"/>
                <a:gd name="T57" fmla="*/ 98 h 111"/>
                <a:gd name="T58" fmla="*/ 45 w 74"/>
                <a:gd name="T59" fmla="*/ 92 h 111"/>
                <a:gd name="T60" fmla="*/ 52 w 74"/>
                <a:gd name="T61" fmla="*/ 83 h 111"/>
                <a:gd name="T62" fmla="*/ 59 w 74"/>
                <a:gd name="T63" fmla="*/ 74 h 111"/>
                <a:gd name="T64" fmla="*/ 64 w 74"/>
                <a:gd name="T65" fmla="*/ 63 h 111"/>
                <a:gd name="T66" fmla="*/ 69 w 74"/>
                <a:gd name="T67" fmla="*/ 52 h 111"/>
                <a:gd name="T68" fmla="*/ 73 w 74"/>
                <a:gd name="T69" fmla="*/ 40 h 111"/>
                <a:gd name="T70" fmla="*/ 74 w 74"/>
                <a:gd name="T71" fmla="*/ 27 h 111"/>
                <a:gd name="T72" fmla="*/ 73 w 74"/>
                <a:gd name="T73" fmla="*/ 14 h 111"/>
                <a:gd name="T74" fmla="*/ 69 w 74"/>
                <a:gd name="T75" fmla="*/ 0 h 111"/>
                <a:gd name="T76" fmla="*/ 61 w 74"/>
                <a:gd name="T77" fmla="*/ 4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1" y="4"/>
                  </a:moveTo>
                  <a:lnTo>
                    <a:pt x="64" y="16"/>
                  </a:lnTo>
                  <a:lnTo>
                    <a:pt x="64" y="27"/>
                  </a:lnTo>
                  <a:lnTo>
                    <a:pt x="63" y="39"/>
                  </a:lnTo>
                  <a:lnTo>
                    <a:pt x="61" y="49"/>
                  </a:lnTo>
                  <a:lnTo>
                    <a:pt x="57" y="60"/>
                  </a:lnTo>
                  <a:lnTo>
                    <a:pt x="51" y="69"/>
                  </a:lnTo>
                  <a:lnTo>
                    <a:pt x="45" y="77"/>
                  </a:lnTo>
                  <a:lnTo>
                    <a:pt x="39" y="85"/>
                  </a:lnTo>
                  <a:lnTo>
                    <a:pt x="32" y="92"/>
                  </a:lnTo>
                  <a:lnTo>
                    <a:pt x="25" y="96"/>
                  </a:lnTo>
                  <a:lnTo>
                    <a:pt x="20" y="99"/>
                  </a:lnTo>
                  <a:lnTo>
                    <a:pt x="14" y="101"/>
                  </a:lnTo>
                  <a:lnTo>
                    <a:pt x="10" y="101"/>
                  </a:lnTo>
                  <a:lnTo>
                    <a:pt x="8" y="101"/>
                  </a:lnTo>
                  <a:lnTo>
                    <a:pt x="9" y="101"/>
                  </a:lnTo>
                  <a:lnTo>
                    <a:pt x="8" y="100"/>
                  </a:lnTo>
                  <a:lnTo>
                    <a:pt x="8" y="99"/>
                  </a:lnTo>
                  <a:lnTo>
                    <a:pt x="8" y="97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0" y="103"/>
                  </a:lnTo>
                  <a:lnTo>
                    <a:pt x="2" y="106"/>
                  </a:lnTo>
                  <a:lnTo>
                    <a:pt x="4" y="109"/>
                  </a:lnTo>
                  <a:lnTo>
                    <a:pt x="10" y="111"/>
                  </a:lnTo>
                  <a:lnTo>
                    <a:pt x="16" y="110"/>
                  </a:lnTo>
                  <a:lnTo>
                    <a:pt x="23" y="108"/>
                  </a:lnTo>
                  <a:lnTo>
                    <a:pt x="30" y="104"/>
                  </a:lnTo>
                  <a:lnTo>
                    <a:pt x="38" y="98"/>
                  </a:lnTo>
                  <a:lnTo>
                    <a:pt x="45" y="92"/>
                  </a:lnTo>
                  <a:lnTo>
                    <a:pt x="52" y="83"/>
                  </a:lnTo>
                  <a:lnTo>
                    <a:pt x="59" y="74"/>
                  </a:lnTo>
                  <a:lnTo>
                    <a:pt x="64" y="63"/>
                  </a:lnTo>
                  <a:lnTo>
                    <a:pt x="69" y="52"/>
                  </a:lnTo>
                  <a:lnTo>
                    <a:pt x="73" y="40"/>
                  </a:lnTo>
                  <a:lnTo>
                    <a:pt x="74" y="27"/>
                  </a:lnTo>
                  <a:lnTo>
                    <a:pt x="73" y="14"/>
                  </a:lnTo>
                  <a:lnTo>
                    <a:pt x="69" y="0"/>
                  </a:lnTo>
                  <a:lnTo>
                    <a:pt x="61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40" name="Freeform 1178"/>
            <p:cNvSpPr>
              <a:spLocks/>
            </p:cNvSpPr>
            <p:nvPr/>
          </p:nvSpPr>
          <p:spPr bwMode="auto">
            <a:xfrm>
              <a:off x="5455" y="3374"/>
              <a:ext cx="53" cy="46"/>
            </a:xfrm>
            <a:custGeom>
              <a:avLst/>
              <a:gdLst>
                <a:gd name="T0" fmla="*/ 8 w 53"/>
                <a:gd name="T1" fmla="*/ 46 h 46"/>
                <a:gd name="T2" fmla="*/ 13 w 53"/>
                <a:gd name="T3" fmla="*/ 37 h 46"/>
                <a:gd name="T4" fmla="*/ 20 w 53"/>
                <a:gd name="T5" fmla="*/ 30 h 46"/>
                <a:gd name="T6" fmla="*/ 26 w 53"/>
                <a:gd name="T7" fmla="*/ 23 h 46"/>
                <a:gd name="T8" fmla="*/ 33 w 53"/>
                <a:gd name="T9" fmla="*/ 16 h 46"/>
                <a:gd name="T10" fmla="*/ 40 w 53"/>
                <a:gd name="T11" fmla="*/ 12 h 46"/>
                <a:gd name="T12" fmla="*/ 44 w 53"/>
                <a:gd name="T13" fmla="*/ 10 h 46"/>
                <a:gd name="T14" fmla="*/ 45 w 53"/>
                <a:gd name="T15" fmla="*/ 10 h 46"/>
                <a:gd name="T16" fmla="*/ 46 w 53"/>
                <a:gd name="T17" fmla="*/ 10 h 46"/>
                <a:gd name="T18" fmla="*/ 45 w 53"/>
                <a:gd name="T19" fmla="*/ 9 h 46"/>
                <a:gd name="T20" fmla="*/ 53 w 53"/>
                <a:gd name="T21" fmla="*/ 5 h 46"/>
                <a:gd name="T22" fmla="*/ 50 w 53"/>
                <a:gd name="T23" fmla="*/ 2 h 46"/>
                <a:gd name="T24" fmla="*/ 47 w 53"/>
                <a:gd name="T25" fmla="*/ 0 h 46"/>
                <a:gd name="T26" fmla="*/ 44 w 53"/>
                <a:gd name="T27" fmla="*/ 0 h 46"/>
                <a:gd name="T28" fmla="*/ 41 w 53"/>
                <a:gd name="T29" fmla="*/ 1 h 46"/>
                <a:gd name="T30" fmla="*/ 34 w 53"/>
                <a:gd name="T31" fmla="*/ 4 h 46"/>
                <a:gd name="T32" fmla="*/ 28 w 53"/>
                <a:gd name="T33" fmla="*/ 10 h 46"/>
                <a:gd name="T34" fmla="*/ 21 w 53"/>
                <a:gd name="T35" fmla="*/ 16 h 46"/>
                <a:gd name="T36" fmla="*/ 13 w 53"/>
                <a:gd name="T37" fmla="*/ 23 h 46"/>
                <a:gd name="T38" fmla="*/ 6 w 53"/>
                <a:gd name="T39" fmla="*/ 32 h 46"/>
                <a:gd name="T40" fmla="*/ 0 w 53"/>
                <a:gd name="T41" fmla="*/ 41 h 46"/>
                <a:gd name="T42" fmla="*/ 8 w 53"/>
                <a:gd name="T43" fmla="*/ 46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6"/>
                <a:gd name="T68" fmla="*/ 53 w 53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6">
                  <a:moveTo>
                    <a:pt x="8" y="46"/>
                  </a:moveTo>
                  <a:lnTo>
                    <a:pt x="13" y="37"/>
                  </a:lnTo>
                  <a:lnTo>
                    <a:pt x="20" y="30"/>
                  </a:lnTo>
                  <a:lnTo>
                    <a:pt x="26" y="23"/>
                  </a:lnTo>
                  <a:lnTo>
                    <a:pt x="33" y="16"/>
                  </a:lnTo>
                  <a:lnTo>
                    <a:pt x="40" y="12"/>
                  </a:lnTo>
                  <a:lnTo>
                    <a:pt x="44" y="10"/>
                  </a:lnTo>
                  <a:lnTo>
                    <a:pt x="45" y="10"/>
                  </a:lnTo>
                  <a:lnTo>
                    <a:pt x="46" y="10"/>
                  </a:lnTo>
                  <a:lnTo>
                    <a:pt x="45" y="9"/>
                  </a:lnTo>
                  <a:lnTo>
                    <a:pt x="53" y="5"/>
                  </a:lnTo>
                  <a:lnTo>
                    <a:pt x="50" y="2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4"/>
                  </a:lnTo>
                  <a:lnTo>
                    <a:pt x="28" y="10"/>
                  </a:lnTo>
                  <a:lnTo>
                    <a:pt x="21" y="16"/>
                  </a:lnTo>
                  <a:lnTo>
                    <a:pt x="13" y="23"/>
                  </a:lnTo>
                  <a:lnTo>
                    <a:pt x="6" y="32"/>
                  </a:lnTo>
                  <a:lnTo>
                    <a:pt x="0" y="41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41" name="Freeform 1179"/>
            <p:cNvSpPr>
              <a:spLocks/>
            </p:cNvSpPr>
            <p:nvPr/>
          </p:nvSpPr>
          <p:spPr bwMode="auto">
            <a:xfrm>
              <a:off x="5439" y="3415"/>
              <a:ext cx="24" cy="61"/>
            </a:xfrm>
            <a:custGeom>
              <a:avLst/>
              <a:gdLst>
                <a:gd name="T0" fmla="*/ 8 w 24"/>
                <a:gd name="T1" fmla="*/ 61 h 61"/>
                <a:gd name="T2" fmla="*/ 9 w 24"/>
                <a:gd name="T3" fmla="*/ 57 h 61"/>
                <a:gd name="T4" fmla="*/ 10 w 24"/>
                <a:gd name="T5" fmla="*/ 51 h 61"/>
                <a:gd name="T6" fmla="*/ 11 w 24"/>
                <a:gd name="T7" fmla="*/ 45 h 61"/>
                <a:gd name="T8" fmla="*/ 12 w 24"/>
                <a:gd name="T9" fmla="*/ 37 h 61"/>
                <a:gd name="T10" fmla="*/ 14 w 24"/>
                <a:gd name="T11" fmla="*/ 28 h 61"/>
                <a:gd name="T12" fmla="*/ 16 w 24"/>
                <a:gd name="T13" fmla="*/ 20 h 61"/>
                <a:gd name="T14" fmla="*/ 20 w 24"/>
                <a:gd name="T15" fmla="*/ 13 h 61"/>
                <a:gd name="T16" fmla="*/ 24 w 24"/>
                <a:gd name="T17" fmla="*/ 5 h 61"/>
                <a:gd name="T18" fmla="*/ 16 w 24"/>
                <a:gd name="T19" fmla="*/ 0 h 61"/>
                <a:gd name="T20" fmla="*/ 12 w 24"/>
                <a:gd name="T21" fmla="*/ 8 h 61"/>
                <a:gd name="T22" fmla="*/ 8 w 24"/>
                <a:gd name="T23" fmla="*/ 17 h 61"/>
                <a:gd name="T24" fmla="*/ 6 w 24"/>
                <a:gd name="T25" fmla="*/ 26 h 61"/>
                <a:gd name="T26" fmla="*/ 4 w 24"/>
                <a:gd name="T27" fmla="*/ 35 h 61"/>
                <a:gd name="T28" fmla="*/ 2 w 24"/>
                <a:gd name="T29" fmla="*/ 42 h 61"/>
                <a:gd name="T30" fmla="*/ 1 w 24"/>
                <a:gd name="T31" fmla="*/ 49 h 61"/>
                <a:gd name="T32" fmla="*/ 1 w 24"/>
                <a:gd name="T33" fmla="*/ 56 h 61"/>
                <a:gd name="T34" fmla="*/ 0 w 24"/>
                <a:gd name="T35" fmla="*/ 60 h 61"/>
                <a:gd name="T36" fmla="*/ 8 w 24"/>
                <a:gd name="T37" fmla="*/ 61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1"/>
                <a:gd name="T59" fmla="*/ 24 w 24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1">
                  <a:moveTo>
                    <a:pt x="8" y="61"/>
                  </a:moveTo>
                  <a:lnTo>
                    <a:pt x="9" y="57"/>
                  </a:lnTo>
                  <a:lnTo>
                    <a:pt x="10" y="51"/>
                  </a:lnTo>
                  <a:lnTo>
                    <a:pt x="11" y="45"/>
                  </a:lnTo>
                  <a:lnTo>
                    <a:pt x="12" y="37"/>
                  </a:lnTo>
                  <a:lnTo>
                    <a:pt x="14" y="28"/>
                  </a:lnTo>
                  <a:lnTo>
                    <a:pt x="16" y="20"/>
                  </a:lnTo>
                  <a:lnTo>
                    <a:pt x="20" y="13"/>
                  </a:lnTo>
                  <a:lnTo>
                    <a:pt x="24" y="5"/>
                  </a:lnTo>
                  <a:lnTo>
                    <a:pt x="16" y="0"/>
                  </a:lnTo>
                  <a:lnTo>
                    <a:pt x="12" y="8"/>
                  </a:lnTo>
                  <a:lnTo>
                    <a:pt x="8" y="17"/>
                  </a:lnTo>
                  <a:lnTo>
                    <a:pt x="6" y="26"/>
                  </a:lnTo>
                  <a:lnTo>
                    <a:pt x="4" y="35"/>
                  </a:lnTo>
                  <a:lnTo>
                    <a:pt x="2" y="42"/>
                  </a:lnTo>
                  <a:lnTo>
                    <a:pt x="1" y="49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8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42" name="Freeform 1180"/>
            <p:cNvSpPr>
              <a:spLocks/>
            </p:cNvSpPr>
            <p:nvPr/>
          </p:nvSpPr>
          <p:spPr bwMode="auto">
            <a:xfrm>
              <a:off x="300" y="1061"/>
              <a:ext cx="64" cy="108"/>
            </a:xfrm>
            <a:custGeom>
              <a:avLst/>
              <a:gdLst>
                <a:gd name="T0" fmla="*/ 64 w 64"/>
                <a:gd name="T1" fmla="*/ 97 h 108"/>
                <a:gd name="T2" fmla="*/ 64 w 64"/>
                <a:gd name="T3" fmla="*/ 100 h 108"/>
                <a:gd name="T4" fmla="*/ 64 w 64"/>
                <a:gd name="T5" fmla="*/ 102 h 108"/>
                <a:gd name="T6" fmla="*/ 63 w 64"/>
                <a:gd name="T7" fmla="*/ 105 h 108"/>
                <a:gd name="T8" fmla="*/ 62 w 64"/>
                <a:gd name="T9" fmla="*/ 106 h 108"/>
                <a:gd name="T10" fmla="*/ 58 w 64"/>
                <a:gd name="T11" fmla="*/ 108 h 108"/>
                <a:gd name="T12" fmla="*/ 53 w 64"/>
                <a:gd name="T13" fmla="*/ 107 h 108"/>
                <a:gd name="T14" fmla="*/ 47 w 64"/>
                <a:gd name="T15" fmla="*/ 105 h 108"/>
                <a:gd name="T16" fmla="*/ 40 w 64"/>
                <a:gd name="T17" fmla="*/ 101 h 108"/>
                <a:gd name="T18" fmla="*/ 33 w 64"/>
                <a:gd name="T19" fmla="*/ 96 h 108"/>
                <a:gd name="T20" fmla="*/ 26 w 64"/>
                <a:gd name="T21" fmla="*/ 89 h 108"/>
                <a:gd name="T22" fmla="*/ 20 w 64"/>
                <a:gd name="T23" fmla="*/ 82 h 108"/>
                <a:gd name="T24" fmla="*/ 13 w 64"/>
                <a:gd name="T25" fmla="*/ 73 h 108"/>
                <a:gd name="T26" fmla="*/ 8 w 64"/>
                <a:gd name="T27" fmla="*/ 62 h 108"/>
                <a:gd name="T28" fmla="*/ 3 w 64"/>
                <a:gd name="T29" fmla="*/ 52 h 108"/>
                <a:gd name="T30" fmla="*/ 1 w 64"/>
                <a:gd name="T31" fmla="*/ 40 h 108"/>
                <a:gd name="T32" fmla="*/ 0 w 64"/>
                <a:gd name="T33" fmla="*/ 28 h 108"/>
                <a:gd name="T34" fmla="*/ 0 w 64"/>
                <a:gd name="T35" fmla="*/ 16 h 108"/>
                <a:gd name="T36" fmla="*/ 3 w 64"/>
                <a:gd name="T37" fmla="*/ 3 h 108"/>
                <a:gd name="T38" fmla="*/ 4 w 64"/>
                <a:gd name="T39" fmla="*/ 1 h 108"/>
                <a:gd name="T40" fmla="*/ 6 w 64"/>
                <a:gd name="T41" fmla="*/ 0 h 108"/>
                <a:gd name="T42" fmla="*/ 7 w 64"/>
                <a:gd name="T43" fmla="*/ 0 h 108"/>
                <a:gd name="T44" fmla="*/ 9 w 64"/>
                <a:gd name="T45" fmla="*/ 1 h 108"/>
                <a:gd name="T46" fmla="*/ 16 w 64"/>
                <a:gd name="T47" fmla="*/ 5 h 108"/>
                <a:gd name="T48" fmla="*/ 22 w 64"/>
                <a:gd name="T49" fmla="*/ 9 h 108"/>
                <a:gd name="T50" fmla="*/ 28 w 64"/>
                <a:gd name="T51" fmla="*/ 16 h 108"/>
                <a:gd name="T52" fmla="*/ 36 w 64"/>
                <a:gd name="T53" fmla="*/ 22 h 108"/>
                <a:gd name="T54" fmla="*/ 42 w 64"/>
                <a:gd name="T55" fmla="*/ 31 h 108"/>
                <a:gd name="T56" fmla="*/ 48 w 64"/>
                <a:gd name="T57" fmla="*/ 40 h 108"/>
                <a:gd name="T58" fmla="*/ 53 w 64"/>
                <a:gd name="T59" fmla="*/ 48 h 108"/>
                <a:gd name="T60" fmla="*/ 56 w 64"/>
                <a:gd name="T61" fmla="*/ 56 h 108"/>
                <a:gd name="T62" fmla="*/ 58 w 64"/>
                <a:gd name="T63" fmla="*/ 64 h 108"/>
                <a:gd name="T64" fmla="*/ 60 w 64"/>
                <a:gd name="T65" fmla="*/ 73 h 108"/>
                <a:gd name="T66" fmla="*/ 62 w 64"/>
                <a:gd name="T67" fmla="*/ 81 h 108"/>
                <a:gd name="T68" fmla="*/ 63 w 64"/>
                <a:gd name="T69" fmla="*/ 87 h 108"/>
                <a:gd name="T70" fmla="*/ 63 w 64"/>
                <a:gd name="T71" fmla="*/ 93 h 108"/>
                <a:gd name="T72" fmla="*/ 64 w 64"/>
                <a:gd name="T73" fmla="*/ 97 h 10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8"/>
                <a:gd name="T113" fmla="*/ 64 w 64"/>
                <a:gd name="T114" fmla="*/ 108 h 10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8">
                  <a:moveTo>
                    <a:pt x="64" y="97"/>
                  </a:moveTo>
                  <a:lnTo>
                    <a:pt x="64" y="100"/>
                  </a:lnTo>
                  <a:lnTo>
                    <a:pt x="64" y="102"/>
                  </a:lnTo>
                  <a:lnTo>
                    <a:pt x="63" y="105"/>
                  </a:lnTo>
                  <a:lnTo>
                    <a:pt x="62" y="106"/>
                  </a:lnTo>
                  <a:lnTo>
                    <a:pt x="58" y="108"/>
                  </a:lnTo>
                  <a:lnTo>
                    <a:pt x="53" y="107"/>
                  </a:lnTo>
                  <a:lnTo>
                    <a:pt x="47" y="105"/>
                  </a:lnTo>
                  <a:lnTo>
                    <a:pt x="40" y="101"/>
                  </a:lnTo>
                  <a:lnTo>
                    <a:pt x="33" y="96"/>
                  </a:lnTo>
                  <a:lnTo>
                    <a:pt x="26" y="89"/>
                  </a:lnTo>
                  <a:lnTo>
                    <a:pt x="20" y="82"/>
                  </a:lnTo>
                  <a:lnTo>
                    <a:pt x="13" y="73"/>
                  </a:lnTo>
                  <a:lnTo>
                    <a:pt x="8" y="62"/>
                  </a:lnTo>
                  <a:lnTo>
                    <a:pt x="3" y="52"/>
                  </a:lnTo>
                  <a:lnTo>
                    <a:pt x="1" y="40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3" y="3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16" y="5"/>
                  </a:lnTo>
                  <a:lnTo>
                    <a:pt x="22" y="9"/>
                  </a:lnTo>
                  <a:lnTo>
                    <a:pt x="28" y="16"/>
                  </a:lnTo>
                  <a:lnTo>
                    <a:pt x="36" y="22"/>
                  </a:lnTo>
                  <a:lnTo>
                    <a:pt x="42" y="31"/>
                  </a:lnTo>
                  <a:lnTo>
                    <a:pt x="48" y="40"/>
                  </a:lnTo>
                  <a:lnTo>
                    <a:pt x="53" y="48"/>
                  </a:lnTo>
                  <a:lnTo>
                    <a:pt x="56" y="56"/>
                  </a:lnTo>
                  <a:lnTo>
                    <a:pt x="58" y="64"/>
                  </a:lnTo>
                  <a:lnTo>
                    <a:pt x="60" y="73"/>
                  </a:lnTo>
                  <a:lnTo>
                    <a:pt x="62" y="81"/>
                  </a:lnTo>
                  <a:lnTo>
                    <a:pt x="63" y="87"/>
                  </a:lnTo>
                  <a:lnTo>
                    <a:pt x="63" y="93"/>
                  </a:lnTo>
                  <a:lnTo>
                    <a:pt x="64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43" name="Freeform 1181"/>
            <p:cNvSpPr>
              <a:spLocks/>
            </p:cNvSpPr>
            <p:nvPr/>
          </p:nvSpPr>
          <p:spPr bwMode="auto">
            <a:xfrm>
              <a:off x="294" y="1062"/>
              <a:ext cx="74" cy="111"/>
            </a:xfrm>
            <a:custGeom>
              <a:avLst/>
              <a:gdLst>
                <a:gd name="T0" fmla="*/ 6 w 74"/>
                <a:gd name="T1" fmla="*/ 0 h 111"/>
                <a:gd name="T2" fmla="*/ 1 w 74"/>
                <a:gd name="T3" fmla="*/ 14 h 111"/>
                <a:gd name="T4" fmla="*/ 0 w 74"/>
                <a:gd name="T5" fmla="*/ 27 h 111"/>
                <a:gd name="T6" fmla="*/ 2 w 74"/>
                <a:gd name="T7" fmla="*/ 40 h 111"/>
                <a:gd name="T8" fmla="*/ 5 w 74"/>
                <a:gd name="T9" fmla="*/ 52 h 111"/>
                <a:gd name="T10" fmla="*/ 10 w 74"/>
                <a:gd name="T11" fmla="*/ 63 h 111"/>
                <a:gd name="T12" fmla="*/ 15 w 74"/>
                <a:gd name="T13" fmla="*/ 74 h 111"/>
                <a:gd name="T14" fmla="*/ 22 w 74"/>
                <a:gd name="T15" fmla="*/ 83 h 111"/>
                <a:gd name="T16" fmla="*/ 29 w 74"/>
                <a:gd name="T17" fmla="*/ 92 h 111"/>
                <a:gd name="T18" fmla="*/ 36 w 74"/>
                <a:gd name="T19" fmla="*/ 98 h 111"/>
                <a:gd name="T20" fmla="*/ 44 w 74"/>
                <a:gd name="T21" fmla="*/ 104 h 111"/>
                <a:gd name="T22" fmla="*/ 51 w 74"/>
                <a:gd name="T23" fmla="*/ 108 h 111"/>
                <a:gd name="T24" fmla="*/ 57 w 74"/>
                <a:gd name="T25" fmla="*/ 110 h 111"/>
                <a:gd name="T26" fmla="*/ 65 w 74"/>
                <a:gd name="T27" fmla="*/ 111 h 111"/>
                <a:gd name="T28" fmla="*/ 70 w 74"/>
                <a:gd name="T29" fmla="*/ 109 h 111"/>
                <a:gd name="T30" fmla="*/ 72 w 74"/>
                <a:gd name="T31" fmla="*/ 106 h 111"/>
                <a:gd name="T32" fmla="*/ 74 w 74"/>
                <a:gd name="T33" fmla="*/ 103 h 111"/>
                <a:gd name="T34" fmla="*/ 74 w 74"/>
                <a:gd name="T35" fmla="*/ 99 h 111"/>
                <a:gd name="T36" fmla="*/ 74 w 74"/>
                <a:gd name="T37" fmla="*/ 96 h 111"/>
                <a:gd name="T38" fmla="*/ 66 w 74"/>
                <a:gd name="T39" fmla="*/ 97 h 111"/>
                <a:gd name="T40" fmla="*/ 66 w 74"/>
                <a:gd name="T41" fmla="*/ 99 h 111"/>
                <a:gd name="T42" fmla="*/ 66 w 74"/>
                <a:gd name="T43" fmla="*/ 100 h 111"/>
                <a:gd name="T44" fmla="*/ 65 w 74"/>
                <a:gd name="T45" fmla="*/ 101 h 111"/>
                <a:gd name="T46" fmla="*/ 66 w 74"/>
                <a:gd name="T47" fmla="*/ 101 h 111"/>
                <a:gd name="T48" fmla="*/ 64 w 74"/>
                <a:gd name="T49" fmla="*/ 101 h 111"/>
                <a:gd name="T50" fmla="*/ 60 w 74"/>
                <a:gd name="T51" fmla="*/ 101 h 111"/>
                <a:gd name="T52" fmla="*/ 54 w 74"/>
                <a:gd name="T53" fmla="*/ 99 h 111"/>
                <a:gd name="T54" fmla="*/ 49 w 74"/>
                <a:gd name="T55" fmla="*/ 96 h 111"/>
                <a:gd name="T56" fmla="*/ 42 w 74"/>
                <a:gd name="T57" fmla="*/ 92 h 111"/>
                <a:gd name="T58" fmla="*/ 35 w 74"/>
                <a:gd name="T59" fmla="*/ 85 h 111"/>
                <a:gd name="T60" fmla="*/ 29 w 74"/>
                <a:gd name="T61" fmla="*/ 77 h 111"/>
                <a:gd name="T62" fmla="*/ 23 w 74"/>
                <a:gd name="T63" fmla="*/ 69 h 111"/>
                <a:gd name="T64" fmla="*/ 17 w 74"/>
                <a:gd name="T65" fmla="*/ 60 h 111"/>
                <a:gd name="T66" fmla="*/ 13 w 74"/>
                <a:gd name="T67" fmla="*/ 49 h 111"/>
                <a:gd name="T68" fmla="*/ 11 w 74"/>
                <a:gd name="T69" fmla="*/ 39 h 111"/>
                <a:gd name="T70" fmla="*/ 10 w 74"/>
                <a:gd name="T71" fmla="*/ 27 h 111"/>
                <a:gd name="T72" fmla="*/ 10 w 74"/>
                <a:gd name="T73" fmla="*/ 16 h 111"/>
                <a:gd name="T74" fmla="*/ 13 w 74"/>
                <a:gd name="T75" fmla="*/ 4 h 111"/>
                <a:gd name="T76" fmla="*/ 6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" y="0"/>
                  </a:moveTo>
                  <a:lnTo>
                    <a:pt x="1" y="14"/>
                  </a:lnTo>
                  <a:lnTo>
                    <a:pt x="0" y="27"/>
                  </a:lnTo>
                  <a:lnTo>
                    <a:pt x="2" y="40"/>
                  </a:lnTo>
                  <a:lnTo>
                    <a:pt x="5" y="52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3"/>
                  </a:lnTo>
                  <a:lnTo>
                    <a:pt x="29" y="92"/>
                  </a:lnTo>
                  <a:lnTo>
                    <a:pt x="36" y="98"/>
                  </a:lnTo>
                  <a:lnTo>
                    <a:pt x="44" y="104"/>
                  </a:lnTo>
                  <a:lnTo>
                    <a:pt x="51" y="108"/>
                  </a:lnTo>
                  <a:lnTo>
                    <a:pt x="57" y="110"/>
                  </a:lnTo>
                  <a:lnTo>
                    <a:pt x="65" y="111"/>
                  </a:lnTo>
                  <a:lnTo>
                    <a:pt x="70" y="109"/>
                  </a:lnTo>
                  <a:lnTo>
                    <a:pt x="72" y="106"/>
                  </a:lnTo>
                  <a:lnTo>
                    <a:pt x="74" y="103"/>
                  </a:lnTo>
                  <a:lnTo>
                    <a:pt x="74" y="99"/>
                  </a:lnTo>
                  <a:lnTo>
                    <a:pt x="74" y="96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1"/>
                  </a:lnTo>
                  <a:lnTo>
                    <a:pt x="60" y="101"/>
                  </a:lnTo>
                  <a:lnTo>
                    <a:pt x="54" y="99"/>
                  </a:lnTo>
                  <a:lnTo>
                    <a:pt x="49" y="96"/>
                  </a:lnTo>
                  <a:lnTo>
                    <a:pt x="42" y="92"/>
                  </a:lnTo>
                  <a:lnTo>
                    <a:pt x="35" y="85"/>
                  </a:lnTo>
                  <a:lnTo>
                    <a:pt x="29" y="77"/>
                  </a:lnTo>
                  <a:lnTo>
                    <a:pt x="23" y="69"/>
                  </a:lnTo>
                  <a:lnTo>
                    <a:pt x="17" y="60"/>
                  </a:lnTo>
                  <a:lnTo>
                    <a:pt x="13" y="49"/>
                  </a:lnTo>
                  <a:lnTo>
                    <a:pt x="11" y="39"/>
                  </a:lnTo>
                  <a:lnTo>
                    <a:pt x="10" y="27"/>
                  </a:lnTo>
                  <a:lnTo>
                    <a:pt x="10" y="16"/>
                  </a:lnTo>
                  <a:lnTo>
                    <a:pt x="13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44" name="Freeform 1182"/>
            <p:cNvSpPr>
              <a:spLocks/>
            </p:cNvSpPr>
            <p:nvPr/>
          </p:nvSpPr>
          <p:spPr bwMode="auto">
            <a:xfrm>
              <a:off x="300" y="1057"/>
              <a:ext cx="51" cy="46"/>
            </a:xfrm>
            <a:custGeom>
              <a:avLst/>
              <a:gdLst>
                <a:gd name="T0" fmla="*/ 51 w 51"/>
                <a:gd name="T1" fmla="*/ 41 h 46"/>
                <a:gd name="T2" fmla="*/ 46 w 51"/>
                <a:gd name="T3" fmla="*/ 32 h 46"/>
                <a:gd name="T4" fmla="*/ 39 w 51"/>
                <a:gd name="T5" fmla="*/ 23 h 46"/>
                <a:gd name="T6" fmla="*/ 31 w 51"/>
                <a:gd name="T7" fmla="*/ 15 h 46"/>
                <a:gd name="T8" fmla="*/ 24 w 51"/>
                <a:gd name="T9" fmla="*/ 10 h 46"/>
                <a:gd name="T10" fmla="*/ 18 w 51"/>
                <a:gd name="T11" fmla="*/ 4 h 46"/>
                <a:gd name="T12" fmla="*/ 11 w 51"/>
                <a:gd name="T13" fmla="*/ 1 h 46"/>
                <a:gd name="T14" fmla="*/ 8 w 51"/>
                <a:gd name="T15" fmla="*/ 0 h 46"/>
                <a:gd name="T16" fmla="*/ 5 w 51"/>
                <a:gd name="T17" fmla="*/ 0 h 46"/>
                <a:gd name="T18" fmla="*/ 2 w 51"/>
                <a:gd name="T19" fmla="*/ 2 h 46"/>
                <a:gd name="T20" fmla="*/ 0 w 51"/>
                <a:gd name="T21" fmla="*/ 5 h 46"/>
                <a:gd name="T22" fmla="*/ 7 w 51"/>
                <a:gd name="T23" fmla="*/ 9 h 46"/>
                <a:gd name="T24" fmla="*/ 6 w 51"/>
                <a:gd name="T25" fmla="*/ 10 h 46"/>
                <a:gd name="T26" fmla="*/ 7 w 51"/>
                <a:gd name="T27" fmla="*/ 10 h 46"/>
                <a:gd name="T28" fmla="*/ 8 w 51"/>
                <a:gd name="T29" fmla="*/ 10 h 46"/>
                <a:gd name="T30" fmla="*/ 13 w 51"/>
                <a:gd name="T31" fmla="*/ 12 h 46"/>
                <a:gd name="T32" fmla="*/ 19 w 51"/>
                <a:gd name="T33" fmla="*/ 16 h 46"/>
                <a:gd name="T34" fmla="*/ 26 w 51"/>
                <a:gd name="T35" fmla="*/ 23 h 46"/>
                <a:gd name="T36" fmla="*/ 32 w 51"/>
                <a:gd name="T37" fmla="*/ 30 h 46"/>
                <a:gd name="T38" fmla="*/ 39 w 51"/>
                <a:gd name="T39" fmla="*/ 37 h 46"/>
                <a:gd name="T40" fmla="*/ 44 w 51"/>
                <a:gd name="T41" fmla="*/ 46 h 46"/>
                <a:gd name="T42" fmla="*/ 51 w 51"/>
                <a:gd name="T43" fmla="*/ 41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46"/>
                <a:gd name="T68" fmla="*/ 51 w 51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46">
                  <a:moveTo>
                    <a:pt x="51" y="41"/>
                  </a:moveTo>
                  <a:lnTo>
                    <a:pt x="46" y="32"/>
                  </a:lnTo>
                  <a:lnTo>
                    <a:pt x="39" y="23"/>
                  </a:lnTo>
                  <a:lnTo>
                    <a:pt x="31" y="15"/>
                  </a:lnTo>
                  <a:lnTo>
                    <a:pt x="24" y="10"/>
                  </a:lnTo>
                  <a:lnTo>
                    <a:pt x="18" y="4"/>
                  </a:lnTo>
                  <a:lnTo>
                    <a:pt x="11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7" y="9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13" y="12"/>
                  </a:lnTo>
                  <a:lnTo>
                    <a:pt x="19" y="16"/>
                  </a:lnTo>
                  <a:lnTo>
                    <a:pt x="26" y="23"/>
                  </a:lnTo>
                  <a:lnTo>
                    <a:pt x="32" y="30"/>
                  </a:lnTo>
                  <a:lnTo>
                    <a:pt x="39" y="37"/>
                  </a:lnTo>
                  <a:lnTo>
                    <a:pt x="44" y="46"/>
                  </a:lnTo>
                  <a:lnTo>
                    <a:pt x="51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45" name="Freeform 1183"/>
            <p:cNvSpPr>
              <a:spLocks/>
            </p:cNvSpPr>
            <p:nvPr/>
          </p:nvSpPr>
          <p:spPr bwMode="auto">
            <a:xfrm>
              <a:off x="344" y="1098"/>
              <a:ext cx="24" cy="61"/>
            </a:xfrm>
            <a:custGeom>
              <a:avLst/>
              <a:gdLst>
                <a:gd name="T0" fmla="*/ 24 w 24"/>
                <a:gd name="T1" fmla="*/ 60 h 61"/>
                <a:gd name="T2" fmla="*/ 24 w 24"/>
                <a:gd name="T3" fmla="*/ 56 h 61"/>
                <a:gd name="T4" fmla="*/ 23 w 24"/>
                <a:gd name="T5" fmla="*/ 49 h 61"/>
                <a:gd name="T6" fmla="*/ 22 w 24"/>
                <a:gd name="T7" fmla="*/ 42 h 61"/>
                <a:gd name="T8" fmla="*/ 20 w 24"/>
                <a:gd name="T9" fmla="*/ 35 h 61"/>
                <a:gd name="T10" fmla="*/ 18 w 24"/>
                <a:gd name="T11" fmla="*/ 26 h 61"/>
                <a:gd name="T12" fmla="*/ 16 w 24"/>
                <a:gd name="T13" fmla="*/ 17 h 61"/>
                <a:gd name="T14" fmla="*/ 12 w 24"/>
                <a:gd name="T15" fmla="*/ 8 h 61"/>
                <a:gd name="T16" fmla="*/ 7 w 24"/>
                <a:gd name="T17" fmla="*/ 0 h 61"/>
                <a:gd name="T18" fmla="*/ 0 w 24"/>
                <a:gd name="T19" fmla="*/ 5 h 61"/>
                <a:gd name="T20" fmla="*/ 4 w 24"/>
                <a:gd name="T21" fmla="*/ 13 h 61"/>
                <a:gd name="T22" fmla="*/ 7 w 24"/>
                <a:gd name="T23" fmla="*/ 20 h 61"/>
                <a:gd name="T24" fmla="*/ 10 w 24"/>
                <a:gd name="T25" fmla="*/ 28 h 61"/>
                <a:gd name="T26" fmla="*/ 12 w 24"/>
                <a:gd name="T27" fmla="*/ 37 h 61"/>
                <a:gd name="T28" fmla="*/ 14 w 24"/>
                <a:gd name="T29" fmla="*/ 45 h 61"/>
                <a:gd name="T30" fmla="*/ 15 w 24"/>
                <a:gd name="T31" fmla="*/ 51 h 61"/>
                <a:gd name="T32" fmla="*/ 15 w 24"/>
                <a:gd name="T33" fmla="*/ 57 h 61"/>
                <a:gd name="T34" fmla="*/ 16 w 24"/>
                <a:gd name="T35" fmla="*/ 61 h 61"/>
                <a:gd name="T36" fmla="*/ 24 w 24"/>
                <a:gd name="T37" fmla="*/ 60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1"/>
                <a:gd name="T59" fmla="*/ 24 w 24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1">
                  <a:moveTo>
                    <a:pt x="24" y="60"/>
                  </a:moveTo>
                  <a:lnTo>
                    <a:pt x="24" y="56"/>
                  </a:lnTo>
                  <a:lnTo>
                    <a:pt x="23" y="49"/>
                  </a:lnTo>
                  <a:lnTo>
                    <a:pt x="22" y="42"/>
                  </a:lnTo>
                  <a:lnTo>
                    <a:pt x="20" y="35"/>
                  </a:lnTo>
                  <a:lnTo>
                    <a:pt x="18" y="26"/>
                  </a:lnTo>
                  <a:lnTo>
                    <a:pt x="16" y="17"/>
                  </a:lnTo>
                  <a:lnTo>
                    <a:pt x="12" y="8"/>
                  </a:lnTo>
                  <a:lnTo>
                    <a:pt x="7" y="0"/>
                  </a:lnTo>
                  <a:lnTo>
                    <a:pt x="0" y="5"/>
                  </a:lnTo>
                  <a:lnTo>
                    <a:pt x="4" y="13"/>
                  </a:lnTo>
                  <a:lnTo>
                    <a:pt x="7" y="20"/>
                  </a:lnTo>
                  <a:lnTo>
                    <a:pt x="10" y="28"/>
                  </a:lnTo>
                  <a:lnTo>
                    <a:pt x="12" y="37"/>
                  </a:lnTo>
                  <a:lnTo>
                    <a:pt x="14" y="45"/>
                  </a:lnTo>
                  <a:lnTo>
                    <a:pt x="15" y="51"/>
                  </a:lnTo>
                  <a:lnTo>
                    <a:pt x="15" y="57"/>
                  </a:lnTo>
                  <a:lnTo>
                    <a:pt x="16" y="61"/>
                  </a:lnTo>
                  <a:lnTo>
                    <a:pt x="24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46" name="Freeform 1184"/>
            <p:cNvSpPr>
              <a:spLocks/>
            </p:cNvSpPr>
            <p:nvPr/>
          </p:nvSpPr>
          <p:spPr bwMode="auto">
            <a:xfrm>
              <a:off x="5444" y="1189"/>
              <a:ext cx="64" cy="106"/>
            </a:xfrm>
            <a:custGeom>
              <a:avLst/>
              <a:gdLst>
                <a:gd name="T0" fmla="*/ 0 w 64"/>
                <a:gd name="T1" fmla="*/ 96 h 106"/>
                <a:gd name="T2" fmla="*/ 0 w 64"/>
                <a:gd name="T3" fmla="*/ 99 h 106"/>
                <a:gd name="T4" fmla="*/ 0 w 64"/>
                <a:gd name="T5" fmla="*/ 102 h 106"/>
                <a:gd name="T6" fmla="*/ 1 w 64"/>
                <a:gd name="T7" fmla="*/ 103 h 106"/>
                <a:gd name="T8" fmla="*/ 2 w 64"/>
                <a:gd name="T9" fmla="*/ 105 h 106"/>
                <a:gd name="T10" fmla="*/ 6 w 64"/>
                <a:gd name="T11" fmla="*/ 106 h 106"/>
                <a:gd name="T12" fmla="*/ 11 w 64"/>
                <a:gd name="T13" fmla="*/ 105 h 106"/>
                <a:gd name="T14" fmla="*/ 17 w 64"/>
                <a:gd name="T15" fmla="*/ 103 h 106"/>
                <a:gd name="T16" fmla="*/ 24 w 64"/>
                <a:gd name="T17" fmla="*/ 100 h 106"/>
                <a:gd name="T18" fmla="*/ 31 w 64"/>
                <a:gd name="T19" fmla="*/ 94 h 106"/>
                <a:gd name="T20" fmla="*/ 38 w 64"/>
                <a:gd name="T21" fmla="*/ 88 h 106"/>
                <a:gd name="T22" fmla="*/ 44 w 64"/>
                <a:gd name="T23" fmla="*/ 80 h 106"/>
                <a:gd name="T24" fmla="*/ 51 w 64"/>
                <a:gd name="T25" fmla="*/ 71 h 106"/>
                <a:gd name="T26" fmla="*/ 56 w 64"/>
                <a:gd name="T27" fmla="*/ 61 h 106"/>
                <a:gd name="T28" fmla="*/ 61 w 64"/>
                <a:gd name="T29" fmla="*/ 50 h 106"/>
                <a:gd name="T30" fmla="*/ 63 w 64"/>
                <a:gd name="T31" fmla="*/ 39 h 106"/>
                <a:gd name="T32" fmla="*/ 64 w 64"/>
                <a:gd name="T33" fmla="*/ 27 h 106"/>
                <a:gd name="T34" fmla="*/ 64 w 64"/>
                <a:gd name="T35" fmla="*/ 14 h 106"/>
                <a:gd name="T36" fmla="*/ 61 w 64"/>
                <a:gd name="T37" fmla="*/ 1 h 106"/>
                <a:gd name="T38" fmla="*/ 60 w 64"/>
                <a:gd name="T39" fmla="*/ 0 h 106"/>
                <a:gd name="T40" fmla="*/ 58 w 64"/>
                <a:gd name="T41" fmla="*/ 0 h 106"/>
                <a:gd name="T42" fmla="*/ 57 w 64"/>
                <a:gd name="T43" fmla="*/ 0 h 106"/>
                <a:gd name="T44" fmla="*/ 55 w 64"/>
                <a:gd name="T45" fmla="*/ 0 h 106"/>
                <a:gd name="T46" fmla="*/ 48 w 64"/>
                <a:gd name="T47" fmla="*/ 3 h 106"/>
                <a:gd name="T48" fmla="*/ 42 w 64"/>
                <a:gd name="T49" fmla="*/ 7 h 106"/>
                <a:gd name="T50" fmla="*/ 36 w 64"/>
                <a:gd name="T51" fmla="*/ 14 h 106"/>
                <a:gd name="T52" fmla="*/ 28 w 64"/>
                <a:gd name="T53" fmla="*/ 22 h 106"/>
                <a:gd name="T54" fmla="*/ 22 w 64"/>
                <a:gd name="T55" fmla="*/ 29 h 106"/>
                <a:gd name="T56" fmla="*/ 16 w 64"/>
                <a:gd name="T57" fmla="*/ 38 h 106"/>
                <a:gd name="T58" fmla="*/ 11 w 64"/>
                <a:gd name="T59" fmla="*/ 46 h 106"/>
                <a:gd name="T60" fmla="*/ 8 w 64"/>
                <a:gd name="T61" fmla="*/ 55 h 106"/>
                <a:gd name="T62" fmla="*/ 6 w 64"/>
                <a:gd name="T63" fmla="*/ 63 h 106"/>
                <a:gd name="T64" fmla="*/ 4 w 64"/>
                <a:gd name="T65" fmla="*/ 71 h 106"/>
                <a:gd name="T66" fmla="*/ 2 w 64"/>
                <a:gd name="T67" fmla="*/ 79 h 106"/>
                <a:gd name="T68" fmla="*/ 1 w 64"/>
                <a:gd name="T69" fmla="*/ 85 h 106"/>
                <a:gd name="T70" fmla="*/ 1 w 64"/>
                <a:gd name="T71" fmla="*/ 92 h 106"/>
                <a:gd name="T72" fmla="*/ 0 w 64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6"/>
                <a:gd name="T113" fmla="*/ 64 w 64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6">
                  <a:moveTo>
                    <a:pt x="0" y="96"/>
                  </a:moveTo>
                  <a:lnTo>
                    <a:pt x="0" y="99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2" y="105"/>
                  </a:lnTo>
                  <a:lnTo>
                    <a:pt x="6" y="106"/>
                  </a:lnTo>
                  <a:lnTo>
                    <a:pt x="11" y="105"/>
                  </a:lnTo>
                  <a:lnTo>
                    <a:pt x="17" y="103"/>
                  </a:lnTo>
                  <a:lnTo>
                    <a:pt x="24" y="100"/>
                  </a:lnTo>
                  <a:lnTo>
                    <a:pt x="31" y="94"/>
                  </a:lnTo>
                  <a:lnTo>
                    <a:pt x="38" y="88"/>
                  </a:lnTo>
                  <a:lnTo>
                    <a:pt x="44" y="80"/>
                  </a:lnTo>
                  <a:lnTo>
                    <a:pt x="51" y="71"/>
                  </a:lnTo>
                  <a:lnTo>
                    <a:pt x="56" y="61"/>
                  </a:lnTo>
                  <a:lnTo>
                    <a:pt x="61" y="50"/>
                  </a:lnTo>
                  <a:lnTo>
                    <a:pt x="63" y="39"/>
                  </a:lnTo>
                  <a:lnTo>
                    <a:pt x="64" y="27"/>
                  </a:lnTo>
                  <a:lnTo>
                    <a:pt x="64" y="14"/>
                  </a:lnTo>
                  <a:lnTo>
                    <a:pt x="61" y="1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48" y="3"/>
                  </a:lnTo>
                  <a:lnTo>
                    <a:pt x="42" y="7"/>
                  </a:lnTo>
                  <a:lnTo>
                    <a:pt x="36" y="14"/>
                  </a:lnTo>
                  <a:lnTo>
                    <a:pt x="28" y="22"/>
                  </a:lnTo>
                  <a:lnTo>
                    <a:pt x="22" y="29"/>
                  </a:lnTo>
                  <a:lnTo>
                    <a:pt x="16" y="38"/>
                  </a:lnTo>
                  <a:lnTo>
                    <a:pt x="11" y="46"/>
                  </a:lnTo>
                  <a:lnTo>
                    <a:pt x="8" y="55"/>
                  </a:lnTo>
                  <a:lnTo>
                    <a:pt x="6" y="63"/>
                  </a:lnTo>
                  <a:lnTo>
                    <a:pt x="4" y="71"/>
                  </a:lnTo>
                  <a:lnTo>
                    <a:pt x="2" y="79"/>
                  </a:lnTo>
                  <a:lnTo>
                    <a:pt x="1" y="85"/>
                  </a:lnTo>
                  <a:lnTo>
                    <a:pt x="1" y="92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47" name="Freeform 1185"/>
            <p:cNvSpPr>
              <a:spLocks/>
            </p:cNvSpPr>
            <p:nvPr/>
          </p:nvSpPr>
          <p:spPr bwMode="auto">
            <a:xfrm>
              <a:off x="5440" y="1189"/>
              <a:ext cx="74" cy="111"/>
            </a:xfrm>
            <a:custGeom>
              <a:avLst/>
              <a:gdLst>
                <a:gd name="T0" fmla="*/ 61 w 74"/>
                <a:gd name="T1" fmla="*/ 3 h 111"/>
                <a:gd name="T2" fmla="*/ 64 w 74"/>
                <a:gd name="T3" fmla="*/ 15 h 111"/>
                <a:gd name="T4" fmla="*/ 64 w 74"/>
                <a:gd name="T5" fmla="*/ 27 h 111"/>
                <a:gd name="T6" fmla="*/ 63 w 74"/>
                <a:gd name="T7" fmla="*/ 38 h 111"/>
                <a:gd name="T8" fmla="*/ 61 w 74"/>
                <a:gd name="T9" fmla="*/ 49 h 111"/>
                <a:gd name="T10" fmla="*/ 57 w 74"/>
                <a:gd name="T11" fmla="*/ 59 h 111"/>
                <a:gd name="T12" fmla="*/ 51 w 74"/>
                <a:gd name="T13" fmla="*/ 69 h 111"/>
                <a:gd name="T14" fmla="*/ 45 w 74"/>
                <a:gd name="T15" fmla="*/ 77 h 111"/>
                <a:gd name="T16" fmla="*/ 39 w 74"/>
                <a:gd name="T17" fmla="*/ 84 h 111"/>
                <a:gd name="T18" fmla="*/ 32 w 74"/>
                <a:gd name="T19" fmla="*/ 91 h 111"/>
                <a:gd name="T20" fmla="*/ 25 w 74"/>
                <a:gd name="T21" fmla="*/ 95 h 111"/>
                <a:gd name="T22" fmla="*/ 20 w 74"/>
                <a:gd name="T23" fmla="*/ 100 h 111"/>
                <a:gd name="T24" fmla="*/ 14 w 74"/>
                <a:gd name="T25" fmla="*/ 101 h 111"/>
                <a:gd name="T26" fmla="*/ 10 w 74"/>
                <a:gd name="T27" fmla="*/ 102 h 111"/>
                <a:gd name="T28" fmla="*/ 8 w 74"/>
                <a:gd name="T29" fmla="*/ 101 h 111"/>
                <a:gd name="T30" fmla="*/ 9 w 74"/>
                <a:gd name="T31" fmla="*/ 101 h 111"/>
                <a:gd name="T32" fmla="*/ 8 w 74"/>
                <a:gd name="T33" fmla="*/ 100 h 111"/>
                <a:gd name="T34" fmla="*/ 8 w 74"/>
                <a:gd name="T35" fmla="*/ 99 h 111"/>
                <a:gd name="T36" fmla="*/ 8 w 74"/>
                <a:gd name="T37" fmla="*/ 96 h 111"/>
                <a:gd name="T38" fmla="*/ 0 w 74"/>
                <a:gd name="T39" fmla="*/ 95 h 111"/>
                <a:gd name="T40" fmla="*/ 0 w 74"/>
                <a:gd name="T41" fmla="*/ 100 h 111"/>
                <a:gd name="T42" fmla="*/ 0 w 74"/>
                <a:gd name="T43" fmla="*/ 103 h 111"/>
                <a:gd name="T44" fmla="*/ 2 w 74"/>
                <a:gd name="T45" fmla="*/ 106 h 111"/>
                <a:gd name="T46" fmla="*/ 4 w 74"/>
                <a:gd name="T47" fmla="*/ 108 h 111"/>
                <a:gd name="T48" fmla="*/ 9 w 74"/>
                <a:gd name="T49" fmla="*/ 111 h 111"/>
                <a:gd name="T50" fmla="*/ 17 w 74"/>
                <a:gd name="T51" fmla="*/ 110 h 111"/>
                <a:gd name="T52" fmla="*/ 23 w 74"/>
                <a:gd name="T53" fmla="*/ 107 h 111"/>
                <a:gd name="T54" fmla="*/ 30 w 74"/>
                <a:gd name="T55" fmla="*/ 103 h 111"/>
                <a:gd name="T56" fmla="*/ 38 w 74"/>
                <a:gd name="T57" fmla="*/ 97 h 111"/>
                <a:gd name="T58" fmla="*/ 45 w 74"/>
                <a:gd name="T59" fmla="*/ 91 h 111"/>
                <a:gd name="T60" fmla="*/ 52 w 74"/>
                <a:gd name="T61" fmla="*/ 83 h 111"/>
                <a:gd name="T62" fmla="*/ 59 w 74"/>
                <a:gd name="T63" fmla="*/ 73 h 111"/>
                <a:gd name="T64" fmla="*/ 64 w 74"/>
                <a:gd name="T65" fmla="*/ 63 h 111"/>
                <a:gd name="T66" fmla="*/ 69 w 74"/>
                <a:gd name="T67" fmla="*/ 51 h 111"/>
                <a:gd name="T68" fmla="*/ 72 w 74"/>
                <a:gd name="T69" fmla="*/ 39 h 111"/>
                <a:gd name="T70" fmla="*/ 74 w 74"/>
                <a:gd name="T71" fmla="*/ 27 h 111"/>
                <a:gd name="T72" fmla="*/ 73 w 74"/>
                <a:gd name="T73" fmla="*/ 13 h 111"/>
                <a:gd name="T74" fmla="*/ 68 w 74"/>
                <a:gd name="T75" fmla="*/ 0 h 111"/>
                <a:gd name="T76" fmla="*/ 61 w 74"/>
                <a:gd name="T77" fmla="*/ 3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1" y="3"/>
                  </a:moveTo>
                  <a:lnTo>
                    <a:pt x="64" y="15"/>
                  </a:lnTo>
                  <a:lnTo>
                    <a:pt x="64" y="27"/>
                  </a:lnTo>
                  <a:lnTo>
                    <a:pt x="63" y="38"/>
                  </a:lnTo>
                  <a:lnTo>
                    <a:pt x="61" y="49"/>
                  </a:lnTo>
                  <a:lnTo>
                    <a:pt x="57" y="59"/>
                  </a:lnTo>
                  <a:lnTo>
                    <a:pt x="51" y="69"/>
                  </a:lnTo>
                  <a:lnTo>
                    <a:pt x="45" y="77"/>
                  </a:lnTo>
                  <a:lnTo>
                    <a:pt x="39" y="84"/>
                  </a:lnTo>
                  <a:lnTo>
                    <a:pt x="32" y="91"/>
                  </a:lnTo>
                  <a:lnTo>
                    <a:pt x="25" y="95"/>
                  </a:lnTo>
                  <a:lnTo>
                    <a:pt x="20" y="100"/>
                  </a:lnTo>
                  <a:lnTo>
                    <a:pt x="14" y="101"/>
                  </a:lnTo>
                  <a:lnTo>
                    <a:pt x="10" y="102"/>
                  </a:lnTo>
                  <a:lnTo>
                    <a:pt x="8" y="101"/>
                  </a:lnTo>
                  <a:lnTo>
                    <a:pt x="9" y="101"/>
                  </a:lnTo>
                  <a:lnTo>
                    <a:pt x="8" y="100"/>
                  </a:lnTo>
                  <a:lnTo>
                    <a:pt x="8" y="99"/>
                  </a:lnTo>
                  <a:lnTo>
                    <a:pt x="8" y="96"/>
                  </a:lnTo>
                  <a:lnTo>
                    <a:pt x="0" y="95"/>
                  </a:lnTo>
                  <a:lnTo>
                    <a:pt x="0" y="100"/>
                  </a:lnTo>
                  <a:lnTo>
                    <a:pt x="0" y="103"/>
                  </a:lnTo>
                  <a:lnTo>
                    <a:pt x="2" y="106"/>
                  </a:lnTo>
                  <a:lnTo>
                    <a:pt x="4" y="108"/>
                  </a:lnTo>
                  <a:lnTo>
                    <a:pt x="9" y="111"/>
                  </a:lnTo>
                  <a:lnTo>
                    <a:pt x="17" y="110"/>
                  </a:lnTo>
                  <a:lnTo>
                    <a:pt x="23" y="107"/>
                  </a:lnTo>
                  <a:lnTo>
                    <a:pt x="30" y="103"/>
                  </a:lnTo>
                  <a:lnTo>
                    <a:pt x="38" y="97"/>
                  </a:lnTo>
                  <a:lnTo>
                    <a:pt x="45" y="91"/>
                  </a:lnTo>
                  <a:lnTo>
                    <a:pt x="52" y="83"/>
                  </a:lnTo>
                  <a:lnTo>
                    <a:pt x="59" y="73"/>
                  </a:lnTo>
                  <a:lnTo>
                    <a:pt x="64" y="63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4" y="27"/>
                  </a:lnTo>
                  <a:lnTo>
                    <a:pt x="73" y="13"/>
                  </a:lnTo>
                  <a:lnTo>
                    <a:pt x="68" y="0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48" name="Freeform 1186"/>
            <p:cNvSpPr>
              <a:spLocks/>
            </p:cNvSpPr>
            <p:nvPr/>
          </p:nvSpPr>
          <p:spPr bwMode="auto">
            <a:xfrm>
              <a:off x="5457" y="1184"/>
              <a:ext cx="51" cy="45"/>
            </a:xfrm>
            <a:custGeom>
              <a:avLst/>
              <a:gdLst>
                <a:gd name="T0" fmla="*/ 7 w 51"/>
                <a:gd name="T1" fmla="*/ 45 h 45"/>
                <a:gd name="T2" fmla="*/ 12 w 51"/>
                <a:gd name="T3" fmla="*/ 37 h 45"/>
                <a:gd name="T4" fmla="*/ 19 w 51"/>
                <a:gd name="T5" fmla="*/ 29 h 45"/>
                <a:gd name="T6" fmla="*/ 25 w 51"/>
                <a:gd name="T7" fmla="*/ 22 h 45"/>
                <a:gd name="T8" fmla="*/ 32 w 51"/>
                <a:gd name="T9" fmla="*/ 16 h 45"/>
                <a:gd name="T10" fmla="*/ 38 w 51"/>
                <a:gd name="T11" fmla="*/ 12 h 45"/>
                <a:gd name="T12" fmla="*/ 43 w 51"/>
                <a:gd name="T13" fmla="*/ 9 h 45"/>
                <a:gd name="T14" fmla="*/ 44 w 51"/>
                <a:gd name="T15" fmla="*/ 9 h 45"/>
                <a:gd name="T16" fmla="*/ 45 w 51"/>
                <a:gd name="T17" fmla="*/ 9 h 45"/>
                <a:gd name="T18" fmla="*/ 44 w 51"/>
                <a:gd name="T19" fmla="*/ 9 h 45"/>
                <a:gd name="T20" fmla="*/ 44 w 51"/>
                <a:gd name="T21" fmla="*/ 8 h 45"/>
                <a:gd name="T22" fmla="*/ 51 w 51"/>
                <a:gd name="T23" fmla="*/ 5 h 45"/>
                <a:gd name="T24" fmla="*/ 49 w 51"/>
                <a:gd name="T25" fmla="*/ 1 h 45"/>
                <a:gd name="T26" fmla="*/ 46 w 51"/>
                <a:gd name="T27" fmla="*/ 0 h 45"/>
                <a:gd name="T28" fmla="*/ 43 w 51"/>
                <a:gd name="T29" fmla="*/ 0 h 45"/>
                <a:gd name="T30" fmla="*/ 40 w 51"/>
                <a:gd name="T31" fmla="*/ 1 h 45"/>
                <a:gd name="T32" fmla="*/ 33 w 51"/>
                <a:gd name="T33" fmla="*/ 4 h 45"/>
                <a:gd name="T34" fmla="*/ 27 w 51"/>
                <a:gd name="T35" fmla="*/ 9 h 45"/>
                <a:gd name="T36" fmla="*/ 20 w 51"/>
                <a:gd name="T37" fmla="*/ 16 h 45"/>
                <a:gd name="T38" fmla="*/ 12 w 51"/>
                <a:gd name="T39" fmla="*/ 23 h 45"/>
                <a:gd name="T40" fmla="*/ 5 w 51"/>
                <a:gd name="T41" fmla="*/ 31 h 45"/>
                <a:gd name="T42" fmla="*/ 0 w 51"/>
                <a:gd name="T43" fmla="*/ 41 h 45"/>
                <a:gd name="T44" fmla="*/ 7 w 51"/>
                <a:gd name="T45" fmla="*/ 45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5"/>
                <a:gd name="T71" fmla="*/ 51 w 5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5">
                  <a:moveTo>
                    <a:pt x="7" y="45"/>
                  </a:moveTo>
                  <a:lnTo>
                    <a:pt x="12" y="37"/>
                  </a:lnTo>
                  <a:lnTo>
                    <a:pt x="19" y="29"/>
                  </a:lnTo>
                  <a:lnTo>
                    <a:pt x="25" y="22"/>
                  </a:lnTo>
                  <a:lnTo>
                    <a:pt x="32" y="16"/>
                  </a:lnTo>
                  <a:lnTo>
                    <a:pt x="38" y="12"/>
                  </a:lnTo>
                  <a:lnTo>
                    <a:pt x="43" y="9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51" y="5"/>
                  </a:lnTo>
                  <a:lnTo>
                    <a:pt x="49" y="1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3" y="4"/>
                  </a:lnTo>
                  <a:lnTo>
                    <a:pt x="27" y="9"/>
                  </a:lnTo>
                  <a:lnTo>
                    <a:pt x="20" y="16"/>
                  </a:lnTo>
                  <a:lnTo>
                    <a:pt x="12" y="23"/>
                  </a:lnTo>
                  <a:lnTo>
                    <a:pt x="5" y="31"/>
                  </a:lnTo>
                  <a:lnTo>
                    <a:pt x="0" y="41"/>
                  </a:lnTo>
                  <a:lnTo>
                    <a:pt x="7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49" name="Freeform 1187"/>
            <p:cNvSpPr>
              <a:spLocks/>
            </p:cNvSpPr>
            <p:nvPr/>
          </p:nvSpPr>
          <p:spPr bwMode="auto">
            <a:xfrm>
              <a:off x="5440" y="1225"/>
              <a:ext cx="24" cy="60"/>
            </a:xfrm>
            <a:custGeom>
              <a:avLst/>
              <a:gdLst>
                <a:gd name="T0" fmla="*/ 8 w 24"/>
                <a:gd name="T1" fmla="*/ 60 h 60"/>
                <a:gd name="T2" fmla="*/ 9 w 24"/>
                <a:gd name="T3" fmla="*/ 56 h 60"/>
                <a:gd name="T4" fmla="*/ 9 w 24"/>
                <a:gd name="T5" fmla="*/ 50 h 60"/>
                <a:gd name="T6" fmla="*/ 10 w 24"/>
                <a:gd name="T7" fmla="*/ 44 h 60"/>
                <a:gd name="T8" fmla="*/ 12 w 24"/>
                <a:gd name="T9" fmla="*/ 36 h 60"/>
                <a:gd name="T10" fmla="*/ 14 w 24"/>
                <a:gd name="T11" fmla="*/ 29 h 60"/>
                <a:gd name="T12" fmla="*/ 17 w 24"/>
                <a:gd name="T13" fmla="*/ 20 h 60"/>
                <a:gd name="T14" fmla="*/ 20 w 24"/>
                <a:gd name="T15" fmla="*/ 12 h 60"/>
                <a:gd name="T16" fmla="*/ 24 w 24"/>
                <a:gd name="T17" fmla="*/ 4 h 60"/>
                <a:gd name="T18" fmla="*/ 17 w 24"/>
                <a:gd name="T19" fmla="*/ 0 h 60"/>
                <a:gd name="T20" fmla="*/ 12 w 24"/>
                <a:gd name="T21" fmla="*/ 8 h 60"/>
                <a:gd name="T22" fmla="*/ 8 w 24"/>
                <a:gd name="T23" fmla="*/ 16 h 60"/>
                <a:gd name="T24" fmla="*/ 6 w 24"/>
                <a:gd name="T25" fmla="*/ 25 h 60"/>
                <a:gd name="T26" fmla="*/ 4 w 24"/>
                <a:gd name="T27" fmla="*/ 34 h 60"/>
                <a:gd name="T28" fmla="*/ 2 w 24"/>
                <a:gd name="T29" fmla="*/ 42 h 60"/>
                <a:gd name="T30" fmla="*/ 1 w 24"/>
                <a:gd name="T31" fmla="*/ 49 h 60"/>
                <a:gd name="T32" fmla="*/ 0 w 24"/>
                <a:gd name="T33" fmla="*/ 55 h 60"/>
                <a:gd name="T34" fmla="*/ 0 w 24"/>
                <a:gd name="T35" fmla="*/ 59 h 60"/>
                <a:gd name="T36" fmla="*/ 8 w 24"/>
                <a:gd name="T37" fmla="*/ 60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0"/>
                <a:gd name="T59" fmla="*/ 24 w 24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0">
                  <a:moveTo>
                    <a:pt x="8" y="60"/>
                  </a:moveTo>
                  <a:lnTo>
                    <a:pt x="9" y="56"/>
                  </a:lnTo>
                  <a:lnTo>
                    <a:pt x="9" y="50"/>
                  </a:lnTo>
                  <a:lnTo>
                    <a:pt x="10" y="44"/>
                  </a:lnTo>
                  <a:lnTo>
                    <a:pt x="12" y="36"/>
                  </a:lnTo>
                  <a:lnTo>
                    <a:pt x="14" y="29"/>
                  </a:lnTo>
                  <a:lnTo>
                    <a:pt x="17" y="20"/>
                  </a:lnTo>
                  <a:lnTo>
                    <a:pt x="20" y="12"/>
                  </a:lnTo>
                  <a:lnTo>
                    <a:pt x="24" y="4"/>
                  </a:lnTo>
                  <a:lnTo>
                    <a:pt x="17" y="0"/>
                  </a:lnTo>
                  <a:lnTo>
                    <a:pt x="12" y="8"/>
                  </a:lnTo>
                  <a:lnTo>
                    <a:pt x="8" y="16"/>
                  </a:lnTo>
                  <a:lnTo>
                    <a:pt x="6" y="25"/>
                  </a:lnTo>
                  <a:lnTo>
                    <a:pt x="4" y="34"/>
                  </a:lnTo>
                  <a:lnTo>
                    <a:pt x="2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0" y="59"/>
                  </a:lnTo>
                  <a:lnTo>
                    <a:pt x="8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50" name="Freeform 1188"/>
            <p:cNvSpPr>
              <a:spLocks/>
            </p:cNvSpPr>
            <p:nvPr/>
          </p:nvSpPr>
          <p:spPr bwMode="auto">
            <a:xfrm>
              <a:off x="300" y="3641"/>
              <a:ext cx="64" cy="106"/>
            </a:xfrm>
            <a:custGeom>
              <a:avLst/>
              <a:gdLst>
                <a:gd name="T0" fmla="*/ 64 w 64"/>
                <a:gd name="T1" fmla="*/ 96 h 106"/>
                <a:gd name="T2" fmla="*/ 64 w 64"/>
                <a:gd name="T3" fmla="*/ 99 h 106"/>
                <a:gd name="T4" fmla="*/ 64 w 64"/>
                <a:gd name="T5" fmla="*/ 102 h 106"/>
                <a:gd name="T6" fmla="*/ 63 w 64"/>
                <a:gd name="T7" fmla="*/ 103 h 106"/>
                <a:gd name="T8" fmla="*/ 62 w 64"/>
                <a:gd name="T9" fmla="*/ 105 h 106"/>
                <a:gd name="T10" fmla="*/ 58 w 64"/>
                <a:gd name="T11" fmla="*/ 106 h 106"/>
                <a:gd name="T12" fmla="*/ 53 w 64"/>
                <a:gd name="T13" fmla="*/ 105 h 106"/>
                <a:gd name="T14" fmla="*/ 47 w 64"/>
                <a:gd name="T15" fmla="*/ 103 h 106"/>
                <a:gd name="T16" fmla="*/ 41 w 64"/>
                <a:gd name="T17" fmla="*/ 100 h 106"/>
                <a:gd name="T18" fmla="*/ 33 w 64"/>
                <a:gd name="T19" fmla="*/ 94 h 106"/>
                <a:gd name="T20" fmla="*/ 26 w 64"/>
                <a:gd name="T21" fmla="*/ 88 h 106"/>
                <a:gd name="T22" fmla="*/ 20 w 64"/>
                <a:gd name="T23" fmla="*/ 80 h 106"/>
                <a:gd name="T24" fmla="*/ 13 w 64"/>
                <a:gd name="T25" fmla="*/ 71 h 106"/>
                <a:gd name="T26" fmla="*/ 8 w 64"/>
                <a:gd name="T27" fmla="*/ 61 h 106"/>
                <a:gd name="T28" fmla="*/ 3 w 64"/>
                <a:gd name="T29" fmla="*/ 50 h 106"/>
                <a:gd name="T30" fmla="*/ 1 w 64"/>
                <a:gd name="T31" fmla="*/ 39 h 106"/>
                <a:gd name="T32" fmla="*/ 0 w 64"/>
                <a:gd name="T33" fmla="*/ 27 h 106"/>
                <a:gd name="T34" fmla="*/ 0 w 64"/>
                <a:gd name="T35" fmla="*/ 14 h 106"/>
                <a:gd name="T36" fmla="*/ 3 w 64"/>
                <a:gd name="T37" fmla="*/ 1 h 106"/>
                <a:gd name="T38" fmla="*/ 4 w 64"/>
                <a:gd name="T39" fmla="*/ 0 h 106"/>
                <a:gd name="T40" fmla="*/ 6 w 64"/>
                <a:gd name="T41" fmla="*/ 0 h 106"/>
                <a:gd name="T42" fmla="*/ 7 w 64"/>
                <a:gd name="T43" fmla="*/ 0 h 106"/>
                <a:gd name="T44" fmla="*/ 9 w 64"/>
                <a:gd name="T45" fmla="*/ 0 h 106"/>
                <a:gd name="T46" fmla="*/ 16 w 64"/>
                <a:gd name="T47" fmla="*/ 3 h 106"/>
                <a:gd name="T48" fmla="*/ 22 w 64"/>
                <a:gd name="T49" fmla="*/ 7 h 106"/>
                <a:gd name="T50" fmla="*/ 28 w 64"/>
                <a:gd name="T51" fmla="*/ 14 h 106"/>
                <a:gd name="T52" fmla="*/ 36 w 64"/>
                <a:gd name="T53" fmla="*/ 22 h 106"/>
                <a:gd name="T54" fmla="*/ 42 w 64"/>
                <a:gd name="T55" fmla="*/ 29 h 106"/>
                <a:gd name="T56" fmla="*/ 48 w 64"/>
                <a:gd name="T57" fmla="*/ 38 h 106"/>
                <a:gd name="T58" fmla="*/ 53 w 64"/>
                <a:gd name="T59" fmla="*/ 46 h 106"/>
                <a:gd name="T60" fmla="*/ 56 w 64"/>
                <a:gd name="T61" fmla="*/ 55 h 106"/>
                <a:gd name="T62" fmla="*/ 58 w 64"/>
                <a:gd name="T63" fmla="*/ 63 h 106"/>
                <a:gd name="T64" fmla="*/ 60 w 64"/>
                <a:gd name="T65" fmla="*/ 71 h 106"/>
                <a:gd name="T66" fmla="*/ 62 w 64"/>
                <a:gd name="T67" fmla="*/ 79 h 106"/>
                <a:gd name="T68" fmla="*/ 63 w 64"/>
                <a:gd name="T69" fmla="*/ 85 h 106"/>
                <a:gd name="T70" fmla="*/ 63 w 64"/>
                <a:gd name="T71" fmla="*/ 92 h 106"/>
                <a:gd name="T72" fmla="*/ 64 w 64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6"/>
                <a:gd name="T113" fmla="*/ 64 w 64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6">
                  <a:moveTo>
                    <a:pt x="64" y="96"/>
                  </a:moveTo>
                  <a:lnTo>
                    <a:pt x="64" y="99"/>
                  </a:lnTo>
                  <a:lnTo>
                    <a:pt x="64" y="102"/>
                  </a:lnTo>
                  <a:lnTo>
                    <a:pt x="63" y="103"/>
                  </a:lnTo>
                  <a:lnTo>
                    <a:pt x="62" y="105"/>
                  </a:lnTo>
                  <a:lnTo>
                    <a:pt x="58" y="106"/>
                  </a:lnTo>
                  <a:lnTo>
                    <a:pt x="53" y="105"/>
                  </a:lnTo>
                  <a:lnTo>
                    <a:pt x="47" y="103"/>
                  </a:lnTo>
                  <a:lnTo>
                    <a:pt x="41" y="100"/>
                  </a:lnTo>
                  <a:lnTo>
                    <a:pt x="33" y="94"/>
                  </a:lnTo>
                  <a:lnTo>
                    <a:pt x="26" y="88"/>
                  </a:lnTo>
                  <a:lnTo>
                    <a:pt x="20" y="80"/>
                  </a:lnTo>
                  <a:lnTo>
                    <a:pt x="13" y="71"/>
                  </a:lnTo>
                  <a:lnTo>
                    <a:pt x="8" y="61"/>
                  </a:lnTo>
                  <a:lnTo>
                    <a:pt x="3" y="50"/>
                  </a:lnTo>
                  <a:lnTo>
                    <a:pt x="1" y="39"/>
                  </a:lnTo>
                  <a:lnTo>
                    <a:pt x="0" y="27"/>
                  </a:lnTo>
                  <a:lnTo>
                    <a:pt x="0" y="14"/>
                  </a:lnTo>
                  <a:lnTo>
                    <a:pt x="3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6" y="3"/>
                  </a:lnTo>
                  <a:lnTo>
                    <a:pt x="22" y="7"/>
                  </a:lnTo>
                  <a:lnTo>
                    <a:pt x="28" y="14"/>
                  </a:lnTo>
                  <a:lnTo>
                    <a:pt x="36" y="22"/>
                  </a:lnTo>
                  <a:lnTo>
                    <a:pt x="42" y="29"/>
                  </a:lnTo>
                  <a:lnTo>
                    <a:pt x="48" y="38"/>
                  </a:lnTo>
                  <a:lnTo>
                    <a:pt x="53" y="46"/>
                  </a:lnTo>
                  <a:lnTo>
                    <a:pt x="56" y="55"/>
                  </a:lnTo>
                  <a:lnTo>
                    <a:pt x="58" y="63"/>
                  </a:lnTo>
                  <a:lnTo>
                    <a:pt x="60" y="71"/>
                  </a:lnTo>
                  <a:lnTo>
                    <a:pt x="62" y="79"/>
                  </a:lnTo>
                  <a:lnTo>
                    <a:pt x="63" y="85"/>
                  </a:lnTo>
                  <a:lnTo>
                    <a:pt x="63" y="92"/>
                  </a:lnTo>
                  <a:lnTo>
                    <a:pt x="64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51" name="Freeform 1189"/>
            <p:cNvSpPr>
              <a:spLocks/>
            </p:cNvSpPr>
            <p:nvPr/>
          </p:nvSpPr>
          <p:spPr bwMode="auto">
            <a:xfrm>
              <a:off x="294" y="3641"/>
              <a:ext cx="74" cy="111"/>
            </a:xfrm>
            <a:custGeom>
              <a:avLst/>
              <a:gdLst>
                <a:gd name="T0" fmla="*/ 6 w 74"/>
                <a:gd name="T1" fmla="*/ 0 h 111"/>
                <a:gd name="T2" fmla="*/ 1 w 74"/>
                <a:gd name="T3" fmla="*/ 13 h 111"/>
                <a:gd name="T4" fmla="*/ 0 w 74"/>
                <a:gd name="T5" fmla="*/ 27 h 111"/>
                <a:gd name="T6" fmla="*/ 2 w 74"/>
                <a:gd name="T7" fmla="*/ 39 h 111"/>
                <a:gd name="T8" fmla="*/ 5 w 74"/>
                <a:gd name="T9" fmla="*/ 51 h 111"/>
                <a:gd name="T10" fmla="*/ 10 w 74"/>
                <a:gd name="T11" fmla="*/ 63 h 111"/>
                <a:gd name="T12" fmla="*/ 15 w 74"/>
                <a:gd name="T13" fmla="*/ 73 h 111"/>
                <a:gd name="T14" fmla="*/ 22 w 74"/>
                <a:gd name="T15" fmla="*/ 83 h 111"/>
                <a:gd name="T16" fmla="*/ 29 w 74"/>
                <a:gd name="T17" fmla="*/ 91 h 111"/>
                <a:gd name="T18" fmla="*/ 36 w 74"/>
                <a:gd name="T19" fmla="*/ 97 h 111"/>
                <a:gd name="T20" fmla="*/ 44 w 74"/>
                <a:gd name="T21" fmla="*/ 103 h 111"/>
                <a:gd name="T22" fmla="*/ 51 w 74"/>
                <a:gd name="T23" fmla="*/ 107 h 111"/>
                <a:gd name="T24" fmla="*/ 57 w 74"/>
                <a:gd name="T25" fmla="*/ 110 h 111"/>
                <a:gd name="T26" fmla="*/ 65 w 74"/>
                <a:gd name="T27" fmla="*/ 111 h 111"/>
                <a:gd name="T28" fmla="*/ 70 w 74"/>
                <a:gd name="T29" fmla="*/ 108 h 111"/>
                <a:gd name="T30" fmla="*/ 72 w 74"/>
                <a:gd name="T31" fmla="*/ 106 h 111"/>
                <a:gd name="T32" fmla="*/ 74 w 74"/>
                <a:gd name="T33" fmla="*/ 103 h 111"/>
                <a:gd name="T34" fmla="*/ 74 w 74"/>
                <a:gd name="T35" fmla="*/ 100 h 111"/>
                <a:gd name="T36" fmla="*/ 74 w 74"/>
                <a:gd name="T37" fmla="*/ 95 h 111"/>
                <a:gd name="T38" fmla="*/ 66 w 74"/>
                <a:gd name="T39" fmla="*/ 96 h 111"/>
                <a:gd name="T40" fmla="*/ 66 w 74"/>
                <a:gd name="T41" fmla="*/ 99 h 111"/>
                <a:gd name="T42" fmla="*/ 66 w 74"/>
                <a:gd name="T43" fmla="*/ 100 h 111"/>
                <a:gd name="T44" fmla="*/ 65 w 74"/>
                <a:gd name="T45" fmla="*/ 101 h 111"/>
                <a:gd name="T46" fmla="*/ 66 w 74"/>
                <a:gd name="T47" fmla="*/ 101 h 111"/>
                <a:gd name="T48" fmla="*/ 64 w 74"/>
                <a:gd name="T49" fmla="*/ 102 h 111"/>
                <a:gd name="T50" fmla="*/ 60 w 74"/>
                <a:gd name="T51" fmla="*/ 101 h 111"/>
                <a:gd name="T52" fmla="*/ 55 w 74"/>
                <a:gd name="T53" fmla="*/ 100 h 111"/>
                <a:gd name="T54" fmla="*/ 49 w 74"/>
                <a:gd name="T55" fmla="*/ 95 h 111"/>
                <a:gd name="T56" fmla="*/ 43 w 74"/>
                <a:gd name="T57" fmla="*/ 91 h 111"/>
                <a:gd name="T58" fmla="*/ 35 w 74"/>
                <a:gd name="T59" fmla="*/ 84 h 111"/>
                <a:gd name="T60" fmla="*/ 29 w 74"/>
                <a:gd name="T61" fmla="*/ 77 h 111"/>
                <a:gd name="T62" fmla="*/ 23 w 74"/>
                <a:gd name="T63" fmla="*/ 69 h 111"/>
                <a:gd name="T64" fmla="*/ 17 w 74"/>
                <a:gd name="T65" fmla="*/ 59 h 111"/>
                <a:gd name="T66" fmla="*/ 13 w 74"/>
                <a:gd name="T67" fmla="*/ 49 h 111"/>
                <a:gd name="T68" fmla="*/ 11 w 74"/>
                <a:gd name="T69" fmla="*/ 38 h 111"/>
                <a:gd name="T70" fmla="*/ 10 w 74"/>
                <a:gd name="T71" fmla="*/ 27 h 111"/>
                <a:gd name="T72" fmla="*/ 11 w 74"/>
                <a:gd name="T73" fmla="*/ 15 h 111"/>
                <a:gd name="T74" fmla="*/ 13 w 74"/>
                <a:gd name="T75" fmla="*/ 3 h 111"/>
                <a:gd name="T76" fmla="*/ 6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" y="0"/>
                  </a:moveTo>
                  <a:lnTo>
                    <a:pt x="1" y="13"/>
                  </a:lnTo>
                  <a:lnTo>
                    <a:pt x="0" y="27"/>
                  </a:lnTo>
                  <a:lnTo>
                    <a:pt x="2" y="39"/>
                  </a:lnTo>
                  <a:lnTo>
                    <a:pt x="5" y="51"/>
                  </a:lnTo>
                  <a:lnTo>
                    <a:pt x="10" y="63"/>
                  </a:lnTo>
                  <a:lnTo>
                    <a:pt x="15" y="73"/>
                  </a:lnTo>
                  <a:lnTo>
                    <a:pt x="22" y="83"/>
                  </a:lnTo>
                  <a:lnTo>
                    <a:pt x="29" y="91"/>
                  </a:lnTo>
                  <a:lnTo>
                    <a:pt x="36" y="97"/>
                  </a:lnTo>
                  <a:lnTo>
                    <a:pt x="44" y="103"/>
                  </a:lnTo>
                  <a:lnTo>
                    <a:pt x="51" y="107"/>
                  </a:lnTo>
                  <a:lnTo>
                    <a:pt x="57" y="110"/>
                  </a:lnTo>
                  <a:lnTo>
                    <a:pt x="65" y="111"/>
                  </a:lnTo>
                  <a:lnTo>
                    <a:pt x="70" y="108"/>
                  </a:lnTo>
                  <a:lnTo>
                    <a:pt x="72" y="106"/>
                  </a:lnTo>
                  <a:lnTo>
                    <a:pt x="74" y="103"/>
                  </a:lnTo>
                  <a:lnTo>
                    <a:pt x="74" y="100"/>
                  </a:lnTo>
                  <a:lnTo>
                    <a:pt x="74" y="95"/>
                  </a:lnTo>
                  <a:lnTo>
                    <a:pt x="66" y="96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2"/>
                  </a:lnTo>
                  <a:lnTo>
                    <a:pt x="60" y="101"/>
                  </a:lnTo>
                  <a:lnTo>
                    <a:pt x="55" y="100"/>
                  </a:lnTo>
                  <a:lnTo>
                    <a:pt x="49" y="95"/>
                  </a:lnTo>
                  <a:lnTo>
                    <a:pt x="43" y="91"/>
                  </a:lnTo>
                  <a:lnTo>
                    <a:pt x="35" y="84"/>
                  </a:lnTo>
                  <a:lnTo>
                    <a:pt x="29" y="77"/>
                  </a:lnTo>
                  <a:lnTo>
                    <a:pt x="23" y="69"/>
                  </a:lnTo>
                  <a:lnTo>
                    <a:pt x="17" y="59"/>
                  </a:lnTo>
                  <a:lnTo>
                    <a:pt x="13" y="49"/>
                  </a:lnTo>
                  <a:lnTo>
                    <a:pt x="11" y="38"/>
                  </a:lnTo>
                  <a:lnTo>
                    <a:pt x="10" y="27"/>
                  </a:lnTo>
                  <a:lnTo>
                    <a:pt x="11" y="15"/>
                  </a:lnTo>
                  <a:lnTo>
                    <a:pt x="1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52" name="Freeform 1190"/>
            <p:cNvSpPr>
              <a:spLocks/>
            </p:cNvSpPr>
            <p:nvPr/>
          </p:nvSpPr>
          <p:spPr bwMode="auto">
            <a:xfrm>
              <a:off x="300" y="3636"/>
              <a:ext cx="51" cy="45"/>
            </a:xfrm>
            <a:custGeom>
              <a:avLst/>
              <a:gdLst>
                <a:gd name="T0" fmla="*/ 51 w 51"/>
                <a:gd name="T1" fmla="*/ 41 h 45"/>
                <a:gd name="T2" fmla="*/ 46 w 51"/>
                <a:gd name="T3" fmla="*/ 31 h 45"/>
                <a:gd name="T4" fmla="*/ 39 w 51"/>
                <a:gd name="T5" fmla="*/ 23 h 45"/>
                <a:gd name="T6" fmla="*/ 31 w 51"/>
                <a:gd name="T7" fmla="*/ 16 h 45"/>
                <a:gd name="T8" fmla="*/ 24 w 51"/>
                <a:gd name="T9" fmla="*/ 9 h 45"/>
                <a:gd name="T10" fmla="*/ 18 w 51"/>
                <a:gd name="T11" fmla="*/ 4 h 45"/>
                <a:gd name="T12" fmla="*/ 11 w 51"/>
                <a:gd name="T13" fmla="*/ 1 h 45"/>
                <a:gd name="T14" fmla="*/ 8 w 51"/>
                <a:gd name="T15" fmla="*/ 0 h 45"/>
                <a:gd name="T16" fmla="*/ 5 w 51"/>
                <a:gd name="T17" fmla="*/ 0 h 45"/>
                <a:gd name="T18" fmla="*/ 2 w 51"/>
                <a:gd name="T19" fmla="*/ 1 h 45"/>
                <a:gd name="T20" fmla="*/ 0 w 51"/>
                <a:gd name="T21" fmla="*/ 5 h 45"/>
                <a:gd name="T22" fmla="*/ 7 w 51"/>
                <a:gd name="T23" fmla="*/ 8 h 45"/>
                <a:gd name="T24" fmla="*/ 7 w 51"/>
                <a:gd name="T25" fmla="*/ 9 h 45"/>
                <a:gd name="T26" fmla="*/ 6 w 51"/>
                <a:gd name="T27" fmla="*/ 9 h 45"/>
                <a:gd name="T28" fmla="*/ 7 w 51"/>
                <a:gd name="T29" fmla="*/ 9 h 45"/>
                <a:gd name="T30" fmla="*/ 8 w 51"/>
                <a:gd name="T31" fmla="*/ 9 h 45"/>
                <a:gd name="T32" fmla="*/ 13 w 51"/>
                <a:gd name="T33" fmla="*/ 12 h 45"/>
                <a:gd name="T34" fmla="*/ 19 w 51"/>
                <a:gd name="T35" fmla="*/ 16 h 45"/>
                <a:gd name="T36" fmla="*/ 26 w 51"/>
                <a:gd name="T37" fmla="*/ 22 h 45"/>
                <a:gd name="T38" fmla="*/ 32 w 51"/>
                <a:gd name="T39" fmla="*/ 29 h 45"/>
                <a:gd name="T40" fmla="*/ 39 w 51"/>
                <a:gd name="T41" fmla="*/ 37 h 45"/>
                <a:gd name="T42" fmla="*/ 44 w 51"/>
                <a:gd name="T43" fmla="*/ 45 h 45"/>
                <a:gd name="T44" fmla="*/ 51 w 51"/>
                <a:gd name="T45" fmla="*/ 41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5"/>
                <a:gd name="T71" fmla="*/ 51 w 5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5">
                  <a:moveTo>
                    <a:pt x="51" y="41"/>
                  </a:moveTo>
                  <a:lnTo>
                    <a:pt x="46" y="31"/>
                  </a:lnTo>
                  <a:lnTo>
                    <a:pt x="39" y="23"/>
                  </a:lnTo>
                  <a:lnTo>
                    <a:pt x="31" y="16"/>
                  </a:lnTo>
                  <a:lnTo>
                    <a:pt x="24" y="9"/>
                  </a:lnTo>
                  <a:lnTo>
                    <a:pt x="18" y="4"/>
                  </a:lnTo>
                  <a:lnTo>
                    <a:pt x="11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5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13" y="12"/>
                  </a:lnTo>
                  <a:lnTo>
                    <a:pt x="19" y="16"/>
                  </a:lnTo>
                  <a:lnTo>
                    <a:pt x="26" y="22"/>
                  </a:lnTo>
                  <a:lnTo>
                    <a:pt x="32" y="29"/>
                  </a:lnTo>
                  <a:lnTo>
                    <a:pt x="39" y="37"/>
                  </a:lnTo>
                  <a:lnTo>
                    <a:pt x="44" y="45"/>
                  </a:lnTo>
                  <a:lnTo>
                    <a:pt x="51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53" name="Freeform 1191"/>
            <p:cNvSpPr>
              <a:spLocks/>
            </p:cNvSpPr>
            <p:nvPr/>
          </p:nvSpPr>
          <p:spPr bwMode="auto">
            <a:xfrm>
              <a:off x="344" y="3677"/>
              <a:ext cx="24" cy="60"/>
            </a:xfrm>
            <a:custGeom>
              <a:avLst/>
              <a:gdLst>
                <a:gd name="T0" fmla="*/ 24 w 24"/>
                <a:gd name="T1" fmla="*/ 59 h 60"/>
                <a:gd name="T2" fmla="*/ 24 w 24"/>
                <a:gd name="T3" fmla="*/ 55 h 60"/>
                <a:gd name="T4" fmla="*/ 23 w 24"/>
                <a:gd name="T5" fmla="*/ 49 h 60"/>
                <a:gd name="T6" fmla="*/ 22 w 24"/>
                <a:gd name="T7" fmla="*/ 42 h 60"/>
                <a:gd name="T8" fmla="*/ 20 w 24"/>
                <a:gd name="T9" fmla="*/ 34 h 60"/>
                <a:gd name="T10" fmla="*/ 18 w 24"/>
                <a:gd name="T11" fmla="*/ 25 h 60"/>
                <a:gd name="T12" fmla="*/ 16 w 24"/>
                <a:gd name="T13" fmla="*/ 16 h 60"/>
                <a:gd name="T14" fmla="*/ 12 w 24"/>
                <a:gd name="T15" fmla="*/ 8 h 60"/>
                <a:gd name="T16" fmla="*/ 7 w 24"/>
                <a:gd name="T17" fmla="*/ 0 h 60"/>
                <a:gd name="T18" fmla="*/ 0 w 24"/>
                <a:gd name="T19" fmla="*/ 4 h 60"/>
                <a:gd name="T20" fmla="*/ 4 w 24"/>
                <a:gd name="T21" fmla="*/ 12 h 60"/>
                <a:gd name="T22" fmla="*/ 7 w 24"/>
                <a:gd name="T23" fmla="*/ 20 h 60"/>
                <a:gd name="T24" fmla="*/ 10 w 24"/>
                <a:gd name="T25" fmla="*/ 29 h 60"/>
                <a:gd name="T26" fmla="*/ 12 w 24"/>
                <a:gd name="T27" fmla="*/ 36 h 60"/>
                <a:gd name="T28" fmla="*/ 14 w 24"/>
                <a:gd name="T29" fmla="*/ 44 h 60"/>
                <a:gd name="T30" fmla="*/ 15 w 24"/>
                <a:gd name="T31" fmla="*/ 51 h 60"/>
                <a:gd name="T32" fmla="*/ 15 w 24"/>
                <a:gd name="T33" fmla="*/ 56 h 60"/>
                <a:gd name="T34" fmla="*/ 16 w 24"/>
                <a:gd name="T35" fmla="*/ 60 h 60"/>
                <a:gd name="T36" fmla="*/ 24 w 24"/>
                <a:gd name="T37" fmla="*/ 59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0"/>
                <a:gd name="T59" fmla="*/ 24 w 24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0">
                  <a:moveTo>
                    <a:pt x="24" y="59"/>
                  </a:moveTo>
                  <a:lnTo>
                    <a:pt x="24" y="55"/>
                  </a:lnTo>
                  <a:lnTo>
                    <a:pt x="23" y="49"/>
                  </a:lnTo>
                  <a:lnTo>
                    <a:pt x="22" y="42"/>
                  </a:lnTo>
                  <a:lnTo>
                    <a:pt x="20" y="34"/>
                  </a:lnTo>
                  <a:lnTo>
                    <a:pt x="18" y="25"/>
                  </a:lnTo>
                  <a:lnTo>
                    <a:pt x="16" y="16"/>
                  </a:lnTo>
                  <a:lnTo>
                    <a:pt x="12" y="8"/>
                  </a:lnTo>
                  <a:lnTo>
                    <a:pt x="7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7" y="20"/>
                  </a:lnTo>
                  <a:lnTo>
                    <a:pt x="10" y="29"/>
                  </a:lnTo>
                  <a:lnTo>
                    <a:pt x="12" y="36"/>
                  </a:lnTo>
                  <a:lnTo>
                    <a:pt x="14" y="44"/>
                  </a:lnTo>
                  <a:lnTo>
                    <a:pt x="15" y="51"/>
                  </a:lnTo>
                  <a:lnTo>
                    <a:pt x="15" y="56"/>
                  </a:lnTo>
                  <a:lnTo>
                    <a:pt x="16" y="60"/>
                  </a:lnTo>
                  <a:lnTo>
                    <a:pt x="24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54" name="Freeform 1192"/>
            <p:cNvSpPr>
              <a:spLocks/>
            </p:cNvSpPr>
            <p:nvPr/>
          </p:nvSpPr>
          <p:spPr bwMode="auto">
            <a:xfrm>
              <a:off x="5442" y="3749"/>
              <a:ext cx="65" cy="104"/>
            </a:xfrm>
            <a:custGeom>
              <a:avLst/>
              <a:gdLst>
                <a:gd name="T0" fmla="*/ 0 w 65"/>
                <a:gd name="T1" fmla="*/ 97 h 104"/>
                <a:gd name="T2" fmla="*/ 0 w 65"/>
                <a:gd name="T3" fmla="*/ 99 h 104"/>
                <a:gd name="T4" fmla="*/ 0 w 65"/>
                <a:gd name="T5" fmla="*/ 102 h 104"/>
                <a:gd name="T6" fmla="*/ 1 w 65"/>
                <a:gd name="T7" fmla="*/ 103 h 104"/>
                <a:gd name="T8" fmla="*/ 2 w 65"/>
                <a:gd name="T9" fmla="*/ 104 h 104"/>
                <a:gd name="T10" fmla="*/ 6 w 65"/>
                <a:gd name="T11" fmla="*/ 104 h 104"/>
                <a:gd name="T12" fmla="*/ 11 w 65"/>
                <a:gd name="T13" fmla="*/ 103 h 104"/>
                <a:gd name="T14" fmla="*/ 17 w 65"/>
                <a:gd name="T15" fmla="*/ 100 h 104"/>
                <a:gd name="T16" fmla="*/ 24 w 65"/>
                <a:gd name="T17" fmla="*/ 96 h 104"/>
                <a:gd name="T18" fmla="*/ 30 w 65"/>
                <a:gd name="T19" fmla="*/ 91 h 104"/>
                <a:gd name="T20" fmla="*/ 38 w 65"/>
                <a:gd name="T21" fmla="*/ 84 h 104"/>
                <a:gd name="T22" fmla="*/ 44 w 65"/>
                <a:gd name="T23" fmla="*/ 76 h 104"/>
                <a:gd name="T24" fmla="*/ 50 w 65"/>
                <a:gd name="T25" fmla="*/ 67 h 104"/>
                <a:gd name="T26" fmla="*/ 57 w 65"/>
                <a:gd name="T27" fmla="*/ 58 h 104"/>
                <a:gd name="T28" fmla="*/ 61 w 65"/>
                <a:gd name="T29" fmla="*/ 48 h 104"/>
                <a:gd name="T30" fmla="*/ 63 w 65"/>
                <a:gd name="T31" fmla="*/ 37 h 104"/>
                <a:gd name="T32" fmla="*/ 65 w 65"/>
                <a:gd name="T33" fmla="*/ 26 h 104"/>
                <a:gd name="T34" fmla="*/ 64 w 65"/>
                <a:gd name="T35" fmla="*/ 14 h 104"/>
                <a:gd name="T36" fmla="*/ 61 w 65"/>
                <a:gd name="T37" fmla="*/ 3 h 104"/>
                <a:gd name="T38" fmla="*/ 60 w 65"/>
                <a:gd name="T39" fmla="*/ 2 h 104"/>
                <a:gd name="T40" fmla="*/ 58 w 65"/>
                <a:gd name="T41" fmla="*/ 0 h 104"/>
                <a:gd name="T42" fmla="*/ 57 w 65"/>
                <a:gd name="T43" fmla="*/ 0 h 104"/>
                <a:gd name="T44" fmla="*/ 55 w 65"/>
                <a:gd name="T45" fmla="*/ 2 h 104"/>
                <a:gd name="T46" fmla="*/ 48 w 65"/>
                <a:gd name="T47" fmla="*/ 4 h 104"/>
                <a:gd name="T48" fmla="*/ 42 w 65"/>
                <a:gd name="T49" fmla="*/ 8 h 104"/>
                <a:gd name="T50" fmla="*/ 36 w 65"/>
                <a:gd name="T51" fmla="*/ 15 h 104"/>
                <a:gd name="T52" fmla="*/ 28 w 65"/>
                <a:gd name="T53" fmla="*/ 22 h 104"/>
                <a:gd name="T54" fmla="*/ 22 w 65"/>
                <a:gd name="T55" fmla="*/ 30 h 104"/>
                <a:gd name="T56" fmla="*/ 16 w 65"/>
                <a:gd name="T57" fmla="*/ 39 h 104"/>
                <a:gd name="T58" fmla="*/ 11 w 65"/>
                <a:gd name="T59" fmla="*/ 47 h 104"/>
                <a:gd name="T60" fmla="*/ 8 w 65"/>
                <a:gd name="T61" fmla="*/ 55 h 104"/>
                <a:gd name="T62" fmla="*/ 6 w 65"/>
                <a:gd name="T63" fmla="*/ 64 h 104"/>
                <a:gd name="T64" fmla="*/ 4 w 65"/>
                <a:gd name="T65" fmla="*/ 72 h 104"/>
                <a:gd name="T66" fmla="*/ 3 w 65"/>
                <a:gd name="T67" fmla="*/ 80 h 104"/>
                <a:gd name="T68" fmla="*/ 2 w 65"/>
                <a:gd name="T69" fmla="*/ 87 h 104"/>
                <a:gd name="T70" fmla="*/ 1 w 65"/>
                <a:gd name="T71" fmla="*/ 93 h 104"/>
                <a:gd name="T72" fmla="*/ 0 w 65"/>
                <a:gd name="T73" fmla="*/ 97 h 10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4"/>
                <a:gd name="T113" fmla="*/ 65 w 65"/>
                <a:gd name="T114" fmla="*/ 104 h 10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4">
                  <a:moveTo>
                    <a:pt x="0" y="97"/>
                  </a:moveTo>
                  <a:lnTo>
                    <a:pt x="0" y="99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2" y="104"/>
                  </a:lnTo>
                  <a:lnTo>
                    <a:pt x="6" y="104"/>
                  </a:lnTo>
                  <a:lnTo>
                    <a:pt x="11" y="103"/>
                  </a:lnTo>
                  <a:lnTo>
                    <a:pt x="17" y="100"/>
                  </a:lnTo>
                  <a:lnTo>
                    <a:pt x="24" y="96"/>
                  </a:lnTo>
                  <a:lnTo>
                    <a:pt x="30" y="91"/>
                  </a:lnTo>
                  <a:lnTo>
                    <a:pt x="38" y="84"/>
                  </a:lnTo>
                  <a:lnTo>
                    <a:pt x="44" y="76"/>
                  </a:lnTo>
                  <a:lnTo>
                    <a:pt x="50" y="67"/>
                  </a:lnTo>
                  <a:lnTo>
                    <a:pt x="57" y="58"/>
                  </a:lnTo>
                  <a:lnTo>
                    <a:pt x="61" y="48"/>
                  </a:lnTo>
                  <a:lnTo>
                    <a:pt x="63" y="37"/>
                  </a:lnTo>
                  <a:lnTo>
                    <a:pt x="65" y="26"/>
                  </a:lnTo>
                  <a:lnTo>
                    <a:pt x="64" y="14"/>
                  </a:lnTo>
                  <a:lnTo>
                    <a:pt x="61" y="3"/>
                  </a:lnTo>
                  <a:lnTo>
                    <a:pt x="60" y="2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5" y="2"/>
                  </a:lnTo>
                  <a:lnTo>
                    <a:pt x="48" y="4"/>
                  </a:lnTo>
                  <a:lnTo>
                    <a:pt x="42" y="8"/>
                  </a:lnTo>
                  <a:lnTo>
                    <a:pt x="36" y="15"/>
                  </a:lnTo>
                  <a:lnTo>
                    <a:pt x="28" y="22"/>
                  </a:lnTo>
                  <a:lnTo>
                    <a:pt x="22" y="30"/>
                  </a:lnTo>
                  <a:lnTo>
                    <a:pt x="16" y="39"/>
                  </a:lnTo>
                  <a:lnTo>
                    <a:pt x="11" y="47"/>
                  </a:lnTo>
                  <a:lnTo>
                    <a:pt x="8" y="55"/>
                  </a:lnTo>
                  <a:lnTo>
                    <a:pt x="6" y="64"/>
                  </a:lnTo>
                  <a:lnTo>
                    <a:pt x="4" y="72"/>
                  </a:lnTo>
                  <a:lnTo>
                    <a:pt x="3" y="80"/>
                  </a:lnTo>
                  <a:lnTo>
                    <a:pt x="2" y="87"/>
                  </a:lnTo>
                  <a:lnTo>
                    <a:pt x="1" y="93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55" name="Freeform 1193"/>
            <p:cNvSpPr>
              <a:spLocks/>
            </p:cNvSpPr>
            <p:nvPr/>
          </p:nvSpPr>
          <p:spPr bwMode="auto">
            <a:xfrm>
              <a:off x="5437" y="3749"/>
              <a:ext cx="75" cy="108"/>
            </a:xfrm>
            <a:custGeom>
              <a:avLst/>
              <a:gdLst>
                <a:gd name="T0" fmla="*/ 62 w 75"/>
                <a:gd name="T1" fmla="*/ 4 h 108"/>
                <a:gd name="T2" fmla="*/ 65 w 75"/>
                <a:gd name="T3" fmla="*/ 15 h 108"/>
                <a:gd name="T4" fmla="*/ 65 w 75"/>
                <a:gd name="T5" fmla="*/ 26 h 108"/>
                <a:gd name="T6" fmla="*/ 64 w 75"/>
                <a:gd name="T7" fmla="*/ 36 h 108"/>
                <a:gd name="T8" fmla="*/ 62 w 75"/>
                <a:gd name="T9" fmla="*/ 45 h 108"/>
                <a:gd name="T10" fmla="*/ 58 w 75"/>
                <a:gd name="T11" fmla="*/ 55 h 108"/>
                <a:gd name="T12" fmla="*/ 52 w 75"/>
                <a:gd name="T13" fmla="*/ 64 h 108"/>
                <a:gd name="T14" fmla="*/ 46 w 75"/>
                <a:gd name="T15" fmla="*/ 73 h 108"/>
                <a:gd name="T16" fmla="*/ 40 w 75"/>
                <a:gd name="T17" fmla="*/ 81 h 108"/>
                <a:gd name="T18" fmla="*/ 33 w 75"/>
                <a:gd name="T19" fmla="*/ 86 h 108"/>
                <a:gd name="T20" fmla="*/ 26 w 75"/>
                <a:gd name="T21" fmla="*/ 92 h 108"/>
                <a:gd name="T22" fmla="*/ 20 w 75"/>
                <a:gd name="T23" fmla="*/ 96 h 108"/>
                <a:gd name="T24" fmla="*/ 14 w 75"/>
                <a:gd name="T25" fmla="*/ 98 h 108"/>
                <a:gd name="T26" fmla="*/ 11 w 75"/>
                <a:gd name="T27" fmla="*/ 99 h 108"/>
                <a:gd name="T28" fmla="*/ 9 w 75"/>
                <a:gd name="T29" fmla="*/ 99 h 108"/>
                <a:gd name="T30" fmla="*/ 9 w 75"/>
                <a:gd name="T31" fmla="*/ 97 h 108"/>
                <a:gd name="T32" fmla="*/ 0 w 75"/>
                <a:gd name="T33" fmla="*/ 96 h 108"/>
                <a:gd name="T34" fmla="*/ 0 w 75"/>
                <a:gd name="T35" fmla="*/ 99 h 108"/>
                <a:gd name="T36" fmla="*/ 2 w 75"/>
                <a:gd name="T37" fmla="*/ 103 h 108"/>
                <a:gd name="T38" fmla="*/ 3 w 75"/>
                <a:gd name="T39" fmla="*/ 106 h 108"/>
                <a:gd name="T40" fmla="*/ 6 w 75"/>
                <a:gd name="T41" fmla="*/ 108 h 108"/>
                <a:gd name="T42" fmla="*/ 11 w 75"/>
                <a:gd name="T43" fmla="*/ 108 h 108"/>
                <a:gd name="T44" fmla="*/ 17 w 75"/>
                <a:gd name="T45" fmla="*/ 107 h 108"/>
                <a:gd name="T46" fmla="*/ 24 w 75"/>
                <a:gd name="T47" fmla="*/ 104 h 108"/>
                <a:gd name="T48" fmla="*/ 31 w 75"/>
                <a:gd name="T49" fmla="*/ 99 h 108"/>
                <a:gd name="T50" fmla="*/ 39 w 75"/>
                <a:gd name="T51" fmla="*/ 94 h 108"/>
                <a:gd name="T52" fmla="*/ 46 w 75"/>
                <a:gd name="T53" fmla="*/ 87 h 108"/>
                <a:gd name="T54" fmla="*/ 53 w 75"/>
                <a:gd name="T55" fmla="*/ 78 h 108"/>
                <a:gd name="T56" fmla="*/ 60 w 75"/>
                <a:gd name="T57" fmla="*/ 70 h 108"/>
                <a:gd name="T58" fmla="*/ 65 w 75"/>
                <a:gd name="T59" fmla="*/ 60 h 108"/>
                <a:gd name="T60" fmla="*/ 70 w 75"/>
                <a:gd name="T61" fmla="*/ 49 h 108"/>
                <a:gd name="T62" fmla="*/ 73 w 75"/>
                <a:gd name="T63" fmla="*/ 38 h 108"/>
                <a:gd name="T64" fmla="*/ 75 w 75"/>
                <a:gd name="T65" fmla="*/ 26 h 108"/>
                <a:gd name="T66" fmla="*/ 73 w 75"/>
                <a:gd name="T67" fmla="*/ 14 h 108"/>
                <a:gd name="T68" fmla="*/ 70 w 75"/>
                <a:gd name="T69" fmla="*/ 0 h 108"/>
                <a:gd name="T70" fmla="*/ 62 w 75"/>
                <a:gd name="T71" fmla="*/ 4 h 1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5"/>
                <a:gd name="T109" fmla="*/ 0 h 108"/>
                <a:gd name="T110" fmla="*/ 75 w 75"/>
                <a:gd name="T111" fmla="*/ 108 h 10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5" h="108">
                  <a:moveTo>
                    <a:pt x="62" y="4"/>
                  </a:moveTo>
                  <a:lnTo>
                    <a:pt x="65" y="15"/>
                  </a:lnTo>
                  <a:lnTo>
                    <a:pt x="65" y="26"/>
                  </a:lnTo>
                  <a:lnTo>
                    <a:pt x="64" y="36"/>
                  </a:lnTo>
                  <a:lnTo>
                    <a:pt x="62" y="45"/>
                  </a:lnTo>
                  <a:lnTo>
                    <a:pt x="58" y="55"/>
                  </a:lnTo>
                  <a:lnTo>
                    <a:pt x="52" y="64"/>
                  </a:lnTo>
                  <a:lnTo>
                    <a:pt x="46" y="73"/>
                  </a:lnTo>
                  <a:lnTo>
                    <a:pt x="40" y="81"/>
                  </a:lnTo>
                  <a:lnTo>
                    <a:pt x="33" y="86"/>
                  </a:lnTo>
                  <a:lnTo>
                    <a:pt x="26" y="92"/>
                  </a:lnTo>
                  <a:lnTo>
                    <a:pt x="20" y="96"/>
                  </a:lnTo>
                  <a:lnTo>
                    <a:pt x="14" y="98"/>
                  </a:lnTo>
                  <a:lnTo>
                    <a:pt x="11" y="99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2" y="103"/>
                  </a:lnTo>
                  <a:lnTo>
                    <a:pt x="3" y="106"/>
                  </a:lnTo>
                  <a:lnTo>
                    <a:pt x="6" y="108"/>
                  </a:lnTo>
                  <a:lnTo>
                    <a:pt x="11" y="108"/>
                  </a:lnTo>
                  <a:lnTo>
                    <a:pt x="17" y="107"/>
                  </a:lnTo>
                  <a:lnTo>
                    <a:pt x="24" y="104"/>
                  </a:lnTo>
                  <a:lnTo>
                    <a:pt x="31" y="99"/>
                  </a:lnTo>
                  <a:lnTo>
                    <a:pt x="39" y="94"/>
                  </a:lnTo>
                  <a:lnTo>
                    <a:pt x="46" y="87"/>
                  </a:lnTo>
                  <a:lnTo>
                    <a:pt x="53" y="78"/>
                  </a:lnTo>
                  <a:lnTo>
                    <a:pt x="60" y="70"/>
                  </a:lnTo>
                  <a:lnTo>
                    <a:pt x="65" y="60"/>
                  </a:lnTo>
                  <a:lnTo>
                    <a:pt x="70" y="49"/>
                  </a:lnTo>
                  <a:lnTo>
                    <a:pt x="73" y="38"/>
                  </a:lnTo>
                  <a:lnTo>
                    <a:pt x="75" y="26"/>
                  </a:lnTo>
                  <a:lnTo>
                    <a:pt x="73" y="14"/>
                  </a:lnTo>
                  <a:lnTo>
                    <a:pt x="70" y="0"/>
                  </a:lnTo>
                  <a:lnTo>
                    <a:pt x="62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56" name="Freeform 1194"/>
            <p:cNvSpPr>
              <a:spLocks/>
            </p:cNvSpPr>
            <p:nvPr/>
          </p:nvSpPr>
          <p:spPr bwMode="auto">
            <a:xfrm>
              <a:off x="5454" y="3745"/>
              <a:ext cx="53" cy="45"/>
            </a:xfrm>
            <a:custGeom>
              <a:avLst/>
              <a:gdLst>
                <a:gd name="T0" fmla="*/ 8 w 53"/>
                <a:gd name="T1" fmla="*/ 45 h 45"/>
                <a:gd name="T2" fmla="*/ 13 w 53"/>
                <a:gd name="T3" fmla="*/ 37 h 45"/>
                <a:gd name="T4" fmla="*/ 19 w 53"/>
                <a:gd name="T5" fmla="*/ 30 h 45"/>
                <a:gd name="T6" fmla="*/ 26 w 53"/>
                <a:gd name="T7" fmla="*/ 22 h 45"/>
                <a:gd name="T8" fmla="*/ 33 w 53"/>
                <a:gd name="T9" fmla="*/ 17 h 45"/>
                <a:gd name="T10" fmla="*/ 38 w 53"/>
                <a:gd name="T11" fmla="*/ 12 h 45"/>
                <a:gd name="T12" fmla="*/ 44 w 53"/>
                <a:gd name="T13" fmla="*/ 9 h 45"/>
                <a:gd name="T14" fmla="*/ 45 w 53"/>
                <a:gd name="T15" fmla="*/ 9 h 45"/>
                <a:gd name="T16" fmla="*/ 46 w 53"/>
                <a:gd name="T17" fmla="*/ 9 h 45"/>
                <a:gd name="T18" fmla="*/ 45 w 53"/>
                <a:gd name="T19" fmla="*/ 9 h 45"/>
                <a:gd name="T20" fmla="*/ 45 w 53"/>
                <a:gd name="T21" fmla="*/ 8 h 45"/>
                <a:gd name="T22" fmla="*/ 53 w 53"/>
                <a:gd name="T23" fmla="*/ 4 h 45"/>
                <a:gd name="T24" fmla="*/ 50 w 53"/>
                <a:gd name="T25" fmla="*/ 1 h 45"/>
                <a:gd name="T26" fmla="*/ 47 w 53"/>
                <a:gd name="T27" fmla="*/ 0 h 45"/>
                <a:gd name="T28" fmla="*/ 44 w 53"/>
                <a:gd name="T29" fmla="*/ 0 h 45"/>
                <a:gd name="T30" fmla="*/ 41 w 53"/>
                <a:gd name="T31" fmla="*/ 1 h 45"/>
                <a:gd name="T32" fmla="*/ 34 w 53"/>
                <a:gd name="T33" fmla="*/ 4 h 45"/>
                <a:gd name="T34" fmla="*/ 28 w 53"/>
                <a:gd name="T35" fmla="*/ 9 h 45"/>
                <a:gd name="T36" fmla="*/ 21 w 53"/>
                <a:gd name="T37" fmla="*/ 15 h 45"/>
                <a:gd name="T38" fmla="*/ 13 w 53"/>
                <a:gd name="T39" fmla="*/ 23 h 45"/>
                <a:gd name="T40" fmla="*/ 6 w 53"/>
                <a:gd name="T41" fmla="*/ 32 h 45"/>
                <a:gd name="T42" fmla="*/ 0 w 53"/>
                <a:gd name="T43" fmla="*/ 41 h 45"/>
                <a:gd name="T44" fmla="*/ 8 w 53"/>
                <a:gd name="T45" fmla="*/ 45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5"/>
                <a:gd name="T71" fmla="*/ 53 w 53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5">
                  <a:moveTo>
                    <a:pt x="8" y="45"/>
                  </a:moveTo>
                  <a:lnTo>
                    <a:pt x="13" y="37"/>
                  </a:lnTo>
                  <a:lnTo>
                    <a:pt x="19" y="30"/>
                  </a:lnTo>
                  <a:lnTo>
                    <a:pt x="26" y="22"/>
                  </a:lnTo>
                  <a:lnTo>
                    <a:pt x="33" y="17"/>
                  </a:lnTo>
                  <a:lnTo>
                    <a:pt x="38" y="12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53" y="4"/>
                  </a:lnTo>
                  <a:lnTo>
                    <a:pt x="50" y="1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4"/>
                  </a:lnTo>
                  <a:lnTo>
                    <a:pt x="28" y="9"/>
                  </a:lnTo>
                  <a:lnTo>
                    <a:pt x="21" y="15"/>
                  </a:lnTo>
                  <a:lnTo>
                    <a:pt x="13" y="23"/>
                  </a:lnTo>
                  <a:lnTo>
                    <a:pt x="6" y="32"/>
                  </a:lnTo>
                  <a:lnTo>
                    <a:pt x="0" y="41"/>
                  </a:lnTo>
                  <a:lnTo>
                    <a:pt x="8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57" name="Freeform 1195"/>
            <p:cNvSpPr>
              <a:spLocks/>
            </p:cNvSpPr>
            <p:nvPr/>
          </p:nvSpPr>
          <p:spPr bwMode="auto">
            <a:xfrm>
              <a:off x="5437" y="3786"/>
              <a:ext cx="25" cy="60"/>
            </a:xfrm>
            <a:custGeom>
              <a:avLst/>
              <a:gdLst>
                <a:gd name="T0" fmla="*/ 9 w 25"/>
                <a:gd name="T1" fmla="*/ 60 h 60"/>
                <a:gd name="T2" fmla="*/ 10 w 25"/>
                <a:gd name="T3" fmla="*/ 56 h 60"/>
                <a:gd name="T4" fmla="*/ 11 w 25"/>
                <a:gd name="T5" fmla="*/ 50 h 60"/>
                <a:gd name="T6" fmla="*/ 12 w 25"/>
                <a:gd name="T7" fmla="*/ 44 h 60"/>
                <a:gd name="T8" fmla="*/ 13 w 25"/>
                <a:gd name="T9" fmla="*/ 36 h 60"/>
                <a:gd name="T10" fmla="*/ 15 w 25"/>
                <a:gd name="T11" fmla="*/ 28 h 60"/>
                <a:gd name="T12" fmla="*/ 17 w 25"/>
                <a:gd name="T13" fmla="*/ 19 h 60"/>
                <a:gd name="T14" fmla="*/ 21 w 25"/>
                <a:gd name="T15" fmla="*/ 12 h 60"/>
                <a:gd name="T16" fmla="*/ 25 w 25"/>
                <a:gd name="T17" fmla="*/ 4 h 60"/>
                <a:gd name="T18" fmla="*/ 17 w 25"/>
                <a:gd name="T19" fmla="*/ 0 h 60"/>
                <a:gd name="T20" fmla="*/ 13 w 25"/>
                <a:gd name="T21" fmla="*/ 8 h 60"/>
                <a:gd name="T22" fmla="*/ 9 w 25"/>
                <a:gd name="T23" fmla="*/ 17 h 60"/>
                <a:gd name="T24" fmla="*/ 7 w 25"/>
                <a:gd name="T25" fmla="*/ 26 h 60"/>
                <a:gd name="T26" fmla="*/ 5 w 25"/>
                <a:gd name="T27" fmla="*/ 34 h 60"/>
                <a:gd name="T28" fmla="*/ 3 w 25"/>
                <a:gd name="T29" fmla="*/ 43 h 60"/>
                <a:gd name="T30" fmla="*/ 2 w 25"/>
                <a:gd name="T31" fmla="*/ 49 h 60"/>
                <a:gd name="T32" fmla="*/ 2 w 25"/>
                <a:gd name="T33" fmla="*/ 55 h 60"/>
                <a:gd name="T34" fmla="*/ 0 w 25"/>
                <a:gd name="T35" fmla="*/ 59 h 60"/>
                <a:gd name="T36" fmla="*/ 9 w 25"/>
                <a:gd name="T37" fmla="*/ 60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0"/>
                <a:gd name="T59" fmla="*/ 25 w 25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0">
                  <a:moveTo>
                    <a:pt x="9" y="60"/>
                  </a:moveTo>
                  <a:lnTo>
                    <a:pt x="10" y="56"/>
                  </a:lnTo>
                  <a:lnTo>
                    <a:pt x="11" y="50"/>
                  </a:lnTo>
                  <a:lnTo>
                    <a:pt x="12" y="44"/>
                  </a:lnTo>
                  <a:lnTo>
                    <a:pt x="13" y="36"/>
                  </a:lnTo>
                  <a:lnTo>
                    <a:pt x="15" y="28"/>
                  </a:lnTo>
                  <a:lnTo>
                    <a:pt x="17" y="19"/>
                  </a:lnTo>
                  <a:lnTo>
                    <a:pt x="21" y="12"/>
                  </a:lnTo>
                  <a:lnTo>
                    <a:pt x="25" y="4"/>
                  </a:lnTo>
                  <a:lnTo>
                    <a:pt x="17" y="0"/>
                  </a:lnTo>
                  <a:lnTo>
                    <a:pt x="13" y="8"/>
                  </a:lnTo>
                  <a:lnTo>
                    <a:pt x="9" y="17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3"/>
                  </a:lnTo>
                  <a:lnTo>
                    <a:pt x="2" y="49"/>
                  </a:lnTo>
                  <a:lnTo>
                    <a:pt x="2" y="55"/>
                  </a:lnTo>
                  <a:lnTo>
                    <a:pt x="0" y="59"/>
                  </a:lnTo>
                  <a:lnTo>
                    <a:pt x="9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58" name="Freeform 1196"/>
            <p:cNvSpPr>
              <a:spLocks/>
            </p:cNvSpPr>
            <p:nvPr/>
          </p:nvSpPr>
          <p:spPr bwMode="auto">
            <a:xfrm>
              <a:off x="301" y="2002"/>
              <a:ext cx="65" cy="107"/>
            </a:xfrm>
            <a:custGeom>
              <a:avLst/>
              <a:gdLst>
                <a:gd name="T0" fmla="*/ 65 w 65"/>
                <a:gd name="T1" fmla="*/ 97 h 107"/>
                <a:gd name="T2" fmla="*/ 65 w 65"/>
                <a:gd name="T3" fmla="*/ 99 h 107"/>
                <a:gd name="T4" fmla="*/ 65 w 65"/>
                <a:gd name="T5" fmla="*/ 103 h 107"/>
                <a:gd name="T6" fmla="*/ 64 w 65"/>
                <a:gd name="T7" fmla="*/ 104 h 107"/>
                <a:gd name="T8" fmla="*/ 63 w 65"/>
                <a:gd name="T9" fmla="*/ 106 h 107"/>
                <a:gd name="T10" fmla="*/ 59 w 65"/>
                <a:gd name="T11" fmla="*/ 107 h 107"/>
                <a:gd name="T12" fmla="*/ 54 w 65"/>
                <a:gd name="T13" fmla="*/ 107 h 107"/>
                <a:gd name="T14" fmla="*/ 48 w 65"/>
                <a:gd name="T15" fmla="*/ 105 h 107"/>
                <a:gd name="T16" fmla="*/ 41 w 65"/>
                <a:gd name="T17" fmla="*/ 100 h 107"/>
                <a:gd name="T18" fmla="*/ 35 w 65"/>
                <a:gd name="T19" fmla="*/ 95 h 107"/>
                <a:gd name="T20" fmla="*/ 27 w 65"/>
                <a:gd name="T21" fmla="*/ 88 h 107"/>
                <a:gd name="T22" fmla="*/ 21 w 65"/>
                <a:gd name="T23" fmla="*/ 81 h 107"/>
                <a:gd name="T24" fmla="*/ 15 w 65"/>
                <a:gd name="T25" fmla="*/ 72 h 107"/>
                <a:gd name="T26" fmla="*/ 8 w 65"/>
                <a:gd name="T27" fmla="*/ 62 h 107"/>
                <a:gd name="T28" fmla="*/ 4 w 65"/>
                <a:gd name="T29" fmla="*/ 51 h 107"/>
                <a:gd name="T30" fmla="*/ 2 w 65"/>
                <a:gd name="T31" fmla="*/ 40 h 107"/>
                <a:gd name="T32" fmla="*/ 0 w 65"/>
                <a:gd name="T33" fmla="*/ 28 h 107"/>
                <a:gd name="T34" fmla="*/ 1 w 65"/>
                <a:gd name="T35" fmla="*/ 15 h 107"/>
                <a:gd name="T36" fmla="*/ 4 w 65"/>
                <a:gd name="T37" fmla="*/ 3 h 107"/>
                <a:gd name="T38" fmla="*/ 5 w 65"/>
                <a:gd name="T39" fmla="*/ 0 h 107"/>
                <a:gd name="T40" fmla="*/ 6 w 65"/>
                <a:gd name="T41" fmla="*/ 0 h 107"/>
                <a:gd name="T42" fmla="*/ 8 w 65"/>
                <a:gd name="T43" fmla="*/ 0 h 107"/>
                <a:gd name="T44" fmla="*/ 10 w 65"/>
                <a:gd name="T45" fmla="*/ 2 h 107"/>
                <a:gd name="T46" fmla="*/ 17 w 65"/>
                <a:gd name="T47" fmla="*/ 4 h 107"/>
                <a:gd name="T48" fmla="*/ 23 w 65"/>
                <a:gd name="T49" fmla="*/ 8 h 107"/>
                <a:gd name="T50" fmla="*/ 29 w 65"/>
                <a:gd name="T51" fmla="*/ 15 h 107"/>
                <a:gd name="T52" fmla="*/ 37 w 65"/>
                <a:gd name="T53" fmla="*/ 22 h 107"/>
                <a:gd name="T54" fmla="*/ 43 w 65"/>
                <a:gd name="T55" fmla="*/ 30 h 107"/>
                <a:gd name="T56" fmla="*/ 49 w 65"/>
                <a:gd name="T57" fmla="*/ 39 h 107"/>
                <a:gd name="T58" fmla="*/ 54 w 65"/>
                <a:gd name="T59" fmla="*/ 47 h 107"/>
                <a:gd name="T60" fmla="*/ 57 w 65"/>
                <a:gd name="T61" fmla="*/ 55 h 107"/>
                <a:gd name="T62" fmla="*/ 59 w 65"/>
                <a:gd name="T63" fmla="*/ 64 h 107"/>
                <a:gd name="T64" fmla="*/ 61 w 65"/>
                <a:gd name="T65" fmla="*/ 72 h 107"/>
                <a:gd name="T66" fmla="*/ 63 w 65"/>
                <a:gd name="T67" fmla="*/ 79 h 107"/>
                <a:gd name="T68" fmla="*/ 64 w 65"/>
                <a:gd name="T69" fmla="*/ 86 h 107"/>
                <a:gd name="T70" fmla="*/ 64 w 65"/>
                <a:gd name="T71" fmla="*/ 93 h 107"/>
                <a:gd name="T72" fmla="*/ 65 w 65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65" y="97"/>
                  </a:moveTo>
                  <a:lnTo>
                    <a:pt x="65" y="99"/>
                  </a:lnTo>
                  <a:lnTo>
                    <a:pt x="65" y="103"/>
                  </a:lnTo>
                  <a:lnTo>
                    <a:pt x="64" y="104"/>
                  </a:lnTo>
                  <a:lnTo>
                    <a:pt x="63" y="106"/>
                  </a:lnTo>
                  <a:lnTo>
                    <a:pt x="59" y="107"/>
                  </a:lnTo>
                  <a:lnTo>
                    <a:pt x="54" y="107"/>
                  </a:lnTo>
                  <a:lnTo>
                    <a:pt x="48" y="105"/>
                  </a:lnTo>
                  <a:lnTo>
                    <a:pt x="41" y="100"/>
                  </a:lnTo>
                  <a:lnTo>
                    <a:pt x="35" y="95"/>
                  </a:lnTo>
                  <a:lnTo>
                    <a:pt x="27" y="88"/>
                  </a:lnTo>
                  <a:lnTo>
                    <a:pt x="21" y="81"/>
                  </a:lnTo>
                  <a:lnTo>
                    <a:pt x="15" y="72"/>
                  </a:lnTo>
                  <a:lnTo>
                    <a:pt x="8" y="62"/>
                  </a:lnTo>
                  <a:lnTo>
                    <a:pt x="4" y="51"/>
                  </a:lnTo>
                  <a:lnTo>
                    <a:pt x="2" y="40"/>
                  </a:lnTo>
                  <a:lnTo>
                    <a:pt x="0" y="28"/>
                  </a:lnTo>
                  <a:lnTo>
                    <a:pt x="1" y="15"/>
                  </a:lnTo>
                  <a:lnTo>
                    <a:pt x="4" y="3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7" y="4"/>
                  </a:lnTo>
                  <a:lnTo>
                    <a:pt x="23" y="8"/>
                  </a:lnTo>
                  <a:lnTo>
                    <a:pt x="29" y="15"/>
                  </a:lnTo>
                  <a:lnTo>
                    <a:pt x="37" y="22"/>
                  </a:lnTo>
                  <a:lnTo>
                    <a:pt x="43" y="30"/>
                  </a:lnTo>
                  <a:lnTo>
                    <a:pt x="49" y="39"/>
                  </a:lnTo>
                  <a:lnTo>
                    <a:pt x="54" y="47"/>
                  </a:lnTo>
                  <a:lnTo>
                    <a:pt x="57" y="55"/>
                  </a:lnTo>
                  <a:lnTo>
                    <a:pt x="59" y="64"/>
                  </a:lnTo>
                  <a:lnTo>
                    <a:pt x="61" y="72"/>
                  </a:lnTo>
                  <a:lnTo>
                    <a:pt x="63" y="79"/>
                  </a:lnTo>
                  <a:lnTo>
                    <a:pt x="64" y="86"/>
                  </a:lnTo>
                  <a:lnTo>
                    <a:pt x="64" y="93"/>
                  </a:lnTo>
                  <a:lnTo>
                    <a:pt x="65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59" name="Freeform 1197"/>
            <p:cNvSpPr>
              <a:spLocks/>
            </p:cNvSpPr>
            <p:nvPr/>
          </p:nvSpPr>
          <p:spPr bwMode="auto">
            <a:xfrm>
              <a:off x="296" y="2002"/>
              <a:ext cx="75" cy="111"/>
            </a:xfrm>
            <a:custGeom>
              <a:avLst/>
              <a:gdLst>
                <a:gd name="T0" fmla="*/ 5 w 75"/>
                <a:gd name="T1" fmla="*/ 0 h 111"/>
                <a:gd name="T2" fmla="*/ 2 w 75"/>
                <a:gd name="T3" fmla="*/ 15 h 111"/>
                <a:gd name="T4" fmla="*/ 0 w 75"/>
                <a:gd name="T5" fmla="*/ 28 h 111"/>
                <a:gd name="T6" fmla="*/ 2 w 75"/>
                <a:gd name="T7" fmla="*/ 40 h 111"/>
                <a:gd name="T8" fmla="*/ 5 w 75"/>
                <a:gd name="T9" fmla="*/ 53 h 111"/>
                <a:gd name="T10" fmla="*/ 10 w 75"/>
                <a:gd name="T11" fmla="*/ 64 h 111"/>
                <a:gd name="T12" fmla="*/ 15 w 75"/>
                <a:gd name="T13" fmla="*/ 74 h 111"/>
                <a:gd name="T14" fmla="*/ 22 w 75"/>
                <a:gd name="T15" fmla="*/ 84 h 111"/>
                <a:gd name="T16" fmla="*/ 29 w 75"/>
                <a:gd name="T17" fmla="*/ 92 h 111"/>
                <a:gd name="T18" fmla="*/ 36 w 75"/>
                <a:gd name="T19" fmla="*/ 99 h 111"/>
                <a:gd name="T20" fmla="*/ 44 w 75"/>
                <a:gd name="T21" fmla="*/ 105 h 111"/>
                <a:gd name="T22" fmla="*/ 51 w 75"/>
                <a:gd name="T23" fmla="*/ 108 h 111"/>
                <a:gd name="T24" fmla="*/ 58 w 75"/>
                <a:gd name="T25" fmla="*/ 111 h 111"/>
                <a:gd name="T26" fmla="*/ 64 w 75"/>
                <a:gd name="T27" fmla="*/ 111 h 111"/>
                <a:gd name="T28" fmla="*/ 69 w 75"/>
                <a:gd name="T29" fmla="*/ 109 h 111"/>
                <a:gd name="T30" fmla="*/ 72 w 75"/>
                <a:gd name="T31" fmla="*/ 107 h 111"/>
                <a:gd name="T32" fmla="*/ 75 w 75"/>
                <a:gd name="T33" fmla="*/ 104 h 111"/>
                <a:gd name="T34" fmla="*/ 75 w 75"/>
                <a:gd name="T35" fmla="*/ 100 h 111"/>
                <a:gd name="T36" fmla="*/ 75 w 75"/>
                <a:gd name="T37" fmla="*/ 96 h 111"/>
                <a:gd name="T38" fmla="*/ 66 w 75"/>
                <a:gd name="T39" fmla="*/ 97 h 111"/>
                <a:gd name="T40" fmla="*/ 66 w 75"/>
                <a:gd name="T41" fmla="*/ 99 h 111"/>
                <a:gd name="T42" fmla="*/ 66 w 75"/>
                <a:gd name="T43" fmla="*/ 101 h 111"/>
                <a:gd name="T44" fmla="*/ 65 w 75"/>
                <a:gd name="T45" fmla="*/ 101 h 111"/>
                <a:gd name="T46" fmla="*/ 66 w 75"/>
                <a:gd name="T47" fmla="*/ 101 h 111"/>
                <a:gd name="T48" fmla="*/ 64 w 75"/>
                <a:gd name="T49" fmla="*/ 103 h 111"/>
                <a:gd name="T50" fmla="*/ 60 w 75"/>
                <a:gd name="T51" fmla="*/ 103 h 111"/>
                <a:gd name="T52" fmla="*/ 54 w 75"/>
                <a:gd name="T53" fmla="*/ 100 h 111"/>
                <a:gd name="T54" fmla="*/ 49 w 75"/>
                <a:gd name="T55" fmla="*/ 97 h 111"/>
                <a:gd name="T56" fmla="*/ 42 w 75"/>
                <a:gd name="T57" fmla="*/ 92 h 111"/>
                <a:gd name="T58" fmla="*/ 35 w 75"/>
                <a:gd name="T59" fmla="*/ 85 h 111"/>
                <a:gd name="T60" fmla="*/ 29 w 75"/>
                <a:gd name="T61" fmla="*/ 78 h 111"/>
                <a:gd name="T62" fmla="*/ 23 w 75"/>
                <a:gd name="T63" fmla="*/ 70 h 111"/>
                <a:gd name="T64" fmla="*/ 17 w 75"/>
                <a:gd name="T65" fmla="*/ 60 h 111"/>
                <a:gd name="T66" fmla="*/ 13 w 75"/>
                <a:gd name="T67" fmla="*/ 50 h 111"/>
                <a:gd name="T68" fmla="*/ 11 w 75"/>
                <a:gd name="T69" fmla="*/ 39 h 111"/>
                <a:gd name="T70" fmla="*/ 10 w 75"/>
                <a:gd name="T71" fmla="*/ 28 h 111"/>
                <a:gd name="T72" fmla="*/ 10 w 75"/>
                <a:gd name="T73" fmla="*/ 16 h 111"/>
                <a:gd name="T74" fmla="*/ 13 w 75"/>
                <a:gd name="T75" fmla="*/ 4 h 111"/>
                <a:gd name="T76" fmla="*/ 5 w 75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1"/>
                <a:gd name="T119" fmla="*/ 75 w 75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1">
                  <a:moveTo>
                    <a:pt x="5" y="0"/>
                  </a:moveTo>
                  <a:lnTo>
                    <a:pt x="2" y="15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5" y="53"/>
                  </a:lnTo>
                  <a:lnTo>
                    <a:pt x="10" y="64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29" y="92"/>
                  </a:lnTo>
                  <a:lnTo>
                    <a:pt x="36" y="99"/>
                  </a:lnTo>
                  <a:lnTo>
                    <a:pt x="44" y="105"/>
                  </a:lnTo>
                  <a:lnTo>
                    <a:pt x="51" y="108"/>
                  </a:lnTo>
                  <a:lnTo>
                    <a:pt x="58" y="111"/>
                  </a:lnTo>
                  <a:lnTo>
                    <a:pt x="64" y="111"/>
                  </a:lnTo>
                  <a:lnTo>
                    <a:pt x="69" y="109"/>
                  </a:lnTo>
                  <a:lnTo>
                    <a:pt x="72" y="107"/>
                  </a:lnTo>
                  <a:lnTo>
                    <a:pt x="75" y="104"/>
                  </a:lnTo>
                  <a:lnTo>
                    <a:pt x="75" y="100"/>
                  </a:lnTo>
                  <a:lnTo>
                    <a:pt x="75" y="96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3"/>
                  </a:lnTo>
                  <a:lnTo>
                    <a:pt x="60" y="103"/>
                  </a:lnTo>
                  <a:lnTo>
                    <a:pt x="54" y="100"/>
                  </a:lnTo>
                  <a:lnTo>
                    <a:pt x="49" y="97"/>
                  </a:lnTo>
                  <a:lnTo>
                    <a:pt x="42" y="92"/>
                  </a:lnTo>
                  <a:lnTo>
                    <a:pt x="35" y="85"/>
                  </a:lnTo>
                  <a:lnTo>
                    <a:pt x="29" y="78"/>
                  </a:lnTo>
                  <a:lnTo>
                    <a:pt x="23" y="70"/>
                  </a:lnTo>
                  <a:lnTo>
                    <a:pt x="17" y="60"/>
                  </a:lnTo>
                  <a:lnTo>
                    <a:pt x="13" y="50"/>
                  </a:lnTo>
                  <a:lnTo>
                    <a:pt x="11" y="39"/>
                  </a:lnTo>
                  <a:lnTo>
                    <a:pt x="10" y="28"/>
                  </a:lnTo>
                  <a:lnTo>
                    <a:pt x="10" y="16"/>
                  </a:lnTo>
                  <a:lnTo>
                    <a:pt x="13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60" name="Freeform 1198"/>
            <p:cNvSpPr>
              <a:spLocks/>
            </p:cNvSpPr>
            <p:nvPr/>
          </p:nvSpPr>
          <p:spPr bwMode="auto">
            <a:xfrm>
              <a:off x="301" y="1998"/>
              <a:ext cx="53" cy="45"/>
            </a:xfrm>
            <a:custGeom>
              <a:avLst/>
              <a:gdLst>
                <a:gd name="T0" fmla="*/ 53 w 53"/>
                <a:gd name="T1" fmla="*/ 41 h 45"/>
                <a:gd name="T2" fmla="*/ 47 w 53"/>
                <a:gd name="T3" fmla="*/ 32 h 45"/>
                <a:gd name="T4" fmla="*/ 40 w 53"/>
                <a:gd name="T5" fmla="*/ 23 h 45"/>
                <a:gd name="T6" fmla="*/ 32 w 53"/>
                <a:gd name="T7" fmla="*/ 15 h 45"/>
                <a:gd name="T8" fmla="*/ 25 w 53"/>
                <a:gd name="T9" fmla="*/ 9 h 45"/>
                <a:gd name="T10" fmla="*/ 19 w 53"/>
                <a:gd name="T11" fmla="*/ 4 h 45"/>
                <a:gd name="T12" fmla="*/ 12 w 53"/>
                <a:gd name="T13" fmla="*/ 1 h 45"/>
                <a:gd name="T14" fmla="*/ 9 w 53"/>
                <a:gd name="T15" fmla="*/ 0 h 45"/>
                <a:gd name="T16" fmla="*/ 6 w 53"/>
                <a:gd name="T17" fmla="*/ 0 h 45"/>
                <a:gd name="T18" fmla="*/ 3 w 53"/>
                <a:gd name="T19" fmla="*/ 1 h 45"/>
                <a:gd name="T20" fmla="*/ 0 w 53"/>
                <a:gd name="T21" fmla="*/ 4 h 45"/>
                <a:gd name="T22" fmla="*/ 8 w 53"/>
                <a:gd name="T23" fmla="*/ 8 h 45"/>
                <a:gd name="T24" fmla="*/ 8 w 53"/>
                <a:gd name="T25" fmla="*/ 9 h 45"/>
                <a:gd name="T26" fmla="*/ 7 w 53"/>
                <a:gd name="T27" fmla="*/ 9 h 45"/>
                <a:gd name="T28" fmla="*/ 8 w 53"/>
                <a:gd name="T29" fmla="*/ 9 h 45"/>
                <a:gd name="T30" fmla="*/ 9 w 53"/>
                <a:gd name="T31" fmla="*/ 9 h 45"/>
                <a:gd name="T32" fmla="*/ 13 w 53"/>
                <a:gd name="T33" fmla="*/ 12 h 45"/>
                <a:gd name="T34" fmla="*/ 20 w 53"/>
                <a:gd name="T35" fmla="*/ 17 h 45"/>
                <a:gd name="T36" fmla="*/ 26 w 53"/>
                <a:gd name="T37" fmla="*/ 22 h 45"/>
                <a:gd name="T38" fmla="*/ 34 w 53"/>
                <a:gd name="T39" fmla="*/ 29 h 45"/>
                <a:gd name="T40" fmla="*/ 40 w 53"/>
                <a:gd name="T41" fmla="*/ 37 h 45"/>
                <a:gd name="T42" fmla="*/ 45 w 53"/>
                <a:gd name="T43" fmla="*/ 45 h 45"/>
                <a:gd name="T44" fmla="*/ 53 w 53"/>
                <a:gd name="T45" fmla="*/ 41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5"/>
                <a:gd name="T71" fmla="*/ 53 w 53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5">
                  <a:moveTo>
                    <a:pt x="53" y="41"/>
                  </a:moveTo>
                  <a:lnTo>
                    <a:pt x="47" y="32"/>
                  </a:lnTo>
                  <a:lnTo>
                    <a:pt x="40" y="23"/>
                  </a:lnTo>
                  <a:lnTo>
                    <a:pt x="32" y="15"/>
                  </a:lnTo>
                  <a:lnTo>
                    <a:pt x="25" y="9"/>
                  </a:lnTo>
                  <a:lnTo>
                    <a:pt x="19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0" y="4"/>
                  </a:lnTo>
                  <a:lnTo>
                    <a:pt x="8" y="8"/>
                  </a:lnTo>
                  <a:lnTo>
                    <a:pt x="8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9" y="9"/>
                  </a:lnTo>
                  <a:lnTo>
                    <a:pt x="13" y="12"/>
                  </a:lnTo>
                  <a:lnTo>
                    <a:pt x="20" y="17"/>
                  </a:lnTo>
                  <a:lnTo>
                    <a:pt x="26" y="22"/>
                  </a:lnTo>
                  <a:lnTo>
                    <a:pt x="34" y="29"/>
                  </a:lnTo>
                  <a:lnTo>
                    <a:pt x="40" y="37"/>
                  </a:lnTo>
                  <a:lnTo>
                    <a:pt x="45" y="45"/>
                  </a:lnTo>
                  <a:lnTo>
                    <a:pt x="5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61" name="Freeform 1199"/>
            <p:cNvSpPr>
              <a:spLocks/>
            </p:cNvSpPr>
            <p:nvPr/>
          </p:nvSpPr>
          <p:spPr bwMode="auto">
            <a:xfrm>
              <a:off x="346" y="2039"/>
              <a:ext cx="25" cy="60"/>
            </a:xfrm>
            <a:custGeom>
              <a:avLst/>
              <a:gdLst>
                <a:gd name="T0" fmla="*/ 25 w 25"/>
                <a:gd name="T1" fmla="*/ 59 h 60"/>
                <a:gd name="T2" fmla="*/ 23 w 25"/>
                <a:gd name="T3" fmla="*/ 55 h 60"/>
                <a:gd name="T4" fmla="*/ 23 w 25"/>
                <a:gd name="T5" fmla="*/ 49 h 60"/>
                <a:gd name="T6" fmla="*/ 22 w 25"/>
                <a:gd name="T7" fmla="*/ 41 h 60"/>
                <a:gd name="T8" fmla="*/ 20 w 25"/>
                <a:gd name="T9" fmla="*/ 34 h 60"/>
                <a:gd name="T10" fmla="*/ 18 w 25"/>
                <a:gd name="T11" fmla="*/ 26 h 60"/>
                <a:gd name="T12" fmla="*/ 16 w 25"/>
                <a:gd name="T13" fmla="*/ 17 h 60"/>
                <a:gd name="T14" fmla="*/ 12 w 25"/>
                <a:gd name="T15" fmla="*/ 8 h 60"/>
                <a:gd name="T16" fmla="*/ 8 w 25"/>
                <a:gd name="T17" fmla="*/ 0 h 60"/>
                <a:gd name="T18" fmla="*/ 0 w 25"/>
                <a:gd name="T19" fmla="*/ 4 h 60"/>
                <a:gd name="T20" fmla="*/ 4 w 25"/>
                <a:gd name="T21" fmla="*/ 12 h 60"/>
                <a:gd name="T22" fmla="*/ 8 w 25"/>
                <a:gd name="T23" fmla="*/ 19 h 60"/>
                <a:gd name="T24" fmla="*/ 10 w 25"/>
                <a:gd name="T25" fmla="*/ 28 h 60"/>
                <a:gd name="T26" fmla="*/ 12 w 25"/>
                <a:gd name="T27" fmla="*/ 36 h 60"/>
                <a:gd name="T28" fmla="*/ 13 w 25"/>
                <a:gd name="T29" fmla="*/ 44 h 60"/>
                <a:gd name="T30" fmla="*/ 14 w 25"/>
                <a:gd name="T31" fmla="*/ 50 h 60"/>
                <a:gd name="T32" fmla="*/ 15 w 25"/>
                <a:gd name="T33" fmla="*/ 56 h 60"/>
                <a:gd name="T34" fmla="*/ 16 w 25"/>
                <a:gd name="T35" fmla="*/ 60 h 60"/>
                <a:gd name="T36" fmla="*/ 25 w 25"/>
                <a:gd name="T37" fmla="*/ 59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0"/>
                <a:gd name="T59" fmla="*/ 25 w 25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0">
                  <a:moveTo>
                    <a:pt x="25" y="59"/>
                  </a:moveTo>
                  <a:lnTo>
                    <a:pt x="23" y="55"/>
                  </a:lnTo>
                  <a:lnTo>
                    <a:pt x="23" y="49"/>
                  </a:lnTo>
                  <a:lnTo>
                    <a:pt x="22" y="41"/>
                  </a:lnTo>
                  <a:lnTo>
                    <a:pt x="20" y="34"/>
                  </a:lnTo>
                  <a:lnTo>
                    <a:pt x="18" y="26"/>
                  </a:lnTo>
                  <a:lnTo>
                    <a:pt x="16" y="17"/>
                  </a:lnTo>
                  <a:lnTo>
                    <a:pt x="12" y="8"/>
                  </a:lnTo>
                  <a:lnTo>
                    <a:pt x="8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8" y="19"/>
                  </a:lnTo>
                  <a:lnTo>
                    <a:pt x="10" y="28"/>
                  </a:lnTo>
                  <a:lnTo>
                    <a:pt x="12" y="36"/>
                  </a:lnTo>
                  <a:lnTo>
                    <a:pt x="13" y="44"/>
                  </a:lnTo>
                  <a:lnTo>
                    <a:pt x="14" y="50"/>
                  </a:lnTo>
                  <a:lnTo>
                    <a:pt x="15" y="56"/>
                  </a:lnTo>
                  <a:lnTo>
                    <a:pt x="16" y="60"/>
                  </a:lnTo>
                  <a:lnTo>
                    <a:pt x="25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62" name="Freeform 1200"/>
            <p:cNvSpPr>
              <a:spLocks/>
            </p:cNvSpPr>
            <p:nvPr/>
          </p:nvSpPr>
          <p:spPr bwMode="auto">
            <a:xfrm>
              <a:off x="5442" y="2129"/>
              <a:ext cx="65" cy="106"/>
            </a:xfrm>
            <a:custGeom>
              <a:avLst/>
              <a:gdLst>
                <a:gd name="T0" fmla="*/ 0 w 65"/>
                <a:gd name="T1" fmla="*/ 96 h 106"/>
                <a:gd name="T2" fmla="*/ 0 w 65"/>
                <a:gd name="T3" fmla="*/ 100 h 106"/>
                <a:gd name="T4" fmla="*/ 0 w 65"/>
                <a:gd name="T5" fmla="*/ 102 h 106"/>
                <a:gd name="T6" fmla="*/ 1 w 65"/>
                <a:gd name="T7" fmla="*/ 104 h 106"/>
                <a:gd name="T8" fmla="*/ 2 w 65"/>
                <a:gd name="T9" fmla="*/ 105 h 106"/>
                <a:gd name="T10" fmla="*/ 6 w 65"/>
                <a:gd name="T11" fmla="*/ 106 h 106"/>
                <a:gd name="T12" fmla="*/ 11 w 65"/>
                <a:gd name="T13" fmla="*/ 106 h 106"/>
                <a:gd name="T14" fmla="*/ 17 w 65"/>
                <a:gd name="T15" fmla="*/ 104 h 106"/>
                <a:gd name="T16" fmla="*/ 24 w 65"/>
                <a:gd name="T17" fmla="*/ 100 h 106"/>
                <a:gd name="T18" fmla="*/ 30 w 65"/>
                <a:gd name="T19" fmla="*/ 95 h 106"/>
                <a:gd name="T20" fmla="*/ 38 w 65"/>
                <a:gd name="T21" fmla="*/ 89 h 106"/>
                <a:gd name="T22" fmla="*/ 44 w 65"/>
                <a:gd name="T23" fmla="*/ 80 h 106"/>
                <a:gd name="T24" fmla="*/ 50 w 65"/>
                <a:gd name="T25" fmla="*/ 71 h 106"/>
                <a:gd name="T26" fmla="*/ 57 w 65"/>
                <a:gd name="T27" fmla="*/ 61 h 106"/>
                <a:gd name="T28" fmla="*/ 61 w 65"/>
                <a:gd name="T29" fmla="*/ 50 h 106"/>
                <a:gd name="T30" fmla="*/ 63 w 65"/>
                <a:gd name="T31" fmla="*/ 39 h 106"/>
                <a:gd name="T32" fmla="*/ 65 w 65"/>
                <a:gd name="T33" fmla="*/ 27 h 106"/>
                <a:gd name="T34" fmla="*/ 64 w 65"/>
                <a:gd name="T35" fmla="*/ 15 h 106"/>
                <a:gd name="T36" fmla="*/ 61 w 65"/>
                <a:gd name="T37" fmla="*/ 2 h 106"/>
                <a:gd name="T38" fmla="*/ 60 w 65"/>
                <a:gd name="T39" fmla="*/ 1 h 106"/>
                <a:gd name="T40" fmla="*/ 59 w 65"/>
                <a:gd name="T41" fmla="*/ 0 h 106"/>
                <a:gd name="T42" fmla="*/ 57 w 65"/>
                <a:gd name="T43" fmla="*/ 0 h 106"/>
                <a:gd name="T44" fmla="*/ 55 w 65"/>
                <a:gd name="T45" fmla="*/ 1 h 106"/>
                <a:gd name="T46" fmla="*/ 48 w 65"/>
                <a:gd name="T47" fmla="*/ 3 h 106"/>
                <a:gd name="T48" fmla="*/ 42 w 65"/>
                <a:gd name="T49" fmla="*/ 8 h 106"/>
                <a:gd name="T50" fmla="*/ 36 w 65"/>
                <a:gd name="T51" fmla="*/ 14 h 106"/>
                <a:gd name="T52" fmla="*/ 28 w 65"/>
                <a:gd name="T53" fmla="*/ 22 h 106"/>
                <a:gd name="T54" fmla="*/ 22 w 65"/>
                <a:gd name="T55" fmla="*/ 29 h 106"/>
                <a:gd name="T56" fmla="*/ 16 w 65"/>
                <a:gd name="T57" fmla="*/ 38 h 106"/>
                <a:gd name="T58" fmla="*/ 11 w 65"/>
                <a:gd name="T59" fmla="*/ 47 h 106"/>
                <a:gd name="T60" fmla="*/ 8 w 65"/>
                <a:gd name="T61" fmla="*/ 55 h 106"/>
                <a:gd name="T62" fmla="*/ 6 w 65"/>
                <a:gd name="T63" fmla="*/ 63 h 106"/>
                <a:gd name="T64" fmla="*/ 4 w 65"/>
                <a:gd name="T65" fmla="*/ 72 h 106"/>
                <a:gd name="T66" fmla="*/ 2 w 65"/>
                <a:gd name="T67" fmla="*/ 80 h 106"/>
                <a:gd name="T68" fmla="*/ 1 w 65"/>
                <a:gd name="T69" fmla="*/ 86 h 106"/>
                <a:gd name="T70" fmla="*/ 1 w 65"/>
                <a:gd name="T71" fmla="*/ 92 h 106"/>
                <a:gd name="T72" fmla="*/ 0 w 65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0" y="96"/>
                  </a:moveTo>
                  <a:lnTo>
                    <a:pt x="0" y="100"/>
                  </a:lnTo>
                  <a:lnTo>
                    <a:pt x="0" y="102"/>
                  </a:lnTo>
                  <a:lnTo>
                    <a:pt x="1" y="104"/>
                  </a:lnTo>
                  <a:lnTo>
                    <a:pt x="2" y="105"/>
                  </a:lnTo>
                  <a:lnTo>
                    <a:pt x="6" y="106"/>
                  </a:lnTo>
                  <a:lnTo>
                    <a:pt x="11" y="106"/>
                  </a:lnTo>
                  <a:lnTo>
                    <a:pt x="17" y="104"/>
                  </a:lnTo>
                  <a:lnTo>
                    <a:pt x="24" y="100"/>
                  </a:lnTo>
                  <a:lnTo>
                    <a:pt x="30" y="95"/>
                  </a:lnTo>
                  <a:lnTo>
                    <a:pt x="38" y="89"/>
                  </a:lnTo>
                  <a:lnTo>
                    <a:pt x="44" y="80"/>
                  </a:lnTo>
                  <a:lnTo>
                    <a:pt x="50" y="71"/>
                  </a:lnTo>
                  <a:lnTo>
                    <a:pt x="57" y="61"/>
                  </a:lnTo>
                  <a:lnTo>
                    <a:pt x="61" y="50"/>
                  </a:lnTo>
                  <a:lnTo>
                    <a:pt x="63" y="39"/>
                  </a:lnTo>
                  <a:lnTo>
                    <a:pt x="65" y="27"/>
                  </a:lnTo>
                  <a:lnTo>
                    <a:pt x="64" y="15"/>
                  </a:lnTo>
                  <a:lnTo>
                    <a:pt x="61" y="2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8"/>
                  </a:lnTo>
                  <a:lnTo>
                    <a:pt x="36" y="14"/>
                  </a:lnTo>
                  <a:lnTo>
                    <a:pt x="28" y="22"/>
                  </a:lnTo>
                  <a:lnTo>
                    <a:pt x="22" y="29"/>
                  </a:lnTo>
                  <a:lnTo>
                    <a:pt x="16" y="38"/>
                  </a:lnTo>
                  <a:lnTo>
                    <a:pt x="11" y="47"/>
                  </a:lnTo>
                  <a:lnTo>
                    <a:pt x="8" y="55"/>
                  </a:lnTo>
                  <a:lnTo>
                    <a:pt x="6" y="63"/>
                  </a:lnTo>
                  <a:lnTo>
                    <a:pt x="4" y="72"/>
                  </a:lnTo>
                  <a:lnTo>
                    <a:pt x="2" y="80"/>
                  </a:lnTo>
                  <a:lnTo>
                    <a:pt x="1" y="86"/>
                  </a:lnTo>
                  <a:lnTo>
                    <a:pt x="1" y="92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63" name="Freeform 1201"/>
            <p:cNvSpPr>
              <a:spLocks/>
            </p:cNvSpPr>
            <p:nvPr/>
          </p:nvSpPr>
          <p:spPr bwMode="auto">
            <a:xfrm>
              <a:off x="5437" y="2130"/>
              <a:ext cx="75" cy="110"/>
            </a:xfrm>
            <a:custGeom>
              <a:avLst/>
              <a:gdLst>
                <a:gd name="T0" fmla="*/ 62 w 75"/>
                <a:gd name="T1" fmla="*/ 2 h 110"/>
                <a:gd name="T2" fmla="*/ 65 w 75"/>
                <a:gd name="T3" fmla="*/ 14 h 110"/>
                <a:gd name="T4" fmla="*/ 65 w 75"/>
                <a:gd name="T5" fmla="*/ 26 h 110"/>
                <a:gd name="T6" fmla="*/ 64 w 75"/>
                <a:gd name="T7" fmla="*/ 37 h 110"/>
                <a:gd name="T8" fmla="*/ 62 w 75"/>
                <a:gd name="T9" fmla="*/ 48 h 110"/>
                <a:gd name="T10" fmla="*/ 58 w 75"/>
                <a:gd name="T11" fmla="*/ 58 h 110"/>
                <a:gd name="T12" fmla="*/ 52 w 75"/>
                <a:gd name="T13" fmla="*/ 68 h 110"/>
                <a:gd name="T14" fmla="*/ 46 w 75"/>
                <a:gd name="T15" fmla="*/ 77 h 110"/>
                <a:gd name="T16" fmla="*/ 40 w 75"/>
                <a:gd name="T17" fmla="*/ 84 h 110"/>
                <a:gd name="T18" fmla="*/ 33 w 75"/>
                <a:gd name="T19" fmla="*/ 90 h 110"/>
                <a:gd name="T20" fmla="*/ 26 w 75"/>
                <a:gd name="T21" fmla="*/ 95 h 110"/>
                <a:gd name="T22" fmla="*/ 21 w 75"/>
                <a:gd name="T23" fmla="*/ 99 h 110"/>
                <a:gd name="T24" fmla="*/ 15 w 75"/>
                <a:gd name="T25" fmla="*/ 101 h 110"/>
                <a:gd name="T26" fmla="*/ 11 w 75"/>
                <a:gd name="T27" fmla="*/ 101 h 110"/>
                <a:gd name="T28" fmla="*/ 9 w 75"/>
                <a:gd name="T29" fmla="*/ 100 h 110"/>
                <a:gd name="T30" fmla="*/ 10 w 75"/>
                <a:gd name="T31" fmla="*/ 100 h 110"/>
                <a:gd name="T32" fmla="*/ 9 w 75"/>
                <a:gd name="T33" fmla="*/ 100 h 110"/>
                <a:gd name="T34" fmla="*/ 9 w 75"/>
                <a:gd name="T35" fmla="*/ 99 h 110"/>
                <a:gd name="T36" fmla="*/ 9 w 75"/>
                <a:gd name="T37" fmla="*/ 96 h 110"/>
                <a:gd name="T38" fmla="*/ 0 w 75"/>
                <a:gd name="T39" fmla="*/ 95 h 110"/>
                <a:gd name="T40" fmla="*/ 0 w 75"/>
                <a:gd name="T41" fmla="*/ 99 h 110"/>
                <a:gd name="T42" fmla="*/ 0 w 75"/>
                <a:gd name="T43" fmla="*/ 102 h 110"/>
                <a:gd name="T44" fmla="*/ 3 w 75"/>
                <a:gd name="T45" fmla="*/ 105 h 110"/>
                <a:gd name="T46" fmla="*/ 6 w 75"/>
                <a:gd name="T47" fmla="*/ 109 h 110"/>
                <a:gd name="T48" fmla="*/ 11 w 75"/>
                <a:gd name="T49" fmla="*/ 110 h 110"/>
                <a:gd name="T50" fmla="*/ 17 w 75"/>
                <a:gd name="T51" fmla="*/ 110 h 110"/>
                <a:gd name="T52" fmla="*/ 24 w 75"/>
                <a:gd name="T53" fmla="*/ 107 h 110"/>
                <a:gd name="T54" fmla="*/ 31 w 75"/>
                <a:gd name="T55" fmla="*/ 103 h 110"/>
                <a:gd name="T56" fmla="*/ 39 w 75"/>
                <a:gd name="T57" fmla="*/ 98 h 110"/>
                <a:gd name="T58" fmla="*/ 46 w 75"/>
                <a:gd name="T59" fmla="*/ 91 h 110"/>
                <a:gd name="T60" fmla="*/ 53 w 75"/>
                <a:gd name="T61" fmla="*/ 82 h 110"/>
                <a:gd name="T62" fmla="*/ 60 w 75"/>
                <a:gd name="T63" fmla="*/ 73 h 110"/>
                <a:gd name="T64" fmla="*/ 65 w 75"/>
                <a:gd name="T65" fmla="*/ 62 h 110"/>
                <a:gd name="T66" fmla="*/ 70 w 75"/>
                <a:gd name="T67" fmla="*/ 51 h 110"/>
                <a:gd name="T68" fmla="*/ 73 w 75"/>
                <a:gd name="T69" fmla="*/ 39 h 110"/>
                <a:gd name="T70" fmla="*/ 75 w 75"/>
                <a:gd name="T71" fmla="*/ 26 h 110"/>
                <a:gd name="T72" fmla="*/ 73 w 75"/>
                <a:gd name="T73" fmla="*/ 13 h 110"/>
                <a:gd name="T74" fmla="*/ 70 w 75"/>
                <a:gd name="T75" fmla="*/ 0 h 110"/>
                <a:gd name="T76" fmla="*/ 62 w 75"/>
                <a:gd name="T77" fmla="*/ 2 h 1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0"/>
                <a:gd name="T119" fmla="*/ 75 w 75"/>
                <a:gd name="T120" fmla="*/ 110 h 11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0">
                  <a:moveTo>
                    <a:pt x="62" y="2"/>
                  </a:moveTo>
                  <a:lnTo>
                    <a:pt x="65" y="14"/>
                  </a:lnTo>
                  <a:lnTo>
                    <a:pt x="65" y="26"/>
                  </a:lnTo>
                  <a:lnTo>
                    <a:pt x="64" y="37"/>
                  </a:lnTo>
                  <a:lnTo>
                    <a:pt x="62" y="48"/>
                  </a:lnTo>
                  <a:lnTo>
                    <a:pt x="58" y="58"/>
                  </a:lnTo>
                  <a:lnTo>
                    <a:pt x="52" y="68"/>
                  </a:lnTo>
                  <a:lnTo>
                    <a:pt x="46" y="77"/>
                  </a:lnTo>
                  <a:lnTo>
                    <a:pt x="40" y="84"/>
                  </a:lnTo>
                  <a:lnTo>
                    <a:pt x="33" y="90"/>
                  </a:lnTo>
                  <a:lnTo>
                    <a:pt x="26" y="95"/>
                  </a:lnTo>
                  <a:lnTo>
                    <a:pt x="21" y="99"/>
                  </a:lnTo>
                  <a:lnTo>
                    <a:pt x="15" y="101"/>
                  </a:lnTo>
                  <a:lnTo>
                    <a:pt x="11" y="101"/>
                  </a:lnTo>
                  <a:lnTo>
                    <a:pt x="9" y="100"/>
                  </a:lnTo>
                  <a:lnTo>
                    <a:pt x="10" y="100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6"/>
                  </a:lnTo>
                  <a:lnTo>
                    <a:pt x="0" y="95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3" y="105"/>
                  </a:lnTo>
                  <a:lnTo>
                    <a:pt x="6" y="109"/>
                  </a:lnTo>
                  <a:lnTo>
                    <a:pt x="11" y="110"/>
                  </a:lnTo>
                  <a:lnTo>
                    <a:pt x="17" y="110"/>
                  </a:lnTo>
                  <a:lnTo>
                    <a:pt x="24" y="107"/>
                  </a:lnTo>
                  <a:lnTo>
                    <a:pt x="31" y="103"/>
                  </a:lnTo>
                  <a:lnTo>
                    <a:pt x="39" y="98"/>
                  </a:lnTo>
                  <a:lnTo>
                    <a:pt x="46" y="91"/>
                  </a:lnTo>
                  <a:lnTo>
                    <a:pt x="53" y="82"/>
                  </a:lnTo>
                  <a:lnTo>
                    <a:pt x="60" y="73"/>
                  </a:lnTo>
                  <a:lnTo>
                    <a:pt x="65" y="62"/>
                  </a:lnTo>
                  <a:lnTo>
                    <a:pt x="70" y="51"/>
                  </a:lnTo>
                  <a:lnTo>
                    <a:pt x="73" y="39"/>
                  </a:lnTo>
                  <a:lnTo>
                    <a:pt x="75" y="26"/>
                  </a:lnTo>
                  <a:lnTo>
                    <a:pt x="73" y="13"/>
                  </a:lnTo>
                  <a:lnTo>
                    <a:pt x="70" y="0"/>
                  </a:lnTo>
                  <a:lnTo>
                    <a:pt x="62" y="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64" name="Freeform 1202"/>
            <p:cNvSpPr>
              <a:spLocks/>
            </p:cNvSpPr>
            <p:nvPr/>
          </p:nvSpPr>
          <p:spPr bwMode="auto">
            <a:xfrm>
              <a:off x="5454" y="2124"/>
              <a:ext cx="53" cy="45"/>
            </a:xfrm>
            <a:custGeom>
              <a:avLst/>
              <a:gdLst>
                <a:gd name="T0" fmla="*/ 8 w 53"/>
                <a:gd name="T1" fmla="*/ 45 h 45"/>
                <a:gd name="T2" fmla="*/ 13 w 53"/>
                <a:gd name="T3" fmla="*/ 38 h 45"/>
                <a:gd name="T4" fmla="*/ 19 w 53"/>
                <a:gd name="T5" fmla="*/ 30 h 45"/>
                <a:gd name="T6" fmla="*/ 27 w 53"/>
                <a:gd name="T7" fmla="*/ 22 h 45"/>
                <a:gd name="T8" fmla="*/ 33 w 53"/>
                <a:gd name="T9" fmla="*/ 17 h 45"/>
                <a:gd name="T10" fmla="*/ 40 w 53"/>
                <a:gd name="T11" fmla="*/ 12 h 45"/>
                <a:gd name="T12" fmla="*/ 44 w 53"/>
                <a:gd name="T13" fmla="*/ 10 h 45"/>
                <a:gd name="T14" fmla="*/ 45 w 53"/>
                <a:gd name="T15" fmla="*/ 9 h 45"/>
                <a:gd name="T16" fmla="*/ 46 w 53"/>
                <a:gd name="T17" fmla="*/ 9 h 45"/>
                <a:gd name="T18" fmla="*/ 45 w 53"/>
                <a:gd name="T19" fmla="*/ 9 h 45"/>
                <a:gd name="T20" fmla="*/ 45 w 53"/>
                <a:gd name="T21" fmla="*/ 8 h 45"/>
                <a:gd name="T22" fmla="*/ 53 w 53"/>
                <a:gd name="T23" fmla="*/ 6 h 45"/>
                <a:gd name="T24" fmla="*/ 50 w 53"/>
                <a:gd name="T25" fmla="*/ 3 h 45"/>
                <a:gd name="T26" fmla="*/ 47 w 53"/>
                <a:gd name="T27" fmla="*/ 0 h 45"/>
                <a:gd name="T28" fmla="*/ 44 w 53"/>
                <a:gd name="T29" fmla="*/ 0 h 45"/>
                <a:gd name="T30" fmla="*/ 41 w 53"/>
                <a:gd name="T31" fmla="*/ 1 h 45"/>
                <a:gd name="T32" fmla="*/ 34 w 53"/>
                <a:gd name="T33" fmla="*/ 5 h 45"/>
                <a:gd name="T34" fmla="*/ 28 w 53"/>
                <a:gd name="T35" fmla="*/ 9 h 45"/>
                <a:gd name="T36" fmla="*/ 21 w 53"/>
                <a:gd name="T37" fmla="*/ 16 h 45"/>
                <a:gd name="T38" fmla="*/ 13 w 53"/>
                <a:gd name="T39" fmla="*/ 23 h 45"/>
                <a:gd name="T40" fmla="*/ 6 w 53"/>
                <a:gd name="T41" fmla="*/ 32 h 45"/>
                <a:gd name="T42" fmla="*/ 0 w 53"/>
                <a:gd name="T43" fmla="*/ 41 h 45"/>
                <a:gd name="T44" fmla="*/ 8 w 53"/>
                <a:gd name="T45" fmla="*/ 45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5"/>
                <a:gd name="T71" fmla="*/ 53 w 53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5">
                  <a:moveTo>
                    <a:pt x="8" y="45"/>
                  </a:moveTo>
                  <a:lnTo>
                    <a:pt x="13" y="38"/>
                  </a:lnTo>
                  <a:lnTo>
                    <a:pt x="19" y="30"/>
                  </a:lnTo>
                  <a:lnTo>
                    <a:pt x="27" y="22"/>
                  </a:lnTo>
                  <a:lnTo>
                    <a:pt x="33" y="17"/>
                  </a:lnTo>
                  <a:lnTo>
                    <a:pt x="40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53" y="6"/>
                  </a:lnTo>
                  <a:lnTo>
                    <a:pt x="50" y="3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5"/>
                  </a:lnTo>
                  <a:lnTo>
                    <a:pt x="28" y="9"/>
                  </a:lnTo>
                  <a:lnTo>
                    <a:pt x="21" y="16"/>
                  </a:lnTo>
                  <a:lnTo>
                    <a:pt x="13" y="23"/>
                  </a:lnTo>
                  <a:lnTo>
                    <a:pt x="6" y="32"/>
                  </a:lnTo>
                  <a:lnTo>
                    <a:pt x="0" y="41"/>
                  </a:lnTo>
                  <a:lnTo>
                    <a:pt x="8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65" name="Freeform 1203"/>
            <p:cNvSpPr>
              <a:spLocks/>
            </p:cNvSpPr>
            <p:nvPr/>
          </p:nvSpPr>
          <p:spPr bwMode="auto">
            <a:xfrm>
              <a:off x="5437" y="2165"/>
              <a:ext cx="25" cy="61"/>
            </a:xfrm>
            <a:custGeom>
              <a:avLst/>
              <a:gdLst>
                <a:gd name="T0" fmla="*/ 9 w 25"/>
                <a:gd name="T1" fmla="*/ 61 h 61"/>
                <a:gd name="T2" fmla="*/ 10 w 25"/>
                <a:gd name="T3" fmla="*/ 57 h 61"/>
                <a:gd name="T4" fmla="*/ 11 w 25"/>
                <a:gd name="T5" fmla="*/ 50 h 61"/>
                <a:gd name="T6" fmla="*/ 12 w 25"/>
                <a:gd name="T7" fmla="*/ 44 h 61"/>
                <a:gd name="T8" fmla="*/ 13 w 25"/>
                <a:gd name="T9" fmla="*/ 36 h 61"/>
                <a:gd name="T10" fmla="*/ 15 w 25"/>
                <a:gd name="T11" fmla="*/ 28 h 61"/>
                <a:gd name="T12" fmla="*/ 17 w 25"/>
                <a:gd name="T13" fmla="*/ 21 h 61"/>
                <a:gd name="T14" fmla="*/ 21 w 25"/>
                <a:gd name="T15" fmla="*/ 12 h 61"/>
                <a:gd name="T16" fmla="*/ 25 w 25"/>
                <a:gd name="T17" fmla="*/ 4 h 61"/>
                <a:gd name="T18" fmla="*/ 17 w 25"/>
                <a:gd name="T19" fmla="*/ 0 h 61"/>
                <a:gd name="T20" fmla="*/ 13 w 25"/>
                <a:gd name="T21" fmla="*/ 9 h 61"/>
                <a:gd name="T22" fmla="*/ 9 w 25"/>
                <a:gd name="T23" fmla="*/ 18 h 61"/>
                <a:gd name="T24" fmla="*/ 7 w 25"/>
                <a:gd name="T25" fmla="*/ 26 h 61"/>
                <a:gd name="T26" fmla="*/ 5 w 25"/>
                <a:gd name="T27" fmla="*/ 35 h 61"/>
                <a:gd name="T28" fmla="*/ 3 w 25"/>
                <a:gd name="T29" fmla="*/ 43 h 61"/>
                <a:gd name="T30" fmla="*/ 2 w 25"/>
                <a:gd name="T31" fmla="*/ 49 h 61"/>
                <a:gd name="T32" fmla="*/ 2 w 25"/>
                <a:gd name="T33" fmla="*/ 56 h 61"/>
                <a:gd name="T34" fmla="*/ 0 w 25"/>
                <a:gd name="T35" fmla="*/ 60 h 61"/>
                <a:gd name="T36" fmla="*/ 9 w 25"/>
                <a:gd name="T37" fmla="*/ 61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1"/>
                <a:gd name="T59" fmla="*/ 25 w 25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1">
                  <a:moveTo>
                    <a:pt x="9" y="61"/>
                  </a:moveTo>
                  <a:lnTo>
                    <a:pt x="10" y="57"/>
                  </a:lnTo>
                  <a:lnTo>
                    <a:pt x="11" y="50"/>
                  </a:lnTo>
                  <a:lnTo>
                    <a:pt x="12" y="44"/>
                  </a:lnTo>
                  <a:lnTo>
                    <a:pt x="13" y="36"/>
                  </a:lnTo>
                  <a:lnTo>
                    <a:pt x="15" y="28"/>
                  </a:lnTo>
                  <a:lnTo>
                    <a:pt x="17" y="21"/>
                  </a:lnTo>
                  <a:lnTo>
                    <a:pt x="21" y="12"/>
                  </a:lnTo>
                  <a:lnTo>
                    <a:pt x="25" y="4"/>
                  </a:lnTo>
                  <a:lnTo>
                    <a:pt x="17" y="0"/>
                  </a:lnTo>
                  <a:lnTo>
                    <a:pt x="13" y="9"/>
                  </a:lnTo>
                  <a:lnTo>
                    <a:pt x="9" y="18"/>
                  </a:lnTo>
                  <a:lnTo>
                    <a:pt x="7" y="26"/>
                  </a:lnTo>
                  <a:lnTo>
                    <a:pt x="5" y="35"/>
                  </a:lnTo>
                  <a:lnTo>
                    <a:pt x="3" y="43"/>
                  </a:lnTo>
                  <a:lnTo>
                    <a:pt x="2" y="49"/>
                  </a:lnTo>
                  <a:lnTo>
                    <a:pt x="2" y="56"/>
                  </a:lnTo>
                  <a:lnTo>
                    <a:pt x="0" y="60"/>
                  </a:lnTo>
                  <a:lnTo>
                    <a:pt x="9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66" name="Freeform 1204"/>
            <p:cNvSpPr>
              <a:spLocks/>
            </p:cNvSpPr>
            <p:nvPr/>
          </p:nvSpPr>
          <p:spPr bwMode="auto">
            <a:xfrm>
              <a:off x="301" y="3095"/>
              <a:ext cx="65" cy="107"/>
            </a:xfrm>
            <a:custGeom>
              <a:avLst/>
              <a:gdLst>
                <a:gd name="T0" fmla="*/ 65 w 65"/>
                <a:gd name="T1" fmla="*/ 96 h 107"/>
                <a:gd name="T2" fmla="*/ 65 w 65"/>
                <a:gd name="T3" fmla="*/ 99 h 107"/>
                <a:gd name="T4" fmla="*/ 65 w 65"/>
                <a:gd name="T5" fmla="*/ 101 h 107"/>
                <a:gd name="T6" fmla="*/ 64 w 65"/>
                <a:gd name="T7" fmla="*/ 103 h 107"/>
                <a:gd name="T8" fmla="*/ 63 w 65"/>
                <a:gd name="T9" fmla="*/ 104 h 107"/>
                <a:gd name="T10" fmla="*/ 59 w 65"/>
                <a:gd name="T11" fmla="*/ 107 h 107"/>
                <a:gd name="T12" fmla="*/ 54 w 65"/>
                <a:gd name="T13" fmla="*/ 105 h 107"/>
                <a:gd name="T14" fmla="*/ 48 w 65"/>
                <a:gd name="T15" fmla="*/ 103 h 107"/>
                <a:gd name="T16" fmla="*/ 41 w 65"/>
                <a:gd name="T17" fmla="*/ 100 h 107"/>
                <a:gd name="T18" fmla="*/ 35 w 65"/>
                <a:gd name="T19" fmla="*/ 94 h 107"/>
                <a:gd name="T20" fmla="*/ 27 w 65"/>
                <a:gd name="T21" fmla="*/ 88 h 107"/>
                <a:gd name="T22" fmla="*/ 21 w 65"/>
                <a:gd name="T23" fmla="*/ 80 h 107"/>
                <a:gd name="T24" fmla="*/ 15 w 65"/>
                <a:gd name="T25" fmla="*/ 71 h 107"/>
                <a:gd name="T26" fmla="*/ 8 w 65"/>
                <a:gd name="T27" fmla="*/ 62 h 107"/>
                <a:gd name="T28" fmla="*/ 4 w 65"/>
                <a:gd name="T29" fmla="*/ 51 h 107"/>
                <a:gd name="T30" fmla="*/ 2 w 65"/>
                <a:gd name="T31" fmla="*/ 38 h 107"/>
                <a:gd name="T32" fmla="*/ 0 w 65"/>
                <a:gd name="T33" fmla="*/ 26 h 107"/>
                <a:gd name="T34" fmla="*/ 1 w 65"/>
                <a:gd name="T35" fmla="*/ 14 h 107"/>
                <a:gd name="T36" fmla="*/ 4 w 65"/>
                <a:gd name="T37" fmla="*/ 1 h 107"/>
                <a:gd name="T38" fmla="*/ 5 w 65"/>
                <a:gd name="T39" fmla="*/ 0 h 107"/>
                <a:gd name="T40" fmla="*/ 6 w 65"/>
                <a:gd name="T41" fmla="*/ 0 h 107"/>
                <a:gd name="T42" fmla="*/ 8 w 65"/>
                <a:gd name="T43" fmla="*/ 0 h 107"/>
                <a:gd name="T44" fmla="*/ 10 w 65"/>
                <a:gd name="T45" fmla="*/ 0 h 107"/>
                <a:gd name="T46" fmla="*/ 17 w 65"/>
                <a:gd name="T47" fmla="*/ 3 h 107"/>
                <a:gd name="T48" fmla="*/ 23 w 65"/>
                <a:gd name="T49" fmla="*/ 8 h 107"/>
                <a:gd name="T50" fmla="*/ 29 w 65"/>
                <a:gd name="T51" fmla="*/ 14 h 107"/>
                <a:gd name="T52" fmla="*/ 37 w 65"/>
                <a:gd name="T53" fmla="*/ 21 h 107"/>
                <a:gd name="T54" fmla="*/ 43 w 65"/>
                <a:gd name="T55" fmla="*/ 30 h 107"/>
                <a:gd name="T56" fmla="*/ 49 w 65"/>
                <a:gd name="T57" fmla="*/ 38 h 107"/>
                <a:gd name="T58" fmla="*/ 54 w 65"/>
                <a:gd name="T59" fmla="*/ 46 h 107"/>
                <a:gd name="T60" fmla="*/ 57 w 65"/>
                <a:gd name="T61" fmla="*/ 55 h 107"/>
                <a:gd name="T62" fmla="*/ 59 w 65"/>
                <a:gd name="T63" fmla="*/ 63 h 107"/>
                <a:gd name="T64" fmla="*/ 61 w 65"/>
                <a:gd name="T65" fmla="*/ 71 h 107"/>
                <a:gd name="T66" fmla="*/ 63 w 65"/>
                <a:gd name="T67" fmla="*/ 79 h 107"/>
                <a:gd name="T68" fmla="*/ 64 w 65"/>
                <a:gd name="T69" fmla="*/ 86 h 107"/>
                <a:gd name="T70" fmla="*/ 64 w 65"/>
                <a:gd name="T71" fmla="*/ 91 h 107"/>
                <a:gd name="T72" fmla="*/ 65 w 65"/>
                <a:gd name="T73" fmla="*/ 96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65" y="96"/>
                  </a:moveTo>
                  <a:lnTo>
                    <a:pt x="65" y="99"/>
                  </a:lnTo>
                  <a:lnTo>
                    <a:pt x="65" y="101"/>
                  </a:lnTo>
                  <a:lnTo>
                    <a:pt x="64" y="103"/>
                  </a:lnTo>
                  <a:lnTo>
                    <a:pt x="63" y="104"/>
                  </a:lnTo>
                  <a:lnTo>
                    <a:pt x="59" y="107"/>
                  </a:lnTo>
                  <a:lnTo>
                    <a:pt x="54" y="105"/>
                  </a:lnTo>
                  <a:lnTo>
                    <a:pt x="48" y="103"/>
                  </a:lnTo>
                  <a:lnTo>
                    <a:pt x="41" y="100"/>
                  </a:lnTo>
                  <a:lnTo>
                    <a:pt x="35" y="94"/>
                  </a:lnTo>
                  <a:lnTo>
                    <a:pt x="27" y="88"/>
                  </a:lnTo>
                  <a:lnTo>
                    <a:pt x="21" y="80"/>
                  </a:lnTo>
                  <a:lnTo>
                    <a:pt x="15" y="71"/>
                  </a:lnTo>
                  <a:lnTo>
                    <a:pt x="8" y="62"/>
                  </a:lnTo>
                  <a:lnTo>
                    <a:pt x="4" y="51"/>
                  </a:lnTo>
                  <a:lnTo>
                    <a:pt x="2" y="38"/>
                  </a:lnTo>
                  <a:lnTo>
                    <a:pt x="0" y="26"/>
                  </a:lnTo>
                  <a:lnTo>
                    <a:pt x="1" y="14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7" y="3"/>
                  </a:lnTo>
                  <a:lnTo>
                    <a:pt x="23" y="8"/>
                  </a:lnTo>
                  <a:lnTo>
                    <a:pt x="29" y="14"/>
                  </a:lnTo>
                  <a:lnTo>
                    <a:pt x="37" y="21"/>
                  </a:lnTo>
                  <a:lnTo>
                    <a:pt x="43" y="30"/>
                  </a:lnTo>
                  <a:lnTo>
                    <a:pt x="49" y="38"/>
                  </a:lnTo>
                  <a:lnTo>
                    <a:pt x="54" y="46"/>
                  </a:lnTo>
                  <a:lnTo>
                    <a:pt x="57" y="55"/>
                  </a:lnTo>
                  <a:lnTo>
                    <a:pt x="59" y="63"/>
                  </a:lnTo>
                  <a:lnTo>
                    <a:pt x="61" y="71"/>
                  </a:lnTo>
                  <a:lnTo>
                    <a:pt x="63" y="79"/>
                  </a:lnTo>
                  <a:lnTo>
                    <a:pt x="64" y="86"/>
                  </a:lnTo>
                  <a:lnTo>
                    <a:pt x="64" y="91"/>
                  </a:lnTo>
                  <a:lnTo>
                    <a:pt x="65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67" name="Freeform 1205"/>
            <p:cNvSpPr>
              <a:spLocks/>
            </p:cNvSpPr>
            <p:nvPr/>
          </p:nvSpPr>
          <p:spPr bwMode="auto">
            <a:xfrm>
              <a:off x="296" y="3095"/>
              <a:ext cx="75" cy="111"/>
            </a:xfrm>
            <a:custGeom>
              <a:avLst/>
              <a:gdLst>
                <a:gd name="T0" fmla="*/ 5 w 75"/>
                <a:gd name="T1" fmla="*/ 0 h 111"/>
                <a:gd name="T2" fmla="*/ 2 w 75"/>
                <a:gd name="T3" fmla="*/ 13 h 111"/>
                <a:gd name="T4" fmla="*/ 0 w 75"/>
                <a:gd name="T5" fmla="*/ 26 h 111"/>
                <a:gd name="T6" fmla="*/ 2 w 75"/>
                <a:gd name="T7" fmla="*/ 40 h 111"/>
                <a:gd name="T8" fmla="*/ 5 w 75"/>
                <a:gd name="T9" fmla="*/ 52 h 111"/>
                <a:gd name="T10" fmla="*/ 10 w 75"/>
                <a:gd name="T11" fmla="*/ 63 h 111"/>
                <a:gd name="T12" fmla="*/ 15 w 75"/>
                <a:gd name="T13" fmla="*/ 74 h 111"/>
                <a:gd name="T14" fmla="*/ 22 w 75"/>
                <a:gd name="T15" fmla="*/ 82 h 111"/>
                <a:gd name="T16" fmla="*/ 29 w 75"/>
                <a:gd name="T17" fmla="*/ 91 h 111"/>
                <a:gd name="T18" fmla="*/ 36 w 75"/>
                <a:gd name="T19" fmla="*/ 98 h 111"/>
                <a:gd name="T20" fmla="*/ 44 w 75"/>
                <a:gd name="T21" fmla="*/ 103 h 111"/>
                <a:gd name="T22" fmla="*/ 51 w 75"/>
                <a:gd name="T23" fmla="*/ 108 h 111"/>
                <a:gd name="T24" fmla="*/ 58 w 75"/>
                <a:gd name="T25" fmla="*/ 110 h 111"/>
                <a:gd name="T26" fmla="*/ 64 w 75"/>
                <a:gd name="T27" fmla="*/ 111 h 111"/>
                <a:gd name="T28" fmla="*/ 70 w 75"/>
                <a:gd name="T29" fmla="*/ 109 h 111"/>
                <a:gd name="T30" fmla="*/ 72 w 75"/>
                <a:gd name="T31" fmla="*/ 105 h 111"/>
                <a:gd name="T32" fmla="*/ 75 w 75"/>
                <a:gd name="T33" fmla="*/ 102 h 111"/>
                <a:gd name="T34" fmla="*/ 75 w 75"/>
                <a:gd name="T35" fmla="*/ 99 h 111"/>
                <a:gd name="T36" fmla="*/ 75 w 75"/>
                <a:gd name="T37" fmla="*/ 96 h 111"/>
                <a:gd name="T38" fmla="*/ 66 w 75"/>
                <a:gd name="T39" fmla="*/ 97 h 111"/>
                <a:gd name="T40" fmla="*/ 66 w 75"/>
                <a:gd name="T41" fmla="*/ 99 h 111"/>
                <a:gd name="T42" fmla="*/ 66 w 75"/>
                <a:gd name="T43" fmla="*/ 100 h 111"/>
                <a:gd name="T44" fmla="*/ 65 w 75"/>
                <a:gd name="T45" fmla="*/ 101 h 111"/>
                <a:gd name="T46" fmla="*/ 66 w 75"/>
                <a:gd name="T47" fmla="*/ 101 h 111"/>
                <a:gd name="T48" fmla="*/ 64 w 75"/>
                <a:gd name="T49" fmla="*/ 101 h 111"/>
                <a:gd name="T50" fmla="*/ 60 w 75"/>
                <a:gd name="T51" fmla="*/ 101 h 111"/>
                <a:gd name="T52" fmla="*/ 54 w 75"/>
                <a:gd name="T53" fmla="*/ 99 h 111"/>
                <a:gd name="T54" fmla="*/ 49 w 75"/>
                <a:gd name="T55" fmla="*/ 96 h 111"/>
                <a:gd name="T56" fmla="*/ 42 w 75"/>
                <a:gd name="T57" fmla="*/ 91 h 111"/>
                <a:gd name="T58" fmla="*/ 35 w 75"/>
                <a:gd name="T59" fmla="*/ 85 h 111"/>
                <a:gd name="T60" fmla="*/ 29 w 75"/>
                <a:gd name="T61" fmla="*/ 77 h 111"/>
                <a:gd name="T62" fmla="*/ 23 w 75"/>
                <a:gd name="T63" fmla="*/ 68 h 111"/>
                <a:gd name="T64" fmla="*/ 17 w 75"/>
                <a:gd name="T65" fmla="*/ 59 h 111"/>
                <a:gd name="T66" fmla="*/ 13 w 75"/>
                <a:gd name="T67" fmla="*/ 48 h 111"/>
                <a:gd name="T68" fmla="*/ 11 w 75"/>
                <a:gd name="T69" fmla="*/ 38 h 111"/>
                <a:gd name="T70" fmla="*/ 10 w 75"/>
                <a:gd name="T71" fmla="*/ 26 h 111"/>
                <a:gd name="T72" fmla="*/ 10 w 75"/>
                <a:gd name="T73" fmla="*/ 15 h 111"/>
                <a:gd name="T74" fmla="*/ 13 w 75"/>
                <a:gd name="T75" fmla="*/ 3 h 111"/>
                <a:gd name="T76" fmla="*/ 5 w 75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1"/>
                <a:gd name="T119" fmla="*/ 75 w 75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1">
                  <a:moveTo>
                    <a:pt x="5" y="0"/>
                  </a:moveTo>
                  <a:lnTo>
                    <a:pt x="2" y="13"/>
                  </a:lnTo>
                  <a:lnTo>
                    <a:pt x="0" y="26"/>
                  </a:lnTo>
                  <a:lnTo>
                    <a:pt x="2" y="40"/>
                  </a:lnTo>
                  <a:lnTo>
                    <a:pt x="5" y="52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2"/>
                  </a:lnTo>
                  <a:lnTo>
                    <a:pt x="29" y="91"/>
                  </a:lnTo>
                  <a:lnTo>
                    <a:pt x="36" y="98"/>
                  </a:lnTo>
                  <a:lnTo>
                    <a:pt x="44" y="103"/>
                  </a:lnTo>
                  <a:lnTo>
                    <a:pt x="51" y="108"/>
                  </a:lnTo>
                  <a:lnTo>
                    <a:pt x="58" y="110"/>
                  </a:lnTo>
                  <a:lnTo>
                    <a:pt x="64" y="111"/>
                  </a:lnTo>
                  <a:lnTo>
                    <a:pt x="70" y="109"/>
                  </a:lnTo>
                  <a:lnTo>
                    <a:pt x="72" y="105"/>
                  </a:lnTo>
                  <a:lnTo>
                    <a:pt x="75" y="102"/>
                  </a:lnTo>
                  <a:lnTo>
                    <a:pt x="75" y="99"/>
                  </a:lnTo>
                  <a:lnTo>
                    <a:pt x="75" y="96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1"/>
                  </a:lnTo>
                  <a:lnTo>
                    <a:pt x="60" y="101"/>
                  </a:lnTo>
                  <a:lnTo>
                    <a:pt x="54" y="99"/>
                  </a:lnTo>
                  <a:lnTo>
                    <a:pt x="49" y="96"/>
                  </a:lnTo>
                  <a:lnTo>
                    <a:pt x="42" y="91"/>
                  </a:lnTo>
                  <a:lnTo>
                    <a:pt x="35" y="85"/>
                  </a:lnTo>
                  <a:lnTo>
                    <a:pt x="29" y="77"/>
                  </a:lnTo>
                  <a:lnTo>
                    <a:pt x="23" y="68"/>
                  </a:lnTo>
                  <a:lnTo>
                    <a:pt x="17" y="59"/>
                  </a:lnTo>
                  <a:lnTo>
                    <a:pt x="13" y="48"/>
                  </a:lnTo>
                  <a:lnTo>
                    <a:pt x="11" y="38"/>
                  </a:lnTo>
                  <a:lnTo>
                    <a:pt x="10" y="26"/>
                  </a:lnTo>
                  <a:lnTo>
                    <a:pt x="10" y="15"/>
                  </a:lnTo>
                  <a:lnTo>
                    <a:pt x="13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68" name="Freeform 1206"/>
            <p:cNvSpPr>
              <a:spLocks/>
            </p:cNvSpPr>
            <p:nvPr/>
          </p:nvSpPr>
          <p:spPr bwMode="auto">
            <a:xfrm>
              <a:off x="301" y="3090"/>
              <a:ext cx="53" cy="46"/>
            </a:xfrm>
            <a:custGeom>
              <a:avLst/>
              <a:gdLst>
                <a:gd name="T0" fmla="*/ 53 w 53"/>
                <a:gd name="T1" fmla="*/ 40 h 46"/>
                <a:gd name="T2" fmla="*/ 47 w 53"/>
                <a:gd name="T3" fmla="*/ 31 h 46"/>
                <a:gd name="T4" fmla="*/ 40 w 53"/>
                <a:gd name="T5" fmla="*/ 23 h 46"/>
                <a:gd name="T6" fmla="*/ 32 w 53"/>
                <a:gd name="T7" fmla="*/ 16 h 46"/>
                <a:gd name="T8" fmla="*/ 25 w 53"/>
                <a:gd name="T9" fmla="*/ 9 h 46"/>
                <a:gd name="T10" fmla="*/ 19 w 53"/>
                <a:gd name="T11" fmla="*/ 4 h 46"/>
                <a:gd name="T12" fmla="*/ 12 w 53"/>
                <a:gd name="T13" fmla="*/ 1 h 46"/>
                <a:gd name="T14" fmla="*/ 9 w 53"/>
                <a:gd name="T15" fmla="*/ 0 h 46"/>
                <a:gd name="T16" fmla="*/ 6 w 53"/>
                <a:gd name="T17" fmla="*/ 0 h 46"/>
                <a:gd name="T18" fmla="*/ 3 w 53"/>
                <a:gd name="T19" fmla="*/ 2 h 46"/>
                <a:gd name="T20" fmla="*/ 0 w 53"/>
                <a:gd name="T21" fmla="*/ 5 h 46"/>
                <a:gd name="T22" fmla="*/ 8 w 53"/>
                <a:gd name="T23" fmla="*/ 8 h 46"/>
                <a:gd name="T24" fmla="*/ 7 w 53"/>
                <a:gd name="T25" fmla="*/ 9 h 46"/>
                <a:gd name="T26" fmla="*/ 8 w 53"/>
                <a:gd name="T27" fmla="*/ 9 h 46"/>
                <a:gd name="T28" fmla="*/ 9 w 53"/>
                <a:gd name="T29" fmla="*/ 9 h 46"/>
                <a:gd name="T30" fmla="*/ 13 w 53"/>
                <a:gd name="T31" fmla="*/ 12 h 46"/>
                <a:gd name="T32" fmla="*/ 20 w 53"/>
                <a:gd name="T33" fmla="*/ 16 h 46"/>
                <a:gd name="T34" fmla="*/ 27 w 53"/>
                <a:gd name="T35" fmla="*/ 23 h 46"/>
                <a:gd name="T36" fmla="*/ 34 w 53"/>
                <a:gd name="T37" fmla="*/ 29 h 46"/>
                <a:gd name="T38" fmla="*/ 40 w 53"/>
                <a:gd name="T39" fmla="*/ 37 h 46"/>
                <a:gd name="T40" fmla="*/ 45 w 53"/>
                <a:gd name="T41" fmla="*/ 46 h 46"/>
                <a:gd name="T42" fmla="*/ 53 w 53"/>
                <a:gd name="T43" fmla="*/ 40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6"/>
                <a:gd name="T68" fmla="*/ 53 w 53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6">
                  <a:moveTo>
                    <a:pt x="53" y="40"/>
                  </a:moveTo>
                  <a:lnTo>
                    <a:pt x="47" y="31"/>
                  </a:lnTo>
                  <a:lnTo>
                    <a:pt x="40" y="23"/>
                  </a:lnTo>
                  <a:lnTo>
                    <a:pt x="32" y="16"/>
                  </a:lnTo>
                  <a:lnTo>
                    <a:pt x="25" y="9"/>
                  </a:lnTo>
                  <a:lnTo>
                    <a:pt x="19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8" y="8"/>
                  </a:lnTo>
                  <a:lnTo>
                    <a:pt x="7" y="9"/>
                  </a:lnTo>
                  <a:lnTo>
                    <a:pt x="8" y="9"/>
                  </a:lnTo>
                  <a:lnTo>
                    <a:pt x="9" y="9"/>
                  </a:lnTo>
                  <a:lnTo>
                    <a:pt x="13" y="12"/>
                  </a:lnTo>
                  <a:lnTo>
                    <a:pt x="20" y="16"/>
                  </a:lnTo>
                  <a:lnTo>
                    <a:pt x="27" y="23"/>
                  </a:lnTo>
                  <a:lnTo>
                    <a:pt x="34" y="29"/>
                  </a:lnTo>
                  <a:lnTo>
                    <a:pt x="40" y="37"/>
                  </a:lnTo>
                  <a:lnTo>
                    <a:pt x="45" y="46"/>
                  </a:lnTo>
                  <a:lnTo>
                    <a:pt x="53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69" name="Freeform 1207"/>
            <p:cNvSpPr>
              <a:spLocks/>
            </p:cNvSpPr>
            <p:nvPr/>
          </p:nvSpPr>
          <p:spPr bwMode="auto">
            <a:xfrm>
              <a:off x="346" y="3130"/>
              <a:ext cx="25" cy="62"/>
            </a:xfrm>
            <a:custGeom>
              <a:avLst/>
              <a:gdLst>
                <a:gd name="T0" fmla="*/ 25 w 25"/>
                <a:gd name="T1" fmla="*/ 61 h 62"/>
                <a:gd name="T2" fmla="*/ 23 w 25"/>
                <a:gd name="T3" fmla="*/ 56 h 62"/>
                <a:gd name="T4" fmla="*/ 23 w 25"/>
                <a:gd name="T5" fmla="*/ 50 h 62"/>
                <a:gd name="T6" fmla="*/ 22 w 25"/>
                <a:gd name="T7" fmla="*/ 43 h 62"/>
                <a:gd name="T8" fmla="*/ 20 w 25"/>
                <a:gd name="T9" fmla="*/ 35 h 62"/>
                <a:gd name="T10" fmla="*/ 18 w 25"/>
                <a:gd name="T11" fmla="*/ 27 h 62"/>
                <a:gd name="T12" fmla="*/ 16 w 25"/>
                <a:gd name="T13" fmla="*/ 18 h 62"/>
                <a:gd name="T14" fmla="*/ 12 w 25"/>
                <a:gd name="T15" fmla="*/ 9 h 62"/>
                <a:gd name="T16" fmla="*/ 8 w 25"/>
                <a:gd name="T17" fmla="*/ 0 h 62"/>
                <a:gd name="T18" fmla="*/ 0 w 25"/>
                <a:gd name="T19" fmla="*/ 6 h 62"/>
                <a:gd name="T20" fmla="*/ 4 w 25"/>
                <a:gd name="T21" fmla="*/ 13 h 62"/>
                <a:gd name="T22" fmla="*/ 8 w 25"/>
                <a:gd name="T23" fmla="*/ 21 h 62"/>
                <a:gd name="T24" fmla="*/ 10 w 25"/>
                <a:gd name="T25" fmla="*/ 29 h 62"/>
                <a:gd name="T26" fmla="*/ 12 w 25"/>
                <a:gd name="T27" fmla="*/ 37 h 62"/>
                <a:gd name="T28" fmla="*/ 13 w 25"/>
                <a:gd name="T29" fmla="*/ 45 h 62"/>
                <a:gd name="T30" fmla="*/ 14 w 25"/>
                <a:gd name="T31" fmla="*/ 52 h 62"/>
                <a:gd name="T32" fmla="*/ 15 w 25"/>
                <a:gd name="T33" fmla="*/ 57 h 62"/>
                <a:gd name="T34" fmla="*/ 16 w 25"/>
                <a:gd name="T35" fmla="*/ 62 h 62"/>
                <a:gd name="T36" fmla="*/ 25 w 25"/>
                <a:gd name="T37" fmla="*/ 61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2"/>
                <a:gd name="T59" fmla="*/ 25 w 25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2">
                  <a:moveTo>
                    <a:pt x="25" y="61"/>
                  </a:moveTo>
                  <a:lnTo>
                    <a:pt x="23" y="56"/>
                  </a:lnTo>
                  <a:lnTo>
                    <a:pt x="23" y="50"/>
                  </a:lnTo>
                  <a:lnTo>
                    <a:pt x="22" y="43"/>
                  </a:lnTo>
                  <a:lnTo>
                    <a:pt x="20" y="35"/>
                  </a:lnTo>
                  <a:lnTo>
                    <a:pt x="18" y="27"/>
                  </a:lnTo>
                  <a:lnTo>
                    <a:pt x="16" y="18"/>
                  </a:lnTo>
                  <a:lnTo>
                    <a:pt x="12" y="9"/>
                  </a:lnTo>
                  <a:lnTo>
                    <a:pt x="8" y="0"/>
                  </a:lnTo>
                  <a:lnTo>
                    <a:pt x="0" y="6"/>
                  </a:lnTo>
                  <a:lnTo>
                    <a:pt x="4" y="13"/>
                  </a:lnTo>
                  <a:lnTo>
                    <a:pt x="8" y="21"/>
                  </a:lnTo>
                  <a:lnTo>
                    <a:pt x="10" y="29"/>
                  </a:lnTo>
                  <a:lnTo>
                    <a:pt x="12" y="37"/>
                  </a:lnTo>
                  <a:lnTo>
                    <a:pt x="13" y="45"/>
                  </a:lnTo>
                  <a:lnTo>
                    <a:pt x="14" y="52"/>
                  </a:lnTo>
                  <a:lnTo>
                    <a:pt x="15" y="57"/>
                  </a:lnTo>
                  <a:lnTo>
                    <a:pt x="16" y="62"/>
                  </a:lnTo>
                  <a:lnTo>
                    <a:pt x="25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70" name="Freeform 1208"/>
            <p:cNvSpPr>
              <a:spLocks/>
            </p:cNvSpPr>
            <p:nvPr/>
          </p:nvSpPr>
          <p:spPr bwMode="auto">
            <a:xfrm>
              <a:off x="5442" y="3221"/>
              <a:ext cx="65" cy="107"/>
            </a:xfrm>
            <a:custGeom>
              <a:avLst/>
              <a:gdLst>
                <a:gd name="T0" fmla="*/ 0 w 65"/>
                <a:gd name="T1" fmla="*/ 97 h 107"/>
                <a:gd name="T2" fmla="*/ 0 w 65"/>
                <a:gd name="T3" fmla="*/ 99 h 107"/>
                <a:gd name="T4" fmla="*/ 0 w 65"/>
                <a:gd name="T5" fmla="*/ 102 h 107"/>
                <a:gd name="T6" fmla="*/ 1 w 65"/>
                <a:gd name="T7" fmla="*/ 104 h 107"/>
                <a:gd name="T8" fmla="*/ 2 w 65"/>
                <a:gd name="T9" fmla="*/ 106 h 107"/>
                <a:gd name="T10" fmla="*/ 6 w 65"/>
                <a:gd name="T11" fmla="*/ 107 h 107"/>
                <a:gd name="T12" fmla="*/ 11 w 65"/>
                <a:gd name="T13" fmla="*/ 106 h 107"/>
                <a:gd name="T14" fmla="*/ 17 w 65"/>
                <a:gd name="T15" fmla="*/ 104 h 107"/>
                <a:gd name="T16" fmla="*/ 24 w 65"/>
                <a:gd name="T17" fmla="*/ 100 h 107"/>
                <a:gd name="T18" fmla="*/ 30 w 65"/>
                <a:gd name="T19" fmla="*/ 95 h 107"/>
                <a:gd name="T20" fmla="*/ 38 w 65"/>
                <a:gd name="T21" fmla="*/ 88 h 107"/>
                <a:gd name="T22" fmla="*/ 44 w 65"/>
                <a:gd name="T23" fmla="*/ 80 h 107"/>
                <a:gd name="T24" fmla="*/ 50 w 65"/>
                <a:gd name="T25" fmla="*/ 72 h 107"/>
                <a:gd name="T26" fmla="*/ 57 w 65"/>
                <a:gd name="T27" fmla="*/ 62 h 107"/>
                <a:gd name="T28" fmla="*/ 61 w 65"/>
                <a:gd name="T29" fmla="*/ 51 h 107"/>
                <a:gd name="T30" fmla="*/ 63 w 65"/>
                <a:gd name="T31" fmla="*/ 40 h 107"/>
                <a:gd name="T32" fmla="*/ 65 w 65"/>
                <a:gd name="T33" fmla="*/ 28 h 107"/>
                <a:gd name="T34" fmla="*/ 64 w 65"/>
                <a:gd name="T35" fmla="*/ 15 h 107"/>
                <a:gd name="T36" fmla="*/ 61 w 65"/>
                <a:gd name="T37" fmla="*/ 2 h 107"/>
                <a:gd name="T38" fmla="*/ 60 w 65"/>
                <a:gd name="T39" fmla="*/ 0 h 107"/>
                <a:gd name="T40" fmla="*/ 59 w 65"/>
                <a:gd name="T41" fmla="*/ 0 h 107"/>
                <a:gd name="T42" fmla="*/ 57 w 65"/>
                <a:gd name="T43" fmla="*/ 0 h 107"/>
                <a:gd name="T44" fmla="*/ 55 w 65"/>
                <a:gd name="T45" fmla="*/ 0 h 107"/>
                <a:gd name="T46" fmla="*/ 48 w 65"/>
                <a:gd name="T47" fmla="*/ 4 h 107"/>
                <a:gd name="T48" fmla="*/ 42 w 65"/>
                <a:gd name="T49" fmla="*/ 8 h 107"/>
                <a:gd name="T50" fmla="*/ 36 w 65"/>
                <a:gd name="T51" fmla="*/ 15 h 107"/>
                <a:gd name="T52" fmla="*/ 28 w 65"/>
                <a:gd name="T53" fmla="*/ 22 h 107"/>
                <a:gd name="T54" fmla="*/ 22 w 65"/>
                <a:gd name="T55" fmla="*/ 30 h 107"/>
                <a:gd name="T56" fmla="*/ 16 w 65"/>
                <a:gd name="T57" fmla="*/ 39 h 107"/>
                <a:gd name="T58" fmla="*/ 11 w 65"/>
                <a:gd name="T59" fmla="*/ 46 h 107"/>
                <a:gd name="T60" fmla="*/ 8 w 65"/>
                <a:gd name="T61" fmla="*/ 55 h 107"/>
                <a:gd name="T62" fmla="*/ 6 w 65"/>
                <a:gd name="T63" fmla="*/ 64 h 107"/>
                <a:gd name="T64" fmla="*/ 4 w 65"/>
                <a:gd name="T65" fmla="*/ 72 h 107"/>
                <a:gd name="T66" fmla="*/ 2 w 65"/>
                <a:gd name="T67" fmla="*/ 79 h 107"/>
                <a:gd name="T68" fmla="*/ 1 w 65"/>
                <a:gd name="T69" fmla="*/ 86 h 107"/>
                <a:gd name="T70" fmla="*/ 1 w 65"/>
                <a:gd name="T71" fmla="*/ 93 h 107"/>
                <a:gd name="T72" fmla="*/ 0 w 65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0" y="97"/>
                  </a:moveTo>
                  <a:lnTo>
                    <a:pt x="0" y="99"/>
                  </a:lnTo>
                  <a:lnTo>
                    <a:pt x="0" y="102"/>
                  </a:lnTo>
                  <a:lnTo>
                    <a:pt x="1" y="104"/>
                  </a:lnTo>
                  <a:lnTo>
                    <a:pt x="2" y="106"/>
                  </a:lnTo>
                  <a:lnTo>
                    <a:pt x="6" y="107"/>
                  </a:lnTo>
                  <a:lnTo>
                    <a:pt x="11" y="106"/>
                  </a:lnTo>
                  <a:lnTo>
                    <a:pt x="17" y="104"/>
                  </a:lnTo>
                  <a:lnTo>
                    <a:pt x="24" y="100"/>
                  </a:lnTo>
                  <a:lnTo>
                    <a:pt x="30" y="95"/>
                  </a:lnTo>
                  <a:lnTo>
                    <a:pt x="38" y="88"/>
                  </a:lnTo>
                  <a:lnTo>
                    <a:pt x="44" y="80"/>
                  </a:lnTo>
                  <a:lnTo>
                    <a:pt x="50" y="72"/>
                  </a:lnTo>
                  <a:lnTo>
                    <a:pt x="57" y="62"/>
                  </a:lnTo>
                  <a:lnTo>
                    <a:pt x="61" y="51"/>
                  </a:lnTo>
                  <a:lnTo>
                    <a:pt x="63" y="40"/>
                  </a:lnTo>
                  <a:lnTo>
                    <a:pt x="65" y="28"/>
                  </a:lnTo>
                  <a:lnTo>
                    <a:pt x="64" y="15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48" y="4"/>
                  </a:lnTo>
                  <a:lnTo>
                    <a:pt x="42" y="8"/>
                  </a:lnTo>
                  <a:lnTo>
                    <a:pt x="36" y="15"/>
                  </a:lnTo>
                  <a:lnTo>
                    <a:pt x="28" y="22"/>
                  </a:lnTo>
                  <a:lnTo>
                    <a:pt x="22" y="30"/>
                  </a:lnTo>
                  <a:lnTo>
                    <a:pt x="16" y="39"/>
                  </a:lnTo>
                  <a:lnTo>
                    <a:pt x="11" y="46"/>
                  </a:lnTo>
                  <a:lnTo>
                    <a:pt x="8" y="55"/>
                  </a:lnTo>
                  <a:lnTo>
                    <a:pt x="6" y="64"/>
                  </a:lnTo>
                  <a:lnTo>
                    <a:pt x="4" y="72"/>
                  </a:lnTo>
                  <a:lnTo>
                    <a:pt x="2" y="79"/>
                  </a:lnTo>
                  <a:lnTo>
                    <a:pt x="1" y="86"/>
                  </a:lnTo>
                  <a:lnTo>
                    <a:pt x="1" y="93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71" name="Freeform 1209"/>
            <p:cNvSpPr>
              <a:spLocks/>
            </p:cNvSpPr>
            <p:nvPr/>
          </p:nvSpPr>
          <p:spPr bwMode="auto">
            <a:xfrm>
              <a:off x="5437" y="3221"/>
              <a:ext cx="75" cy="111"/>
            </a:xfrm>
            <a:custGeom>
              <a:avLst/>
              <a:gdLst>
                <a:gd name="T0" fmla="*/ 62 w 75"/>
                <a:gd name="T1" fmla="*/ 4 h 111"/>
                <a:gd name="T2" fmla="*/ 65 w 75"/>
                <a:gd name="T3" fmla="*/ 16 h 111"/>
                <a:gd name="T4" fmla="*/ 65 w 75"/>
                <a:gd name="T5" fmla="*/ 28 h 111"/>
                <a:gd name="T6" fmla="*/ 64 w 75"/>
                <a:gd name="T7" fmla="*/ 39 h 111"/>
                <a:gd name="T8" fmla="*/ 62 w 75"/>
                <a:gd name="T9" fmla="*/ 50 h 111"/>
                <a:gd name="T10" fmla="*/ 58 w 75"/>
                <a:gd name="T11" fmla="*/ 60 h 111"/>
                <a:gd name="T12" fmla="*/ 52 w 75"/>
                <a:gd name="T13" fmla="*/ 69 h 111"/>
                <a:gd name="T14" fmla="*/ 46 w 75"/>
                <a:gd name="T15" fmla="*/ 77 h 111"/>
                <a:gd name="T16" fmla="*/ 40 w 75"/>
                <a:gd name="T17" fmla="*/ 85 h 111"/>
                <a:gd name="T18" fmla="*/ 33 w 75"/>
                <a:gd name="T19" fmla="*/ 91 h 111"/>
                <a:gd name="T20" fmla="*/ 26 w 75"/>
                <a:gd name="T21" fmla="*/ 97 h 111"/>
                <a:gd name="T22" fmla="*/ 21 w 75"/>
                <a:gd name="T23" fmla="*/ 100 h 111"/>
                <a:gd name="T24" fmla="*/ 15 w 75"/>
                <a:gd name="T25" fmla="*/ 101 h 111"/>
                <a:gd name="T26" fmla="*/ 11 w 75"/>
                <a:gd name="T27" fmla="*/ 102 h 111"/>
                <a:gd name="T28" fmla="*/ 9 w 75"/>
                <a:gd name="T29" fmla="*/ 101 h 111"/>
                <a:gd name="T30" fmla="*/ 10 w 75"/>
                <a:gd name="T31" fmla="*/ 101 h 111"/>
                <a:gd name="T32" fmla="*/ 9 w 75"/>
                <a:gd name="T33" fmla="*/ 100 h 111"/>
                <a:gd name="T34" fmla="*/ 9 w 75"/>
                <a:gd name="T35" fmla="*/ 99 h 111"/>
                <a:gd name="T36" fmla="*/ 9 w 75"/>
                <a:gd name="T37" fmla="*/ 97 h 111"/>
                <a:gd name="T38" fmla="*/ 0 w 75"/>
                <a:gd name="T39" fmla="*/ 96 h 111"/>
                <a:gd name="T40" fmla="*/ 0 w 75"/>
                <a:gd name="T41" fmla="*/ 100 h 111"/>
                <a:gd name="T42" fmla="*/ 0 w 75"/>
                <a:gd name="T43" fmla="*/ 104 h 111"/>
                <a:gd name="T44" fmla="*/ 3 w 75"/>
                <a:gd name="T45" fmla="*/ 107 h 111"/>
                <a:gd name="T46" fmla="*/ 5 w 75"/>
                <a:gd name="T47" fmla="*/ 109 h 111"/>
                <a:gd name="T48" fmla="*/ 11 w 75"/>
                <a:gd name="T49" fmla="*/ 111 h 111"/>
                <a:gd name="T50" fmla="*/ 17 w 75"/>
                <a:gd name="T51" fmla="*/ 111 h 111"/>
                <a:gd name="T52" fmla="*/ 24 w 75"/>
                <a:gd name="T53" fmla="*/ 108 h 111"/>
                <a:gd name="T54" fmla="*/ 31 w 75"/>
                <a:gd name="T55" fmla="*/ 105 h 111"/>
                <a:gd name="T56" fmla="*/ 39 w 75"/>
                <a:gd name="T57" fmla="*/ 98 h 111"/>
                <a:gd name="T58" fmla="*/ 46 w 75"/>
                <a:gd name="T59" fmla="*/ 91 h 111"/>
                <a:gd name="T60" fmla="*/ 53 w 75"/>
                <a:gd name="T61" fmla="*/ 84 h 111"/>
                <a:gd name="T62" fmla="*/ 60 w 75"/>
                <a:gd name="T63" fmla="*/ 74 h 111"/>
                <a:gd name="T64" fmla="*/ 65 w 75"/>
                <a:gd name="T65" fmla="*/ 64 h 111"/>
                <a:gd name="T66" fmla="*/ 70 w 75"/>
                <a:gd name="T67" fmla="*/ 52 h 111"/>
                <a:gd name="T68" fmla="*/ 73 w 75"/>
                <a:gd name="T69" fmla="*/ 40 h 111"/>
                <a:gd name="T70" fmla="*/ 75 w 75"/>
                <a:gd name="T71" fmla="*/ 28 h 111"/>
                <a:gd name="T72" fmla="*/ 73 w 75"/>
                <a:gd name="T73" fmla="*/ 15 h 111"/>
                <a:gd name="T74" fmla="*/ 70 w 75"/>
                <a:gd name="T75" fmla="*/ 0 h 111"/>
                <a:gd name="T76" fmla="*/ 62 w 75"/>
                <a:gd name="T77" fmla="*/ 4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"/>
                <a:gd name="T118" fmla="*/ 0 h 111"/>
                <a:gd name="T119" fmla="*/ 75 w 75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" h="111">
                  <a:moveTo>
                    <a:pt x="62" y="4"/>
                  </a:moveTo>
                  <a:lnTo>
                    <a:pt x="65" y="16"/>
                  </a:lnTo>
                  <a:lnTo>
                    <a:pt x="65" y="28"/>
                  </a:lnTo>
                  <a:lnTo>
                    <a:pt x="64" y="39"/>
                  </a:lnTo>
                  <a:lnTo>
                    <a:pt x="62" y="50"/>
                  </a:lnTo>
                  <a:lnTo>
                    <a:pt x="58" y="60"/>
                  </a:lnTo>
                  <a:lnTo>
                    <a:pt x="52" y="69"/>
                  </a:lnTo>
                  <a:lnTo>
                    <a:pt x="46" y="77"/>
                  </a:lnTo>
                  <a:lnTo>
                    <a:pt x="40" y="85"/>
                  </a:lnTo>
                  <a:lnTo>
                    <a:pt x="33" y="91"/>
                  </a:lnTo>
                  <a:lnTo>
                    <a:pt x="26" y="97"/>
                  </a:lnTo>
                  <a:lnTo>
                    <a:pt x="21" y="100"/>
                  </a:lnTo>
                  <a:lnTo>
                    <a:pt x="15" y="101"/>
                  </a:lnTo>
                  <a:lnTo>
                    <a:pt x="11" y="102"/>
                  </a:lnTo>
                  <a:lnTo>
                    <a:pt x="9" y="101"/>
                  </a:lnTo>
                  <a:lnTo>
                    <a:pt x="10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0" y="96"/>
                  </a:lnTo>
                  <a:lnTo>
                    <a:pt x="0" y="100"/>
                  </a:lnTo>
                  <a:lnTo>
                    <a:pt x="0" y="104"/>
                  </a:lnTo>
                  <a:lnTo>
                    <a:pt x="3" y="107"/>
                  </a:lnTo>
                  <a:lnTo>
                    <a:pt x="5" y="109"/>
                  </a:lnTo>
                  <a:lnTo>
                    <a:pt x="11" y="111"/>
                  </a:lnTo>
                  <a:lnTo>
                    <a:pt x="17" y="111"/>
                  </a:lnTo>
                  <a:lnTo>
                    <a:pt x="24" y="108"/>
                  </a:lnTo>
                  <a:lnTo>
                    <a:pt x="31" y="105"/>
                  </a:lnTo>
                  <a:lnTo>
                    <a:pt x="39" y="98"/>
                  </a:lnTo>
                  <a:lnTo>
                    <a:pt x="46" y="91"/>
                  </a:lnTo>
                  <a:lnTo>
                    <a:pt x="53" y="84"/>
                  </a:lnTo>
                  <a:lnTo>
                    <a:pt x="60" y="74"/>
                  </a:lnTo>
                  <a:lnTo>
                    <a:pt x="65" y="64"/>
                  </a:lnTo>
                  <a:lnTo>
                    <a:pt x="70" y="52"/>
                  </a:lnTo>
                  <a:lnTo>
                    <a:pt x="73" y="40"/>
                  </a:lnTo>
                  <a:lnTo>
                    <a:pt x="75" y="28"/>
                  </a:lnTo>
                  <a:lnTo>
                    <a:pt x="73" y="15"/>
                  </a:lnTo>
                  <a:lnTo>
                    <a:pt x="70" y="0"/>
                  </a:lnTo>
                  <a:lnTo>
                    <a:pt x="62" y="4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72" name="Freeform 1210"/>
            <p:cNvSpPr>
              <a:spLocks/>
            </p:cNvSpPr>
            <p:nvPr/>
          </p:nvSpPr>
          <p:spPr bwMode="auto">
            <a:xfrm>
              <a:off x="5454" y="3217"/>
              <a:ext cx="53" cy="45"/>
            </a:xfrm>
            <a:custGeom>
              <a:avLst/>
              <a:gdLst>
                <a:gd name="T0" fmla="*/ 8 w 53"/>
                <a:gd name="T1" fmla="*/ 45 h 45"/>
                <a:gd name="T2" fmla="*/ 13 w 53"/>
                <a:gd name="T3" fmla="*/ 37 h 45"/>
                <a:gd name="T4" fmla="*/ 19 w 53"/>
                <a:gd name="T5" fmla="*/ 28 h 45"/>
                <a:gd name="T6" fmla="*/ 26 w 53"/>
                <a:gd name="T7" fmla="*/ 22 h 45"/>
                <a:gd name="T8" fmla="*/ 33 w 53"/>
                <a:gd name="T9" fmla="*/ 16 h 45"/>
                <a:gd name="T10" fmla="*/ 40 w 53"/>
                <a:gd name="T11" fmla="*/ 12 h 45"/>
                <a:gd name="T12" fmla="*/ 44 w 53"/>
                <a:gd name="T13" fmla="*/ 9 h 45"/>
                <a:gd name="T14" fmla="*/ 45 w 53"/>
                <a:gd name="T15" fmla="*/ 9 h 45"/>
                <a:gd name="T16" fmla="*/ 46 w 53"/>
                <a:gd name="T17" fmla="*/ 9 h 45"/>
                <a:gd name="T18" fmla="*/ 45 w 53"/>
                <a:gd name="T19" fmla="*/ 9 h 45"/>
                <a:gd name="T20" fmla="*/ 45 w 53"/>
                <a:gd name="T21" fmla="*/ 8 h 45"/>
                <a:gd name="T22" fmla="*/ 53 w 53"/>
                <a:gd name="T23" fmla="*/ 4 h 45"/>
                <a:gd name="T24" fmla="*/ 50 w 53"/>
                <a:gd name="T25" fmla="*/ 1 h 45"/>
                <a:gd name="T26" fmla="*/ 47 w 53"/>
                <a:gd name="T27" fmla="*/ 0 h 45"/>
                <a:gd name="T28" fmla="*/ 44 w 53"/>
                <a:gd name="T29" fmla="*/ 0 h 45"/>
                <a:gd name="T30" fmla="*/ 41 w 53"/>
                <a:gd name="T31" fmla="*/ 1 h 45"/>
                <a:gd name="T32" fmla="*/ 34 w 53"/>
                <a:gd name="T33" fmla="*/ 3 h 45"/>
                <a:gd name="T34" fmla="*/ 28 w 53"/>
                <a:gd name="T35" fmla="*/ 9 h 45"/>
                <a:gd name="T36" fmla="*/ 21 w 53"/>
                <a:gd name="T37" fmla="*/ 15 h 45"/>
                <a:gd name="T38" fmla="*/ 13 w 53"/>
                <a:gd name="T39" fmla="*/ 23 h 45"/>
                <a:gd name="T40" fmla="*/ 6 w 53"/>
                <a:gd name="T41" fmla="*/ 32 h 45"/>
                <a:gd name="T42" fmla="*/ 0 w 53"/>
                <a:gd name="T43" fmla="*/ 41 h 45"/>
                <a:gd name="T44" fmla="*/ 8 w 53"/>
                <a:gd name="T45" fmla="*/ 45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45"/>
                <a:gd name="T71" fmla="*/ 53 w 53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45">
                  <a:moveTo>
                    <a:pt x="8" y="45"/>
                  </a:moveTo>
                  <a:lnTo>
                    <a:pt x="13" y="37"/>
                  </a:lnTo>
                  <a:lnTo>
                    <a:pt x="19" y="28"/>
                  </a:lnTo>
                  <a:lnTo>
                    <a:pt x="26" y="22"/>
                  </a:lnTo>
                  <a:lnTo>
                    <a:pt x="33" y="16"/>
                  </a:lnTo>
                  <a:lnTo>
                    <a:pt x="40" y="12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53" y="4"/>
                  </a:lnTo>
                  <a:lnTo>
                    <a:pt x="50" y="1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3"/>
                  </a:lnTo>
                  <a:lnTo>
                    <a:pt x="28" y="9"/>
                  </a:lnTo>
                  <a:lnTo>
                    <a:pt x="21" y="15"/>
                  </a:lnTo>
                  <a:lnTo>
                    <a:pt x="13" y="23"/>
                  </a:lnTo>
                  <a:lnTo>
                    <a:pt x="6" y="32"/>
                  </a:lnTo>
                  <a:lnTo>
                    <a:pt x="0" y="41"/>
                  </a:lnTo>
                  <a:lnTo>
                    <a:pt x="8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73" name="Freeform 1211"/>
            <p:cNvSpPr>
              <a:spLocks/>
            </p:cNvSpPr>
            <p:nvPr/>
          </p:nvSpPr>
          <p:spPr bwMode="auto">
            <a:xfrm>
              <a:off x="5437" y="3258"/>
              <a:ext cx="25" cy="60"/>
            </a:xfrm>
            <a:custGeom>
              <a:avLst/>
              <a:gdLst>
                <a:gd name="T0" fmla="*/ 9 w 25"/>
                <a:gd name="T1" fmla="*/ 60 h 60"/>
                <a:gd name="T2" fmla="*/ 10 w 25"/>
                <a:gd name="T3" fmla="*/ 56 h 60"/>
                <a:gd name="T4" fmla="*/ 11 w 25"/>
                <a:gd name="T5" fmla="*/ 50 h 60"/>
                <a:gd name="T6" fmla="*/ 12 w 25"/>
                <a:gd name="T7" fmla="*/ 43 h 60"/>
                <a:gd name="T8" fmla="*/ 13 w 25"/>
                <a:gd name="T9" fmla="*/ 36 h 60"/>
                <a:gd name="T10" fmla="*/ 15 w 25"/>
                <a:gd name="T11" fmla="*/ 28 h 60"/>
                <a:gd name="T12" fmla="*/ 17 w 25"/>
                <a:gd name="T13" fmla="*/ 19 h 60"/>
                <a:gd name="T14" fmla="*/ 21 w 25"/>
                <a:gd name="T15" fmla="*/ 12 h 60"/>
                <a:gd name="T16" fmla="*/ 25 w 25"/>
                <a:gd name="T17" fmla="*/ 4 h 60"/>
                <a:gd name="T18" fmla="*/ 17 w 25"/>
                <a:gd name="T19" fmla="*/ 0 h 60"/>
                <a:gd name="T20" fmla="*/ 13 w 25"/>
                <a:gd name="T21" fmla="*/ 7 h 60"/>
                <a:gd name="T22" fmla="*/ 9 w 25"/>
                <a:gd name="T23" fmla="*/ 16 h 60"/>
                <a:gd name="T24" fmla="*/ 7 w 25"/>
                <a:gd name="T25" fmla="*/ 25 h 60"/>
                <a:gd name="T26" fmla="*/ 5 w 25"/>
                <a:gd name="T27" fmla="*/ 34 h 60"/>
                <a:gd name="T28" fmla="*/ 3 w 25"/>
                <a:gd name="T29" fmla="*/ 41 h 60"/>
                <a:gd name="T30" fmla="*/ 2 w 25"/>
                <a:gd name="T31" fmla="*/ 49 h 60"/>
                <a:gd name="T32" fmla="*/ 2 w 25"/>
                <a:gd name="T33" fmla="*/ 54 h 60"/>
                <a:gd name="T34" fmla="*/ 0 w 25"/>
                <a:gd name="T35" fmla="*/ 59 h 60"/>
                <a:gd name="T36" fmla="*/ 9 w 25"/>
                <a:gd name="T37" fmla="*/ 60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0"/>
                <a:gd name="T59" fmla="*/ 25 w 25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0">
                  <a:moveTo>
                    <a:pt x="9" y="60"/>
                  </a:moveTo>
                  <a:lnTo>
                    <a:pt x="10" y="56"/>
                  </a:lnTo>
                  <a:lnTo>
                    <a:pt x="11" y="50"/>
                  </a:lnTo>
                  <a:lnTo>
                    <a:pt x="12" y="43"/>
                  </a:lnTo>
                  <a:lnTo>
                    <a:pt x="13" y="36"/>
                  </a:lnTo>
                  <a:lnTo>
                    <a:pt x="15" y="28"/>
                  </a:lnTo>
                  <a:lnTo>
                    <a:pt x="17" y="19"/>
                  </a:lnTo>
                  <a:lnTo>
                    <a:pt x="21" y="12"/>
                  </a:lnTo>
                  <a:lnTo>
                    <a:pt x="25" y="4"/>
                  </a:lnTo>
                  <a:lnTo>
                    <a:pt x="17" y="0"/>
                  </a:lnTo>
                  <a:lnTo>
                    <a:pt x="13" y="7"/>
                  </a:lnTo>
                  <a:lnTo>
                    <a:pt x="9" y="16"/>
                  </a:lnTo>
                  <a:lnTo>
                    <a:pt x="7" y="25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9"/>
                  </a:lnTo>
                  <a:lnTo>
                    <a:pt x="2" y="54"/>
                  </a:lnTo>
                  <a:lnTo>
                    <a:pt x="0" y="59"/>
                  </a:lnTo>
                  <a:lnTo>
                    <a:pt x="9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74" name="Freeform 1212"/>
            <p:cNvSpPr>
              <a:spLocks/>
            </p:cNvSpPr>
            <p:nvPr/>
          </p:nvSpPr>
          <p:spPr bwMode="auto">
            <a:xfrm>
              <a:off x="298" y="1373"/>
              <a:ext cx="64" cy="107"/>
            </a:xfrm>
            <a:custGeom>
              <a:avLst/>
              <a:gdLst>
                <a:gd name="T0" fmla="*/ 64 w 64"/>
                <a:gd name="T1" fmla="*/ 97 h 107"/>
                <a:gd name="T2" fmla="*/ 64 w 64"/>
                <a:gd name="T3" fmla="*/ 100 h 107"/>
                <a:gd name="T4" fmla="*/ 64 w 64"/>
                <a:gd name="T5" fmla="*/ 102 h 107"/>
                <a:gd name="T6" fmla="*/ 63 w 64"/>
                <a:gd name="T7" fmla="*/ 105 h 107"/>
                <a:gd name="T8" fmla="*/ 62 w 64"/>
                <a:gd name="T9" fmla="*/ 106 h 107"/>
                <a:gd name="T10" fmla="*/ 58 w 64"/>
                <a:gd name="T11" fmla="*/ 107 h 107"/>
                <a:gd name="T12" fmla="*/ 53 w 64"/>
                <a:gd name="T13" fmla="*/ 107 h 107"/>
                <a:gd name="T14" fmla="*/ 47 w 64"/>
                <a:gd name="T15" fmla="*/ 105 h 107"/>
                <a:gd name="T16" fmla="*/ 41 w 64"/>
                <a:gd name="T17" fmla="*/ 100 h 107"/>
                <a:gd name="T18" fmla="*/ 33 w 64"/>
                <a:gd name="T19" fmla="*/ 95 h 107"/>
                <a:gd name="T20" fmla="*/ 26 w 64"/>
                <a:gd name="T21" fmla="*/ 88 h 107"/>
                <a:gd name="T22" fmla="*/ 20 w 64"/>
                <a:gd name="T23" fmla="*/ 80 h 107"/>
                <a:gd name="T24" fmla="*/ 13 w 64"/>
                <a:gd name="T25" fmla="*/ 72 h 107"/>
                <a:gd name="T26" fmla="*/ 8 w 64"/>
                <a:gd name="T27" fmla="*/ 62 h 107"/>
                <a:gd name="T28" fmla="*/ 4 w 64"/>
                <a:gd name="T29" fmla="*/ 51 h 107"/>
                <a:gd name="T30" fmla="*/ 1 w 64"/>
                <a:gd name="T31" fmla="*/ 40 h 107"/>
                <a:gd name="T32" fmla="*/ 0 w 64"/>
                <a:gd name="T33" fmla="*/ 28 h 107"/>
                <a:gd name="T34" fmla="*/ 1 w 64"/>
                <a:gd name="T35" fmla="*/ 14 h 107"/>
                <a:gd name="T36" fmla="*/ 4 w 64"/>
                <a:gd name="T37" fmla="*/ 2 h 107"/>
                <a:gd name="T38" fmla="*/ 4 w 64"/>
                <a:gd name="T39" fmla="*/ 1 h 107"/>
                <a:gd name="T40" fmla="*/ 6 w 64"/>
                <a:gd name="T41" fmla="*/ 0 h 107"/>
                <a:gd name="T42" fmla="*/ 7 w 64"/>
                <a:gd name="T43" fmla="*/ 0 h 107"/>
                <a:gd name="T44" fmla="*/ 10 w 64"/>
                <a:gd name="T45" fmla="*/ 1 h 107"/>
                <a:gd name="T46" fmla="*/ 15 w 64"/>
                <a:gd name="T47" fmla="*/ 4 h 107"/>
                <a:gd name="T48" fmla="*/ 22 w 64"/>
                <a:gd name="T49" fmla="*/ 8 h 107"/>
                <a:gd name="T50" fmla="*/ 29 w 64"/>
                <a:gd name="T51" fmla="*/ 14 h 107"/>
                <a:gd name="T52" fmla="*/ 35 w 64"/>
                <a:gd name="T53" fmla="*/ 22 h 107"/>
                <a:gd name="T54" fmla="*/ 42 w 64"/>
                <a:gd name="T55" fmla="*/ 30 h 107"/>
                <a:gd name="T56" fmla="*/ 48 w 64"/>
                <a:gd name="T57" fmla="*/ 39 h 107"/>
                <a:gd name="T58" fmla="*/ 52 w 64"/>
                <a:gd name="T59" fmla="*/ 46 h 107"/>
                <a:gd name="T60" fmla="*/ 56 w 64"/>
                <a:gd name="T61" fmla="*/ 55 h 107"/>
                <a:gd name="T62" fmla="*/ 58 w 64"/>
                <a:gd name="T63" fmla="*/ 64 h 107"/>
                <a:gd name="T64" fmla="*/ 60 w 64"/>
                <a:gd name="T65" fmla="*/ 72 h 107"/>
                <a:gd name="T66" fmla="*/ 62 w 64"/>
                <a:gd name="T67" fmla="*/ 79 h 107"/>
                <a:gd name="T68" fmla="*/ 63 w 64"/>
                <a:gd name="T69" fmla="*/ 87 h 107"/>
                <a:gd name="T70" fmla="*/ 64 w 64"/>
                <a:gd name="T71" fmla="*/ 92 h 107"/>
                <a:gd name="T72" fmla="*/ 64 w 64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7"/>
                <a:gd name="T113" fmla="*/ 64 w 64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7">
                  <a:moveTo>
                    <a:pt x="64" y="97"/>
                  </a:moveTo>
                  <a:lnTo>
                    <a:pt x="64" y="100"/>
                  </a:lnTo>
                  <a:lnTo>
                    <a:pt x="64" y="102"/>
                  </a:lnTo>
                  <a:lnTo>
                    <a:pt x="63" y="105"/>
                  </a:lnTo>
                  <a:lnTo>
                    <a:pt x="62" y="106"/>
                  </a:lnTo>
                  <a:lnTo>
                    <a:pt x="58" y="107"/>
                  </a:lnTo>
                  <a:lnTo>
                    <a:pt x="53" y="107"/>
                  </a:lnTo>
                  <a:lnTo>
                    <a:pt x="47" y="105"/>
                  </a:lnTo>
                  <a:lnTo>
                    <a:pt x="41" y="100"/>
                  </a:lnTo>
                  <a:lnTo>
                    <a:pt x="33" y="95"/>
                  </a:lnTo>
                  <a:lnTo>
                    <a:pt x="26" y="88"/>
                  </a:lnTo>
                  <a:lnTo>
                    <a:pt x="20" y="80"/>
                  </a:lnTo>
                  <a:lnTo>
                    <a:pt x="13" y="72"/>
                  </a:lnTo>
                  <a:lnTo>
                    <a:pt x="8" y="62"/>
                  </a:lnTo>
                  <a:lnTo>
                    <a:pt x="4" y="51"/>
                  </a:lnTo>
                  <a:lnTo>
                    <a:pt x="1" y="40"/>
                  </a:lnTo>
                  <a:lnTo>
                    <a:pt x="0" y="28"/>
                  </a:lnTo>
                  <a:lnTo>
                    <a:pt x="1" y="14"/>
                  </a:lnTo>
                  <a:lnTo>
                    <a:pt x="4" y="2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5" y="4"/>
                  </a:lnTo>
                  <a:lnTo>
                    <a:pt x="22" y="8"/>
                  </a:lnTo>
                  <a:lnTo>
                    <a:pt x="29" y="14"/>
                  </a:lnTo>
                  <a:lnTo>
                    <a:pt x="35" y="22"/>
                  </a:lnTo>
                  <a:lnTo>
                    <a:pt x="42" y="30"/>
                  </a:lnTo>
                  <a:lnTo>
                    <a:pt x="48" y="39"/>
                  </a:lnTo>
                  <a:lnTo>
                    <a:pt x="52" y="46"/>
                  </a:lnTo>
                  <a:lnTo>
                    <a:pt x="56" y="55"/>
                  </a:lnTo>
                  <a:lnTo>
                    <a:pt x="58" y="64"/>
                  </a:lnTo>
                  <a:lnTo>
                    <a:pt x="60" y="72"/>
                  </a:lnTo>
                  <a:lnTo>
                    <a:pt x="62" y="79"/>
                  </a:lnTo>
                  <a:lnTo>
                    <a:pt x="63" y="87"/>
                  </a:lnTo>
                  <a:lnTo>
                    <a:pt x="64" y="92"/>
                  </a:lnTo>
                  <a:lnTo>
                    <a:pt x="64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75" name="Freeform 1213"/>
            <p:cNvSpPr>
              <a:spLocks/>
            </p:cNvSpPr>
            <p:nvPr/>
          </p:nvSpPr>
          <p:spPr bwMode="auto">
            <a:xfrm>
              <a:off x="293" y="1373"/>
              <a:ext cx="73" cy="111"/>
            </a:xfrm>
            <a:custGeom>
              <a:avLst/>
              <a:gdLst>
                <a:gd name="T0" fmla="*/ 5 w 73"/>
                <a:gd name="T1" fmla="*/ 0 h 111"/>
                <a:gd name="T2" fmla="*/ 0 w 73"/>
                <a:gd name="T3" fmla="*/ 14 h 111"/>
                <a:gd name="T4" fmla="*/ 0 w 73"/>
                <a:gd name="T5" fmla="*/ 28 h 111"/>
                <a:gd name="T6" fmla="*/ 1 w 73"/>
                <a:gd name="T7" fmla="*/ 41 h 111"/>
                <a:gd name="T8" fmla="*/ 5 w 73"/>
                <a:gd name="T9" fmla="*/ 53 h 111"/>
                <a:gd name="T10" fmla="*/ 9 w 73"/>
                <a:gd name="T11" fmla="*/ 64 h 111"/>
                <a:gd name="T12" fmla="*/ 14 w 73"/>
                <a:gd name="T13" fmla="*/ 74 h 111"/>
                <a:gd name="T14" fmla="*/ 21 w 73"/>
                <a:gd name="T15" fmla="*/ 84 h 111"/>
                <a:gd name="T16" fmla="*/ 28 w 73"/>
                <a:gd name="T17" fmla="*/ 91 h 111"/>
                <a:gd name="T18" fmla="*/ 35 w 73"/>
                <a:gd name="T19" fmla="*/ 99 h 111"/>
                <a:gd name="T20" fmla="*/ 43 w 73"/>
                <a:gd name="T21" fmla="*/ 105 h 111"/>
                <a:gd name="T22" fmla="*/ 50 w 73"/>
                <a:gd name="T23" fmla="*/ 108 h 111"/>
                <a:gd name="T24" fmla="*/ 57 w 73"/>
                <a:gd name="T25" fmla="*/ 111 h 111"/>
                <a:gd name="T26" fmla="*/ 64 w 73"/>
                <a:gd name="T27" fmla="*/ 111 h 111"/>
                <a:gd name="T28" fmla="*/ 69 w 73"/>
                <a:gd name="T29" fmla="*/ 110 h 111"/>
                <a:gd name="T30" fmla="*/ 71 w 73"/>
                <a:gd name="T31" fmla="*/ 107 h 111"/>
                <a:gd name="T32" fmla="*/ 73 w 73"/>
                <a:gd name="T33" fmla="*/ 103 h 111"/>
                <a:gd name="T34" fmla="*/ 73 w 73"/>
                <a:gd name="T35" fmla="*/ 100 h 111"/>
                <a:gd name="T36" fmla="*/ 73 w 73"/>
                <a:gd name="T37" fmla="*/ 96 h 111"/>
                <a:gd name="T38" fmla="*/ 65 w 73"/>
                <a:gd name="T39" fmla="*/ 97 h 111"/>
                <a:gd name="T40" fmla="*/ 65 w 73"/>
                <a:gd name="T41" fmla="*/ 99 h 111"/>
                <a:gd name="T42" fmla="*/ 65 w 73"/>
                <a:gd name="T43" fmla="*/ 101 h 111"/>
                <a:gd name="T44" fmla="*/ 63 w 73"/>
                <a:gd name="T45" fmla="*/ 102 h 111"/>
                <a:gd name="T46" fmla="*/ 58 w 73"/>
                <a:gd name="T47" fmla="*/ 102 h 111"/>
                <a:gd name="T48" fmla="*/ 54 w 73"/>
                <a:gd name="T49" fmla="*/ 100 h 111"/>
                <a:gd name="T50" fmla="*/ 48 w 73"/>
                <a:gd name="T51" fmla="*/ 97 h 111"/>
                <a:gd name="T52" fmla="*/ 42 w 73"/>
                <a:gd name="T53" fmla="*/ 91 h 111"/>
                <a:gd name="T54" fmla="*/ 34 w 73"/>
                <a:gd name="T55" fmla="*/ 85 h 111"/>
                <a:gd name="T56" fmla="*/ 28 w 73"/>
                <a:gd name="T57" fmla="*/ 78 h 111"/>
                <a:gd name="T58" fmla="*/ 21 w 73"/>
                <a:gd name="T59" fmla="*/ 69 h 111"/>
                <a:gd name="T60" fmla="*/ 16 w 73"/>
                <a:gd name="T61" fmla="*/ 60 h 111"/>
                <a:gd name="T62" fmla="*/ 12 w 73"/>
                <a:gd name="T63" fmla="*/ 50 h 111"/>
                <a:gd name="T64" fmla="*/ 10 w 73"/>
                <a:gd name="T65" fmla="*/ 39 h 111"/>
                <a:gd name="T66" fmla="*/ 9 w 73"/>
                <a:gd name="T67" fmla="*/ 28 h 111"/>
                <a:gd name="T68" fmla="*/ 10 w 73"/>
                <a:gd name="T69" fmla="*/ 16 h 111"/>
                <a:gd name="T70" fmla="*/ 12 w 73"/>
                <a:gd name="T71" fmla="*/ 4 h 111"/>
                <a:gd name="T72" fmla="*/ 5 w 73"/>
                <a:gd name="T73" fmla="*/ 0 h 1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3"/>
                <a:gd name="T112" fmla="*/ 0 h 111"/>
                <a:gd name="T113" fmla="*/ 73 w 73"/>
                <a:gd name="T114" fmla="*/ 111 h 1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3" h="111">
                  <a:moveTo>
                    <a:pt x="5" y="0"/>
                  </a:moveTo>
                  <a:lnTo>
                    <a:pt x="0" y="14"/>
                  </a:lnTo>
                  <a:lnTo>
                    <a:pt x="0" y="28"/>
                  </a:lnTo>
                  <a:lnTo>
                    <a:pt x="1" y="41"/>
                  </a:lnTo>
                  <a:lnTo>
                    <a:pt x="5" y="53"/>
                  </a:lnTo>
                  <a:lnTo>
                    <a:pt x="9" y="64"/>
                  </a:lnTo>
                  <a:lnTo>
                    <a:pt x="14" y="74"/>
                  </a:lnTo>
                  <a:lnTo>
                    <a:pt x="21" y="84"/>
                  </a:lnTo>
                  <a:lnTo>
                    <a:pt x="28" y="91"/>
                  </a:lnTo>
                  <a:lnTo>
                    <a:pt x="35" y="99"/>
                  </a:lnTo>
                  <a:lnTo>
                    <a:pt x="43" y="105"/>
                  </a:lnTo>
                  <a:lnTo>
                    <a:pt x="50" y="108"/>
                  </a:lnTo>
                  <a:lnTo>
                    <a:pt x="57" y="111"/>
                  </a:lnTo>
                  <a:lnTo>
                    <a:pt x="64" y="111"/>
                  </a:lnTo>
                  <a:lnTo>
                    <a:pt x="69" y="110"/>
                  </a:lnTo>
                  <a:lnTo>
                    <a:pt x="71" y="107"/>
                  </a:lnTo>
                  <a:lnTo>
                    <a:pt x="73" y="103"/>
                  </a:lnTo>
                  <a:lnTo>
                    <a:pt x="73" y="100"/>
                  </a:lnTo>
                  <a:lnTo>
                    <a:pt x="73" y="96"/>
                  </a:lnTo>
                  <a:lnTo>
                    <a:pt x="65" y="97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3" y="102"/>
                  </a:lnTo>
                  <a:lnTo>
                    <a:pt x="58" y="102"/>
                  </a:lnTo>
                  <a:lnTo>
                    <a:pt x="54" y="100"/>
                  </a:lnTo>
                  <a:lnTo>
                    <a:pt x="48" y="97"/>
                  </a:lnTo>
                  <a:lnTo>
                    <a:pt x="42" y="91"/>
                  </a:lnTo>
                  <a:lnTo>
                    <a:pt x="34" y="85"/>
                  </a:lnTo>
                  <a:lnTo>
                    <a:pt x="28" y="78"/>
                  </a:lnTo>
                  <a:lnTo>
                    <a:pt x="21" y="69"/>
                  </a:lnTo>
                  <a:lnTo>
                    <a:pt x="16" y="60"/>
                  </a:lnTo>
                  <a:lnTo>
                    <a:pt x="12" y="50"/>
                  </a:lnTo>
                  <a:lnTo>
                    <a:pt x="10" y="39"/>
                  </a:lnTo>
                  <a:lnTo>
                    <a:pt x="9" y="28"/>
                  </a:lnTo>
                  <a:lnTo>
                    <a:pt x="10" y="16"/>
                  </a:lnTo>
                  <a:lnTo>
                    <a:pt x="12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76" name="Freeform 1214"/>
            <p:cNvSpPr>
              <a:spLocks/>
            </p:cNvSpPr>
            <p:nvPr/>
          </p:nvSpPr>
          <p:spPr bwMode="auto">
            <a:xfrm>
              <a:off x="298" y="1369"/>
              <a:ext cx="51" cy="45"/>
            </a:xfrm>
            <a:custGeom>
              <a:avLst/>
              <a:gdLst>
                <a:gd name="T0" fmla="*/ 51 w 51"/>
                <a:gd name="T1" fmla="*/ 40 h 45"/>
                <a:gd name="T2" fmla="*/ 46 w 51"/>
                <a:gd name="T3" fmla="*/ 32 h 45"/>
                <a:gd name="T4" fmla="*/ 39 w 51"/>
                <a:gd name="T5" fmla="*/ 23 h 45"/>
                <a:gd name="T6" fmla="*/ 31 w 51"/>
                <a:gd name="T7" fmla="*/ 15 h 45"/>
                <a:gd name="T8" fmla="*/ 24 w 51"/>
                <a:gd name="T9" fmla="*/ 9 h 45"/>
                <a:gd name="T10" fmla="*/ 18 w 51"/>
                <a:gd name="T11" fmla="*/ 4 h 45"/>
                <a:gd name="T12" fmla="*/ 11 w 51"/>
                <a:gd name="T13" fmla="*/ 1 h 45"/>
                <a:gd name="T14" fmla="*/ 8 w 51"/>
                <a:gd name="T15" fmla="*/ 0 h 45"/>
                <a:gd name="T16" fmla="*/ 5 w 51"/>
                <a:gd name="T17" fmla="*/ 0 h 45"/>
                <a:gd name="T18" fmla="*/ 2 w 51"/>
                <a:gd name="T19" fmla="*/ 1 h 45"/>
                <a:gd name="T20" fmla="*/ 0 w 51"/>
                <a:gd name="T21" fmla="*/ 4 h 45"/>
                <a:gd name="T22" fmla="*/ 7 w 51"/>
                <a:gd name="T23" fmla="*/ 8 h 45"/>
                <a:gd name="T24" fmla="*/ 7 w 51"/>
                <a:gd name="T25" fmla="*/ 9 h 45"/>
                <a:gd name="T26" fmla="*/ 6 w 51"/>
                <a:gd name="T27" fmla="*/ 9 h 45"/>
                <a:gd name="T28" fmla="*/ 7 w 51"/>
                <a:gd name="T29" fmla="*/ 9 h 45"/>
                <a:gd name="T30" fmla="*/ 8 w 51"/>
                <a:gd name="T31" fmla="*/ 9 h 45"/>
                <a:gd name="T32" fmla="*/ 13 w 51"/>
                <a:gd name="T33" fmla="*/ 12 h 45"/>
                <a:gd name="T34" fmla="*/ 19 w 51"/>
                <a:gd name="T35" fmla="*/ 16 h 45"/>
                <a:gd name="T36" fmla="*/ 26 w 51"/>
                <a:gd name="T37" fmla="*/ 22 h 45"/>
                <a:gd name="T38" fmla="*/ 32 w 51"/>
                <a:gd name="T39" fmla="*/ 29 h 45"/>
                <a:gd name="T40" fmla="*/ 39 w 51"/>
                <a:gd name="T41" fmla="*/ 37 h 45"/>
                <a:gd name="T42" fmla="*/ 44 w 51"/>
                <a:gd name="T43" fmla="*/ 45 h 45"/>
                <a:gd name="T44" fmla="*/ 51 w 51"/>
                <a:gd name="T45" fmla="*/ 40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5"/>
                <a:gd name="T71" fmla="*/ 51 w 5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5">
                  <a:moveTo>
                    <a:pt x="51" y="40"/>
                  </a:moveTo>
                  <a:lnTo>
                    <a:pt x="46" y="32"/>
                  </a:lnTo>
                  <a:lnTo>
                    <a:pt x="39" y="23"/>
                  </a:lnTo>
                  <a:lnTo>
                    <a:pt x="31" y="15"/>
                  </a:lnTo>
                  <a:lnTo>
                    <a:pt x="24" y="9"/>
                  </a:lnTo>
                  <a:lnTo>
                    <a:pt x="18" y="4"/>
                  </a:lnTo>
                  <a:lnTo>
                    <a:pt x="11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13" y="12"/>
                  </a:lnTo>
                  <a:lnTo>
                    <a:pt x="19" y="16"/>
                  </a:lnTo>
                  <a:lnTo>
                    <a:pt x="26" y="22"/>
                  </a:lnTo>
                  <a:lnTo>
                    <a:pt x="32" y="29"/>
                  </a:lnTo>
                  <a:lnTo>
                    <a:pt x="39" y="37"/>
                  </a:lnTo>
                  <a:lnTo>
                    <a:pt x="44" y="45"/>
                  </a:lnTo>
                  <a:lnTo>
                    <a:pt x="51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77" name="Freeform 1215"/>
            <p:cNvSpPr>
              <a:spLocks/>
            </p:cNvSpPr>
            <p:nvPr/>
          </p:nvSpPr>
          <p:spPr bwMode="auto">
            <a:xfrm>
              <a:off x="342" y="1409"/>
              <a:ext cx="24" cy="61"/>
            </a:xfrm>
            <a:custGeom>
              <a:avLst/>
              <a:gdLst>
                <a:gd name="T0" fmla="*/ 24 w 24"/>
                <a:gd name="T1" fmla="*/ 60 h 61"/>
                <a:gd name="T2" fmla="*/ 24 w 24"/>
                <a:gd name="T3" fmla="*/ 55 h 61"/>
                <a:gd name="T4" fmla="*/ 23 w 24"/>
                <a:gd name="T5" fmla="*/ 50 h 61"/>
                <a:gd name="T6" fmla="*/ 22 w 24"/>
                <a:gd name="T7" fmla="*/ 43 h 61"/>
                <a:gd name="T8" fmla="*/ 20 w 24"/>
                <a:gd name="T9" fmla="*/ 35 h 61"/>
                <a:gd name="T10" fmla="*/ 18 w 24"/>
                <a:gd name="T11" fmla="*/ 27 h 61"/>
                <a:gd name="T12" fmla="*/ 16 w 24"/>
                <a:gd name="T13" fmla="*/ 18 h 61"/>
                <a:gd name="T14" fmla="*/ 13 w 24"/>
                <a:gd name="T15" fmla="*/ 9 h 61"/>
                <a:gd name="T16" fmla="*/ 7 w 24"/>
                <a:gd name="T17" fmla="*/ 0 h 61"/>
                <a:gd name="T18" fmla="*/ 0 w 24"/>
                <a:gd name="T19" fmla="*/ 5 h 61"/>
                <a:gd name="T20" fmla="*/ 4 w 24"/>
                <a:gd name="T21" fmla="*/ 13 h 61"/>
                <a:gd name="T22" fmla="*/ 7 w 24"/>
                <a:gd name="T23" fmla="*/ 21 h 61"/>
                <a:gd name="T24" fmla="*/ 9 w 24"/>
                <a:gd name="T25" fmla="*/ 29 h 61"/>
                <a:gd name="T26" fmla="*/ 12 w 24"/>
                <a:gd name="T27" fmla="*/ 37 h 61"/>
                <a:gd name="T28" fmla="*/ 14 w 24"/>
                <a:gd name="T29" fmla="*/ 44 h 61"/>
                <a:gd name="T30" fmla="*/ 15 w 24"/>
                <a:gd name="T31" fmla="*/ 51 h 61"/>
                <a:gd name="T32" fmla="*/ 15 w 24"/>
                <a:gd name="T33" fmla="*/ 56 h 61"/>
                <a:gd name="T34" fmla="*/ 16 w 24"/>
                <a:gd name="T35" fmla="*/ 61 h 61"/>
                <a:gd name="T36" fmla="*/ 24 w 24"/>
                <a:gd name="T37" fmla="*/ 60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1"/>
                <a:gd name="T59" fmla="*/ 24 w 24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1">
                  <a:moveTo>
                    <a:pt x="24" y="60"/>
                  </a:moveTo>
                  <a:lnTo>
                    <a:pt x="24" y="55"/>
                  </a:lnTo>
                  <a:lnTo>
                    <a:pt x="23" y="50"/>
                  </a:lnTo>
                  <a:lnTo>
                    <a:pt x="22" y="43"/>
                  </a:lnTo>
                  <a:lnTo>
                    <a:pt x="20" y="35"/>
                  </a:lnTo>
                  <a:lnTo>
                    <a:pt x="18" y="27"/>
                  </a:lnTo>
                  <a:lnTo>
                    <a:pt x="16" y="18"/>
                  </a:lnTo>
                  <a:lnTo>
                    <a:pt x="13" y="9"/>
                  </a:lnTo>
                  <a:lnTo>
                    <a:pt x="7" y="0"/>
                  </a:lnTo>
                  <a:lnTo>
                    <a:pt x="0" y="5"/>
                  </a:lnTo>
                  <a:lnTo>
                    <a:pt x="4" y="13"/>
                  </a:lnTo>
                  <a:lnTo>
                    <a:pt x="7" y="21"/>
                  </a:lnTo>
                  <a:lnTo>
                    <a:pt x="9" y="29"/>
                  </a:lnTo>
                  <a:lnTo>
                    <a:pt x="12" y="37"/>
                  </a:lnTo>
                  <a:lnTo>
                    <a:pt x="14" y="44"/>
                  </a:lnTo>
                  <a:lnTo>
                    <a:pt x="15" y="51"/>
                  </a:lnTo>
                  <a:lnTo>
                    <a:pt x="15" y="56"/>
                  </a:lnTo>
                  <a:lnTo>
                    <a:pt x="16" y="61"/>
                  </a:lnTo>
                  <a:lnTo>
                    <a:pt x="24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78" name="Freeform 1216"/>
            <p:cNvSpPr>
              <a:spLocks/>
            </p:cNvSpPr>
            <p:nvPr/>
          </p:nvSpPr>
          <p:spPr bwMode="auto">
            <a:xfrm>
              <a:off x="5446" y="1500"/>
              <a:ext cx="64" cy="106"/>
            </a:xfrm>
            <a:custGeom>
              <a:avLst/>
              <a:gdLst>
                <a:gd name="T0" fmla="*/ 0 w 64"/>
                <a:gd name="T1" fmla="*/ 96 h 106"/>
                <a:gd name="T2" fmla="*/ 0 w 64"/>
                <a:gd name="T3" fmla="*/ 99 h 106"/>
                <a:gd name="T4" fmla="*/ 0 w 64"/>
                <a:gd name="T5" fmla="*/ 102 h 106"/>
                <a:gd name="T6" fmla="*/ 1 w 64"/>
                <a:gd name="T7" fmla="*/ 104 h 106"/>
                <a:gd name="T8" fmla="*/ 2 w 64"/>
                <a:gd name="T9" fmla="*/ 105 h 106"/>
                <a:gd name="T10" fmla="*/ 6 w 64"/>
                <a:gd name="T11" fmla="*/ 106 h 106"/>
                <a:gd name="T12" fmla="*/ 11 w 64"/>
                <a:gd name="T13" fmla="*/ 106 h 106"/>
                <a:gd name="T14" fmla="*/ 17 w 64"/>
                <a:gd name="T15" fmla="*/ 104 h 106"/>
                <a:gd name="T16" fmla="*/ 23 w 64"/>
                <a:gd name="T17" fmla="*/ 101 h 106"/>
                <a:gd name="T18" fmla="*/ 31 w 64"/>
                <a:gd name="T19" fmla="*/ 95 h 106"/>
                <a:gd name="T20" fmla="*/ 38 w 64"/>
                <a:gd name="T21" fmla="*/ 88 h 106"/>
                <a:gd name="T22" fmla="*/ 44 w 64"/>
                <a:gd name="T23" fmla="*/ 81 h 106"/>
                <a:gd name="T24" fmla="*/ 51 w 64"/>
                <a:gd name="T25" fmla="*/ 71 h 106"/>
                <a:gd name="T26" fmla="*/ 56 w 64"/>
                <a:gd name="T27" fmla="*/ 61 h 106"/>
                <a:gd name="T28" fmla="*/ 60 w 64"/>
                <a:gd name="T29" fmla="*/ 51 h 106"/>
                <a:gd name="T30" fmla="*/ 63 w 64"/>
                <a:gd name="T31" fmla="*/ 39 h 106"/>
                <a:gd name="T32" fmla="*/ 64 w 64"/>
                <a:gd name="T33" fmla="*/ 27 h 106"/>
                <a:gd name="T34" fmla="*/ 63 w 64"/>
                <a:gd name="T35" fmla="*/ 15 h 106"/>
                <a:gd name="T36" fmla="*/ 60 w 64"/>
                <a:gd name="T37" fmla="*/ 2 h 106"/>
                <a:gd name="T38" fmla="*/ 60 w 64"/>
                <a:gd name="T39" fmla="*/ 1 h 106"/>
                <a:gd name="T40" fmla="*/ 58 w 64"/>
                <a:gd name="T41" fmla="*/ 0 h 106"/>
                <a:gd name="T42" fmla="*/ 57 w 64"/>
                <a:gd name="T43" fmla="*/ 0 h 106"/>
                <a:gd name="T44" fmla="*/ 54 w 64"/>
                <a:gd name="T45" fmla="*/ 1 h 106"/>
                <a:gd name="T46" fmla="*/ 49 w 64"/>
                <a:gd name="T47" fmla="*/ 4 h 106"/>
                <a:gd name="T48" fmla="*/ 42 w 64"/>
                <a:gd name="T49" fmla="*/ 8 h 106"/>
                <a:gd name="T50" fmla="*/ 35 w 64"/>
                <a:gd name="T51" fmla="*/ 14 h 106"/>
                <a:gd name="T52" fmla="*/ 29 w 64"/>
                <a:gd name="T53" fmla="*/ 21 h 106"/>
                <a:gd name="T54" fmla="*/ 22 w 64"/>
                <a:gd name="T55" fmla="*/ 30 h 106"/>
                <a:gd name="T56" fmla="*/ 16 w 64"/>
                <a:gd name="T57" fmla="*/ 38 h 106"/>
                <a:gd name="T58" fmla="*/ 12 w 64"/>
                <a:gd name="T59" fmla="*/ 47 h 106"/>
                <a:gd name="T60" fmla="*/ 8 w 64"/>
                <a:gd name="T61" fmla="*/ 54 h 106"/>
                <a:gd name="T62" fmla="*/ 6 w 64"/>
                <a:gd name="T63" fmla="*/ 63 h 106"/>
                <a:gd name="T64" fmla="*/ 4 w 64"/>
                <a:gd name="T65" fmla="*/ 72 h 106"/>
                <a:gd name="T66" fmla="*/ 2 w 64"/>
                <a:gd name="T67" fmla="*/ 80 h 106"/>
                <a:gd name="T68" fmla="*/ 1 w 64"/>
                <a:gd name="T69" fmla="*/ 86 h 106"/>
                <a:gd name="T70" fmla="*/ 0 w 64"/>
                <a:gd name="T71" fmla="*/ 92 h 106"/>
                <a:gd name="T72" fmla="*/ 0 w 64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6"/>
                <a:gd name="T113" fmla="*/ 64 w 64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6">
                  <a:moveTo>
                    <a:pt x="0" y="96"/>
                  </a:moveTo>
                  <a:lnTo>
                    <a:pt x="0" y="99"/>
                  </a:lnTo>
                  <a:lnTo>
                    <a:pt x="0" y="102"/>
                  </a:lnTo>
                  <a:lnTo>
                    <a:pt x="1" y="104"/>
                  </a:lnTo>
                  <a:lnTo>
                    <a:pt x="2" y="105"/>
                  </a:lnTo>
                  <a:lnTo>
                    <a:pt x="6" y="106"/>
                  </a:lnTo>
                  <a:lnTo>
                    <a:pt x="11" y="106"/>
                  </a:lnTo>
                  <a:lnTo>
                    <a:pt x="17" y="104"/>
                  </a:lnTo>
                  <a:lnTo>
                    <a:pt x="23" y="101"/>
                  </a:lnTo>
                  <a:lnTo>
                    <a:pt x="31" y="95"/>
                  </a:lnTo>
                  <a:lnTo>
                    <a:pt x="38" y="88"/>
                  </a:lnTo>
                  <a:lnTo>
                    <a:pt x="44" y="81"/>
                  </a:lnTo>
                  <a:lnTo>
                    <a:pt x="51" y="71"/>
                  </a:lnTo>
                  <a:lnTo>
                    <a:pt x="56" y="61"/>
                  </a:lnTo>
                  <a:lnTo>
                    <a:pt x="60" y="51"/>
                  </a:lnTo>
                  <a:lnTo>
                    <a:pt x="63" y="39"/>
                  </a:lnTo>
                  <a:lnTo>
                    <a:pt x="64" y="27"/>
                  </a:lnTo>
                  <a:lnTo>
                    <a:pt x="63" y="15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49" y="4"/>
                  </a:lnTo>
                  <a:lnTo>
                    <a:pt x="42" y="8"/>
                  </a:lnTo>
                  <a:lnTo>
                    <a:pt x="35" y="14"/>
                  </a:lnTo>
                  <a:lnTo>
                    <a:pt x="29" y="21"/>
                  </a:lnTo>
                  <a:lnTo>
                    <a:pt x="22" y="30"/>
                  </a:lnTo>
                  <a:lnTo>
                    <a:pt x="16" y="38"/>
                  </a:lnTo>
                  <a:lnTo>
                    <a:pt x="12" y="47"/>
                  </a:lnTo>
                  <a:lnTo>
                    <a:pt x="8" y="54"/>
                  </a:lnTo>
                  <a:lnTo>
                    <a:pt x="6" y="63"/>
                  </a:lnTo>
                  <a:lnTo>
                    <a:pt x="4" y="72"/>
                  </a:lnTo>
                  <a:lnTo>
                    <a:pt x="2" y="80"/>
                  </a:lnTo>
                  <a:lnTo>
                    <a:pt x="1" y="86"/>
                  </a:lnTo>
                  <a:lnTo>
                    <a:pt x="0" y="92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79" name="Freeform 1217"/>
            <p:cNvSpPr>
              <a:spLocks/>
            </p:cNvSpPr>
            <p:nvPr/>
          </p:nvSpPr>
          <p:spPr bwMode="auto">
            <a:xfrm>
              <a:off x="5442" y="1501"/>
              <a:ext cx="73" cy="111"/>
            </a:xfrm>
            <a:custGeom>
              <a:avLst/>
              <a:gdLst>
                <a:gd name="T0" fmla="*/ 61 w 73"/>
                <a:gd name="T1" fmla="*/ 2 h 111"/>
                <a:gd name="T2" fmla="*/ 63 w 73"/>
                <a:gd name="T3" fmla="*/ 14 h 111"/>
                <a:gd name="T4" fmla="*/ 64 w 73"/>
                <a:gd name="T5" fmla="*/ 26 h 111"/>
                <a:gd name="T6" fmla="*/ 63 w 73"/>
                <a:gd name="T7" fmla="*/ 37 h 111"/>
                <a:gd name="T8" fmla="*/ 61 w 73"/>
                <a:gd name="T9" fmla="*/ 48 h 111"/>
                <a:gd name="T10" fmla="*/ 57 w 73"/>
                <a:gd name="T11" fmla="*/ 59 h 111"/>
                <a:gd name="T12" fmla="*/ 52 w 73"/>
                <a:gd name="T13" fmla="*/ 68 h 111"/>
                <a:gd name="T14" fmla="*/ 45 w 73"/>
                <a:gd name="T15" fmla="*/ 76 h 111"/>
                <a:gd name="T16" fmla="*/ 39 w 73"/>
                <a:gd name="T17" fmla="*/ 84 h 111"/>
                <a:gd name="T18" fmla="*/ 31 w 73"/>
                <a:gd name="T19" fmla="*/ 90 h 111"/>
                <a:gd name="T20" fmla="*/ 25 w 73"/>
                <a:gd name="T21" fmla="*/ 95 h 111"/>
                <a:gd name="T22" fmla="*/ 19 w 73"/>
                <a:gd name="T23" fmla="*/ 98 h 111"/>
                <a:gd name="T24" fmla="*/ 15 w 73"/>
                <a:gd name="T25" fmla="*/ 101 h 111"/>
                <a:gd name="T26" fmla="*/ 10 w 73"/>
                <a:gd name="T27" fmla="*/ 101 h 111"/>
                <a:gd name="T28" fmla="*/ 8 w 73"/>
                <a:gd name="T29" fmla="*/ 100 h 111"/>
                <a:gd name="T30" fmla="*/ 8 w 73"/>
                <a:gd name="T31" fmla="*/ 101 h 111"/>
                <a:gd name="T32" fmla="*/ 8 w 73"/>
                <a:gd name="T33" fmla="*/ 100 h 111"/>
                <a:gd name="T34" fmla="*/ 8 w 73"/>
                <a:gd name="T35" fmla="*/ 98 h 111"/>
                <a:gd name="T36" fmla="*/ 8 w 73"/>
                <a:gd name="T37" fmla="*/ 96 h 111"/>
                <a:gd name="T38" fmla="*/ 0 w 73"/>
                <a:gd name="T39" fmla="*/ 95 h 111"/>
                <a:gd name="T40" fmla="*/ 0 w 73"/>
                <a:gd name="T41" fmla="*/ 98 h 111"/>
                <a:gd name="T42" fmla="*/ 0 w 73"/>
                <a:gd name="T43" fmla="*/ 102 h 111"/>
                <a:gd name="T44" fmla="*/ 2 w 73"/>
                <a:gd name="T45" fmla="*/ 105 h 111"/>
                <a:gd name="T46" fmla="*/ 4 w 73"/>
                <a:gd name="T47" fmla="*/ 108 h 111"/>
                <a:gd name="T48" fmla="*/ 9 w 73"/>
                <a:gd name="T49" fmla="*/ 111 h 111"/>
                <a:gd name="T50" fmla="*/ 16 w 73"/>
                <a:gd name="T51" fmla="*/ 109 h 111"/>
                <a:gd name="T52" fmla="*/ 23 w 73"/>
                <a:gd name="T53" fmla="*/ 107 h 111"/>
                <a:gd name="T54" fmla="*/ 30 w 73"/>
                <a:gd name="T55" fmla="*/ 103 h 111"/>
                <a:gd name="T56" fmla="*/ 38 w 73"/>
                <a:gd name="T57" fmla="*/ 97 h 111"/>
                <a:gd name="T58" fmla="*/ 45 w 73"/>
                <a:gd name="T59" fmla="*/ 91 h 111"/>
                <a:gd name="T60" fmla="*/ 52 w 73"/>
                <a:gd name="T61" fmla="*/ 82 h 111"/>
                <a:gd name="T62" fmla="*/ 59 w 73"/>
                <a:gd name="T63" fmla="*/ 73 h 111"/>
                <a:gd name="T64" fmla="*/ 64 w 73"/>
                <a:gd name="T65" fmla="*/ 62 h 111"/>
                <a:gd name="T66" fmla="*/ 68 w 73"/>
                <a:gd name="T67" fmla="*/ 51 h 111"/>
                <a:gd name="T68" fmla="*/ 72 w 73"/>
                <a:gd name="T69" fmla="*/ 39 h 111"/>
                <a:gd name="T70" fmla="*/ 73 w 73"/>
                <a:gd name="T71" fmla="*/ 26 h 111"/>
                <a:gd name="T72" fmla="*/ 73 w 73"/>
                <a:gd name="T73" fmla="*/ 13 h 111"/>
                <a:gd name="T74" fmla="*/ 68 w 73"/>
                <a:gd name="T75" fmla="*/ 0 h 111"/>
                <a:gd name="T76" fmla="*/ 61 w 73"/>
                <a:gd name="T77" fmla="*/ 2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3"/>
                <a:gd name="T118" fmla="*/ 0 h 111"/>
                <a:gd name="T119" fmla="*/ 73 w 73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3" h="111">
                  <a:moveTo>
                    <a:pt x="61" y="2"/>
                  </a:moveTo>
                  <a:lnTo>
                    <a:pt x="63" y="14"/>
                  </a:lnTo>
                  <a:lnTo>
                    <a:pt x="64" y="26"/>
                  </a:lnTo>
                  <a:lnTo>
                    <a:pt x="63" y="37"/>
                  </a:lnTo>
                  <a:lnTo>
                    <a:pt x="61" y="48"/>
                  </a:lnTo>
                  <a:lnTo>
                    <a:pt x="57" y="59"/>
                  </a:lnTo>
                  <a:lnTo>
                    <a:pt x="52" y="68"/>
                  </a:lnTo>
                  <a:lnTo>
                    <a:pt x="45" y="76"/>
                  </a:lnTo>
                  <a:lnTo>
                    <a:pt x="39" y="84"/>
                  </a:lnTo>
                  <a:lnTo>
                    <a:pt x="31" y="90"/>
                  </a:lnTo>
                  <a:lnTo>
                    <a:pt x="25" y="95"/>
                  </a:lnTo>
                  <a:lnTo>
                    <a:pt x="19" y="98"/>
                  </a:lnTo>
                  <a:lnTo>
                    <a:pt x="15" y="101"/>
                  </a:lnTo>
                  <a:lnTo>
                    <a:pt x="10" y="101"/>
                  </a:lnTo>
                  <a:lnTo>
                    <a:pt x="8" y="100"/>
                  </a:lnTo>
                  <a:lnTo>
                    <a:pt x="8" y="101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0" y="95"/>
                  </a:lnTo>
                  <a:lnTo>
                    <a:pt x="0" y="98"/>
                  </a:lnTo>
                  <a:lnTo>
                    <a:pt x="0" y="102"/>
                  </a:lnTo>
                  <a:lnTo>
                    <a:pt x="2" y="105"/>
                  </a:lnTo>
                  <a:lnTo>
                    <a:pt x="4" y="108"/>
                  </a:lnTo>
                  <a:lnTo>
                    <a:pt x="9" y="111"/>
                  </a:lnTo>
                  <a:lnTo>
                    <a:pt x="16" y="109"/>
                  </a:lnTo>
                  <a:lnTo>
                    <a:pt x="23" y="107"/>
                  </a:lnTo>
                  <a:lnTo>
                    <a:pt x="30" y="103"/>
                  </a:lnTo>
                  <a:lnTo>
                    <a:pt x="38" y="97"/>
                  </a:lnTo>
                  <a:lnTo>
                    <a:pt x="45" y="91"/>
                  </a:lnTo>
                  <a:lnTo>
                    <a:pt x="52" y="82"/>
                  </a:lnTo>
                  <a:lnTo>
                    <a:pt x="59" y="73"/>
                  </a:lnTo>
                  <a:lnTo>
                    <a:pt x="64" y="62"/>
                  </a:lnTo>
                  <a:lnTo>
                    <a:pt x="68" y="51"/>
                  </a:lnTo>
                  <a:lnTo>
                    <a:pt x="72" y="39"/>
                  </a:lnTo>
                  <a:lnTo>
                    <a:pt x="73" y="26"/>
                  </a:lnTo>
                  <a:lnTo>
                    <a:pt x="73" y="13"/>
                  </a:lnTo>
                  <a:lnTo>
                    <a:pt x="68" y="0"/>
                  </a:lnTo>
                  <a:lnTo>
                    <a:pt x="61" y="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80" name="Freeform 1218"/>
            <p:cNvSpPr>
              <a:spLocks/>
            </p:cNvSpPr>
            <p:nvPr/>
          </p:nvSpPr>
          <p:spPr bwMode="auto">
            <a:xfrm>
              <a:off x="5459" y="1495"/>
              <a:ext cx="51" cy="46"/>
            </a:xfrm>
            <a:custGeom>
              <a:avLst/>
              <a:gdLst>
                <a:gd name="T0" fmla="*/ 7 w 51"/>
                <a:gd name="T1" fmla="*/ 46 h 46"/>
                <a:gd name="T2" fmla="*/ 12 w 51"/>
                <a:gd name="T3" fmla="*/ 37 h 46"/>
                <a:gd name="T4" fmla="*/ 19 w 51"/>
                <a:gd name="T5" fmla="*/ 30 h 46"/>
                <a:gd name="T6" fmla="*/ 25 w 51"/>
                <a:gd name="T7" fmla="*/ 22 h 46"/>
                <a:gd name="T8" fmla="*/ 32 w 51"/>
                <a:gd name="T9" fmla="*/ 17 h 46"/>
                <a:gd name="T10" fmla="*/ 38 w 51"/>
                <a:gd name="T11" fmla="*/ 12 h 46"/>
                <a:gd name="T12" fmla="*/ 43 w 51"/>
                <a:gd name="T13" fmla="*/ 10 h 46"/>
                <a:gd name="T14" fmla="*/ 44 w 51"/>
                <a:gd name="T15" fmla="*/ 9 h 46"/>
                <a:gd name="T16" fmla="*/ 45 w 51"/>
                <a:gd name="T17" fmla="*/ 9 h 46"/>
                <a:gd name="T18" fmla="*/ 44 w 51"/>
                <a:gd name="T19" fmla="*/ 9 h 46"/>
                <a:gd name="T20" fmla="*/ 44 w 51"/>
                <a:gd name="T21" fmla="*/ 8 h 46"/>
                <a:gd name="T22" fmla="*/ 51 w 51"/>
                <a:gd name="T23" fmla="*/ 6 h 46"/>
                <a:gd name="T24" fmla="*/ 49 w 51"/>
                <a:gd name="T25" fmla="*/ 2 h 46"/>
                <a:gd name="T26" fmla="*/ 46 w 51"/>
                <a:gd name="T27" fmla="*/ 0 h 46"/>
                <a:gd name="T28" fmla="*/ 43 w 51"/>
                <a:gd name="T29" fmla="*/ 0 h 46"/>
                <a:gd name="T30" fmla="*/ 40 w 51"/>
                <a:gd name="T31" fmla="*/ 1 h 46"/>
                <a:gd name="T32" fmla="*/ 33 w 51"/>
                <a:gd name="T33" fmla="*/ 5 h 46"/>
                <a:gd name="T34" fmla="*/ 27 w 51"/>
                <a:gd name="T35" fmla="*/ 9 h 46"/>
                <a:gd name="T36" fmla="*/ 20 w 51"/>
                <a:gd name="T37" fmla="*/ 15 h 46"/>
                <a:gd name="T38" fmla="*/ 12 w 51"/>
                <a:gd name="T39" fmla="*/ 23 h 46"/>
                <a:gd name="T40" fmla="*/ 5 w 51"/>
                <a:gd name="T41" fmla="*/ 32 h 46"/>
                <a:gd name="T42" fmla="*/ 0 w 51"/>
                <a:gd name="T43" fmla="*/ 41 h 46"/>
                <a:gd name="T44" fmla="*/ 7 w 51"/>
                <a:gd name="T45" fmla="*/ 46 h 4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6"/>
                <a:gd name="T71" fmla="*/ 51 w 51"/>
                <a:gd name="T72" fmla="*/ 46 h 4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6">
                  <a:moveTo>
                    <a:pt x="7" y="46"/>
                  </a:moveTo>
                  <a:lnTo>
                    <a:pt x="12" y="37"/>
                  </a:lnTo>
                  <a:lnTo>
                    <a:pt x="19" y="30"/>
                  </a:lnTo>
                  <a:lnTo>
                    <a:pt x="25" y="22"/>
                  </a:lnTo>
                  <a:lnTo>
                    <a:pt x="32" y="17"/>
                  </a:lnTo>
                  <a:lnTo>
                    <a:pt x="38" y="12"/>
                  </a:lnTo>
                  <a:lnTo>
                    <a:pt x="43" y="10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51" y="6"/>
                  </a:lnTo>
                  <a:lnTo>
                    <a:pt x="49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3" y="5"/>
                  </a:lnTo>
                  <a:lnTo>
                    <a:pt x="27" y="9"/>
                  </a:lnTo>
                  <a:lnTo>
                    <a:pt x="20" y="15"/>
                  </a:lnTo>
                  <a:lnTo>
                    <a:pt x="12" y="23"/>
                  </a:lnTo>
                  <a:lnTo>
                    <a:pt x="5" y="32"/>
                  </a:lnTo>
                  <a:lnTo>
                    <a:pt x="0" y="41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81" name="Freeform 1219"/>
            <p:cNvSpPr>
              <a:spLocks/>
            </p:cNvSpPr>
            <p:nvPr/>
          </p:nvSpPr>
          <p:spPr bwMode="auto">
            <a:xfrm>
              <a:off x="5442" y="1536"/>
              <a:ext cx="24" cy="61"/>
            </a:xfrm>
            <a:custGeom>
              <a:avLst/>
              <a:gdLst>
                <a:gd name="T0" fmla="*/ 8 w 24"/>
                <a:gd name="T1" fmla="*/ 61 h 61"/>
                <a:gd name="T2" fmla="*/ 9 w 24"/>
                <a:gd name="T3" fmla="*/ 57 h 61"/>
                <a:gd name="T4" fmla="*/ 9 w 24"/>
                <a:gd name="T5" fmla="*/ 51 h 61"/>
                <a:gd name="T6" fmla="*/ 10 w 24"/>
                <a:gd name="T7" fmla="*/ 44 h 61"/>
                <a:gd name="T8" fmla="*/ 12 w 24"/>
                <a:gd name="T9" fmla="*/ 37 h 61"/>
                <a:gd name="T10" fmla="*/ 15 w 24"/>
                <a:gd name="T11" fmla="*/ 28 h 61"/>
                <a:gd name="T12" fmla="*/ 17 w 24"/>
                <a:gd name="T13" fmla="*/ 21 h 61"/>
                <a:gd name="T14" fmla="*/ 20 w 24"/>
                <a:gd name="T15" fmla="*/ 12 h 61"/>
                <a:gd name="T16" fmla="*/ 24 w 24"/>
                <a:gd name="T17" fmla="*/ 5 h 61"/>
                <a:gd name="T18" fmla="*/ 17 w 24"/>
                <a:gd name="T19" fmla="*/ 0 h 61"/>
                <a:gd name="T20" fmla="*/ 11 w 24"/>
                <a:gd name="T21" fmla="*/ 9 h 61"/>
                <a:gd name="T22" fmla="*/ 8 w 24"/>
                <a:gd name="T23" fmla="*/ 17 h 61"/>
                <a:gd name="T24" fmla="*/ 6 w 24"/>
                <a:gd name="T25" fmla="*/ 26 h 61"/>
                <a:gd name="T26" fmla="*/ 4 w 24"/>
                <a:gd name="T27" fmla="*/ 35 h 61"/>
                <a:gd name="T28" fmla="*/ 2 w 24"/>
                <a:gd name="T29" fmla="*/ 43 h 61"/>
                <a:gd name="T30" fmla="*/ 1 w 24"/>
                <a:gd name="T31" fmla="*/ 49 h 61"/>
                <a:gd name="T32" fmla="*/ 0 w 24"/>
                <a:gd name="T33" fmla="*/ 56 h 61"/>
                <a:gd name="T34" fmla="*/ 0 w 24"/>
                <a:gd name="T35" fmla="*/ 60 h 61"/>
                <a:gd name="T36" fmla="*/ 8 w 24"/>
                <a:gd name="T37" fmla="*/ 61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1"/>
                <a:gd name="T59" fmla="*/ 24 w 24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1">
                  <a:moveTo>
                    <a:pt x="8" y="61"/>
                  </a:moveTo>
                  <a:lnTo>
                    <a:pt x="9" y="57"/>
                  </a:lnTo>
                  <a:lnTo>
                    <a:pt x="9" y="51"/>
                  </a:lnTo>
                  <a:lnTo>
                    <a:pt x="10" y="44"/>
                  </a:lnTo>
                  <a:lnTo>
                    <a:pt x="12" y="37"/>
                  </a:lnTo>
                  <a:lnTo>
                    <a:pt x="15" y="28"/>
                  </a:lnTo>
                  <a:lnTo>
                    <a:pt x="17" y="21"/>
                  </a:lnTo>
                  <a:lnTo>
                    <a:pt x="20" y="12"/>
                  </a:lnTo>
                  <a:lnTo>
                    <a:pt x="24" y="5"/>
                  </a:lnTo>
                  <a:lnTo>
                    <a:pt x="17" y="0"/>
                  </a:lnTo>
                  <a:lnTo>
                    <a:pt x="11" y="9"/>
                  </a:lnTo>
                  <a:lnTo>
                    <a:pt x="8" y="17"/>
                  </a:lnTo>
                  <a:lnTo>
                    <a:pt x="6" y="26"/>
                  </a:lnTo>
                  <a:lnTo>
                    <a:pt x="4" y="35"/>
                  </a:lnTo>
                  <a:lnTo>
                    <a:pt x="2" y="43"/>
                  </a:lnTo>
                  <a:lnTo>
                    <a:pt x="1" y="49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8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82" name="Freeform 1220"/>
            <p:cNvSpPr>
              <a:spLocks/>
            </p:cNvSpPr>
            <p:nvPr/>
          </p:nvSpPr>
          <p:spPr bwMode="auto">
            <a:xfrm>
              <a:off x="298" y="2466"/>
              <a:ext cx="64" cy="106"/>
            </a:xfrm>
            <a:custGeom>
              <a:avLst/>
              <a:gdLst>
                <a:gd name="T0" fmla="*/ 64 w 64"/>
                <a:gd name="T1" fmla="*/ 95 h 106"/>
                <a:gd name="T2" fmla="*/ 64 w 64"/>
                <a:gd name="T3" fmla="*/ 99 h 106"/>
                <a:gd name="T4" fmla="*/ 64 w 64"/>
                <a:gd name="T5" fmla="*/ 101 h 106"/>
                <a:gd name="T6" fmla="*/ 63 w 64"/>
                <a:gd name="T7" fmla="*/ 103 h 106"/>
                <a:gd name="T8" fmla="*/ 62 w 64"/>
                <a:gd name="T9" fmla="*/ 104 h 106"/>
                <a:gd name="T10" fmla="*/ 58 w 64"/>
                <a:gd name="T11" fmla="*/ 106 h 106"/>
                <a:gd name="T12" fmla="*/ 53 w 64"/>
                <a:gd name="T13" fmla="*/ 105 h 106"/>
                <a:gd name="T14" fmla="*/ 47 w 64"/>
                <a:gd name="T15" fmla="*/ 103 h 106"/>
                <a:gd name="T16" fmla="*/ 41 w 64"/>
                <a:gd name="T17" fmla="*/ 100 h 106"/>
                <a:gd name="T18" fmla="*/ 33 w 64"/>
                <a:gd name="T19" fmla="*/ 94 h 106"/>
                <a:gd name="T20" fmla="*/ 26 w 64"/>
                <a:gd name="T21" fmla="*/ 88 h 106"/>
                <a:gd name="T22" fmla="*/ 20 w 64"/>
                <a:gd name="T23" fmla="*/ 80 h 106"/>
                <a:gd name="T24" fmla="*/ 13 w 64"/>
                <a:gd name="T25" fmla="*/ 71 h 106"/>
                <a:gd name="T26" fmla="*/ 8 w 64"/>
                <a:gd name="T27" fmla="*/ 61 h 106"/>
                <a:gd name="T28" fmla="*/ 4 w 64"/>
                <a:gd name="T29" fmla="*/ 50 h 106"/>
                <a:gd name="T30" fmla="*/ 1 w 64"/>
                <a:gd name="T31" fmla="*/ 38 h 106"/>
                <a:gd name="T32" fmla="*/ 0 w 64"/>
                <a:gd name="T33" fmla="*/ 26 h 106"/>
                <a:gd name="T34" fmla="*/ 1 w 64"/>
                <a:gd name="T35" fmla="*/ 14 h 106"/>
                <a:gd name="T36" fmla="*/ 4 w 64"/>
                <a:gd name="T37" fmla="*/ 1 h 106"/>
                <a:gd name="T38" fmla="*/ 4 w 64"/>
                <a:gd name="T39" fmla="*/ 0 h 106"/>
                <a:gd name="T40" fmla="*/ 6 w 64"/>
                <a:gd name="T41" fmla="*/ 0 h 106"/>
                <a:gd name="T42" fmla="*/ 7 w 64"/>
                <a:gd name="T43" fmla="*/ 0 h 106"/>
                <a:gd name="T44" fmla="*/ 10 w 64"/>
                <a:gd name="T45" fmla="*/ 0 h 106"/>
                <a:gd name="T46" fmla="*/ 15 w 64"/>
                <a:gd name="T47" fmla="*/ 3 h 106"/>
                <a:gd name="T48" fmla="*/ 22 w 64"/>
                <a:gd name="T49" fmla="*/ 8 h 106"/>
                <a:gd name="T50" fmla="*/ 29 w 64"/>
                <a:gd name="T51" fmla="*/ 14 h 106"/>
                <a:gd name="T52" fmla="*/ 35 w 64"/>
                <a:gd name="T53" fmla="*/ 21 h 106"/>
                <a:gd name="T54" fmla="*/ 43 w 64"/>
                <a:gd name="T55" fmla="*/ 29 h 106"/>
                <a:gd name="T56" fmla="*/ 48 w 64"/>
                <a:gd name="T57" fmla="*/ 38 h 106"/>
                <a:gd name="T58" fmla="*/ 52 w 64"/>
                <a:gd name="T59" fmla="*/ 46 h 106"/>
                <a:gd name="T60" fmla="*/ 56 w 64"/>
                <a:gd name="T61" fmla="*/ 55 h 106"/>
                <a:gd name="T62" fmla="*/ 58 w 64"/>
                <a:gd name="T63" fmla="*/ 62 h 106"/>
                <a:gd name="T64" fmla="*/ 60 w 64"/>
                <a:gd name="T65" fmla="*/ 71 h 106"/>
                <a:gd name="T66" fmla="*/ 62 w 64"/>
                <a:gd name="T67" fmla="*/ 79 h 106"/>
                <a:gd name="T68" fmla="*/ 63 w 64"/>
                <a:gd name="T69" fmla="*/ 85 h 106"/>
                <a:gd name="T70" fmla="*/ 64 w 64"/>
                <a:gd name="T71" fmla="*/ 91 h 106"/>
                <a:gd name="T72" fmla="*/ 64 w 64"/>
                <a:gd name="T73" fmla="*/ 95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6"/>
                <a:gd name="T113" fmla="*/ 64 w 64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6">
                  <a:moveTo>
                    <a:pt x="64" y="95"/>
                  </a:moveTo>
                  <a:lnTo>
                    <a:pt x="64" y="99"/>
                  </a:lnTo>
                  <a:lnTo>
                    <a:pt x="64" y="101"/>
                  </a:lnTo>
                  <a:lnTo>
                    <a:pt x="63" y="103"/>
                  </a:lnTo>
                  <a:lnTo>
                    <a:pt x="62" y="104"/>
                  </a:lnTo>
                  <a:lnTo>
                    <a:pt x="58" y="106"/>
                  </a:lnTo>
                  <a:lnTo>
                    <a:pt x="53" y="105"/>
                  </a:lnTo>
                  <a:lnTo>
                    <a:pt x="47" y="103"/>
                  </a:lnTo>
                  <a:lnTo>
                    <a:pt x="41" y="100"/>
                  </a:lnTo>
                  <a:lnTo>
                    <a:pt x="33" y="94"/>
                  </a:lnTo>
                  <a:lnTo>
                    <a:pt x="26" y="88"/>
                  </a:lnTo>
                  <a:lnTo>
                    <a:pt x="20" y="80"/>
                  </a:lnTo>
                  <a:lnTo>
                    <a:pt x="13" y="71"/>
                  </a:lnTo>
                  <a:lnTo>
                    <a:pt x="8" y="61"/>
                  </a:lnTo>
                  <a:lnTo>
                    <a:pt x="4" y="50"/>
                  </a:lnTo>
                  <a:lnTo>
                    <a:pt x="1" y="38"/>
                  </a:lnTo>
                  <a:lnTo>
                    <a:pt x="0" y="26"/>
                  </a:lnTo>
                  <a:lnTo>
                    <a:pt x="1" y="14"/>
                  </a:lnTo>
                  <a:lnTo>
                    <a:pt x="4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5" y="3"/>
                  </a:lnTo>
                  <a:lnTo>
                    <a:pt x="22" y="8"/>
                  </a:lnTo>
                  <a:lnTo>
                    <a:pt x="29" y="14"/>
                  </a:lnTo>
                  <a:lnTo>
                    <a:pt x="35" y="21"/>
                  </a:lnTo>
                  <a:lnTo>
                    <a:pt x="43" y="29"/>
                  </a:lnTo>
                  <a:lnTo>
                    <a:pt x="48" y="38"/>
                  </a:lnTo>
                  <a:lnTo>
                    <a:pt x="52" y="46"/>
                  </a:lnTo>
                  <a:lnTo>
                    <a:pt x="56" y="55"/>
                  </a:lnTo>
                  <a:lnTo>
                    <a:pt x="58" y="62"/>
                  </a:lnTo>
                  <a:lnTo>
                    <a:pt x="60" y="71"/>
                  </a:lnTo>
                  <a:lnTo>
                    <a:pt x="62" y="79"/>
                  </a:lnTo>
                  <a:lnTo>
                    <a:pt x="63" y="85"/>
                  </a:lnTo>
                  <a:lnTo>
                    <a:pt x="64" y="91"/>
                  </a:lnTo>
                  <a:lnTo>
                    <a:pt x="64" y="9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83" name="Freeform 1221"/>
            <p:cNvSpPr>
              <a:spLocks/>
            </p:cNvSpPr>
            <p:nvPr/>
          </p:nvSpPr>
          <p:spPr bwMode="auto">
            <a:xfrm>
              <a:off x="293" y="2466"/>
              <a:ext cx="73" cy="111"/>
            </a:xfrm>
            <a:custGeom>
              <a:avLst/>
              <a:gdLst>
                <a:gd name="T0" fmla="*/ 5 w 73"/>
                <a:gd name="T1" fmla="*/ 0 h 111"/>
                <a:gd name="T2" fmla="*/ 0 w 73"/>
                <a:gd name="T3" fmla="*/ 13 h 111"/>
                <a:gd name="T4" fmla="*/ 0 w 73"/>
                <a:gd name="T5" fmla="*/ 26 h 111"/>
                <a:gd name="T6" fmla="*/ 1 w 73"/>
                <a:gd name="T7" fmla="*/ 39 h 111"/>
                <a:gd name="T8" fmla="*/ 5 w 73"/>
                <a:gd name="T9" fmla="*/ 51 h 111"/>
                <a:gd name="T10" fmla="*/ 9 w 73"/>
                <a:gd name="T11" fmla="*/ 62 h 111"/>
                <a:gd name="T12" fmla="*/ 14 w 73"/>
                <a:gd name="T13" fmla="*/ 73 h 111"/>
                <a:gd name="T14" fmla="*/ 21 w 73"/>
                <a:gd name="T15" fmla="*/ 82 h 111"/>
                <a:gd name="T16" fmla="*/ 28 w 73"/>
                <a:gd name="T17" fmla="*/ 91 h 111"/>
                <a:gd name="T18" fmla="*/ 35 w 73"/>
                <a:gd name="T19" fmla="*/ 98 h 111"/>
                <a:gd name="T20" fmla="*/ 43 w 73"/>
                <a:gd name="T21" fmla="*/ 103 h 111"/>
                <a:gd name="T22" fmla="*/ 50 w 73"/>
                <a:gd name="T23" fmla="*/ 107 h 111"/>
                <a:gd name="T24" fmla="*/ 57 w 73"/>
                <a:gd name="T25" fmla="*/ 110 h 111"/>
                <a:gd name="T26" fmla="*/ 64 w 73"/>
                <a:gd name="T27" fmla="*/ 111 h 111"/>
                <a:gd name="T28" fmla="*/ 69 w 73"/>
                <a:gd name="T29" fmla="*/ 109 h 111"/>
                <a:gd name="T30" fmla="*/ 71 w 73"/>
                <a:gd name="T31" fmla="*/ 105 h 111"/>
                <a:gd name="T32" fmla="*/ 73 w 73"/>
                <a:gd name="T33" fmla="*/ 103 h 111"/>
                <a:gd name="T34" fmla="*/ 73 w 73"/>
                <a:gd name="T35" fmla="*/ 99 h 111"/>
                <a:gd name="T36" fmla="*/ 73 w 73"/>
                <a:gd name="T37" fmla="*/ 95 h 111"/>
                <a:gd name="T38" fmla="*/ 65 w 73"/>
                <a:gd name="T39" fmla="*/ 96 h 111"/>
                <a:gd name="T40" fmla="*/ 65 w 73"/>
                <a:gd name="T41" fmla="*/ 99 h 111"/>
                <a:gd name="T42" fmla="*/ 65 w 73"/>
                <a:gd name="T43" fmla="*/ 100 h 111"/>
                <a:gd name="T44" fmla="*/ 65 w 73"/>
                <a:gd name="T45" fmla="*/ 101 h 111"/>
                <a:gd name="T46" fmla="*/ 63 w 73"/>
                <a:gd name="T47" fmla="*/ 102 h 111"/>
                <a:gd name="T48" fmla="*/ 60 w 73"/>
                <a:gd name="T49" fmla="*/ 101 h 111"/>
                <a:gd name="T50" fmla="*/ 54 w 73"/>
                <a:gd name="T51" fmla="*/ 99 h 111"/>
                <a:gd name="T52" fmla="*/ 48 w 73"/>
                <a:gd name="T53" fmla="*/ 95 h 111"/>
                <a:gd name="T54" fmla="*/ 42 w 73"/>
                <a:gd name="T55" fmla="*/ 91 h 111"/>
                <a:gd name="T56" fmla="*/ 34 w 73"/>
                <a:gd name="T57" fmla="*/ 84 h 111"/>
                <a:gd name="T58" fmla="*/ 28 w 73"/>
                <a:gd name="T59" fmla="*/ 77 h 111"/>
                <a:gd name="T60" fmla="*/ 21 w 73"/>
                <a:gd name="T61" fmla="*/ 68 h 111"/>
                <a:gd name="T62" fmla="*/ 16 w 73"/>
                <a:gd name="T63" fmla="*/ 59 h 111"/>
                <a:gd name="T64" fmla="*/ 13 w 73"/>
                <a:gd name="T65" fmla="*/ 48 h 111"/>
                <a:gd name="T66" fmla="*/ 10 w 73"/>
                <a:gd name="T67" fmla="*/ 38 h 111"/>
                <a:gd name="T68" fmla="*/ 9 w 73"/>
                <a:gd name="T69" fmla="*/ 26 h 111"/>
                <a:gd name="T70" fmla="*/ 10 w 73"/>
                <a:gd name="T71" fmla="*/ 15 h 111"/>
                <a:gd name="T72" fmla="*/ 13 w 73"/>
                <a:gd name="T73" fmla="*/ 3 h 111"/>
                <a:gd name="T74" fmla="*/ 5 w 73"/>
                <a:gd name="T75" fmla="*/ 0 h 11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3"/>
                <a:gd name="T115" fmla="*/ 0 h 111"/>
                <a:gd name="T116" fmla="*/ 73 w 73"/>
                <a:gd name="T117" fmla="*/ 111 h 11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3" h="111">
                  <a:moveTo>
                    <a:pt x="5" y="0"/>
                  </a:moveTo>
                  <a:lnTo>
                    <a:pt x="0" y="13"/>
                  </a:lnTo>
                  <a:lnTo>
                    <a:pt x="0" y="26"/>
                  </a:lnTo>
                  <a:lnTo>
                    <a:pt x="1" y="39"/>
                  </a:lnTo>
                  <a:lnTo>
                    <a:pt x="5" y="51"/>
                  </a:lnTo>
                  <a:lnTo>
                    <a:pt x="9" y="62"/>
                  </a:lnTo>
                  <a:lnTo>
                    <a:pt x="14" y="73"/>
                  </a:lnTo>
                  <a:lnTo>
                    <a:pt x="21" y="82"/>
                  </a:lnTo>
                  <a:lnTo>
                    <a:pt x="28" y="91"/>
                  </a:lnTo>
                  <a:lnTo>
                    <a:pt x="35" y="98"/>
                  </a:lnTo>
                  <a:lnTo>
                    <a:pt x="43" y="103"/>
                  </a:lnTo>
                  <a:lnTo>
                    <a:pt x="50" y="107"/>
                  </a:lnTo>
                  <a:lnTo>
                    <a:pt x="57" y="110"/>
                  </a:lnTo>
                  <a:lnTo>
                    <a:pt x="64" y="111"/>
                  </a:lnTo>
                  <a:lnTo>
                    <a:pt x="69" y="109"/>
                  </a:lnTo>
                  <a:lnTo>
                    <a:pt x="71" y="105"/>
                  </a:lnTo>
                  <a:lnTo>
                    <a:pt x="73" y="103"/>
                  </a:lnTo>
                  <a:lnTo>
                    <a:pt x="73" y="99"/>
                  </a:lnTo>
                  <a:lnTo>
                    <a:pt x="73" y="95"/>
                  </a:lnTo>
                  <a:lnTo>
                    <a:pt x="65" y="96"/>
                  </a:lnTo>
                  <a:lnTo>
                    <a:pt x="65" y="99"/>
                  </a:lnTo>
                  <a:lnTo>
                    <a:pt x="65" y="100"/>
                  </a:lnTo>
                  <a:lnTo>
                    <a:pt x="65" y="101"/>
                  </a:lnTo>
                  <a:lnTo>
                    <a:pt x="63" y="102"/>
                  </a:lnTo>
                  <a:lnTo>
                    <a:pt x="60" y="101"/>
                  </a:lnTo>
                  <a:lnTo>
                    <a:pt x="54" y="99"/>
                  </a:lnTo>
                  <a:lnTo>
                    <a:pt x="48" y="95"/>
                  </a:lnTo>
                  <a:lnTo>
                    <a:pt x="42" y="91"/>
                  </a:lnTo>
                  <a:lnTo>
                    <a:pt x="34" y="84"/>
                  </a:lnTo>
                  <a:lnTo>
                    <a:pt x="28" y="77"/>
                  </a:lnTo>
                  <a:lnTo>
                    <a:pt x="21" y="68"/>
                  </a:lnTo>
                  <a:lnTo>
                    <a:pt x="16" y="59"/>
                  </a:lnTo>
                  <a:lnTo>
                    <a:pt x="13" y="48"/>
                  </a:lnTo>
                  <a:lnTo>
                    <a:pt x="10" y="38"/>
                  </a:lnTo>
                  <a:lnTo>
                    <a:pt x="9" y="26"/>
                  </a:lnTo>
                  <a:lnTo>
                    <a:pt x="10" y="15"/>
                  </a:lnTo>
                  <a:lnTo>
                    <a:pt x="13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84" name="Freeform 1222"/>
            <p:cNvSpPr>
              <a:spLocks/>
            </p:cNvSpPr>
            <p:nvPr/>
          </p:nvSpPr>
          <p:spPr bwMode="auto">
            <a:xfrm>
              <a:off x="298" y="2460"/>
              <a:ext cx="51" cy="46"/>
            </a:xfrm>
            <a:custGeom>
              <a:avLst/>
              <a:gdLst>
                <a:gd name="T0" fmla="*/ 51 w 51"/>
                <a:gd name="T1" fmla="*/ 42 h 46"/>
                <a:gd name="T2" fmla="*/ 46 w 51"/>
                <a:gd name="T3" fmla="*/ 32 h 46"/>
                <a:gd name="T4" fmla="*/ 39 w 51"/>
                <a:gd name="T5" fmla="*/ 24 h 46"/>
                <a:gd name="T6" fmla="*/ 31 w 51"/>
                <a:gd name="T7" fmla="*/ 17 h 46"/>
                <a:gd name="T8" fmla="*/ 25 w 51"/>
                <a:gd name="T9" fmla="*/ 10 h 46"/>
                <a:gd name="T10" fmla="*/ 18 w 51"/>
                <a:gd name="T11" fmla="*/ 5 h 46"/>
                <a:gd name="T12" fmla="*/ 11 w 51"/>
                <a:gd name="T13" fmla="*/ 1 h 46"/>
                <a:gd name="T14" fmla="*/ 8 w 51"/>
                <a:gd name="T15" fmla="*/ 1 h 46"/>
                <a:gd name="T16" fmla="*/ 5 w 51"/>
                <a:gd name="T17" fmla="*/ 0 h 46"/>
                <a:gd name="T18" fmla="*/ 2 w 51"/>
                <a:gd name="T19" fmla="*/ 3 h 46"/>
                <a:gd name="T20" fmla="*/ 0 w 51"/>
                <a:gd name="T21" fmla="*/ 6 h 46"/>
                <a:gd name="T22" fmla="*/ 8 w 51"/>
                <a:gd name="T23" fmla="*/ 9 h 46"/>
                <a:gd name="T24" fmla="*/ 7 w 51"/>
                <a:gd name="T25" fmla="*/ 9 h 46"/>
                <a:gd name="T26" fmla="*/ 6 w 51"/>
                <a:gd name="T27" fmla="*/ 10 h 46"/>
                <a:gd name="T28" fmla="*/ 7 w 51"/>
                <a:gd name="T29" fmla="*/ 10 h 46"/>
                <a:gd name="T30" fmla="*/ 8 w 51"/>
                <a:gd name="T31" fmla="*/ 10 h 46"/>
                <a:gd name="T32" fmla="*/ 13 w 51"/>
                <a:gd name="T33" fmla="*/ 12 h 46"/>
                <a:gd name="T34" fmla="*/ 19 w 51"/>
                <a:gd name="T35" fmla="*/ 17 h 46"/>
                <a:gd name="T36" fmla="*/ 26 w 51"/>
                <a:gd name="T37" fmla="*/ 23 h 46"/>
                <a:gd name="T38" fmla="*/ 32 w 51"/>
                <a:gd name="T39" fmla="*/ 30 h 46"/>
                <a:gd name="T40" fmla="*/ 39 w 51"/>
                <a:gd name="T41" fmla="*/ 38 h 46"/>
                <a:gd name="T42" fmla="*/ 44 w 51"/>
                <a:gd name="T43" fmla="*/ 46 h 46"/>
                <a:gd name="T44" fmla="*/ 51 w 51"/>
                <a:gd name="T45" fmla="*/ 42 h 4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6"/>
                <a:gd name="T71" fmla="*/ 51 w 51"/>
                <a:gd name="T72" fmla="*/ 46 h 4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6">
                  <a:moveTo>
                    <a:pt x="51" y="42"/>
                  </a:moveTo>
                  <a:lnTo>
                    <a:pt x="46" y="32"/>
                  </a:lnTo>
                  <a:lnTo>
                    <a:pt x="39" y="24"/>
                  </a:lnTo>
                  <a:lnTo>
                    <a:pt x="31" y="17"/>
                  </a:lnTo>
                  <a:lnTo>
                    <a:pt x="25" y="10"/>
                  </a:lnTo>
                  <a:lnTo>
                    <a:pt x="18" y="5"/>
                  </a:lnTo>
                  <a:lnTo>
                    <a:pt x="11" y="1"/>
                  </a:lnTo>
                  <a:lnTo>
                    <a:pt x="8" y="1"/>
                  </a:lnTo>
                  <a:lnTo>
                    <a:pt x="5" y="0"/>
                  </a:lnTo>
                  <a:lnTo>
                    <a:pt x="2" y="3"/>
                  </a:lnTo>
                  <a:lnTo>
                    <a:pt x="0" y="6"/>
                  </a:lnTo>
                  <a:lnTo>
                    <a:pt x="8" y="9"/>
                  </a:lnTo>
                  <a:lnTo>
                    <a:pt x="7" y="9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13" y="12"/>
                  </a:lnTo>
                  <a:lnTo>
                    <a:pt x="19" y="17"/>
                  </a:lnTo>
                  <a:lnTo>
                    <a:pt x="26" y="23"/>
                  </a:lnTo>
                  <a:lnTo>
                    <a:pt x="32" y="30"/>
                  </a:lnTo>
                  <a:lnTo>
                    <a:pt x="39" y="38"/>
                  </a:lnTo>
                  <a:lnTo>
                    <a:pt x="44" y="46"/>
                  </a:lnTo>
                  <a:lnTo>
                    <a:pt x="51" y="4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85" name="Freeform 1223"/>
            <p:cNvSpPr>
              <a:spLocks/>
            </p:cNvSpPr>
            <p:nvPr/>
          </p:nvSpPr>
          <p:spPr bwMode="auto">
            <a:xfrm>
              <a:off x="342" y="2502"/>
              <a:ext cx="24" cy="60"/>
            </a:xfrm>
            <a:custGeom>
              <a:avLst/>
              <a:gdLst>
                <a:gd name="T0" fmla="*/ 24 w 24"/>
                <a:gd name="T1" fmla="*/ 59 h 60"/>
                <a:gd name="T2" fmla="*/ 24 w 24"/>
                <a:gd name="T3" fmla="*/ 55 h 60"/>
                <a:gd name="T4" fmla="*/ 23 w 24"/>
                <a:gd name="T5" fmla="*/ 49 h 60"/>
                <a:gd name="T6" fmla="*/ 22 w 24"/>
                <a:gd name="T7" fmla="*/ 42 h 60"/>
                <a:gd name="T8" fmla="*/ 20 w 24"/>
                <a:gd name="T9" fmla="*/ 34 h 60"/>
                <a:gd name="T10" fmla="*/ 18 w 24"/>
                <a:gd name="T11" fmla="*/ 25 h 60"/>
                <a:gd name="T12" fmla="*/ 16 w 24"/>
                <a:gd name="T13" fmla="*/ 17 h 60"/>
                <a:gd name="T14" fmla="*/ 13 w 24"/>
                <a:gd name="T15" fmla="*/ 8 h 60"/>
                <a:gd name="T16" fmla="*/ 7 w 24"/>
                <a:gd name="T17" fmla="*/ 0 h 60"/>
                <a:gd name="T18" fmla="*/ 0 w 24"/>
                <a:gd name="T19" fmla="*/ 4 h 60"/>
                <a:gd name="T20" fmla="*/ 4 w 24"/>
                <a:gd name="T21" fmla="*/ 12 h 60"/>
                <a:gd name="T22" fmla="*/ 7 w 24"/>
                <a:gd name="T23" fmla="*/ 20 h 60"/>
                <a:gd name="T24" fmla="*/ 9 w 24"/>
                <a:gd name="T25" fmla="*/ 29 h 60"/>
                <a:gd name="T26" fmla="*/ 12 w 24"/>
                <a:gd name="T27" fmla="*/ 36 h 60"/>
                <a:gd name="T28" fmla="*/ 14 w 24"/>
                <a:gd name="T29" fmla="*/ 44 h 60"/>
                <a:gd name="T30" fmla="*/ 15 w 24"/>
                <a:gd name="T31" fmla="*/ 51 h 60"/>
                <a:gd name="T32" fmla="*/ 15 w 24"/>
                <a:gd name="T33" fmla="*/ 56 h 60"/>
                <a:gd name="T34" fmla="*/ 16 w 24"/>
                <a:gd name="T35" fmla="*/ 60 h 60"/>
                <a:gd name="T36" fmla="*/ 24 w 24"/>
                <a:gd name="T37" fmla="*/ 59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0"/>
                <a:gd name="T59" fmla="*/ 24 w 24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0">
                  <a:moveTo>
                    <a:pt x="24" y="59"/>
                  </a:moveTo>
                  <a:lnTo>
                    <a:pt x="24" y="55"/>
                  </a:lnTo>
                  <a:lnTo>
                    <a:pt x="23" y="49"/>
                  </a:lnTo>
                  <a:lnTo>
                    <a:pt x="22" y="42"/>
                  </a:lnTo>
                  <a:lnTo>
                    <a:pt x="20" y="34"/>
                  </a:lnTo>
                  <a:lnTo>
                    <a:pt x="18" y="25"/>
                  </a:lnTo>
                  <a:lnTo>
                    <a:pt x="16" y="17"/>
                  </a:lnTo>
                  <a:lnTo>
                    <a:pt x="13" y="8"/>
                  </a:lnTo>
                  <a:lnTo>
                    <a:pt x="7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7" y="20"/>
                  </a:lnTo>
                  <a:lnTo>
                    <a:pt x="9" y="29"/>
                  </a:lnTo>
                  <a:lnTo>
                    <a:pt x="12" y="36"/>
                  </a:lnTo>
                  <a:lnTo>
                    <a:pt x="14" y="44"/>
                  </a:lnTo>
                  <a:lnTo>
                    <a:pt x="15" y="51"/>
                  </a:lnTo>
                  <a:lnTo>
                    <a:pt x="15" y="56"/>
                  </a:lnTo>
                  <a:lnTo>
                    <a:pt x="16" y="60"/>
                  </a:lnTo>
                  <a:lnTo>
                    <a:pt x="24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86" name="Freeform 1224"/>
            <p:cNvSpPr>
              <a:spLocks/>
            </p:cNvSpPr>
            <p:nvPr/>
          </p:nvSpPr>
          <p:spPr bwMode="auto">
            <a:xfrm>
              <a:off x="5446" y="2592"/>
              <a:ext cx="64" cy="107"/>
            </a:xfrm>
            <a:custGeom>
              <a:avLst/>
              <a:gdLst>
                <a:gd name="T0" fmla="*/ 0 w 64"/>
                <a:gd name="T1" fmla="*/ 97 h 107"/>
                <a:gd name="T2" fmla="*/ 0 w 64"/>
                <a:gd name="T3" fmla="*/ 99 h 107"/>
                <a:gd name="T4" fmla="*/ 0 w 64"/>
                <a:gd name="T5" fmla="*/ 102 h 107"/>
                <a:gd name="T6" fmla="*/ 1 w 64"/>
                <a:gd name="T7" fmla="*/ 103 h 107"/>
                <a:gd name="T8" fmla="*/ 2 w 64"/>
                <a:gd name="T9" fmla="*/ 106 h 107"/>
                <a:gd name="T10" fmla="*/ 6 w 64"/>
                <a:gd name="T11" fmla="*/ 107 h 107"/>
                <a:gd name="T12" fmla="*/ 11 w 64"/>
                <a:gd name="T13" fmla="*/ 107 h 107"/>
                <a:gd name="T14" fmla="*/ 17 w 64"/>
                <a:gd name="T15" fmla="*/ 104 h 107"/>
                <a:gd name="T16" fmla="*/ 23 w 64"/>
                <a:gd name="T17" fmla="*/ 100 h 107"/>
                <a:gd name="T18" fmla="*/ 31 w 64"/>
                <a:gd name="T19" fmla="*/ 95 h 107"/>
                <a:gd name="T20" fmla="*/ 38 w 64"/>
                <a:gd name="T21" fmla="*/ 88 h 107"/>
                <a:gd name="T22" fmla="*/ 44 w 64"/>
                <a:gd name="T23" fmla="*/ 80 h 107"/>
                <a:gd name="T24" fmla="*/ 51 w 64"/>
                <a:gd name="T25" fmla="*/ 71 h 107"/>
                <a:gd name="T26" fmla="*/ 56 w 64"/>
                <a:gd name="T27" fmla="*/ 62 h 107"/>
                <a:gd name="T28" fmla="*/ 60 w 64"/>
                <a:gd name="T29" fmla="*/ 51 h 107"/>
                <a:gd name="T30" fmla="*/ 63 w 64"/>
                <a:gd name="T31" fmla="*/ 40 h 107"/>
                <a:gd name="T32" fmla="*/ 64 w 64"/>
                <a:gd name="T33" fmla="*/ 28 h 107"/>
                <a:gd name="T34" fmla="*/ 63 w 64"/>
                <a:gd name="T35" fmla="*/ 14 h 107"/>
                <a:gd name="T36" fmla="*/ 60 w 64"/>
                <a:gd name="T37" fmla="*/ 2 h 107"/>
                <a:gd name="T38" fmla="*/ 60 w 64"/>
                <a:gd name="T39" fmla="*/ 0 h 107"/>
                <a:gd name="T40" fmla="*/ 58 w 64"/>
                <a:gd name="T41" fmla="*/ 0 h 107"/>
                <a:gd name="T42" fmla="*/ 57 w 64"/>
                <a:gd name="T43" fmla="*/ 0 h 107"/>
                <a:gd name="T44" fmla="*/ 54 w 64"/>
                <a:gd name="T45" fmla="*/ 0 h 107"/>
                <a:gd name="T46" fmla="*/ 49 w 64"/>
                <a:gd name="T47" fmla="*/ 3 h 107"/>
                <a:gd name="T48" fmla="*/ 42 w 64"/>
                <a:gd name="T49" fmla="*/ 8 h 107"/>
                <a:gd name="T50" fmla="*/ 35 w 64"/>
                <a:gd name="T51" fmla="*/ 14 h 107"/>
                <a:gd name="T52" fmla="*/ 29 w 64"/>
                <a:gd name="T53" fmla="*/ 22 h 107"/>
                <a:gd name="T54" fmla="*/ 21 w 64"/>
                <a:gd name="T55" fmla="*/ 30 h 107"/>
                <a:gd name="T56" fmla="*/ 16 w 64"/>
                <a:gd name="T57" fmla="*/ 39 h 107"/>
                <a:gd name="T58" fmla="*/ 12 w 64"/>
                <a:gd name="T59" fmla="*/ 46 h 107"/>
                <a:gd name="T60" fmla="*/ 8 w 64"/>
                <a:gd name="T61" fmla="*/ 55 h 107"/>
                <a:gd name="T62" fmla="*/ 6 w 64"/>
                <a:gd name="T63" fmla="*/ 64 h 107"/>
                <a:gd name="T64" fmla="*/ 4 w 64"/>
                <a:gd name="T65" fmla="*/ 71 h 107"/>
                <a:gd name="T66" fmla="*/ 2 w 64"/>
                <a:gd name="T67" fmla="*/ 79 h 107"/>
                <a:gd name="T68" fmla="*/ 1 w 64"/>
                <a:gd name="T69" fmla="*/ 86 h 107"/>
                <a:gd name="T70" fmla="*/ 0 w 64"/>
                <a:gd name="T71" fmla="*/ 92 h 107"/>
                <a:gd name="T72" fmla="*/ 0 w 64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7"/>
                <a:gd name="T113" fmla="*/ 64 w 64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7">
                  <a:moveTo>
                    <a:pt x="0" y="97"/>
                  </a:moveTo>
                  <a:lnTo>
                    <a:pt x="0" y="99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2" y="106"/>
                  </a:lnTo>
                  <a:lnTo>
                    <a:pt x="6" y="107"/>
                  </a:lnTo>
                  <a:lnTo>
                    <a:pt x="11" y="107"/>
                  </a:lnTo>
                  <a:lnTo>
                    <a:pt x="17" y="104"/>
                  </a:lnTo>
                  <a:lnTo>
                    <a:pt x="23" y="100"/>
                  </a:lnTo>
                  <a:lnTo>
                    <a:pt x="31" y="95"/>
                  </a:lnTo>
                  <a:lnTo>
                    <a:pt x="38" y="88"/>
                  </a:lnTo>
                  <a:lnTo>
                    <a:pt x="44" y="80"/>
                  </a:lnTo>
                  <a:lnTo>
                    <a:pt x="51" y="71"/>
                  </a:lnTo>
                  <a:lnTo>
                    <a:pt x="56" y="62"/>
                  </a:lnTo>
                  <a:lnTo>
                    <a:pt x="60" y="51"/>
                  </a:lnTo>
                  <a:lnTo>
                    <a:pt x="63" y="40"/>
                  </a:lnTo>
                  <a:lnTo>
                    <a:pt x="64" y="28"/>
                  </a:lnTo>
                  <a:lnTo>
                    <a:pt x="63" y="14"/>
                  </a:lnTo>
                  <a:lnTo>
                    <a:pt x="60" y="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4" y="0"/>
                  </a:lnTo>
                  <a:lnTo>
                    <a:pt x="49" y="3"/>
                  </a:lnTo>
                  <a:lnTo>
                    <a:pt x="42" y="8"/>
                  </a:lnTo>
                  <a:lnTo>
                    <a:pt x="35" y="14"/>
                  </a:lnTo>
                  <a:lnTo>
                    <a:pt x="29" y="22"/>
                  </a:lnTo>
                  <a:lnTo>
                    <a:pt x="21" y="30"/>
                  </a:lnTo>
                  <a:lnTo>
                    <a:pt x="16" y="39"/>
                  </a:lnTo>
                  <a:lnTo>
                    <a:pt x="12" y="46"/>
                  </a:lnTo>
                  <a:lnTo>
                    <a:pt x="8" y="55"/>
                  </a:lnTo>
                  <a:lnTo>
                    <a:pt x="6" y="64"/>
                  </a:lnTo>
                  <a:lnTo>
                    <a:pt x="4" y="71"/>
                  </a:lnTo>
                  <a:lnTo>
                    <a:pt x="2" y="79"/>
                  </a:lnTo>
                  <a:lnTo>
                    <a:pt x="1" y="86"/>
                  </a:lnTo>
                  <a:lnTo>
                    <a:pt x="0" y="92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87" name="Freeform 1225"/>
            <p:cNvSpPr>
              <a:spLocks/>
            </p:cNvSpPr>
            <p:nvPr/>
          </p:nvSpPr>
          <p:spPr bwMode="auto">
            <a:xfrm>
              <a:off x="5442" y="2592"/>
              <a:ext cx="73" cy="111"/>
            </a:xfrm>
            <a:custGeom>
              <a:avLst/>
              <a:gdLst>
                <a:gd name="T0" fmla="*/ 60 w 73"/>
                <a:gd name="T1" fmla="*/ 3 h 111"/>
                <a:gd name="T2" fmla="*/ 63 w 73"/>
                <a:gd name="T3" fmla="*/ 15 h 111"/>
                <a:gd name="T4" fmla="*/ 64 w 73"/>
                <a:gd name="T5" fmla="*/ 28 h 111"/>
                <a:gd name="T6" fmla="*/ 63 w 73"/>
                <a:gd name="T7" fmla="*/ 39 h 111"/>
                <a:gd name="T8" fmla="*/ 60 w 73"/>
                <a:gd name="T9" fmla="*/ 50 h 111"/>
                <a:gd name="T10" fmla="*/ 57 w 73"/>
                <a:gd name="T11" fmla="*/ 59 h 111"/>
                <a:gd name="T12" fmla="*/ 52 w 73"/>
                <a:gd name="T13" fmla="*/ 69 h 111"/>
                <a:gd name="T14" fmla="*/ 45 w 73"/>
                <a:gd name="T15" fmla="*/ 77 h 111"/>
                <a:gd name="T16" fmla="*/ 39 w 73"/>
                <a:gd name="T17" fmla="*/ 85 h 111"/>
                <a:gd name="T18" fmla="*/ 31 w 73"/>
                <a:gd name="T19" fmla="*/ 91 h 111"/>
                <a:gd name="T20" fmla="*/ 25 w 73"/>
                <a:gd name="T21" fmla="*/ 97 h 111"/>
                <a:gd name="T22" fmla="*/ 19 w 73"/>
                <a:gd name="T23" fmla="*/ 100 h 111"/>
                <a:gd name="T24" fmla="*/ 13 w 73"/>
                <a:gd name="T25" fmla="*/ 102 h 111"/>
                <a:gd name="T26" fmla="*/ 10 w 73"/>
                <a:gd name="T27" fmla="*/ 102 h 111"/>
                <a:gd name="T28" fmla="*/ 8 w 73"/>
                <a:gd name="T29" fmla="*/ 101 h 111"/>
                <a:gd name="T30" fmla="*/ 8 w 73"/>
                <a:gd name="T31" fmla="*/ 99 h 111"/>
                <a:gd name="T32" fmla="*/ 8 w 73"/>
                <a:gd name="T33" fmla="*/ 97 h 111"/>
                <a:gd name="T34" fmla="*/ 0 w 73"/>
                <a:gd name="T35" fmla="*/ 96 h 111"/>
                <a:gd name="T36" fmla="*/ 0 w 73"/>
                <a:gd name="T37" fmla="*/ 100 h 111"/>
                <a:gd name="T38" fmla="*/ 0 w 73"/>
                <a:gd name="T39" fmla="*/ 103 h 111"/>
                <a:gd name="T40" fmla="*/ 1 w 73"/>
                <a:gd name="T41" fmla="*/ 107 h 111"/>
                <a:gd name="T42" fmla="*/ 4 w 73"/>
                <a:gd name="T43" fmla="*/ 109 h 111"/>
                <a:gd name="T44" fmla="*/ 9 w 73"/>
                <a:gd name="T45" fmla="*/ 111 h 111"/>
                <a:gd name="T46" fmla="*/ 16 w 73"/>
                <a:gd name="T47" fmla="*/ 111 h 111"/>
                <a:gd name="T48" fmla="*/ 23 w 73"/>
                <a:gd name="T49" fmla="*/ 108 h 111"/>
                <a:gd name="T50" fmla="*/ 30 w 73"/>
                <a:gd name="T51" fmla="*/ 104 h 111"/>
                <a:gd name="T52" fmla="*/ 38 w 73"/>
                <a:gd name="T53" fmla="*/ 99 h 111"/>
                <a:gd name="T54" fmla="*/ 45 w 73"/>
                <a:gd name="T55" fmla="*/ 91 h 111"/>
                <a:gd name="T56" fmla="*/ 52 w 73"/>
                <a:gd name="T57" fmla="*/ 84 h 111"/>
                <a:gd name="T58" fmla="*/ 59 w 73"/>
                <a:gd name="T59" fmla="*/ 74 h 111"/>
                <a:gd name="T60" fmla="*/ 64 w 73"/>
                <a:gd name="T61" fmla="*/ 64 h 111"/>
                <a:gd name="T62" fmla="*/ 68 w 73"/>
                <a:gd name="T63" fmla="*/ 52 h 111"/>
                <a:gd name="T64" fmla="*/ 72 w 73"/>
                <a:gd name="T65" fmla="*/ 40 h 111"/>
                <a:gd name="T66" fmla="*/ 73 w 73"/>
                <a:gd name="T67" fmla="*/ 28 h 111"/>
                <a:gd name="T68" fmla="*/ 73 w 73"/>
                <a:gd name="T69" fmla="*/ 14 h 111"/>
                <a:gd name="T70" fmla="*/ 68 w 73"/>
                <a:gd name="T71" fmla="*/ 0 h 111"/>
                <a:gd name="T72" fmla="*/ 60 w 73"/>
                <a:gd name="T73" fmla="*/ 3 h 1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3"/>
                <a:gd name="T112" fmla="*/ 0 h 111"/>
                <a:gd name="T113" fmla="*/ 73 w 73"/>
                <a:gd name="T114" fmla="*/ 111 h 1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3" h="111">
                  <a:moveTo>
                    <a:pt x="60" y="3"/>
                  </a:moveTo>
                  <a:lnTo>
                    <a:pt x="63" y="15"/>
                  </a:lnTo>
                  <a:lnTo>
                    <a:pt x="64" y="28"/>
                  </a:lnTo>
                  <a:lnTo>
                    <a:pt x="63" y="39"/>
                  </a:lnTo>
                  <a:lnTo>
                    <a:pt x="60" y="50"/>
                  </a:lnTo>
                  <a:lnTo>
                    <a:pt x="57" y="59"/>
                  </a:lnTo>
                  <a:lnTo>
                    <a:pt x="52" y="69"/>
                  </a:lnTo>
                  <a:lnTo>
                    <a:pt x="45" y="77"/>
                  </a:lnTo>
                  <a:lnTo>
                    <a:pt x="39" y="85"/>
                  </a:lnTo>
                  <a:lnTo>
                    <a:pt x="31" y="91"/>
                  </a:lnTo>
                  <a:lnTo>
                    <a:pt x="25" y="97"/>
                  </a:lnTo>
                  <a:lnTo>
                    <a:pt x="19" y="100"/>
                  </a:lnTo>
                  <a:lnTo>
                    <a:pt x="13" y="102"/>
                  </a:lnTo>
                  <a:lnTo>
                    <a:pt x="10" y="102"/>
                  </a:lnTo>
                  <a:lnTo>
                    <a:pt x="8" y="101"/>
                  </a:lnTo>
                  <a:lnTo>
                    <a:pt x="8" y="99"/>
                  </a:lnTo>
                  <a:lnTo>
                    <a:pt x="8" y="97"/>
                  </a:lnTo>
                  <a:lnTo>
                    <a:pt x="0" y="96"/>
                  </a:lnTo>
                  <a:lnTo>
                    <a:pt x="0" y="100"/>
                  </a:lnTo>
                  <a:lnTo>
                    <a:pt x="0" y="103"/>
                  </a:lnTo>
                  <a:lnTo>
                    <a:pt x="1" y="107"/>
                  </a:lnTo>
                  <a:lnTo>
                    <a:pt x="4" y="109"/>
                  </a:lnTo>
                  <a:lnTo>
                    <a:pt x="9" y="111"/>
                  </a:lnTo>
                  <a:lnTo>
                    <a:pt x="16" y="111"/>
                  </a:lnTo>
                  <a:lnTo>
                    <a:pt x="23" y="108"/>
                  </a:lnTo>
                  <a:lnTo>
                    <a:pt x="30" y="104"/>
                  </a:lnTo>
                  <a:lnTo>
                    <a:pt x="38" y="99"/>
                  </a:lnTo>
                  <a:lnTo>
                    <a:pt x="45" y="91"/>
                  </a:lnTo>
                  <a:lnTo>
                    <a:pt x="52" y="84"/>
                  </a:lnTo>
                  <a:lnTo>
                    <a:pt x="59" y="74"/>
                  </a:lnTo>
                  <a:lnTo>
                    <a:pt x="64" y="64"/>
                  </a:lnTo>
                  <a:lnTo>
                    <a:pt x="68" y="52"/>
                  </a:lnTo>
                  <a:lnTo>
                    <a:pt x="72" y="40"/>
                  </a:lnTo>
                  <a:lnTo>
                    <a:pt x="73" y="28"/>
                  </a:lnTo>
                  <a:lnTo>
                    <a:pt x="73" y="14"/>
                  </a:lnTo>
                  <a:lnTo>
                    <a:pt x="68" y="0"/>
                  </a:lnTo>
                  <a:lnTo>
                    <a:pt x="60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88" name="Freeform 1226"/>
            <p:cNvSpPr>
              <a:spLocks/>
            </p:cNvSpPr>
            <p:nvPr/>
          </p:nvSpPr>
          <p:spPr bwMode="auto">
            <a:xfrm>
              <a:off x="5459" y="2588"/>
              <a:ext cx="51" cy="45"/>
            </a:xfrm>
            <a:custGeom>
              <a:avLst/>
              <a:gdLst>
                <a:gd name="T0" fmla="*/ 7 w 51"/>
                <a:gd name="T1" fmla="*/ 45 h 45"/>
                <a:gd name="T2" fmla="*/ 12 w 51"/>
                <a:gd name="T3" fmla="*/ 37 h 45"/>
                <a:gd name="T4" fmla="*/ 19 w 51"/>
                <a:gd name="T5" fmla="*/ 28 h 45"/>
                <a:gd name="T6" fmla="*/ 25 w 51"/>
                <a:gd name="T7" fmla="*/ 22 h 45"/>
                <a:gd name="T8" fmla="*/ 32 w 51"/>
                <a:gd name="T9" fmla="*/ 16 h 45"/>
                <a:gd name="T10" fmla="*/ 38 w 51"/>
                <a:gd name="T11" fmla="*/ 12 h 45"/>
                <a:gd name="T12" fmla="*/ 43 w 51"/>
                <a:gd name="T13" fmla="*/ 8 h 45"/>
                <a:gd name="T14" fmla="*/ 44 w 51"/>
                <a:gd name="T15" fmla="*/ 8 h 45"/>
                <a:gd name="T16" fmla="*/ 45 w 51"/>
                <a:gd name="T17" fmla="*/ 8 h 45"/>
                <a:gd name="T18" fmla="*/ 44 w 51"/>
                <a:gd name="T19" fmla="*/ 8 h 45"/>
                <a:gd name="T20" fmla="*/ 43 w 51"/>
                <a:gd name="T21" fmla="*/ 7 h 45"/>
                <a:gd name="T22" fmla="*/ 51 w 51"/>
                <a:gd name="T23" fmla="*/ 4 h 45"/>
                <a:gd name="T24" fmla="*/ 49 w 51"/>
                <a:gd name="T25" fmla="*/ 1 h 45"/>
                <a:gd name="T26" fmla="*/ 46 w 51"/>
                <a:gd name="T27" fmla="*/ 0 h 45"/>
                <a:gd name="T28" fmla="*/ 43 w 51"/>
                <a:gd name="T29" fmla="*/ 0 h 45"/>
                <a:gd name="T30" fmla="*/ 40 w 51"/>
                <a:gd name="T31" fmla="*/ 1 h 45"/>
                <a:gd name="T32" fmla="*/ 33 w 51"/>
                <a:gd name="T33" fmla="*/ 4 h 45"/>
                <a:gd name="T34" fmla="*/ 26 w 51"/>
                <a:gd name="T35" fmla="*/ 8 h 45"/>
                <a:gd name="T36" fmla="*/ 20 w 51"/>
                <a:gd name="T37" fmla="*/ 15 h 45"/>
                <a:gd name="T38" fmla="*/ 12 w 51"/>
                <a:gd name="T39" fmla="*/ 23 h 45"/>
                <a:gd name="T40" fmla="*/ 5 w 51"/>
                <a:gd name="T41" fmla="*/ 32 h 45"/>
                <a:gd name="T42" fmla="*/ 0 w 51"/>
                <a:gd name="T43" fmla="*/ 40 h 45"/>
                <a:gd name="T44" fmla="*/ 7 w 51"/>
                <a:gd name="T45" fmla="*/ 45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5"/>
                <a:gd name="T71" fmla="*/ 51 w 5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5">
                  <a:moveTo>
                    <a:pt x="7" y="45"/>
                  </a:moveTo>
                  <a:lnTo>
                    <a:pt x="12" y="37"/>
                  </a:lnTo>
                  <a:lnTo>
                    <a:pt x="19" y="28"/>
                  </a:lnTo>
                  <a:lnTo>
                    <a:pt x="25" y="22"/>
                  </a:lnTo>
                  <a:lnTo>
                    <a:pt x="32" y="16"/>
                  </a:lnTo>
                  <a:lnTo>
                    <a:pt x="38" y="12"/>
                  </a:lnTo>
                  <a:lnTo>
                    <a:pt x="43" y="8"/>
                  </a:lnTo>
                  <a:lnTo>
                    <a:pt x="44" y="8"/>
                  </a:lnTo>
                  <a:lnTo>
                    <a:pt x="45" y="8"/>
                  </a:lnTo>
                  <a:lnTo>
                    <a:pt x="44" y="8"/>
                  </a:lnTo>
                  <a:lnTo>
                    <a:pt x="43" y="7"/>
                  </a:lnTo>
                  <a:lnTo>
                    <a:pt x="51" y="4"/>
                  </a:lnTo>
                  <a:lnTo>
                    <a:pt x="49" y="1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3" y="4"/>
                  </a:lnTo>
                  <a:lnTo>
                    <a:pt x="26" y="8"/>
                  </a:lnTo>
                  <a:lnTo>
                    <a:pt x="20" y="15"/>
                  </a:lnTo>
                  <a:lnTo>
                    <a:pt x="12" y="23"/>
                  </a:lnTo>
                  <a:lnTo>
                    <a:pt x="5" y="32"/>
                  </a:lnTo>
                  <a:lnTo>
                    <a:pt x="0" y="40"/>
                  </a:lnTo>
                  <a:lnTo>
                    <a:pt x="7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89" name="Freeform 1227"/>
            <p:cNvSpPr>
              <a:spLocks/>
            </p:cNvSpPr>
            <p:nvPr/>
          </p:nvSpPr>
          <p:spPr bwMode="auto">
            <a:xfrm>
              <a:off x="5442" y="2628"/>
              <a:ext cx="24" cy="61"/>
            </a:xfrm>
            <a:custGeom>
              <a:avLst/>
              <a:gdLst>
                <a:gd name="T0" fmla="*/ 8 w 24"/>
                <a:gd name="T1" fmla="*/ 61 h 61"/>
                <a:gd name="T2" fmla="*/ 9 w 24"/>
                <a:gd name="T3" fmla="*/ 56 h 61"/>
                <a:gd name="T4" fmla="*/ 9 w 24"/>
                <a:gd name="T5" fmla="*/ 51 h 61"/>
                <a:gd name="T6" fmla="*/ 10 w 24"/>
                <a:gd name="T7" fmla="*/ 44 h 61"/>
                <a:gd name="T8" fmla="*/ 12 w 24"/>
                <a:gd name="T9" fmla="*/ 37 h 61"/>
                <a:gd name="T10" fmla="*/ 15 w 24"/>
                <a:gd name="T11" fmla="*/ 29 h 61"/>
                <a:gd name="T12" fmla="*/ 17 w 24"/>
                <a:gd name="T13" fmla="*/ 20 h 61"/>
                <a:gd name="T14" fmla="*/ 20 w 24"/>
                <a:gd name="T15" fmla="*/ 12 h 61"/>
                <a:gd name="T16" fmla="*/ 24 w 24"/>
                <a:gd name="T17" fmla="*/ 5 h 61"/>
                <a:gd name="T18" fmla="*/ 17 w 24"/>
                <a:gd name="T19" fmla="*/ 0 h 61"/>
                <a:gd name="T20" fmla="*/ 11 w 24"/>
                <a:gd name="T21" fmla="*/ 9 h 61"/>
                <a:gd name="T22" fmla="*/ 8 w 24"/>
                <a:gd name="T23" fmla="*/ 18 h 61"/>
                <a:gd name="T24" fmla="*/ 6 w 24"/>
                <a:gd name="T25" fmla="*/ 27 h 61"/>
                <a:gd name="T26" fmla="*/ 4 w 24"/>
                <a:gd name="T27" fmla="*/ 34 h 61"/>
                <a:gd name="T28" fmla="*/ 2 w 24"/>
                <a:gd name="T29" fmla="*/ 42 h 61"/>
                <a:gd name="T30" fmla="*/ 1 w 24"/>
                <a:gd name="T31" fmla="*/ 50 h 61"/>
                <a:gd name="T32" fmla="*/ 0 w 24"/>
                <a:gd name="T33" fmla="*/ 55 h 61"/>
                <a:gd name="T34" fmla="*/ 0 w 24"/>
                <a:gd name="T35" fmla="*/ 60 h 61"/>
                <a:gd name="T36" fmla="*/ 8 w 24"/>
                <a:gd name="T37" fmla="*/ 61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1"/>
                <a:gd name="T59" fmla="*/ 24 w 24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1">
                  <a:moveTo>
                    <a:pt x="8" y="61"/>
                  </a:moveTo>
                  <a:lnTo>
                    <a:pt x="9" y="56"/>
                  </a:lnTo>
                  <a:lnTo>
                    <a:pt x="9" y="51"/>
                  </a:lnTo>
                  <a:lnTo>
                    <a:pt x="10" y="44"/>
                  </a:lnTo>
                  <a:lnTo>
                    <a:pt x="12" y="37"/>
                  </a:lnTo>
                  <a:lnTo>
                    <a:pt x="15" y="29"/>
                  </a:lnTo>
                  <a:lnTo>
                    <a:pt x="17" y="20"/>
                  </a:lnTo>
                  <a:lnTo>
                    <a:pt x="20" y="12"/>
                  </a:lnTo>
                  <a:lnTo>
                    <a:pt x="24" y="5"/>
                  </a:lnTo>
                  <a:lnTo>
                    <a:pt x="17" y="0"/>
                  </a:lnTo>
                  <a:lnTo>
                    <a:pt x="11" y="9"/>
                  </a:lnTo>
                  <a:lnTo>
                    <a:pt x="8" y="18"/>
                  </a:lnTo>
                  <a:lnTo>
                    <a:pt x="6" y="27"/>
                  </a:lnTo>
                  <a:lnTo>
                    <a:pt x="4" y="34"/>
                  </a:lnTo>
                  <a:lnTo>
                    <a:pt x="2" y="42"/>
                  </a:lnTo>
                  <a:lnTo>
                    <a:pt x="1" y="50"/>
                  </a:lnTo>
                  <a:lnTo>
                    <a:pt x="0" y="55"/>
                  </a:lnTo>
                  <a:lnTo>
                    <a:pt x="0" y="60"/>
                  </a:lnTo>
                  <a:lnTo>
                    <a:pt x="8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90" name="Freeform 1228"/>
            <p:cNvSpPr>
              <a:spLocks/>
            </p:cNvSpPr>
            <p:nvPr/>
          </p:nvSpPr>
          <p:spPr bwMode="auto">
            <a:xfrm>
              <a:off x="300" y="2313"/>
              <a:ext cx="64" cy="108"/>
            </a:xfrm>
            <a:custGeom>
              <a:avLst/>
              <a:gdLst>
                <a:gd name="T0" fmla="*/ 64 w 64"/>
                <a:gd name="T1" fmla="*/ 97 h 108"/>
                <a:gd name="T2" fmla="*/ 64 w 64"/>
                <a:gd name="T3" fmla="*/ 100 h 108"/>
                <a:gd name="T4" fmla="*/ 64 w 64"/>
                <a:gd name="T5" fmla="*/ 102 h 108"/>
                <a:gd name="T6" fmla="*/ 63 w 64"/>
                <a:gd name="T7" fmla="*/ 105 h 108"/>
                <a:gd name="T8" fmla="*/ 62 w 64"/>
                <a:gd name="T9" fmla="*/ 106 h 108"/>
                <a:gd name="T10" fmla="*/ 58 w 64"/>
                <a:gd name="T11" fmla="*/ 108 h 108"/>
                <a:gd name="T12" fmla="*/ 53 w 64"/>
                <a:gd name="T13" fmla="*/ 107 h 108"/>
                <a:gd name="T14" fmla="*/ 47 w 64"/>
                <a:gd name="T15" fmla="*/ 105 h 108"/>
                <a:gd name="T16" fmla="*/ 40 w 64"/>
                <a:gd name="T17" fmla="*/ 101 h 108"/>
                <a:gd name="T18" fmla="*/ 33 w 64"/>
                <a:gd name="T19" fmla="*/ 96 h 108"/>
                <a:gd name="T20" fmla="*/ 26 w 64"/>
                <a:gd name="T21" fmla="*/ 89 h 108"/>
                <a:gd name="T22" fmla="*/ 20 w 64"/>
                <a:gd name="T23" fmla="*/ 81 h 108"/>
                <a:gd name="T24" fmla="*/ 13 w 64"/>
                <a:gd name="T25" fmla="*/ 73 h 108"/>
                <a:gd name="T26" fmla="*/ 8 w 64"/>
                <a:gd name="T27" fmla="*/ 63 h 108"/>
                <a:gd name="T28" fmla="*/ 3 w 64"/>
                <a:gd name="T29" fmla="*/ 52 h 108"/>
                <a:gd name="T30" fmla="*/ 1 w 64"/>
                <a:gd name="T31" fmla="*/ 40 h 108"/>
                <a:gd name="T32" fmla="*/ 0 w 64"/>
                <a:gd name="T33" fmla="*/ 28 h 108"/>
                <a:gd name="T34" fmla="*/ 0 w 64"/>
                <a:gd name="T35" fmla="*/ 16 h 108"/>
                <a:gd name="T36" fmla="*/ 3 w 64"/>
                <a:gd name="T37" fmla="*/ 2 h 108"/>
                <a:gd name="T38" fmla="*/ 4 w 64"/>
                <a:gd name="T39" fmla="*/ 1 h 108"/>
                <a:gd name="T40" fmla="*/ 6 w 64"/>
                <a:gd name="T41" fmla="*/ 0 h 108"/>
                <a:gd name="T42" fmla="*/ 7 w 64"/>
                <a:gd name="T43" fmla="*/ 1 h 108"/>
                <a:gd name="T44" fmla="*/ 9 w 64"/>
                <a:gd name="T45" fmla="*/ 1 h 108"/>
                <a:gd name="T46" fmla="*/ 16 w 64"/>
                <a:gd name="T47" fmla="*/ 5 h 108"/>
                <a:gd name="T48" fmla="*/ 22 w 64"/>
                <a:gd name="T49" fmla="*/ 9 h 108"/>
                <a:gd name="T50" fmla="*/ 28 w 64"/>
                <a:gd name="T51" fmla="*/ 16 h 108"/>
                <a:gd name="T52" fmla="*/ 36 w 64"/>
                <a:gd name="T53" fmla="*/ 22 h 108"/>
                <a:gd name="T54" fmla="*/ 42 w 64"/>
                <a:gd name="T55" fmla="*/ 31 h 108"/>
                <a:gd name="T56" fmla="*/ 48 w 64"/>
                <a:gd name="T57" fmla="*/ 40 h 108"/>
                <a:gd name="T58" fmla="*/ 53 w 64"/>
                <a:gd name="T59" fmla="*/ 47 h 108"/>
                <a:gd name="T60" fmla="*/ 56 w 64"/>
                <a:gd name="T61" fmla="*/ 56 h 108"/>
                <a:gd name="T62" fmla="*/ 58 w 64"/>
                <a:gd name="T63" fmla="*/ 64 h 108"/>
                <a:gd name="T64" fmla="*/ 60 w 64"/>
                <a:gd name="T65" fmla="*/ 73 h 108"/>
                <a:gd name="T66" fmla="*/ 62 w 64"/>
                <a:gd name="T67" fmla="*/ 80 h 108"/>
                <a:gd name="T68" fmla="*/ 63 w 64"/>
                <a:gd name="T69" fmla="*/ 87 h 108"/>
                <a:gd name="T70" fmla="*/ 63 w 64"/>
                <a:gd name="T71" fmla="*/ 92 h 108"/>
                <a:gd name="T72" fmla="*/ 64 w 64"/>
                <a:gd name="T73" fmla="*/ 97 h 10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8"/>
                <a:gd name="T113" fmla="*/ 64 w 64"/>
                <a:gd name="T114" fmla="*/ 108 h 10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8">
                  <a:moveTo>
                    <a:pt x="64" y="97"/>
                  </a:moveTo>
                  <a:lnTo>
                    <a:pt x="64" y="100"/>
                  </a:lnTo>
                  <a:lnTo>
                    <a:pt x="64" y="102"/>
                  </a:lnTo>
                  <a:lnTo>
                    <a:pt x="63" y="105"/>
                  </a:lnTo>
                  <a:lnTo>
                    <a:pt x="62" y="106"/>
                  </a:lnTo>
                  <a:lnTo>
                    <a:pt x="58" y="108"/>
                  </a:lnTo>
                  <a:lnTo>
                    <a:pt x="53" y="107"/>
                  </a:lnTo>
                  <a:lnTo>
                    <a:pt x="47" y="105"/>
                  </a:lnTo>
                  <a:lnTo>
                    <a:pt x="40" y="101"/>
                  </a:lnTo>
                  <a:lnTo>
                    <a:pt x="33" y="96"/>
                  </a:lnTo>
                  <a:lnTo>
                    <a:pt x="26" y="89"/>
                  </a:lnTo>
                  <a:lnTo>
                    <a:pt x="20" y="81"/>
                  </a:lnTo>
                  <a:lnTo>
                    <a:pt x="13" y="73"/>
                  </a:lnTo>
                  <a:lnTo>
                    <a:pt x="8" y="63"/>
                  </a:lnTo>
                  <a:lnTo>
                    <a:pt x="3" y="52"/>
                  </a:lnTo>
                  <a:lnTo>
                    <a:pt x="1" y="40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3" y="2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1"/>
                  </a:lnTo>
                  <a:lnTo>
                    <a:pt x="9" y="1"/>
                  </a:lnTo>
                  <a:lnTo>
                    <a:pt x="16" y="5"/>
                  </a:lnTo>
                  <a:lnTo>
                    <a:pt x="22" y="9"/>
                  </a:lnTo>
                  <a:lnTo>
                    <a:pt x="28" y="16"/>
                  </a:lnTo>
                  <a:lnTo>
                    <a:pt x="36" y="22"/>
                  </a:lnTo>
                  <a:lnTo>
                    <a:pt x="42" y="31"/>
                  </a:lnTo>
                  <a:lnTo>
                    <a:pt x="48" y="40"/>
                  </a:lnTo>
                  <a:lnTo>
                    <a:pt x="53" y="47"/>
                  </a:lnTo>
                  <a:lnTo>
                    <a:pt x="56" y="56"/>
                  </a:lnTo>
                  <a:lnTo>
                    <a:pt x="58" y="64"/>
                  </a:lnTo>
                  <a:lnTo>
                    <a:pt x="60" y="73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4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91" name="Freeform 1229"/>
            <p:cNvSpPr>
              <a:spLocks/>
            </p:cNvSpPr>
            <p:nvPr/>
          </p:nvSpPr>
          <p:spPr bwMode="auto">
            <a:xfrm>
              <a:off x="294" y="2314"/>
              <a:ext cx="74" cy="111"/>
            </a:xfrm>
            <a:custGeom>
              <a:avLst/>
              <a:gdLst>
                <a:gd name="T0" fmla="*/ 6 w 74"/>
                <a:gd name="T1" fmla="*/ 0 h 111"/>
                <a:gd name="T2" fmla="*/ 1 w 74"/>
                <a:gd name="T3" fmla="*/ 13 h 111"/>
                <a:gd name="T4" fmla="*/ 0 w 74"/>
                <a:gd name="T5" fmla="*/ 27 h 111"/>
                <a:gd name="T6" fmla="*/ 2 w 74"/>
                <a:gd name="T7" fmla="*/ 40 h 111"/>
                <a:gd name="T8" fmla="*/ 5 w 74"/>
                <a:gd name="T9" fmla="*/ 52 h 111"/>
                <a:gd name="T10" fmla="*/ 10 w 74"/>
                <a:gd name="T11" fmla="*/ 63 h 111"/>
                <a:gd name="T12" fmla="*/ 15 w 74"/>
                <a:gd name="T13" fmla="*/ 74 h 111"/>
                <a:gd name="T14" fmla="*/ 22 w 74"/>
                <a:gd name="T15" fmla="*/ 83 h 111"/>
                <a:gd name="T16" fmla="*/ 29 w 74"/>
                <a:gd name="T17" fmla="*/ 91 h 111"/>
                <a:gd name="T18" fmla="*/ 36 w 74"/>
                <a:gd name="T19" fmla="*/ 98 h 111"/>
                <a:gd name="T20" fmla="*/ 44 w 74"/>
                <a:gd name="T21" fmla="*/ 104 h 111"/>
                <a:gd name="T22" fmla="*/ 51 w 74"/>
                <a:gd name="T23" fmla="*/ 108 h 111"/>
                <a:gd name="T24" fmla="*/ 57 w 74"/>
                <a:gd name="T25" fmla="*/ 110 h 111"/>
                <a:gd name="T26" fmla="*/ 65 w 74"/>
                <a:gd name="T27" fmla="*/ 111 h 111"/>
                <a:gd name="T28" fmla="*/ 70 w 74"/>
                <a:gd name="T29" fmla="*/ 109 h 111"/>
                <a:gd name="T30" fmla="*/ 72 w 74"/>
                <a:gd name="T31" fmla="*/ 106 h 111"/>
                <a:gd name="T32" fmla="*/ 74 w 74"/>
                <a:gd name="T33" fmla="*/ 102 h 111"/>
                <a:gd name="T34" fmla="*/ 74 w 74"/>
                <a:gd name="T35" fmla="*/ 99 h 111"/>
                <a:gd name="T36" fmla="*/ 74 w 74"/>
                <a:gd name="T37" fmla="*/ 96 h 111"/>
                <a:gd name="T38" fmla="*/ 66 w 74"/>
                <a:gd name="T39" fmla="*/ 97 h 111"/>
                <a:gd name="T40" fmla="*/ 66 w 74"/>
                <a:gd name="T41" fmla="*/ 99 h 111"/>
                <a:gd name="T42" fmla="*/ 66 w 74"/>
                <a:gd name="T43" fmla="*/ 100 h 111"/>
                <a:gd name="T44" fmla="*/ 65 w 74"/>
                <a:gd name="T45" fmla="*/ 101 h 111"/>
                <a:gd name="T46" fmla="*/ 66 w 74"/>
                <a:gd name="T47" fmla="*/ 101 h 111"/>
                <a:gd name="T48" fmla="*/ 64 w 74"/>
                <a:gd name="T49" fmla="*/ 101 h 111"/>
                <a:gd name="T50" fmla="*/ 60 w 74"/>
                <a:gd name="T51" fmla="*/ 101 h 111"/>
                <a:gd name="T52" fmla="*/ 55 w 74"/>
                <a:gd name="T53" fmla="*/ 99 h 111"/>
                <a:gd name="T54" fmla="*/ 49 w 74"/>
                <a:gd name="T55" fmla="*/ 96 h 111"/>
                <a:gd name="T56" fmla="*/ 42 w 74"/>
                <a:gd name="T57" fmla="*/ 91 h 111"/>
                <a:gd name="T58" fmla="*/ 35 w 74"/>
                <a:gd name="T59" fmla="*/ 85 h 111"/>
                <a:gd name="T60" fmla="*/ 29 w 74"/>
                <a:gd name="T61" fmla="*/ 77 h 111"/>
                <a:gd name="T62" fmla="*/ 23 w 74"/>
                <a:gd name="T63" fmla="*/ 68 h 111"/>
                <a:gd name="T64" fmla="*/ 17 w 74"/>
                <a:gd name="T65" fmla="*/ 60 h 111"/>
                <a:gd name="T66" fmla="*/ 13 w 74"/>
                <a:gd name="T67" fmla="*/ 49 h 111"/>
                <a:gd name="T68" fmla="*/ 11 w 74"/>
                <a:gd name="T69" fmla="*/ 39 h 111"/>
                <a:gd name="T70" fmla="*/ 10 w 74"/>
                <a:gd name="T71" fmla="*/ 27 h 111"/>
                <a:gd name="T72" fmla="*/ 10 w 74"/>
                <a:gd name="T73" fmla="*/ 16 h 111"/>
                <a:gd name="T74" fmla="*/ 13 w 74"/>
                <a:gd name="T75" fmla="*/ 4 h 111"/>
                <a:gd name="T76" fmla="*/ 6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" y="0"/>
                  </a:moveTo>
                  <a:lnTo>
                    <a:pt x="1" y="13"/>
                  </a:lnTo>
                  <a:lnTo>
                    <a:pt x="0" y="27"/>
                  </a:lnTo>
                  <a:lnTo>
                    <a:pt x="2" y="40"/>
                  </a:lnTo>
                  <a:lnTo>
                    <a:pt x="5" y="52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3"/>
                  </a:lnTo>
                  <a:lnTo>
                    <a:pt x="29" y="91"/>
                  </a:lnTo>
                  <a:lnTo>
                    <a:pt x="36" y="98"/>
                  </a:lnTo>
                  <a:lnTo>
                    <a:pt x="44" y="104"/>
                  </a:lnTo>
                  <a:lnTo>
                    <a:pt x="51" y="108"/>
                  </a:lnTo>
                  <a:lnTo>
                    <a:pt x="57" y="110"/>
                  </a:lnTo>
                  <a:lnTo>
                    <a:pt x="65" y="111"/>
                  </a:lnTo>
                  <a:lnTo>
                    <a:pt x="70" y="109"/>
                  </a:lnTo>
                  <a:lnTo>
                    <a:pt x="72" y="106"/>
                  </a:lnTo>
                  <a:lnTo>
                    <a:pt x="74" y="102"/>
                  </a:lnTo>
                  <a:lnTo>
                    <a:pt x="74" y="99"/>
                  </a:lnTo>
                  <a:lnTo>
                    <a:pt x="74" y="96"/>
                  </a:lnTo>
                  <a:lnTo>
                    <a:pt x="66" y="97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1"/>
                  </a:lnTo>
                  <a:lnTo>
                    <a:pt x="60" y="101"/>
                  </a:lnTo>
                  <a:lnTo>
                    <a:pt x="55" y="99"/>
                  </a:lnTo>
                  <a:lnTo>
                    <a:pt x="49" y="96"/>
                  </a:lnTo>
                  <a:lnTo>
                    <a:pt x="42" y="91"/>
                  </a:lnTo>
                  <a:lnTo>
                    <a:pt x="35" y="85"/>
                  </a:lnTo>
                  <a:lnTo>
                    <a:pt x="29" y="77"/>
                  </a:lnTo>
                  <a:lnTo>
                    <a:pt x="23" y="68"/>
                  </a:lnTo>
                  <a:lnTo>
                    <a:pt x="17" y="60"/>
                  </a:lnTo>
                  <a:lnTo>
                    <a:pt x="13" y="49"/>
                  </a:lnTo>
                  <a:lnTo>
                    <a:pt x="11" y="39"/>
                  </a:lnTo>
                  <a:lnTo>
                    <a:pt x="10" y="27"/>
                  </a:lnTo>
                  <a:lnTo>
                    <a:pt x="10" y="16"/>
                  </a:lnTo>
                  <a:lnTo>
                    <a:pt x="13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92" name="Freeform 1230"/>
            <p:cNvSpPr>
              <a:spLocks/>
            </p:cNvSpPr>
            <p:nvPr/>
          </p:nvSpPr>
          <p:spPr bwMode="auto">
            <a:xfrm>
              <a:off x="300" y="2309"/>
              <a:ext cx="51" cy="46"/>
            </a:xfrm>
            <a:custGeom>
              <a:avLst/>
              <a:gdLst>
                <a:gd name="T0" fmla="*/ 51 w 51"/>
                <a:gd name="T1" fmla="*/ 40 h 46"/>
                <a:gd name="T2" fmla="*/ 46 w 51"/>
                <a:gd name="T3" fmla="*/ 32 h 46"/>
                <a:gd name="T4" fmla="*/ 39 w 51"/>
                <a:gd name="T5" fmla="*/ 23 h 46"/>
                <a:gd name="T6" fmla="*/ 31 w 51"/>
                <a:gd name="T7" fmla="*/ 16 h 46"/>
                <a:gd name="T8" fmla="*/ 24 w 51"/>
                <a:gd name="T9" fmla="*/ 10 h 46"/>
                <a:gd name="T10" fmla="*/ 18 w 51"/>
                <a:gd name="T11" fmla="*/ 4 h 46"/>
                <a:gd name="T12" fmla="*/ 11 w 51"/>
                <a:gd name="T13" fmla="*/ 1 h 46"/>
                <a:gd name="T14" fmla="*/ 8 w 51"/>
                <a:gd name="T15" fmla="*/ 0 h 46"/>
                <a:gd name="T16" fmla="*/ 5 w 51"/>
                <a:gd name="T17" fmla="*/ 0 h 46"/>
                <a:gd name="T18" fmla="*/ 2 w 51"/>
                <a:gd name="T19" fmla="*/ 2 h 46"/>
                <a:gd name="T20" fmla="*/ 0 w 51"/>
                <a:gd name="T21" fmla="*/ 5 h 46"/>
                <a:gd name="T22" fmla="*/ 7 w 51"/>
                <a:gd name="T23" fmla="*/ 9 h 46"/>
                <a:gd name="T24" fmla="*/ 6 w 51"/>
                <a:gd name="T25" fmla="*/ 10 h 46"/>
                <a:gd name="T26" fmla="*/ 7 w 51"/>
                <a:gd name="T27" fmla="*/ 10 h 46"/>
                <a:gd name="T28" fmla="*/ 8 w 51"/>
                <a:gd name="T29" fmla="*/ 10 h 46"/>
                <a:gd name="T30" fmla="*/ 13 w 51"/>
                <a:gd name="T31" fmla="*/ 12 h 46"/>
                <a:gd name="T32" fmla="*/ 19 w 51"/>
                <a:gd name="T33" fmla="*/ 16 h 46"/>
                <a:gd name="T34" fmla="*/ 26 w 51"/>
                <a:gd name="T35" fmla="*/ 23 h 46"/>
                <a:gd name="T36" fmla="*/ 32 w 51"/>
                <a:gd name="T37" fmla="*/ 29 h 46"/>
                <a:gd name="T38" fmla="*/ 39 w 51"/>
                <a:gd name="T39" fmla="*/ 37 h 46"/>
                <a:gd name="T40" fmla="*/ 44 w 51"/>
                <a:gd name="T41" fmla="*/ 46 h 46"/>
                <a:gd name="T42" fmla="*/ 51 w 51"/>
                <a:gd name="T43" fmla="*/ 40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46"/>
                <a:gd name="T68" fmla="*/ 51 w 51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46">
                  <a:moveTo>
                    <a:pt x="51" y="40"/>
                  </a:moveTo>
                  <a:lnTo>
                    <a:pt x="46" y="32"/>
                  </a:lnTo>
                  <a:lnTo>
                    <a:pt x="39" y="23"/>
                  </a:lnTo>
                  <a:lnTo>
                    <a:pt x="31" y="16"/>
                  </a:lnTo>
                  <a:lnTo>
                    <a:pt x="24" y="10"/>
                  </a:lnTo>
                  <a:lnTo>
                    <a:pt x="18" y="4"/>
                  </a:lnTo>
                  <a:lnTo>
                    <a:pt x="11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7" y="9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13" y="12"/>
                  </a:lnTo>
                  <a:lnTo>
                    <a:pt x="19" y="16"/>
                  </a:lnTo>
                  <a:lnTo>
                    <a:pt x="26" y="23"/>
                  </a:lnTo>
                  <a:lnTo>
                    <a:pt x="32" y="29"/>
                  </a:lnTo>
                  <a:lnTo>
                    <a:pt x="39" y="37"/>
                  </a:lnTo>
                  <a:lnTo>
                    <a:pt x="44" y="46"/>
                  </a:lnTo>
                  <a:lnTo>
                    <a:pt x="51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93" name="Freeform 1231"/>
            <p:cNvSpPr>
              <a:spLocks/>
            </p:cNvSpPr>
            <p:nvPr/>
          </p:nvSpPr>
          <p:spPr bwMode="auto">
            <a:xfrm>
              <a:off x="344" y="2349"/>
              <a:ext cx="24" cy="62"/>
            </a:xfrm>
            <a:custGeom>
              <a:avLst/>
              <a:gdLst>
                <a:gd name="T0" fmla="*/ 24 w 24"/>
                <a:gd name="T1" fmla="*/ 61 h 62"/>
                <a:gd name="T2" fmla="*/ 24 w 24"/>
                <a:gd name="T3" fmla="*/ 56 h 62"/>
                <a:gd name="T4" fmla="*/ 23 w 24"/>
                <a:gd name="T5" fmla="*/ 50 h 62"/>
                <a:gd name="T6" fmla="*/ 22 w 24"/>
                <a:gd name="T7" fmla="*/ 43 h 62"/>
                <a:gd name="T8" fmla="*/ 20 w 24"/>
                <a:gd name="T9" fmla="*/ 36 h 62"/>
                <a:gd name="T10" fmla="*/ 18 w 24"/>
                <a:gd name="T11" fmla="*/ 27 h 62"/>
                <a:gd name="T12" fmla="*/ 16 w 24"/>
                <a:gd name="T13" fmla="*/ 18 h 62"/>
                <a:gd name="T14" fmla="*/ 12 w 24"/>
                <a:gd name="T15" fmla="*/ 9 h 62"/>
                <a:gd name="T16" fmla="*/ 7 w 24"/>
                <a:gd name="T17" fmla="*/ 0 h 62"/>
                <a:gd name="T18" fmla="*/ 0 w 24"/>
                <a:gd name="T19" fmla="*/ 6 h 62"/>
                <a:gd name="T20" fmla="*/ 4 w 24"/>
                <a:gd name="T21" fmla="*/ 14 h 62"/>
                <a:gd name="T22" fmla="*/ 7 w 24"/>
                <a:gd name="T23" fmla="*/ 21 h 62"/>
                <a:gd name="T24" fmla="*/ 10 w 24"/>
                <a:gd name="T25" fmla="*/ 29 h 62"/>
                <a:gd name="T26" fmla="*/ 12 w 24"/>
                <a:gd name="T27" fmla="*/ 38 h 62"/>
                <a:gd name="T28" fmla="*/ 14 w 24"/>
                <a:gd name="T29" fmla="*/ 45 h 62"/>
                <a:gd name="T30" fmla="*/ 15 w 24"/>
                <a:gd name="T31" fmla="*/ 52 h 62"/>
                <a:gd name="T32" fmla="*/ 15 w 24"/>
                <a:gd name="T33" fmla="*/ 58 h 62"/>
                <a:gd name="T34" fmla="*/ 16 w 24"/>
                <a:gd name="T35" fmla="*/ 62 h 62"/>
                <a:gd name="T36" fmla="*/ 24 w 24"/>
                <a:gd name="T37" fmla="*/ 61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2"/>
                <a:gd name="T59" fmla="*/ 24 w 24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2">
                  <a:moveTo>
                    <a:pt x="24" y="61"/>
                  </a:moveTo>
                  <a:lnTo>
                    <a:pt x="24" y="56"/>
                  </a:lnTo>
                  <a:lnTo>
                    <a:pt x="23" y="50"/>
                  </a:lnTo>
                  <a:lnTo>
                    <a:pt x="22" y="43"/>
                  </a:lnTo>
                  <a:lnTo>
                    <a:pt x="20" y="36"/>
                  </a:lnTo>
                  <a:lnTo>
                    <a:pt x="18" y="27"/>
                  </a:lnTo>
                  <a:lnTo>
                    <a:pt x="16" y="18"/>
                  </a:lnTo>
                  <a:lnTo>
                    <a:pt x="12" y="9"/>
                  </a:lnTo>
                  <a:lnTo>
                    <a:pt x="7" y="0"/>
                  </a:lnTo>
                  <a:lnTo>
                    <a:pt x="0" y="6"/>
                  </a:lnTo>
                  <a:lnTo>
                    <a:pt x="4" y="14"/>
                  </a:lnTo>
                  <a:lnTo>
                    <a:pt x="7" y="21"/>
                  </a:lnTo>
                  <a:lnTo>
                    <a:pt x="10" y="29"/>
                  </a:lnTo>
                  <a:lnTo>
                    <a:pt x="12" y="38"/>
                  </a:lnTo>
                  <a:lnTo>
                    <a:pt x="14" y="45"/>
                  </a:lnTo>
                  <a:lnTo>
                    <a:pt x="15" y="52"/>
                  </a:lnTo>
                  <a:lnTo>
                    <a:pt x="15" y="58"/>
                  </a:lnTo>
                  <a:lnTo>
                    <a:pt x="16" y="62"/>
                  </a:lnTo>
                  <a:lnTo>
                    <a:pt x="24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94" name="Freeform 1232"/>
            <p:cNvSpPr>
              <a:spLocks/>
            </p:cNvSpPr>
            <p:nvPr/>
          </p:nvSpPr>
          <p:spPr bwMode="auto">
            <a:xfrm>
              <a:off x="5444" y="2441"/>
              <a:ext cx="64" cy="106"/>
            </a:xfrm>
            <a:custGeom>
              <a:avLst/>
              <a:gdLst>
                <a:gd name="T0" fmla="*/ 0 w 64"/>
                <a:gd name="T1" fmla="*/ 96 h 106"/>
                <a:gd name="T2" fmla="*/ 0 w 64"/>
                <a:gd name="T3" fmla="*/ 98 h 106"/>
                <a:gd name="T4" fmla="*/ 0 w 64"/>
                <a:gd name="T5" fmla="*/ 102 h 106"/>
                <a:gd name="T6" fmla="*/ 1 w 64"/>
                <a:gd name="T7" fmla="*/ 103 h 106"/>
                <a:gd name="T8" fmla="*/ 2 w 64"/>
                <a:gd name="T9" fmla="*/ 105 h 106"/>
                <a:gd name="T10" fmla="*/ 6 w 64"/>
                <a:gd name="T11" fmla="*/ 106 h 106"/>
                <a:gd name="T12" fmla="*/ 11 w 64"/>
                <a:gd name="T13" fmla="*/ 105 h 106"/>
                <a:gd name="T14" fmla="*/ 17 w 64"/>
                <a:gd name="T15" fmla="*/ 103 h 106"/>
                <a:gd name="T16" fmla="*/ 24 w 64"/>
                <a:gd name="T17" fmla="*/ 99 h 106"/>
                <a:gd name="T18" fmla="*/ 31 w 64"/>
                <a:gd name="T19" fmla="*/ 94 h 106"/>
                <a:gd name="T20" fmla="*/ 38 w 64"/>
                <a:gd name="T21" fmla="*/ 87 h 106"/>
                <a:gd name="T22" fmla="*/ 44 w 64"/>
                <a:gd name="T23" fmla="*/ 80 h 106"/>
                <a:gd name="T24" fmla="*/ 51 w 64"/>
                <a:gd name="T25" fmla="*/ 71 h 106"/>
                <a:gd name="T26" fmla="*/ 56 w 64"/>
                <a:gd name="T27" fmla="*/ 61 h 106"/>
                <a:gd name="T28" fmla="*/ 61 w 64"/>
                <a:gd name="T29" fmla="*/ 50 h 106"/>
                <a:gd name="T30" fmla="*/ 63 w 64"/>
                <a:gd name="T31" fmla="*/ 39 h 106"/>
                <a:gd name="T32" fmla="*/ 64 w 64"/>
                <a:gd name="T33" fmla="*/ 27 h 106"/>
                <a:gd name="T34" fmla="*/ 64 w 64"/>
                <a:gd name="T35" fmla="*/ 14 h 106"/>
                <a:gd name="T36" fmla="*/ 61 w 64"/>
                <a:gd name="T37" fmla="*/ 1 h 106"/>
                <a:gd name="T38" fmla="*/ 60 w 64"/>
                <a:gd name="T39" fmla="*/ 0 h 106"/>
                <a:gd name="T40" fmla="*/ 58 w 64"/>
                <a:gd name="T41" fmla="*/ 0 h 106"/>
                <a:gd name="T42" fmla="*/ 57 w 64"/>
                <a:gd name="T43" fmla="*/ 0 h 106"/>
                <a:gd name="T44" fmla="*/ 55 w 64"/>
                <a:gd name="T45" fmla="*/ 0 h 106"/>
                <a:gd name="T46" fmla="*/ 48 w 64"/>
                <a:gd name="T47" fmla="*/ 3 h 106"/>
                <a:gd name="T48" fmla="*/ 42 w 64"/>
                <a:gd name="T49" fmla="*/ 7 h 106"/>
                <a:gd name="T50" fmla="*/ 36 w 64"/>
                <a:gd name="T51" fmla="*/ 14 h 106"/>
                <a:gd name="T52" fmla="*/ 28 w 64"/>
                <a:gd name="T53" fmla="*/ 22 h 106"/>
                <a:gd name="T54" fmla="*/ 22 w 64"/>
                <a:gd name="T55" fmla="*/ 29 h 106"/>
                <a:gd name="T56" fmla="*/ 16 w 64"/>
                <a:gd name="T57" fmla="*/ 38 h 106"/>
                <a:gd name="T58" fmla="*/ 11 w 64"/>
                <a:gd name="T59" fmla="*/ 46 h 106"/>
                <a:gd name="T60" fmla="*/ 8 w 64"/>
                <a:gd name="T61" fmla="*/ 54 h 106"/>
                <a:gd name="T62" fmla="*/ 6 w 64"/>
                <a:gd name="T63" fmla="*/ 63 h 106"/>
                <a:gd name="T64" fmla="*/ 4 w 64"/>
                <a:gd name="T65" fmla="*/ 71 h 106"/>
                <a:gd name="T66" fmla="*/ 2 w 64"/>
                <a:gd name="T67" fmla="*/ 79 h 106"/>
                <a:gd name="T68" fmla="*/ 1 w 64"/>
                <a:gd name="T69" fmla="*/ 85 h 106"/>
                <a:gd name="T70" fmla="*/ 1 w 64"/>
                <a:gd name="T71" fmla="*/ 92 h 106"/>
                <a:gd name="T72" fmla="*/ 0 w 64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6"/>
                <a:gd name="T113" fmla="*/ 64 w 64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6">
                  <a:moveTo>
                    <a:pt x="0" y="96"/>
                  </a:moveTo>
                  <a:lnTo>
                    <a:pt x="0" y="98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2" y="105"/>
                  </a:lnTo>
                  <a:lnTo>
                    <a:pt x="6" y="106"/>
                  </a:lnTo>
                  <a:lnTo>
                    <a:pt x="11" y="105"/>
                  </a:lnTo>
                  <a:lnTo>
                    <a:pt x="17" y="103"/>
                  </a:lnTo>
                  <a:lnTo>
                    <a:pt x="24" y="99"/>
                  </a:lnTo>
                  <a:lnTo>
                    <a:pt x="31" y="94"/>
                  </a:lnTo>
                  <a:lnTo>
                    <a:pt x="38" y="87"/>
                  </a:lnTo>
                  <a:lnTo>
                    <a:pt x="44" y="80"/>
                  </a:lnTo>
                  <a:lnTo>
                    <a:pt x="51" y="71"/>
                  </a:lnTo>
                  <a:lnTo>
                    <a:pt x="56" y="61"/>
                  </a:lnTo>
                  <a:lnTo>
                    <a:pt x="61" y="50"/>
                  </a:lnTo>
                  <a:lnTo>
                    <a:pt x="63" y="39"/>
                  </a:lnTo>
                  <a:lnTo>
                    <a:pt x="64" y="27"/>
                  </a:lnTo>
                  <a:lnTo>
                    <a:pt x="64" y="14"/>
                  </a:lnTo>
                  <a:lnTo>
                    <a:pt x="61" y="1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48" y="3"/>
                  </a:lnTo>
                  <a:lnTo>
                    <a:pt x="42" y="7"/>
                  </a:lnTo>
                  <a:lnTo>
                    <a:pt x="36" y="14"/>
                  </a:lnTo>
                  <a:lnTo>
                    <a:pt x="28" y="22"/>
                  </a:lnTo>
                  <a:lnTo>
                    <a:pt x="22" y="29"/>
                  </a:lnTo>
                  <a:lnTo>
                    <a:pt x="16" y="38"/>
                  </a:lnTo>
                  <a:lnTo>
                    <a:pt x="11" y="46"/>
                  </a:lnTo>
                  <a:lnTo>
                    <a:pt x="8" y="54"/>
                  </a:lnTo>
                  <a:lnTo>
                    <a:pt x="6" y="63"/>
                  </a:lnTo>
                  <a:lnTo>
                    <a:pt x="4" y="71"/>
                  </a:lnTo>
                  <a:lnTo>
                    <a:pt x="2" y="79"/>
                  </a:lnTo>
                  <a:lnTo>
                    <a:pt x="1" y="85"/>
                  </a:lnTo>
                  <a:lnTo>
                    <a:pt x="1" y="92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95" name="Freeform 1233"/>
            <p:cNvSpPr>
              <a:spLocks/>
            </p:cNvSpPr>
            <p:nvPr/>
          </p:nvSpPr>
          <p:spPr bwMode="auto">
            <a:xfrm>
              <a:off x="5440" y="2441"/>
              <a:ext cx="74" cy="110"/>
            </a:xfrm>
            <a:custGeom>
              <a:avLst/>
              <a:gdLst>
                <a:gd name="T0" fmla="*/ 61 w 74"/>
                <a:gd name="T1" fmla="*/ 3 h 110"/>
                <a:gd name="T2" fmla="*/ 63 w 74"/>
                <a:gd name="T3" fmla="*/ 15 h 110"/>
                <a:gd name="T4" fmla="*/ 64 w 74"/>
                <a:gd name="T5" fmla="*/ 27 h 110"/>
                <a:gd name="T6" fmla="*/ 63 w 74"/>
                <a:gd name="T7" fmla="*/ 38 h 110"/>
                <a:gd name="T8" fmla="*/ 61 w 74"/>
                <a:gd name="T9" fmla="*/ 49 h 110"/>
                <a:gd name="T10" fmla="*/ 57 w 74"/>
                <a:gd name="T11" fmla="*/ 59 h 110"/>
                <a:gd name="T12" fmla="*/ 51 w 74"/>
                <a:gd name="T13" fmla="*/ 69 h 110"/>
                <a:gd name="T14" fmla="*/ 45 w 74"/>
                <a:gd name="T15" fmla="*/ 76 h 110"/>
                <a:gd name="T16" fmla="*/ 39 w 74"/>
                <a:gd name="T17" fmla="*/ 84 h 110"/>
                <a:gd name="T18" fmla="*/ 32 w 74"/>
                <a:gd name="T19" fmla="*/ 91 h 110"/>
                <a:gd name="T20" fmla="*/ 25 w 74"/>
                <a:gd name="T21" fmla="*/ 95 h 110"/>
                <a:gd name="T22" fmla="*/ 19 w 74"/>
                <a:gd name="T23" fmla="*/ 99 h 110"/>
                <a:gd name="T24" fmla="*/ 14 w 74"/>
                <a:gd name="T25" fmla="*/ 101 h 110"/>
                <a:gd name="T26" fmla="*/ 10 w 74"/>
                <a:gd name="T27" fmla="*/ 102 h 110"/>
                <a:gd name="T28" fmla="*/ 8 w 74"/>
                <a:gd name="T29" fmla="*/ 101 h 110"/>
                <a:gd name="T30" fmla="*/ 9 w 74"/>
                <a:gd name="T31" fmla="*/ 101 h 110"/>
                <a:gd name="T32" fmla="*/ 8 w 74"/>
                <a:gd name="T33" fmla="*/ 99 h 110"/>
                <a:gd name="T34" fmla="*/ 8 w 74"/>
                <a:gd name="T35" fmla="*/ 98 h 110"/>
                <a:gd name="T36" fmla="*/ 8 w 74"/>
                <a:gd name="T37" fmla="*/ 96 h 110"/>
                <a:gd name="T38" fmla="*/ 0 w 74"/>
                <a:gd name="T39" fmla="*/ 95 h 110"/>
                <a:gd name="T40" fmla="*/ 0 w 74"/>
                <a:gd name="T41" fmla="*/ 99 h 110"/>
                <a:gd name="T42" fmla="*/ 0 w 74"/>
                <a:gd name="T43" fmla="*/ 103 h 110"/>
                <a:gd name="T44" fmla="*/ 2 w 74"/>
                <a:gd name="T45" fmla="*/ 106 h 110"/>
                <a:gd name="T46" fmla="*/ 4 w 74"/>
                <a:gd name="T47" fmla="*/ 108 h 110"/>
                <a:gd name="T48" fmla="*/ 9 w 74"/>
                <a:gd name="T49" fmla="*/ 110 h 110"/>
                <a:gd name="T50" fmla="*/ 17 w 74"/>
                <a:gd name="T51" fmla="*/ 110 h 110"/>
                <a:gd name="T52" fmla="*/ 23 w 74"/>
                <a:gd name="T53" fmla="*/ 107 h 110"/>
                <a:gd name="T54" fmla="*/ 30 w 74"/>
                <a:gd name="T55" fmla="*/ 103 h 110"/>
                <a:gd name="T56" fmla="*/ 38 w 74"/>
                <a:gd name="T57" fmla="*/ 97 h 110"/>
                <a:gd name="T58" fmla="*/ 45 w 74"/>
                <a:gd name="T59" fmla="*/ 91 h 110"/>
                <a:gd name="T60" fmla="*/ 52 w 74"/>
                <a:gd name="T61" fmla="*/ 83 h 110"/>
                <a:gd name="T62" fmla="*/ 59 w 74"/>
                <a:gd name="T63" fmla="*/ 73 h 110"/>
                <a:gd name="T64" fmla="*/ 64 w 74"/>
                <a:gd name="T65" fmla="*/ 63 h 110"/>
                <a:gd name="T66" fmla="*/ 69 w 74"/>
                <a:gd name="T67" fmla="*/ 51 h 110"/>
                <a:gd name="T68" fmla="*/ 72 w 74"/>
                <a:gd name="T69" fmla="*/ 39 h 110"/>
                <a:gd name="T70" fmla="*/ 74 w 74"/>
                <a:gd name="T71" fmla="*/ 27 h 110"/>
                <a:gd name="T72" fmla="*/ 73 w 74"/>
                <a:gd name="T73" fmla="*/ 14 h 110"/>
                <a:gd name="T74" fmla="*/ 68 w 74"/>
                <a:gd name="T75" fmla="*/ 0 h 110"/>
                <a:gd name="T76" fmla="*/ 61 w 74"/>
                <a:gd name="T77" fmla="*/ 3 h 11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0"/>
                <a:gd name="T119" fmla="*/ 74 w 74"/>
                <a:gd name="T120" fmla="*/ 110 h 11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0">
                  <a:moveTo>
                    <a:pt x="61" y="3"/>
                  </a:moveTo>
                  <a:lnTo>
                    <a:pt x="63" y="15"/>
                  </a:lnTo>
                  <a:lnTo>
                    <a:pt x="64" y="27"/>
                  </a:lnTo>
                  <a:lnTo>
                    <a:pt x="63" y="38"/>
                  </a:lnTo>
                  <a:lnTo>
                    <a:pt x="61" y="49"/>
                  </a:lnTo>
                  <a:lnTo>
                    <a:pt x="57" y="59"/>
                  </a:lnTo>
                  <a:lnTo>
                    <a:pt x="51" y="69"/>
                  </a:lnTo>
                  <a:lnTo>
                    <a:pt x="45" y="76"/>
                  </a:lnTo>
                  <a:lnTo>
                    <a:pt x="39" y="84"/>
                  </a:lnTo>
                  <a:lnTo>
                    <a:pt x="32" y="91"/>
                  </a:lnTo>
                  <a:lnTo>
                    <a:pt x="25" y="95"/>
                  </a:lnTo>
                  <a:lnTo>
                    <a:pt x="19" y="99"/>
                  </a:lnTo>
                  <a:lnTo>
                    <a:pt x="14" y="101"/>
                  </a:lnTo>
                  <a:lnTo>
                    <a:pt x="10" y="102"/>
                  </a:lnTo>
                  <a:lnTo>
                    <a:pt x="8" y="101"/>
                  </a:lnTo>
                  <a:lnTo>
                    <a:pt x="9" y="101"/>
                  </a:lnTo>
                  <a:lnTo>
                    <a:pt x="8" y="99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0" y="95"/>
                  </a:lnTo>
                  <a:lnTo>
                    <a:pt x="0" y="99"/>
                  </a:lnTo>
                  <a:lnTo>
                    <a:pt x="0" y="103"/>
                  </a:lnTo>
                  <a:lnTo>
                    <a:pt x="2" y="106"/>
                  </a:lnTo>
                  <a:lnTo>
                    <a:pt x="4" y="108"/>
                  </a:lnTo>
                  <a:lnTo>
                    <a:pt x="9" y="110"/>
                  </a:lnTo>
                  <a:lnTo>
                    <a:pt x="17" y="110"/>
                  </a:lnTo>
                  <a:lnTo>
                    <a:pt x="23" y="107"/>
                  </a:lnTo>
                  <a:lnTo>
                    <a:pt x="30" y="103"/>
                  </a:lnTo>
                  <a:lnTo>
                    <a:pt x="38" y="97"/>
                  </a:lnTo>
                  <a:lnTo>
                    <a:pt x="45" y="91"/>
                  </a:lnTo>
                  <a:lnTo>
                    <a:pt x="52" y="83"/>
                  </a:lnTo>
                  <a:lnTo>
                    <a:pt x="59" y="73"/>
                  </a:lnTo>
                  <a:lnTo>
                    <a:pt x="64" y="63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4" y="27"/>
                  </a:lnTo>
                  <a:lnTo>
                    <a:pt x="73" y="14"/>
                  </a:lnTo>
                  <a:lnTo>
                    <a:pt x="68" y="0"/>
                  </a:lnTo>
                  <a:lnTo>
                    <a:pt x="61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96" name="Freeform 1234"/>
            <p:cNvSpPr>
              <a:spLocks/>
            </p:cNvSpPr>
            <p:nvPr/>
          </p:nvSpPr>
          <p:spPr bwMode="auto">
            <a:xfrm>
              <a:off x="5457" y="2436"/>
              <a:ext cx="51" cy="45"/>
            </a:xfrm>
            <a:custGeom>
              <a:avLst/>
              <a:gdLst>
                <a:gd name="T0" fmla="*/ 7 w 51"/>
                <a:gd name="T1" fmla="*/ 45 h 45"/>
                <a:gd name="T2" fmla="*/ 12 w 51"/>
                <a:gd name="T3" fmla="*/ 36 h 45"/>
                <a:gd name="T4" fmla="*/ 19 w 51"/>
                <a:gd name="T5" fmla="*/ 29 h 45"/>
                <a:gd name="T6" fmla="*/ 25 w 51"/>
                <a:gd name="T7" fmla="*/ 22 h 45"/>
                <a:gd name="T8" fmla="*/ 32 w 51"/>
                <a:gd name="T9" fmla="*/ 17 h 45"/>
                <a:gd name="T10" fmla="*/ 38 w 51"/>
                <a:gd name="T11" fmla="*/ 12 h 45"/>
                <a:gd name="T12" fmla="*/ 43 w 51"/>
                <a:gd name="T13" fmla="*/ 9 h 45"/>
                <a:gd name="T14" fmla="*/ 44 w 51"/>
                <a:gd name="T15" fmla="*/ 9 h 45"/>
                <a:gd name="T16" fmla="*/ 45 w 51"/>
                <a:gd name="T17" fmla="*/ 9 h 45"/>
                <a:gd name="T18" fmla="*/ 44 w 51"/>
                <a:gd name="T19" fmla="*/ 9 h 45"/>
                <a:gd name="T20" fmla="*/ 44 w 51"/>
                <a:gd name="T21" fmla="*/ 8 h 45"/>
                <a:gd name="T22" fmla="*/ 51 w 51"/>
                <a:gd name="T23" fmla="*/ 5 h 45"/>
                <a:gd name="T24" fmla="*/ 49 w 51"/>
                <a:gd name="T25" fmla="*/ 1 h 45"/>
                <a:gd name="T26" fmla="*/ 46 w 51"/>
                <a:gd name="T27" fmla="*/ 0 h 45"/>
                <a:gd name="T28" fmla="*/ 43 w 51"/>
                <a:gd name="T29" fmla="*/ 0 h 45"/>
                <a:gd name="T30" fmla="*/ 40 w 51"/>
                <a:gd name="T31" fmla="*/ 1 h 45"/>
                <a:gd name="T32" fmla="*/ 33 w 51"/>
                <a:gd name="T33" fmla="*/ 3 h 45"/>
                <a:gd name="T34" fmla="*/ 27 w 51"/>
                <a:gd name="T35" fmla="*/ 9 h 45"/>
                <a:gd name="T36" fmla="*/ 20 w 51"/>
                <a:gd name="T37" fmla="*/ 16 h 45"/>
                <a:gd name="T38" fmla="*/ 12 w 51"/>
                <a:gd name="T39" fmla="*/ 23 h 45"/>
                <a:gd name="T40" fmla="*/ 5 w 51"/>
                <a:gd name="T41" fmla="*/ 31 h 45"/>
                <a:gd name="T42" fmla="*/ 0 w 51"/>
                <a:gd name="T43" fmla="*/ 41 h 45"/>
                <a:gd name="T44" fmla="*/ 7 w 51"/>
                <a:gd name="T45" fmla="*/ 45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5"/>
                <a:gd name="T71" fmla="*/ 51 w 5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5">
                  <a:moveTo>
                    <a:pt x="7" y="45"/>
                  </a:moveTo>
                  <a:lnTo>
                    <a:pt x="12" y="36"/>
                  </a:lnTo>
                  <a:lnTo>
                    <a:pt x="19" y="29"/>
                  </a:lnTo>
                  <a:lnTo>
                    <a:pt x="25" y="22"/>
                  </a:lnTo>
                  <a:lnTo>
                    <a:pt x="32" y="17"/>
                  </a:lnTo>
                  <a:lnTo>
                    <a:pt x="38" y="12"/>
                  </a:lnTo>
                  <a:lnTo>
                    <a:pt x="43" y="9"/>
                  </a:ln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51" y="5"/>
                  </a:lnTo>
                  <a:lnTo>
                    <a:pt x="49" y="1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3" y="3"/>
                  </a:lnTo>
                  <a:lnTo>
                    <a:pt x="27" y="9"/>
                  </a:lnTo>
                  <a:lnTo>
                    <a:pt x="20" y="16"/>
                  </a:lnTo>
                  <a:lnTo>
                    <a:pt x="12" y="23"/>
                  </a:lnTo>
                  <a:lnTo>
                    <a:pt x="5" y="31"/>
                  </a:lnTo>
                  <a:lnTo>
                    <a:pt x="0" y="41"/>
                  </a:lnTo>
                  <a:lnTo>
                    <a:pt x="7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97" name="Freeform 1235"/>
            <p:cNvSpPr>
              <a:spLocks/>
            </p:cNvSpPr>
            <p:nvPr/>
          </p:nvSpPr>
          <p:spPr bwMode="auto">
            <a:xfrm>
              <a:off x="5440" y="2477"/>
              <a:ext cx="24" cy="60"/>
            </a:xfrm>
            <a:custGeom>
              <a:avLst/>
              <a:gdLst>
                <a:gd name="T0" fmla="*/ 8 w 24"/>
                <a:gd name="T1" fmla="*/ 60 h 60"/>
                <a:gd name="T2" fmla="*/ 9 w 24"/>
                <a:gd name="T3" fmla="*/ 56 h 60"/>
                <a:gd name="T4" fmla="*/ 9 w 24"/>
                <a:gd name="T5" fmla="*/ 50 h 60"/>
                <a:gd name="T6" fmla="*/ 10 w 24"/>
                <a:gd name="T7" fmla="*/ 44 h 60"/>
                <a:gd name="T8" fmla="*/ 12 w 24"/>
                <a:gd name="T9" fmla="*/ 36 h 60"/>
                <a:gd name="T10" fmla="*/ 14 w 24"/>
                <a:gd name="T11" fmla="*/ 28 h 60"/>
                <a:gd name="T12" fmla="*/ 17 w 24"/>
                <a:gd name="T13" fmla="*/ 20 h 60"/>
                <a:gd name="T14" fmla="*/ 20 w 24"/>
                <a:gd name="T15" fmla="*/ 12 h 60"/>
                <a:gd name="T16" fmla="*/ 24 w 24"/>
                <a:gd name="T17" fmla="*/ 4 h 60"/>
                <a:gd name="T18" fmla="*/ 17 w 24"/>
                <a:gd name="T19" fmla="*/ 0 h 60"/>
                <a:gd name="T20" fmla="*/ 12 w 24"/>
                <a:gd name="T21" fmla="*/ 7 h 60"/>
                <a:gd name="T22" fmla="*/ 8 w 24"/>
                <a:gd name="T23" fmla="*/ 16 h 60"/>
                <a:gd name="T24" fmla="*/ 6 w 24"/>
                <a:gd name="T25" fmla="*/ 25 h 60"/>
                <a:gd name="T26" fmla="*/ 4 w 24"/>
                <a:gd name="T27" fmla="*/ 34 h 60"/>
                <a:gd name="T28" fmla="*/ 2 w 24"/>
                <a:gd name="T29" fmla="*/ 42 h 60"/>
                <a:gd name="T30" fmla="*/ 1 w 24"/>
                <a:gd name="T31" fmla="*/ 49 h 60"/>
                <a:gd name="T32" fmla="*/ 0 w 24"/>
                <a:gd name="T33" fmla="*/ 55 h 60"/>
                <a:gd name="T34" fmla="*/ 0 w 24"/>
                <a:gd name="T35" fmla="*/ 59 h 60"/>
                <a:gd name="T36" fmla="*/ 8 w 24"/>
                <a:gd name="T37" fmla="*/ 60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0"/>
                <a:gd name="T59" fmla="*/ 24 w 24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0">
                  <a:moveTo>
                    <a:pt x="8" y="60"/>
                  </a:moveTo>
                  <a:lnTo>
                    <a:pt x="9" y="56"/>
                  </a:lnTo>
                  <a:lnTo>
                    <a:pt x="9" y="50"/>
                  </a:lnTo>
                  <a:lnTo>
                    <a:pt x="10" y="44"/>
                  </a:lnTo>
                  <a:lnTo>
                    <a:pt x="12" y="36"/>
                  </a:lnTo>
                  <a:lnTo>
                    <a:pt x="14" y="28"/>
                  </a:lnTo>
                  <a:lnTo>
                    <a:pt x="17" y="20"/>
                  </a:lnTo>
                  <a:lnTo>
                    <a:pt x="20" y="12"/>
                  </a:lnTo>
                  <a:lnTo>
                    <a:pt x="24" y="4"/>
                  </a:lnTo>
                  <a:lnTo>
                    <a:pt x="17" y="0"/>
                  </a:lnTo>
                  <a:lnTo>
                    <a:pt x="12" y="7"/>
                  </a:lnTo>
                  <a:lnTo>
                    <a:pt x="8" y="16"/>
                  </a:lnTo>
                  <a:lnTo>
                    <a:pt x="6" y="25"/>
                  </a:lnTo>
                  <a:lnTo>
                    <a:pt x="4" y="34"/>
                  </a:lnTo>
                  <a:lnTo>
                    <a:pt x="2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0" y="59"/>
                  </a:lnTo>
                  <a:lnTo>
                    <a:pt x="8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98" name="Freeform 1236"/>
            <p:cNvSpPr>
              <a:spLocks/>
            </p:cNvSpPr>
            <p:nvPr/>
          </p:nvSpPr>
          <p:spPr bwMode="auto">
            <a:xfrm>
              <a:off x="300" y="3406"/>
              <a:ext cx="64" cy="106"/>
            </a:xfrm>
            <a:custGeom>
              <a:avLst/>
              <a:gdLst>
                <a:gd name="T0" fmla="*/ 64 w 64"/>
                <a:gd name="T1" fmla="*/ 96 h 106"/>
                <a:gd name="T2" fmla="*/ 64 w 64"/>
                <a:gd name="T3" fmla="*/ 100 h 106"/>
                <a:gd name="T4" fmla="*/ 64 w 64"/>
                <a:gd name="T5" fmla="*/ 102 h 106"/>
                <a:gd name="T6" fmla="*/ 63 w 64"/>
                <a:gd name="T7" fmla="*/ 104 h 106"/>
                <a:gd name="T8" fmla="*/ 62 w 64"/>
                <a:gd name="T9" fmla="*/ 105 h 106"/>
                <a:gd name="T10" fmla="*/ 58 w 64"/>
                <a:gd name="T11" fmla="*/ 106 h 106"/>
                <a:gd name="T12" fmla="*/ 53 w 64"/>
                <a:gd name="T13" fmla="*/ 106 h 106"/>
                <a:gd name="T14" fmla="*/ 47 w 64"/>
                <a:gd name="T15" fmla="*/ 104 h 106"/>
                <a:gd name="T16" fmla="*/ 41 w 64"/>
                <a:gd name="T17" fmla="*/ 100 h 106"/>
                <a:gd name="T18" fmla="*/ 33 w 64"/>
                <a:gd name="T19" fmla="*/ 94 h 106"/>
                <a:gd name="T20" fmla="*/ 26 w 64"/>
                <a:gd name="T21" fmla="*/ 88 h 106"/>
                <a:gd name="T22" fmla="*/ 20 w 64"/>
                <a:gd name="T23" fmla="*/ 80 h 106"/>
                <a:gd name="T24" fmla="*/ 13 w 64"/>
                <a:gd name="T25" fmla="*/ 71 h 106"/>
                <a:gd name="T26" fmla="*/ 8 w 64"/>
                <a:gd name="T27" fmla="*/ 61 h 106"/>
                <a:gd name="T28" fmla="*/ 3 w 64"/>
                <a:gd name="T29" fmla="*/ 50 h 106"/>
                <a:gd name="T30" fmla="*/ 1 w 64"/>
                <a:gd name="T31" fmla="*/ 39 h 106"/>
                <a:gd name="T32" fmla="*/ 0 w 64"/>
                <a:gd name="T33" fmla="*/ 27 h 106"/>
                <a:gd name="T34" fmla="*/ 0 w 64"/>
                <a:gd name="T35" fmla="*/ 14 h 106"/>
                <a:gd name="T36" fmla="*/ 3 w 64"/>
                <a:gd name="T37" fmla="*/ 2 h 106"/>
                <a:gd name="T38" fmla="*/ 4 w 64"/>
                <a:gd name="T39" fmla="*/ 1 h 106"/>
                <a:gd name="T40" fmla="*/ 6 w 64"/>
                <a:gd name="T41" fmla="*/ 0 h 106"/>
                <a:gd name="T42" fmla="*/ 7 w 64"/>
                <a:gd name="T43" fmla="*/ 0 h 106"/>
                <a:gd name="T44" fmla="*/ 9 w 64"/>
                <a:gd name="T45" fmla="*/ 1 h 106"/>
                <a:gd name="T46" fmla="*/ 16 w 64"/>
                <a:gd name="T47" fmla="*/ 3 h 106"/>
                <a:gd name="T48" fmla="*/ 22 w 64"/>
                <a:gd name="T49" fmla="*/ 9 h 106"/>
                <a:gd name="T50" fmla="*/ 28 w 64"/>
                <a:gd name="T51" fmla="*/ 14 h 106"/>
                <a:gd name="T52" fmla="*/ 36 w 64"/>
                <a:gd name="T53" fmla="*/ 22 h 106"/>
                <a:gd name="T54" fmla="*/ 42 w 64"/>
                <a:gd name="T55" fmla="*/ 29 h 106"/>
                <a:gd name="T56" fmla="*/ 48 w 64"/>
                <a:gd name="T57" fmla="*/ 38 h 106"/>
                <a:gd name="T58" fmla="*/ 53 w 64"/>
                <a:gd name="T59" fmla="*/ 46 h 106"/>
                <a:gd name="T60" fmla="*/ 56 w 64"/>
                <a:gd name="T61" fmla="*/ 55 h 106"/>
                <a:gd name="T62" fmla="*/ 58 w 64"/>
                <a:gd name="T63" fmla="*/ 63 h 106"/>
                <a:gd name="T64" fmla="*/ 60 w 64"/>
                <a:gd name="T65" fmla="*/ 71 h 106"/>
                <a:gd name="T66" fmla="*/ 62 w 64"/>
                <a:gd name="T67" fmla="*/ 79 h 106"/>
                <a:gd name="T68" fmla="*/ 63 w 64"/>
                <a:gd name="T69" fmla="*/ 87 h 106"/>
                <a:gd name="T70" fmla="*/ 63 w 64"/>
                <a:gd name="T71" fmla="*/ 92 h 106"/>
                <a:gd name="T72" fmla="*/ 64 w 64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6"/>
                <a:gd name="T113" fmla="*/ 64 w 64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6">
                  <a:moveTo>
                    <a:pt x="64" y="96"/>
                  </a:moveTo>
                  <a:lnTo>
                    <a:pt x="64" y="100"/>
                  </a:lnTo>
                  <a:lnTo>
                    <a:pt x="64" y="102"/>
                  </a:lnTo>
                  <a:lnTo>
                    <a:pt x="63" y="104"/>
                  </a:lnTo>
                  <a:lnTo>
                    <a:pt x="62" y="105"/>
                  </a:lnTo>
                  <a:lnTo>
                    <a:pt x="58" y="106"/>
                  </a:lnTo>
                  <a:lnTo>
                    <a:pt x="53" y="106"/>
                  </a:lnTo>
                  <a:lnTo>
                    <a:pt x="47" y="104"/>
                  </a:lnTo>
                  <a:lnTo>
                    <a:pt x="41" y="100"/>
                  </a:lnTo>
                  <a:lnTo>
                    <a:pt x="33" y="94"/>
                  </a:lnTo>
                  <a:lnTo>
                    <a:pt x="26" y="88"/>
                  </a:lnTo>
                  <a:lnTo>
                    <a:pt x="20" y="80"/>
                  </a:lnTo>
                  <a:lnTo>
                    <a:pt x="13" y="71"/>
                  </a:lnTo>
                  <a:lnTo>
                    <a:pt x="8" y="61"/>
                  </a:lnTo>
                  <a:lnTo>
                    <a:pt x="3" y="50"/>
                  </a:lnTo>
                  <a:lnTo>
                    <a:pt x="1" y="39"/>
                  </a:lnTo>
                  <a:lnTo>
                    <a:pt x="0" y="27"/>
                  </a:lnTo>
                  <a:lnTo>
                    <a:pt x="0" y="14"/>
                  </a:lnTo>
                  <a:lnTo>
                    <a:pt x="3" y="2"/>
                  </a:lnTo>
                  <a:lnTo>
                    <a:pt x="4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16" y="3"/>
                  </a:lnTo>
                  <a:lnTo>
                    <a:pt x="22" y="9"/>
                  </a:lnTo>
                  <a:lnTo>
                    <a:pt x="28" y="14"/>
                  </a:lnTo>
                  <a:lnTo>
                    <a:pt x="36" y="22"/>
                  </a:lnTo>
                  <a:lnTo>
                    <a:pt x="42" y="29"/>
                  </a:lnTo>
                  <a:lnTo>
                    <a:pt x="48" y="38"/>
                  </a:lnTo>
                  <a:lnTo>
                    <a:pt x="53" y="46"/>
                  </a:lnTo>
                  <a:lnTo>
                    <a:pt x="56" y="55"/>
                  </a:lnTo>
                  <a:lnTo>
                    <a:pt x="58" y="63"/>
                  </a:lnTo>
                  <a:lnTo>
                    <a:pt x="60" y="71"/>
                  </a:lnTo>
                  <a:lnTo>
                    <a:pt x="62" y="79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4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99" name="Freeform 1237"/>
            <p:cNvSpPr>
              <a:spLocks/>
            </p:cNvSpPr>
            <p:nvPr/>
          </p:nvSpPr>
          <p:spPr bwMode="auto">
            <a:xfrm>
              <a:off x="294" y="3406"/>
              <a:ext cx="74" cy="111"/>
            </a:xfrm>
            <a:custGeom>
              <a:avLst/>
              <a:gdLst>
                <a:gd name="T0" fmla="*/ 6 w 74"/>
                <a:gd name="T1" fmla="*/ 0 h 111"/>
                <a:gd name="T2" fmla="*/ 1 w 74"/>
                <a:gd name="T3" fmla="*/ 14 h 111"/>
                <a:gd name="T4" fmla="*/ 0 w 74"/>
                <a:gd name="T5" fmla="*/ 27 h 111"/>
                <a:gd name="T6" fmla="*/ 2 w 74"/>
                <a:gd name="T7" fmla="*/ 40 h 111"/>
                <a:gd name="T8" fmla="*/ 6 w 74"/>
                <a:gd name="T9" fmla="*/ 52 h 111"/>
                <a:gd name="T10" fmla="*/ 10 w 74"/>
                <a:gd name="T11" fmla="*/ 63 h 111"/>
                <a:gd name="T12" fmla="*/ 15 w 74"/>
                <a:gd name="T13" fmla="*/ 73 h 111"/>
                <a:gd name="T14" fmla="*/ 22 w 74"/>
                <a:gd name="T15" fmla="*/ 83 h 111"/>
                <a:gd name="T16" fmla="*/ 29 w 74"/>
                <a:gd name="T17" fmla="*/ 91 h 111"/>
                <a:gd name="T18" fmla="*/ 36 w 74"/>
                <a:gd name="T19" fmla="*/ 99 h 111"/>
                <a:gd name="T20" fmla="*/ 44 w 74"/>
                <a:gd name="T21" fmla="*/ 104 h 111"/>
                <a:gd name="T22" fmla="*/ 51 w 74"/>
                <a:gd name="T23" fmla="*/ 108 h 111"/>
                <a:gd name="T24" fmla="*/ 59 w 74"/>
                <a:gd name="T25" fmla="*/ 111 h 111"/>
                <a:gd name="T26" fmla="*/ 65 w 74"/>
                <a:gd name="T27" fmla="*/ 111 h 111"/>
                <a:gd name="T28" fmla="*/ 70 w 74"/>
                <a:gd name="T29" fmla="*/ 110 h 111"/>
                <a:gd name="T30" fmla="*/ 72 w 74"/>
                <a:gd name="T31" fmla="*/ 106 h 111"/>
                <a:gd name="T32" fmla="*/ 74 w 74"/>
                <a:gd name="T33" fmla="*/ 103 h 111"/>
                <a:gd name="T34" fmla="*/ 74 w 74"/>
                <a:gd name="T35" fmla="*/ 100 h 111"/>
                <a:gd name="T36" fmla="*/ 74 w 74"/>
                <a:gd name="T37" fmla="*/ 95 h 111"/>
                <a:gd name="T38" fmla="*/ 66 w 74"/>
                <a:gd name="T39" fmla="*/ 96 h 111"/>
                <a:gd name="T40" fmla="*/ 66 w 74"/>
                <a:gd name="T41" fmla="*/ 99 h 111"/>
                <a:gd name="T42" fmla="*/ 66 w 74"/>
                <a:gd name="T43" fmla="*/ 101 h 111"/>
                <a:gd name="T44" fmla="*/ 65 w 74"/>
                <a:gd name="T45" fmla="*/ 101 h 111"/>
                <a:gd name="T46" fmla="*/ 66 w 74"/>
                <a:gd name="T47" fmla="*/ 101 h 111"/>
                <a:gd name="T48" fmla="*/ 64 w 74"/>
                <a:gd name="T49" fmla="*/ 102 h 111"/>
                <a:gd name="T50" fmla="*/ 60 w 74"/>
                <a:gd name="T51" fmla="*/ 102 h 111"/>
                <a:gd name="T52" fmla="*/ 55 w 74"/>
                <a:gd name="T53" fmla="*/ 100 h 111"/>
                <a:gd name="T54" fmla="*/ 49 w 74"/>
                <a:gd name="T55" fmla="*/ 96 h 111"/>
                <a:gd name="T56" fmla="*/ 43 w 74"/>
                <a:gd name="T57" fmla="*/ 91 h 111"/>
                <a:gd name="T58" fmla="*/ 35 w 74"/>
                <a:gd name="T59" fmla="*/ 84 h 111"/>
                <a:gd name="T60" fmla="*/ 29 w 74"/>
                <a:gd name="T61" fmla="*/ 78 h 111"/>
                <a:gd name="T62" fmla="*/ 23 w 74"/>
                <a:gd name="T63" fmla="*/ 69 h 111"/>
                <a:gd name="T64" fmla="*/ 17 w 74"/>
                <a:gd name="T65" fmla="*/ 59 h 111"/>
                <a:gd name="T66" fmla="*/ 13 w 74"/>
                <a:gd name="T67" fmla="*/ 49 h 111"/>
                <a:gd name="T68" fmla="*/ 11 w 74"/>
                <a:gd name="T69" fmla="*/ 38 h 111"/>
                <a:gd name="T70" fmla="*/ 10 w 74"/>
                <a:gd name="T71" fmla="*/ 27 h 111"/>
                <a:gd name="T72" fmla="*/ 11 w 74"/>
                <a:gd name="T73" fmla="*/ 15 h 111"/>
                <a:gd name="T74" fmla="*/ 13 w 74"/>
                <a:gd name="T75" fmla="*/ 3 h 111"/>
                <a:gd name="T76" fmla="*/ 6 w 74"/>
                <a:gd name="T77" fmla="*/ 0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" y="0"/>
                  </a:moveTo>
                  <a:lnTo>
                    <a:pt x="1" y="14"/>
                  </a:lnTo>
                  <a:lnTo>
                    <a:pt x="0" y="27"/>
                  </a:lnTo>
                  <a:lnTo>
                    <a:pt x="2" y="40"/>
                  </a:lnTo>
                  <a:lnTo>
                    <a:pt x="6" y="52"/>
                  </a:lnTo>
                  <a:lnTo>
                    <a:pt x="10" y="63"/>
                  </a:lnTo>
                  <a:lnTo>
                    <a:pt x="15" y="73"/>
                  </a:lnTo>
                  <a:lnTo>
                    <a:pt x="22" y="83"/>
                  </a:lnTo>
                  <a:lnTo>
                    <a:pt x="29" y="91"/>
                  </a:lnTo>
                  <a:lnTo>
                    <a:pt x="36" y="99"/>
                  </a:lnTo>
                  <a:lnTo>
                    <a:pt x="44" y="104"/>
                  </a:lnTo>
                  <a:lnTo>
                    <a:pt x="51" y="108"/>
                  </a:lnTo>
                  <a:lnTo>
                    <a:pt x="59" y="111"/>
                  </a:lnTo>
                  <a:lnTo>
                    <a:pt x="65" y="111"/>
                  </a:lnTo>
                  <a:lnTo>
                    <a:pt x="70" y="110"/>
                  </a:lnTo>
                  <a:lnTo>
                    <a:pt x="72" y="106"/>
                  </a:lnTo>
                  <a:lnTo>
                    <a:pt x="74" y="103"/>
                  </a:lnTo>
                  <a:lnTo>
                    <a:pt x="74" y="100"/>
                  </a:lnTo>
                  <a:lnTo>
                    <a:pt x="74" y="95"/>
                  </a:lnTo>
                  <a:lnTo>
                    <a:pt x="66" y="96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5" y="101"/>
                  </a:lnTo>
                  <a:lnTo>
                    <a:pt x="66" y="101"/>
                  </a:lnTo>
                  <a:lnTo>
                    <a:pt x="64" y="102"/>
                  </a:lnTo>
                  <a:lnTo>
                    <a:pt x="60" y="102"/>
                  </a:lnTo>
                  <a:lnTo>
                    <a:pt x="55" y="100"/>
                  </a:lnTo>
                  <a:lnTo>
                    <a:pt x="49" y="96"/>
                  </a:lnTo>
                  <a:lnTo>
                    <a:pt x="43" y="91"/>
                  </a:lnTo>
                  <a:lnTo>
                    <a:pt x="35" y="84"/>
                  </a:lnTo>
                  <a:lnTo>
                    <a:pt x="29" y="78"/>
                  </a:lnTo>
                  <a:lnTo>
                    <a:pt x="23" y="69"/>
                  </a:lnTo>
                  <a:lnTo>
                    <a:pt x="17" y="59"/>
                  </a:lnTo>
                  <a:lnTo>
                    <a:pt x="13" y="49"/>
                  </a:lnTo>
                  <a:lnTo>
                    <a:pt x="11" y="38"/>
                  </a:lnTo>
                  <a:lnTo>
                    <a:pt x="10" y="27"/>
                  </a:lnTo>
                  <a:lnTo>
                    <a:pt x="11" y="15"/>
                  </a:lnTo>
                  <a:lnTo>
                    <a:pt x="1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00" name="Freeform 1238"/>
            <p:cNvSpPr>
              <a:spLocks/>
            </p:cNvSpPr>
            <p:nvPr/>
          </p:nvSpPr>
          <p:spPr bwMode="auto">
            <a:xfrm>
              <a:off x="300" y="3401"/>
              <a:ext cx="51" cy="45"/>
            </a:xfrm>
            <a:custGeom>
              <a:avLst/>
              <a:gdLst>
                <a:gd name="T0" fmla="*/ 51 w 51"/>
                <a:gd name="T1" fmla="*/ 41 h 45"/>
                <a:gd name="T2" fmla="*/ 46 w 51"/>
                <a:gd name="T3" fmla="*/ 32 h 45"/>
                <a:gd name="T4" fmla="*/ 39 w 51"/>
                <a:gd name="T5" fmla="*/ 23 h 45"/>
                <a:gd name="T6" fmla="*/ 31 w 51"/>
                <a:gd name="T7" fmla="*/ 16 h 45"/>
                <a:gd name="T8" fmla="*/ 24 w 51"/>
                <a:gd name="T9" fmla="*/ 9 h 45"/>
                <a:gd name="T10" fmla="*/ 18 w 51"/>
                <a:gd name="T11" fmla="*/ 5 h 45"/>
                <a:gd name="T12" fmla="*/ 11 w 51"/>
                <a:gd name="T13" fmla="*/ 1 h 45"/>
                <a:gd name="T14" fmla="*/ 8 w 51"/>
                <a:gd name="T15" fmla="*/ 0 h 45"/>
                <a:gd name="T16" fmla="*/ 5 w 51"/>
                <a:gd name="T17" fmla="*/ 0 h 45"/>
                <a:gd name="T18" fmla="*/ 2 w 51"/>
                <a:gd name="T19" fmla="*/ 1 h 45"/>
                <a:gd name="T20" fmla="*/ 0 w 51"/>
                <a:gd name="T21" fmla="*/ 5 h 45"/>
                <a:gd name="T22" fmla="*/ 7 w 51"/>
                <a:gd name="T23" fmla="*/ 8 h 45"/>
                <a:gd name="T24" fmla="*/ 7 w 51"/>
                <a:gd name="T25" fmla="*/ 9 h 45"/>
                <a:gd name="T26" fmla="*/ 6 w 51"/>
                <a:gd name="T27" fmla="*/ 9 h 45"/>
                <a:gd name="T28" fmla="*/ 7 w 51"/>
                <a:gd name="T29" fmla="*/ 9 h 45"/>
                <a:gd name="T30" fmla="*/ 8 w 51"/>
                <a:gd name="T31" fmla="*/ 9 h 45"/>
                <a:gd name="T32" fmla="*/ 13 w 51"/>
                <a:gd name="T33" fmla="*/ 12 h 45"/>
                <a:gd name="T34" fmla="*/ 19 w 51"/>
                <a:gd name="T35" fmla="*/ 17 h 45"/>
                <a:gd name="T36" fmla="*/ 26 w 51"/>
                <a:gd name="T37" fmla="*/ 22 h 45"/>
                <a:gd name="T38" fmla="*/ 32 w 51"/>
                <a:gd name="T39" fmla="*/ 30 h 45"/>
                <a:gd name="T40" fmla="*/ 39 w 51"/>
                <a:gd name="T41" fmla="*/ 38 h 45"/>
                <a:gd name="T42" fmla="*/ 44 w 51"/>
                <a:gd name="T43" fmla="*/ 45 h 45"/>
                <a:gd name="T44" fmla="*/ 51 w 51"/>
                <a:gd name="T45" fmla="*/ 41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5"/>
                <a:gd name="T71" fmla="*/ 51 w 5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5">
                  <a:moveTo>
                    <a:pt x="51" y="41"/>
                  </a:moveTo>
                  <a:lnTo>
                    <a:pt x="46" y="32"/>
                  </a:lnTo>
                  <a:lnTo>
                    <a:pt x="39" y="23"/>
                  </a:lnTo>
                  <a:lnTo>
                    <a:pt x="31" y="16"/>
                  </a:lnTo>
                  <a:lnTo>
                    <a:pt x="24" y="9"/>
                  </a:lnTo>
                  <a:lnTo>
                    <a:pt x="18" y="5"/>
                  </a:lnTo>
                  <a:lnTo>
                    <a:pt x="11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5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9"/>
                  </a:lnTo>
                  <a:lnTo>
                    <a:pt x="13" y="12"/>
                  </a:lnTo>
                  <a:lnTo>
                    <a:pt x="19" y="17"/>
                  </a:lnTo>
                  <a:lnTo>
                    <a:pt x="26" y="22"/>
                  </a:lnTo>
                  <a:lnTo>
                    <a:pt x="32" y="30"/>
                  </a:lnTo>
                  <a:lnTo>
                    <a:pt x="39" y="38"/>
                  </a:lnTo>
                  <a:lnTo>
                    <a:pt x="44" y="45"/>
                  </a:lnTo>
                  <a:lnTo>
                    <a:pt x="51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01" name="Freeform 1239"/>
            <p:cNvSpPr>
              <a:spLocks/>
            </p:cNvSpPr>
            <p:nvPr/>
          </p:nvSpPr>
          <p:spPr bwMode="auto">
            <a:xfrm>
              <a:off x="344" y="3442"/>
              <a:ext cx="24" cy="60"/>
            </a:xfrm>
            <a:custGeom>
              <a:avLst/>
              <a:gdLst>
                <a:gd name="T0" fmla="*/ 24 w 24"/>
                <a:gd name="T1" fmla="*/ 59 h 60"/>
                <a:gd name="T2" fmla="*/ 24 w 24"/>
                <a:gd name="T3" fmla="*/ 55 h 60"/>
                <a:gd name="T4" fmla="*/ 23 w 24"/>
                <a:gd name="T5" fmla="*/ 49 h 60"/>
                <a:gd name="T6" fmla="*/ 22 w 24"/>
                <a:gd name="T7" fmla="*/ 43 h 60"/>
                <a:gd name="T8" fmla="*/ 20 w 24"/>
                <a:gd name="T9" fmla="*/ 34 h 60"/>
                <a:gd name="T10" fmla="*/ 18 w 24"/>
                <a:gd name="T11" fmla="*/ 26 h 60"/>
                <a:gd name="T12" fmla="*/ 16 w 24"/>
                <a:gd name="T13" fmla="*/ 18 h 60"/>
                <a:gd name="T14" fmla="*/ 12 w 24"/>
                <a:gd name="T15" fmla="*/ 9 h 60"/>
                <a:gd name="T16" fmla="*/ 7 w 24"/>
                <a:gd name="T17" fmla="*/ 0 h 60"/>
                <a:gd name="T18" fmla="*/ 0 w 24"/>
                <a:gd name="T19" fmla="*/ 4 h 60"/>
                <a:gd name="T20" fmla="*/ 4 w 24"/>
                <a:gd name="T21" fmla="*/ 12 h 60"/>
                <a:gd name="T22" fmla="*/ 7 w 24"/>
                <a:gd name="T23" fmla="*/ 21 h 60"/>
                <a:gd name="T24" fmla="*/ 10 w 24"/>
                <a:gd name="T25" fmla="*/ 29 h 60"/>
                <a:gd name="T26" fmla="*/ 12 w 24"/>
                <a:gd name="T27" fmla="*/ 36 h 60"/>
                <a:gd name="T28" fmla="*/ 14 w 24"/>
                <a:gd name="T29" fmla="*/ 44 h 60"/>
                <a:gd name="T30" fmla="*/ 15 w 24"/>
                <a:gd name="T31" fmla="*/ 51 h 60"/>
                <a:gd name="T32" fmla="*/ 15 w 24"/>
                <a:gd name="T33" fmla="*/ 56 h 60"/>
                <a:gd name="T34" fmla="*/ 16 w 24"/>
                <a:gd name="T35" fmla="*/ 60 h 60"/>
                <a:gd name="T36" fmla="*/ 24 w 24"/>
                <a:gd name="T37" fmla="*/ 59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0"/>
                <a:gd name="T59" fmla="*/ 24 w 24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0">
                  <a:moveTo>
                    <a:pt x="24" y="59"/>
                  </a:moveTo>
                  <a:lnTo>
                    <a:pt x="24" y="55"/>
                  </a:lnTo>
                  <a:lnTo>
                    <a:pt x="23" y="49"/>
                  </a:lnTo>
                  <a:lnTo>
                    <a:pt x="22" y="43"/>
                  </a:lnTo>
                  <a:lnTo>
                    <a:pt x="20" y="34"/>
                  </a:lnTo>
                  <a:lnTo>
                    <a:pt x="18" y="26"/>
                  </a:lnTo>
                  <a:lnTo>
                    <a:pt x="16" y="18"/>
                  </a:lnTo>
                  <a:lnTo>
                    <a:pt x="12" y="9"/>
                  </a:lnTo>
                  <a:lnTo>
                    <a:pt x="7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7" y="21"/>
                  </a:lnTo>
                  <a:lnTo>
                    <a:pt x="10" y="29"/>
                  </a:lnTo>
                  <a:lnTo>
                    <a:pt x="12" y="36"/>
                  </a:lnTo>
                  <a:lnTo>
                    <a:pt x="14" y="44"/>
                  </a:lnTo>
                  <a:lnTo>
                    <a:pt x="15" y="51"/>
                  </a:lnTo>
                  <a:lnTo>
                    <a:pt x="15" y="56"/>
                  </a:lnTo>
                  <a:lnTo>
                    <a:pt x="16" y="60"/>
                  </a:lnTo>
                  <a:lnTo>
                    <a:pt x="24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02" name="Freeform 1240"/>
            <p:cNvSpPr>
              <a:spLocks/>
            </p:cNvSpPr>
            <p:nvPr/>
          </p:nvSpPr>
          <p:spPr bwMode="auto">
            <a:xfrm>
              <a:off x="5444" y="3532"/>
              <a:ext cx="64" cy="107"/>
            </a:xfrm>
            <a:custGeom>
              <a:avLst/>
              <a:gdLst>
                <a:gd name="T0" fmla="*/ 0 w 64"/>
                <a:gd name="T1" fmla="*/ 97 h 107"/>
                <a:gd name="T2" fmla="*/ 0 w 64"/>
                <a:gd name="T3" fmla="*/ 100 h 107"/>
                <a:gd name="T4" fmla="*/ 0 w 64"/>
                <a:gd name="T5" fmla="*/ 102 h 107"/>
                <a:gd name="T6" fmla="*/ 1 w 64"/>
                <a:gd name="T7" fmla="*/ 104 h 107"/>
                <a:gd name="T8" fmla="*/ 2 w 64"/>
                <a:gd name="T9" fmla="*/ 105 h 107"/>
                <a:gd name="T10" fmla="*/ 6 w 64"/>
                <a:gd name="T11" fmla="*/ 107 h 107"/>
                <a:gd name="T12" fmla="*/ 11 w 64"/>
                <a:gd name="T13" fmla="*/ 107 h 107"/>
                <a:gd name="T14" fmla="*/ 17 w 64"/>
                <a:gd name="T15" fmla="*/ 104 h 107"/>
                <a:gd name="T16" fmla="*/ 23 w 64"/>
                <a:gd name="T17" fmla="*/ 101 h 107"/>
                <a:gd name="T18" fmla="*/ 31 w 64"/>
                <a:gd name="T19" fmla="*/ 96 h 107"/>
                <a:gd name="T20" fmla="*/ 38 w 64"/>
                <a:gd name="T21" fmla="*/ 89 h 107"/>
                <a:gd name="T22" fmla="*/ 44 w 64"/>
                <a:gd name="T23" fmla="*/ 81 h 107"/>
                <a:gd name="T24" fmla="*/ 51 w 64"/>
                <a:gd name="T25" fmla="*/ 71 h 107"/>
                <a:gd name="T26" fmla="*/ 56 w 64"/>
                <a:gd name="T27" fmla="*/ 62 h 107"/>
                <a:gd name="T28" fmla="*/ 61 w 64"/>
                <a:gd name="T29" fmla="*/ 52 h 107"/>
                <a:gd name="T30" fmla="*/ 63 w 64"/>
                <a:gd name="T31" fmla="*/ 40 h 107"/>
                <a:gd name="T32" fmla="*/ 64 w 64"/>
                <a:gd name="T33" fmla="*/ 28 h 107"/>
                <a:gd name="T34" fmla="*/ 64 w 64"/>
                <a:gd name="T35" fmla="*/ 15 h 107"/>
                <a:gd name="T36" fmla="*/ 61 w 64"/>
                <a:gd name="T37" fmla="*/ 2 h 107"/>
                <a:gd name="T38" fmla="*/ 60 w 64"/>
                <a:gd name="T39" fmla="*/ 1 h 107"/>
                <a:gd name="T40" fmla="*/ 58 w 64"/>
                <a:gd name="T41" fmla="*/ 0 h 107"/>
                <a:gd name="T42" fmla="*/ 57 w 64"/>
                <a:gd name="T43" fmla="*/ 0 h 107"/>
                <a:gd name="T44" fmla="*/ 55 w 64"/>
                <a:gd name="T45" fmla="*/ 1 h 107"/>
                <a:gd name="T46" fmla="*/ 48 w 64"/>
                <a:gd name="T47" fmla="*/ 4 h 107"/>
                <a:gd name="T48" fmla="*/ 42 w 64"/>
                <a:gd name="T49" fmla="*/ 9 h 107"/>
                <a:gd name="T50" fmla="*/ 36 w 64"/>
                <a:gd name="T51" fmla="*/ 14 h 107"/>
                <a:gd name="T52" fmla="*/ 28 w 64"/>
                <a:gd name="T53" fmla="*/ 22 h 107"/>
                <a:gd name="T54" fmla="*/ 22 w 64"/>
                <a:gd name="T55" fmla="*/ 31 h 107"/>
                <a:gd name="T56" fmla="*/ 16 w 64"/>
                <a:gd name="T57" fmla="*/ 38 h 107"/>
                <a:gd name="T58" fmla="*/ 11 w 64"/>
                <a:gd name="T59" fmla="*/ 47 h 107"/>
                <a:gd name="T60" fmla="*/ 8 w 64"/>
                <a:gd name="T61" fmla="*/ 55 h 107"/>
                <a:gd name="T62" fmla="*/ 6 w 64"/>
                <a:gd name="T63" fmla="*/ 64 h 107"/>
                <a:gd name="T64" fmla="*/ 4 w 64"/>
                <a:gd name="T65" fmla="*/ 73 h 107"/>
                <a:gd name="T66" fmla="*/ 2 w 64"/>
                <a:gd name="T67" fmla="*/ 80 h 107"/>
                <a:gd name="T68" fmla="*/ 1 w 64"/>
                <a:gd name="T69" fmla="*/ 87 h 107"/>
                <a:gd name="T70" fmla="*/ 1 w 64"/>
                <a:gd name="T71" fmla="*/ 92 h 107"/>
                <a:gd name="T72" fmla="*/ 0 w 64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4"/>
                <a:gd name="T112" fmla="*/ 0 h 107"/>
                <a:gd name="T113" fmla="*/ 64 w 64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4" h="107">
                  <a:moveTo>
                    <a:pt x="0" y="97"/>
                  </a:moveTo>
                  <a:lnTo>
                    <a:pt x="0" y="100"/>
                  </a:lnTo>
                  <a:lnTo>
                    <a:pt x="0" y="102"/>
                  </a:lnTo>
                  <a:lnTo>
                    <a:pt x="1" y="104"/>
                  </a:lnTo>
                  <a:lnTo>
                    <a:pt x="2" y="105"/>
                  </a:lnTo>
                  <a:lnTo>
                    <a:pt x="6" y="107"/>
                  </a:lnTo>
                  <a:lnTo>
                    <a:pt x="11" y="107"/>
                  </a:lnTo>
                  <a:lnTo>
                    <a:pt x="17" y="104"/>
                  </a:lnTo>
                  <a:lnTo>
                    <a:pt x="23" y="101"/>
                  </a:lnTo>
                  <a:lnTo>
                    <a:pt x="31" y="96"/>
                  </a:lnTo>
                  <a:lnTo>
                    <a:pt x="38" y="89"/>
                  </a:lnTo>
                  <a:lnTo>
                    <a:pt x="44" y="81"/>
                  </a:lnTo>
                  <a:lnTo>
                    <a:pt x="51" y="71"/>
                  </a:lnTo>
                  <a:lnTo>
                    <a:pt x="56" y="62"/>
                  </a:lnTo>
                  <a:lnTo>
                    <a:pt x="61" y="52"/>
                  </a:lnTo>
                  <a:lnTo>
                    <a:pt x="63" y="40"/>
                  </a:lnTo>
                  <a:lnTo>
                    <a:pt x="64" y="28"/>
                  </a:lnTo>
                  <a:lnTo>
                    <a:pt x="64" y="15"/>
                  </a:lnTo>
                  <a:lnTo>
                    <a:pt x="61" y="2"/>
                  </a:lnTo>
                  <a:lnTo>
                    <a:pt x="60" y="1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48" y="4"/>
                  </a:lnTo>
                  <a:lnTo>
                    <a:pt x="42" y="9"/>
                  </a:lnTo>
                  <a:lnTo>
                    <a:pt x="36" y="14"/>
                  </a:lnTo>
                  <a:lnTo>
                    <a:pt x="28" y="22"/>
                  </a:lnTo>
                  <a:lnTo>
                    <a:pt x="22" y="31"/>
                  </a:lnTo>
                  <a:lnTo>
                    <a:pt x="16" y="38"/>
                  </a:lnTo>
                  <a:lnTo>
                    <a:pt x="11" y="47"/>
                  </a:lnTo>
                  <a:lnTo>
                    <a:pt x="8" y="55"/>
                  </a:lnTo>
                  <a:lnTo>
                    <a:pt x="6" y="64"/>
                  </a:lnTo>
                  <a:lnTo>
                    <a:pt x="4" y="73"/>
                  </a:lnTo>
                  <a:lnTo>
                    <a:pt x="2" y="80"/>
                  </a:lnTo>
                  <a:lnTo>
                    <a:pt x="1" y="87"/>
                  </a:lnTo>
                  <a:lnTo>
                    <a:pt x="1" y="92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03" name="Freeform 1241"/>
            <p:cNvSpPr>
              <a:spLocks/>
            </p:cNvSpPr>
            <p:nvPr/>
          </p:nvSpPr>
          <p:spPr bwMode="auto">
            <a:xfrm>
              <a:off x="5440" y="3533"/>
              <a:ext cx="74" cy="111"/>
            </a:xfrm>
            <a:custGeom>
              <a:avLst/>
              <a:gdLst>
                <a:gd name="T0" fmla="*/ 61 w 74"/>
                <a:gd name="T1" fmla="*/ 2 h 111"/>
                <a:gd name="T2" fmla="*/ 63 w 74"/>
                <a:gd name="T3" fmla="*/ 14 h 111"/>
                <a:gd name="T4" fmla="*/ 64 w 74"/>
                <a:gd name="T5" fmla="*/ 27 h 111"/>
                <a:gd name="T6" fmla="*/ 63 w 74"/>
                <a:gd name="T7" fmla="*/ 37 h 111"/>
                <a:gd name="T8" fmla="*/ 61 w 74"/>
                <a:gd name="T9" fmla="*/ 48 h 111"/>
                <a:gd name="T10" fmla="*/ 57 w 74"/>
                <a:gd name="T11" fmla="*/ 59 h 111"/>
                <a:gd name="T12" fmla="*/ 51 w 74"/>
                <a:gd name="T13" fmla="*/ 68 h 111"/>
                <a:gd name="T14" fmla="*/ 45 w 74"/>
                <a:gd name="T15" fmla="*/ 77 h 111"/>
                <a:gd name="T16" fmla="*/ 39 w 74"/>
                <a:gd name="T17" fmla="*/ 85 h 111"/>
                <a:gd name="T18" fmla="*/ 31 w 74"/>
                <a:gd name="T19" fmla="*/ 91 h 111"/>
                <a:gd name="T20" fmla="*/ 25 w 74"/>
                <a:gd name="T21" fmla="*/ 96 h 111"/>
                <a:gd name="T22" fmla="*/ 19 w 74"/>
                <a:gd name="T23" fmla="*/ 99 h 111"/>
                <a:gd name="T24" fmla="*/ 14 w 74"/>
                <a:gd name="T25" fmla="*/ 101 h 111"/>
                <a:gd name="T26" fmla="*/ 10 w 74"/>
                <a:gd name="T27" fmla="*/ 101 h 111"/>
                <a:gd name="T28" fmla="*/ 8 w 74"/>
                <a:gd name="T29" fmla="*/ 101 h 111"/>
                <a:gd name="T30" fmla="*/ 9 w 74"/>
                <a:gd name="T31" fmla="*/ 101 h 111"/>
                <a:gd name="T32" fmla="*/ 8 w 74"/>
                <a:gd name="T33" fmla="*/ 100 h 111"/>
                <a:gd name="T34" fmla="*/ 8 w 74"/>
                <a:gd name="T35" fmla="*/ 99 h 111"/>
                <a:gd name="T36" fmla="*/ 8 w 74"/>
                <a:gd name="T37" fmla="*/ 97 h 111"/>
                <a:gd name="T38" fmla="*/ 0 w 74"/>
                <a:gd name="T39" fmla="*/ 96 h 111"/>
                <a:gd name="T40" fmla="*/ 0 w 74"/>
                <a:gd name="T41" fmla="*/ 99 h 111"/>
                <a:gd name="T42" fmla="*/ 0 w 74"/>
                <a:gd name="T43" fmla="*/ 102 h 111"/>
                <a:gd name="T44" fmla="*/ 2 w 74"/>
                <a:gd name="T45" fmla="*/ 106 h 111"/>
                <a:gd name="T46" fmla="*/ 4 w 74"/>
                <a:gd name="T47" fmla="*/ 109 h 111"/>
                <a:gd name="T48" fmla="*/ 9 w 74"/>
                <a:gd name="T49" fmla="*/ 111 h 111"/>
                <a:gd name="T50" fmla="*/ 15 w 74"/>
                <a:gd name="T51" fmla="*/ 110 h 111"/>
                <a:gd name="T52" fmla="*/ 23 w 74"/>
                <a:gd name="T53" fmla="*/ 108 h 111"/>
                <a:gd name="T54" fmla="*/ 30 w 74"/>
                <a:gd name="T55" fmla="*/ 103 h 111"/>
                <a:gd name="T56" fmla="*/ 38 w 74"/>
                <a:gd name="T57" fmla="*/ 98 h 111"/>
                <a:gd name="T58" fmla="*/ 45 w 74"/>
                <a:gd name="T59" fmla="*/ 91 h 111"/>
                <a:gd name="T60" fmla="*/ 52 w 74"/>
                <a:gd name="T61" fmla="*/ 83 h 111"/>
                <a:gd name="T62" fmla="*/ 59 w 74"/>
                <a:gd name="T63" fmla="*/ 74 h 111"/>
                <a:gd name="T64" fmla="*/ 64 w 74"/>
                <a:gd name="T65" fmla="*/ 63 h 111"/>
                <a:gd name="T66" fmla="*/ 68 w 74"/>
                <a:gd name="T67" fmla="*/ 52 h 111"/>
                <a:gd name="T68" fmla="*/ 72 w 74"/>
                <a:gd name="T69" fmla="*/ 40 h 111"/>
                <a:gd name="T70" fmla="*/ 74 w 74"/>
                <a:gd name="T71" fmla="*/ 27 h 111"/>
                <a:gd name="T72" fmla="*/ 73 w 74"/>
                <a:gd name="T73" fmla="*/ 13 h 111"/>
                <a:gd name="T74" fmla="*/ 68 w 74"/>
                <a:gd name="T75" fmla="*/ 0 h 111"/>
                <a:gd name="T76" fmla="*/ 61 w 74"/>
                <a:gd name="T77" fmla="*/ 2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1" y="2"/>
                  </a:moveTo>
                  <a:lnTo>
                    <a:pt x="63" y="14"/>
                  </a:lnTo>
                  <a:lnTo>
                    <a:pt x="64" y="27"/>
                  </a:lnTo>
                  <a:lnTo>
                    <a:pt x="63" y="37"/>
                  </a:lnTo>
                  <a:lnTo>
                    <a:pt x="61" y="48"/>
                  </a:lnTo>
                  <a:lnTo>
                    <a:pt x="57" y="59"/>
                  </a:lnTo>
                  <a:lnTo>
                    <a:pt x="51" y="68"/>
                  </a:lnTo>
                  <a:lnTo>
                    <a:pt x="45" y="77"/>
                  </a:lnTo>
                  <a:lnTo>
                    <a:pt x="39" y="85"/>
                  </a:lnTo>
                  <a:lnTo>
                    <a:pt x="31" y="91"/>
                  </a:lnTo>
                  <a:lnTo>
                    <a:pt x="25" y="96"/>
                  </a:lnTo>
                  <a:lnTo>
                    <a:pt x="19" y="99"/>
                  </a:lnTo>
                  <a:lnTo>
                    <a:pt x="14" y="101"/>
                  </a:lnTo>
                  <a:lnTo>
                    <a:pt x="10" y="101"/>
                  </a:lnTo>
                  <a:lnTo>
                    <a:pt x="8" y="101"/>
                  </a:lnTo>
                  <a:lnTo>
                    <a:pt x="9" y="101"/>
                  </a:lnTo>
                  <a:lnTo>
                    <a:pt x="8" y="100"/>
                  </a:lnTo>
                  <a:lnTo>
                    <a:pt x="8" y="99"/>
                  </a:lnTo>
                  <a:lnTo>
                    <a:pt x="8" y="97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2" y="106"/>
                  </a:lnTo>
                  <a:lnTo>
                    <a:pt x="4" y="109"/>
                  </a:lnTo>
                  <a:lnTo>
                    <a:pt x="9" y="111"/>
                  </a:lnTo>
                  <a:lnTo>
                    <a:pt x="15" y="110"/>
                  </a:lnTo>
                  <a:lnTo>
                    <a:pt x="23" y="108"/>
                  </a:lnTo>
                  <a:lnTo>
                    <a:pt x="30" y="103"/>
                  </a:lnTo>
                  <a:lnTo>
                    <a:pt x="38" y="98"/>
                  </a:lnTo>
                  <a:lnTo>
                    <a:pt x="45" y="91"/>
                  </a:lnTo>
                  <a:lnTo>
                    <a:pt x="52" y="83"/>
                  </a:lnTo>
                  <a:lnTo>
                    <a:pt x="59" y="74"/>
                  </a:lnTo>
                  <a:lnTo>
                    <a:pt x="64" y="63"/>
                  </a:lnTo>
                  <a:lnTo>
                    <a:pt x="68" y="52"/>
                  </a:lnTo>
                  <a:lnTo>
                    <a:pt x="72" y="40"/>
                  </a:lnTo>
                  <a:lnTo>
                    <a:pt x="74" y="27"/>
                  </a:lnTo>
                  <a:lnTo>
                    <a:pt x="73" y="13"/>
                  </a:lnTo>
                  <a:lnTo>
                    <a:pt x="68" y="0"/>
                  </a:lnTo>
                  <a:lnTo>
                    <a:pt x="61" y="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04" name="Freeform 1242"/>
            <p:cNvSpPr>
              <a:spLocks/>
            </p:cNvSpPr>
            <p:nvPr/>
          </p:nvSpPr>
          <p:spPr bwMode="auto">
            <a:xfrm>
              <a:off x="5457" y="3528"/>
              <a:ext cx="51" cy="46"/>
            </a:xfrm>
            <a:custGeom>
              <a:avLst/>
              <a:gdLst>
                <a:gd name="T0" fmla="*/ 7 w 51"/>
                <a:gd name="T1" fmla="*/ 46 h 46"/>
                <a:gd name="T2" fmla="*/ 12 w 51"/>
                <a:gd name="T3" fmla="*/ 37 h 46"/>
                <a:gd name="T4" fmla="*/ 19 w 51"/>
                <a:gd name="T5" fmla="*/ 29 h 46"/>
                <a:gd name="T6" fmla="*/ 25 w 51"/>
                <a:gd name="T7" fmla="*/ 22 h 46"/>
                <a:gd name="T8" fmla="*/ 32 w 51"/>
                <a:gd name="T9" fmla="*/ 16 h 46"/>
                <a:gd name="T10" fmla="*/ 38 w 51"/>
                <a:gd name="T11" fmla="*/ 12 h 46"/>
                <a:gd name="T12" fmla="*/ 43 w 51"/>
                <a:gd name="T13" fmla="*/ 10 h 46"/>
                <a:gd name="T14" fmla="*/ 44 w 51"/>
                <a:gd name="T15" fmla="*/ 10 h 46"/>
                <a:gd name="T16" fmla="*/ 45 w 51"/>
                <a:gd name="T17" fmla="*/ 8 h 46"/>
                <a:gd name="T18" fmla="*/ 44 w 51"/>
                <a:gd name="T19" fmla="*/ 8 h 46"/>
                <a:gd name="T20" fmla="*/ 44 w 51"/>
                <a:gd name="T21" fmla="*/ 7 h 46"/>
                <a:gd name="T22" fmla="*/ 51 w 51"/>
                <a:gd name="T23" fmla="*/ 5 h 46"/>
                <a:gd name="T24" fmla="*/ 49 w 51"/>
                <a:gd name="T25" fmla="*/ 2 h 46"/>
                <a:gd name="T26" fmla="*/ 46 w 51"/>
                <a:gd name="T27" fmla="*/ 0 h 46"/>
                <a:gd name="T28" fmla="*/ 43 w 51"/>
                <a:gd name="T29" fmla="*/ 0 h 46"/>
                <a:gd name="T30" fmla="*/ 40 w 51"/>
                <a:gd name="T31" fmla="*/ 1 h 46"/>
                <a:gd name="T32" fmla="*/ 33 w 51"/>
                <a:gd name="T33" fmla="*/ 4 h 46"/>
                <a:gd name="T34" fmla="*/ 27 w 51"/>
                <a:gd name="T35" fmla="*/ 10 h 46"/>
                <a:gd name="T36" fmla="*/ 20 w 51"/>
                <a:gd name="T37" fmla="*/ 15 h 46"/>
                <a:gd name="T38" fmla="*/ 12 w 51"/>
                <a:gd name="T39" fmla="*/ 23 h 46"/>
                <a:gd name="T40" fmla="*/ 5 w 51"/>
                <a:gd name="T41" fmla="*/ 32 h 46"/>
                <a:gd name="T42" fmla="*/ 0 w 51"/>
                <a:gd name="T43" fmla="*/ 40 h 46"/>
                <a:gd name="T44" fmla="*/ 7 w 51"/>
                <a:gd name="T45" fmla="*/ 46 h 4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46"/>
                <a:gd name="T71" fmla="*/ 51 w 51"/>
                <a:gd name="T72" fmla="*/ 46 h 4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46">
                  <a:moveTo>
                    <a:pt x="7" y="46"/>
                  </a:moveTo>
                  <a:lnTo>
                    <a:pt x="12" y="37"/>
                  </a:lnTo>
                  <a:lnTo>
                    <a:pt x="19" y="29"/>
                  </a:lnTo>
                  <a:lnTo>
                    <a:pt x="25" y="22"/>
                  </a:lnTo>
                  <a:lnTo>
                    <a:pt x="32" y="16"/>
                  </a:lnTo>
                  <a:lnTo>
                    <a:pt x="38" y="12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5" y="8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51" y="5"/>
                  </a:lnTo>
                  <a:lnTo>
                    <a:pt x="49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1"/>
                  </a:lnTo>
                  <a:lnTo>
                    <a:pt x="33" y="4"/>
                  </a:lnTo>
                  <a:lnTo>
                    <a:pt x="27" y="10"/>
                  </a:lnTo>
                  <a:lnTo>
                    <a:pt x="20" y="15"/>
                  </a:lnTo>
                  <a:lnTo>
                    <a:pt x="12" y="23"/>
                  </a:lnTo>
                  <a:lnTo>
                    <a:pt x="5" y="32"/>
                  </a:lnTo>
                  <a:lnTo>
                    <a:pt x="0" y="40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05" name="Freeform 1243"/>
            <p:cNvSpPr>
              <a:spLocks/>
            </p:cNvSpPr>
            <p:nvPr/>
          </p:nvSpPr>
          <p:spPr bwMode="auto">
            <a:xfrm>
              <a:off x="5440" y="3568"/>
              <a:ext cx="24" cy="62"/>
            </a:xfrm>
            <a:custGeom>
              <a:avLst/>
              <a:gdLst>
                <a:gd name="T0" fmla="*/ 8 w 24"/>
                <a:gd name="T1" fmla="*/ 62 h 62"/>
                <a:gd name="T2" fmla="*/ 9 w 24"/>
                <a:gd name="T3" fmla="*/ 57 h 62"/>
                <a:gd name="T4" fmla="*/ 9 w 24"/>
                <a:gd name="T5" fmla="*/ 52 h 62"/>
                <a:gd name="T6" fmla="*/ 10 w 24"/>
                <a:gd name="T7" fmla="*/ 44 h 62"/>
                <a:gd name="T8" fmla="*/ 12 w 24"/>
                <a:gd name="T9" fmla="*/ 38 h 62"/>
                <a:gd name="T10" fmla="*/ 14 w 24"/>
                <a:gd name="T11" fmla="*/ 29 h 62"/>
                <a:gd name="T12" fmla="*/ 17 w 24"/>
                <a:gd name="T13" fmla="*/ 21 h 62"/>
                <a:gd name="T14" fmla="*/ 20 w 24"/>
                <a:gd name="T15" fmla="*/ 13 h 62"/>
                <a:gd name="T16" fmla="*/ 24 w 24"/>
                <a:gd name="T17" fmla="*/ 6 h 62"/>
                <a:gd name="T18" fmla="*/ 17 w 24"/>
                <a:gd name="T19" fmla="*/ 0 h 62"/>
                <a:gd name="T20" fmla="*/ 12 w 24"/>
                <a:gd name="T21" fmla="*/ 9 h 62"/>
                <a:gd name="T22" fmla="*/ 8 w 24"/>
                <a:gd name="T23" fmla="*/ 18 h 62"/>
                <a:gd name="T24" fmla="*/ 6 w 24"/>
                <a:gd name="T25" fmla="*/ 27 h 62"/>
                <a:gd name="T26" fmla="*/ 4 w 24"/>
                <a:gd name="T27" fmla="*/ 35 h 62"/>
                <a:gd name="T28" fmla="*/ 2 w 24"/>
                <a:gd name="T29" fmla="*/ 43 h 62"/>
                <a:gd name="T30" fmla="*/ 1 w 24"/>
                <a:gd name="T31" fmla="*/ 50 h 62"/>
                <a:gd name="T32" fmla="*/ 0 w 24"/>
                <a:gd name="T33" fmla="*/ 56 h 62"/>
                <a:gd name="T34" fmla="*/ 0 w 24"/>
                <a:gd name="T35" fmla="*/ 61 h 62"/>
                <a:gd name="T36" fmla="*/ 8 w 24"/>
                <a:gd name="T37" fmla="*/ 62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2"/>
                <a:gd name="T59" fmla="*/ 24 w 24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2">
                  <a:moveTo>
                    <a:pt x="8" y="62"/>
                  </a:moveTo>
                  <a:lnTo>
                    <a:pt x="9" y="57"/>
                  </a:lnTo>
                  <a:lnTo>
                    <a:pt x="9" y="52"/>
                  </a:lnTo>
                  <a:lnTo>
                    <a:pt x="10" y="44"/>
                  </a:lnTo>
                  <a:lnTo>
                    <a:pt x="12" y="38"/>
                  </a:lnTo>
                  <a:lnTo>
                    <a:pt x="14" y="29"/>
                  </a:lnTo>
                  <a:lnTo>
                    <a:pt x="17" y="21"/>
                  </a:lnTo>
                  <a:lnTo>
                    <a:pt x="20" y="13"/>
                  </a:lnTo>
                  <a:lnTo>
                    <a:pt x="24" y="6"/>
                  </a:lnTo>
                  <a:lnTo>
                    <a:pt x="17" y="0"/>
                  </a:lnTo>
                  <a:lnTo>
                    <a:pt x="12" y="9"/>
                  </a:lnTo>
                  <a:lnTo>
                    <a:pt x="8" y="18"/>
                  </a:lnTo>
                  <a:lnTo>
                    <a:pt x="6" y="27"/>
                  </a:lnTo>
                  <a:lnTo>
                    <a:pt x="4" y="35"/>
                  </a:lnTo>
                  <a:lnTo>
                    <a:pt x="2" y="43"/>
                  </a:lnTo>
                  <a:lnTo>
                    <a:pt x="1" y="50"/>
                  </a:lnTo>
                  <a:lnTo>
                    <a:pt x="0" y="56"/>
                  </a:lnTo>
                  <a:lnTo>
                    <a:pt x="0" y="61"/>
                  </a:lnTo>
                  <a:lnTo>
                    <a:pt x="8" y="6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06" name="Freeform 1244"/>
            <p:cNvSpPr>
              <a:spLocks/>
            </p:cNvSpPr>
            <p:nvPr/>
          </p:nvSpPr>
          <p:spPr bwMode="auto">
            <a:xfrm>
              <a:off x="302" y="1540"/>
              <a:ext cx="65" cy="107"/>
            </a:xfrm>
            <a:custGeom>
              <a:avLst/>
              <a:gdLst>
                <a:gd name="T0" fmla="*/ 65 w 65"/>
                <a:gd name="T1" fmla="*/ 97 h 107"/>
                <a:gd name="T2" fmla="*/ 65 w 65"/>
                <a:gd name="T3" fmla="*/ 100 h 107"/>
                <a:gd name="T4" fmla="*/ 64 w 65"/>
                <a:gd name="T5" fmla="*/ 102 h 107"/>
                <a:gd name="T6" fmla="*/ 64 w 65"/>
                <a:gd name="T7" fmla="*/ 104 h 107"/>
                <a:gd name="T8" fmla="*/ 62 w 65"/>
                <a:gd name="T9" fmla="*/ 106 h 107"/>
                <a:gd name="T10" fmla="*/ 59 w 65"/>
                <a:gd name="T11" fmla="*/ 107 h 107"/>
                <a:gd name="T12" fmla="*/ 54 w 65"/>
                <a:gd name="T13" fmla="*/ 107 h 107"/>
                <a:gd name="T14" fmla="*/ 47 w 65"/>
                <a:gd name="T15" fmla="*/ 104 h 107"/>
                <a:gd name="T16" fmla="*/ 41 w 65"/>
                <a:gd name="T17" fmla="*/ 101 h 107"/>
                <a:gd name="T18" fmla="*/ 35 w 65"/>
                <a:gd name="T19" fmla="*/ 96 h 107"/>
                <a:gd name="T20" fmla="*/ 27 w 65"/>
                <a:gd name="T21" fmla="*/ 89 h 107"/>
                <a:gd name="T22" fmla="*/ 20 w 65"/>
                <a:gd name="T23" fmla="*/ 81 h 107"/>
                <a:gd name="T24" fmla="*/ 14 w 65"/>
                <a:gd name="T25" fmla="*/ 72 h 107"/>
                <a:gd name="T26" fmla="*/ 8 w 65"/>
                <a:gd name="T27" fmla="*/ 62 h 107"/>
                <a:gd name="T28" fmla="*/ 4 w 65"/>
                <a:gd name="T29" fmla="*/ 52 h 107"/>
                <a:gd name="T30" fmla="*/ 1 w 65"/>
                <a:gd name="T31" fmla="*/ 40 h 107"/>
                <a:gd name="T32" fmla="*/ 0 w 65"/>
                <a:gd name="T33" fmla="*/ 28 h 107"/>
                <a:gd name="T34" fmla="*/ 1 w 65"/>
                <a:gd name="T35" fmla="*/ 16 h 107"/>
                <a:gd name="T36" fmla="*/ 4 w 65"/>
                <a:gd name="T37" fmla="*/ 2 h 107"/>
                <a:gd name="T38" fmla="*/ 5 w 65"/>
                <a:gd name="T39" fmla="*/ 1 h 107"/>
                <a:gd name="T40" fmla="*/ 6 w 65"/>
                <a:gd name="T41" fmla="*/ 0 h 107"/>
                <a:gd name="T42" fmla="*/ 8 w 65"/>
                <a:gd name="T43" fmla="*/ 0 h 107"/>
                <a:gd name="T44" fmla="*/ 10 w 65"/>
                <a:gd name="T45" fmla="*/ 1 h 107"/>
                <a:gd name="T46" fmla="*/ 16 w 65"/>
                <a:gd name="T47" fmla="*/ 5 h 107"/>
                <a:gd name="T48" fmla="*/ 23 w 65"/>
                <a:gd name="T49" fmla="*/ 9 h 107"/>
                <a:gd name="T50" fmla="*/ 29 w 65"/>
                <a:gd name="T51" fmla="*/ 14 h 107"/>
                <a:gd name="T52" fmla="*/ 37 w 65"/>
                <a:gd name="T53" fmla="*/ 22 h 107"/>
                <a:gd name="T54" fmla="*/ 43 w 65"/>
                <a:gd name="T55" fmla="*/ 31 h 107"/>
                <a:gd name="T56" fmla="*/ 48 w 65"/>
                <a:gd name="T57" fmla="*/ 39 h 107"/>
                <a:gd name="T58" fmla="*/ 53 w 65"/>
                <a:gd name="T59" fmla="*/ 47 h 107"/>
                <a:gd name="T60" fmla="*/ 57 w 65"/>
                <a:gd name="T61" fmla="*/ 55 h 107"/>
                <a:gd name="T62" fmla="*/ 59 w 65"/>
                <a:gd name="T63" fmla="*/ 64 h 107"/>
                <a:gd name="T64" fmla="*/ 61 w 65"/>
                <a:gd name="T65" fmla="*/ 73 h 107"/>
                <a:gd name="T66" fmla="*/ 62 w 65"/>
                <a:gd name="T67" fmla="*/ 80 h 107"/>
                <a:gd name="T68" fmla="*/ 63 w 65"/>
                <a:gd name="T69" fmla="*/ 87 h 107"/>
                <a:gd name="T70" fmla="*/ 64 w 65"/>
                <a:gd name="T71" fmla="*/ 92 h 107"/>
                <a:gd name="T72" fmla="*/ 65 w 65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65" y="97"/>
                  </a:moveTo>
                  <a:lnTo>
                    <a:pt x="65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2" y="106"/>
                  </a:lnTo>
                  <a:lnTo>
                    <a:pt x="59" y="107"/>
                  </a:lnTo>
                  <a:lnTo>
                    <a:pt x="54" y="107"/>
                  </a:lnTo>
                  <a:lnTo>
                    <a:pt x="47" y="104"/>
                  </a:lnTo>
                  <a:lnTo>
                    <a:pt x="41" y="101"/>
                  </a:lnTo>
                  <a:lnTo>
                    <a:pt x="35" y="96"/>
                  </a:lnTo>
                  <a:lnTo>
                    <a:pt x="27" y="89"/>
                  </a:lnTo>
                  <a:lnTo>
                    <a:pt x="20" y="81"/>
                  </a:lnTo>
                  <a:lnTo>
                    <a:pt x="14" y="72"/>
                  </a:lnTo>
                  <a:lnTo>
                    <a:pt x="8" y="62"/>
                  </a:lnTo>
                  <a:lnTo>
                    <a:pt x="4" y="52"/>
                  </a:lnTo>
                  <a:lnTo>
                    <a:pt x="1" y="40"/>
                  </a:lnTo>
                  <a:lnTo>
                    <a:pt x="0" y="28"/>
                  </a:lnTo>
                  <a:lnTo>
                    <a:pt x="1" y="16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6" y="5"/>
                  </a:lnTo>
                  <a:lnTo>
                    <a:pt x="23" y="9"/>
                  </a:lnTo>
                  <a:lnTo>
                    <a:pt x="29" y="14"/>
                  </a:lnTo>
                  <a:lnTo>
                    <a:pt x="37" y="22"/>
                  </a:lnTo>
                  <a:lnTo>
                    <a:pt x="43" y="31"/>
                  </a:lnTo>
                  <a:lnTo>
                    <a:pt x="48" y="39"/>
                  </a:lnTo>
                  <a:lnTo>
                    <a:pt x="53" y="47"/>
                  </a:lnTo>
                  <a:lnTo>
                    <a:pt x="57" y="55"/>
                  </a:lnTo>
                  <a:lnTo>
                    <a:pt x="59" y="64"/>
                  </a:lnTo>
                  <a:lnTo>
                    <a:pt x="61" y="73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4" y="92"/>
                  </a:lnTo>
                  <a:lnTo>
                    <a:pt x="65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07" name="Freeform 1245"/>
            <p:cNvSpPr>
              <a:spLocks/>
            </p:cNvSpPr>
            <p:nvPr/>
          </p:nvSpPr>
          <p:spPr bwMode="auto">
            <a:xfrm>
              <a:off x="298" y="1541"/>
              <a:ext cx="74" cy="111"/>
            </a:xfrm>
            <a:custGeom>
              <a:avLst/>
              <a:gdLst>
                <a:gd name="T0" fmla="*/ 4 w 74"/>
                <a:gd name="T1" fmla="*/ 0 h 111"/>
                <a:gd name="T2" fmla="*/ 1 w 74"/>
                <a:gd name="T3" fmla="*/ 13 h 111"/>
                <a:gd name="T4" fmla="*/ 0 w 74"/>
                <a:gd name="T5" fmla="*/ 27 h 111"/>
                <a:gd name="T6" fmla="*/ 1 w 74"/>
                <a:gd name="T7" fmla="*/ 40 h 111"/>
                <a:gd name="T8" fmla="*/ 4 w 74"/>
                <a:gd name="T9" fmla="*/ 52 h 111"/>
                <a:gd name="T10" fmla="*/ 9 w 74"/>
                <a:gd name="T11" fmla="*/ 63 h 111"/>
                <a:gd name="T12" fmla="*/ 14 w 74"/>
                <a:gd name="T13" fmla="*/ 74 h 111"/>
                <a:gd name="T14" fmla="*/ 21 w 74"/>
                <a:gd name="T15" fmla="*/ 83 h 111"/>
                <a:gd name="T16" fmla="*/ 28 w 74"/>
                <a:gd name="T17" fmla="*/ 91 h 111"/>
                <a:gd name="T18" fmla="*/ 35 w 74"/>
                <a:gd name="T19" fmla="*/ 98 h 111"/>
                <a:gd name="T20" fmla="*/ 43 w 74"/>
                <a:gd name="T21" fmla="*/ 103 h 111"/>
                <a:gd name="T22" fmla="*/ 50 w 74"/>
                <a:gd name="T23" fmla="*/ 108 h 111"/>
                <a:gd name="T24" fmla="*/ 57 w 74"/>
                <a:gd name="T25" fmla="*/ 110 h 111"/>
                <a:gd name="T26" fmla="*/ 63 w 74"/>
                <a:gd name="T27" fmla="*/ 111 h 111"/>
                <a:gd name="T28" fmla="*/ 68 w 74"/>
                <a:gd name="T29" fmla="*/ 109 h 111"/>
                <a:gd name="T30" fmla="*/ 71 w 74"/>
                <a:gd name="T31" fmla="*/ 106 h 111"/>
                <a:gd name="T32" fmla="*/ 73 w 74"/>
                <a:gd name="T33" fmla="*/ 102 h 111"/>
                <a:gd name="T34" fmla="*/ 74 w 74"/>
                <a:gd name="T35" fmla="*/ 99 h 111"/>
                <a:gd name="T36" fmla="*/ 74 w 74"/>
                <a:gd name="T37" fmla="*/ 96 h 111"/>
                <a:gd name="T38" fmla="*/ 65 w 74"/>
                <a:gd name="T39" fmla="*/ 97 h 111"/>
                <a:gd name="T40" fmla="*/ 65 w 74"/>
                <a:gd name="T41" fmla="*/ 99 h 111"/>
                <a:gd name="T42" fmla="*/ 64 w 74"/>
                <a:gd name="T43" fmla="*/ 100 h 111"/>
                <a:gd name="T44" fmla="*/ 64 w 74"/>
                <a:gd name="T45" fmla="*/ 101 h 111"/>
                <a:gd name="T46" fmla="*/ 62 w 74"/>
                <a:gd name="T47" fmla="*/ 101 h 111"/>
                <a:gd name="T48" fmla="*/ 59 w 74"/>
                <a:gd name="T49" fmla="*/ 101 h 111"/>
                <a:gd name="T50" fmla="*/ 53 w 74"/>
                <a:gd name="T51" fmla="*/ 99 h 111"/>
                <a:gd name="T52" fmla="*/ 47 w 74"/>
                <a:gd name="T53" fmla="*/ 96 h 111"/>
                <a:gd name="T54" fmla="*/ 41 w 74"/>
                <a:gd name="T55" fmla="*/ 91 h 111"/>
                <a:gd name="T56" fmla="*/ 34 w 74"/>
                <a:gd name="T57" fmla="*/ 85 h 111"/>
                <a:gd name="T58" fmla="*/ 28 w 74"/>
                <a:gd name="T59" fmla="*/ 77 h 111"/>
                <a:gd name="T60" fmla="*/ 22 w 74"/>
                <a:gd name="T61" fmla="*/ 68 h 111"/>
                <a:gd name="T62" fmla="*/ 16 w 74"/>
                <a:gd name="T63" fmla="*/ 60 h 111"/>
                <a:gd name="T64" fmla="*/ 12 w 74"/>
                <a:gd name="T65" fmla="*/ 49 h 111"/>
                <a:gd name="T66" fmla="*/ 9 w 74"/>
                <a:gd name="T67" fmla="*/ 38 h 111"/>
                <a:gd name="T68" fmla="*/ 8 w 74"/>
                <a:gd name="T69" fmla="*/ 27 h 111"/>
                <a:gd name="T70" fmla="*/ 9 w 74"/>
                <a:gd name="T71" fmla="*/ 15 h 111"/>
                <a:gd name="T72" fmla="*/ 12 w 74"/>
                <a:gd name="T73" fmla="*/ 2 h 111"/>
                <a:gd name="T74" fmla="*/ 4 w 74"/>
                <a:gd name="T75" fmla="*/ 0 h 11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4"/>
                <a:gd name="T115" fmla="*/ 0 h 111"/>
                <a:gd name="T116" fmla="*/ 74 w 74"/>
                <a:gd name="T117" fmla="*/ 111 h 11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4" h="111">
                  <a:moveTo>
                    <a:pt x="4" y="0"/>
                  </a:moveTo>
                  <a:lnTo>
                    <a:pt x="1" y="13"/>
                  </a:lnTo>
                  <a:lnTo>
                    <a:pt x="0" y="27"/>
                  </a:lnTo>
                  <a:lnTo>
                    <a:pt x="1" y="40"/>
                  </a:lnTo>
                  <a:lnTo>
                    <a:pt x="4" y="52"/>
                  </a:lnTo>
                  <a:lnTo>
                    <a:pt x="9" y="63"/>
                  </a:lnTo>
                  <a:lnTo>
                    <a:pt x="14" y="74"/>
                  </a:lnTo>
                  <a:lnTo>
                    <a:pt x="21" y="83"/>
                  </a:lnTo>
                  <a:lnTo>
                    <a:pt x="28" y="91"/>
                  </a:lnTo>
                  <a:lnTo>
                    <a:pt x="35" y="98"/>
                  </a:lnTo>
                  <a:lnTo>
                    <a:pt x="43" y="103"/>
                  </a:lnTo>
                  <a:lnTo>
                    <a:pt x="50" y="108"/>
                  </a:lnTo>
                  <a:lnTo>
                    <a:pt x="57" y="110"/>
                  </a:lnTo>
                  <a:lnTo>
                    <a:pt x="63" y="111"/>
                  </a:lnTo>
                  <a:lnTo>
                    <a:pt x="68" y="109"/>
                  </a:lnTo>
                  <a:lnTo>
                    <a:pt x="71" y="106"/>
                  </a:lnTo>
                  <a:lnTo>
                    <a:pt x="73" y="102"/>
                  </a:lnTo>
                  <a:lnTo>
                    <a:pt x="74" y="99"/>
                  </a:lnTo>
                  <a:lnTo>
                    <a:pt x="74" y="96"/>
                  </a:lnTo>
                  <a:lnTo>
                    <a:pt x="65" y="97"/>
                  </a:lnTo>
                  <a:lnTo>
                    <a:pt x="65" y="99"/>
                  </a:lnTo>
                  <a:lnTo>
                    <a:pt x="64" y="100"/>
                  </a:lnTo>
                  <a:lnTo>
                    <a:pt x="64" y="101"/>
                  </a:lnTo>
                  <a:lnTo>
                    <a:pt x="62" y="101"/>
                  </a:lnTo>
                  <a:lnTo>
                    <a:pt x="59" y="101"/>
                  </a:lnTo>
                  <a:lnTo>
                    <a:pt x="53" y="99"/>
                  </a:lnTo>
                  <a:lnTo>
                    <a:pt x="47" y="96"/>
                  </a:lnTo>
                  <a:lnTo>
                    <a:pt x="41" y="91"/>
                  </a:lnTo>
                  <a:lnTo>
                    <a:pt x="34" y="85"/>
                  </a:lnTo>
                  <a:lnTo>
                    <a:pt x="28" y="77"/>
                  </a:lnTo>
                  <a:lnTo>
                    <a:pt x="22" y="68"/>
                  </a:lnTo>
                  <a:lnTo>
                    <a:pt x="16" y="60"/>
                  </a:lnTo>
                  <a:lnTo>
                    <a:pt x="12" y="49"/>
                  </a:lnTo>
                  <a:lnTo>
                    <a:pt x="9" y="38"/>
                  </a:lnTo>
                  <a:lnTo>
                    <a:pt x="8" y="27"/>
                  </a:lnTo>
                  <a:lnTo>
                    <a:pt x="9" y="15"/>
                  </a:lnTo>
                  <a:lnTo>
                    <a:pt x="1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08" name="Freeform 1246"/>
            <p:cNvSpPr>
              <a:spLocks/>
            </p:cNvSpPr>
            <p:nvPr/>
          </p:nvSpPr>
          <p:spPr bwMode="auto">
            <a:xfrm>
              <a:off x="302" y="1536"/>
              <a:ext cx="53" cy="46"/>
            </a:xfrm>
            <a:custGeom>
              <a:avLst/>
              <a:gdLst>
                <a:gd name="T0" fmla="*/ 53 w 53"/>
                <a:gd name="T1" fmla="*/ 40 h 46"/>
                <a:gd name="T2" fmla="*/ 46 w 53"/>
                <a:gd name="T3" fmla="*/ 32 h 46"/>
                <a:gd name="T4" fmla="*/ 40 w 53"/>
                <a:gd name="T5" fmla="*/ 23 h 46"/>
                <a:gd name="T6" fmla="*/ 33 w 53"/>
                <a:gd name="T7" fmla="*/ 15 h 46"/>
                <a:gd name="T8" fmla="*/ 25 w 53"/>
                <a:gd name="T9" fmla="*/ 10 h 46"/>
                <a:gd name="T10" fmla="*/ 19 w 53"/>
                <a:gd name="T11" fmla="*/ 4 h 46"/>
                <a:gd name="T12" fmla="*/ 12 w 53"/>
                <a:gd name="T13" fmla="*/ 1 h 46"/>
                <a:gd name="T14" fmla="*/ 9 w 53"/>
                <a:gd name="T15" fmla="*/ 0 h 46"/>
                <a:gd name="T16" fmla="*/ 6 w 53"/>
                <a:gd name="T17" fmla="*/ 0 h 46"/>
                <a:gd name="T18" fmla="*/ 2 w 53"/>
                <a:gd name="T19" fmla="*/ 2 h 46"/>
                <a:gd name="T20" fmla="*/ 0 w 53"/>
                <a:gd name="T21" fmla="*/ 5 h 46"/>
                <a:gd name="T22" fmla="*/ 8 w 53"/>
                <a:gd name="T23" fmla="*/ 7 h 46"/>
                <a:gd name="T24" fmla="*/ 8 w 53"/>
                <a:gd name="T25" fmla="*/ 9 h 46"/>
                <a:gd name="T26" fmla="*/ 7 w 53"/>
                <a:gd name="T27" fmla="*/ 10 h 46"/>
                <a:gd name="T28" fmla="*/ 9 w 53"/>
                <a:gd name="T29" fmla="*/ 10 h 46"/>
                <a:gd name="T30" fmla="*/ 14 w 53"/>
                <a:gd name="T31" fmla="*/ 12 h 46"/>
                <a:gd name="T32" fmla="*/ 20 w 53"/>
                <a:gd name="T33" fmla="*/ 16 h 46"/>
                <a:gd name="T34" fmla="*/ 26 w 53"/>
                <a:gd name="T35" fmla="*/ 23 h 46"/>
                <a:gd name="T36" fmla="*/ 34 w 53"/>
                <a:gd name="T37" fmla="*/ 29 h 46"/>
                <a:gd name="T38" fmla="*/ 40 w 53"/>
                <a:gd name="T39" fmla="*/ 37 h 46"/>
                <a:gd name="T40" fmla="*/ 45 w 53"/>
                <a:gd name="T41" fmla="*/ 46 h 46"/>
                <a:gd name="T42" fmla="*/ 53 w 53"/>
                <a:gd name="T43" fmla="*/ 40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6"/>
                <a:gd name="T68" fmla="*/ 53 w 53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6">
                  <a:moveTo>
                    <a:pt x="53" y="40"/>
                  </a:moveTo>
                  <a:lnTo>
                    <a:pt x="46" y="32"/>
                  </a:lnTo>
                  <a:lnTo>
                    <a:pt x="40" y="23"/>
                  </a:lnTo>
                  <a:lnTo>
                    <a:pt x="33" y="15"/>
                  </a:lnTo>
                  <a:lnTo>
                    <a:pt x="25" y="10"/>
                  </a:lnTo>
                  <a:lnTo>
                    <a:pt x="19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8" y="7"/>
                  </a:lnTo>
                  <a:lnTo>
                    <a:pt x="8" y="9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14" y="12"/>
                  </a:lnTo>
                  <a:lnTo>
                    <a:pt x="20" y="16"/>
                  </a:lnTo>
                  <a:lnTo>
                    <a:pt x="26" y="23"/>
                  </a:lnTo>
                  <a:lnTo>
                    <a:pt x="34" y="29"/>
                  </a:lnTo>
                  <a:lnTo>
                    <a:pt x="40" y="37"/>
                  </a:lnTo>
                  <a:lnTo>
                    <a:pt x="45" y="46"/>
                  </a:lnTo>
                  <a:lnTo>
                    <a:pt x="53" y="4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09" name="Freeform 1247"/>
            <p:cNvSpPr>
              <a:spLocks/>
            </p:cNvSpPr>
            <p:nvPr/>
          </p:nvSpPr>
          <p:spPr bwMode="auto">
            <a:xfrm>
              <a:off x="347" y="1576"/>
              <a:ext cx="25" cy="62"/>
            </a:xfrm>
            <a:custGeom>
              <a:avLst/>
              <a:gdLst>
                <a:gd name="T0" fmla="*/ 25 w 25"/>
                <a:gd name="T1" fmla="*/ 61 h 62"/>
                <a:gd name="T2" fmla="*/ 24 w 25"/>
                <a:gd name="T3" fmla="*/ 56 h 62"/>
                <a:gd name="T4" fmla="*/ 24 w 25"/>
                <a:gd name="T5" fmla="*/ 50 h 62"/>
                <a:gd name="T6" fmla="*/ 21 w 25"/>
                <a:gd name="T7" fmla="*/ 43 h 62"/>
                <a:gd name="T8" fmla="*/ 20 w 25"/>
                <a:gd name="T9" fmla="*/ 36 h 62"/>
                <a:gd name="T10" fmla="*/ 18 w 25"/>
                <a:gd name="T11" fmla="*/ 27 h 62"/>
                <a:gd name="T12" fmla="*/ 15 w 25"/>
                <a:gd name="T13" fmla="*/ 18 h 62"/>
                <a:gd name="T14" fmla="*/ 12 w 25"/>
                <a:gd name="T15" fmla="*/ 9 h 62"/>
                <a:gd name="T16" fmla="*/ 8 w 25"/>
                <a:gd name="T17" fmla="*/ 0 h 62"/>
                <a:gd name="T18" fmla="*/ 0 w 25"/>
                <a:gd name="T19" fmla="*/ 6 h 62"/>
                <a:gd name="T20" fmla="*/ 4 w 25"/>
                <a:gd name="T21" fmla="*/ 14 h 62"/>
                <a:gd name="T22" fmla="*/ 8 w 25"/>
                <a:gd name="T23" fmla="*/ 21 h 62"/>
                <a:gd name="T24" fmla="*/ 10 w 25"/>
                <a:gd name="T25" fmla="*/ 29 h 62"/>
                <a:gd name="T26" fmla="*/ 12 w 25"/>
                <a:gd name="T27" fmla="*/ 38 h 62"/>
                <a:gd name="T28" fmla="*/ 13 w 25"/>
                <a:gd name="T29" fmla="*/ 44 h 62"/>
                <a:gd name="T30" fmla="*/ 14 w 25"/>
                <a:gd name="T31" fmla="*/ 52 h 62"/>
                <a:gd name="T32" fmla="*/ 15 w 25"/>
                <a:gd name="T33" fmla="*/ 57 h 62"/>
                <a:gd name="T34" fmla="*/ 16 w 25"/>
                <a:gd name="T35" fmla="*/ 62 h 62"/>
                <a:gd name="T36" fmla="*/ 25 w 25"/>
                <a:gd name="T37" fmla="*/ 61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2"/>
                <a:gd name="T59" fmla="*/ 25 w 25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2">
                  <a:moveTo>
                    <a:pt x="25" y="61"/>
                  </a:moveTo>
                  <a:lnTo>
                    <a:pt x="24" y="56"/>
                  </a:lnTo>
                  <a:lnTo>
                    <a:pt x="24" y="50"/>
                  </a:lnTo>
                  <a:lnTo>
                    <a:pt x="21" y="43"/>
                  </a:lnTo>
                  <a:lnTo>
                    <a:pt x="20" y="36"/>
                  </a:lnTo>
                  <a:lnTo>
                    <a:pt x="18" y="27"/>
                  </a:lnTo>
                  <a:lnTo>
                    <a:pt x="15" y="18"/>
                  </a:lnTo>
                  <a:lnTo>
                    <a:pt x="12" y="9"/>
                  </a:lnTo>
                  <a:lnTo>
                    <a:pt x="8" y="0"/>
                  </a:lnTo>
                  <a:lnTo>
                    <a:pt x="0" y="6"/>
                  </a:lnTo>
                  <a:lnTo>
                    <a:pt x="4" y="14"/>
                  </a:lnTo>
                  <a:lnTo>
                    <a:pt x="8" y="21"/>
                  </a:lnTo>
                  <a:lnTo>
                    <a:pt x="10" y="29"/>
                  </a:lnTo>
                  <a:lnTo>
                    <a:pt x="12" y="38"/>
                  </a:lnTo>
                  <a:lnTo>
                    <a:pt x="13" y="44"/>
                  </a:lnTo>
                  <a:lnTo>
                    <a:pt x="14" y="52"/>
                  </a:lnTo>
                  <a:lnTo>
                    <a:pt x="15" y="57"/>
                  </a:lnTo>
                  <a:lnTo>
                    <a:pt x="16" y="62"/>
                  </a:lnTo>
                  <a:lnTo>
                    <a:pt x="25" y="6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10" name="Freeform 1248"/>
            <p:cNvSpPr>
              <a:spLocks/>
            </p:cNvSpPr>
            <p:nvPr/>
          </p:nvSpPr>
          <p:spPr bwMode="auto">
            <a:xfrm>
              <a:off x="5441" y="1668"/>
              <a:ext cx="65" cy="106"/>
            </a:xfrm>
            <a:custGeom>
              <a:avLst/>
              <a:gdLst>
                <a:gd name="T0" fmla="*/ 0 w 65"/>
                <a:gd name="T1" fmla="*/ 96 h 106"/>
                <a:gd name="T2" fmla="*/ 0 w 65"/>
                <a:gd name="T3" fmla="*/ 98 h 106"/>
                <a:gd name="T4" fmla="*/ 1 w 65"/>
                <a:gd name="T5" fmla="*/ 101 h 106"/>
                <a:gd name="T6" fmla="*/ 1 w 65"/>
                <a:gd name="T7" fmla="*/ 103 h 106"/>
                <a:gd name="T8" fmla="*/ 3 w 65"/>
                <a:gd name="T9" fmla="*/ 105 h 106"/>
                <a:gd name="T10" fmla="*/ 6 w 65"/>
                <a:gd name="T11" fmla="*/ 106 h 106"/>
                <a:gd name="T12" fmla="*/ 11 w 65"/>
                <a:gd name="T13" fmla="*/ 105 h 106"/>
                <a:gd name="T14" fmla="*/ 18 w 65"/>
                <a:gd name="T15" fmla="*/ 103 h 106"/>
                <a:gd name="T16" fmla="*/ 24 w 65"/>
                <a:gd name="T17" fmla="*/ 99 h 106"/>
                <a:gd name="T18" fmla="*/ 30 w 65"/>
                <a:gd name="T19" fmla="*/ 94 h 106"/>
                <a:gd name="T20" fmla="*/ 38 w 65"/>
                <a:gd name="T21" fmla="*/ 87 h 106"/>
                <a:gd name="T22" fmla="*/ 45 w 65"/>
                <a:gd name="T23" fmla="*/ 80 h 106"/>
                <a:gd name="T24" fmla="*/ 51 w 65"/>
                <a:gd name="T25" fmla="*/ 71 h 106"/>
                <a:gd name="T26" fmla="*/ 57 w 65"/>
                <a:gd name="T27" fmla="*/ 61 h 106"/>
                <a:gd name="T28" fmla="*/ 61 w 65"/>
                <a:gd name="T29" fmla="*/ 50 h 106"/>
                <a:gd name="T30" fmla="*/ 64 w 65"/>
                <a:gd name="T31" fmla="*/ 39 h 106"/>
                <a:gd name="T32" fmla="*/ 65 w 65"/>
                <a:gd name="T33" fmla="*/ 27 h 106"/>
                <a:gd name="T34" fmla="*/ 64 w 65"/>
                <a:gd name="T35" fmla="*/ 14 h 106"/>
                <a:gd name="T36" fmla="*/ 61 w 65"/>
                <a:gd name="T37" fmla="*/ 1 h 106"/>
                <a:gd name="T38" fmla="*/ 60 w 65"/>
                <a:gd name="T39" fmla="*/ 0 h 106"/>
                <a:gd name="T40" fmla="*/ 59 w 65"/>
                <a:gd name="T41" fmla="*/ 0 h 106"/>
                <a:gd name="T42" fmla="*/ 57 w 65"/>
                <a:gd name="T43" fmla="*/ 0 h 106"/>
                <a:gd name="T44" fmla="*/ 55 w 65"/>
                <a:gd name="T45" fmla="*/ 0 h 106"/>
                <a:gd name="T46" fmla="*/ 49 w 65"/>
                <a:gd name="T47" fmla="*/ 3 h 106"/>
                <a:gd name="T48" fmla="*/ 42 w 65"/>
                <a:gd name="T49" fmla="*/ 7 h 106"/>
                <a:gd name="T50" fmla="*/ 36 w 65"/>
                <a:gd name="T51" fmla="*/ 14 h 106"/>
                <a:gd name="T52" fmla="*/ 28 w 65"/>
                <a:gd name="T53" fmla="*/ 20 h 106"/>
                <a:gd name="T54" fmla="*/ 22 w 65"/>
                <a:gd name="T55" fmla="*/ 29 h 106"/>
                <a:gd name="T56" fmla="*/ 17 w 65"/>
                <a:gd name="T57" fmla="*/ 38 h 106"/>
                <a:gd name="T58" fmla="*/ 12 w 65"/>
                <a:gd name="T59" fmla="*/ 46 h 106"/>
                <a:gd name="T60" fmla="*/ 8 w 65"/>
                <a:gd name="T61" fmla="*/ 54 h 106"/>
                <a:gd name="T62" fmla="*/ 6 w 65"/>
                <a:gd name="T63" fmla="*/ 62 h 106"/>
                <a:gd name="T64" fmla="*/ 4 w 65"/>
                <a:gd name="T65" fmla="*/ 71 h 106"/>
                <a:gd name="T66" fmla="*/ 3 w 65"/>
                <a:gd name="T67" fmla="*/ 79 h 106"/>
                <a:gd name="T68" fmla="*/ 2 w 65"/>
                <a:gd name="T69" fmla="*/ 85 h 106"/>
                <a:gd name="T70" fmla="*/ 1 w 65"/>
                <a:gd name="T71" fmla="*/ 92 h 106"/>
                <a:gd name="T72" fmla="*/ 0 w 65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0" y="96"/>
                  </a:moveTo>
                  <a:lnTo>
                    <a:pt x="0" y="98"/>
                  </a:lnTo>
                  <a:lnTo>
                    <a:pt x="1" y="101"/>
                  </a:lnTo>
                  <a:lnTo>
                    <a:pt x="1" y="103"/>
                  </a:lnTo>
                  <a:lnTo>
                    <a:pt x="3" y="105"/>
                  </a:lnTo>
                  <a:lnTo>
                    <a:pt x="6" y="106"/>
                  </a:lnTo>
                  <a:lnTo>
                    <a:pt x="11" y="105"/>
                  </a:lnTo>
                  <a:lnTo>
                    <a:pt x="18" y="103"/>
                  </a:lnTo>
                  <a:lnTo>
                    <a:pt x="24" y="99"/>
                  </a:lnTo>
                  <a:lnTo>
                    <a:pt x="30" y="94"/>
                  </a:lnTo>
                  <a:lnTo>
                    <a:pt x="38" y="87"/>
                  </a:lnTo>
                  <a:lnTo>
                    <a:pt x="45" y="80"/>
                  </a:lnTo>
                  <a:lnTo>
                    <a:pt x="51" y="71"/>
                  </a:lnTo>
                  <a:lnTo>
                    <a:pt x="57" y="61"/>
                  </a:lnTo>
                  <a:lnTo>
                    <a:pt x="61" y="50"/>
                  </a:lnTo>
                  <a:lnTo>
                    <a:pt x="64" y="39"/>
                  </a:lnTo>
                  <a:lnTo>
                    <a:pt x="65" y="27"/>
                  </a:lnTo>
                  <a:lnTo>
                    <a:pt x="64" y="14"/>
                  </a:lnTo>
                  <a:lnTo>
                    <a:pt x="61" y="1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49" y="3"/>
                  </a:lnTo>
                  <a:lnTo>
                    <a:pt x="42" y="7"/>
                  </a:lnTo>
                  <a:lnTo>
                    <a:pt x="36" y="14"/>
                  </a:lnTo>
                  <a:lnTo>
                    <a:pt x="28" y="20"/>
                  </a:lnTo>
                  <a:lnTo>
                    <a:pt x="22" y="29"/>
                  </a:lnTo>
                  <a:lnTo>
                    <a:pt x="17" y="38"/>
                  </a:lnTo>
                  <a:lnTo>
                    <a:pt x="12" y="46"/>
                  </a:lnTo>
                  <a:lnTo>
                    <a:pt x="8" y="54"/>
                  </a:lnTo>
                  <a:lnTo>
                    <a:pt x="6" y="62"/>
                  </a:lnTo>
                  <a:lnTo>
                    <a:pt x="4" y="71"/>
                  </a:lnTo>
                  <a:lnTo>
                    <a:pt x="3" y="79"/>
                  </a:lnTo>
                  <a:lnTo>
                    <a:pt x="2" y="85"/>
                  </a:lnTo>
                  <a:lnTo>
                    <a:pt x="1" y="92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11" name="Freeform 1249"/>
            <p:cNvSpPr>
              <a:spLocks/>
            </p:cNvSpPr>
            <p:nvPr/>
          </p:nvSpPr>
          <p:spPr bwMode="auto">
            <a:xfrm>
              <a:off x="5436" y="1668"/>
              <a:ext cx="74" cy="110"/>
            </a:xfrm>
            <a:custGeom>
              <a:avLst/>
              <a:gdLst>
                <a:gd name="T0" fmla="*/ 62 w 74"/>
                <a:gd name="T1" fmla="*/ 3 h 110"/>
                <a:gd name="T2" fmla="*/ 65 w 74"/>
                <a:gd name="T3" fmla="*/ 15 h 110"/>
                <a:gd name="T4" fmla="*/ 66 w 74"/>
                <a:gd name="T5" fmla="*/ 26 h 110"/>
                <a:gd name="T6" fmla="*/ 65 w 74"/>
                <a:gd name="T7" fmla="*/ 38 h 110"/>
                <a:gd name="T8" fmla="*/ 62 w 74"/>
                <a:gd name="T9" fmla="*/ 49 h 110"/>
                <a:gd name="T10" fmla="*/ 58 w 74"/>
                <a:gd name="T11" fmla="*/ 59 h 110"/>
                <a:gd name="T12" fmla="*/ 52 w 74"/>
                <a:gd name="T13" fmla="*/ 69 h 110"/>
                <a:gd name="T14" fmla="*/ 46 w 74"/>
                <a:gd name="T15" fmla="*/ 76 h 110"/>
                <a:gd name="T16" fmla="*/ 40 w 74"/>
                <a:gd name="T17" fmla="*/ 84 h 110"/>
                <a:gd name="T18" fmla="*/ 33 w 74"/>
                <a:gd name="T19" fmla="*/ 91 h 110"/>
                <a:gd name="T20" fmla="*/ 27 w 74"/>
                <a:gd name="T21" fmla="*/ 95 h 110"/>
                <a:gd name="T22" fmla="*/ 21 w 74"/>
                <a:gd name="T23" fmla="*/ 99 h 110"/>
                <a:gd name="T24" fmla="*/ 15 w 74"/>
                <a:gd name="T25" fmla="*/ 101 h 110"/>
                <a:gd name="T26" fmla="*/ 12 w 74"/>
                <a:gd name="T27" fmla="*/ 102 h 110"/>
                <a:gd name="T28" fmla="*/ 10 w 74"/>
                <a:gd name="T29" fmla="*/ 101 h 110"/>
                <a:gd name="T30" fmla="*/ 10 w 74"/>
                <a:gd name="T31" fmla="*/ 99 h 110"/>
                <a:gd name="T32" fmla="*/ 9 w 74"/>
                <a:gd name="T33" fmla="*/ 98 h 110"/>
                <a:gd name="T34" fmla="*/ 9 w 74"/>
                <a:gd name="T35" fmla="*/ 96 h 110"/>
                <a:gd name="T36" fmla="*/ 0 w 74"/>
                <a:gd name="T37" fmla="*/ 95 h 110"/>
                <a:gd name="T38" fmla="*/ 0 w 74"/>
                <a:gd name="T39" fmla="*/ 98 h 110"/>
                <a:gd name="T40" fmla="*/ 1 w 74"/>
                <a:gd name="T41" fmla="*/ 103 h 110"/>
                <a:gd name="T42" fmla="*/ 3 w 74"/>
                <a:gd name="T43" fmla="*/ 106 h 110"/>
                <a:gd name="T44" fmla="*/ 6 w 74"/>
                <a:gd name="T45" fmla="*/ 108 h 110"/>
                <a:gd name="T46" fmla="*/ 11 w 74"/>
                <a:gd name="T47" fmla="*/ 110 h 110"/>
                <a:gd name="T48" fmla="*/ 17 w 74"/>
                <a:gd name="T49" fmla="*/ 109 h 110"/>
                <a:gd name="T50" fmla="*/ 24 w 74"/>
                <a:gd name="T51" fmla="*/ 107 h 110"/>
                <a:gd name="T52" fmla="*/ 31 w 74"/>
                <a:gd name="T53" fmla="*/ 103 h 110"/>
                <a:gd name="T54" fmla="*/ 39 w 74"/>
                <a:gd name="T55" fmla="*/ 97 h 110"/>
                <a:gd name="T56" fmla="*/ 46 w 74"/>
                <a:gd name="T57" fmla="*/ 91 h 110"/>
                <a:gd name="T58" fmla="*/ 53 w 74"/>
                <a:gd name="T59" fmla="*/ 83 h 110"/>
                <a:gd name="T60" fmla="*/ 60 w 74"/>
                <a:gd name="T61" fmla="*/ 73 h 110"/>
                <a:gd name="T62" fmla="*/ 65 w 74"/>
                <a:gd name="T63" fmla="*/ 63 h 110"/>
                <a:gd name="T64" fmla="*/ 70 w 74"/>
                <a:gd name="T65" fmla="*/ 51 h 110"/>
                <a:gd name="T66" fmla="*/ 73 w 74"/>
                <a:gd name="T67" fmla="*/ 39 h 110"/>
                <a:gd name="T68" fmla="*/ 74 w 74"/>
                <a:gd name="T69" fmla="*/ 27 h 110"/>
                <a:gd name="T70" fmla="*/ 73 w 74"/>
                <a:gd name="T71" fmla="*/ 13 h 110"/>
                <a:gd name="T72" fmla="*/ 70 w 74"/>
                <a:gd name="T73" fmla="*/ 0 h 110"/>
                <a:gd name="T74" fmla="*/ 62 w 74"/>
                <a:gd name="T75" fmla="*/ 3 h 1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4"/>
                <a:gd name="T115" fmla="*/ 0 h 110"/>
                <a:gd name="T116" fmla="*/ 74 w 74"/>
                <a:gd name="T117" fmla="*/ 110 h 1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4" h="110">
                  <a:moveTo>
                    <a:pt x="62" y="3"/>
                  </a:moveTo>
                  <a:lnTo>
                    <a:pt x="65" y="15"/>
                  </a:lnTo>
                  <a:lnTo>
                    <a:pt x="66" y="26"/>
                  </a:lnTo>
                  <a:lnTo>
                    <a:pt x="65" y="38"/>
                  </a:lnTo>
                  <a:lnTo>
                    <a:pt x="62" y="49"/>
                  </a:lnTo>
                  <a:lnTo>
                    <a:pt x="58" y="59"/>
                  </a:lnTo>
                  <a:lnTo>
                    <a:pt x="52" y="69"/>
                  </a:lnTo>
                  <a:lnTo>
                    <a:pt x="46" y="76"/>
                  </a:lnTo>
                  <a:lnTo>
                    <a:pt x="40" y="84"/>
                  </a:lnTo>
                  <a:lnTo>
                    <a:pt x="33" y="91"/>
                  </a:lnTo>
                  <a:lnTo>
                    <a:pt x="27" y="95"/>
                  </a:lnTo>
                  <a:lnTo>
                    <a:pt x="21" y="99"/>
                  </a:lnTo>
                  <a:lnTo>
                    <a:pt x="15" y="101"/>
                  </a:lnTo>
                  <a:lnTo>
                    <a:pt x="12" y="102"/>
                  </a:lnTo>
                  <a:lnTo>
                    <a:pt x="10" y="101"/>
                  </a:lnTo>
                  <a:lnTo>
                    <a:pt x="10" y="99"/>
                  </a:lnTo>
                  <a:lnTo>
                    <a:pt x="9" y="98"/>
                  </a:lnTo>
                  <a:lnTo>
                    <a:pt x="9" y="96"/>
                  </a:lnTo>
                  <a:lnTo>
                    <a:pt x="0" y="95"/>
                  </a:lnTo>
                  <a:lnTo>
                    <a:pt x="0" y="98"/>
                  </a:lnTo>
                  <a:lnTo>
                    <a:pt x="1" y="103"/>
                  </a:lnTo>
                  <a:lnTo>
                    <a:pt x="3" y="106"/>
                  </a:lnTo>
                  <a:lnTo>
                    <a:pt x="6" y="108"/>
                  </a:lnTo>
                  <a:lnTo>
                    <a:pt x="11" y="110"/>
                  </a:lnTo>
                  <a:lnTo>
                    <a:pt x="17" y="109"/>
                  </a:lnTo>
                  <a:lnTo>
                    <a:pt x="24" y="107"/>
                  </a:lnTo>
                  <a:lnTo>
                    <a:pt x="31" y="103"/>
                  </a:lnTo>
                  <a:lnTo>
                    <a:pt x="39" y="97"/>
                  </a:lnTo>
                  <a:lnTo>
                    <a:pt x="46" y="91"/>
                  </a:lnTo>
                  <a:lnTo>
                    <a:pt x="53" y="83"/>
                  </a:lnTo>
                  <a:lnTo>
                    <a:pt x="60" y="73"/>
                  </a:lnTo>
                  <a:lnTo>
                    <a:pt x="65" y="63"/>
                  </a:lnTo>
                  <a:lnTo>
                    <a:pt x="70" y="51"/>
                  </a:lnTo>
                  <a:lnTo>
                    <a:pt x="73" y="39"/>
                  </a:lnTo>
                  <a:lnTo>
                    <a:pt x="74" y="27"/>
                  </a:lnTo>
                  <a:lnTo>
                    <a:pt x="73" y="13"/>
                  </a:lnTo>
                  <a:lnTo>
                    <a:pt x="70" y="0"/>
                  </a:lnTo>
                  <a:lnTo>
                    <a:pt x="62" y="3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12" name="Freeform 1250"/>
            <p:cNvSpPr>
              <a:spLocks/>
            </p:cNvSpPr>
            <p:nvPr/>
          </p:nvSpPr>
          <p:spPr bwMode="auto">
            <a:xfrm>
              <a:off x="5453" y="1663"/>
              <a:ext cx="53" cy="45"/>
            </a:xfrm>
            <a:custGeom>
              <a:avLst/>
              <a:gdLst>
                <a:gd name="T0" fmla="*/ 8 w 53"/>
                <a:gd name="T1" fmla="*/ 45 h 45"/>
                <a:gd name="T2" fmla="*/ 13 w 53"/>
                <a:gd name="T3" fmla="*/ 36 h 45"/>
                <a:gd name="T4" fmla="*/ 19 w 53"/>
                <a:gd name="T5" fmla="*/ 29 h 45"/>
                <a:gd name="T6" fmla="*/ 27 w 53"/>
                <a:gd name="T7" fmla="*/ 22 h 45"/>
                <a:gd name="T8" fmla="*/ 33 w 53"/>
                <a:gd name="T9" fmla="*/ 15 h 45"/>
                <a:gd name="T10" fmla="*/ 39 w 53"/>
                <a:gd name="T11" fmla="*/ 11 h 45"/>
                <a:gd name="T12" fmla="*/ 44 w 53"/>
                <a:gd name="T13" fmla="*/ 9 h 45"/>
                <a:gd name="T14" fmla="*/ 46 w 53"/>
                <a:gd name="T15" fmla="*/ 9 h 45"/>
                <a:gd name="T16" fmla="*/ 45 w 53"/>
                <a:gd name="T17" fmla="*/ 8 h 45"/>
                <a:gd name="T18" fmla="*/ 53 w 53"/>
                <a:gd name="T19" fmla="*/ 5 h 45"/>
                <a:gd name="T20" fmla="*/ 51 w 53"/>
                <a:gd name="T21" fmla="*/ 1 h 45"/>
                <a:gd name="T22" fmla="*/ 47 w 53"/>
                <a:gd name="T23" fmla="*/ 0 h 45"/>
                <a:gd name="T24" fmla="*/ 44 w 53"/>
                <a:gd name="T25" fmla="*/ 0 h 45"/>
                <a:gd name="T26" fmla="*/ 41 w 53"/>
                <a:gd name="T27" fmla="*/ 0 h 45"/>
                <a:gd name="T28" fmla="*/ 34 w 53"/>
                <a:gd name="T29" fmla="*/ 3 h 45"/>
                <a:gd name="T30" fmla="*/ 28 w 53"/>
                <a:gd name="T31" fmla="*/ 9 h 45"/>
                <a:gd name="T32" fmla="*/ 20 w 53"/>
                <a:gd name="T33" fmla="*/ 15 h 45"/>
                <a:gd name="T34" fmla="*/ 13 w 53"/>
                <a:gd name="T35" fmla="*/ 23 h 45"/>
                <a:gd name="T36" fmla="*/ 7 w 53"/>
                <a:gd name="T37" fmla="*/ 31 h 45"/>
                <a:gd name="T38" fmla="*/ 0 w 53"/>
                <a:gd name="T39" fmla="*/ 41 h 45"/>
                <a:gd name="T40" fmla="*/ 8 w 53"/>
                <a:gd name="T41" fmla="*/ 45 h 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3"/>
                <a:gd name="T64" fmla="*/ 0 h 45"/>
                <a:gd name="T65" fmla="*/ 53 w 53"/>
                <a:gd name="T66" fmla="*/ 45 h 4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3" h="45">
                  <a:moveTo>
                    <a:pt x="8" y="45"/>
                  </a:moveTo>
                  <a:lnTo>
                    <a:pt x="13" y="36"/>
                  </a:lnTo>
                  <a:lnTo>
                    <a:pt x="19" y="29"/>
                  </a:lnTo>
                  <a:lnTo>
                    <a:pt x="27" y="22"/>
                  </a:lnTo>
                  <a:lnTo>
                    <a:pt x="33" y="15"/>
                  </a:lnTo>
                  <a:lnTo>
                    <a:pt x="39" y="11"/>
                  </a:lnTo>
                  <a:lnTo>
                    <a:pt x="44" y="9"/>
                  </a:lnTo>
                  <a:lnTo>
                    <a:pt x="46" y="9"/>
                  </a:lnTo>
                  <a:lnTo>
                    <a:pt x="45" y="8"/>
                  </a:lnTo>
                  <a:lnTo>
                    <a:pt x="53" y="5"/>
                  </a:lnTo>
                  <a:lnTo>
                    <a:pt x="51" y="1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4" y="3"/>
                  </a:lnTo>
                  <a:lnTo>
                    <a:pt x="28" y="9"/>
                  </a:lnTo>
                  <a:lnTo>
                    <a:pt x="20" y="15"/>
                  </a:lnTo>
                  <a:lnTo>
                    <a:pt x="13" y="23"/>
                  </a:lnTo>
                  <a:lnTo>
                    <a:pt x="7" y="31"/>
                  </a:lnTo>
                  <a:lnTo>
                    <a:pt x="0" y="41"/>
                  </a:lnTo>
                  <a:lnTo>
                    <a:pt x="8" y="45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13" name="Freeform 1251"/>
            <p:cNvSpPr>
              <a:spLocks/>
            </p:cNvSpPr>
            <p:nvPr/>
          </p:nvSpPr>
          <p:spPr bwMode="auto">
            <a:xfrm>
              <a:off x="5436" y="1704"/>
              <a:ext cx="25" cy="60"/>
            </a:xfrm>
            <a:custGeom>
              <a:avLst/>
              <a:gdLst>
                <a:gd name="T0" fmla="*/ 9 w 25"/>
                <a:gd name="T1" fmla="*/ 60 h 60"/>
                <a:gd name="T2" fmla="*/ 10 w 25"/>
                <a:gd name="T3" fmla="*/ 56 h 60"/>
                <a:gd name="T4" fmla="*/ 11 w 25"/>
                <a:gd name="T5" fmla="*/ 50 h 60"/>
                <a:gd name="T6" fmla="*/ 12 w 25"/>
                <a:gd name="T7" fmla="*/ 44 h 60"/>
                <a:gd name="T8" fmla="*/ 13 w 25"/>
                <a:gd name="T9" fmla="*/ 36 h 60"/>
                <a:gd name="T10" fmla="*/ 15 w 25"/>
                <a:gd name="T11" fmla="*/ 28 h 60"/>
                <a:gd name="T12" fmla="*/ 17 w 25"/>
                <a:gd name="T13" fmla="*/ 20 h 60"/>
                <a:gd name="T14" fmla="*/ 21 w 25"/>
                <a:gd name="T15" fmla="*/ 12 h 60"/>
                <a:gd name="T16" fmla="*/ 25 w 25"/>
                <a:gd name="T17" fmla="*/ 4 h 60"/>
                <a:gd name="T18" fmla="*/ 17 w 25"/>
                <a:gd name="T19" fmla="*/ 0 h 60"/>
                <a:gd name="T20" fmla="*/ 13 w 25"/>
                <a:gd name="T21" fmla="*/ 7 h 60"/>
                <a:gd name="T22" fmla="*/ 10 w 25"/>
                <a:gd name="T23" fmla="*/ 16 h 60"/>
                <a:gd name="T24" fmla="*/ 7 w 25"/>
                <a:gd name="T25" fmla="*/ 25 h 60"/>
                <a:gd name="T26" fmla="*/ 5 w 25"/>
                <a:gd name="T27" fmla="*/ 34 h 60"/>
                <a:gd name="T28" fmla="*/ 4 w 25"/>
                <a:gd name="T29" fmla="*/ 41 h 60"/>
                <a:gd name="T30" fmla="*/ 1 w 25"/>
                <a:gd name="T31" fmla="*/ 49 h 60"/>
                <a:gd name="T32" fmla="*/ 1 w 25"/>
                <a:gd name="T33" fmla="*/ 55 h 60"/>
                <a:gd name="T34" fmla="*/ 0 w 25"/>
                <a:gd name="T35" fmla="*/ 59 h 60"/>
                <a:gd name="T36" fmla="*/ 9 w 25"/>
                <a:gd name="T37" fmla="*/ 60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0"/>
                <a:gd name="T59" fmla="*/ 25 w 25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0">
                  <a:moveTo>
                    <a:pt x="9" y="60"/>
                  </a:moveTo>
                  <a:lnTo>
                    <a:pt x="10" y="56"/>
                  </a:lnTo>
                  <a:lnTo>
                    <a:pt x="11" y="50"/>
                  </a:lnTo>
                  <a:lnTo>
                    <a:pt x="12" y="44"/>
                  </a:lnTo>
                  <a:lnTo>
                    <a:pt x="13" y="36"/>
                  </a:lnTo>
                  <a:lnTo>
                    <a:pt x="15" y="28"/>
                  </a:lnTo>
                  <a:lnTo>
                    <a:pt x="17" y="20"/>
                  </a:lnTo>
                  <a:lnTo>
                    <a:pt x="21" y="12"/>
                  </a:lnTo>
                  <a:lnTo>
                    <a:pt x="25" y="4"/>
                  </a:lnTo>
                  <a:lnTo>
                    <a:pt x="17" y="0"/>
                  </a:lnTo>
                  <a:lnTo>
                    <a:pt x="13" y="7"/>
                  </a:lnTo>
                  <a:lnTo>
                    <a:pt x="10" y="16"/>
                  </a:lnTo>
                  <a:lnTo>
                    <a:pt x="7" y="25"/>
                  </a:lnTo>
                  <a:lnTo>
                    <a:pt x="5" y="34"/>
                  </a:lnTo>
                  <a:lnTo>
                    <a:pt x="4" y="41"/>
                  </a:lnTo>
                  <a:lnTo>
                    <a:pt x="1" y="49"/>
                  </a:lnTo>
                  <a:lnTo>
                    <a:pt x="1" y="55"/>
                  </a:lnTo>
                  <a:lnTo>
                    <a:pt x="0" y="59"/>
                  </a:lnTo>
                  <a:lnTo>
                    <a:pt x="9" y="6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14" name="Freeform 1252"/>
            <p:cNvSpPr>
              <a:spLocks/>
            </p:cNvSpPr>
            <p:nvPr/>
          </p:nvSpPr>
          <p:spPr bwMode="auto">
            <a:xfrm>
              <a:off x="302" y="2633"/>
              <a:ext cx="65" cy="106"/>
            </a:xfrm>
            <a:custGeom>
              <a:avLst/>
              <a:gdLst>
                <a:gd name="T0" fmla="*/ 65 w 65"/>
                <a:gd name="T1" fmla="*/ 96 h 106"/>
                <a:gd name="T2" fmla="*/ 65 w 65"/>
                <a:gd name="T3" fmla="*/ 100 h 106"/>
                <a:gd name="T4" fmla="*/ 64 w 65"/>
                <a:gd name="T5" fmla="*/ 102 h 106"/>
                <a:gd name="T6" fmla="*/ 64 w 65"/>
                <a:gd name="T7" fmla="*/ 104 h 106"/>
                <a:gd name="T8" fmla="*/ 62 w 65"/>
                <a:gd name="T9" fmla="*/ 105 h 106"/>
                <a:gd name="T10" fmla="*/ 59 w 65"/>
                <a:gd name="T11" fmla="*/ 106 h 106"/>
                <a:gd name="T12" fmla="*/ 54 w 65"/>
                <a:gd name="T13" fmla="*/ 106 h 106"/>
                <a:gd name="T14" fmla="*/ 48 w 65"/>
                <a:gd name="T15" fmla="*/ 104 h 106"/>
                <a:gd name="T16" fmla="*/ 41 w 65"/>
                <a:gd name="T17" fmla="*/ 100 h 106"/>
                <a:gd name="T18" fmla="*/ 35 w 65"/>
                <a:gd name="T19" fmla="*/ 94 h 106"/>
                <a:gd name="T20" fmla="*/ 27 w 65"/>
                <a:gd name="T21" fmla="*/ 88 h 106"/>
                <a:gd name="T22" fmla="*/ 20 w 65"/>
                <a:gd name="T23" fmla="*/ 80 h 106"/>
                <a:gd name="T24" fmla="*/ 14 w 65"/>
                <a:gd name="T25" fmla="*/ 71 h 106"/>
                <a:gd name="T26" fmla="*/ 8 w 65"/>
                <a:gd name="T27" fmla="*/ 61 h 106"/>
                <a:gd name="T28" fmla="*/ 4 w 65"/>
                <a:gd name="T29" fmla="*/ 50 h 106"/>
                <a:gd name="T30" fmla="*/ 1 w 65"/>
                <a:gd name="T31" fmla="*/ 39 h 106"/>
                <a:gd name="T32" fmla="*/ 0 w 65"/>
                <a:gd name="T33" fmla="*/ 27 h 106"/>
                <a:gd name="T34" fmla="*/ 1 w 65"/>
                <a:gd name="T35" fmla="*/ 14 h 106"/>
                <a:gd name="T36" fmla="*/ 4 w 65"/>
                <a:gd name="T37" fmla="*/ 2 h 106"/>
                <a:gd name="T38" fmla="*/ 5 w 65"/>
                <a:gd name="T39" fmla="*/ 1 h 106"/>
                <a:gd name="T40" fmla="*/ 6 w 65"/>
                <a:gd name="T41" fmla="*/ 0 h 106"/>
                <a:gd name="T42" fmla="*/ 8 w 65"/>
                <a:gd name="T43" fmla="*/ 0 h 106"/>
                <a:gd name="T44" fmla="*/ 10 w 65"/>
                <a:gd name="T45" fmla="*/ 1 h 106"/>
                <a:gd name="T46" fmla="*/ 16 w 65"/>
                <a:gd name="T47" fmla="*/ 3 h 106"/>
                <a:gd name="T48" fmla="*/ 23 w 65"/>
                <a:gd name="T49" fmla="*/ 7 h 106"/>
                <a:gd name="T50" fmla="*/ 29 w 65"/>
                <a:gd name="T51" fmla="*/ 14 h 106"/>
                <a:gd name="T52" fmla="*/ 37 w 65"/>
                <a:gd name="T53" fmla="*/ 22 h 106"/>
                <a:gd name="T54" fmla="*/ 43 w 65"/>
                <a:gd name="T55" fmla="*/ 29 h 106"/>
                <a:gd name="T56" fmla="*/ 49 w 65"/>
                <a:gd name="T57" fmla="*/ 38 h 106"/>
                <a:gd name="T58" fmla="*/ 53 w 65"/>
                <a:gd name="T59" fmla="*/ 46 h 106"/>
                <a:gd name="T60" fmla="*/ 57 w 65"/>
                <a:gd name="T61" fmla="*/ 55 h 106"/>
                <a:gd name="T62" fmla="*/ 59 w 65"/>
                <a:gd name="T63" fmla="*/ 63 h 106"/>
                <a:gd name="T64" fmla="*/ 61 w 65"/>
                <a:gd name="T65" fmla="*/ 71 h 106"/>
                <a:gd name="T66" fmla="*/ 62 w 65"/>
                <a:gd name="T67" fmla="*/ 79 h 106"/>
                <a:gd name="T68" fmla="*/ 63 w 65"/>
                <a:gd name="T69" fmla="*/ 86 h 106"/>
                <a:gd name="T70" fmla="*/ 64 w 65"/>
                <a:gd name="T71" fmla="*/ 92 h 106"/>
                <a:gd name="T72" fmla="*/ 65 w 65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65" y="96"/>
                  </a:moveTo>
                  <a:lnTo>
                    <a:pt x="65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2" y="105"/>
                  </a:lnTo>
                  <a:lnTo>
                    <a:pt x="59" y="106"/>
                  </a:lnTo>
                  <a:lnTo>
                    <a:pt x="54" y="106"/>
                  </a:lnTo>
                  <a:lnTo>
                    <a:pt x="48" y="104"/>
                  </a:lnTo>
                  <a:lnTo>
                    <a:pt x="41" y="100"/>
                  </a:lnTo>
                  <a:lnTo>
                    <a:pt x="35" y="94"/>
                  </a:lnTo>
                  <a:lnTo>
                    <a:pt x="27" y="88"/>
                  </a:lnTo>
                  <a:lnTo>
                    <a:pt x="20" y="80"/>
                  </a:lnTo>
                  <a:lnTo>
                    <a:pt x="14" y="71"/>
                  </a:lnTo>
                  <a:lnTo>
                    <a:pt x="8" y="61"/>
                  </a:lnTo>
                  <a:lnTo>
                    <a:pt x="4" y="50"/>
                  </a:lnTo>
                  <a:lnTo>
                    <a:pt x="1" y="39"/>
                  </a:lnTo>
                  <a:lnTo>
                    <a:pt x="0" y="27"/>
                  </a:lnTo>
                  <a:lnTo>
                    <a:pt x="1" y="14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6" y="3"/>
                  </a:lnTo>
                  <a:lnTo>
                    <a:pt x="23" y="7"/>
                  </a:lnTo>
                  <a:lnTo>
                    <a:pt x="29" y="14"/>
                  </a:lnTo>
                  <a:lnTo>
                    <a:pt x="37" y="22"/>
                  </a:lnTo>
                  <a:lnTo>
                    <a:pt x="43" y="29"/>
                  </a:lnTo>
                  <a:lnTo>
                    <a:pt x="49" y="38"/>
                  </a:lnTo>
                  <a:lnTo>
                    <a:pt x="53" y="46"/>
                  </a:lnTo>
                  <a:lnTo>
                    <a:pt x="57" y="55"/>
                  </a:lnTo>
                  <a:lnTo>
                    <a:pt x="59" y="63"/>
                  </a:lnTo>
                  <a:lnTo>
                    <a:pt x="61" y="71"/>
                  </a:lnTo>
                  <a:lnTo>
                    <a:pt x="62" y="79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5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15" name="Freeform 1253"/>
            <p:cNvSpPr>
              <a:spLocks/>
            </p:cNvSpPr>
            <p:nvPr/>
          </p:nvSpPr>
          <p:spPr bwMode="auto">
            <a:xfrm>
              <a:off x="298" y="2633"/>
              <a:ext cx="74" cy="111"/>
            </a:xfrm>
            <a:custGeom>
              <a:avLst/>
              <a:gdLst>
                <a:gd name="T0" fmla="*/ 4 w 74"/>
                <a:gd name="T1" fmla="*/ 0 h 111"/>
                <a:gd name="T2" fmla="*/ 1 w 74"/>
                <a:gd name="T3" fmla="*/ 14 h 111"/>
                <a:gd name="T4" fmla="*/ 0 w 74"/>
                <a:gd name="T5" fmla="*/ 27 h 111"/>
                <a:gd name="T6" fmla="*/ 1 w 74"/>
                <a:gd name="T7" fmla="*/ 40 h 111"/>
                <a:gd name="T8" fmla="*/ 4 w 74"/>
                <a:gd name="T9" fmla="*/ 52 h 111"/>
                <a:gd name="T10" fmla="*/ 9 w 74"/>
                <a:gd name="T11" fmla="*/ 63 h 111"/>
                <a:gd name="T12" fmla="*/ 14 w 74"/>
                <a:gd name="T13" fmla="*/ 73 h 111"/>
                <a:gd name="T14" fmla="*/ 21 w 74"/>
                <a:gd name="T15" fmla="*/ 83 h 111"/>
                <a:gd name="T16" fmla="*/ 28 w 74"/>
                <a:gd name="T17" fmla="*/ 91 h 111"/>
                <a:gd name="T18" fmla="*/ 35 w 74"/>
                <a:gd name="T19" fmla="*/ 99 h 111"/>
                <a:gd name="T20" fmla="*/ 43 w 74"/>
                <a:gd name="T21" fmla="*/ 104 h 111"/>
                <a:gd name="T22" fmla="*/ 50 w 74"/>
                <a:gd name="T23" fmla="*/ 107 h 111"/>
                <a:gd name="T24" fmla="*/ 57 w 74"/>
                <a:gd name="T25" fmla="*/ 111 h 111"/>
                <a:gd name="T26" fmla="*/ 63 w 74"/>
                <a:gd name="T27" fmla="*/ 111 h 111"/>
                <a:gd name="T28" fmla="*/ 68 w 74"/>
                <a:gd name="T29" fmla="*/ 108 h 111"/>
                <a:gd name="T30" fmla="*/ 71 w 74"/>
                <a:gd name="T31" fmla="*/ 106 h 111"/>
                <a:gd name="T32" fmla="*/ 73 w 74"/>
                <a:gd name="T33" fmla="*/ 103 h 111"/>
                <a:gd name="T34" fmla="*/ 74 w 74"/>
                <a:gd name="T35" fmla="*/ 100 h 111"/>
                <a:gd name="T36" fmla="*/ 74 w 74"/>
                <a:gd name="T37" fmla="*/ 95 h 111"/>
                <a:gd name="T38" fmla="*/ 65 w 74"/>
                <a:gd name="T39" fmla="*/ 96 h 111"/>
                <a:gd name="T40" fmla="*/ 65 w 74"/>
                <a:gd name="T41" fmla="*/ 99 h 111"/>
                <a:gd name="T42" fmla="*/ 64 w 74"/>
                <a:gd name="T43" fmla="*/ 101 h 111"/>
                <a:gd name="T44" fmla="*/ 62 w 74"/>
                <a:gd name="T45" fmla="*/ 102 h 111"/>
                <a:gd name="T46" fmla="*/ 59 w 74"/>
                <a:gd name="T47" fmla="*/ 102 h 111"/>
                <a:gd name="T48" fmla="*/ 53 w 74"/>
                <a:gd name="T49" fmla="*/ 100 h 111"/>
                <a:gd name="T50" fmla="*/ 47 w 74"/>
                <a:gd name="T51" fmla="*/ 96 h 111"/>
                <a:gd name="T52" fmla="*/ 41 w 74"/>
                <a:gd name="T53" fmla="*/ 91 h 111"/>
                <a:gd name="T54" fmla="*/ 34 w 74"/>
                <a:gd name="T55" fmla="*/ 84 h 111"/>
                <a:gd name="T56" fmla="*/ 28 w 74"/>
                <a:gd name="T57" fmla="*/ 78 h 111"/>
                <a:gd name="T58" fmla="*/ 22 w 74"/>
                <a:gd name="T59" fmla="*/ 69 h 111"/>
                <a:gd name="T60" fmla="*/ 16 w 74"/>
                <a:gd name="T61" fmla="*/ 59 h 111"/>
                <a:gd name="T62" fmla="*/ 12 w 74"/>
                <a:gd name="T63" fmla="*/ 49 h 111"/>
                <a:gd name="T64" fmla="*/ 10 w 74"/>
                <a:gd name="T65" fmla="*/ 38 h 111"/>
                <a:gd name="T66" fmla="*/ 8 w 74"/>
                <a:gd name="T67" fmla="*/ 27 h 111"/>
                <a:gd name="T68" fmla="*/ 9 w 74"/>
                <a:gd name="T69" fmla="*/ 15 h 111"/>
                <a:gd name="T70" fmla="*/ 12 w 74"/>
                <a:gd name="T71" fmla="*/ 3 h 111"/>
                <a:gd name="T72" fmla="*/ 4 w 74"/>
                <a:gd name="T73" fmla="*/ 0 h 1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4"/>
                <a:gd name="T112" fmla="*/ 0 h 111"/>
                <a:gd name="T113" fmla="*/ 74 w 74"/>
                <a:gd name="T114" fmla="*/ 111 h 1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4" h="111">
                  <a:moveTo>
                    <a:pt x="4" y="0"/>
                  </a:moveTo>
                  <a:lnTo>
                    <a:pt x="1" y="14"/>
                  </a:lnTo>
                  <a:lnTo>
                    <a:pt x="0" y="27"/>
                  </a:lnTo>
                  <a:lnTo>
                    <a:pt x="1" y="40"/>
                  </a:lnTo>
                  <a:lnTo>
                    <a:pt x="4" y="52"/>
                  </a:lnTo>
                  <a:lnTo>
                    <a:pt x="9" y="63"/>
                  </a:lnTo>
                  <a:lnTo>
                    <a:pt x="14" y="73"/>
                  </a:lnTo>
                  <a:lnTo>
                    <a:pt x="21" y="83"/>
                  </a:lnTo>
                  <a:lnTo>
                    <a:pt x="28" y="91"/>
                  </a:lnTo>
                  <a:lnTo>
                    <a:pt x="35" y="99"/>
                  </a:lnTo>
                  <a:lnTo>
                    <a:pt x="43" y="104"/>
                  </a:lnTo>
                  <a:lnTo>
                    <a:pt x="50" y="107"/>
                  </a:lnTo>
                  <a:lnTo>
                    <a:pt x="57" y="111"/>
                  </a:lnTo>
                  <a:lnTo>
                    <a:pt x="63" y="111"/>
                  </a:lnTo>
                  <a:lnTo>
                    <a:pt x="68" y="108"/>
                  </a:lnTo>
                  <a:lnTo>
                    <a:pt x="71" y="106"/>
                  </a:lnTo>
                  <a:lnTo>
                    <a:pt x="73" y="103"/>
                  </a:lnTo>
                  <a:lnTo>
                    <a:pt x="74" y="100"/>
                  </a:lnTo>
                  <a:lnTo>
                    <a:pt x="74" y="95"/>
                  </a:lnTo>
                  <a:lnTo>
                    <a:pt x="65" y="96"/>
                  </a:lnTo>
                  <a:lnTo>
                    <a:pt x="65" y="99"/>
                  </a:lnTo>
                  <a:lnTo>
                    <a:pt x="64" y="101"/>
                  </a:lnTo>
                  <a:lnTo>
                    <a:pt x="62" y="102"/>
                  </a:lnTo>
                  <a:lnTo>
                    <a:pt x="59" y="102"/>
                  </a:lnTo>
                  <a:lnTo>
                    <a:pt x="53" y="100"/>
                  </a:lnTo>
                  <a:lnTo>
                    <a:pt x="47" y="96"/>
                  </a:lnTo>
                  <a:lnTo>
                    <a:pt x="41" y="91"/>
                  </a:lnTo>
                  <a:lnTo>
                    <a:pt x="34" y="84"/>
                  </a:lnTo>
                  <a:lnTo>
                    <a:pt x="28" y="78"/>
                  </a:lnTo>
                  <a:lnTo>
                    <a:pt x="22" y="69"/>
                  </a:lnTo>
                  <a:lnTo>
                    <a:pt x="16" y="59"/>
                  </a:lnTo>
                  <a:lnTo>
                    <a:pt x="12" y="49"/>
                  </a:lnTo>
                  <a:lnTo>
                    <a:pt x="10" y="38"/>
                  </a:lnTo>
                  <a:lnTo>
                    <a:pt x="8" y="27"/>
                  </a:lnTo>
                  <a:lnTo>
                    <a:pt x="9" y="15"/>
                  </a:lnTo>
                  <a:lnTo>
                    <a:pt x="12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16" name="Freeform 1254"/>
            <p:cNvSpPr>
              <a:spLocks/>
            </p:cNvSpPr>
            <p:nvPr/>
          </p:nvSpPr>
          <p:spPr bwMode="auto">
            <a:xfrm>
              <a:off x="302" y="2628"/>
              <a:ext cx="53" cy="45"/>
            </a:xfrm>
            <a:custGeom>
              <a:avLst/>
              <a:gdLst>
                <a:gd name="T0" fmla="*/ 53 w 53"/>
                <a:gd name="T1" fmla="*/ 41 h 45"/>
                <a:gd name="T2" fmla="*/ 46 w 53"/>
                <a:gd name="T3" fmla="*/ 32 h 45"/>
                <a:gd name="T4" fmla="*/ 40 w 53"/>
                <a:gd name="T5" fmla="*/ 23 h 45"/>
                <a:gd name="T6" fmla="*/ 33 w 53"/>
                <a:gd name="T7" fmla="*/ 16 h 45"/>
                <a:gd name="T8" fmla="*/ 25 w 53"/>
                <a:gd name="T9" fmla="*/ 9 h 45"/>
                <a:gd name="T10" fmla="*/ 19 w 53"/>
                <a:gd name="T11" fmla="*/ 5 h 45"/>
                <a:gd name="T12" fmla="*/ 12 w 53"/>
                <a:gd name="T13" fmla="*/ 1 h 45"/>
                <a:gd name="T14" fmla="*/ 9 w 53"/>
                <a:gd name="T15" fmla="*/ 0 h 45"/>
                <a:gd name="T16" fmla="*/ 6 w 53"/>
                <a:gd name="T17" fmla="*/ 0 h 45"/>
                <a:gd name="T18" fmla="*/ 2 w 53"/>
                <a:gd name="T19" fmla="*/ 1 h 45"/>
                <a:gd name="T20" fmla="*/ 0 w 53"/>
                <a:gd name="T21" fmla="*/ 5 h 45"/>
                <a:gd name="T22" fmla="*/ 8 w 53"/>
                <a:gd name="T23" fmla="*/ 8 h 45"/>
                <a:gd name="T24" fmla="*/ 8 w 53"/>
                <a:gd name="T25" fmla="*/ 9 h 45"/>
                <a:gd name="T26" fmla="*/ 7 w 53"/>
                <a:gd name="T27" fmla="*/ 9 h 45"/>
                <a:gd name="T28" fmla="*/ 9 w 53"/>
                <a:gd name="T29" fmla="*/ 9 h 45"/>
                <a:gd name="T30" fmla="*/ 14 w 53"/>
                <a:gd name="T31" fmla="*/ 12 h 45"/>
                <a:gd name="T32" fmla="*/ 20 w 53"/>
                <a:gd name="T33" fmla="*/ 17 h 45"/>
                <a:gd name="T34" fmla="*/ 26 w 53"/>
                <a:gd name="T35" fmla="*/ 22 h 45"/>
                <a:gd name="T36" fmla="*/ 34 w 53"/>
                <a:gd name="T37" fmla="*/ 30 h 45"/>
                <a:gd name="T38" fmla="*/ 40 w 53"/>
                <a:gd name="T39" fmla="*/ 38 h 45"/>
                <a:gd name="T40" fmla="*/ 45 w 53"/>
                <a:gd name="T41" fmla="*/ 45 h 45"/>
                <a:gd name="T42" fmla="*/ 53 w 53"/>
                <a:gd name="T43" fmla="*/ 41 h 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5"/>
                <a:gd name="T68" fmla="*/ 53 w 53"/>
                <a:gd name="T69" fmla="*/ 45 h 4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5">
                  <a:moveTo>
                    <a:pt x="53" y="41"/>
                  </a:moveTo>
                  <a:lnTo>
                    <a:pt x="46" y="32"/>
                  </a:lnTo>
                  <a:lnTo>
                    <a:pt x="40" y="23"/>
                  </a:lnTo>
                  <a:lnTo>
                    <a:pt x="33" y="16"/>
                  </a:lnTo>
                  <a:lnTo>
                    <a:pt x="25" y="9"/>
                  </a:lnTo>
                  <a:lnTo>
                    <a:pt x="19" y="5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5"/>
                  </a:lnTo>
                  <a:lnTo>
                    <a:pt x="8" y="8"/>
                  </a:lnTo>
                  <a:lnTo>
                    <a:pt x="8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4" y="12"/>
                  </a:lnTo>
                  <a:lnTo>
                    <a:pt x="20" y="17"/>
                  </a:lnTo>
                  <a:lnTo>
                    <a:pt x="26" y="22"/>
                  </a:lnTo>
                  <a:lnTo>
                    <a:pt x="34" y="30"/>
                  </a:lnTo>
                  <a:lnTo>
                    <a:pt x="40" y="38"/>
                  </a:lnTo>
                  <a:lnTo>
                    <a:pt x="45" y="45"/>
                  </a:lnTo>
                  <a:lnTo>
                    <a:pt x="53" y="41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17" name="Freeform 1255"/>
            <p:cNvSpPr>
              <a:spLocks/>
            </p:cNvSpPr>
            <p:nvPr/>
          </p:nvSpPr>
          <p:spPr bwMode="auto">
            <a:xfrm>
              <a:off x="347" y="2669"/>
              <a:ext cx="25" cy="60"/>
            </a:xfrm>
            <a:custGeom>
              <a:avLst/>
              <a:gdLst>
                <a:gd name="T0" fmla="*/ 25 w 25"/>
                <a:gd name="T1" fmla="*/ 59 h 60"/>
                <a:gd name="T2" fmla="*/ 24 w 25"/>
                <a:gd name="T3" fmla="*/ 55 h 60"/>
                <a:gd name="T4" fmla="*/ 24 w 25"/>
                <a:gd name="T5" fmla="*/ 49 h 60"/>
                <a:gd name="T6" fmla="*/ 21 w 25"/>
                <a:gd name="T7" fmla="*/ 42 h 60"/>
                <a:gd name="T8" fmla="*/ 20 w 25"/>
                <a:gd name="T9" fmla="*/ 34 h 60"/>
                <a:gd name="T10" fmla="*/ 18 w 25"/>
                <a:gd name="T11" fmla="*/ 26 h 60"/>
                <a:gd name="T12" fmla="*/ 15 w 25"/>
                <a:gd name="T13" fmla="*/ 18 h 60"/>
                <a:gd name="T14" fmla="*/ 12 w 25"/>
                <a:gd name="T15" fmla="*/ 9 h 60"/>
                <a:gd name="T16" fmla="*/ 8 w 25"/>
                <a:gd name="T17" fmla="*/ 0 h 60"/>
                <a:gd name="T18" fmla="*/ 0 w 25"/>
                <a:gd name="T19" fmla="*/ 4 h 60"/>
                <a:gd name="T20" fmla="*/ 4 w 25"/>
                <a:gd name="T21" fmla="*/ 12 h 60"/>
                <a:gd name="T22" fmla="*/ 8 w 25"/>
                <a:gd name="T23" fmla="*/ 20 h 60"/>
                <a:gd name="T24" fmla="*/ 10 w 25"/>
                <a:gd name="T25" fmla="*/ 29 h 60"/>
                <a:gd name="T26" fmla="*/ 12 w 25"/>
                <a:gd name="T27" fmla="*/ 36 h 60"/>
                <a:gd name="T28" fmla="*/ 13 w 25"/>
                <a:gd name="T29" fmla="*/ 44 h 60"/>
                <a:gd name="T30" fmla="*/ 14 w 25"/>
                <a:gd name="T31" fmla="*/ 50 h 60"/>
                <a:gd name="T32" fmla="*/ 15 w 25"/>
                <a:gd name="T33" fmla="*/ 56 h 60"/>
                <a:gd name="T34" fmla="*/ 16 w 25"/>
                <a:gd name="T35" fmla="*/ 60 h 60"/>
                <a:gd name="T36" fmla="*/ 25 w 25"/>
                <a:gd name="T37" fmla="*/ 59 h 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0"/>
                <a:gd name="T59" fmla="*/ 25 w 25"/>
                <a:gd name="T60" fmla="*/ 60 h 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0">
                  <a:moveTo>
                    <a:pt x="25" y="59"/>
                  </a:moveTo>
                  <a:lnTo>
                    <a:pt x="24" y="55"/>
                  </a:lnTo>
                  <a:lnTo>
                    <a:pt x="24" y="49"/>
                  </a:lnTo>
                  <a:lnTo>
                    <a:pt x="21" y="42"/>
                  </a:lnTo>
                  <a:lnTo>
                    <a:pt x="20" y="34"/>
                  </a:lnTo>
                  <a:lnTo>
                    <a:pt x="18" y="26"/>
                  </a:lnTo>
                  <a:lnTo>
                    <a:pt x="15" y="18"/>
                  </a:lnTo>
                  <a:lnTo>
                    <a:pt x="12" y="9"/>
                  </a:lnTo>
                  <a:lnTo>
                    <a:pt x="8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8" y="20"/>
                  </a:lnTo>
                  <a:lnTo>
                    <a:pt x="10" y="29"/>
                  </a:lnTo>
                  <a:lnTo>
                    <a:pt x="12" y="36"/>
                  </a:lnTo>
                  <a:lnTo>
                    <a:pt x="13" y="44"/>
                  </a:lnTo>
                  <a:lnTo>
                    <a:pt x="14" y="50"/>
                  </a:lnTo>
                  <a:lnTo>
                    <a:pt x="15" y="56"/>
                  </a:lnTo>
                  <a:lnTo>
                    <a:pt x="16" y="60"/>
                  </a:lnTo>
                  <a:lnTo>
                    <a:pt x="25" y="59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18" name="Freeform 1256"/>
            <p:cNvSpPr>
              <a:spLocks/>
            </p:cNvSpPr>
            <p:nvPr/>
          </p:nvSpPr>
          <p:spPr bwMode="auto">
            <a:xfrm>
              <a:off x="5441" y="2759"/>
              <a:ext cx="65" cy="107"/>
            </a:xfrm>
            <a:custGeom>
              <a:avLst/>
              <a:gdLst>
                <a:gd name="T0" fmla="*/ 0 w 65"/>
                <a:gd name="T1" fmla="*/ 97 h 107"/>
                <a:gd name="T2" fmla="*/ 0 w 65"/>
                <a:gd name="T3" fmla="*/ 100 h 107"/>
                <a:gd name="T4" fmla="*/ 1 w 65"/>
                <a:gd name="T5" fmla="*/ 102 h 107"/>
                <a:gd name="T6" fmla="*/ 1 w 65"/>
                <a:gd name="T7" fmla="*/ 104 h 107"/>
                <a:gd name="T8" fmla="*/ 3 w 65"/>
                <a:gd name="T9" fmla="*/ 105 h 107"/>
                <a:gd name="T10" fmla="*/ 6 w 65"/>
                <a:gd name="T11" fmla="*/ 107 h 107"/>
                <a:gd name="T12" fmla="*/ 11 w 65"/>
                <a:gd name="T13" fmla="*/ 107 h 107"/>
                <a:gd name="T14" fmla="*/ 17 w 65"/>
                <a:gd name="T15" fmla="*/ 104 h 107"/>
                <a:gd name="T16" fmla="*/ 24 w 65"/>
                <a:gd name="T17" fmla="*/ 100 h 107"/>
                <a:gd name="T18" fmla="*/ 30 w 65"/>
                <a:gd name="T19" fmla="*/ 96 h 107"/>
                <a:gd name="T20" fmla="*/ 38 w 65"/>
                <a:gd name="T21" fmla="*/ 89 h 107"/>
                <a:gd name="T22" fmla="*/ 45 w 65"/>
                <a:gd name="T23" fmla="*/ 80 h 107"/>
                <a:gd name="T24" fmla="*/ 51 w 65"/>
                <a:gd name="T25" fmla="*/ 71 h 107"/>
                <a:gd name="T26" fmla="*/ 57 w 65"/>
                <a:gd name="T27" fmla="*/ 61 h 107"/>
                <a:gd name="T28" fmla="*/ 61 w 65"/>
                <a:gd name="T29" fmla="*/ 52 h 107"/>
                <a:gd name="T30" fmla="*/ 64 w 65"/>
                <a:gd name="T31" fmla="*/ 40 h 107"/>
                <a:gd name="T32" fmla="*/ 65 w 65"/>
                <a:gd name="T33" fmla="*/ 27 h 107"/>
                <a:gd name="T34" fmla="*/ 64 w 65"/>
                <a:gd name="T35" fmla="*/ 15 h 107"/>
                <a:gd name="T36" fmla="*/ 61 w 65"/>
                <a:gd name="T37" fmla="*/ 2 h 107"/>
                <a:gd name="T38" fmla="*/ 60 w 65"/>
                <a:gd name="T39" fmla="*/ 1 h 107"/>
                <a:gd name="T40" fmla="*/ 59 w 65"/>
                <a:gd name="T41" fmla="*/ 0 h 107"/>
                <a:gd name="T42" fmla="*/ 57 w 65"/>
                <a:gd name="T43" fmla="*/ 0 h 107"/>
                <a:gd name="T44" fmla="*/ 55 w 65"/>
                <a:gd name="T45" fmla="*/ 1 h 107"/>
                <a:gd name="T46" fmla="*/ 49 w 65"/>
                <a:gd name="T47" fmla="*/ 3 h 107"/>
                <a:gd name="T48" fmla="*/ 42 w 65"/>
                <a:gd name="T49" fmla="*/ 9 h 107"/>
                <a:gd name="T50" fmla="*/ 36 w 65"/>
                <a:gd name="T51" fmla="*/ 14 h 107"/>
                <a:gd name="T52" fmla="*/ 28 w 65"/>
                <a:gd name="T53" fmla="*/ 22 h 107"/>
                <a:gd name="T54" fmla="*/ 22 w 65"/>
                <a:gd name="T55" fmla="*/ 30 h 107"/>
                <a:gd name="T56" fmla="*/ 16 w 65"/>
                <a:gd name="T57" fmla="*/ 38 h 107"/>
                <a:gd name="T58" fmla="*/ 12 w 65"/>
                <a:gd name="T59" fmla="*/ 47 h 107"/>
                <a:gd name="T60" fmla="*/ 8 w 65"/>
                <a:gd name="T61" fmla="*/ 55 h 107"/>
                <a:gd name="T62" fmla="*/ 6 w 65"/>
                <a:gd name="T63" fmla="*/ 64 h 107"/>
                <a:gd name="T64" fmla="*/ 4 w 65"/>
                <a:gd name="T65" fmla="*/ 72 h 107"/>
                <a:gd name="T66" fmla="*/ 3 w 65"/>
                <a:gd name="T67" fmla="*/ 80 h 107"/>
                <a:gd name="T68" fmla="*/ 2 w 65"/>
                <a:gd name="T69" fmla="*/ 87 h 107"/>
                <a:gd name="T70" fmla="*/ 1 w 65"/>
                <a:gd name="T71" fmla="*/ 92 h 107"/>
                <a:gd name="T72" fmla="*/ 0 w 65"/>
                <a:gd name="T73" fmla="*/ 97 h 10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7"/>
                <a:gd name="T113" fmla="*/ 65 w 65"/>
                <a:gd name="T114" fmla="*/ 107 h 10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7">
                  <a:moveTo>
                    <a:pt x="0" y="97"/>
                  </a:moveTo>
                  <a:lnTo>
                    <a:pt x="0" y="100"/>
                  </a:lnTo>
                  <a:lnTo>
                    <a:pt x="1" y="102"/>
                  </a:lnTo>
                  <a:lnTo>
                    <a:pt x="1" y="104"/>
                  </a:lnTo>
                  <a:lnTo>
                    <a:pt x="3" y="105"/>
                  </a:lnTo>
                  <a:lnTo>
                    <a:pt x="6" y="107"/>
                  </a:lnTo>
                  <a:lnTo>
                    <a:pt x="11" y="107"/>
                  </a:lnTo>
                  <a:lnTo>
                    <a:pt x="17" y="104"/>
                  </a:lnTo>
                  <a:lnTo>
                    <a:pt x="24" y="100"/>
                  </a:lnTo>
                  <a:lnTo>
                    <a:pt x="30" y="96"/>
                  </a:lnTo>
                  <a:lnTo>
                    <a:pt x="38" y="89"/>
                  </a:lnTo>
                  <a:lnTo>
                    <a:pt x="45" y="80"/>
                  </a:lnTo>
                  <a:lnTo>
                    <a:pt x="51" y="71"/>
                  </a:lnTo>
                  <a:lnTo>
                    <a:pt x="57" y="61"/>
                  </a:lnTo>
                  <a:lnTo>
                    <a:pt x="61" y="52"/>
                  </a:lnTo>
                  <a:lnTo>
                    <a:pt x="64" y="40"/>
                  </a:lnTo>
                  <a:lnTo>
                    <a:pt x="65" y="27"/>
                  </a:lnTo>
                  <a:lnTo>
                    <a:pt x="64" y="15"/>
                  </a:lnTo>
                  <a:lnTo>
                    <a:pt x="61" y="2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5" y="1"/>
                  </a:lnTo>
                  <a:lnTo>
                    <a:pt x="49" y="3"/>
                  </a:lnTo>
                  <a:lnTo>
                    <a:pt x="42" y="9"/>
                  </a:lnTo>
                  <a:lnTo>
                    <a:pt x="36" y="14"/>
                  </a:lnTo>
                  <a:lnTo>
                    <a:pt x="28" y="22"/>
                  </a:lnTo>
                  <a:lnTo>
                    <a:pt x="22" y="30"/>
                  </a:lnTo>
                  <a:lnTo>
                    <a:pt x="16" y="38"/>
                  </a:lnTo>
                  <a:lnTo>
                    <a:pt x="12" y="47"/>
                  </a:lnTo>
                  <a:lnTo>
                    <a:pt x="8" y="55"/>
                  </a:lnTo>
                  <a:lnTo>
                    <a:pt x="6" y="64"/>
                  </a:lnTo>
                  <a:lnTo>
                    <a:pt x="4" y="72"/>
                  </a:lnTo>
                  <a:lnTo>
                    <a:pt x="3" y="80"/>
                  </a:lnTo>
                  <a:lnTo>
                    <a:pt x="2" y="87"/>
                  </a:lnTo>
                  <a:lnTo>
                    <a:pt x="1" y="92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19" name="Freeform 1257"/>
            <p:cNvSpPr>
              <a:spLocks/>
            </p:cNvSpPr>
            <p:nvPr/>
          </p:nvSpPr>
          <p:spPr bwMode="auto">
            <a:xfrm>
              <a:off x="5436" y="2760"/>
              <a:ext cx="74" cy="111"/>
            </a:xfrm>
            <a:custGeom>
              <a:avLst/>
              <a:gdLst>
                <a:gd name="T0" fmla="*/ 62 w 74"/>
                <a:gd name="T1" fmla="*/ 2 h 111"/>
                <a:gd name="T2" fmla="*/ 65 w 74"/>
                <a:gd name="T3" fmla="*/ 14 h 111"/>
                <a:gd name="T4" fmla="*/ 66 w 74"/>
                <a:gd name="T5" fmla="*/ 26 h 111"/>
                <a:gd name="T6" fmla="*/ 64 w 74"/>
                <a:gd name="T7" fmla="*/ 37 h 111"/>
                <a:gd name="T8" fmla="*/ 62 w 74"/>
                <a:gd name="T9" fmla="*/ 48 h 111"/>
                <a:gd name="T10" fmla="*/ 58 w 74"/>
                <a:gd name="T11" fmla="*/ 58 h 111"/>
                <a:gd name="T12" fmla="*/ 52 w 74"/>
                <a:gd name="T13" fmla="*/ 68 h 111"/>
                <a:gd name="T14" fmla="*/ 46 w 74"/>
                <a:gd name="T15" fmla="*/ 77 h 111"/>
                <a:gd name="T16" fmla="*/ 40 w 74"/>
                <a:gd name="T17" fmla="*/ 85 h 111"/>
                <a:gd name="T18" fmla="*/ 33 w 74"/>
                <a:gd name="T19" fmla="*/ 90 h 111"/>
                <a:gd name="T20" fmla="*/ 26 w 74"/>
                <a:gd name="T21" fmla="*/ 96 h 111"/>
                <a:gd name="T22" fmla="*/ 21 w 74"/>
                <a:gd name="T23" fmla="*/ 99 h 111"/>
                <a:gd name="T24" fmla="*/ 15 w 74"/>
                <a:gd name="T25" fmla="*/ 101 h 111"/>
                <a:gd name="T26" fmla="*/ 12 w 74"/>
                <a:gd name="T27" fmla="*/ 101 h 111"/>
                <a:gd name="T28" fmla="*/ 10 w 74"/>
                <a:gd name="T29" fmla="*/ 100 h 111"/>
                <a:gd name="T30" fmla="*/ 10 w 74"/>
                <a:gd name="T31" fmla="*/ 101 h 111"/>
                <a:gd name="T32" fmla="*/ 10 w 74"/>
                <a:gd name="T33" fmla="*/ 100 h 111"/>
                <a:gd name="T34" fmla="*/ 9 w 74"/>
                <a:gd name="T35" fmla="*/ 99 h 111"/>
                <a:gd name="T36" fmla="*/ 9 w 74"/>
                <a:gd name="T37" fmla="*/ 97 h 111"/>
                <a:gd name="T38" fmla="*/ 0 w 74"/>
                <a:gd name="T39" fmla="*/ 96 h 111"/>
                <a:gd name="T40" fmla="*/ 0 w 74"/>
                <a:gd name="T41" fmla="*/ 99 h 111"/>
                <a:gd name="T42" fmla="*/ 1 w 74"/>
                <a:gd name="T43" fmla="*/ 102 h 111"/>
                <a:gd name="T44" fmla="*/ 3 w 74"/>
                <a:gd name="T45" fmla="*/ 106 h 111"/>
                <a:gd name="T46" fmla="*/ 6 w 74"/>
                <a:gd name="T47" fmla="*/ 109 h 111"/>
                <a:gd name="T48" fmla="*/ 11 w 74"/>
                <a:gd name="T49" fmla="*/ 111 h 111"/>
                <a:gd name="T50" fmla="*/ 17 w 74"/>
                <a:gd name="T51" fmla="*/ 110 h 111"/>
                <a:gd name="T52" fmla="*/ 24 w 74"/>
                <a:gd name="T53" fmla="*/ 108 h 111"/>
                <a:gd name="T54" fmla="*/ 31 w 74"/>
                <a:gd name="T55" fmla="*/ 103 h 111"/>
                <a:gd name="T56" fmla="*/ 39 w 74"/>
                <a:gd name="T57" fmla="*/ 98 h 111"/>
                <a:gd name="T58" fmla="*/ 46 w 74"/>
                <a:gd name="T59" fmla="*/ 91 h 111"/>
                <a:gd name="T60" fmla="*/ 53 w 74"/>
                <a:gd name="T61" fmla="*/ 82 h 111"/>
                <a:gd name="T62" fmla="*/ 60 w 74"/>
                <a:gd name="T63" fmla="*/ 74 h 111"/>
                <a:gd name="T64" fmla="*/ 65 w 74"/>
                <a:gd name="T65" fmla="*/ 63 h 111"/>
                <a:gd name="T66" fmla="*/ 70 w 74"/>
                <a:gd name="T67" fmla="*/ 52 h 111"/>
                <a:gd name="T68" fmla="*/ 73 w 74"/>
                <a:gd name="T69" fmla="*/ 40 h 111"/>
                <a:gd name="T70" fmla="*/ 74 w 74"/>
                <a:gd name="T71" fmla="*/ 26 h 111"/>
                <a:gd name="T72" fmla="*/ 73 w 74"/>
                <a:gd name="T73" fmla="*/ 13 h 111"/>
                <a:gd name="T74" fmla="*/ 70 w 74"/>
                <a:gd name="T75" fmla="*/ 0 h 111"/>
                <a:gd name="T76" fmla="*/ 62 w 74"/>
                <a:gd name="T77" fmla="*/ 2 h 1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4"/>
                <a:gd name="T118" fmla="*/ 0 h 111"/>
                <a:gd name="T119" fmla="*/ 74 w 74"/>
                <a:gd name="T120" fmla="*/ 111 h 1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4" h="111">
                  <a:moveTo>
                    <a:pt x="62" y="2"/>
                  </a:moveTo>
                  <a:lnTo>
                    <a:pt x="65" y="14"/>
                  </a:lnTo>
                  <a:lnTo>
                    <a:pt x="66" y="26"/>
                  </a:lnTo>
                  <a:lnTo>
                    <a:pt x="64" y="37"/>
                  </a:lnTo>
                  <a:lnTo>
                    <a:pt x="62" y="48"/>
                  </a:lnTo>
                  <a:lnTo>
                    <a:pt x="58" y="58"/>
                  </a:lnTo>
                  <a:lnTo>
                    <a:pt x="52" y="68"/>
                  </a:lnTo>
                  <a:lnTo>
                    <a:pt x="46" y="77"/>
                  </a:lnTo>
                  <a:lnTo>
                    <a:pt x="40" y="85"/>
                  </a:lnTo>
                  <a:lnTo>
                    <a:pt x="33" y="90"/>
                  </a:lnTo>
                  <a:lnTo>
                    <a:pt x="26" y="96"/>
                  </a:lnTo>
                  <a:lnTo>
                    <a:pt x="21" y="99"/>
                  </a:lnTo>
                  <a:lnTo>
                    <a:pt x="15" y="101"/>
                  </a:lnTo>
                  <a:lnTo>
                    <a:pt x="12" y="101"/>
                  </a:lnTo>
                  <a:lnTo>
                    <a:pt x="10" y="100"/>
                  </a:lnTo>
                  <a:lnTo>
                    <a:pt x="10" y="101"/>
                  </a:lnTo>
                  <a:lnTo>
                    <a:pt x="10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0" y="96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3" y="106"/>
                  </a:lnTo>
                  <a:lnTo>
                    <a:pt x="6" y="109"/>
                  </a:lnTo>
                  <a:lnTo>
                    <a:pt x="11" y="111"/>
                  </a:lnTo>
                  <a:lnTo>
                    <a:pt x="17" y="110"/>
                  </a:lnTo>
                  <a:lnTo>
                    <a:pt x="24" y="108"/>
                  </a:lnTo>
                  <a:lnTo>
                    <a:pt x="31" y="103"/>
                  </a:lnTo>
                  <a:lnTo>
                    <a:pt x="39" y="98"/>
                  </a:lnTo>
                  <a:lnTo>
                    <a:pt x="46" y="91"/>
                  </a:lnTo>
                  <a:lnTo>
                    <a:pt x="53" y="82"/>
                  </a:lnTo>
                  <a:lnTo>
                    <a:pt x="60" y="74"/>
                  </a:lnTo>
                  <a:lnTo>
                    <a:pt x="65" y="63"/>
                  </a:lnTo>
                  <a:lnTo>
                    <a:pt x="70" y="52"/>
                  </a:lnTo>
                  <a:lnTo>
                    <a:pt x="73" y="40"/>
                  </a:lnTo>
                  <a:lnTo>
                    <a:pt x="74" y="26"/>
                  </a:lnTo>
                  <a:lnTo>
                    <a:pt x="73" y="13"/>
                  </a:lnTo>
                  <a:lnTo>
                    <a:pt x="70" y="0"/>
                  </a:lnTo>
                  <a:lnTo>
                    <a:pt x="62" y="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20" name="Freeform 1258"/>
            <p:cNvSpPr>
              <a:spLocks/>
            </p:cNvSpPr>
            <p:nvPr/>
          </p:nvSpPr>
          <p:spPr bwMode="auto">
            <a:xfrm>
              <a:off x="5453" y="2755"/>
              <a:ext cx="53" cy="46"/>
            </a:xfrm>
            <a:custGeom>
              <a:avLst/>
              <a:gdLst>
                <a:gd name="T0" fmla="*/ 8 w 53"/>
                <a:gd name="T1" fmla="*/ 46 h 46"/>
                <a:gd name="T2" fmla="*/ 13 w 53"/>
                <a:gd name="T3" fmla="*/ 37 h 46"/>
                <a:gd name="T4" fmla="*/ 19 w 53"/>
                <a:gd name="T5" fmla="*/ 29 h 46"/>
                <a:gd name="T6" fmla="*/ 27 w 53"/>
                <a:gd name="T7" fmla="*/ 22 h 46"/>
                <a:gd name="T8" fmla="*/ 33 w 53"/>
                <a:gd name="T9" fmla="*/ 16 h 46"/>
                <a:gd name="T10" fmla="*/ 39 w 53"/>
                <a:gd name="T11" fmla="*/ 12 h 46"/>
                <a:gd name="T12" fmla="*/ 44 w 53"/>
                <a:gd name="T13" fmla="*/ 9 h 46"/>
                <a:gd name="T14" fmla="*/ 46 w 53"/>
                <a:gd name="T15" fmla="*/ 8 h 46"/>
                <a:gd name="T16" fmla="*/ 45 w 53"/>
                <a:gd name="T17" fmla="*/ 8 h 46"/>
                <a:gd name="T18" fmla="*/ 45 w 53"/>
                <a:gd name="T19" fmla="*/ 7 h 46"/>
                <a:gd name="T20" fmla="*/ 53 w 53"/>
                <a:gd name="T21" fmla="*/ 5 h 46"/>
                <a:gd name="T22" fmla="*/ 51 w 53"/>
                <a:gd name="T23" fmla="*/ 2 h 46"/>
                <a:gd name="T24" fmla="*/ 47 w 53"/>
                <a:gd name="T25" fmla="*/ 0 h 46"/>
                <a:gd name="T26" fmla="*/ 44 w 53"/>
                <a:gd name="T27" fmla="*/ 0 h 46"/>
                <a:gd name="T28" fmla="*/ 41 w 53"/>
                <a:gd name="T29" fmla="*/ 1 h 46"/>
                <a:gd name="T30" fmla="*/ 34 w 53"/>
                <a:gd name="T31" fmla="*/ 4 h 46"/>
                <a:gd name="T32" fmla="*/ 28 w 53"/>
                <a:gd name="T33" fmla="*/ 8 h 46"/>
                <a:gd name="T34" fmla="*/ 20 w 53"/>
                <a:gd name="T35" fmla="*/ 15 h 46"/>
                <a:gd name="T36" fmla="*/ 13 w 53"/>
                <a:gd name="T37" fmla="*/ 23 h 46"/>
                <a:gd name="T38" fmla="*/ 7 w 53"/>
                <a:gd name="T39" fmla="*/ 31 h 46"/>
                <a:gd name="T40" fmla="*/ 0 w 53"/>
                <a:gd name="T41" fmla="*/ 40 h 46"/>
                <a:gd name="T42" fmla="*/ 8 w 53"/>
                <a:gd name="T43" fmla="*/ 46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46"/>
                <a:gd name="T68" fmla="*/ 53 w 53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46">
                  <a:moveTo>
                    <a:pt x="8" y="46"/>
                  </a:moveTo>
                  <a:lnTo>
                    <a:pt x="13" y="37"/>
                  </a:lnTo>
                  <a:lnTo>
                    <a:pt x="19" y="29"/>
                  </a:lnTo>
                  <a:lnTo>
                    <a:pt x="27" y="22"/>
                  </a:lnTo>
                  <a:lnTo>
                    <a:pt x="33" y="16"/>
                  </a:lnTo>
                  <a:lnTo>
                    <a:pt x="39" y="12"/>
                  </a:lnTo>
                  <a:lnTo>
                    <a:pt x="44" y="9"/>
                  </a:lnTo>
                  <a:lnTo>
                    <a:pt x="46" y="8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53" y="5"/>
                  </a:lnTo>
                  <a:lnTo>
                    <a:pt x="51" y="2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1" y="1"/>
                  </a:lnTo>
                  <a:lnTo>
                    <a:pt x="34" y="4"/>
                  </a:lnTo>
                  <a:lnTo>
                    <a:pt x="28" y="8"/>
                  </a:lnTo>
                  <a:lnTo>
                    <a:pt x="20" y="15"/>
                  </a:lnTo>
                  <a:lnTo>
                    <a:pt x="13" y="23"/>
                  </a:lnTo>
                  <a:lnTo>
                    <a:pt x="7" y="31"/>
                  </a:lnTo>
                  <a:lnTo>
                    <a:pt x="0" y="40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21" name="Freeform 1259"/>
            <p:cNvSpPr>
              <a:spLocks/>
            </p:cNvSpPr>
            <p:nvPr/>
          </p:nvSpPr>
          <p:spPr bwMode="auto">
            <a:xfrm>
              <a:off x="5436" y="2795"/>
              <a:ext cx="25" cy="62"/>
            </a:xfrm>
            <a:custGeom>
              <a:avLst/>
              <a:gdLst>
                <a:gd name="T0" fmla="*/ 9 w 25"/>
                <a:gd name="T1" fmla="*/ 62 h 62"/>
                <a:gd name="T2" fmla="*/ 10 w 25"/>
                <a:gd name="T3" fmla="*/ 57 h 62"/>
                <a:gd name="T4" fmla="*/ 11 w 25"/>
                <a:gd name="T5" fmla="*/ 51 h 62"/>
                <a:gd name="T6" fmla="*/ 12 w 25"/>
                <a:gd name="T7" fmla="*/ 44 h 62"/>
                <a:gd name="T8" fmla="*/ 13 w 25"/>
                <a:gd name="T9" fmla="*/ 36 h 62"/>
                <a:gd name="T10" fmla="*/ 15 w 25"/>
                <a:gd name="T11" fmla="*/ 29 h 62"/>
                <a:gd name="T12" fmla="*/ 17 w 25"/>
                <a:gd name="T13" fmla="*/ 21 h 62"/>
                <a:gd name="T14" fmla="*/ 21 w 25"/>
                <a:gd name="T15" fmla="*/ 12 h 62"/>
                <a:gd name="T16" fmla="*/ 25 w 25"/>
                <a:gd name="T17" fmla="*/ 6 h 62"/>
                <a:gd name="T18" fmla="*/ 17 w 25"/>
                <a:gd name="T19" fmla="*/ 0 h 62"/>
                <a:gd name="T20" fmla="*/ 13 w 25"/>
                <a:gd name="T21" fmla="*/ 9 h 62"/>
                <a:gd name="T22" fmla="*/ 10 w 25"/>
                <a:gd name="T23" fmla="*/ 18 h 62"/>
                <a:gd name="T24" fmla="*/ 7 w 25"/>
                <a:gd name="T25" fmla="*/ 27 h 62"/>
                <a:gd name="T26" fmla="*/ 5 w 25"/>
                <a:gd name="T27" fmla="*/ 35 h 62"/>
                <a:gd name="T28" fmla="*/ 3 w 25"/>
                <a:gd name="T29" fmla="*/ 43 h 62"/>
                <a:gd name="T30" fmla="*/ 1 w 25"/>
                <a:gd name="T31" fmla="*/ 50 h 62"/>
                <a:gd name="T32" fmla="*/ 1 w 25"/>
                <a:gd name="T33" fmla="*/ 56 h 62"/>
                <a:gd name="T34" fmla="*/ 0 w 25"/>
                <a:gd name="T35" fmla="*/ 61 h 62"/>
                <a:gd name="T36" fmla="*/ 9 w 25"/>
                <a:gd name="T37" fmla="*/ 62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"/>
                <a:gd name="T58" fmla="*/ 0 h 62"/>
                <a:gd name="T59" fmla="*/ 25 w 25"/>
                <a:gd name="T60" fmla="*/ 62 h 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" h="62">
                  <a:moveTo>
                    <a:pt x="9" y="62"/>
                  </a:moveTo>
                  <a:lnTo>
                    <a:pt x="10" y="57"/>
                  </a:lnTo>
                  <a:lnTo>
                    <a:pt x="11" y="51"/>
                  </a:lnTo>
                  <a:lnTo>
                    <a:pt x="12" y="44"/>
                  </a:lnTo>
                  <a:lnTo>
                    <a:pt x="13" y="36"/>
                  </a:lnTo>
                  <a:lnTo>
                    <a:pt x="15" y="29"/>
                  </a:lnTo>
                  <a:lnTo>
                    <a:pt x="17" y="21"/>
                  </a:lnTo>
                  <a:lnTo>
                    <a:pt x="21" y="12"/>
                  </a:lnTo>
                  <a:lnTo>
                    <a:pt x="25" y="6"/>
                  </a:lnTo>
                  <a:lnTo>
                    <a:pt x="17" y="0"/>
                  </a:lnTo>
                  <a:lnTo>
                    <a:pt x="13" y="9"/>
                  </a:lnTo>
                  <a:lnTo>
                    <a:pt x="10" y="18"/>
                  </a:lnTo>
                  <a:lnTo>
                    <a:pt x="7" y="27"/>
                  </a:lnTo>
                  <a:lnTo>
                    <a:pt x="5" y="35"/>
                  </a:lnTo>
                  <a:lnTo>
                    <a:pt x="3" y="43"/>
                  </a:lnTo>
                  <a:lnTo>
                    <a:pt x="1" y="50"/>
                  </a:lnTo>
                  <a:lnTo>
                    <a:pt x="1" y="56"/>
                  </a:lnTo>
                  <a:lnTo>
                    <a:pt x="0" y="61"/>
                  </a:lnTo>
                  <a:lnTo>
                    <a:pt x="9" y="62"/>
                  </a:lnTo>
                  <a:close/>
                </a:path>
              </a:pathLst>
            </a:custGeom>
            <a:solidFill>
              <a:srgbClr val="BF8D07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22" name="Freeform 1260"/>
            <p:cNvSpPr>
              <a:spLocks/>
            </p:cNvSpPr>
            <p:nvPr/>
          </p:nvSpPr>
          <p:spPr bwMode="auto">
            <a:xfrm>
              <a:off x="301" y="1694"/>
              <a:ext cx="65" cy="106"/>
            </a:xfrm>
            <a:custGeom>
              <a:avLst/>
              <a:gdLst>
                <a:gd name="T0" fmla="*/ 65 w 65"/>
                <a:gd name="T1" fmla="*/ 96 h 106"/>
                <a:gd name="T2" fmla="*/ 65 w 65"/>
                <a:gd name="T3" fmla="*/ 100 h 106"/>
                <a:gd name="T4" fmla="*/ 65 w 65"/>
                <a:gd name="T5" fmla="*/ 102 h 106"/>
                <a:gd name="T6" fmla="*/ 64 w 65"/>
                <a:gd name="T7" fmla="*/ 104 h 106"/>
                <a:gd name="T8" fmla="*/ 63 w 65"/>
                <a:gd name="T9" fmla="*/ 105 h 106"/>
                <a:gd name="T10" fmla="*/ 59 w 65"/>
                <a:gd name="T11" fmla="*/ 106 h 106"/>
                <a:gd name="T12" fmla="*/ 54 w 65"/>
                <a:gd name="T13" fmla="*/ 106 h 106"/>
                <a:gd name="T14" fmla="*/ 48 w 65"/>
                <a:gd name="T15" fmla="*/ 104 h 106"/>
                <a:gd name="T16" fmla="*/ 41 w 65"/>
                <a:gd name="T17" fmla="*/ 100 h 106"/>
                <a:gd name="T18" fmla="*/ 35 w 65"/>
                <a:gd name="T19" fmla="*/ 95 h 106"/>
                <a:gd name="T20" fmla="*/ 27 w 65"/>
                <a:gd name="T21" fmla="*/ 89 h 106"/>
                <a:gd name="T22" fmla="*/ 21 w 65"/>
                <a:gd name="T23" fmla="*/ 80 h 106"/>
                <a:gd name="T24" fmla="*/ 15 w 65"/>
                <a:gd name="T25" fmla="*/ 71 h 106"/>
                <a:gd name="T26" fmla="*/ 8 w 65"/>
                <a:gd name="T27" fmla="*/ 61 h 106"/>
                <a:gd name="T28" fmla="*/ 4 w 65"/>
                <a:gd name="T29" fmla="*/ 50 h 106"/>
                <a:gd name="T30" fmla="*/ 2 w 65"/>
                <a:gd name="T31" fmla="*/ 39 h 106"/>
                <a:gd name="T32" fmla="*/ 0 w 65"/>
                <a:gd name="T33" fmla="*/ 27 h 106"/>
                <a:gd name="T34" fmla="*/ 1 w 65"/>
                <a:gd name="T35" fmla="*/ 15 h 106"/>
                <a:gd name="T36" fmla="*/ 4 w 65"/>
                <a:gd name="T37" fmla="*/ 2 h 106"/>
                <a:gd name="T38" fmla="*/ 5 w 65"/>
                <a:gd name="T39" fmla="*/ 1 h 106"/>
                <a:gd name="T40" fmla="*/ 6 w 65"/>
                <a:gd name="T41" fmla="*/ 0 h 106"/>
                <a:gd name="T42" fmla="*/ 8 w 65"/>
                <a:gd name="T43" fmla="*/ 0 h 106"/>
                <a:gd name="T44" fmla="*/ 10 w 65"/>
                <a:gd name="T45" fmla="*/ 1 h 106"/>
                <a:gd name="T46" fmla="*/ 17 w 65"/>
                <a:gd name="T47" fmla="*/ 3 h 106"/>
                <a:gd name="T48" fmla="*/ 23 w 65"/>
                <a:gd name="T49" fmla="*/ 9 h 106"/>
                <a:gd name="T50" fmla="*/ 29 w 65"/>
                <a:gd name="T51" fmla="*/ 14 h 106"/>
                <a:gd name="T52" fmla="*/ 37 w 65"/>
                <a:gd name="T53" fmla="*/ 22 h 106"/>
                <a:gd name="T54" fmla="*/ 43 w 65"/>
                <a:gd name="T55" fmla="*/ 30 h 106"/>
                <a:gd name="T56" fmla="*/ 49 w 65"/>
                <a:gd name="T57" fmla="*/ 38 h 106"/>
                <a:gd name="T58" fmla="*/ 54 w 65"/>
                <a:gd name="T59" fmla="*/ 47 h 106"/>
                <a:gd name="T60" fmla="*/ 57 w 65"/>
                <a:gd name="T61" fmla="*/ 55 h 106"/>
                <a:gd name="T62" fmla="*/ 59 w 65"/>
                <a:gd name="T63" fmla="*/ 64 h 106"/>
                <a:gd name="T64" fmla="*/ 61 w 65"/>
                <a:gd name="T65" fmla="*/ 72 h 106"/>
                <a:gd name="T66" fmla="*/ 63 w 65"/>
                <a:gd name="T67" fmla="*/ 80 h 106"/>
                <a:gd name="T68" fmla="*/ 64 w 65"/>
                <a:gd name="T69" fmla="*/ 87 h 106"/>
                <a:gd name="T70" fmla="*/ 64 w 65"/>
                <a:gd name="T71" fmla="*/ 92 h 106"/>
                <a:gd name="T72" fmla="*/ 65 w 65"/>
                <a:gd name="T73" fmla="*/ 96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106"/>
                <a:gd name="T113" fmla="*/ 65 w 65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106">
                  <a:moveTo>
                    <a:pt x="65" y="96"/>
                  </a:moveTo>
                  <a:lnTo>
                    <a:pt x="65" y="100"/>
                  </a:lnTo>
                  <a:lnTo>
                    <a:pt x="65" y="102"/>
                  </a:lnTo>
                  <a:lnTo>
                    <a:pt x="64" y="104"/>
                  </a:lnTo>
                  <a:lnTo>
                    <a:pt x="63" y="105"/>
                  </a:lnTo>
                  <a:lnTo>
                    <a:pt x="59" y="106"/>
                  </a:lnTo>
                  <a:lnTo>
                    <a:pt x="54" y="106"/>
                  </a:lnTo>
                  <a:lnTo>
                    <a:pt x="48" y="104"/>
                  </a:lnTo>
                  <a:lnTo>
                    <a:pt x="41" y="100"/>
                  </a:lnTo>
                  <a:lnTo>
                    <a:pt x="35" y="95"/>
                  </a:lnTo>
                  <a:lnTo>
                    <a:pt x="27" y="89"/>
                  </a:lnTo>
                  <a:lnTo>
                    <a:pt x="21" y="80"/>
                  </a:lnTo>
                  <a:lnTo>
                    <a:pt x="15" y="71"/>
                  </a:lnTo>
                  <a:lnTo>
                    <a:pt x="8" y="61"/>
                  </a:lnTo>
                  <a:lnTo>
                    <a:pt x="4" y="50"/>
                  </a:lnTo>
                  <a:lnTo>
                    <a:pt x="2" y="39"/>
                  </a:lnTo>
                  <a:lnTo>
                    <a:pt x="0" y="27"/>
                  </a:lnTo>
                  <a:lnTo>
                    <a:pt x="1" y="15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7" y="3"/>
                  </a:lnTo>
                  <a:lnTo>
                    <a:pt x="23" y="9"/>
                  </a:lnTo>
                  <a:lnTo>
                    <a:pt x="29" y="14"/>
                  </a:lnTo>
                  <a:lnTo>
                    <a:pt x="37" y="22"/>
                  </a:lnTo>
                  <a:lnTo>
                    <a:pt x="43" y="30"/>
                  </a:lnTo>
                  <a:lnTo>
                    <a:pt x="49" y="38"/>
                  </a:lnTo>
                  <a:lnTo>
                    <a:pt x="54" y="47"/>
                  </a:lnTo>
                  <a:lnTo>
                    <a:pt x="57" y="55"/>
                  </a:lnTo>
                  <a:lnTo>
                    <a:pt x="59" y="64"/>
                  </a:lnTo>
                  <a:lnTo>
                    <a:pt x="61" y="72"/>
                  </a:lnTo>
                  <a:lnTo>
                    <a:pt x="63" y="80"/>
                  </a:lnTo>
                  <a:lnTo>
                    <a:pt x="64" y="87"/>
                  </a:lnTo>
                  <a:lnTo>
                    <a:pt x="64" y="92"/>
                  </a:lnTo>
                  <a:lnTo>
                    <a:pt x="65" y="9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b="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421" name="Rectangle 1261"/>
          <p:cNvSpPr>
            <a:spLocks noChangeArrowheads="1"/>
          </p:cNvSpPr>
          <p:nvPr/>
        </p:nvSpPr>
        <p:spPr bwMode="auto">
          <a:xfrm>
            <a:off x="539750" y="533400"/>
            <a:ext cx="8064500" cy="9509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pt-BR" sz="4800" b="0">
                <a:solidFill>
                  <a:srgbClr val="000066"/>
                </a:solidFill>
              </a:rPr>
              <a:t>“A MARINHA DO BRASIL”</a:t>
            </a:r>
            <a:endParaRPr lang="pt-BR" sz="6000" b="0">
              <a:solidFill>
                <a:srgbClr val="FFFF00"/>
              </a:solidFill>
            </a:endParaRPr>
          </a:p>
        </p:txBody>
      </p:sp>
      <p:sp>
        <p:nvSpPr>
          <p:cNvPr id="15422" name="Text Box 1262"/>
          <p:cNvSpPr txBox="1">
            <a:spLocks noChangeArrowheads="1"/>
          </p:cNvSpPr>
          <p:nvPr/>
        </p:nvSpPr>
        <p:spPr bwMode="auto">
          <a:xfrm>
            <a:off x="611188" y="3913188"/>
            <a:ext cx="76327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b="0" dirty="0" smtClean="0">
                <a:solidFill>
                  <a:srgbClr val="000066"/>
                </a:solidFill>
              </a:rPr>
              <a:t>Almirante de Esquadra Leal Ferreira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dirty="0" smtClean="0">
                <a:solidFill>
                  <a:srgbClr val="000066"/>
                </a:solidFill>
              </a:rPr>
              <a:t>Comandante da Marinha </a:t>
            </a:r>
            <a:endParaRPr lang="pt-BR" b="0" dirty="0">
              <a:solidFill>
                <a:srgbClr val="000066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t-BR" sz="2800" dirty="0" smtClean="0">
                <a:solidFill>
                  <a:srgbClr val="000066"/>
                </a:solidFill>
              </a:rPr>
              <a:t>25</a:t>
            </a:r>
            <a:r>
              <a:rPr lang="pt-BR" sz="2800" b="0" dirty="0" smtClean="0">
                <a:solidFill>
                  <a:srgbClr val="000066"/>
                </a:solidFill>
              </a:rPr>
              <a:t> de maio </a:t>
            </a:r>
            <a:r>
              <a:rPr lang="pt-BR" sz="2800" b="0" dirty="0">
                <a:solidFill>
                  <a:srgbClr val="000066"/>
                </a:solidFill>
              </a:rPr>
              <a:t>de </a:t>
            </a:r>
            <a:r>
              <a:rPr lang="pt-BR" sz="2800" b="0" dirty="0" smtClean="0">
                <a:solidFill>
                  <a:srgbClr val="000066"/>
                </a:solidFill>
              </a:rPr>
              <a:t>2017</a:t>
            </a:r>
            <a:endParaRPr lang="pt-BR" sz="2800" b="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762000" y="609600"/>
            <a:ext cx="7696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eaLnBrk="1" hangingPunct="1"/>
            <a:endParaRPr lang="en-US" sz="6400" b="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0539" y="1105819"/>
            <a:ext cx="6903648" cy="387928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ts val="2300"/>
              </a:lnSpc>
              <a:spcBef>
                <a:spcPts val="600"/>
              </a:spcBef>
              <a:buClr>
                <a:schemeClr val="accent1"/>
              </a:buClr>
              <a:buSzPct val="90000"/>
            </a:pPr>
            <a:r>
              <a:rPr lang="pt-BR" sz="2200" dirty="0" smtClean="0">
                <a:solidFill>
                  <a:schemeClr val="bg1"/>
                </a:solidFill>
                <a:cs typeface="Times New Roman" charset="0"/>
              </a:rPr>
              <a:t>REESTRUTURAÇÃO DE PESSOAL</a:t>
            </a:r>
            <a:endParaRPr lang="pt-BR" sz="22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743075" y="355570"/>
            <a:ext cx="63785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CONCEPÇÃO ESTRATÉGICA</a:t>
            </a:r>
            <a:endParaRPr lang="en-GB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777" name="4 CuadroTexto"/>
          <p:cNvSpPr txBox="1">
            <a:spLocks noChangeArrowheads="1"/>
          </p:cNvSpPr>
          <p:nvPr/>
        </p:nvSpPr>
        <p:spPr bwMode="auto">
          <a:xfrm>
            <a:off x="4932363" y="5148263"/>
            <a:ext cx="2232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pt-BR" sz="1800" dirty="0">
                <a:solidFill>
                  <a:schemeClr val="bg1"/>
                </a:solidFill>
              </a:rPr>
              <a:t>ATLÂNTICO SUL</a:t>
            </a:r>
            <a:endParaRPr lang="es-CL" sz="1800" dirty="0">
              <a:solidFill>
                <a:schemeClr val="bg1"/>
              </a:solidFill>
            </a:endParaRPr>
          </a:p>
        </p:txBody>
      </p:sp>
      <p:sp>
        <p:nvSpPr>
          <p:cNvPr id="32778" name="4 CuadroTexto"/>
          <p:cNvSpPr txBox="1">
            <a:spLocks noChangeArrowheads="1"/>
          </p:cNvSpPr>
          <p:nvPr/>
        </p:nvSpPr>
        <p:spPr bwMode="auto">
          <a:xfrm>
            <a:off x="2339975" y="3789363"/>
            <a:ext cx="2232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pt-BR" sz="1800" dirty="0" smtClean="0">
                <a:solidFill>
                  <a:schemeClr val="bg1"/>
                </a:solidFill>
              </a:rPr>
              <a:t>AZÔNIA</a:t>
            </a:r>
            <a:endParaRPr lang="es-CL" sz="1800" dirty="0">
              <a:solidFill>
                <a:schemeClr val="bg1"/>
              </a:solidFill>
            </a:endParaRPr>
          </a:p>
        </p:txBody>
      </p:sp>
      <p:sp>
        <p:nvSpPr>
          <p:cNvPr id="12" name="Espaço Reservado para Texto 3"/>
          <p:cNvSpPr txBox="1">
            <a:spLocks/>
          </p:cNvSpPr>
          <p:nvPr/>
        </p:nvSpPr>
        <p:spPr bwMode="auto">
          <a:xfrm>
            <a:off x="621310" y="4085657"/>
            <a:ext cx="8208035" cy="203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defTabSz="449263" rtl="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rgbClr val="002060"/>
                </a:solidFill>
              </a:rPr>
              <a:t>Captação dos Melhores Profissionais – Incentivos à Profissão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rgbClr val="002060"/>
                </a:solidFill>
              </a:rPr>
              <a:t>Redução de 12.000 militares (15% do efetivo) até 2030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rgbClr val="002060"/>
                </a:solidFill>
              </a:rPr>
              <a:t>Aumento na proporção de militares temporários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13" name="Espaço Reservado para Tabela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737718"/>
              </p:ext>
            </p:extLst>
          </p:nvPr>
        </p:nvGraphicFramePr>
        <p:xfrm>
          <a:off x="1199074" y="1631949"/>
          <a:ext cx="6922575" cy="2218680"/>
        </p:xfrm>
        <a:graphic>
          <a:graphicData uri="http://schemas.openxmlformats.org/drawingml/2006/table">
            <a:tbl>
              <a:tblPr firstRow="1" bandRow="1"/>
              <a:tblGrid>
                <a:gridCol w="1481349"/>
                <a:gridCol w="2935373"/>
                <a:gridCol w="2505853"/>
              </a:tblGrid>
              <a:tr h="48132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pt-BR" sz="1400" b="1" i="0" u="none" strike="noStrike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 pitchFamily="2"/>
                          <a:ea typeface="Courier New" pitchFamily="49"/>
                          <a:cs typeface="Courier New" pitchFamily="49"/>
                        </a:rPr>
                        <a:t>CATEGORIA</a:t>
                      </a:r>
                    </a:p>
                  </a:txBody>
                  <a:tcPr anchor="ctr">
                    <a:gradFill>
                      <a:gsLst>
                        <a:gs pos="55500">
                          <a:schemeClr val="bg1">
                            <a:lumMod val="75000"/>
                          </a:schemeClr>
                        </a:gs>
                        <a:gs pos="37000">
                          <a:schemeClr val="bg1">
                            <a:lumMod val="75000"/>
                          </a:schemeClr>
                        </a:gs>
                        <a:gs pos="0">
                          <a:schemeClr val="bg1">
                            <a:lumMod val="75000"/>
                          </a:schemeClr>
                        </a:gs>
                        <a:gs pos="74000">
                          <a:schemeClr val="bg1">
                            <a:lumMod val="85000"/>
                          </a:schemeClr>
                        </a:gs>
                        <a:gs pos="83000">
                          <a:schemeClr val="bg1">
                            <a:lumMod val="85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pt-BR" sz="1400" b="1" i="0" u="none" strike="noStrike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 pitchFamily="2"/>
                          <a:ea typeface="Courier New" pitchFamily="49"/>
                          <a:cs typeface="Courier New" pitchFamily="49"/>
                        </a:rPr>
                        <a:t>MILITARES DE CARREIRA</a:t>
                      </a:r>
                    </a:p>
                  </a:txBody>
                  <a:tcPr anchor="ctr">
                    <a:gradFill>
                      <a:gsLst>
                        <a:gs pos="55500">
                          <a:schemeClr val="bg1">
                            <a:lumMod val="75000"/>
                          </a:schemeClr>
                        </a:gs>
                        <a:gs pos="37000">
                          <a:schemeClr val="bg1">
                            <a:lumMod val="75000"/>
                          </a:schemeClr>
                        </a:gs>
                        <a:gs pos="0">
                          <a:schemeClr val="bg1">
                            <a:lumMod val="75000"/>
                          </a:schemeClr>
                        </a:gs>
                        <a:gs pos="74000">
                          <a:schemeClr val="bg1">
                            <a:lumMod val="85000"/>
                          </a:schemeClr>
                        </a:gs>
                        <a:gs pos="83000">
                          <a:schemeClr val="bg1">
                            <a:lumMod val="85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  <a:defRPr sz="1200"/>
                      </a:pPr>
                      <a:r>
                        <a:rPr lang="pt-BR" sz="1400" b="1" i="0" u="none" strike="noStrike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 pitchFamily="2"/>
                          <a:ea typeface="Courier New" pitchFamily="49"/>
                          <a:cs typeface="Courier New" pitchFamily="49"/>
                        </a:rPr>
                        <a:t>TEMPORÁRIOS</a:t>
                      </a:r>
                    </a:p>
                  </a:txBody>
                  <a:tcPr anchor="ctr">
                    <a:gradFill>
                      <a:gsLst>
                        <a:gs pos="55500">
                          <a:schemeClr val="bg1">
                            <a:lumMod val="75000"/>
                          </a:schemeClr>
                        </a:gs>
                        <a:gs pos="37000">
                          <a:schemeClr val="bg1">
                            <a:lumMod val="75000"/>
                          </a:schemeClr>
                        </a:gs>
                        <a:gs pos="0">
                          <a:schemeClr val="bg1">
                            <a:lumMod val="75000"/>
                          </a:schemeClr>
                        </a:gs>
                        <a:gs pos="74000">
                          <a:schemeClr val="bg1">
                            <a:lumMod val="85000"/>
                          </a:schemeClr>
                        </a:gs>
                        <a:gs pos="83000">
                          <a:schemeClr val="bg1">
                            <a:lumMod val="85000"/>
                          </a:schemeClr>
                        </a:gs>
                        <a:gs pos="100000">
                          <a:schemeClr val="bg1">
                            <a:lumMod val="65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39755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pt-BR" sz="1400" b="1" i="0" u="none" strike="noStrike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 pitchFamily="2"/>
                          <a:ea typeface="Courier New" pitchFamily="49"/>
                          <a:cs typeface="Courier New" pitchFamily="49"/>
                        </a:rPr>
                        <a:t>OFICIAIS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pt-BR" sz="1800" b="0" i="0" u="none" strike="noStrike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 pitchFamily="2"/>
                          <a:ea typeface="Courier New" pitchFamily="49"/>
                          <a:cs typeface="Courier New" pitchFamily="49"/>
                        </a:rPr>
                        <a:t>8.599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pt-BR" sz="1800" b="0" i="0" u="none" strike="noStrike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 pitchFamily="2"/>
                          <a:ea typeface="Courier New" pitchFamily="49"/>
                          <a:cs typeface="Courier New" pitchFamily="49"/>
                        </a:rPr>
                        <a:t>3.211</a:t>
                      </a:r>
                    </a:p>
                  </a:txBody>
                  <a:tcPr/>
                </a:tc>
              </a:tr>
              <a:tr h="339755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pt-BR" sz="1400" b="1" i="0" u="none" strike="noStrike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 pitchFamily="2"/>
                          <a:ea typeface="Courier New" pitchFamily="49"/>
                          <a:cs typeface="Courier New" pitchFamily="49"/>
                        </a:rPr>
                        <a:t>PRAÇAS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pt-BR" sz="1800" b="0" i="0" u="none" strike="noStrike" kern="120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 pitchFamily="2"/>
                          <a:ea typeface="Courier New" pitchFamily="49"/>
                          <a:cs typeface="Courier New" pitchFamily="49"/>
                        </a:rPr>
                        <a:t>50.635</a:t>
                      </a:r>
                      <a:endParaRPr lang="pt-BR" sz="1800" b="0" i="0" u="none" strike="noStrike" kern="120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Arial" pitchFamily="2"/>
                        <a:ea typeface="Courier New" pitchFamily="49"/>
                        <a:cs typeface="Courier New" pitchFamily="4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pt-BR" sz="1800" b="0" i="0" u="none" strike="noStrike" kern="120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 pitchFamily="2"/>
                          <a:ea typeface="Courier New" pitchFamily="49"/>
                          <a:cs typeface="Courier New" pitchFamily="49"/>
                        </a:rPr>
                        <a:t>13.507</a:t>
                      </a:r>
                      <a:endParaRPr lang="pt-BR" sz="1800" b="0" i="0" u="none" strike="noStrike" kern="120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Arial" pitchFamily="2"/>
                        <a:ea typeface="Courier New" pitchFamily="49"/>
                        <a:cs typeface="Courier New" pitchFamily="49"/>
                      </a:endParaRPr>
                    </a:p>
                  </a:txBody>
                  <a:tcPr/>
                </a:tc>
              </a:tr>
              <a:tr h="594571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pt-BR" sz="1400" b="1" i="0" u="none" strike="noStrike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 pitchFamily="2"/>
                          <a:ea typeface="Courier New" pitchFamily="49"/>
                          <a:cs typeface="Courier New" pitchFamily="49"/>
                        </a:rPr>
                        <a:t>TOTAL POR CATEGORIA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pt-BR" sz="1800" b="0" i="0" u="none" strike="noStrike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 pitchFamily="2"/>
                          <a:ea typeface="Courier New" pitchFamily="49"/>
                          <a:cs typeface="Courier New" pitchFamily="49"/>
                        </a:rPr>
                        <a:t>59.234</a:t>
                      </a:r>
                      <a:endParaRPr lang="pt-BR" sz="1800" b="0" i="0" u="none" strike="noStrike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Arial" pitchFamily="2"/>
                        <a:ea typeface="Courier New" pitchFamily="49"/>
                        <a:cs typeface="Courier New" pitchFamily="49"/>
                      </a:endParaRPr>
                    </a:p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pt-BR" sz="1800" b="0" i="0" u="none" strike="noStrike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 pitchFamily="2"/>
                          <a:ea typeface="Courier New" pitchFamily="49"/>
                          <a:cs typeface="Courier New" pitchFamily="49"/>
                        </a:rPr>
                        <a:t>(78%)</a:t>
                      </a:r>
                      <a:endParaRPr lang="pt-BR" sz="1800" b="0" i="0" u="none" strike="noStrike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Arial" pitchFamily="2"/>
                        <a:ea typeface="Courier New" pitchFamily="49"/>
                        <a:cs typeface="Courier New" pitchFamily="4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  <a:defRPr sz="1100"/>
                      </a:pPr>
                      <a:r>
                        <a:rPr lang="pt-BR" sz="1800" b="0" i="0" u="none" strike="noStrike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 pitchFamily="2"/>
                          <a:ea typeface="Courier New" pitchFamily="49"/>
                          <a:cs typeface="Courier New" pitchFamily="49"/>
                        </a:rPr>
                        <a:t>16.718</a:t>
                      </a:r>
                      <a:endParaRPr lang="pt-BR" sz="1800" b="0" i="0" u="none" strike="noStrike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Arial" pitchFamily="2"/>
                        <a:ea typeface="Courier New" pitchFamily="49"/>
                        <a:cs typeface="Courier New" pitchFamily="49"/>
                      </a:endParaRPr>
                    </a:p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  <a:defRPr sz="1100"/>
                      </a:pPr>
                      <a:r>
                        <a:rPr lang="pt-BR" sz="1800" b="0" i="0" u="none" strike="noStrike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 pitchFamily="2"/>
                          <a:ea typeface="Courier New" pitchFamily="49"/>
                          <a:cs typeface="Courier New" pitchFamily="49"/>
                        </a:rPr>
                        <a:t>(22%)</a:t>
                      </a:r>
                      <a:endParaRPr lang="pt-BR" sz="1800" b="0" i="0" u="none" strike="noStrike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Arial" pitchFamily="2"/>
                        <a:ea typeface="Courier New" pitchFamily="49"/>
                        <a:cs typeface="Courier New" pitchFamily="49"/>
                      </a:endParaRPr>
                    </a:p>
                  </a:txBody>
                  <a:tcPr/>
                </a:tc>
              </a:tr>
              <a:tr h="356507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pt-BR" sz="1400" b="1" i="0" u="none" strike="noStrike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 pitchFamily="2"/>
                          <a:ea typeface="Courier New" pitchFamily="49"/>
                          <a:cs typeface="Courier New" pitchFamily="49"/>
                        </a:rPr>
                        <a:t>TOTAL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  <a:defRPr b="1"/>
                      </a:pPr>
                      <a:r>
                        <a:rPr lang="pt-BR" sz="1800" b="1" i="0" u="none" strike="noStrike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Arial" pitchFamily="2"/>
                          <a:ea typeface="Courier New" pitchFamily="49"/>
                          <a:cs typeface="Courier New" pitchFamily="49"/>
                        </a:rPr>
                        <a:t>75.952</a:t>
                      </a:r>
                      <a:endParaRPr lang="pt-BR" sz="1800" b="1" i="0" u="none" strike="noStrike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Arial" pitchFamily="2"/>
                        <a:ea typeface="Courier New" pitchFamily="49"/>
                        <a:cs typeface="Courier New" pitchFamily="49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45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1187450" y="115888"/>
            <a:ext cx="711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>
            <a:lvl1pPr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algn="ctr"/>
            <a:r>
              <a:rPr lang="en-GB" sz="3200" b="0" dirty="0" smtClean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PROGRAMAS DA MARINHA</a:t>
            </a:r>
            <a:endParaRPr lang="en-GB" sz="3200" b="0" dirty="0">
              <a:solidFill>
                <a:srgbClr val="3333CC">
                  <a:lumMod val="75000"/>
                </a:srgbClr>
              </a:solidFill>
              <a:latin typeface="Arial"/>
              <a:ea typeface="ＭＳ Ｐゴシック"/>
            </a:endParaRPr>
          </a:p>
        </p:txBody>
      </p:sp>
      <p:sp>
        <p:nvSpPr>
          <p:cNvPr id="135171" name="Text Box 2"/>
          <p:cNvSpPr txBox="1">
            <a:spLocks noChangeArrowheads="1"/>
          </p:cNvSpPr>
          <p:nvPr/>
        </p:nvSpPr>
        <p:spPr bwMode="auto">
          <a:xfrm>
            <a:off x="900113" y="1052513"/>
            <a:ext cx="7920037" cy="498475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CCC99"/>
              </a:buClr>
              <a:buSzPct val="75000"/>
              <a:buFont typeface="Wingdings" panose="05000000000000000000" pitchFamily="2" charset="2"/>
              <a:buNone/>
            </a:pPr>
            <a:r>
              <a:rPr lang="pt-BR" altLang="pt-BR" sz="2400" smtClean="0">
                <a:solidFill>
                  <a:srgbClr val="FFFFFF"/>
                </a:solidFill>
              </a:rPr>
              <a:t> PRIORIDADES (l</a:t>
            </a:r>
            <a:r>
              <a:rPr lang="en-US" altLang="pt-BR" sz="2400" smtClean="0">
                <a:solidFill>
                  <a:srgbClr val="FFFFFF"/>
                </a:solidFill>
              </a:rPr>
              <a:t>imitações técnicas e orçamentárias)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768330478"/>
              </p:ext>
            </p:extLst>
          </p:nvPr>
        </p:nvGraphicFramePr>
        <p:xfrm>
          <a:off x="-900608" y="1700808"/>
          <a:ext cx="11233248" cy="4776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599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2"/>
          <p:cNvSpPr txBox="1">
            <a:spLocks noChangeArrowheads="1"/>
          </p:cNvSpPr>
          <p:nvPr/>
        </p:nvSpPr>
        <p:spPr bwMode="auto">
          <a:xfrm>
            <a:off x="7596188" y="6313488"/>
            <a:ext cx="1484312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>
            <a:off x="684213" y="1303338"/>
            <a:ext cx="7720012" cy="368300"/>
          </a:xfrm>
          <a:prstGeom prst="rect">
            <a:avLst/>
          </a:prstGeom>
          <a:solidFill>
            <a:srgbClr val="0000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  <a:buSzPct val="75000"/>
            </a:pPr>
            <a:r>
              <a:rPr lang="pt-BR" sz="1800" b="0">
                <a:solidFill>
                  <a:srgbClr val="FFFFFF"/>
                </a:solidFill>
              </a:rPr>
              <a:t>PROGRAMA DE DESENVOLVIMENTO DE SUBMARINOS (PROSUB)</a:t>
            </a:r>
          </a:p>
        </p:txBody>
      </p:sp>
      <p:sp>
        <p:nvSpPr>
          <p:cNvPr id="53254" name="Rectangle 5"/>
          <p:cNvSpPr>
            <a:spLocks noChangeArrowheads="1"/>
          </p:cNvSpPr>
          <p:nvPr/>
        </p:nvSpPr>
        <p:spPr bwMode="auto">
          <a:xfrm>
            <a:off x="4932362" y="1928916"/>
            <a:ext cx="4013199" cy="684000"/>
          </a:xfrm>
          <a:prstGeom prst="rect">
            <a:avLst/>
          </a:prstGeom>
          <a:solidFill>
            <a:srgbClr val="000099"/>
          </a:solidFill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2160" tIns="46080" rIns="92160" bIns="82800" anchor="ctr" anchorCtr="0">
            <a:spAutoFit/>
          </a:bodyPr>
          <a:lstStyle/>
          <a:p>
            <a:pPr marL="342900" indent="-339725" algn="ctr">
              <a:buSzPct val="9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b="0" dirty="0">
                <a:solidFill>
                  <a:srgbClr val="FFFFFF"/>
                </a:solidFill>
              </a:rPr>
              <a:t>Submarino com Propulsão Nuclear</a:t>
            </a:r>
          </a:p>
        </p:txBody>
      </p:sp>
      <p:sp>
        <p:nvSpPr>
          <p:cNvPr id="53255" name="Rectangle 6"/>
          <p:cNvSpPr>
            <a:spLocks noChangeArrowheads="1"/>
          </p:cNvSpPr>
          <p:nvPr/>
        </p:nvSpPr>
        <p:spPr bwMode="auto">
          <a:xfrm>
            <a:off x="437224" y="1943488"/>
            <a:ext cx="3996000" cy="684136"/>
          </a:xfrm>
          <a:prstGeom prst="rect">
            <a:avLst/>
          </a:prstGeom>
          <a:solidFill>
            <a:srgbClr val="000099"/>
          </a:solidFill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2160" tIns="46080" rIns="92160" bIns="82800">
            <a:spAutoFit/>
          </a:bodyPr>
          <a:lstStyle/>
          <a:p>
            <a:pPr marL="342900" indent="-339725" algn="ctr">
              <a:buSzPct val="9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b="0" dirty="0">
                <a:solidFill>
                  <a:srgbClr val="FFFFFF"/>
                </a:solidFill>
              </a:rPr>
              <a:t>Submarinos Convencionais</a:t>
            </a:r>
          </a:p>
          <a:p>
            <a:pPr marL="342900" indent="-339725" algn="ctr">
              <a:buSzPct val="9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b="0" dirty="0" smtClean="0">
                <a:solidFill>
                  <a:srgbClr val="FFFFFF"/>
                </a:solidFill>
              </a:rPr>
              <a:t>Lançamento</a:t>
            </a:r>
            <a:endParaRPr lang="pt-BR" b="0" dirty="0">
              <a:solidFill>
                <a:srgbClr val="FFFFFF"/>
              </a:solidFill>
            </a:endParaRPr>
          </a:p>
        </p:txBody>
      </p:sp>
      <p:sp>
        <p:nvSpPr>
          <p:cNvPr id="53256" name="Rectangle 7"/>
          <p:cNvSpPr>
            <a:spLocks noChangeArrowheads="1"/>
          </p:cNvSpPr>
          <p:nvPr/>
        </p:nvSpPr>
        <p:spPr bwMode="auto">
          <a:xfrm>
            <a:off x="5156961" y="2925120"/>
            <a:ext cx="3564000" cy="1271759"/>
          </a:xfrm>
          <a:prstGeom prst="rect">
            <a:avLst/>
          </a:prstGeom>
          <a:solidFill>
            <a:srgbClr val="FFFF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17819" dir="2700000" algn="ctr" rotWithShape="0">
              <a:srgbClr val="999999">
                <a:alpha val="50026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150000"/>
              </a:lnSpc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700" b="0" dirty="0">
                <a:solidFill>
                  <a:srgbClr val="000000"/>
                </a:solidFill>
              </a:rPr>
              <a:t>SN-BR  “Álvaro Alberto”:</a:t>
            </a:r>
          </a:p>
          <a:p>
            <a:pPr>
              <a:lnSpc>
                <a:spcPct val="150000"/>
              </a:lnSpc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700" b="0" dirty="0" smtClean="0">
                <a:solidFill>
                  <a:srgbClr val="000000"/>
                </a:solidFill>
              </a:rPr>
              <a:t>2020 </a:t>
            </a:r>
            <a:r>
              <a:rPr lang="pt-BR" sz="1700" b="0" dirty="0">
                <a:solidFill>
                  <a:srgbClr val="000000"/>
                </a:solidFill>
              </a:rPr>
              <a:t>- Início da Construção;</a:t>
            </a:r>
          </a:p>
          <a:p>
            <a:pPr>
              <a:lnSpc>
                <a:spcPct val="150000"/>
              </a:lnSpc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700" b="0" dirty="0" smtClean="0">
                <a:solidFill>
                  <a:srgbClr val="000000"/>
                </a:solidFill>
              </a:rPr>
              <a:t>2027 </a:t>
            </a:r>
            <a:r>
              <a:rPr lang="pt-BR" sz="1700" b="0" dirty="0">
                <a:solidFill>
                  <a:srgbClr val="000000"/>
                </a:solidFill>
              </a:rPr>
              <a:t>- Lançamento ao </a:t>
            </a:r>
            <a:r>
              <a:rPr lang="pt-BR" sz="1700" b="0" dirty="0" smtClean="0">
                <a:solidFill>
                  <a:srgbClr val="000000"/>
                </a:solidFill>
              </a:rPr>
              <a:t>mar</a:t>
            </a:r>
            <a:endParaRPr lang="pt-BR" sz="1700" b="0" dirty="0">
              <a:solidFill>
                <a:srgbClr val="000000"/>
              </a:solidFill>
            </a:endParaRPr>
          </a:p>
        </p:txBody>
      </p:sp>
      <p:pic>
        <p:nvPicPr>
          <p:cNvPr id="5325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747853"/>
            <a:ext cx="405765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325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2" y="4603390"/>
            <a:ext cx="4371975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3259" name="Rectangle 10"/>
          <p:cNvSpPr>
            <a:spLocks noChangeArrowheads="1"/>
          </p:cNvSpPr>
          <p:nvPr/>
        </p:nvSpPr>
        <p:spPr bwMode="auto">
          <a:xfrm>
            <a:off x="638714" y="2682746"/>
            <a:ext cx="3593021" cy="1756508"/>
          </a:xfrm>
          <a:prstGeom prst="rect">
            <a:avLst/>
          </a:prstGeom>
          <a:solidFill>
            <a:srgbClr val="FFFF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17819" dir="2700000" algn="ctr" rotWithShape="0">
              <a:srgbClr val="999999">
                <a:alpha val="50026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marL="0" lvl="4" indent="0">
              <a:lnSpc>
                <a:spcPct val="15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800" b="0" dirty="0">
                <a:solidFill>
                  <a:srgbClr val="000000"/>
                </a:solidFill>
              </a:rPr>
              <a:t>S40 – “Riachuelo” </a:t>
            </a:r>
            <a:r>
              <a:rPr lang="pt-BR" sz="1800" b="0" dirty="0" smtClean="0">
                <a:solidFill>
                  <a:srgbClr val="000000"/>
                </a:solidFill>
              </a:rPr>
              <a:t>– 	2018</a:t>
            </a:r>
            <a:endParaRPr lang="pt-BR" sz="1800" b="0" dirty="0">
              <a:solidFill>
                <a:srgbClr val="000000"/>
              </a:solidFill>
            </a:endParaRPr>
          </a:p>
          <a:p>
            <a:pPr marL="0" lvl="4" indent="0">
              <a:lnSpc>
                <a:spcPct val="15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800" b="0" dirty="0">
                <a:solidFill>
                  <a:srgbClr val="000000"/>
                </a:solidFill>
              </a:rPr>
              <a:t>S41 – “Humaitá”   </a:t>
            </a:r>
            <a:r>
              <a:rPr lang="pt-BR" sz="1800" b="0" dirty="0" smtClean="0">
                <a:solidFill>
                  <a:srgbClr val="000000"/>
                </a:solidFill>
              </a:rPr>
              <a:t>– 	2020</a:t>
            </a:r>
            <a:endParaRPr lang="pt-BR" sz="1800" b="0" dirty="0">
              <a:solidFill>
                <a:srgbClr val="000000"/>
              </a:solidFill>
            </a:endParaRPr>
          </a:p>
          <a:p>
            <a:pPr marL="0" lvl="4" indent="0">
              <a:lnSpc>
                <a:spcPct val="15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800" b="0" dirty="0">
                <a:solidFill>
                  <a:srgbClr val="000000"/>
                </a:solidFill>
              </a:rPr>
              <a:t>S42 – “</a:t>
            </a:r>
            <a:r>
              <a:rPr lang="pt-BR" sz="1800" b="0" dirty="0" err="1">
                <a:solidFill>
                  <a:srgbClr val="000000"/>
                </a:solidFill>
              </a:rPr>
              <a:t>Tonelero</a:t>
            </a:r>
            <a:r>
              <a:rPr lang="pt-BR" sz="1800" b="0" dirty="0">
                <a:solidFill>
                  <a:srgbClr val="000000"/>
                </a:solidFill>
              </a:rPr>
              <a:t>”   </a:t>
            </a:r>
            <a:r>
              <a:rPr lang="pt-BR" sz="1800" b="0" dirty="0" smtClean="0">
                <a:solidFill>
                  <a:srgbClr val="000000"/>
                </a:solidFill>
              </a:rPr>
              <a:t>– 	2021</a:t>
            </a:r>
            <a:endParaRPr lang="pt-BR" sz="1800" b="0" dirty="0">
              <a:solidFill>
                <a:srgbClr val="000000"/>
              </a:solidFill>
            </a:endParaRPr>
          </a:p>
          <a:p>
            <a:pPr marL="0" lvl="4" indent="0">
              <a:lnSpc>
                <a:spcPct val="15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800" b="0" dirty="0">
                <a:solidFill>
                  <a:srgbClr val="000000"/>
                </a:solidFill>
              </a:rPr>
              <a:t>S43 – “</a:t>
            </a:r>
            <a:r>
              <a:rPr lang="pt-BR" sz="1800" b="0" dirty="0" err="1">
                <a:solidFill>
                  <a:srgbClr val="000000"/>
                </a:solidFill>
              </a:rPr>
              <a:t>Angostura</a:t>
            </a:r>
            <a:r>
              <a:rPr lang="pt-BR" sz="1800" b="0" dirty="0">
                <a:solidFill>
                  <a:srgbClr val="000000"/>
                </a:solidFill>
              </a:rPr>
              <a:t>” </a:t>
            </a:r>
            <a:r>
              <a:rPr lang="pt-BR" sz="1800" b="0" dirty="0" smtClean="0">
                <a:solidFill>
                  <a:srgbClr val="000000"/>
                </a:solidFill>
              </a:rPr>
              <a:t>– 	2022</a:t>
            </a:r>
            <a:endParaRPr lang="pt-BR" sz="1800" b="0" dirty="0">
              <a:solidFill>
                <a:srgbClr val="00000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87450" y="115888"/>
            <a:ext cx="711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>
            <a:lvl1pPr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algn="ctr"/>
            <a:r>
              <a:rPr lang="en-GB" sz="3200" b="0" dirty="0" smtClean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PROGRAMAS DA MARINHA</a:t>
            </a:r>
            <a:endParaRPr lang="en-GB" sz="3200" b="0" dirty="0">
              <a:solidFill>
                <a:srgbClr val="3333CC">
                  <a:lumMod val="75000"/>
                </a:srgbClr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6518195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7596188" y="6278563"/>
            <a:ext cx="1484312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/>
          <a:stretch>
            <a:fillRect/>
          </a:stretch>
        </p:blipFill>
        <p:spPr bwMode="auto">
          <a:xfrm>
            <a:off x="4787900" y="1628775"/>
            <a:ext cx="3902075" cy="2444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28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5301" name="Text Box 4"/>
          <p:cNvSpPr txBox="1">
            <a:spLocks noChangeArrowheads="1"/>
          </p:cNvSpPr>
          <p:nvPr/>
        </p:nvSpPr>
        <p:spPr bwMode="auto">
          <a:xfrm>
            <a:off x="900113" y="727075"/>
            <a:ext cx="7575550" cy="368300"/>
          </a:xfrm>
          <a:prstGeom prst="rect">
            <a:avLst/>
          </a:prstGeom>
          <a:solidFill>
            <a:srgbClr val="0000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  <a:buSzPct val="75000"/>
            </a:pPr>
            <a:r>
              <a:rPr lang="pt-BR" sz="1800" b="0">
                <a:solidFill>
                  <a:srgbClr val="FFFFFF"/>
                </a:solidFill>
              </a:rPr>
              <a:t>PROGRAMA DE DESENVOLVIMENTO DE SUBMARINOS (PROSUB)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276350" y="11113"/>
            <a:ext cx="711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4280" rIns="90360" bIns="442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SzPct val="90000"/>
            </a:pPr>
            <a:r>
              <a:rPr lang="pt-BR" sz="3600" b="0">
                <a:solidFill>
                  <a:srgbClr val="660033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Projetos Estratégicos</a:t>
            </a:r>
          </a:p>
        </p:txBody>
      </p:sp>
      <p:sp>
        <p:nvSpPr>
          <p:cNvPr id="55304" name="Rectangle 7"/>
          <p:cNvSpPr>
            <a:spLocks noChangeArrowheads="1"/>
          </p:cNvSpPr>
          <p:nvPr/>
        </p:nvSpPr>
        <p:spPr bwMode="auto">
          <a:xfrm>
            <a:off x="1547813" y="1196975"/>
            <a:ext cx="6553200" cy="360363"/>
          </a:xfrm>
          <a:prstGeom prst="rect">
            <a:avLst/>
          </a:prstGeom>
          <a:solidFill>
            <a:srgbClr val="0000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eaLnBrk="1" hangingPunct="1">
              <a:lnSpc>
                <a:spcPct val="75000"/>
              </a:lnSpc>
              <a:buSzPct val="9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b="0">
                <a:solidFill>
                  <a:srgbClr val="FFFFFF"/>
                </a:solidFill>
              </a:rPr>
              <a:t>Estaleiro e Base Naval (EBN) - Itaguaí</a:t>
            </a:r>
          </a:p>
        </p:txBody>
      </p:sp>
      <p:pic>
        <p:nvPicPr>
          <p:cNvPr id="5530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r="6796"/>
          <a:stretch>
            <a:fillRect/>
          </a:stretch>
        </p:blipFill>
        <p:spPr bwMode="auto">
          <a:xfrm>
            <a:off x="323850" y="4210050"/>
            <a:ext cx="4176713" cy="260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3107" r="67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068" y="4289584"/>
            <a:ext cx="3567233" cy="2378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7" y="1658937"/>
            <a:ext cx="4060616" cy="261896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32909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453" y="3151658"/>
            <a:ext cx="4019915" cy="2678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1579563" y="752173"/>
            <a:ext cx="5872162" cy="460375"/>
          </a:xfrm>
          <a:prstGeom prst="rect">
            <a:avLst/>
          </a:prstGeom>
          <a:solidFill>
            <a:srgbClr val="0000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  <a:buSzPct val="75000"/>
            </a:pPr>
            <a:r>
              <a:rPr lang="pt-BR" sz="2400" b="0">
                <a:solidFill>
                  <a:srgbClr val="FFFFFF"/>
                </a:solidFill>
              </a:rPr>
              <a:t> PROGRAMA NUCLEAR DA MARINHA</a:t>
            </a:r>
          </a:p>
        </p:txBody>
      </p:sp>
      <p:sp>
        <p:nvSpPr>
          <p:cNvPr id="51204" name="Text Box 3"/>
          <p:cNvSpPr txBox="1">
            <a:spLocks noChangeArrowheads="1"/>
          </p:cNvSpPr>
          <p:nvPr/>
        </p:nvSpPr>
        <p:spPr bwMode="auto">
          <a:xfrm>
            <a:off x="275166" y="2377900"/>
            <a:ext cx="3474897" cy="710067"/>
          </a:xfrm>
          <a:prstGeom prst="rect">
            <a:avLst/>
          </a:prstGeom>
          <a:solidFill>
            <a:srgbClr val="FFFF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17819" dir="2700000" algn="ctr" rotWithShape="0">
              <a:srgbClr val="999999">
                <a:alpha val="50026"/>
              </a:srgbClr>
            </a:outerShdw>
          </a:effectLst>
        </p:spPr>
        <p:txBody>
          <a:bodyPr wrap="square" lIns="90000" tIns="46800" rIns="90000" bIns="46800">
            <a:spAutoFit/>
          </a:bodyPr>
          <a:lstStyle>
            <a:lvl1pPr marL="169863" indent="-169863">
              <a:tabLst>
                <a:tab pos="169863" algn="l"/>
                <a:tab pos="617538" algn="l"/>
                <a:tab pos="1066800" algn="l"/>
                <a:tab pos="1516063" algn="l"/>
                <a:tab pos="1965325" algn="l"/>
                <a:tab pos="2414588" algn="l"/>
                <a:tab pos="2863850" algn="l"/>
                <a:tab pos="3313113" algn="l"/>
                <a:tab pos="3762375" algn="l"/>
                <a:tab pos="4211638" algn="l"/>
                <a:tab pos="4660900" algn="l"/>
                <a:tab pos="5110163" algn="l"/>
                <a:tab pos="5559425" algn="l"/>
                <a:tab pos="6008688" algn="l"/>
                <a:tab pos="6457950" algn="l"/>
                <a:tab pos="6907213" algn="l"/>
                <a:tab pos="7356475" algn="l"/>
                <a:tab pos="7805738" algn="l"/>
                <a:tab pos="8255000" algn="l"/>
                <a:tab pos="8704263" algn="l"/>
                <a:tab pos="9153525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169863" algn="l"/>
                <a:tab pos="617538" algn="l"/>
                <a:tab pos="1066800" algn="l"/>
                <a:tab pos="1516063" algn="l"/>
                <a:tab pos="1965325" algn="l"/>
                <a:tab pos="2414588" algn="l"/>
                <a:tab pos="2863850" algn="l"/>
                <a:tab pos="3313113" algn="l"/>
                <a:tab pos="3762375" algn="l"/>
                <a:tab pos="4211638" algn="l"/>
                <a:tab pos="4660900" algn="l"/>
                <a:tab pos="5110163" algn="l"/>
                <a:tab pos="5559425" algn="l"/>
                <a:tab pos="6008688" algn="l"/>
                <a:tab pos="6457950" algn="l"/>
                <a:tab pos="6907213" algn="l"/>
                <a:tab pos="7356475" algn="l"/>
                <a:tab pos="7805738" algn="l"/>
                <a:tab pos="8255000" algn="l"/>
                <a:tab pos="8704263" algn="l"/>
                <a:tab pos="9153525" algn="l"/>
              </a:tabLst>
              <a:defRPr sz="3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69863" algn="l"/>
                <a:tab pos="617538" algn="l"/>
                <a:tab pos="1066800" algn="l"/>
                <a:tab pos="1516063" algn="l"/>
                <a:tab pos="1965325" algn="l"/>
                <a:tab pos="2414588" algn="l"/>
                <a:tab pos="2863850" algn="l"/>
                <a:tab pos="3313113" algn="l"/>
                <a:tab pos="3762375" algn="l"/>
                <a:tab pos="4211638" algn="l"/>
                <a:tab pos="4660900" algn="l"/>
                <a:tab pos="5110163" algn="l"/>
                <a:tab pos="5559425" algn="l"/>
                <a:tab pos="6008688" algn="l"/>
                <a:tab pos="6457950" algn="l"/>
                <a:tab pos="6907213" algn="l"/>
                <a:tab pos="7356475" algn="l"/>
                <a:tab pos="7805738" algn="l"/>
                <a:tab pos="8255000" algn="l"/>
                <a:tab pos="8704263" algn="l"/>
                <a:tab pos="9153525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69863" algn="l"/>
                <a:tab pos="617538" algn="l"/>
                <a:tab pos="1066800" algn="l"/>
                <a:tab pos="1516063" algn="l"/>
                <a:tab pos="1965325" algn="l"/>
                <a:tab pos="2414588" algn="l"/>
                <a:tab pos="2863850" algn="l"/>
                <a:tab pos="3313113" algn="l"/>
                <a:tab pos="3762375" algn="l"/>
                <a:tab pos="4211638" algn="l"/>
                <a:tab pos="4660900" algn="l"/>
                <a:tab pos="5110163" algn="l"/>
                <a:tab pos="5559425" algn="l"/>
                <a:tab pos="6008688" algn="l"/>
                <a:tab pos="6457950" algn="l"/>
                <a:tab pos="6907213" algn="l"/>
                <a:tab pos="7356475" algn="l"/>
                <a:tab pos="7805738" algn="l"/>
                <a:tab pos="8255000" algn="l"/>
                <a:tab pos="8704263" algn="l"/>
                <a:tab pos="91535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69863" algn="l"/>
                <a:tab pos="617538" algn="l"/>
                <a:tab pos="1066800" algn="l"/>
                <a:tab pos="1516063" algn="l"/>
                <a:tab pos="1965325" algn="l"/>
                <a:tab pos="2414588" algn="l"/>
                <a:tab pos="2863850" algn="l"/>
                <a:tab pos="3313113" algn="l"/>
                <a:tab pos="3762375" algn="l"/>
                <a:tab pos="4211638" algn="l"/>
                <a:tab pos="4660900" algn="l"/>
                <a:tab pos="5110163" algn="l"/>
                <a:tab pos="5559425" algn="l"/>
                <a:tab pos="6008688" algn="l"/>
                <a:tab pos="6457950" algn="l"/>
                <a:tab pos="6907213" algn="l"/>
                <a:tab pos="7356475" algn="l"/>
                <a:tab pos="7805738" algn="l"/>
                <a:tab pos="8255000" algn="l"/>
                <a:tab pos="8704263" algn="l"/>
                <a:tab pos="91535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9863" algn="l"/>
                <a:tab pos="617538" algn="l"/>
                <a:tab pos="1066800" algn="l"/>
                <a:tab pos="1516063" algn="l"/>
                <a:tab pos="1965325" algn="l"/>
                <a:tab pos="2414588" algn="l"/>
                <a:tab pos="2863850" algn="l"/>
                <a:tab pos="3313113" algn="l"/>
                <a:tab pos="3762375" algn="l"/>
                <a:tab pos="4211638" algn="l"/>
                <a:tab pos="4660900" algn="l"/>
                <a:tab pos="5110163" algn="l"/>
                <a:tab pos="5559425" algn="l"/>
                <a:tab pos="6008688" algn="l"/>
                <a:tab pos="6457950" algn="l"/>
                <a:tab pos="6907213" algn="l"/>
                <a:tab pos="7356475" algn="l"/>
                <a:tab pos="7805738" algn="l"/>
                <a:tab pos="8255000" algn="l"/>
                <a:tab pos="8704263" algn="l"/>
                <a:tab pos="91535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9863" algn="l"/>
                <a:tab pos="617538" algn="l"/>
                <a:tab pos="1066800" algn="l"/>
                <a:tab pos="1516063" algn="l"/>
                <a:tab pos="1965325" algn="l"/>
                <a:tab pos="2414588" algn="l"/>
                <a:tab pos="2863850" algn="l"/>
                <a:tab pos="3313113" algn="l"/>
                <a:tab pos="3762375" algn="l"/>
                <a:tab pos="4211638" algn="l"/>
                <a:tab pos="4660900" algn="l"/>
                <a:tab pos="5110163" algn="l"/>
                <a:tab pos="5559425" algn="l"/>
                <a:tab pos="6008688" algn="l"/>
                <a:tab pos="6457950" algn="l"/>
                <a:tab pos="6907213" algn="l"/>
                <a:tab pos="7356475" algn="l"/>
                <a:tab pos="7805738" algn="l"/>
                <a:tab pos="8255000" algn="l"/>
                <a:tab pos="8704263" algn="l"/>
                <a:tab pos="91535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9863" algn="l"/>
                <a:tab pos="617538" algn="l"/>
                <a:tab pos="1066800" algn="l"/>
                <a:tab pos="1516063" algn="l"/>
                <a:tab pos="1965325" algn="l"/>
                <a:tab pos="2414588" algn="l"/>
                <a:tab pos="2863850" algn="l"/>
                <a:tab pos="3313113" algn="l"/>
                <a:tab pos="3762375" algn="l"/>
                <a:tab pos="4211638" algn="l"/>
                <a:tab pos="4660900" algn="l"/>
                <a:tab pos="5110163" algn="l"/>
                <a:tab pos="5559425" algn="l"/>
                <a:tab pos="6008688" algn="l"/>
                <a:tab pos="6457950" algn="l"/>
                <a:tab pos="6907213" algn="l"/>
                <a:tab pos="7356475" algn="l"/>
                <a:tab pos="7805738" algn="l"/>
                <a:tab pos="8255000" algn="l"/>
                <a:tab pos="8704263" algn="l"/>
                <a:tab pos="91535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9863" algn="l"/>
                <a:tab pos="617538" algn="l"/>
                <a:tab pos="1066800" algn="l"/>
                <a:tab pos="1516063" algn="l"/>
                <a:tab pos="1965325" algn="l"/>
                <a:tab pos="2414588" algn="l"/>
                <a:tab pos="2863850" algn="l"/>
                <a:tab pos="3313113" algn="l"/>
                <a:tab pos="3762375" algn="l"/>
                <a:tab pos="4211638" algn="l"/>
                <a:tab pos="4660900" algn="l"/>
                <a:tab pos="5110163" algn="l"/>
                <a:tab pos="5559425" algn="l"/>
                <a:tab pos="6008688" algn="l"/>
                <a:tab pos="6457950" algn="l"/>
                <a:tab pos="6907213" algn="l"/>
                <a:tab pos="7356475" algn="l"/>
                <a:tab pos="7805738" algn="l"/>
                <a:tab pos="8255000" algn="l"/>
                <a:tab pos="8704263" algn="l"/>
                <a:tab pos="91535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lnSpc>
                <a:spcPts val="2375"/>
              </a:lnSpc>
              <a:buClr>
                <a:srgbClr val="000099"/>
              </a:buClr>
              <a:buSzPct val="90000"/>
            </a:pPr>
            <a:r>
              <a:rPr lang="pt-BR" sz="1900" b="0" dirty="0" smtClean="0"/>
              <a:t>Domínio do </a:t>
            </a:r>
            <a:r>
              <a:rPr lang="pt-BR" sz="1900" b="0" dirty="0"/>
              <a:t>ciclo de enriquecimento do </a:t>
            </a:r>
            <a:r>
              <a:rPr lang="pt-BR" sz="1900" b="0" dirty="0" smtClean="0"/>
              <a:t>urânio</a:t>
            </a:r>
            <a:endParaRPr lang="pt-BR" sz="1900" b="0" dirty="0"/>
          </a:p>
        </p:txBody>
      </p:sp>
      <p:sp>
        <p:nvSpPr>
          <p:cNvPr id="51209" name="Text Box 8"/>
          <p:cNvSpPr txBox="1">
            <a:spLocks noChangeArrowheads="1"/>
          </p:cNvSpPr>
          <p:nvPr/>
        </p:nvSpPr>
        <p:spPr bwMode="auto">
          <a:xfrm>
            <a:off x="5073675" y="2406969"/>
            <a:ext cx="3653625" cy="710067"/>
          </a:xfrm>
          <a:prstGeom prst="rect">
            <a:avLst/>
          </a:prstGeom>
          <a:solidFill>
            <a:srgbClr val="FFFF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17819" dir="2700000" algn="ctr" rotWithShape="0">
              <a:srgbClr val="999999">
                <a:alpha val="50026"/>
              </a:srgbClr>
            </a:outerShdw>
          </a:effectLst>
        </p:spPr>
        <p:txBody>
          <a:bodyPr wrap="square" lIns="90000" tIns="46800" rIns="90000" bIns="46800">
            <a:spAutoFit/>
          </a:bodyPr>
          <a:lstStyle>
            <a:lvl1pPr marL="169863" indent="-169863">
              <a:tabLst>
                <a:tab pos="169863" algn="l"/>
                <a:tab pos="617538" algn="l"/>
                <a:tab pos="1066800" algn="l"/>
                <a:tab pos="1516063" algn="l"/>
                <a:tab pos="1965325" algn="l"/>
                <a:tab pos="2414588" algn="l"/>
                <a:tab pos="2863850" algn="l"/>
                <a:tab pos="3313113" algn="l"/>
                <a:tab pos="3762375" algn="l"/>
                <a:tab pos="4211638" algn="l"/>
                <a:tab pos="4660900" algn="l"/>
                <a:tab pos="5110163" algn="l"/>
                <a:tab pos="5559425" algn="l"/>
                <a:tab pos="6008688" algn="l"/>
                <a:tab pos="6457950" algn="l"/>
                <a:tab pos="6907213" algn="l"/>
                <a:tab pos="7356475" algn="l"/>
                <a:tab pos="7805738" algn="l"/>
                <a:tab pos="8255000" algn="l"/>
                <a:tab pos="8704263" algn="l"/>
                <a:tab pos="9153525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169863" algn="l"/>
                <a:tab pos="617538" algn="l"/>
                <a:tab pos="1066800" algn="l"/>
                <a:tab pos="1516063" algn="l"/>
                <a:tab pos="1965325" algn="l"/>
                <a:tab pos="2414588" algn="l"/>
                <a:tab pos="2863850" algn="l"/>
                <a:tab pos="3313113" algn="l"/>
                <a:tab pos="3762375" algn="l"/>
                <a:tab pos="4211638" algn="l"/>
                <a:tab pos="4660900" algn="l"/>
                <a:tab pos="5110163" algn="l"/>
                <a:tab pos="5559425" algn="l"/>
                <a:tab pos="6008688" algn="l"/>
                <a:tab pos="6457950" algn="l"/>
                <a:tab pos="6907213" algn="l"/>
                <a:tab pos="7356475" algn="l"/>
                <a:tab pos="7805738" algn="l"/>
                <a:tab pos="8255000" algn="l"/>
                <a:tab pos="8704263" algn="l"/>
                <a:tab pos="9153525" algn="l"/>
              </a:tabLst>
              <a:defRPr sz="3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69863" algn="l"/>
                <a:tab pos="617538" algn="l"/>
                <a:tab pos="1066800" algn="l"/>
                <a:tab pos="1516063" algn="l"/>
                <a:tab pos="1965325" algn="l"/>
                <a:tab pos="2414588" algn="l"/>
                <a:tab pos="2863850" algn="l"/>
                <a:tab pos="3313113" algn="l"/>
                <a:tab pos="3762375" algn="l"/>
                <a:tab pos="4211638" algn="l"/>
                <a:tab pos="4660900" algn="l"/>
                <a:tab pos="5110163" algn="l"/>
                <a:tab pos="5559425" algn="l"/>
                <a:tab pos="6008688" algn="l"/>
                <a:tab pos="6457950" algn="l"/>
                <a:tab pos="6907213" algn="l"/>
                <a:tab pos="7356475" algn="l"/>
                <a:tab pos="7805738" algn="l"/>
                <a:tab pos="8255000" algn="l"/>
                <a:tab pos="8704263" algn="l"/>
                <a:tab pos="9153525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69863" algn="l"/>
                <a:tab pos="617538" algn="l"/>
                <a:tab pos="1066800" algn="l"/>
                <a:tab pos="1516063" algn="l"/>
                <a:tab pos="1965325" algn="l"/>
                <a:tab pos="2414588" algn="l"/>
                <a:tab pos="2863850" algn="l"/>
                <a:tab pos="3313113" algn="l"/>
                <a:tab pos="3762375" algn="l"/>
                <a:tab pos="4211638" algn="l"/>
                <a:tab pos="4660900" algn="l"/>
                <a:tab pos="5110163" algn="l"/>
                <a:tab pos="5559425" algn="l"/>
                <a:tab pos="6008688" algn="l"/>
                <a:tab pos="6457950" algn="l"/>
                <a:tab pos="6907213" algn="l"/>
                <a:tab pos="7356475" algn="l"/>
                <a:tab pos="7805738" algn="l"/>
                <a:tab pos="8255000" algn="l"/>
                <a:tab pos="8704263" algn="l"/>
                <a:tab pos="91535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69863" algn="l"/>
                <a:tab pos="617538" algn="l"/>
                <a:tab pos="1066800" algn="l"/>
                <a:tab pos="1516063" algn="l"/>
                <a:tab pos="1965325" algn="l"/>
                <a:tab pos="2414588" algn="l"/>
                <a:tab pos="2863850" algn="l"/>
                <a:tab pos="3313113" algn="l"/>
                <a:tab pos="3762375" algn="l"/>
                <a:tab pos="4211638" algn="l"/>
                <a:tab pos="4660900" algn="l"/>
                <a:tab pos="5110163" algn="l"/>
                <a:tab pos="5559425" algn="l"/>
                <a:tab pos="6008688" algn="l"/>
                <a:tab pos="6457950" algn="l"/>
                <a:tab pos="6907213" algn="l"/>
                <a:tab pos="7356475" algn="l"/>
                <a:tab pos="7805738" algn="l"/>
                <a:tab pos="8255000" algn="l"/>
                <a:tab pos="8704263" algn="l"/>
                <a:tab pos="91535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9863" algn="l"/>
                <a:tab pos="617538" algn="l"/>
                <a:tab pos="1066800" algn="l"/>
                <a:tab pos="1516063" algn="l"/>
                <a:tab pos="1965325" algn="l"/>
                <a:tab pos="2414588" algn="l"/>
                <a:tab pos="2863850" algn="l"/>
                <a:tab pos="3313113" algn="l"/>
                <a:tab pos="3762375" algn="l"/>
                <a:tab pos="4211638" algn="l"/>
                <a:tab pos="4660900" algn="l"/>
                <a:tab pos="5110163" algn="l"/>
                <a:tab pos="5559425" algn="l"/>
                <a:tab pos="6008688" algn="l"/>
                <a:tab pos="6457950" algn="l"/>
                <a:tab pos="6907213" algn="l"/>
                <a:tab pos="7356475" algn="l"/>
                <a:tab pos="7805738" algn="l"/>
                <a:tab pos="8255000" algn="l"/>
                <a:tab pos="8704263" algn="l"/>
                <a:tab pos="91535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9863" algn="l"/>
                <a:tab pos="617538" algn="l"/>
                <a:tab pos="1066800" algn="l"/>
                <a:tab pos="1516063" algn="l"/>
                <a:tab pos="1965325" algn="l"/>
                <a:tab pos="2414588" algn="l"/>
                <a:tab pos="2863850" algn="l"/>
                <a:tab pos="3313113" algn="l"/>
                <a:tab pos="3762375" algn="l"/>
                <a:tab pos="4211638" algn="l"/>
                <a:tab pos="4660900" algn="l"/>
                <a:tab pos="5110163" algn="l"/>
                <a:tab pos="5559425" algn="l"/>
                <a:tab pos="6008688" algn="l"/>
                <a:tab pos="6457950" algn="l"/>
                <a:tab pos="6907213" algn="l"/>
                <a:tab pos="7356475" algn="l"/>
                <a:tab pos="7805738" algn="l"/>
                <a:tab pos="8255000" algn="l"/>
                <a:tab pos="8704263" algn="l"/>
                <a:tab pos="91535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9863" algn="l"/>
                <a:tab pos="617538" algn="l"/>
                <a:tab pos="1066800" algn="l"/>
                <a:tab pos="1516063" algn="l"/>
                <a:tab pos="1965325" algn="l"/>
                <a:tab pos="2414588" algn="l"/>
                <a:tab pos="2863850" algn="l"/>
                <a:tab pos="3313113" algn="l"/>
                <a:tab pos="3762375" algn="l"/>
                <a:tab pos="4211638" algn="l"/>
                <a:tab pos="4660900" algn="l"/>
                <a:tab pos="5110163" algn="l"/>
                <a:tab pos="5559425" algn="l"/>
                <a:tab pos="6008688" algn="l"/>
                <a:tab pos="6457950" algn="l"/>
                <a:tab pos="6907213" algn="l"/>
                <a:tab pos="7356475" algn="l"/>
                <a:tab pos="7805738" algn="l"/>
                <a:tab pos="8255000" algn="l"/>
                <a:tab pos="8704263" algn="l"/>
                <a:tab pos="91535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69863" algn="l"/>
                <a:tab pos="617538" algn="l"/>
                <a:tab pos="1066800" algn="l"/>
                <a:tab pos="1516063" algn="l"/>
                <a:tab pos="1965325" algn="l"/>
                <a:tab pos="2414588" algn="l"/>
                <a:tab pos="2863850" algn="l"/>
                <a:tab pos="3313113" algn="l"/>
                <a:tab pos="3762375" algn="l"/>
                <a:tab pos="4211638" algn="l"/>
                <a:tab pos="4660900" algn="l"/>
                <a:tab pos="5110163" algn="l"/>
                <a:tab pos="5559425" algn="l"/>
                <a:tab pos="6008688" algn="l"/>
                <a:tab pos="6457950" algn="l"/>
                <a:tab pos="6907213" algn="l"/>
                <a:tab pos="7356475" algn="l"/>
                <a:tab pos="7805738" algn="l"/>
                <a:tab pos="8255000" algn="l"/>
                <a:tab pos="8704263" algn="l"/>
                <a:tab pos="9153525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lnSpc>
                <a:spcPts val="2375"/>
              </a:lnSpc>
              <a:buClr>
                <a:srgbClr val="000000"/>
              </a:buClr>
              <a:buSzPct val="90000"/>
            </a:pPr>
            <a:r>
              <a:rPr lang="pt-BR" sz="1900" dirty="0"/>
              <a:t>P</a:t>
            </a:r>
            <a:r>
              <a:rPr lang="pt-BR" sz="1900" b="0" dirty="0" smtClean="0"/>
              <a:t>lanta nuclear para  </a:t>
            </a:r>
            <a:r>
              <a:rPr lang="pt-BR" sz="1900" b="0" dirty="0"/>
              <a:t>produção de energia </a:t>
            </a:r>
            <a:r>
              <a:rPr lang="pt-BR" sz="1900" b="0" dirty="0" smtClean="0"/>
              <a:t>elétrica (11MW)</a:t>
            </a:r>
            <a:endParaRPr lang="pt-BR" sz="1900" b="0" dirty="0"/>
          </a:p>
        </p:txBody>
      </p:sp>
      <p:sp>
        <p:nvSpPr>
          <p:cNvPr id="51210" name="Text Box 9"/>
          <p:cNvSpPr txBox="1">
            <a:spLocks noChangeArrowheads="1"/>
          </p:cNvSpPr>
          <p:nvPr/>
        </p:nvSpPr>
        <p:spPr bwMode="auto">
          <a:xfrm>
            <a:off x="287036" y="1547813"/>
            <a:ext cx="3463027" cy="756000"/>
          </a:xfrm>
          <a:prstGeom prst="rect">
            <a:avLst/>
          </a:prstGeom>
          <a:solidFill>
            <a:srgbClr val="000099"/>
          </a:solidFill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2160" tIns="46080" rIns="92160" bIns="82800" anchor="ctr" anchorCtr="0">
            <a:spAutoFit/>
          </a:bodyPr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3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ctr" eaLnBrk="1" hangingPunct="1">
              <a:spcBef>
                <a:spcPts val="1500"/>
              </a:spcBef>
              <a:buSzPct val="75000"/>
            </a:pPr>
            <a:r>
              <a:rPr lang="pt-BR" sz="2400" b="0" dirty="0">
                <a:solidFill>
                  <a:srgbClr val="FFFFFF"/>
                </a:solidFill>
              </a:rPr>
              <a:t>Ciclo do Combustível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959644" y="83188"/>
            <a:ext cx="711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>
            <a:lvl1pPr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algn="ctr"/>
            <a:r>
              <a:rPr lang="en-GB" sz="3200" b="0" dirty="0" smtClean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PROGRAMAS DA MARINHA</a:t>
            </a:r>
            <a:endParaRPr lang="en-GB" sz="3200" b="0" dirty="0">
              <a:solidFill>
                <a:srgbClr val="3333CC">
                  <a:lumMod val="75000"/>
                </a:srgbClr>
              </a:solidFill>
              <a:latin typeface="Arial"/>
              <a:ea typeface="ＭＳ Ｐゴシック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136075" y="1560573"/>
            <a:ext cx="3591225" cy="756000"/>
          </a:xfrm>
          <a:prstGeom prst="rect">
            <a:avLst/>
          </a:prstGeom>
          <a:solidFill>
            <a:srgbClr val="000099"/>
          </a:solidFill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72000" tIns="46080" rIns="72000" bIns="82800" anchor="ctr" anchorCtr="0">
            <a:noAutofit/>
          </a:bodyPr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3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ctr" eaLnBrk="1" hangingPunct="1">
              <a:buSzPct val="75000"/>
            </a:pPr>
            <a:r>
              <a:rPr lang="pt-BR" sz="2400" b="0" dirty="0" smtClean="0">
                <a:solidFill>
                  <a:srgbClr val="FFFFFF"/>
                </a:solidFill>
              </a:rPr>
              <a:t>Laboratório de Geração </a:t>
            </a:r>
          </a:p>
          <a:p>
            <a:pPr lvl="1" algn="ctr" eaLnBrk="1" hangingPunct="1">
              <a:buSzPct val="75000"/>
            </a:pPr>
            <a:r>
              <a:rPr lang="pt-BR" sz="2400" b="0" dirty="0" err="1" smtClean="0">
                <a:solidFill>
                  <a:srgbClr val="FFFFFF"/>
                </a:solidFill>
              </a:rPr>
              <a:t>Nucleoelétrica</a:t>
            </a:r>
            <a:r>
              <a:rPr lang="pt-BR" sz="2400" b="0" dirty="0" smtClean="0">
                <a:solidFill>
                  <a:srgbClr val="FFFFFF"/>
                </a:solidFill>
              </a:rPr>
              <a:t> </a:t>
            </a:r>
            <a:endParaRPr lang="pt-BR" sz="2400" b="0" dirty="0">
              <a:solidFill>
                <a:srgbClr val="FFFFFF"/>
              </a:solidFill>
            </a:endParaRPr>
          </a:p>
        </p:txBody>
      </p:sp>
      <p:pic>
        <p:nvPicPr>
          <p:cNvPr id="15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85" y="3087967"/>
            <a:ext cx="3624790" cy="2803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7411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2"/>
          <p:cNvSpPr txBox="1">
            <a:spLocks noChangeArrowheads="1"/>
          </p:cNvSpPr>
          <p:nvPr/>
        </p:nvSpPr>
        <p:spPr bwMode="auto">
          <a:xfrm>
            <a:off x="7596188" y="6313488"/>
            <a:ext cx="1484312" cy="16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>
            <a:off x="877318" y="753286"/>
            <a:ext cx="7720012" cy="375617"/>
          </a:xfrm>
          <a:prstGeom prst="rect">
            <a:avLst/>
          </a:prstGeom>
          <a:solidFill>
            <a:srgbClr val="0000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  <a:buSzPct val="75000"/>
            </a:pPr>
            <a:r>
              <a:rPr lang="pt-BR" sz="1800" b="0" dirty="0" smtClean="0">
                <a:solidFill>
                  <a:srgbClr val="FFFFFF"/>
                </a:solidFill>
              </a:rPr>
              <a:t>CONTRIBUIÇÃO AO DESENVOLVIMENTO NACIONAL</a:t>
            </a:r>
            <a:endParaRPr lang="pt-BR" sz="1800" b="0" dirty="0">
              <a:solidFill>
                <a:srgbClr val="FFFFFF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87450" y="115888"/>
            <a:ext cx="711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>
            <a:lvl1pPr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algn="ctr"/>
            <a:r>
              <a:rPr lang="en-GB" sz="3200" b="0" dirty="0" smtClean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PROGRAMAS DA MARINHA</a:t>
            </a:r>
            <a:endParaRPr lang="en-GB" sz="3200" b="0" dirty="0">
              <a:solidFill>
                <a:srgbClr val="3333CC">
                  <a:lumMod val="75000"/>
                </a:srgbClr>
              </a:solidFill>
              <a:latin typeface="Arial"/>
              <a:ea typeface="ＭＳ Ｐゴシック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21102" y="1958196"/>
            <a:ext cx="835037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PROGRAMA NUCLEAR DA MARINHA E PROSUB:</a:t>
            </a:r>
          </a:p>
          <a:p>
            <a:pPr>
              <a:lnSpc>
                <a:spcPct val="200000"/>
              </a:lnSpc>
            </a:pPr>
            <a:r>
              <a:rPr lang="pt-BR" sz="2000" dirty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     - </a:t>
            </a:r>
            <a:r>
              <a:rPr lang="pt-BR" sz="2000" dirty="0" smtClean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Geração de Empregos: </a:t>
            </a:r>
            <a:r>
              <a:rPr lang="pt-BR" sz="2000" b="1" dirty="0" smtClean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3.600 </a:t>
            </a:r>
            <a:r>
              <a:rPr lang="pt-BR" sz="2000" b="1" dirty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Diretos e </a:t>
            </a:r>
            <a:r>
              <a:rPr lang="pt-BR" sz="2000" b="1" dirty="0" smtClean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12.600 </a:t>
            </a:r>
            <a:r>
              <a:rPr lang="pt-BR" sz="2000" b="1" dirty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Indiretos</a:t>
            </a:r>
          </a:p>
          <a:p>
            <a:pPr>
              <a:lnSpc>
                <a:spcPct val="200000"/>
              </a:lnSpc>
            </a:pPr>
            <a:r>
              <a:rPr lang="pt-BR" sz="2000" dirty="0" smtClean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     - Empresas participantes: </a:t>
            </a:r>
            <a:r>
              <a:rPr lang="pt-BR" sz="2000" b="1" dirty="0" smtClean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320</a:t>
            </a:r>
          </a:p>
          <a:p>
            <a:pPr>
              <a:lnSpc>
                <a:spcPct val="200000"/>
              </a:lnSpc>
            </a:pPr>
            <a:r>
              <a:rPr lang="pt-BR" sz="2000" dirty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 </a:t>
            </a:r>
            <a:r>
              <a:rPr lang="pt-BR" sz="2000" dirty="0" smtClean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    - Universidades e Institutos de Pesquisa envolvidos: </a:t>
            </a:r>
            <a:r>
              <a:rPr lang="pt-BR" sz="2000" b="1" dirty="0" smtClean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18</a:t>
            </a:r>
          </a:p>
          <a:p>
            <a:pPr>
              <a:lnSpc>
                <a:spcPct val="200000"/>
              </a:lnSpc>
            </a:pPr>
            <a:r>
              <a:rPr lang="pt-BR" sz="2000" dirty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 </a:t>
            </a:r>
            <a:r>
              <a:rPr lang="pt-BR" sz="2000" dirty="0" smtClean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    - Técnicos e Engenheiros capacitados no exterior: </a:t>
            </a:r>
            <a:r>
              <a:rPr lang="pt-BR" sz="2000" b="1" dirty="0" smtClean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390</a:t>
            </a:r>
          </a:p>
          <a:p>
            <a:pPr>
              <a:lnSpc>
                <a:spcPct val="200000"/>
              </a:lnSpc>
            </a:pPr>
            <a:r>
              <a:rPr lang="pt-BR" sz="2000" dirty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 </a:t>
            </a:r>
            <a:r>
              <a:rPr lang="pt-BR" sz="2000" dirty="0" smtClean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    - Absorção e desenvolvimento de tecnologias de alto valor agregado</a:t>
            </a:r>
            <a:r>
              <a:rPr lang="pt-BR" sz="2000" dirty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.</a:t>
            </a:r>
            <a:endParaRPr lang="pt-BR" sz="2000" dirty="0" smtClean="0">
              <a:solidFill>
                <a:srgbClr val="3333CC">
                  <a:lumMod val="75000"/>
                </a:srgbClr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529723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-468313" y="54165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59396" name="Freeform 3"/>
          <p:cNvSpPr>
            <a:spLocks noChangeArrowheads="1"/>
          </p:cNvSpPr>
          <p:nvPr/>
        </p:nvSpPr>
        <p:spPr bwMode="auto">
          <a:xfrm>
            <a:off x="1087438" y="3224213"/>
            <a:ext cx="1887537" cy="579437"/>
          </a:xfrm>
          <a:custGeom>
            <a:avLst/>
            <a:gdLst>
              <a:gd name="T0" fmla="*/ 346464 w 1981200"/>
              <a:gd name="T1" fmla="*/ 49018 h 609600"/>
              <a:gd name="T2" fmla="*/ 173233 w 1981200"/>
              <a:gd name="T3" fmla="*/ 98034 h 609600"/>
              <a:gd name="T4" fmla="*/ 0 w 1981200"/>
              <a:gd name="T5" fmla="*/ 49018 h 609600"/>
              <a:gd name="T6" fmla="*/ 173233 w 1981200"/>
              <a:gd name="T7" fmla="*/ 0 h 609600"/>
              <a:gd name="T8" fmla="*/ 0 60000 65536"/>
              <a:gd name="T9" fmla="*/ 0 60000 65536"/>
              <a:gd name="T10" fmla="*/ 0 60000 65536"/>
              <a:gd name="T11" fmla="*/ 0 60000 65536"/>
              <a:gd name="T12" fmla="*/ 0 w 1981200"/>
              <a:gd name="T13" fmla="*/ 0 h 609600"/>
              <a:gd name="T14" fmla="*/ 1981200 w 1981200"/>
              <a:gd name="T15" fmla="*/ 609600 h 609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81200" h="609600">
                <a:moveTo>
                  <a:pt x="16441" y="-155"/>
                </a:moveTo>
                <a:lnTo>
                  <a:pt x="5503" y="847"/>
                </a:lnTo>
                <a:lnTo>
                  <a:pt x="2752" y="847"/>
                </a:lnTo>
                <a:lnTo>
                  <a:pt x="16441" y="-155"/>
                </a:lnTo>
                <a:close/>
              </a:path>
            </a:pathLst>
          </a:custGeom>
          <a:solidFill>
            <a:srgbClr val="FFFF00"/>
          </a:solidFill>
          <a:ln w="9360" cap="flat">
            <a:solidFill>
              <a:srgbClr val="000000"/>
            </a:solidFill>
            <a:round/>
            <a:headEnd/>
            <a:tailEnd/>
          </a:ln>
          <a:effectLst>
            <a:outerShdw dist="37675" dir="2700000" algn="ctr" rotWithShape="0">
              <a:srgbClr val="808080">
                <a:alpha val="4303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2" name="Text Box 19"/>
          <p:cNvSpPr txBox="1">
            <a:spLocks noChangeArrowheads="1"/>
          </p:cNvSpPr>
          <p:nvPr/>
        </p:nvSpPr>
        <p:spPr bwMode="auto">
          <a:xfrm>
            <a:off x="1778733" y="840053"/>
            <a:ext cx="5705475" cy="433068"/>
          </a:xfrm>
          <a:prstGeom prst="rect">
            <a:avLst/>
          </a:prstGeom>
          <a:solidFill>
            <a:srgbClr val="0000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  <a:buSzPct val="75000"/>
            </a:pPr>
            <a:r>
              <a:rPr lang="pt-BR" sz="2000" b="0" dirty="0">
                <a:solidFill>
                  <a:srgbClr val="FFFFFF"/>
                </a:solidFill>
              </a:rPr>
              <a:t>CORVETAS CLASSE TAMANDARÉ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187450" y="115888"/>
            <a:ext cx="711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>
            <a:lvl1pPr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algn="ctr"/>
            <a:r>
              <a:rPr lang="en-GB" sz="3200" b="0" dirty="0" smtClean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PROGRAMAS DA MARINHA</a:t>
            </a:r>
            <a:endParaRPr lang="en-GB" sz="3200" b="0" dirty="0">
              <a:solidFill>
                <a:srgbClr val="3333CC">
                  <a:lumMod val="75000"/>
                </a:srgbClr>
              </a:solidFill>
              <a:latin typeface="Arial"/>
              <a:ea typeface="ＭＳ Ｐゴシック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187450" y="1555572"/>
            <a:ext cx="741009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6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pt-BR" sz="2400" dirty="0" smtClean="0"/>
              <a:t> </a:t>
            </a:r>
            <a:r>
              <a:rPr lang="pt-BR" sz="24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</a:rPr>
              <a:t>Necessidade premente de substituição dos escoltas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80" y="2191186"/>
            <a:ext cx="1861149" cy="1240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89" y="3751105"/>
            <a:ext cx="1925666" cy="1250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89" y="5336132"/>
            <a:ext cx="1915333" cy="127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7" name="CaixaDeTexto 36"/>
          <p:cNvSpPr txBox="1"/>
          <p:nvPr/>
        </p:nvSpPr>
        <p:spPr>
          <a:xfrm>
            <a:off x="2885355" y="2549519"/>
            <a:ext cx="6055743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6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pt-BR" sz="2800" dirty="0" smtClean="0"/>
              <a:t>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</a:rPr>
              <a:t>Fragatas Classe Niterói  - </a:t>
            </a:r>
            <a:r>
              <a:rPr lang="pt-BR" sz="2000" dirty="0" smtClean="0">
                <a:solidFill>
                  <a:srgbClr val="FF0000"/>
                </a:solidFill>
                <a:latin typeface="Arial" charset="0"/>
                <a:ea typeface="MS PGothic" charset="0"/>
              </a:rPr>
              <a:t>41 ANOS 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2885355" y="4163338"/>
            <a:ext cx="6055743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6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pt-BR" sz="2800" dirty="0" smtClean="0"/>
              <a:t>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</a:rPr>
              <a:t>Fragatas Classe Greenhalgh  - </a:t>
            </a:r>
            <a:r>
              <a:rPr lang="pt-BR" sz="2000" dirty="0" smtClean="0">
                <a:solidFill>
                  <a:srgbClr val="FF0000"/>
                </a:solidFill>
                <a:latin typeface="Arial" charset="0"/>
                <a:ea typeface="MS PGothic" charset="0"/>
              </a:rPr>
              <a:t>38 ANOS 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2875021" y="5724509"/>
            <a:ext cx="6055743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6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pt-BR" sz="2800" dirty="0" smtClean="0"/>
              <a:t>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</a:rPr>
              <a:t>Corvetas Classe Inhaúma – </a:t>
            </a:r>
            <a:r>
              <a:rPr lang="pt-BR" sz="2000" dirty="0" smtClean="0">
                <a:solidFill>
                  <a:srgbClr val="FF0000"/>
                </a:solidFill>
                <a:latin typeface="Arial" charset="0"/>
                <a:ea typeface="MS PGothic" charset="0"/>
              </a:rPr>
              <a:t>28 ANOS </a:t>
            </a:r>
          </a:p>
        </p:txBody>
      </p:sp>
    </p:spTree>
    <p:extLst>
      <p:ext uri="{BB962C8B-B14F-4D97-AF65-F5344CB8AC3E}">
        <p14:creationId xmlns:p14="http://schemas.microsoft.com/office/powerpoint/2010/main" val="1683782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-468313" y="54165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59396" name="Freeform 3"/>
          <p:cNvSpPr>
            <a:spLocks noChangeArrowheads="1"/>
          </p:cNvSpPr>
          <p:nvPr/>
        </p:nvSpPr>
        <p:spPr bwMode="auto">
          <a:xfrm>
            <a:off x="1087438" y="3224213"/>
            <a:ext cx="1887537" cy="579437"/>
          </a:xfrm>
          <a:custGeom>
            <a:avLst/>
            <a:gdLst>
              <a:gd name="T0" fmla="*/ 346464 w 1981200"/>
              <a:gd name="T1" fmla="*/ 49018 h 609600"/>
              <a:gd name="T2" fmla="*/ 173233 w 1981200"/>
              <a:gd name="T3" fmla="*/ 98034 h 609600"/>
              <a:gd name="T4" fmla="*/ 0 w 1981200"/>
              <a:gd name="T5" fmla="*/ 49018 h 609600"/>
              <a:gd name="T6" fmla="*/ 173233 w 1981200"/>
              <a:gd name="T7" fmla="*/ 0 h 609600"/>
              <a:gd name="T8" fmla="*/ 0 60000 65536"/>
              <a:gd name="T9" fmla="*/ 0 60000 65536"/>
              <a:gd name="T10" fmla="*/ 0 60000 65536"/>
              <a:gd name="T11" fmla="*/ 0 60000 65536"/>
              <a:gd name="T12" fmla="*/ 0 w 1981200"/>
              <a:gd name="T13" fmla="*/ 0 h 609600"/>
              <a:gd name="T14" fmla="*/ 1981200 w 1981200"/>
              <a:gd name="T15" fmla="*/ 609600 h 609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81200" h="609600">
                <a:moveTo>
                  <a:pt x="16441" y="-155"/>
                </a:moveTo>
                <a:lnTo>
                  <a:pt x="5503" y="847"/>
                </a:lnTo>
                <a:lnTo>
                  <a:pt x="2752" y="847"/>
                </a:lnTo>
                <a:lnTo>
                  <a:pt x="16441" y="-155"/>
                </a:lnTo>
                <a:close/>
              </a:path>
            </a:pathLst>
          </a:custGeom>
          <a:solidFill>
            <a:srgbClr val="FFFF00"/>
          </a:solidFill>
          <a:ln w="9360" cap="flat">
            <a:solidFill>
              <a:srgbClr val="000000"/>
            </a:solidFill>
            <a:round/>
            <a:headEnd/>
            <a:tailEnd/>
          </a:ln>
          <a:effectLst>
            <a:outerShdw dist="37675" dir="2700000" algn="ctr" rotWithShape="0">
              <a:srgbClr val="808080">
                <a:alpha val="4303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2" name="Text Box 19"/>
          <p:cNvSpPr txBox="1">
            <a:spLocks noChangeArrowheads="1"/>
          </p:cNvSpPr>
          <p:nvPr/>
        </p:nvSpPr>
        <p:spPr bwMode="auto">
          <a:xfrm>
            <a:off x="1890712" y="843060"/>
            <a:ext cx="5705475" cy="433068"/>
          </a:xfrm>
          <a:prstGeom prst="rect">
            <a:avLst/>
          </a:prstGeom>
          <a:solidFill>
            <a:srgbClr val="0000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  <a:buSzPct val="75000"/>
            </a:pPr>
            <a:r>
              <a:rPr lang="pt-BR" sz="2000" b="0" dirty="0">
                <a:solidFill>
                  <a:srgbClr val="FFFFFF"/>
                </a:solidFill>
              </a:rPr>
              <a:t>CORVETAS CLASSE TAMANDARÉ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187450" y="115888"/>
            <a:ext cx="711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>
            <a:lvl1pPr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algn="ctr"/>
            <a:r>
              <a:rPr lang="en-GB" sz="3200" b="0" dirty="0" smtClean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PROGRAMAS DA MARINHA</a:t>
            </a:r>
            <a:endParaRPr lang="en-GB" sz="3200" b="0" dirty="0">
              <a:solidFill>
                <a:srgbClr val="3333CC">
                  <a:lumMod val="75000"/>
                </a:srgbClr>
              </a:solidFill>
              <a:latin typeface="Arial"/>
              <a:ea typeface="ＭＳ Ｐゴシック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450" y="3188447"/>
            <a:ext cx="6875253" cy="3669553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720934" y="1530182"/>
            <a:ext cx="4825851" cy="206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pt-BR" sz="2000" dirty="0" smtClean="0">
                <a:solidFill>
                  <a:srgbClr val="002060"/>
                </a:solidFill>
                <a:latin typeface="Arial" charset="0"/>
                <a:ea typeface="MS PGothic" charset="0"/>
              </a:rPr>
              <a:t>3ª Geração de Corvetas</a:t>
            </a:r>
          </a:p>
          <a:p>
            <a:pPr marL="342900" indent="-342900" algn="just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pt-BR" sz="2000" dirty="0" smtClean="0">
                <a:solidFill>
                  <a:srgbClr val="002060"/>
                </a:solidFill>
                <a:latin typeface="Arial" charset="0"/>
                <a:ea typeface="MS PGothic" charset="0"/>
              </a:rPr>
              <a:t>Projeto consolidado</a:t>
            </a:r>
          </a:p>
          <a:p>
            <a:pPr marL="342900" indent="-342900" algn="just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pt-BR" sz="2000" dirty="0" smtClean="0">
                <a:solidFill>
                  <a:srgbClr val="002060"/>
                </a:solidFill>
                <a:latin typeface="Arial" charset="0"/>
                <a:ea typeface="MS PGothic" charset="0"/>
              </a:rPr>
              <a:t>Elevado índice de nacionalização</a:t>
            </a:r>
          </a:p>
          <a:p>
            <a:pPr marL="342900" indent="-342900" algn="just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pt-BR" sz="2000" dirty="0" smtClean="0">
                <a:solidFill>
                  <a:srgbClr val="002060"/>
                </a:solidFill>
                <a:latin typeface="Arial" charset="0"/>
                <a:ea typeface="MS PGothic" charset="0"/>
              </a:rPr>
              <a:t>Incentivo à Base Industrial de Defesa</a:t>
            </a:r>
          </a:p>
          <a:p>
            <a:pPr marL="342900" indent="-342900" algn="just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pt-BR" sz="2000" dirty="0" smtClean="0">
              <a:solidFill>
                <a:srgbClr val="002060"/>
              </a:solidFill>
              <a:latin typeface="Arial" charset="0"/>
              <a:ea typeface="MS PGothic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5202497" y="3704743"/>
            <a:ext cx="3136197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rgbClr val="002060"/>
                </a:solidFill>
                <a:latin typeface="Arial" charset="0"/>
                <a:ea typeface="MS PGothic" charset="0"/>
              </a:rPr>
              <a:t>4 navios em 8 anos</a:t>
            </a:r>
          </a:p>
          <a:p>
            <a:pPr marL="342900" indent="-342900" algn="just">
              <a:lnSpc>
                <a:spcPts val="2600"/>
              </a:lnSpc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rgbClr val="002060"/>
                </a:solidFill>
                <a:latin typeface="Arial" charset="0"/>
                <a:ea typeface="MS PGothic" charset="0"/>
              </a:rPr>
              <a:t>R$ 700 milhões/ano</a:t>
            </a:r>
          </a:p>
        </p:txBody>
      </p:sp>
    </p:spTree>
    <p:extLst>
      <p:ext uri="{BB962C8B-B14F-4D97-AF65-F5344CB8AC3E}">
        <p14:creationId xmlns:p14="http://schemas.microsoft.com/office/powerpoint/2010/main" val="24820363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-468313" y="54165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/>
          </a:p>
        </p:txBody>
      </p:sp>
      <p:sp>
        <p:nvSpPr>
          <p:cNvPr id="59396" name="Freeform 3"/>
          <p:cNvSpPr>
            <a:spLocks noChangeArrowheads="1"/>
          </p:cNvSpPr>
          <p:nvPr/>
        </p:nvSpPr>
        <p:spPr bwMode="auto">
          <a:xfrm>
            <a:off x="1087438" y="3224213"/>
            <a:ext cx="1887537" cy="579437"/>
          </a:xfrm>
          <a:custGeom>
            <a:avLst/>
            <a:gdLst>
              <a:gd name="T0" fmla="*/ 346464 w 1981200"/>
              <a:gd name="T1" fmla="*/ 49018 h 609600"/>
              <a:gd name="T2" fmla="*/ 173233 w 1981200"/>
              <a:gd name="T3" fmla="*/ 98034 h 609600"/>
              <a:gd name="T4" fmla="*/ 0 w 1981200"/>
              <a:gd name="T5" fmla="*/ 49018 h 609600"/>
              <a:gd name="T6" fmla="*/ 173233 w 1981200"/>
              <a:gd name="T7" fmla="*/ 0 h 609600"/>
              <a:gd name="T8" fmla="*/ 0 60000 65536"/>
              <a:gd name="T9" fmla="*/ 0 60000 65536"/>
              <a:gd name="T10" fmla="*/ 0 60000 65536"/>
              <a:gd name="T11" fmla="*/ 0 60000 65536"/>
              <a:gd name="T12" fmla="*/ 0 w 1981200"/>
              <a:gd name="T13" fmla="*/ 0 h 609600"/>
              <a:gd name="T14" fmla="*/ 1981200 w 1981200"/>
              <a:gd name="T15" fmla="*/ 609600 h 609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81200" h="609600">
                <a:moveTo>
                  <a:pt x="16441" y="-155"/>
                </a:moveTo>
                <a:lnTo>
                  <a:pt x="5503" y="847"/>
                </a:lnTo>
                <a:lnTo>
                  <a:pt x="2752" y="847"/>
                </a:lnTo>
                <a:lnTo>
                  <a:pt x="16441" y="-155"/>
                </a:lnTo>
                <a:close/>
              </a:path>
            </a:pathLst>
          </a:custGeom>
          <a:solidFill>
            <a:srgbClr val="FFFF00"/>
          </a:solidFill>
          <a:ln w="9360" cap="flat">
            <a:solidFill>
              <a:srgbClr val="000000"/>
            </a:solidFill>
            <a:round/>
            <a:headEnd/>
            <a:tailEnd/>
          </a:ln>
          <a:effectLst>
            <a:outerShdw dist="37675" dir="2700000" algn="ctr" rotWithShape="0">
              <a:srgbClr val="808080">
                <a:alpha val="4303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2" name="Text Box 19"/>
          <p:cNvSpPr txBox="1">
            <a:spLocks noChangeArrowheads="1"/>
          </p:cNvSpPr>
          <p:nvPr/>
        </p:nvSpPr>
        <p:spPr bwMode="auto">
          <a:xfrm>
            <a:off x="1890712" y="843060"/>
            <a:ext cx="5705475" cy="406844"/>
          </a:xfrm>
          <a:prstGeom prst="rect">
            <a:avLst/>
          </a:prstGeom>
          <a:solidFill>
            <a:srgbClr val="00009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0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  <a:buSzPct val="75000"/>
            </a:pPr>
            <a:r>
              <a:rPr lang="pt-BR" sz="2000" b="0" dirty="0" smtClean="0">
                <a:solidFill>
                  <a:srgbClr val="FFFFFF"/>
                </a:solidFill>
              </a:rPr>
              <a:t>AQUISIÇÕES DE OPORTUNIDADE</a:t>
            </a:r>
            <a:endParaRPr lang="pt-BR" sz="2000" b="0" dirty="0">
              <a:solidFill>
                <a:srgbClr val="FFFFFF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187450" y="115888"/>
            <a:ext cx="711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>
            <a:lvl1pPr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algn="ctr"/>
            <a:r>
              <a:rPr lang="en-GB" sz="3200" b="0" dirty="0" smtClean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PROGRAMAS DA MARINHA</a:t>
            </a:r>
            <a:endParaRPr lang="en-GB" sz="3200" b="0" dirty="0">
              <a:solidFill>
                <a:srgbClr val="3333CC">
                  <a:lumMod val="75000"/>
                </a:srgbClr>
              </a:solidFill>
              <a:latin typeface="Arial"/>
              <a:ea typeface="ＭＳ Ｐゴシック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15" y="2534882"/>
            <a:ext cx="3597950" cy="2394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Conector reto 2"/>
          <p:cNvCxnSpPr/>
          <p:nvPr/>
        </p:nvCxnSpPr>
        <p:spPr bwMode="auto">
          <a:xfrm>
            <a:off x="4606506" y="1544128"/>
            <a:ext cx="43132" cy="4830793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CaixaDeTexto 11"/>
          <p:cNvSpPr txBox="1"/>
          <p:nvPr/>
        </p:nvSpPr>
        <p:spPr>
          <a:xfrm>
            <a:off x="5246027" y="1599325"/>
            <a:ext cx="3258871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pt-BR" sz="20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</a:rPr>
              <a:t>PRONAPA </a:t>
            </a:r>
          </a:p>
          <a:p>
            <a:pPr algn="ctr">
              <a:lnSpc>
                <a:spcPts val="26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</a:rPr>
              <a:t>Navio-Patrulha Oceânico</a:t>
            </a:r>
            <a:endParaRPr lang="pt-BR" sz="2000" dirty="0" smtClean="0">
              <a:solidFill>
                <a:srgbClr val="FF0000"/>
              </a:solidFill>
              <a:latin typeface="Arial" charset="0"/>
              <a:ea typeface="MS PGothic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040578" y="4998487"/>
            <a:ext cx="3603089" cy="39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accent6"/>
                </a:solidFill>
                <a:latin typeface="Arial" charset="0"/>
                <a:ea typeface="MS PGothic" charset="0"/>
              </a:rPr>
              <a:t>Patrulhamento da ZEE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927929" y="1816981"/>
            <a:ext cx="3258871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</a:rPr>
              <a:t>PRONAE</a:t>
            </a:r>
          </a:p>
          <a:p>
            <a:pPr algn="ctr">
              <a:lnSpc>
                <a:spcPts val="26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</a:rPr>
              <a:t>Navio-Aeródromo</a:t>
            </a:r>
            <a:endParaRPr lang="pt-BR" sz="2000" dirty="0" smtClean="0">
              <a:solidFill>
                <a:srgbClr val="FF0000"/>
              </a:solidFill>
              <a:latin typeface="Arial" charset="0"/>
              <a:ea typeface="MS PGothic" charset="0"/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0" y="2912235"/>
            <a:ext cx="3896028" cy="1639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/>
          <p:cNvSpPr txBox="1"/>
          <p:nvPr/>
        </p:nvSpPr>
        <p:spPr>
          <a:xfrm>
            <a:off x="751246" y="4685061"/>
            <a:ext cx="3258871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accent6"/>
                </a:solidFill>
                <a:latin typeface="Arial" charset="0"/>
                <a:ea typeface="MS PGothic" charset="0"/>
              </a:rPr>
              <a:t>Solução Temporária (Navio </a:t>
            </a:r>
            <a:r>
              <a:rPr lang="pt-BR" dirty="0" err="1" smtClean="0">
                <a:solidFill>
                  <a:schemeClr val="accent6"/>
                </a:solidFill>
                <a:latin typeface="Arial" charset="0"/>
                <a:ea typeface="MS PGothic" charset="0"/>
              </a:rPr>
              <a:t>Multipropósito</a:t>
            </a:r>
            <a:r>
              <a:rPr lang="pt-BR" dirty="0" smtClean="0">
                <a:solidFill>
                  <a:schemeClr val="accent6"/>
                </a:solidFill>
                <a:latin typeface="Arial" charset="0"/>
                <a:ea typeface="MS PGothic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60137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Número de Slide 3"/>
          <p:cNvSpPr txBox="1">
            <a:spLocks noGrp="1"/>
          </p:cNvSpPr>
          <p:nvPr/>
        </p:nvSpPr>
        <p:spPr bwMode="auto">
          <a:xfrm>
            <a:off x="6948488" y="6381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6CAD9FF2-EE59-495F-98C3-A86D7269C1E0}" type="slidenum">
              <a:rPr lang="pt-BR" altLang="pt-BR" sz="1400">
                <a:solidFill>
                  <a:srgbClr val="000000"/>
                </a:solidFill>
              </a:rPr>
              <a:pPr algn="r" eaLnBrk="1" hangingPunct="1"/>
              <a:t>19</a:t>
            </a:fld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87450" y="404813"/>
            <a:ext cx="711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>
            <a:lvl1pPr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pt-BR" altLang="pt-BR" sz="360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Situação Orçamentária</a:t>
            </a:r>
          </a:p>
        </p:txBody>
      </p:sp>
      <p:sp>
        <p:nvSpPr>
          <p:cNvPr id="2052" name="CaixaDeTexto 2"/>
          <p:cNvSpPr txBox="1">
            <a:spLocks noChangeArrowheads="1"/>
          </p:cNvSpPr>
          <p:nvPr/>
        </p:nvSpPr>
        <p:spPr bwMode="auto">
          <a:xfrm>
            <a:off x="7308850" y="2060575"/>
            <a:ext cx="1511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pt-BR" altLang="pt-BR" sz="1100"/>
              <a:t>Em milhões de R$</a:t>
            </a:r>
          </a:p>
        </p:txBody>
      </p:sp>
      <p:sp>
        <p:nvSpPr>
          <p:cNvPr id="2053" name="CaixaDeTexto 24"/>
          <p:cNvSpPr txBox="1">
            <a:spLocks noChangeArrowheads="1"/>
          </p:cNvSpPr>
          <p:nvPr/>
        </p:nvSpPr>
        <p:spPr bwMode="auto">
          <a:xfrm>
            <a:off x="845389" y="1700213"/>
            <a:ext cx="8303374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Times New Roman" panose="02020603050405020304" pitchFamily="18" charset="0"/>
              <a:buNone/>
            </a:pPr>
            <a:r>
              <a:rPr lang="pt-BR" altLang="en-US" dirty="0">
                <a:solidFill>
                  <a:srgbClr val="002060"/>
                </a:solidFill>
              </a:rPr>
              <a:t>“</a:t>
            </a:r>
            <a:r>
              <a:rPr lang="pt-BR" altLang="pt-BR" dirty="0">
                <a:solidFill>
                  <a:srgbClr val="002060"/>
                </a:solidFill>
              </a:rPr>
              <a:t>Achatamento</a:t>
            </a:r>
            <a:r>
              <a:rPr lang="pt-BR" altLang="en-US" dirty="0">
                <a:solidFill>
                  <a:srgbClr val="002060"/>
                </a:solidFill>
              </a:rPr>
              <a:t>”</a:t>
            </a:r>
            <a:r>
              <a:rPr lang="pt-BR" altLang="pt-BR" dirty="0">
                <a:solidFill>
                  <a:srgbClr val="002060"/>
                </a:solidFill>
              </a:rPr>
              <a:t> do PAC</a:t>
            </a:r>
          </a:p>
        </p:txBody>
      </p:sp>
      <p:graphicFrame>
        <p:nvGraphicFramePr>
          <p:cNvPr id="7" name="Gráfico 6"/>
          <p:cNvGraphicFramePr/>
          <p:nvPr/>
        </p:nvGraphicFramePr>
        <p:xfrm>
          <a:off x="755576" y="2276872"/>
          <a:ext cx="7992888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70123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39483" y="-76200"/>
            <a:ext cx="7543800" cy="1524000"/>
          </a:xfrm>
        </p:spPr>
        <p:txBody>
          <a:bodyPr/>
          <a:lstStyle/>
          <a:p>
            <a:pPr algn="ctr" eaLnBrk="1" hangingPunct="1"/>
            <a:r>
              <a:rPr lang="pt-BR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</a:rPr>
              <a:t>SUMÁRIO</a:t>
            </a:r>
            <a:endParaRPr lang="pt-BR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MS PGothic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762000" y="609600"/>
            <a:ext cx="7696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endParaRPr lang="en-US" sz="6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099868" y="1676400"/>
            <a:ext cx="63274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dirty="0" smtClean="0"/>
              <a:t> </a:t>
            </a:r>
            <a:r>
              <a:rPr lang="pt-BR" sz="2800" dirty="0" smtClean="0">
                <a:solidFill>
                  <a:srgbClr val="002060"/>
                </a:solidFill>
              </a:rPr>
              <a:t>Contexto Marítimo Brasileiro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8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dirty="0" smtClean="0"/>
              <a:t> </a:t>
            </a:r>
            <a:r>
              <a:rPr lang="pt-BR" sz="2800" dirty="0">
                <a:solidFill>
                  <a:srgbClr val="002060"/>
                </a:solidFill>
              </a:rPr>
              <a:t>Concepção Estratégica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8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2060"/>
                </a:solidFill>
              </a:rPr>
              <a:t>Programas da </a:t>
            </a:r>
            <a:r>
              <a:rPr lang="pt-BR" sz="2800" dirty="0" smtClean="0">
                <a:solidFill>
                  <a:srgbClr val="002060"/>
                </a:solidFill>
              </a:rPr>
              <a:t>Marinha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8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dirty="0" smtClean="0">
                <a:solidFill>
                  <a:srgbClr val="002060"/>
                </a:solidFill>
              </a:rPr>
              <a:t>Situação Orçamentária</a:t>
            </a:r>
            <a:endParaRPr lang="pt-BR" sz="28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8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dirty="0" smtClean="0">
                <a:solidFill>
                  <a:srgbClr val="002060"/>
                </a:solidFill>
              </a:rPr>
              <a:t>Considerações Finais</a:t>
            </a:r>
            <a:endParaRPr lang="pt-BR" sz="28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8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2060"/>
                </a:solidFill>
              </a:rPr>
              <a:t>Debates</a:t>
            </a:r>
          </a:p>
        </p:txBody>
      </p:sp>
    </p:spTree>
    <p:extLst>
      <p:ext uri="{BB962C8B-B14F-4D97-AF65-F5344CB8AC3E}">
        <p14:creationId xmlns:p14="http://schemas.microsoft.com/office/powerpoint/2010/main" val="41143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2D425C4-E5E6-4DAB-815B-FA59B0274575}" type="slidenum">
              <a:rPr lang="pt-BR" altLang="pt-BR" sz="1400">
                <a:solidFill>
                  <a:srgbClr val="000000"/>
                </a:solidFill>
              </a:rPr>
              <a:pPr/>
              <a:t>20</a:t>
            </a:fld>
            <a:endParaRPr lang="pt-BR" altLang="pt-BR" sz="1400" b="0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258888" y="404813"/>
            <a:ext cx="711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>
            <a:lvl1pPr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pt-BR" altLang="pt-BR" sz="360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Situação Orçamentária</a:t>
            </a:r>
          </a:p>
        </p:txBody>
      </p:sp>
      <p:sp>
        <p:nvSpPr>
          <p:cNvPr id="3076" name="CaixaDeTexto 24"/>
          <p:cNvSpPr txBox="1">
            <a:spLocks noChangeArrowheads="1"/>
          </p:cNvSpPr>
          <p:nvPr/>
        </p:nvSpPr>
        <p:spPr bwMode="auto">
          <a:xfrm>
            <a:off x="1475117" y="1726901"/>
            <a:ext cx="559854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Times New Roman" panose="02020603050405020304" pitchFamily="18" charset="0"/>
              <a:buNone/>
            </a:pPr>
            <a:r>
              <a:rPr lang="pt-BR" altLang="en-US" dirty="0">
                <a:solidFill>
                  <a:srgbClr val="002060"/>
                </a:solidFill>
              </a:rPr>
              <a:t>“</a:t>
            </a:r>
            <a:r>
              <a:rPr lang="pt-BR" altLang="pt-BR" dirty="0">
                <a:solidFill>
                  <a:srgbClr val="002060"/>
                </a:solidFill>
              </a:rPr>
              <a:t>Achatamento</a:t>
            </a:r>
            <a:r>
              <a:rPr lang="pt-BR" altLang="en-US" dirty="0">
                <a:solidFill>
                  <a:srgbClr val="002060"/>
                </a:solidFill>
              </a:rPr>
              <a:t>”</a:t>
            </a:r>
            <a:r>
              <a:rPr lang="pt-BR" altLang="pt-BR" dirty="0">
                <a:solidFill>
                  <a:srgbClr val="002060"/>
                </a:solidFill>
              </a:rPr>
              <a:t> das Discricionárias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/>
        </p:nvGraphicFramePr>
        <p:xfrm>
          <a:off x="971600" y="2204864"/>
          <a:ext cx="7704856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78" name="CaixaDeTexto 2"/>
          <p:cNvSpPr txBox="1">
            <a:spLocks noChangeArrowheads="1"/>
          </p:cNvSpPr>
          <p:nvPr/>
        </p:nvSpPr>
        <p:spPr bwMode="auto">
          <a:xfrm>
            <a:off x="7308850" y="2060575"/>
            <a:ext cx="1511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pt-BR" altLang="pt-BR" sz="1100"/>
              <a:t>Em milhões de R$</a:t>
            </a:r>
          </a:p>
        </p:txBody>
      </p:sp>
    </p:spTree>
    <p:extLst>
      <p:ext uri="{BB962C8B-B14F-4D97-AF65-F5344CB8AC3E}">
        <p14:creationId xmlns:p14="http://schemas.microsoft.com/office/powerpoint/2010/main" val="62633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8785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5" name="Picture 3" descr="cor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1" y="28785"/>
            <a:ext cx="839804" cy="113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292838" y="371220"/>
            <a:ext cx="711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>
            <a:lvl1pPr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algn="ctr"/>
            <a:r>
              <a:rPr lang="en-GB" sz="3200" dirty="0" smtClean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CONSIDERAÇÕES FINAIS</a:t>
            </a:r>
            <a:endParaRPr lang="en-GB" sz="3200" dirty="0">
              <a:solidFill>
                <a:srgbClr val="3333CC">
                  <a:lumMod val="75000"/>
                </a:srgbClr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362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5" name="Picture 3" descr="cor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1" y="28785"/>
            <a:ext cx="839804" cy="113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292838" y="371220"/>
            <a:ext cx="711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/>
          <a:lstStyle>
            <a:lvl1pPr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algn="ctr"/>
            <a:r>
              <a:rPr lang="en-GB" sz="3200" dirty="0" smtClean="0">
                <a:solidFill>
                  <a:srgbClr val="3333CC">
                    <a:lumMod val="75000"/>
                  </a:srgbClr>
                </a:solidFill>
                <a:latin typeface="Arial"/>
                <a:ea typeface="ＭＳ Ｐゴシック"/>
              </a:rPr>
              <a:t>TUDO PELA PÁTRIA</a:t>
            </a:r>
            <a:endParaRPr lang="en-GB" sz="3200" dirty="0">
              <a:solidFill>
                <a:srgbClr val="3333CC">
                  <a:lumMod val="75000"/>
                </a:srgbClr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6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1"/>
          <p:cNvSpPr>
            <a:spLocks noChangeArrowheads="1"/>
          </p:cNvSpPr>
          <p:nvPr/>
        </p:nvSpPr>
        <p:spPr bwMode="auto">
          <a:xfrm>
            <a:off x="-71438" y="-5356225"/>
            <a:ext cx="9080501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914400" y="53975"/>
            <a:ext cx="7772400" cy="75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36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Contexto</a:t>
            </a:r>
            <a:r>
              <a:rPr lang="en-GB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GB" sz="36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Marítimo</a:t>
            </a:r>
            <a:r>
              <a:rPr lang="en-GB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GB" sz="36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Brasileiro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Espaço Reservado para Conteúdo 4" descr="Sem título-1.pn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5887" y="1898385"/>
            <a:ext cx="4038600" cy="4032448"/>
          </a:xfrm>
          <a:prstGeom prst="rect">
            <a:avLst/>
          </a:prstGeom>
        </p:spPr>
      </p:pic>
      <p:pic>
        <p:nvPicPr>
          <p:cNvPr id="5" name="Espaço Reservado para Conteúdo 5" descr="Sem título-2.pn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9597" y="1682361"/>
            <a:ext cx="2736304" cy="460851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147696" y="3032987"/>
            <a:ext cx="3939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000" dirty="0" smtClean="0">
                <a:solidFill>
                  <a:srgbClr val="002060"/>
                </a:solidFill>
              </a:rPr>
              <a:t>4,5 milhões de km</a:t>
            </a:r>
            <a:r>
              <a:rPr lang="pt-BR" sz="2000" baseline="30000" dirty="0" smtClean="0">
                <a:solidFill>
                  <a:srgbClr val="002060"/>
                </a:solidFill>
              </a:rPr>
              <a:t>2</a:t>
            </a:r>
            <a:endParaRPr lang="pt-BR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000" dirty="0" smtClean="0">
                <a:solidFill>
                  <a:srgbClr val="002060"/>
                </a:solidFill>
              </a:rPr>
              <a:t>½  Território Nacional</a:t>
            </a:r>
          </a:p>
          <a:p>
            <a:endParaRPr lang="pt-BR" sz="2000" dirty="0">
              <a:solidFill>
                <a:srgbClr val="00206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369084" y="1160670"/>
            <a:ext cx="6903648" cy="387928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ts val="2300"/>
              </a:lnSpc>
              <a:spcBef>
                <a:spcPts val="600"/>
              </a:spcBef>
              <a:buClr>
                <a:schemeClr val="accent1"/>
              </a:buClr>
              <a:buSzPct val="90000"/>
            </a:pPr>
            <a:r>
              <a:rPr lang="pt-BR" sz="2200" dirty="0" smtClean="0">
                <a:solidFill>
                  <a:schemeClr val="bg1"/>
                </a:solidFill>
                <a:cs typeface="Times New Roman" charset="0"/>
              </a:rPr>
              <a:t>ZONA ECONÔMICA EXCLUSIVA</a:t>
            </a:r>
            <a:endParaRPr lang="pt-BR" sz="22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041303" y="5045332"/>
            <a:ext cx="3939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000" dirty="0" smtClean="0">
                <a:solidFill>
                  <a:srgbClr val="002060"/>
                </a:solidFill>
              </a:rPr>
              <a:t>Recursos Vivos</a:t>
            </a:r>
            <a:endParaRPr lang="pt-BR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000" dirty="0" smtClean="0">
                <a:solidFill>
                  <a:srgbClr val="002060"/>
                </a:solidFill>
              </a:rPr>
              <a:t>Subsolo Marinho</a:t>
            </a:r>
          </a:p>
          <a:p>
            <a:endParaRPr lang="pt-BR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24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1"/>
          <p:cNvSpPr>
            <a:spLocks noChangeArrowheads="1"/>
          </p:cNvSpPr>
          <p:nvPr/>
        </p:nvSpPr>
        <p:spPr bwMode="auto">
          <a:xfrm>
            <a:off x="-71438" y="-5356225"/>
            <a:ext cx="9080501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914400" y="539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36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Contexto</a:t>
            </a:r>
            <a:r>
              <a:rPr lang="en-GB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GB" sz="36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Marítimo</a:t>
            </a:r>
            <a:r>
              <a:rPr lang="en-GB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GB" sz="36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Brasileiro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487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98" y="1822539"/>
            <a:ext cx="2344127" cy="155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748856" y="1653538"/>
            <a:ext cx="5659442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02060"/>
                </a:solidFill>
              </a:rPr>
              <a:t>Produção Marítima (Mar/2017):</a:t>
            </a:r>
          </a:p>
          <a:p>
            <a:pPr>
              <a:spcBef>
                <a:spcPts val="600"/>
              </a:spcBef>
            </a:pPr>
            <a:r>
              <a:rPr lang="pt-BR" dirty="0">
                <a:solidFill>
                  <a:srgbClr val="002060"/>
                </a:solidFill>
              </a:rPr>
              <a:t>     – </a:t>
            </a:r>
            <a:r>
              <a:rPr lang="pt-BR" b="1" dirty="0">
                <a:solidFill>
                  <a:srgbClr val="002060"/>
                </a:solidFill>
              </a:rPr>
              <a:t>95%</a:t>
            </a:r>
            <a:r>
              <a:rPr lang="pt-BR" dirty="0">
                <a:solidFill>
                  <a:srgbClr val="002060"/>
                </a:solidFill>
              </a:rPr>
              <a:t> Petróleo   (2,4 milhões de barris/dia) </a:t>
            </a:r>
          </a:p>
          <a:p>
            <a:pPr>
              <a:spcBef>
                <a:spcPts val="600"/>
              </a:spcBef>
            </a:pPr>
            <a:r>
              <a:rPr lang="pt-BR" dirty="0">
                <a:solidFill>
                  <a:srgbClr val="002060"/>
                </a:solidFill>
              </a:rPr>
              <a:t>                                  (51% </a:t>
            </a:r>
            <a:r>
              <a:rPr lang="pt-BR" dirty="0" err="1">
                <a:solidFill>
                  <a:srgbClr val="002060"/>
                </a:solidFill>
              </a:rPr>
              <a:t>Pré</a:t>
            </a:r>
            <a:r>
              <a:rPr lang="pt-BR" dirty="0">
                <a:solidFill>
                  <a:srgbClr val="002060"/>
                </a:solidFill>
              </a:rPr>
              <a:t>-Sal)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dirty="0">
                <a:solidFill>
                  <a:srgbClr val="002060"/>
                </a:solidFill>
              </a:rPr>
              <a:t>     – </a:t>
            </a:r>
            <a:r>
              <a:rPr lang="pt-BR" b="1" dirty="0">
                <a:solidFill>
                  <a:srgbClr val="002060"/>
                </a:solidFill>
              </a:rPr>
              <a:t>83%</a:t>
            </a:r>
            <a:r>
              <a:rPr lang="pt-BR" dirty="0">
                <a:solidFill>
                  <a:srgbClr val="002060"/>
                </a:solidFill>
              </a:rPr>
              <a:t> Gás Natural – (84 milhões de m3/dia)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02060"/>
                </a:solidFill>
              </a:rPr>
              <a:t>Potencial </a:t>
            </a:r>
            <a:r>
              <a:rPr lang="pt-BR" dirty="0" smtClean="0">
                <a:solidFill>
                  <a:srgbClr val="002060"/>
                </a:solidFill>
              </a:rPr>
              <a:t>Pesqueiro</a:t>
            </a:r>
            <a:endParaRPr lang="pt-BR" b="1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rgbClr val="002060"/>
                </a:solidFill>
              </a:rPr>
              <a:t>97 </a:t>
            </a:r>
            <a:r>
              <a:rPr lang="pt-BR" b="1" dirty="0">
                <a:solidFill>
                  <a:srgbClr val="002060"/>
                </a:solidFill>
              </a:rPr>
              <a:t>%</a:t>
            </a:r>
            <a:r>
              <a:rPr lang="pt-BR" dirty="0">
                <a:solidFill>
                  <a:srgbClr val="002060"/>
                </a:solidFill>
              </a:rPr>
              <a:t> do Comércio </a:t>
            </a:r>
            <a:r>
              <a:rPr lang="pt-BR" dirty="0" smtClean="0">
                <a:solidFill>
                  <a:srgbClr val="002060"/>
                </a:solidFill>
              </a:rPr>
              <a:t>Exterior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rgbClr val="002060"/>
                </a:solidFill>
              </a:rPr>
              <a:t>10%</a:t>
            </a:r>
            <a:r>
              <a:rPr lang="pt-BR" dirty="0" smtClean="0">
                <a:solidFill>
                  <a:srgbClr val="002060"/>
                </a:solidFill>
              </a:rPr>
              <a:t> do Transporte Mundial passa pelo Brasil</a:t>
            </a:r>
            <a:endParaRPr lang="pt-BR" dirty="0">
              <a:solidFill>
                <a:srgbClr val="002060"/>
              </a:solidFill>
            </a:endParaRPr>
          </a:p>
          <a:p>
            <a:r>
              <a:rPr lang="pt-BR" dirty="0" smtClean="0">
                <a:solidFill>
                  <a:srgbClr val="002060"/>
                </a:solidFill>
              </a:rPr>
              <a:t>    </a:t>
            </a:r>
            <a:endParaRPr lang="pt-BR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rgbClr val="002060"/>
                </a:solidFill>
              </a:rPr>
              <a:t>90% </a:t>
            </a:r>
            <a:r>
              <a:rPr lang="pt-BR" dirty="0" smtClean="0">
                <a:solidFill>
                  <a:srgbClr val="002060"/>
                </a:solidFill>
              </a:rPr>
              <a:t>das comunicações – Cabos submarinos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rgbClr val="00206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808" y="3472966"/>
            <a:ext cx="2427108" cy="161341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6581001"/>
            <a:ext cx="2891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002060"/>
                </a:solidFill>
              </a:rPr>
              <a:t>Fontes: ANTAQ e ANP</a:t>
            </a:r>
            <a:endParaRPr lang="pt-BR" sz="1200" dirty="0">
              <a:solidFill>
                <a:srgbClr val="002060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6808" y="5086381"/>
            <a:ext cx="2342324" cy="1374804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348776" y="1193163"/>
            <a:ext cx="6903648" cy="387928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ts val="2300"/>
              </a:lnSpc>
              <a:spcBef>
                <a:spcPts val="600"/>
              </a:spcBef>
              <a:buClr>
                <a:schemeClr val="accent1"/>
              </a:buClr>
              <a:buSzPct val="90000"/>
            </a:pPr>
            <a:r>
              <a:rPr lang="pt-BR" sz="2200" dirty="0" smtClean="0">
                <a:solidFill>
                  <a:schemeClr val="bg1"/>
                </a:solidFill>
                <a:cs typeface="Times New Roman" charset="0"/>
              </a:rPr>
              <a:t>A IMPORTÂNCIA DO MAR PARA O PAÍS</a:t>
            </a:r>
            <a:endParaRPr lang="pt-BR" sz="22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3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268" y="1251109"/>
            <a:ext cx="9307902" cy="5109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2" name="Rectangle 31"/>
          <p:cNvSpPr>
            <a:spLocks noChangeArrowheads="1"/>
          </p:cNvSpPr>
          <p:nvPr/>
        </p:nvSpPr>
        <p:spPr bwMode="auto">
          <a:xfrm>
            <a:off x="-71438" y="-5356225"/>
            <a:ext cx="9080501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914400" y="-6679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36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Contexto</a:t>
            </a:r>
            <a:r>
              <a:rPr lang="en-GB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GB" sz="36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Marítimo</a:t>
            </a:r>
            <a:r>
              <a:rPr lang="en-GB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GB" sz="36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Brasileiro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492" name="Retângulo 2"/>
          <p:cNvSpPr>
            <a:spLocks noChangeArrowheads="1"/>
          </p:cNvSpPr>
          <p:nvPr/>
        </p:nvSpPr>
        <p:spPr bwMode="auto">
          <a:xfrm>
            <a:off x="9988258" y="2479836"/>
            <a:ext cx="303059" cy="149762"/>
          </a:xfrm>
          <a:prstGeom prst="rect">
            <a:avLst/>
          </a:prstGeom>
          <a:solidFill>
            <a:srgbClr val="00113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endParaRPr lang="es-CL"/>
          </a:p>
        </p:txBody>
      </p:sp>
      <p:sp>
        <p:nvSpPr>
          <p:cNvPr id="2" name="Retângulo 1"/>
          <p:cNvSpPr/>
          <p:nvPr/>
        </p:nvSpPr>
        <p:spPr>
          <a:xfrm>
            <a:off x="0" y="6181429"/>
            <a:ext cx="9144000" cy="661720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1600" dirty="0" smtClean="0">
                <a:solidFill>
                  <a:srgbClr val="002060"/>
                </a:solidFill>
              </a:rPr>
              <a:t>600 Navios Mercantes e 1.000 Barcos Pesqueiros por dia</a:t>
            </a:r>
          </a:p>
          <a:p>
            <a:pPr algn="ctr">
              <a:spcBef>
                <a:spcPts val="600"/>
              </a:spcBef>
            </a:pPr>
            <a:r>
              <a:rPr lang="pt-BR" sz="1600" dirty="0" smtClean="0">
                <a:solidFill>
                  <a:srgbClr val="002060"/>
                </a:solidFill>
              </a:rPr>
              <a:t>(</a:t>
            </a:r>
            <a:r>
              <a:rPr lang="pt-BR" sz="1600" dirty="0" smtClean="0">
                <a:solidFill>
                  <a:srgbClr val="002060"/>
                </a:solidFill>
                <a:sym typeface="Symbol" panose="05050102010706020507" pitchFamily="18" charset="2"/>
              </a:rPr>
              <a:t></a:t>
            </a:r>
            <a:r>
              <a:rPr lang="pt-BR" sz="1600" dirty="0" smtClean="0">
                <a:solidFill>
                  <a:srgbClr val="002060"/>
                </a:solidFill>
              </a:rPr>
              <a:t>10% do transporte mundial em ton.)</a:t>
            </a:r>
            <a:endParaRPr lang="pt-BR" sz="16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348776" y="969693"/>
            <a:ext cx="6903648" cy="387928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ts val="2300"/>
              </a:lnSpc>
              <a:spcBef>
                <a:spcPts val="600"/>
              </a:spcBef>
              <a:buClr>
                <a:schemeClr val="accent1"/>
              </a:buClr>
              <a:buSzPct val="90000"/>
            </a:pPr>
            <a:r>
              <a:rPr lang="pt-BR" sz="2200" dirty="0" smtClean="0">
                <a:solidFill>
                  <a:schemeClr val="bg1"/>
                </a:solidFill>
                <a:cs typeface="Times New Roman" charset="0"/>
              </a:rPr>
              <a:t>LINHAS DE COMUNICAÇÕES MARÍTIMAS</a:t>
            </a:r>
            <a:endParaRPr lang="pt-BR" sz="22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0" y="6581001"/>
            <a:ext cx="2891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002060"/>
                </a:solidFill>
              </a:rPr>
              <a:t>Fontes: COMCONTRAM e ANTAQ</a:t>
            </a:r>
            <a:endParaRPr lang="pt-BR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5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6" t="6644" r="6911" b="14252"/>
          <a:stretch>
            <a:fillRect/>
          </a:stretch>
        </p:blipFill>
        <p:spPr bwMode="auto">
          <a:xfrm>
            <a:off x="127000" y="1776413"/>
            <a:ext cx="8909050" cy="4389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66" name="2 Elipse"/>
          <p:cNvSpPr>
            <a:spLocks noChangeArrowheads="1"/>
          </p:cNvSpPr>
          <p:nvPr/>
        </p:nvSpPr>
        <p:spPr bwMode="auto">
          <a:xfrm>
            <a:off x="4149725" y="3945431"/>
            <a:ext cx="431800" cy="360363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endParaRPr lang="es-CL"/>
          </a:p>
        </p:txBody>
      </p:sp>
      <p:sp>
        <p:nvSpPr>
          <p:cNvPr id="40967" name="9 Elipse"/>
          <p:cNvSpPr>
            <a:spLocks noChangeArrowheads="1"/>
          </p:cNvSpPr>
          <p:nvPr/>
        </p:nvSpPr>
        <p:spPr bwMode="auto">
          <a:xfrm>
            <a:off x="7092950" y="3836687"/>
            <a:ext cx="431800" cy="360363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endParaRPr lang="es-CL"/>
          </a:p>
        </p:txBody>
      </p:sp>
      <p:sp>
        <p:nvSpPr>
          <p:cNvPr id="40968" name="10 Elipse"/>
          <p:cNvSpPr>
            <a:spLocks noChangeArrowheads="1"/>
          </p:cNvSpPr>
          <p:nvPr/>
        </p:nvSpPr>
        <p:spPr bwMode="auto">
          <a:xfrm>
            <a:off x="5075237" y="2997200"/>
            <a:ext cx="433388" cy="360363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endParaRPr lang="es-CL"/>
          </a:p>
        </p:txBody>
      </p:sp>
      <p:sp>
        <p:nvSpPr>
          <p:cNvPr id="40970" name="12 Elipse"/>
          <p:cNvSpPr>
            <a:spLocks noChangeArrowheads="1"/>
          </p:cNvSpPr>
          <p:nvPr/>
        </p:nvSpPr>
        <p:spPr bwMode="auto">
          <a:xfrm>
            <a:off x="5508625" y="3644900"/>
            <a:ext cx="431800" cy="360363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endParaRPr lang="es-CL"/>
          </a:p>
        </p:txBody>
      </p:sp>
      <p:sp>
        <p:nvSpPr>
          <p:cNvPr id="40971" name="9 Elipse"/>
          <p:cNvSpPr>
            <a:spLocks noChangeArrowheads="1"/>
          </p:cNvSpPr>
          <p:nvPr/>
        </p:nvSpPr>
        <p:spPr bwMode="auto">
          <a:xfrm>
            <a:off x="7798609" y="3284537"/>
            <a:ext cx="431800" cy="360363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endParaRPr lang="es-CL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914400" y="203994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36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Contexto</a:t>
            </a:r>
            <a:r>
              <a:rPr lang="en-GB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GB" sz="36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Marítimo</a:t>
            </a:r>
            <a:r>
              <a:rPr lang="en-GB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GB" sz="36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Brasileiro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95616" y="1424481"/>
            <a:ext cx="8640434" cy="387928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ts val="2300"/>
              </a:lnSpc>
              <a:spcBef>
                <a:spcPts val="600"/>
              </a:spcBef>
              <a:buClr>
                <a:schemeClr val="accent1"/>
              </a:buClr>
              <a:buSzPct val="90000"/>
            </a:pPr>
            <a:r>
              <a:rPr lang="pt-BR" sz="2200" dirty="0" smtClean="0">
                <a:solidFill>
                  <a:schemeClr val="bg1"/>
                </a:solidFill>
                <a:cs typeface="Times New Roman" charset="0"/>
              </a:rPr>
              <a:t>PONTOS DE INTERESSE –TRÁFEGO MARÍTIMO</a:t>
            </a:r>
            <a:endParaRPr lang="pt-BR" sz="22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</p:txBody>
      </p:sp>
      <p:sp>
        <p:nvSpPr>
          <p:cNvPr id="10" name="2 Elipse"/>
          <p:cNvSpPr>
            <a:spLocks noChangeArrowheads="1"/>
          </p:cNvSpPr>
          <p:nvPr/>
        </p:nvSpPr>
        <p:spPr bwMode="auto">
          <a:xfrm>
            <a:off x="1540204" y="3737468"/>
            <a:ext cx="431800" cy="360363"/>
          </a:xfrm>
          <a:prstGeom prst="ellipse">
            <a:avLst/>
          </a:prstGeom>
          <a:noFill/>
          <a:ln w="3175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endParaRPr lang="es-CL"/>
          </a:p>
        </p:txBody>
      </p:sp>
      <p:sp>
        <p:nvSpPr>
          <p:cNvPr id="11" name="2 Elipse"/>
          <p:cNvSpPr>
            <a:spLocks noChangeArrowheads="1"/>
          </p:cNvSpPr>
          <p:nvPr/>
        </p:nvSpPr>
        <p:spPr bwMode="auto">
          <a:xfrm>
            <a:off x="4715833" y="5054434"/>
            <a:ext cx="431800" cy="360363"/>
          </a:xfrm>
          <a:prstGeom prst="ellipse">
            <a:avLst/>
          </a:prstGeom>
          <a:noFill/>
          <a:ln w="3175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endParaRPr lang="es-CL"/>
          </a:p>
        </p:txBody>
      </p:sp>
      <p:sp>
        <p:nvSpPr>
          <p:cNvPr id="14" name="2 Elipse"/>
          <p:cNvSpPr>
            <a:spLocks noChangeArrowheads="1"/>
          </p:cNvSpPr>
          <p:nvPr/>
        </p:nvSpPr>
        <p:spPr bwMode="auto">
          <a:xfrm>
            <a:off x="3857834" y="2892877"/>
            <a:ext cx="431800" cy="360363"/>
          </a:xfrm>
          <a:prstGeom prst="ellipse">
            <a:avLst/>
          </a:prstGeom>
          <a:noFill/>
          <a:ln w="3175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071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762000" y="609600"/>
            <a:ext cx="7696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eaLnBrk="1" hangingPunct="1"/>
            <a:endParaRPr lang="en-US" sz="6400" b="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369084" y="1160670"/>
            <a:ext cx="6903648" cy="387928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ts val="2300"/>
              </a:lnSpc>
              <a:spcBef>
                <a:spcPts val="600"/>
              </a:spcBef>
              <a:buClr>
                <a:schemeClr val="accent1"/>
              </a:buClr>
              <a:buSzPct val="90000"/>
            </a:pPr>
            <a:r>
              <a:rPr lang="pt-BR" sz="2200" dirty="0" smtClean="0">
                <a:solidFill>
                  <a:schemeClr val="bg1"/>
                </a:solidFill>
                <a:cs typeface="Times New Roman" charset="0"/>
              </a:rPr>
              <a:t>POLÍTICA E ESTRATÉGIA NACIONAL DE DEFESA</a:t>
            </a:r>
            <a:endParaRPr lang="pt-BR" sz="22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531997" y="193607"/>
            <a:ext cx="63785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CONCEPÇÃO ESTRATÉGICA</a:t>
            </a:r>
            <a:endParaRPr lang="en-GB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777" name="4 CuadroTexto"/>
          <p:cNvSpPr txBox="1">
            <a:spLocks noChangeArrowheads="1"/>
          </p:cNvSpPr>
          <p:nvPr/>
        </p:nvSpPr>
        <p:spPr bwMode="auto">
          <a:xfrm>
            <a:off x="4932363" y="5148263"/>
            <a:ext cx="2232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pt-BR" sz="1800" dirty="0">
                <a:solidFill>
                  <a:schemeClr val="bg1"/>
                </a:solidFill>
              </a:rPr>
              <a:t>ATLÂNTICO SUL</a:t>
            </a:r>
            <a:endParaRPr lang="es-CL" sz="1800" dirty="0">
              <a:solidFill>
                <a:schemeClr val="bg1"/>
              </a:solidFill>
            </a:endParaRPr>
          </a:p>
        </p:txBody>
      </p:sp>
      <p:sp>
        <p:nvSpPr>
          <p:cNvPr id="32778" name="4 CuadroTexto"/>
          <p:cNvSpPr txBox="1">
            <a:spLocks noChangeArrowheads="1"/>
          </p:cNvSpPr>
          <p:nvPr/>
        </p:nvSpPr>
        <p:spPr bwMode="auto">
          <a:xfrm>
            <a:off x="2339975" y="3789363"/>
            <a:ext cx="2232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pt-BR" sz="1800" dirty="0">
                <a:solidFill>
                  <a:schemeClr val="bg1"/>
                </a:solidFill>
              </a:rPr>
              <a:t>AMAZÔNIA</a:t>
            </a:r>
            <a:endParaRPr lang="es-CL" sz="1800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829933" y="1548598"/>
            <a:ext cx="7628267" cy="387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6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pt-BR" sz="2800" dirty="0" smtClean="0"/>
              <a:t> </a:t>
            </a:r>
            <a:endParaRPr lang="pt-BR" sz="28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b="1" dirty="0" smtClean="0"/>
              <a:t>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</a:rPr>
              <a:t>A PND e a END priorizam a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</a:rPr>
              <a:t>Amazônia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</a:rPr>
              <a:t> e o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</a:rPr>
              <a:t>Atlântico Sul</a:t>
            </a:r>
          </a:p>
          <a:p>
            <a:endParaRPr lang="pt-BR" sz="2000" b="1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S PGothic" charset="0"/>
              <a:cs typeface="Times New Roman" charset="0"/>
            </a:endParaRPr>
          </a:p>
          <a:p>
            <a:endParaRPr lang="pt-BR" sz="2000" b="1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S PGothic" charset="0"/>
              <a:cs typeface="Times New Roman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Times New Roman" charset="0"/>
              </a:rPr>
              <a:t> </a:t>
            </a:r>
            <a:r>
              <a:rPr lang="pt-BR" sz="2400" dirty="0">
                <a:solidFill>
                  <a:schemeClr val="accent2">
                    <a:lumMod val="75000"/>
                  </a:schemeClr>
                </a:solidFill>
                <a:latin typeface="Gotham-Light"/>
              </a:rPr>
              <a:t>T</a:t>
            </a:r>
            <a:r>
              <a:rPr lang="pt-BR" sz="2400" dirty="0" smtClean="0">
                <a:solidFill>
                  <a:schemeClr val="accent2">
                    <a:lumMod val="75000"/>
                  </a:schemeClr>
                </a:solidFill>
                <a:latin typeface="Gotham-Light"/>
              </a:rPr>
              <a:t>arefas estratégicas da Marinha: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2000" dirty="0" smtClean="0">
              <a:solidFill>
                <a:schemeClr val="accent2">
                  <a:lumMod val="75000"/>
                </a:schemeClr>
              </a:solidFill>
              <a:latin typeface="Gotham-Light"/>
            </a:endParaRPr>
          </a:p>
          <a:p>
            <a:pPr>
              <a:lnSpc>
                <a:spcPct val="150000"/>
              </a:lnSpc>
            </a:pP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latin typeface="Gotham-Light"/>
              </a:rPr>
              <a:t>    -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latin typeface="Gotham-Light"/>
              </a:rPr>
              <a:t>negação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Gotham-Light"/>
              </a:rPr>
              <a:t>do uso do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latin typeface="Gotham-Light"/>
              </a:rPr>
              <a:t>mar</a:t>
            </a:r>
          </a:p>
          <a:p>
            <a:pPr>
              <a:lnSpc>
                <a:spcPct val="150000"/>
              </a:lnSpc>
            </a:pP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latin typeface="Gotham-Light"/>
              </a:rPr>
              <a:t>    -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latin typeface="Gotham-Light"/>
              </a:rPr>
              <a:t>controle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Gotham-Light"/>
              </a:rPr>
              <a:t>de áreas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latin typeface="Gotham-Light"/>
              </a:rPr>
              <a:t>marítimas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accent2">
                    <a:lumMod val="75000"/>
                  </a:schemeClr>
                </a:solidFill>
                <a:latin typeface="Gotham-Light"/>
              </a:rPr>
              <a:t>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latin typeface="Gotham-Light"/>
              </a:rPr>
              <a:t>   -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latin typeface="Gotham-Light"/>
              </a:rPr>
              <a:t>projeção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Gotham-Light"/>
              </a:rPr>
              <a:t>de poder</a:t>
            </a:r>
            <a:endParaRPr lang="pt-B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5" name="Conector reto 4"/>
          <p:cNvCxnSpPr/>
          <p:nvPr/>
        </p:nvCxnSpPr>
        <p:spPr bwMode="auto">
          <a:xfrm>
            <a:off x="4708343" y="4088410"/>
            <a:ext cx="974785" cy="58632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Conector reto 6"/>
          <p:cNvCxnSpPr/>
          <p:nvPr/>
        </p:nvCxnSpPr>
        <p:spPr bwMode="auto">
          <a:xfrm flipH="1">
            <a:off x="4708343" y="4662804"/>
            <a:ext cx="987726" cy="73537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CaixaDeTexto 12"/>
          <p:cNvSpPr txBox="1"/>
          <p:nvPr/>
        </p:nvSpPr>
        <p:spPr>
          <a:xfrm>
            <a:off x="5540675" y="4431971"/>
            <a:ext cx="2369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</a:rPr>
              <a:t>DISSUASÃO</a:t>
            </a:r>
            <a:endParaRPr lang="pt-B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762000" y="609600"/>
            <a:ext cx="7696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eaLnBrk="1" hangingPunct="1"/>
            <a:endParaRPr lang="en-US" sz="6400" b="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369084" y="1160670"/>
            <a:ext cx="6903648" cy="387928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ts val="2300"/>
              </a:lnSpc>
              <a:spcBef>
                <a:spcPts val="600"/>
              </a:spcBef>
              <a:buClr>
                <a:schemeClr val="accent1"/>
              </a:buClr>
              <a:buSzPct val="90000"/>
            </a:pPr>
            <a:r>
              <a:rPr lang="pt-BR" sz="2200" dirty="0" smtClean="0">
                <a:solidFill>
                  <a:schemeClr val="bg1"/>
                </a:solidFill>
                <a:cs typeface="Times New Roman" charset="0"/>
              </a:rPr>
              <a:t>PRINCIPAIS AMEAÇAS</a:t>
            </a:r>
            <a:endParaRPr lang="pt-BR" sz="22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743075" y="355570"/>
            <a:ext cx="63785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CONCEPÇÃO ESTRATÉGICA</a:t>
            </a:r>
            <a:endParaRPr lang="en-GB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777" name="4 CuadroTexto"/>
          <p:cNvSpPr txBox="1">
            <a:spLocks noChangeArrowheads="1"/>
          </p:cNvSpPr>
          <p:nvPr/>
        </p:nvSpPr>
        <p:spPr bwMode="auto">
          <a:xfrm>
            <a:off x="4932363" y="5148263"/>
            <a:ext cx="2232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pt-BR" sz="1800" dirty="0">
                <a:solidFill>
                  <a:schemeClr val="bg1"/>
                </a:solidFill>
              </a:rPr>
              <a:t>ATLÂNTICO SUL</a:t>
            </a:r>
            <a:endParaRPr lang="es-CL" sz="1800" dirty="0">
              <a:solidFill>
                <a:schemeClr val="bg1"/>
              </a:solidFill>
            </a:endParaRPr>
          </a:p>
        </p:txBody>
      </p:sp>
      <p:sp>
        <p:nvSpPr>
          <p:cNvPr id="32778" name="4 CuadroTexto"/>
          <p:cNvSpPr txBox="1">
            <a:spLocks noChangeArrowheads="1"/>
          </p:cNvSpPr>
          <p:nvPr/>
        </p:nvSpPr>
        <p:spPr bwMode="auto">
          <a:xfrm>
            <a:off x="2339975" y="3789363"/>
            <a:ext cx="2232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pt-BR" sz="1800" dirty="0" smtClean="0">
                <a:solidFill>
                  <a:schemeClr val="bg1"/>
                </a:solidFill>
              </a:rPr>
              <a:t>AZÔNIA</a:t>
            </a:r>
            <a:endParaRPr lang="es-CL" sz="1800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98919" y="1798628"/>
            <a:ext cx="8243977" cy="381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6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pt-BR" sz="2800" dirty="0" smtClean="0"/>
              <a:t> </a:t>
            </a:r>
            <a:endParaRPr lang="pt-BR" sz="28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</a:rPr>
              <a:t>Ameaça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</a:rPr>
              <a:t>à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</a:rPr>
              <a:t> soberania do país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</a:rPr>
              <a:t>(alta intensidade de emprego)</a:t>
            </a:r>
          </a:p>
          <a:p>
            <a:endParaRPr lang="pt-BR" sz="2000" dirty="0" smtClean="0">
              <a:solidFill>
                <a:schemeClr val="accent2">
                  <a:lumMod val="75000"/>
                </a:schemeClr>
              </a:solidFill>
              <a:latin typeface="Arial" charset="0"/>
              <a:ea typeface="MS PGothic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</a:rPr>
              <a:t>Novas Ameaças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</a:rPr>
              <a:t>(média e baixa intensidade de emprego)</a:t>
            </a:r>
          </a:p>
          <a:p>
            <a:pPr>
              <a:lnSpc>
                <a:spcPct val="150000"/>
              </a:lnSpc>
            </a:pP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  <a:cs typeface="Times New Roman" charset="0"/>
              </a:rPr>
              <a:t>    - Guerra Cibernética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  <a:cs typeface="Times New Roman" charset="0"/>
              </a:rPr>
              <a:t>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  <a:cs typeface="Times New Roman" charset="0"/>
              </a:rPr>
              <a:t>   - Pesca ilegal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  <a:cs typeface="Times New Roman" charset="0"/>
              </a:rPr>
              <a:t>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  <a:cs typeface="Times New Roman" charset="0"/>
              </a:rPr>
              <a:t>   - Tráfico de drogas, armas e pessoas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  <a:cs typeface="Times New Roman" charset="0"/>
              </a:rPr>
              <a:t>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  <a:cs typeface="Times New Roman" charset="0"/>
              </a:rPr>
              <a:t>   - Pirataria</a:t>
            </a:r>
          </a:p>
          <a:p>
            <a:pPr>
              <a:lnSpc>
                <a:spcPct val="150000"/>
              </a:lnSpc>
            </a:pP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MS PGothic" charset="0"/>
                <a:cs typeface="Times New Roman" charset="0"/>
              </a:rPr>
              <a:t>    - Terrorismo</a:t>
            </a:r>
            <a:endParaRPr lang="pt-BR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46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762000" y="609600"/>
            <a:ext cx="7696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eaLnBrk="1" hangingPunct="1"/>
            <a:endParaRPr lang="en-US" sz="6400" b="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348326" y="1280221"/>
            <a:ext cx="6903648" cy="387928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ts val="2300"/>
              </a:lnSpc>
              <a:spcBef>
                <a:spcPts val="600"/>
              </a:spcBef>
              <a:buClr>
                <a:schemeClr val="accent1"/>
              </a:buClr>
              <a:buSzPct val="90000"/>
            </a:pPr>
            <a:r>
              <a:rPr lang="pt-BR" sz="2200" dirty="0" smtClean="0">
                <a:solidFill>
                  <a:schemeClr val="bg1"/>
                </a:solidFill>
                <a:cs typeface="Times New Roman" charset="0"/>
              </a:rPr>
              <a:t>OUTRAS TAREFAS</a:t>
            </a:r>
            <a:endParaRPr lang="pt-BR" sz="22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531997" y="193607"/>
            <a:ext cx="63785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CONCEPÇÃO ESTRATÉGICA</a:t>
            </a:r>
            <a:endParaRPr lang="en-GB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2777" name="4 CuadroTexto"/>
          <p:cNvSpPr txBox="1">
            <a:spLocks noChangeArrowheads="1"/>
          </p:cNvSpPr>
          <p:nvPr/>
        </p:nvSpPr>
        <p:spPr bwMode="auto">
          <a:xfrm>
            <a:off x="4932363" y="5148263"/>
            <a:ext cx="2232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pt-BR" sz="1800" dirty="0">
                <a:solidFill>
                  <a:schemeClr val="bg1"/>
                </a:solidFill>
              </a:rPr>
              <a:t>ATLÂNTICO SUL</a:t>
            </a:r>
            <a:endParaRPr lang="es-CL" sz="1800" dirty="0">
              <a:solidFill>
                <a:schemeClr val="bg1"/>
              </a:solidFill>
            </a:endParaRPr>
          </a:p>
        </p:txBody>
      </p:sp>
      <p:sp>
        <p:nvSpPr>
          <p:cNvPr id="32778" name="4 CuadroTexto"/>
          <p:cNvSpPr txBox="1">
            <a:spLocks noChangeArrowheads="1"/>
          </p:cNvSpPr>
          <p:nvPr/>
        </p:nvSpPr>
        <p:spPr bwMode="auto">
          <a:xfrm>
            <a:off x="2339975" y="3789363"/>
            <a:ext cx="2232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3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pt-BR" sz="1800" dirty="0">
                <a:solidFill>
                  <a:schemeClr val="bg1"/>
                </a:solidFill>
              </a:rPr>
              <a:t>AMAZÔNIA</a:t>
            </a:r>
            <a:endParaRPr lang="es-CL" sz="1800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98722" y="1447800"/>
            <a:ext cx="5634395" cy="5042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6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pt-BR" sz="2800" dirty="0" smtClean="0"/>
              <a:t> </a:t>
            </a:r>
            <a:endParaRPr lang="pt-BR" sz="2800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Segurança da Navegação e Patrulha Naval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Operações </a:t>
            </a:r>
            <a:r>
              <a:rPr lang="pt-BR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de paz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Assistência Médico-Hospitalar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Busca e Salvamento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Pesquisas e Atividades Científicas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Garantia da Lei e da Ordem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Contribuir para o Desenvolvimento Nacional </a:t>
            </a:r>
            <a:endParaRPr lang="pt-BR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MS PGothic" charset="0"/>
              <a:cs typeface="MS PGothic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343" y="3249008"/>
            <a:ext cx="2233084" cy="1674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330" y="1758001"/>
            <a:ext cx="2216629" cy="1358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330" y="5072332"/>
            <a:ext cx="2254097" cy="1597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7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Camadas">
  <a:themeElements>
    <a:clrScheme name="Camadas 12">
      <a:dk1>
        <a:srgbClr val="000000"/>
      </a:dk1>
      <a:lt1>
        <a:srgbClr val="FFFFFF"/>
      </a:lt1>
      <a:dk2>
        <a:srgbClr val="660033"/>
      </a:dk2>
      <a:lt2>
        <a:srgbClr val="666699"/>
      </a:lt2>
      <a:accent1>
        <a:srgbClr val="95A3D1"/>
      </a:accent1>
      <a:accent2>
        <a:srgbClr val="FFFF66"/>
      </a:accent2>
      <a:accent3>
        <a:srgbClr val="FFFFFF"/>
      </a:accent3>
      <a:accent4>
        <a:srgbClr val="000000"/>
      </a:accent4>
      <a:accent5>
        <a:srgbClr val="C8CEE5"/>
      </a:accent5>
      <a:accent6>
        <a:srgbClr val="E7E75C"/>
      </a:accent6>
      <a:hlink>
        <a:srgbClr val="0D1C39"/>
      </a:hlink>
      <a:folHlink>
        <a:srgbClr val="CCCC99"/>
      </a:folHlink>
    </a:clrScheme>
    <a:fontScheme name="Camada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mada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11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3669D0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12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0D1C3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1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amadas 12">
    <a:dk1>
      <a:srgbClr val="000000"/>
    </a:dk1>
    <a:lt1>
      <a:srgbClr val="FFFFFF"/>
    </a:lt1>
    <a:dk2>
      <a:srgbClr val="660033"/>
    </a:dk2>
    <a:lt2>
      <a:srgbClr val="666699"/>
    </a:lt2>
    <a:accent1>
      <a:srgbClr val="95A3D1"/>
    </a:accent1>
    <a:accent2>
      <a:srgbClr val="FFFF66"/>
    </a:accent2>
    <a:accent3>
      <a:srgbClr val="FFFFFF"/>
    </a:accent3>
    <a:accent4>
      <a:srgbClr val="000000"/>
    </a:accent4>
    <a:accent5>
      <a:srgbClr val="C8CEE5"/>
    </a:accent5>
    <a:accent6>
      <a:srgbClr val="E7E75C"/>
    </a:accent6>
    <a:hlink>
      <a:srgbClr val="0D1C39"/>
    </a:hlink>
    <a:folHlink>
      <a:srgbClr val="CCCC99"/>
    </a:folHlink>
  </a:clrScheme>
  <a:fontScheme name="Camadas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amadas 12">
    <a:dk1>
      <a:srgbClr val="000000"/>
    </a:dk1>
    <a:lt1>
      <a:srgbClr val="FFFFFF"/>
    </a:lt1>
    <a:dk2>
      <a:srgbClr val="660033"/>
    </a:dk2>
    <a:lt2>
      <a:srgbClr val="666699"/>
    </a:lt2>
    <a:accent1>
      <a:srgbClr val="95A3D1"/>
    </a:accent1>
    <a:accent2>
      <a:srgbClr val="FFFF66"/>
    </a:accent2>
    <a:accent3>
      <a:srgbClr val="FFFFFF"/>
    </a:accent3>
    <a:accent4>
      <a:srgbClr val="000000"/>
    </a:accent4>
    <a:accent5>
      <a:srgbClr val="C8CEE5"/>
    </a:accent5>
    <a:accent6>
      <a:srgbClr val="E7E75C"/>
    </a:accent6>
    <a:hlink>
      <a:srgbClr val="0D1C39"/>
    </a:hlink>
    <a:folHlink>
      <a:srgbClr val="CCCC99"/>
    </a:folHlink>
  </a:clrScheme>
  <a:fontScheme name="Camadas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2578</TotalTime>
  <Words>1334</Words>
  <Application>Microsoft Office PowerPoint</Application>
  <PresentationFormat>Apresentação na tela (4:3)</PresentationFormat>
  <Paragraphs>355</Paragraphs>
  <Slides>22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15</vt:i4>
      </vt:variant>
      <vt:variant>
        <vt:lpstr>Títulos de slides</vt:lpstr>
      </vt:variant>
      <vt:variant>
        <vt:i4>22</vt:i4>
      </vt:variant>
    </vt:vector>
  </HeadingPairs>
  <TitlesOfParts>
    <vt:vector size="48" baseType="lpstr">
      <vt:lpstr>Microsoft YaHei</vt:lpstr>
      <vt:lpstr>ＭＳ Ｐゴシック</vt:lpstr>
      <vt:lpstr>ＭＳ Ｐゴシック</vt:lpstr>
      <vt:lpstr>Arial</vt:lpstr>
      <vt:lpstr>Calibri</vt:lpstr>
      <vt:lpstr>Courier New</vt:lpstr>
      <vt:lpstr>Gotham-Light</vt:lpstr>
      <vt:lpstr>Symbol</vt:lpstr>
      <vt:lpstr>System</vt:lpstr>
      <vt:lpstr>Times New Roman</vt:lpstr>
      <vt:lpstr>Wingdings</vt:lpstr>
      <vt:lpstr>Office Theme</vt:lpstr>
      <vt:lpstr>11_Tema do Office</vt:lpstr>
      <vt:lpstr>9_Tema do Office</vt:lpstr>
      <vt:lpstr>8_Tema do Office</vt:lpstr>
      <vt:lpstr>10_Tema do Office</vt:lpstr>
      <vt:lpstr>7_Tema do Office</vt:lpstr>
      <vt:lpstr>6_Tema do Office</vt:lpstr>
      <vt:lpstr>5_Tema do Office</vt:lpstr>
      <vt:lpstr>4_Tema do Office</vt:lpstr>
      <vt:lpstr>3_Tema do Office</vt:lpstr>
      <vt:lpstr>2_Tema do Office</vt:lpstr>
      <vt:lpstr>Custom Design</vt:lpstr>
      <vt:lpstr>1_Tema do Office</vt:lpstr>
      <vt:lpstr>Tema do Office</vt:lpstr>
      <vt:lpstr>5_Camadas</vt:lpstr>
      <vt:lpstr>Apresentação do PowerPoint</vt:lpstr>
      <vt:lpstr>SUMÁRIO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GIOVANI CORREA</dc:creator>
  <cp:lastModifiedBy>Jazer Jose de Melo</cp:lastModifiedBy>
  <cp:revision>205</cp:revision>
  <cp:lastPrinted>2017-05-23T11:29:32Z</cp:lastPrinted>
  <dcterms:created xsi:type="dcterms:W3CDTF">2017-02-19T19:05:15Z</dcterms:created>
  <dcterms:modified xsi:type="dcterms:W3CDTF">2017-05-25T11:39:05Z</dcterms:modified>
</cp:coreProperties>
</file>