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4" r:id="rId3"/>
    <p:sldId id="285" r:id="rId4"/>
    <p:sldId id="263" r:id="rId5"/>
    <p:sldId id="308" r:id="rId6"/>
    <p:sldId id="309" r:id="rId7"/>
    <p:sldId id="310" r:id="rId8"/>
    <p:sldId id="311" r:id="rId9"/>
    <p:sldId id="312" r:id="rId10"/>
    <p:sldId id="313" r:id="rId11"/>
    <p:sldId id="314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0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5CAD-00BD-4064-B8E1-9A21B881C524}" type="datetimeFigureOut">
              <a:rPr lang="pt-BR" smtClean="0"/>
              <a:pPr/>
              <a:t>11/08/2021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A789-151B-4FFF-BEB6-21F3A91D55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20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5CAD-00BD-4064-B8E1-9A21B881C524}" type="datetimeFigureOut">
              <a:rPr lang="pt-BR" smtClean="0"/>
              <a:pPr/>
              <a:t>11/08/2021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A789-151B-4FFF-BEB6-21F3A91D55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4857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5CAD-00BD-4064-B8E1-9A21B881C524}" type="datetimeFigureOut">
              <a:rPr lang="pt-BR" smtClean="0"/>
              <a:pPr/>
              <a:t>11/08/2021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A789-151B-4FFF-BEB6-21F3A91D55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3896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5CAD-00BD-4064-B8E1-9A21B881C524}" type="datetimeFigureOut">
              <a:rPr lang="pt-BR" smtClean="0"/>
              <a:pPr/>
              <a:t>11/08/2021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A789-151B-4FFF-BEB6-21F3A91D55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0245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5CAD-00BD-4064-B8E1-9A21B881C524}" type="datetimeFigureOut">
              <a:rPr lang="pt-BR" smtClean="0"/>
              <a:pPr/>
              <a:t>11/08/2021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A789-151B-4FFF-BEB6-21F3A91D55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8647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5CAD-00BD-4064-B8E1-9A21B881C524}" type="datetimeFigureOut">
              <a:rPr lang="pt-BR" smtClean="0"/>
              <a:pPr/>
              <a:t>11/08/2021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A789-151B-4FFF-BEB6-21F3A91D55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1119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5CAD-00BD-4064-B8E1-9A21B881C524}" type="datetimeFigureOut">
              <a:rPr lang="pt-BR" smtClean="0"/>
              <a:pPr/>
              <a:t>11/08/2021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A789-151B-4FFF-BEB6-21F3A91D55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281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5CAD-00BD-4064-B8E1-9A21B881C524}" type="datetimeFigureOut">
              <a:rPr lang="pt-BR" smtClean="0"/>
              <a:pPr/>
              <a:t>11/08/2021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A789-151B-4FFF-BEB6-21F3A91D55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4173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5CAD-00BD-4064-B8E1-9A21B881C524}" type="datetimeFigureOut">
              <a:rPr lang="pt-BR" smtClean="0"/>
              <a:pPr/>
              <a:t>11/08/2021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A789-151B-4FFF-BEB6-21F3A91D55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942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5CAD-00BD-4064-B8E1-9A21B881C524}" type="datetimeFigureOut">
              <a:rPr lang="pt-BR" smtClean="0"/>
              <a:pPr/>
              <a:t>11/08/2021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A789-151B-4FFF-BEB6-21F3A91D55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950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5CAD-00BD-4064-B8E1-9A21B881C524}" type="datetimeFigureOut">
              <a:rPr lang="pt-BR" smtClean="0"/>
              <a:pPr/>
              <a:t>11/08/2021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A789-151B-4FFF-BEB6-21F3A91D55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803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35CAD-00BD-4064-B8E1-9A21B881C524}" type="datetimeFigureOut">
              <a:rPr lang="pt-BR" smtClean="0"/>
              <a:pPr/>
              <a:t>11/08/2021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0A789-151B-4FFF-BEB6-21F3A91D55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94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746975" y="383379"/>
            <a:ext cx="999400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5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pt-BR" sz="50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NOMEAÇÃO </a:t>
            </a:r>
            <a:r>
              <a:rPr lang="pt-BR" sz="5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ROBERTO DIAS</a:t>
            </a:r>
            <a:endParaRPr lang="pt-BR" sz="50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0"/>
          <a:stretch/>
        </p:blipFill>
        <p:spPr>
          <a:xfrm>
            <a:off x="1158069" y="2027474"/>
            <a:ext cx="10813140" cy="424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97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06739" y="482224"/>
            <a:ext cx="1094694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07 de Janeiro de 2019: </a:t>
            </a:r>
            <a:r>
              <a:rPr lang="pt-BR" sz="4000" dirty="0" err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Cohapar</a:t>
            </a:r>
            <a:r>
              <a:rPr lang="pt-BR" sz="4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publica no Diário Oficial a cessão funcional de Roberto Ferreira Dias para ocupar cargo e exercer atividades no Ministério da Saúde.</a:t>
            </a:r>
          </a:p>
        </p:txBody>
      </p:sp>
      <p:pic>
        <p:nvPicPr>
          <p:cNvPr id="3075" name="Picture 3" descr="C:\Users\p_265877\Downloads\do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846" y="3435855"/>
            <a:ext cx="3631775" cy="321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7892714" y="4947491"/>
            <a:ext cx="3760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</a:rPr>
              <a:t>|</a:t>
            </a:r>
            <a:r>
              <a:rPr lang="pt-BR" dirty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</a:rPr>
              <a:t>07/Jan/2019  - Edição nº </a:t>
            </a:r>
            <a:r>
              <a:rPr lang="pt-BR" dirty="0" smtClean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</a:rPr>
              <a:t>10348</a:t>
            </a:r>
            <a:endParaRPr lang="pt-BR" dirty="0">
              <a:solidFill>
                <a:schemeClr val="bg1"/>
              </a:solidFill>
              <a:latin typeface="Segoe UI Black" pitchFamily="34" charset="0"/>
              <a:ea typeface="Segoe UI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483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14989" y="535104"/>
            <a:ext cx="533749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08 de Janeiro de 2019: </a:t>
            </a:r>
            <a:r>
              <a:rPr lang="pt-BR" sz="36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Roberto </a:t>
            </a:r>
            <a:r>
              <a:rPr lang="pt-BR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Dias é nomeado pelo ministro da Saúde, Luiz Henrique </a:t>
            </a:r>
            <a:r>
              <a:rPr lang="pt-BR" sz="3600" dirty="0" err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Mandetta</a:t>
            </a:r>
            <a:r>
              <a:rPr lang="pt-BR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, para o cargo de Diretor de Logística do Ministério da Saúde por </a:t>
            </a:r>
            <a:r>
              <a:rPr lang="pt-BR" sz="36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indicação de Abelardo </a:t>
            </a:r>
            <a:r>
              <a:rPr lang="pt-BR" sz="3600" dirty="0" err="1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Lupion</a:t>
            </a:r>
            <a:r>
              <a:rPr lang="pt-BR" sz="36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. </a:t>
            </a:r>
            <a:endParaRPr lang="pt-BR" sz="3600" dirty="0" smtClean="0">
              <a:solidFill>
                <a:schemeClr val="accent4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 rot="721534">
            <a:off x="5456730" y="5290252"/>
            <a:ext cx="55651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</a:rPr>
              <a:t>Portaria 262 assinada pelo ministro </a:t>
            </a:r>
            <a:r>
              <a:rPr lang="pt-BR" dirty="0" err="1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</a:rPr>
              <a:t>Onyx</a:t>
            </a:r>
            <a:r>
              <a:rPr lang="pt-BR" dirty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</a:rPr>
              <a:t>Lorenzoni</a:t>
            </a:r>
            <a:r>
              <a:rPr lang="pt-BR" dirty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</a:rPr>
              <a:t>.</a:t>
            </a:r>
          </a:p>
        </p:txBody>
      </p:sp>
      <p:pic>
        <p:nvPicPr>
          <p:cNvPr id="4100" name="Picture 4" descr="C:\Users\p_265877\Downloads\do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7484">
            <a:off x="6256730" y="1490109"/>
            <a:ext cx="4913838" cy="384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858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30" y="1254034"/>
            <a:ext cx="11660954" cy="395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70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5" y="924494"/>
            <a:ext cx="11547566" cy="461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9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0" y="264148"/>
            <a:ext cx="12192000" cy="881999"/>
          </a:xfrm>
        </p:spPr>
        <p:txBody>
          <a:bodyPr>
            <a:noAutofit/>
          </a:bodyPr>
          <a:lstStyle/>
          <a:p>
            <a:r>
              <a:rPr lang="pt-BR" sz="6000" dirty="0" smtClean="0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Trajetória</a:t>
            </a:r>
            <a:endParaRPr lang="pt-BR" sz="6000" dirty="0">
              <a:solidFill>
                <a:srgbClr val="FFC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1618" y="1414367"/>
            <a:ext cx="1208038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Funcionário </a:t>
            </a:r>
            <a:r>
              <a:rPr lang="pt-BR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de carreira da </a:t>
            </a:r>
            <a:r>
              <a:rPr lang="pt-BR" sz="3200" dirty="0" err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Cohapar</a:t>
            </a:r>
            <a:r>
              <a:rPr lang="pt-BR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(Companhia De Habitação </a:t>
            </a:r>
            <a:r>
              <a:rPr lang="pt-BR" sz="32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do </a:t>
            </a:r>
            <a:r>
              <a:rPr lang="pt-BR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Paraná) desde </a:t>
            </a:r>
            <a:r>
              <a:rPr lang="pt-BR" sz="32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2012;</a:t>
            </a:r>
          </a:p>
          <a:p>
            <a:r>
              <a:rPr lang="pt-BR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/>
            </a:r>
            <a:br>
              <a:rPr lang="pt-BR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pt-BR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Ingressou por concurso no cargo “Agente Administrativo I”. </a:t>
            </a:r>
            <a:r>
              <a:rPr lang="pt-BR" sz="32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/>
            </a:r>
            <a:br>
              <a:rPr lang="pt-BR" sz="32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pt-BR" sz="32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Resultado </a:t>
            </a:r>
            <a:r>
              <a:rPr lang="pt-BR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do concurso publicado em 27/2011 pelo presidente  </a:t>
            </a:r>
            <a:r>
              <a:rPr lang="pt-BR" sz="3200" dirty="0" err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Mounir</a:t>
            </a:r>
            <a:r>
              <a:rPr lang="pt-BR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pt-BR" sz="3200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Chaowiche</a:t>
            </a:r>
            <a:r>
              <a:rPr lang="pt-BR" sz="32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/Gestão Beto </a:t>
            </a:r>
            <a:r>
              <a:rPr lang="pt-BR" sz="3200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Richa</a:t>
            </a:r>
            <a:r>
              <a:rPr lang="pt-BR" sz="32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; </a:t>
            </a:r>
          </a:p>
          <a:p>
            <a:r>
              <a:rPr lang="pt-BR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/>
            </a:r>
            <a:br>
              <a:rPr lang="pt-BR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pt-BR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Em 2012: Roberto Dias Assume cargo na </a:t>
            </a:r>
            <a:r>
              <a:rPr lang="pt-BR" sz="3200" dirty="0" err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Cohapar</a:t>
            </a:r>
            <a:r>
              <a:rPr lang="pt-BR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na gestão </a:t>
            </a:r>
            <a:r>
              <a:rPr lang="pt-BR" sz="3200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Mounir</a:t>
            </a:r>
            <a:r>
              <a:rPr lang="pt-BR" sz="32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pt-BR" sz="3200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Chaowiche</a:t>
            </a:r>
            <a:r>
              <a:rPr lang="pt-BR" sz="32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;</a:t>
            </a:r>
          </a:p>
          <a:p>
            <a:endParaRPr lang="pt-BR" sz="32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851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68635" y="1371309"/>
            <a:ext cx="5011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Agosto </a:t>
            </a:r>
            <a:r>
              <a:rPr lang="pt-BR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2014: </a:t>
            </a:r>
            <a:endParaRPr lang="pt-BR" sz="3600" dirty="0" smtClean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r>
              <a:rPr lang="pt-BR" sz="36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Roberto </a:t>
            </a:r>
            <a:r>
              <a:rPr lang="pt-BR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Dias assume a Superintendência de Planejamento e </a:t>
            </a:r>
            <a:r>
              <a:rPr lang="pt-BR" sz="36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Controle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0" y="205532"/>
            <a:ext cx="12192000" cy="881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dirty="0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ASSUNTO: </a:t>
            </a:r>
            <a:r>
              <a:rPr lang="pt-BR" sz="4000" dirty="0" smtClean="0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NOMEAÇÃO ROBERTO DIAS</a:t>
            </a:r>
            <a:endParaRPr lang="pt-BR" sz="4000" dirty="0">
              <a:solidFill>
                <a:srgbClr val="FFC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027" name="Picture 3" descr="C:\Users\p_265877\Downloads\NOMAÇÃO 20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8267">
            <a:off x="6627909" y="1050848"/>
            <a:ext cx="3189568" cy="453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_265877\Downloads\NOMAÇÃO 201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693" y="3317120"/>
            <a:ext cx="3194073" cy="287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de seta reta 7"/>
          <p:cNvCxnSpPr/>
          <p:nvPr/>
        </p:nvCxnSpPr>
        <p:spPr>
          <a:xfrm flipV="1">
            <a:off x="7192370" y="4517409"/>
            <a:ext cx="1269242" cy="54591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723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52724" y="1472199"/>
            <a:ext cx="114405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Janeiro 2015: Abelardo </a:t>
            </a:r>
            <a:r>
              <a:rPr lang="pt-BR" sz="3600" dirty="0" err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Lupion</a:t>
            </a:r>
            <a:r>
              <a:rPr lang="pt-BR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assume a </a:t>
            </a:r>
            <a:r>
              <a:rPr lang="pt-BR" sz="3600" dirty="0" err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Cohapar</a:t>
            </a:r>
            <a:r>
              <a:rPr lang="pt-BR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 - gestão Beto </a:t>
            </a:r>
            <a:r>
              <a:rPr lang="pt-BR" sz="3600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Richa</a:t>
            </a:r>
            <a:endParaRPr lang="pt-BR" sz="3600" dirty="0" smtClean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endParaRPr lang="pt-BR" sz="3600" dirty="0" smtClean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r>
              <a:rPr lang="pt-BR" sz="36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Roberto </a:t>
            </a:r>
            <a:r>
              <a:rPr lang="pt-BR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Dias </a:t>
            </a:r>
            <a:r>
              <a:rPr lang="pt-BR" sz="36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permanece </a:t>
            </a:r>
            <a:r>
              <a:rPr lang="pt-BR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no cargo de </a:t>
            </a:r>
            <a:r>
              <a:rPr lang="pt-BR" sz="36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Superintendente</a:t>
            </a:r>
            <a:r>
              <a:rPr lang="pt-BR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, que passa a ser </a:t>
            </a:r>
            <a:r>
              <a:rPr lang="pt-BR" sz="36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 Superintendência de Administração e Controle da </a:t>
            </a:r>
            <a:r>
              <a:rPr lang="pt-BR" sz="3600" dirty="0" err="1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Cohapar</a:t>
            </a:r>
            <a:r>
              <a:rPr lang="pt-BR" sz="36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0" y="205532"/>
            <a:ext cx="12192000" cy="881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dirty="0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ASSUNTO: </a:t>
            </a:r>
            <a:r>
              <a:rPr lang="pt-BR" sz="4000" dirty="0" smtClean="0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NOMEAÇÃO ROBERTO DIAS</a:t>
            </a:r>
            <a:endParaRPr lang="pt-BR" sz="4000" dirty="0">
              <a:solidFill>
                <a:srgbClr val="FFC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733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81513" y="1153687"/>
            <a:ext cx="1098977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17 de Abril 2018: Abelardo </a:t>
            </a:r>
            <a:r>
              <a:rPr lang="pt-BR" sz="3600" dirty="0" err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Lupion</a:t>
            </a:r>
            <a:r>
              <a:rPr lang="pt-BR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assume a Secretaria da Infraestrutura e Logística (Decreto 9322) – Gestão Cida Borghetti </a:t>
            </a:r>
            <a:r>
              <a:rPr lang="pt-BR" sz="36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/>
            </a:r>
            <a:br>
              <a:rPr lang="pt-BR" sz="36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endParaRPr lang="pt-BR" sz="3600" dirty="0" smtClean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r>
              <a:rPr lang="pt-BR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05 de Maio 2018: Roberto Ferreira Dias é nomeado e assume a Chefia de Gabinete da Secretaria da Infraestrutura e Logística (Decreto 9484). </a:t>
            </a:r>
          </a:p>
        </p:txBody>
      </p:sp>
    </p:spTree>
    <p:extLst>
      <p:ext uri="{BB962C8B-B14F-4D97-AF65-F5344CB8AC3E}">
        <p14:creationId xmlns:p14="http://schemas.microsoft.com/office/powerpoint/2010/main" val="3347385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15060" y="1681200"/>
            <a:ext cx="53115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Decreto traz a nomeação de 10 servidores e a exoneração de outros 10 servidores, o que configura claramente a troca de equipe. 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0" y="205532"/>
            <a:ext cx="12192000" cy="881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dirty="0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ASSUNTO: </a:t>
            </a:r>
            <a:r>
              <a:rPr lang="pt-BR" sz="4000" dirty="0" smtClean="0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NOMEAÇÃO ROBERTO DIAS</a:t>
            </a:r>
            <a:endParaRPr lang="pt-BR" sz="4000" dirty="0">
              <a:solidFill>
                <a:srgbClr val="FFC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 flipV="1">
            <a:off x="7192370" y="4517409"/>
            <a:ext cx="1269242" cy="54591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p_265877\Downloads\NOMEAÇÃO20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6976">
            <a:off x="6704785" y="1686826"/>
            <a:ext cx="49149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 rot="883540">
            <a:off x="6134404" y="5011297"/>
            <a:ext cx="48070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DIÁRIO OFICIAL DE 07/Mai/2018  </a:t>
            </a:r>
            <a:r>
              <a:rPr lang="pt-BR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- Edição nº 10183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8978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77950" y="1088807"/>
            <a:ext cx="109743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19 de Julho de 2018: </a:t>
            </a:r>
            <a:r>
              <a:rPr lang="pt-BR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Roberto Dias é nomeado conselheiro titular para Conselho de Administração APPA (Administração dos Portos de Paranaguá e Antonina) onde ocupou o cargo de vice-presidente do conselho. </a:t>
            </a:r>
            <a:endParaRPr lang="pt-BR" sz="3600" dirty="0" smtClean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r>
              <a:rPr lang="pt-BR" sz="36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/>
            </a:r>
            <a:br>
              <a:rPr lang="pt-BR" sz="36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pt-BR" sz="3600" dirty="0" smtClean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Decreto </a:t>
            </a:r>
            <a:r>
              <a:rPr lang="pt-BR" sz="36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10.234 – APPA é ligada a SEIL</a:t>
            </a:r>
          </a:p>
        </p:txBody>
      </p:sp>
    </p:spTree>
    <p:extLst>
      <p:ext uri="{BB962C8B-B14F-4D97-AF65-F5344CB8AC3E}">
        <p14:creationId xmlns:p14="http://schemas.microsoft.com/office/powerpoint/2010/main" val="41837710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247</Words>
  <Application>Microsoft Office PowerPoint</Application>
  <PresentationFormat>Widescreen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Segoe UI</vt:lpstr>
      <vt:lpstr>Segoe UI Black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Orn Mídia</dc:creator>
  <cp:lastModifiedBy>Letícia Ramos Vieira</cp:lastModifiedBy>
  <cp:revision>64</cp:revision>
  <dcterms:created xsi:type="dcterms:W3CDTF">2021-07-09T13:58:58Z</dcterms:created>
  <dcterms:modified xsi:type="dcterms:W3CDTF">2021-08-12T02:59:08Z</dcterms:modified>
</cp:coreProperties>
</file>