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8" r:id="rId3"/>
    <p:sldId id="257" r:id="rId4"/>
    <p:sldId id="259" r:id="rId5"/>
    <p:sldId id="265" r:id="rId6"/>
    <p:sldId id="266" r:id="rId7"/>
    <p:sldId id="260" r:id="rId8"/>
    <p:sldId id="268" r:id="rId9"/>
    <p:sldId id="269" r:id="rId10"/>
    <p:sldId id="261" r:id="rId11"/>
    <p:sldId id="262" r:id="rId12"/>
    <p:sldId id="263" r:id="rId13"/>
    <p:sldId id="264" r:id="rId14"/>
    <p:sldId id="267" r:id="rId15"/>
    <p:sldId id="270" r:id="rId16"/>
    <p:sldId id="271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34" autoAdjust="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15DED-2689-4B7C-9086-0419139DBCF1}" type="datetimeFigureOut">
              <a:rPr lang="pt-BR" smtClean="0"/>
              <a:t>08/07/2015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DFD11-52FC-4E85-8887-E3CA14B78A5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Semana</a:t>
            </a:r>
            <a:r>
              <a:rPr lang="en-US" dirty="0" smtClean="0"/>
              <a:t> de </a:t>
            </a:r>
            <a:r>
              <a:rPr lang="en-US" dirty="0" err="1" smtClean="0"/>
              <a:t>Ação</a:t>
            </a:r>
            <a:r>
              <a:rPr lang="en-US" dirty="0" smtClean="0"/>
              <a:t> Mundial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Balanço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endParaRPr lang="en-US" dirty="0"/>
          </a:p>
        </p:txBody>
      </p:sp>
      <p:pic>
        <p:nvPicPr>
          <p:cNvPr id="4" name="Picture 3" descr="Captura de Tela 2015-07-07 às 20.17.3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305"/>
            <a:ext cx="9144000" cy="1985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034" y="4685016"/>
            <a:ext cx="6912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KodchiangUPC" pitchFamily="18" charset="-34"/>
                <a:cs typeface="KodchiangUPC" pitchFamily="18" charset="-34"/>
              </a:rPr>
              <a:t>#</a:t>
            </a:r>
            <a:r>
              <a:rPr lang="en-US" sz="6000" b="1" dirty="0" err="1" smtClean="0">
                <a:latin typeface="KodchiangUPC" pitchFamily="18" charset="-34"/>
                <a:cs typeface="KodchiangUPC" pitchFamily="18" charset="-34"/>
              </a:rPr>
              <a:t>VamosTirarAsMetasDoPapel</a:t>
            </a:r>
            <a:r>
              <a:rPr lang="en-US" sz="6000" b="1" dirty="0" smtClean="0">
                <a:latin typeface="KodchiangUPC" pitchFamily="18" charset="-34"/>
                <a:cs typeface="KodchiangUPC" pitchFamily="18" charset="-34"/>
              </a:rPr>
              <a:t>!</a:t>
            </a:r>
            <a:endParaRPr lang="en-US" sz="6000" b="1" dirty="0"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8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157.750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mobilizadas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631 kits </a:t>
            </a:r>
            <a:r>
              <a:rPr lang="en-US" dirty="0" err="1" smtClean="0"/>
              <a:t>enviados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o </a:t>
            </a:r>
            <a:r>
              <a:rPr lang="en-US" dirty="0" err="1" smtClean="0"/>
              <a:t>Brasil</a:t>
            </a:r>
            <a:endParaRPr lang="en-US" dirty="0"/>
          </a:p>
        </p:txBody>
      </p:sp>
      <p:pic>
        <p:nvPicPr>
          <p:cNvPr id="5" name="Picture 4" descr="Captura de Tela 2015-07-07 às 20.11.3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21" y="1712214"/>
            <a:ext cx="6350874" cy="4155394"/>
          </a:xfrm>
          <a:prstGeom prst="rect">
            <a:avLst/>
          </a:prstGeom>
        </p:spPr>
      </p:pic>
      <p:pic>
        <p:nvPicPr>
          <p:cNvPr id="4" name="Picture 3" descr="11056571_1009951422348270_7787368009671010934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699514"/>
            <a:ext cx="3887358" cy="5183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0400" y="6139934"/>
            <a:ext cx="296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Marlinho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– Santo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Ângelo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(RS)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0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157.750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mobilizadas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631 kits </a:t>
            </a:r>
            <a:r>
              <a:rPr lang="en-US" dirty="0" err="1" smtClean="0"/>
              <a:t>enviados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o </a:t>
            </a:r>
            <a:r>
              <a:rPr lang="en-US" dirty="0" err="1" smtClean="0"/>
              <a:t>Brasil</a:t>
            </a:r>
            <a:endParaRPr lang="en-US" dirty="0"/>
          </a:p>
        </p:txBody>
      </p:sp>
      <p:pic>
        <p:nvPicPr>
          <p:cNvPr id="6" name="Picture 5" descr="Captura de Tela 2015-07-07 às 20.04.5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191" y="1709963"/>
            <a:ext cx="12495891" cy="3936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2036" y="5842000"/>
            <a:ext cx="573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Escola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Estadual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Celmar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Botelho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Duarte,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em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Belo Horizonte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0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157.750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mobilizadas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631 kits </a:t>
            </a:r>
            <a:r>
              <a:rPr lang="en-US" dirty="0" err="1" smtClean="0"/>
              <a:t>enviados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o </a:t>
            </a:r>
            <a:r>
              <a:rPr lang="en-US" dirty="0" err="1" smtClean="0"/>
              <a:t>Brasil</a:t>
            </a:r>
            <a:endParaRPr lang="en-US" dirty="0"/>
          </a:p>
        </p:txBody>
      </p:sp>
      <p:pic>
        <p:nvPicPr>
          <p:cNvPr id="5" name="Picture 4" descr="11696378_1009946612348751_2504249049766875800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607" y="1707711"/>
            <a:ext cx="5876625" cy="4407468"/>
          </a:xfrm>
          <a:prstGeom prst="rect">
            <a:avLst/>
          </a:prstGeom>
        </p:spPr>
      </p:pic>
      <p:pic>
        <p:nvPicPr>
          <p:cNvPr id="7" name="Picture 6" descr="Captura de Tela 2015-07-07 às 21.24.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04" y="1707711"/>
            <a:ext cx="5189569" cy="4407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6136" y="6324600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Núcleo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Litoral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Sul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/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Mova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Brasil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8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157.750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mobilizadas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631 kits </a:t>
            </a:r>
            <a:r>
              <a:rPr lang="en-US" dirty="0" err="1" smtClean="0"/>
              <a:t>enviados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o </a:t>
            </a:r>
            <a:r>
              <a:rPr lang="en-US" dirty="0" err="1" smtClean="0"/>
              <a:t>Brasil</a:t>
            </a:r>
            <a:endParaRPr lang="en-US" dirty="0"/>
          </a:p>
        </p:txBody>
      </p:sp>
      <p:pic>
        <p:nvPicPr>
          <p:cNvPr id="5" name="Picture 4" descr="Captura de Tela 2015-07-07 às 20.05.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696035"/>
            <a:ext cx="4699000" cy="5524500"/>
          </a:xfrm>
          <a:prstGeom prst="rect">
            <a:avLst/>
          </a:prstGeom>
        </p:spPr>
      </p:pic>
      <p:pic>
        <p:nvPicPr>
          <p:cNvPr id="6" name="Picture 5" descr="Captura de Tela 2015-07-07 às 20.06.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32" y="1701782"/>
            <a:ext cx="3887418" cy="5304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13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Posicionamento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endParaRPr lang="en-US" dirty="0"/>
          </a:p>
        </p:txBody>
      </p:sp>
      <p:pic>
        <p:nvPicPr>
          <p:cNvPr id="4" name="Picture 3" descr="Captura de Tela 2015-07-07 às 21.42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0" y="1713548"/>
            <a:ext cx="8574660" cy="5752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54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/>
          <a:lstStyle/>
          <a:p>
            <a:pPr algn="ctr"/>
            <a:r>
              <a:rPr lang="en-US" dirty="0" err="1" smtClean="0"/>
              <a:t>Dispositivos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cumpridos</a:t>
            </a:r>
            <a:r>
              <a:rPr lang="en-US" dirty="0" smtClean="0"/>
              <a:t> do PNE</a:t>
            </a:r>
            <a:endParaRPr lang="en-US" dirty="0"/>
          </a:p>
        </p:txBody>
      </p:sp>
      <p:pic>
        <p:nvPicPr>
          <p:cNvPr id="5" name="Picture 4" descr="Captura de Tela 2015-07-07 às 21.43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2" y="1851750"/>
            <a:ext cx="8859837" cy="44153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78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Obrigado!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140" y="5117216"/>
            <a:ext cx="5633363" cy="12568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53576D"/>
                </a:solidFill>
                <a:latin typeface="+mj-lt"/>
              </a:rPr>
              <a:t>(11) 3151.1259</a:t>
            </a:r>
          </a:p>
          <a:p>
            <a:r>
              <a:rPr lang="en-US" sz="2000" dirty="0" err="1" smtClean="0">
                <a:solidFill>
                  <a:srgbClr val="53576D"/>
                </a:solidFill>
                <a:latin typeface="+mj-lt"/>
              </a:rPr>
              <a:t>sam@campanhaeducacao.org.br</a:t>
            </a:r>
            <a:endParaRPr lang="en-US" sz="2000" dirty="0">
              <a:solidFill>
                <a:srgbClr val="53576D"/>
              </a:solidFill>
              <a:latin typeface="+mj-lt"/>
            </a:endParaRPr>
          </a:p>
        </p:txBody>
      </p:sp>
      <p:pic>
        <p:nvPicPr>
          <p:cNvPr id="4" name="Picture 3" descr="campanha-nacional-pelo-direito-a-educaca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32" y="2015830"/>
            <a:ext cx="1953929" cy="3006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54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482434"/>
            <a:ext cx="8574087" cy="6764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Fórum</a:t>
            </a:r>
            <a:r>
              <a:rPr lang="en-US" dirty="0" smtClean="0"/>
              <a:t> Mundial de </a:t>
            </a:r>
            <a:r>
              <a:rPr lang="en-US" dirty="0" err="1" smtClean="0"/>
              <a:t>Educação</a:t>
            </a:r>
            <a:endParaRPr lang="en-US" dirty="0"/>
          </a:p>
        </p:txBody>
      </p:sp>
      <p:pic>
        <p:nvPicPr>
          <p:cNvPr id="4" name="Picture 3" descr="Captura de Tela 2015-07-07 às 20.14.4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758" y="2062922"/>
            <a:ext cx="5857896" cy="4039928"/>
          </a:xfrm>
          <a:prstGeom prst="rect">
            <a:avLst/>
          </a:prstGeom>
        </p:spPr>
      </p:pic>
      <p:pic>
        <p:nvPicPr>
          <p:cNvPr id="5" name="Picture 4" descr="Captura de Tela 2015-07-07 às 20.14.5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23" y="2087580"/>
            <a:ext cx="5844269" cy="397352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84162" y="1105176"/>
            <a:ext cx="8574087" cy="48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</a:rPr>
              <a:t>15 a 22 de </a:t>
            </a:r>
            <a:r>
              <a:rPr lang="en-US" dirty="0" err="1" smtClean="0">
                <a:solidFill>
                  <a:schemeClr val="bg2"/>
                </a:solidFill>
              </a:rPr>
              <a:t>maio</a:t>
            </a:r>
            <a:r>
              <a:rPr lang="en-US" dirty="0" smtClean="0">
                <a:solidFill>
                  <a:schemeClr val="bg2"/>
                </a:solidFill>
              </a:rPr>
              <a:t> – Incheon, </a:t>
            </a:r>
            <a:r>
              <a:rPr lang="en-US" dirty="0" err="1" smtClean="0">
                <a:solidFill>
                  <a:schemeClr val="bg2"/>
                </a:solidFill>
              </a:rPr>
              <a:t>Coreia</a:t>
            </a:r>
            <a:r>
              <a:rPr lang="en-US" dirty="0" smtClean="0">
                <a:solidFill>
                  <a:schemeClr val="bg2"/>
                </a:solidFill>
              </a:rPr>
              <a:t> do </a:t>
            </a:r>
            <a:r>
              <a:rPr lang="en-US" dirty="0" err="1" smtClean="0">
                <a:solidFill>
                  <a:schemeClr val="bg2"/>
                </a:solidFill>
              </a:rPr>
              <a:t>Sul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2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44079"/>
            <a:ext cx="8574087" cy="967840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PNE, Lei dos Royalties, Manual da SAM </a:t>
            </a:r>
            <a:r>
              <a:rPr lang="en-US" sz="3400" dirty="0" err="1" smtClean="0"/>
              <a:t>acessíveis</a:t>
            </a:r>
            <a:r>
              <a:rPr lang="en-US" sz="3400" dirty="0" smtClean="0"/>
              <a:t>, </a:t>
            </a:r>
            <a:r>
              <a:rPr lang="en-US" sz="3400" dirty="0" err="1" smtClean="0"/>
              <a:t>em</a:t>
            </a:r>
            <a:r>
              <a:rPr lang="en-US" sz="3400" dirty="0" smtClean="0"/>
              <a:t> </a:t>
            </a:r>
            <a:r>
              <a:rPr lang="en-US" sz="3400" dirty="0" err="1" smtClean="0"/>
              <a:t>inglês</a:t>
            </a:r>
            <a:r>
              <a:rPr lang="en-US" sz="3400" dirty="0" smtClean="0"/>
              <a:t> e de </a:t>
            </a:r>
            <a:r>
              <a:rPr lang="en-US" sz="3400" dirty="0" err="1" smtClean="0"/>
              <a:t>fontes</a:t>
            </a:r>
            <a:r>
              <a:rPr lang="en-US" sz="3400" dirty="0"/>
              <a:t> </a:t>
            </a:r>
            <a:r>
              <a:rPr lang="en-US" sz="3400" dirty="0" err="1" smtClean="0"/>
              <a:t>responsáveis</a:t>
            </a:r>
            <a:endParaRPr lang="en-US" sz="3400" dirty="0"/>
          </a:p>
        </p:txBody>
      </p:sp>
      <p:pic>
        <p:nvPicPr>
          <p:cNvPr id="4" name="Picture 3" descr="Captura de Tela 2015-07-07 às 20.13.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852988"/>
            <a:ext cx="3950253" cy="4281112"/>
          </a:xfrm>
          <a:prstGeom prst="rect">
            <a:avLst/>
          </a:prstGeom>
        </p:spPr>
      </p:pic>
      <p:pic>
        <p:nvPicPr>
          <p:cNvPr id="5" name="Picture 4" descr="Captura de Tela 2015-07-07 às 20.16.5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16" y="1714153"/>
            <a:ext cx="4691738" cy="3117851"/>
          </a:xfrm>
          <a:prstGeom prst="rect">
            <a:avLst/>
          </a:prstGeom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27" y="4742021"/>
            <a:ext cx="1858211" cy="2759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05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Tela 2015-07-07 às 20.15.4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44" y="2266708"/>
            <a:ext cx="5207000" cy="360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Divulgação</a:t>
            </a:r>
            <a:r>
              <a:rPr lang="en-US" dirty="0" smtClean="0"/>
              <a:t> e </a:t>
            </a:r>
            <a:r>
              <a:rPr lang="en-US" dirty="0" err="1" smtClean="0"/>
              <a:t>atuação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mais</a:t>
            </a:r>
            <a:r>
              <a:rPr lang="en-US" dirty="0" smtClean="0"/>
              <a:t> de 200 </a:t>
            </a:r>
            <a:r>
              <a:rPr lang="en-US" dirty="0" err="1" smtClean="0"/>
              <a:t>organizações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SAM 2015</a:t>
            </a:r>
            <a:endParaRPr lang="en-US" dirty="0"/>
          </a:p>
        </p:txBody>
      </p:sp>
      <p:pic>
        <p:nvPicPr>
          <p:cNvPr id="4" name="Picture 3" descr="Captura de Tela 2015-07-07 às 20.15.5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889186"/>
            <a:ext cx="4610721" cy="4711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73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Fórum</a:t>
            </a:r>
            <a:r>
              <a:rPr lang="en-US" dirty="0"/>
              <a:t> da </a:t>
            </a:r>
            <a:r>
              <a:rPr lang="en-US" dirty="0" err="1" smtClean="0"/>
              <a:t>Undime</a:t>
            </a:r>
            <a:r>
              <a:rPr lang="en-US" dirty="0" smtClean="0"/>
              <a:t>: 2000 </a:t>
            </a:r>
            <a:r>
              <a:rPr lang="en-US" dirty="0" err="1" smtClean="0"/>
              <a:t>gestores</a:t>
            </a:r>
            <a:r>
              <a:rPr lang="en-US" dirty="0" smtClean="0"/>
              <a:t> </a:t>
            </a:r>
            <a:r>
              <a:rPr lang="en-US" dirty="0" err="1" smtClean="0"/>
              <a:t>assinam</a:t>
            </a:r>
            <a:r>
              <a:rPr lang="en-US" dirty="0" smtClean="0"/>
              <a:t> </a:t>
            </a:r>
            <a:r>
              <a:rPr lang="en-US" dirty="0" err="1" smtClean="0"/>
              <a:t>compromisso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tirar</a:t>
            </a:r>
            <a:r>
              <a:rPr lang="en-US" dirty="0" smtClean="0"/>
              <a:t> as </a:t>
            </a:r>
            <a:r>
              <a:rPr lang="en-US" dirty="0" err="1" smtClean="0"/>
              <a:t>metas</a:t>
            </a:r>
            <a:r>
              <a:rPr lang="en-US" dirty="0" smtClean="0"/>
              <a:t> do </a:t>
            </a:r>
            <a:r>
              <a:rPr lang="en-US" dirty="0" err="1" smtClean="0"/>
              <a:t>papel</a:t>
            </a:r>
            <a:endParaRPr lang="en-US" dirty="0"/>
          </a:p>
        </p:txBody>
      </p:sp>
      <p:pic>
        <p:nvPicPr>
          <p:cNvPr id="5" name="Picture 4" descr="Captura de Tela 2015-07-07 às 20.10.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763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52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Fórum</a:t>
            </a:r>
            <a:r>
              <a:rPr lang="en-US" dirty="0"/>
              <a:t> da </a:t>
            </a:r>
            <a:r>
              <a:rPr lang="en-US" dirty="0" err="1" smtClean="0"/>
              <a:t>Undime</a:t>
            </a:r>
            <a:r>
              <a:rPr lang="en-US" dirty="0" smtClean="0"/>
              <a:t>: 2000 </a:t>
            </a:r>
            <a:r>
              <a:rPr lang="en-US" dirty="0" err="1" smtClean="0"/>
              <a:t>gestores</a:t>
            </a:r>
            <a:r>
              <a:rPr lang="en-US" dirty="0" smtClean="0"/>
              <a:t> </a:t>
            </a:r>
            <a:r>
              <a:rPr lang="en-US" dirty="0" err="1" smtClean="0"/>
              <a:t>assinam</a:t>
            </a:r>
            <a:r>
              <a:rPr lang="en-US" dirty="0" smtClean="0"/>
              <a:t> </a:t>
            </a:r>
            <a:r>
              <a:rPr lang="en-US" dirty="0" err="1" smtClean="0"/>
              <a:t>compromisso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tirar</a:t>
            </a:r>
            <a:r>
              <a:rPr lang="en-US" dirty="0" smtClean="0"/>
              <a:t> as </a:t>
            </a:r>
            <a:r>
              <a:rPr lang="en-US" dirty="0" err="1" smtClean="0"/>
              <a:t>metas</a:t>
            </a:r>
            <a:r>
              <a:rPr lang="en-US" dirty="0" smtClean="0"/>
              <a:t> do </a:t>
            </a:r>
            <a:r>
              <a:rPr lang="en-US" dirty="0" err="1" smtClean="0"/>
              <a:t>papel</a:t>
            </a:r>
            <a:endParaRPr lang="en-US" dirty="0"/>
          </a:p>
        </p:txBody>
      </p:sp>
      <p:pic>
        <p:nvPicPr>
          <p:cNvPr id="5" name="Picture 4" descr="Captura de Tela 2015-07-07 às 20.12.3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806" y="1710419"/>
            <a:ext cx="11157829" cy="4515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2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160 </a:t>
            </a:r>
            <a:r>
              <a:rPr lang="en-US" dirty="0" err="1" smtClean="0"/>
              <a:t>inserções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imprensa</a:t>
            </a:r>
            <a:endParaRPr lang="en-US" dirty="0"/>
          </a:p>
        </p:txBody>
      </p:sp>
      <p:pic>
        <p:nvPicPr>
          <p:cNvPr id="6" name="Picture 5" descr="Captura de Tela 2015-07-07 às 21.20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792884"/>
            <a:ext cx="4872404" cy="4945894"/>
          </a:xfrm>
          <a:prstGeom prst="rect">
            <a:avLst/>
          </a:prstGeom>
        </p:spPr>
      </p:pic>
      <p:pic>
        <p:nvPicPr>
          <p:cNvPr id="4" name="Picture 3" descr="Captura de Tela 2015-07-07 às 21.19.3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34" y="1800031"/>
            <a:ext cx="4693086" cy="6562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52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/>
          <a:lstStyle/>
          <a:p>
            <a:pPr algn="ctr"/>
            <a:r>
              <a:rPr lang="en-US" dirty="0" smtClean="0"/>
              <a:t>160 </a:t>
            </a:r>
            <a:r>
              <a:rPr lang="en-US" dirty="0" err="1" smtClean="0"/>
              <a:t>inserções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imprensa</a:t>
            </a:r>
            <a:endParaRPr lang="en-US" dirty="0"/>
          </a:p>
        </p:txBody>
      </p:sp>
      <p:pic>
        <p:nvPicPr>
          <p:cNvPr id="5" name="Picture 4" descr="Captura de Tela 2015-07-07 às 21.19.5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2" y="1691635"/>
            <a:ext cx="4610721" cy="7462499"/>
          </a:xfrm>
          <a:prstGeom prst="rect">
            <a:avLst/>
          </a:prstGeom>
        </p:spPr>
      </p:pic>
      <p:pic>
        <p:nvPicPr>
          <p:cNvPr id="6" name="Picture 5" descr="Captura de Tela 2015-07-07 às 21.20.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90" y="1704093"/>
            <a:ext cx="4197629" cy="7456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10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/>
          <a:lstStyle/>
          <a:p>
            <a:pPr algn="ctr"/>
            <a:r>
              <a:rPr lang="en-US" dirty="0" smtClean="0"/>
              <a:t>160 </a:t>
            </a:r>
            <a:r>
              <a:rPr lang="en-US" dirty="0" err="1" smtClean="0"/>
              <a:t>inserções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imprensa</a:t>
            </a:r>
            <a:endParaRPr lang="en-US" dirty="0"/>
          </a:p>
        </p:txBody>
      </p:sp>
      <p:pic>
        <p:nvPicPr>
          <p:cNvPr id="5" name="Picture 4" descr="Captura de Tela 2015-07-07 às 21.22.4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754"/>
            <a:ext cx="9144000" cy="2338638"/>
          </a:xfrm>
          <a:prstGeom prst="rect">
            <a:avLst/>
          </a:prstGeom>
        </p:spPr>
      </p:pic>
      <p:pic>
        <p:nvPicPr>
          <p:cNvPr id="6" name="Picture 5" descr="Captura de Tela 2015-07-07 às 21.19.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392"/>
            <a:ext cx="9144000" cy="2410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98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124</TotalTime>
  <Words>136</Words>
  <Application>Microsoft Office PowerPoint</Application>
  <PresentationFormat>Apresentação na tela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Spectrum</vt:lpstr>
      <vt:lpstr>Semana de Ação Mundial 2015</vt:lpstr>
      <vt:lpstr>Fórum Mundial de Educação</vt:lpstr>
      <vt:lpstr>PNE, Lei dos Royalties, Manual da SAM acessíveis, em inglês e de fontes responsáveis</vt:lpstr>
      <vt:lpstr>Divulgação e atuação em rede: mais de 200 organizações na SAM 2015</vt:lpstr>
      <vt:lpstr>Fórum da Undime: 2000 gestores assinam compromisso para tirar as metas do papel</vt:lpstr>
      <vt:lpstr>Fórum da Undime: 2000 gestores assinam compromisso para tirar as metas do papel</vt:lpstr>
      <vt:lpstr>160 inserções na imprensa</vt:lpstr>
      <vt:lpstr>160 inserções na imprensa</vt:lpstr>
      <vt:lpstr>160 inserções na imprensa</vt:lpstr>
      <vt:lpstr>157.750 pessoas mobilizadas 631 kits enviados para todo o Brasil</vt:lpstr>
      <vt:lpstr>157.750 pessoas mobilizadas 631 kits enviados para todo o Brasil</vt:lpstr>
      <vt:lpstr>157.750 pessoas mobilizadas 631 kits enviados para todo o Brasil</vt:lpstr>
      <vt:lpstr>157.750 pessoas mobilizadas 631 kits enviados para todo o Brasil</vt:lpstr>
      <vt:lpstr>Posicionamento Público</vt:lpstr>
      <vt:lpstr>Dispositivos não cumpridos do PNE</vt:lpstr>
      <vt:lpstr>Obrigado!</vt:lpstr>
    </vt:vector>
  </TitlesOfParts>
  <Company>Apple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Macintosh .</dc:creator>
  <cp:lastModifiedBy>Adriana Nunes Gomes</cp:lastModifiedBy>
  <cp:revision>23</cp:revision>
  <dcterms:created xsi:type="dcterms:W3CDTF">2015-07-07T14:42:42Z</dcterms:created>
  <dcterms:modified xsi:type="dcterms:W3CDTF">2015-07-08T12:34:38Z</dcterms:modified>
</cp:coreProperties>
</file>