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49"/>
  </p:notesMasterIdLst>
  <p:handoutMasterIdLst>
    <p:handoutMasterId r:id="rId50"/>
  </p:handoutMasterIdLst>
  <p:sldIdLst>
    <p:sldId id="866" r:id="rId3"/>
    <p:sldId id="865" r:id="rId4"/>
    <p:sldId id="876" r:id="rId5"/>
    <p:sldId id="869" r:id="rId6"/>
    <p:sldId id="870" r:id="rId7"/>
    <p:sldId id="1490" r:id="rId8"/>
    <p:sldId id="1488" r:id="rId9"/>
    <p:sldId id="874" r:id="rId10"/>
    <p:sldId id="835" r:id="rId11"/>
    <p:sldId id="1489" r:id="rId12"/>
    <p:sldId id="838" r:id="rId13"/>
    <p:sldId id="839" r:id="rId14"/>
    <p:sldId id="840" r:id="rId15"/>
    <p:sldId id="842" r:id="rId16"/>
    <p:sldId id="843" r:id="rId17"/>
    <p:sldId id="844" r:id="rId18"/>
    <p:sldId id="846" r:id="rId19"/>
    <p:sldId id="1483" r:id="rId20"/>
    <p:sldId id="845" r:id="rId21"/>
    <p:sldId id="1473" r:id="rId22"/>
    <p:sldId id="872" r:id="rId23"/>
    <p:sldId id="853" r:id="rId24"/>
    <p:sldId id="1477" r:id="rId25"/>
    <p:sldId id="855" r:id="rId26"/>
    <p:sldId id="1478" r:id="rId27"/>
    <p:sldId id="859" r:id="rId28"/>
    <p:sldId id="860" r:id="rId29"/>
    <p:sldId id="861" r:id="rId30"/>
    <p:sldId id="862" r:id="rId31"/>
    <p:sldId id="1491" r:id="rId32"/>
    <p:sldId id="1494" r:id="rId33"/>
    <p:sldId id="1495" r:id="rId34"/>
    <p:sldId id="1496" r:id="rId35"/>
    <p:sldId id="1497" r:id="rId36"/>
    <p:sldId id="1498" r:id="rId37"/>
    <p:sldId id="1507" r:id="rId38"/>
    <p:sldId id="1506" r:id="rId39"/>
    <p:sldId id="1499" r:id="rId40"/>
    <p:sldId id="1500" r:id="rId41"/>
    <p:sldId id="1501" r:id="rId42"/>
    <p:sldId id="1502" r:id="rId43"/>
    <p:sldId id="1503" r:id="rId44"/>
    <p:sldId id="1505" r:id="rId45"/>
    <p:sldId id="1508" r:id="rId46"/>
    <p:sldId id="875" r:id="rId47"/>
    <p:sldId id="1474" r:id="rId48"/>
  </p:sldIdLst>
  <p:sldSz cx="12192000" cy="6858000"/>
  <p:notesSz cx="6669088" cy="9926638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2239"/>
    <a:srgbClr val="FFFF99"/>
    <a:srgbClr val="000099"/>
    <a:srgbClr val="11263F"/>
    <a:srgbClr val="FFFF00"/>
    <a:srgbClr val="0000FF"/>
    <a:srgbClr val="12AA06"/>
    <a:srgbClr val="009900"/>
    <a:srgbClr val="0C1B2E"/>
    <a:srgbClr val="D0D8E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5388" autoAdjust="0"/>
    <p:restoredTop sz="92473" autoAdjust="0"/>
  </p:normalViewPr>
  <p:slideViewPr>
    <p:cSldViewPr>
      <p:cViewPr varScale="1">
        <p:scale>
          <a:sx n="67" d="100"/>
          <a:sy n="67" d="100"/>
        </p:scale>
        <p:origin x="-438" y="-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7743E-04A1-4A59-897D-AD90BC9449D9}" type="datetimeFigureOut">
              <a:rPr lang="pt-BR" smtClean="0"/>
              <a:pPr/>
              <a:t>05/12/2019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20F7A-1647-48DD-B608-DFF8C9122C2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0722031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2DC355-7175-41A6-9774-9DC813CD3D64}" type="datetimeFigureOut">
              <a:rPr lang="pt-BR" smtClean="0"/>
              <a:pPr/>
              <a:t>05/12/2019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9ADAEB-647D-4BE1-AB74-FE7ECF40179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8451543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ADAEB-647D-4BE1-AB74-FE7ECF401796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30392"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2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61DF65-A832-41C5-A62B-F06A7C5A2BD5}" type="slidenum"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280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3155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30392"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2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61DF65-A832-41C5-A62B-F06A7C5A2BD5}" type="slidenum"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280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04986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30392"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2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61DF65-A832-41C5-A62B-F06A7C5A2BD5}" type="slidenum"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280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86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30392"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2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61DF65-A832-41C5-A62B-F06A7C5A2BD5}" type="slidenum"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280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8379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25031"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22908">
              <a:defRPr/>
            </a:pPr>
            <a:fld id="{2C61DF65-A832-41C5-A62B-F06A7C5A2BD5}" type="slidenum">
              <a:rPr lang="pt-BR" sz="800">
                <a:solidFill>
                  <a:prstClr val="black"/>
                </a:solidFill>
              </a:rPr>
              <a:pPr defTabSz="622908">
                <a:defRPr/>
              </a:pPr>
              <a:t>20</a:t>
            </a:fld>
            <a:endParaRPr lang="pt-BR" sz="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3722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30392"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2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61DF65-A832-41C5-A62B-F06A7C5A2BD5}" type="slidenum"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6280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76440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>
            <a:extLst>
              <a:ext uri="{FF2B5EF4-FFF2-40B4-BE49-F238E27FC236}">
                <a16:creationId xmlns="" xmlns:a16="http://schemas.microsoft.com/office/drawing/2014/main" id="{7B96998A-6001-4ECB-B1A4-1476EF9A347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789525" y="-12806363"/>
            <a:ext cx="24106188" cy="1356042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Rectangle 2">
            <a:extLst>
              <a:ext uri="{FF2B5EF4-FFF2-40B4-BE49-F238E27FC236}">
                <a16:creationId xmlns="" xmlns:a16="http://schemas.microsoft.com/office/drawing/2014/main" id="{E3B2DE66-56CB-4937-A6C9-3B2333545E2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909" y="4715154"/>
            <a:ext cx="5333727" cy="4465264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7">
            <a:extLst>
              <a:ext uri="{FF2B5EF4-FFF2-40B4-BE49-F238E27FC236}">
                <a16:creationId xmlns:a16="http://schemas.microsoft.com/office/drawing/2014/main" xmlns="" id="{06F358D6-4184-4C54-AE8F-2831A7B0F2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8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8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8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8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A8E62-DD2B-4845-90C8-C3C171B9EC59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+mn-cs"/>
            </a:endParaRPr>
          </a:p>
        </p:txBody>
      </p:sp>
      <p:sp>
        <p:nvSpPr>
          <p:cNvPr id="294915" name="Rectangle 1">
            <a:extLst>
              <a:ext uri="{FF2B5EF4-FFF2-40B4-BE49-F238E27FC236}">
                <a16:creationId xmlns:a16="http://schemas.microsoft.com/office/drawing/2014/main" xmlns="" id="{A602EE95-C88F-48E8-9EBF-BEB92F81FC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6125"/>
            <a:ext cx="6613525" cy="3721100"/>
          </a:xfrm>
          <a:solidFill>
            <a:srgbClr val="FFFFFF"/>
          </a:solidFill>
          <a:ln/>
        </p:spPr>
      </p:sp>
      <p:sp>
        <p:nvSpPr>
          <p:cNvPr id="294916" name="Rectangle 2">
            <a:extLst>
              <a:ext uri="{FF2B5EF4-FFF2-40B4-BE49-F238E27FC236}">
                <a16:creationId xmlns:a16="http://schemas.microsoft.com/office/drawing/2014/main" xmlns="" id="{6DBFBC37-461C-4747-84DC-403BB91808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1038" y="4716463"/>
            <a:ext cx="5435600" cy="44640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7">
            <a:extLst>
              <a:ext uri="{FF2B5EF4-FFF2-40B4-BE49-F238E27FC236}">
                <a16:creationId xmlns:a16="http://schemas.microsoft.com/office/drawing/2014/main" xmlns="" id="{06F358D6-4184-4C54-AE8F-2831A7B0F2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8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8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8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8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A8E62-DD2B-4845-90C8-C3C171B9EC59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+mn-cs"/>
            </a:endParaRPr>
          </a:p>
        </p:txBody>
      </p:sp>
      <p:sp>
        <p:nvSpPr>
          <p:cNvPr id="294915" name="Rectangle 1">
            <a:extLst>
              <a:ext uri="{FF2B5EF4-FFF2-40B4-BE49-F238E27FC236}">
                <a16:creationId xmlns:a16="http://schemas.microsoft.com/office/drawing/2014/main" xmlns="" id="{A602EE95-C88F-48E8-9EBF-BEB92F81FC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6125"/>
            <a:ext cx="6613525" cy="3721100"/>
          </a:xfrm>
          <a:solidFill>
            <a:srgbClr val="FFFFFF"/>
          </a:solidFill>
          <a:ln/>
        </p:spPr>
      </p:sp>
      <p:sp>
        <p:nvSpPr>
          <p:cNvPr id="294916" name="Rectangle 2">
            <a:extLst>
              <a:ext uri="{FF2B5EF4-FFF2-40B4-BE49-F238E27FC236}">
                <a16:creationId xmlns:a16="http://schemas.microsoft.com/office/drawing/2014/main" xmlns="" id="{6DBFBC37-461C-4747-84DC-403BB91808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1038" y="4716463"/>
            <a:ext cx="5435600" cy="44640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30392"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2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61DF65-A832-41C5-A62B-F06A7C5A2BD5}" type="slidenum"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6280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4252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ADAEB-647D-4BE1-AB74-FE7ECF401796}" type="slidenum">
              <a:rPr lang="pt-BR" smtClean="0"/>
              <a:pPr/>
              <a:t>2</a:t>
            </a:fld>
            <a:endParaRPr 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30392"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2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61DF65-A832-41C5-A62B-F06A7C5A2BD5}" type="slidenum"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6280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57281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30392"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2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61DF65-A832-41C5-A62B-F06A7C5A2BD5}" type="slidenum"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6280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35354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30392"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2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61DF65-A832-41C5-A62B-F06A7C5A2BD5}" type="slidenum"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6280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12116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24D2D7FC-E118-4EAF-A6C6-6D2D30209477}" type="slidenum">
              <a:rPr lang="pt-BR" altLang="pt-BR" smtClean="0"/>
              <a:pPr/>
              <a:t>30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1271161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24D2D7FC-E118-4EAF-A6C6-6D2D30209477}" type="slidenum">
              <a:rPr lang="pt-BR" altLang="pt-BR" smtClean="0"/>
              <a:pPr/>
              <a:t>31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1752778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24D2D7FC-E118-4EAF-A6C6-6D2D30209477}" type="slidenum">
              <a:rPr lang="pt-BR" altLang="pt-BR" smtClean="0"/>
              <a:pPr/>
              <a:t>32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11620667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4160462" y="11026152"/>
            <a:ext cx="3189430" cy="57733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93000"/>
              </a:lnSpc>
              <a:defRPr/>
            </a:pPr>
            <a:fld id="{F47BE40B-AA53-4A52-9FFC-F94D8FC07556}" type="slidenum">
              <a:rPr lang="pt-BR" sz="1200" spc="-1">
                <a:solidFill>
                  <a:srgbClr val="000000"/>
                </a:solidFill>
                <a:latin typeface="Times New Roman"/>
                <a:ea typeface="Segoe UI"/>
              </a:rPr>
              <a:pPr algn="r">
                <a:lnSpc>
                  <a:spcPct val="93000"/>
                </a:lnSpc>
                <a:defRPr/>
              </a:pPr>
              <a:t>33</a:t>
            </a:fld>
            <a:endParaRPr lang="pt-BR" sz="1200" spc="-1" dirty="0">
              <a:solidFill>
                <a:srgbClr val="000000"/>
              </a:solidFill>
            </a:endParaRPr>
          </a:p>
        </p:txBody>
      </p:sp>
      <p:sp>
        <p:nvSpPr>
          <p:cNvPr id="31747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92088" y="881063"/>
            <a:ext cx="7735888" cy="43529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/>
        <p:txBody>
          <a:bodyPr anchor="ctr"/>
          <a:lstStyle/>
          <a:p>
            <a:pPr>
              <a:defRPr/>
            </a:pPr>
            <a:endParaRPr lang="pt-BR" sz="1100" spc="-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42518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24D2D7FC-E118-4EAF-A6C6-6D2D30209477}" type="slidenum">
              <a:rPr lang="pt-BR" altLang="pt-BR" smtClean="0"/>
              <a:pPr/>
              <a:t>35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16163510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24D2D7FC-E118-4EAF-A6C6-6D2D30209477}" type="slidenum">
              <a:rPr lang="pt-BR" altLang="pt-BR" smtClean="0"/>
              <a:pPr/>
              <a:t>36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16163510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24D2D7FC-E118-4EAF-A6C6-6D2D30209477}" type="slidenum">
              <a:rPr lang="pt-BR" altLang="pt-BR" smtClean="0"/>
              <a:pPr/>
              <a:t>37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1616351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ADAEB-647D-4BE1-AB74-FE7ECF401796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4314871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24D2D7FC-E118-4EAF-A6C6-6D2D30209477}" type="slidenum">
              <a:rPr lang="pt-BR" altLang="pt-BR" smtClean="0"/>
              <a:pPr/>
              <a:t>38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8972191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24D2D7FC-E118-4EAF-A6C6-6D2D30209477}" type="slidenum">
              <a:rPr lang="pt-BR" altLang="pt-BR" smtClean="0"/>
              <a:pPr/>
              <a:t>43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23425443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30392"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2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61DF65-A832-41C5-A62B-F06A7C5A2BD5}" type="slidenum"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6280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12116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ADAEB-647D-4BE1-AB74-FE7ECF401796}" type="slidenum">
              <a:rPr lang="pt-BR" smtClean="0"/>
              <a:pPr/>
              <a:t>46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30392"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28066">
              <a:defRPr/>
            </a:pPr>
            <a:fld id="{2C61DF65-A832-41C5-A62B-F06A7C5A2BD5}" type="slidenum">
              <a:rPr lang="pt-BR" sz="800">
                <a:solidFill>
                  <a:prstClr val="black"/>
                </a:solidFill>
              </a:rPr>
              <a:pPr defTabSz="628066">
                <a:defRPr/>
              </a:pPr>
              <a:t>9</a:t>
            </a:fld>
            <a:endParaRPr lang="pt-BR" sz="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3087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30392"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2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61DF65-A832-41C5-A62B-F06A7C5A2BD5}" type="slidenum"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280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0411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30392"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2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61DF65-A832-41C5-A62B-F06A7C5A2BD5}" type="slidenum"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280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2193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30392"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2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61DF65-A832-41C5-A62B-F06A7C5A2BD5}" type="slidenum"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280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8530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30392"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2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61DF65-A832-41C5-A62B-F06A7C5A2BD5}" type="slidenum"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280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534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30392"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2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61DF65-A832-41C5-A62B-F06A7C5A2BD5}" type="slidenum"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280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0646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37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21EB3-FA29-4F82-B9BA-3E0D0D02B936}" type="datetime1">
              <a:rPr lang="pt-BR" smtClean="0"/>
              <a:pPr>
                <a:defRPr/>
              </a:pPr>
              <a:t>05/12/2019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 baseline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Calibri" pitchFamily="34" charset="0"/>
              </a:defRPr>
            </a:lvl1pPr>
          </a:lstStyle>
          <a:p>
            <a:pPr>
              <a:defRPr/>
            </a:pPr>
            <a:fld id="{3D5F9852-E44F-44BF-B5A4-6FD7A153BCE0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DC71B-2E49-4837-A05A-537A12F4670B}" type="datetime1">
              <a:rPr lang="pt-BR" smtClean="0"/>
              <a:pPr>
                <a:defRPr/>
              </a:pPr>
              <a:t>05/12/2019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FD68-8D11-4234-ADD3-0948B937FB7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50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6A753-62A3-4AED-BBEA-DFEEAFD69D59}" type="datetime1">
              <a:rPr lang="pt-BR" smtClean="0"/>
              <a:pPr>
                <a:defRPr/>
              </a:pPr>
              <a:t>05/12/2019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B6589-4E26-4493-B243-EF33BE4CCD4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65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0812-491E-46BF-9C35-59D1C267CC54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05/12/2019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9024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6C19E-AF10-4428-B9F7-CE24EEF002F9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05/12/2019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9358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975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45694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65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78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4769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171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8672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5625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3E5BA-5078-4B77-9749-C8EED61EA289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05/12/2019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1655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775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1" y="1600206"/>
            <a:ext cx="5384800" cy="4525963"/>
          </a:xfrm>
        </p:spPr>
        <p:txBody>
          <a:bodyPr/>
          <a:lstStyle>
            <a:lvl1pPr>
              <a:defRPr sz="2775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3A7C2-21BF-40D9-8431-8BB5420C7B1B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05/12/2019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8317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23" y="1535117"/>
            <a:ext cx="5386919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4" indent="0">
              <a:buNone/>
              <a:defRPr sz="2025" b="1"/>
            </a:lvl2pPr>
            <a:lvl3pPr marL="913913" indent="0">
              <a:buNone/>
              <a:defRPr sz="1800" b="1"/>
            </a:lvl3pPr>
            <a:lvl4pPr marL="1370865" indent="0">
              <a:buNone/>
              <a:defRPr sz="1500" b="1"/>
            </a:lvl4pPr>
            <a:lvl5pPr marL="1827824" indent="0">
              <a:buNone/>
              <a:defRPr sz="1500" b="1"/>
            </a:lvl5pPr>
            <a:lvl6pPr marL="2284769" indent="0">
              <a:buNone/>
              <a:defRPr sz="1500" b="1"/>
            </a:lvl6pPr>
            <a:lvl7pPr marL="2741711" indent="0">
              <a:buNone/>
              <a:defRPr sz="1500" b="1"/>
            </a:lvl7pPr>
            <a:lvl8pPr marL="3198672" indent="0">
              <a:buNone/>
              <a:defRPr sz="1500" b="1"/>
            </a:lvl8pPr>
            <a:lvl9pPr marL="3655625" indent="0">
              <a:buNone/>
              <a:defRPr sz="15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23" y="2174875"/>
            <a:ext cx="5386919" cy="3951288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40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4" indent="0">
              <a:buNone/>
              <a:defRPr sz="2025" b="1"/>
            </a:lvl2pPr>
            <a:lvl3pPr marL="913913" indent="0">
              <a:buNone/>
              <a:defRPr sz="1800" b="1"/>
            </a:lvl3pPr>
            <a:lvl4pPr marL="1370865" indent="0">
              <a:buNone/>
              <a:defRPr sz="1500" b="1"/>
            </a:lvl4pPr>
            <a:lvl5pPr marL="1827824" indent="0">
              <a:buNone/>
              <a:defRPr sz="1500" b="1"/>
            </a:lvl5pPr>
            <a:lvl6pPr marL="2284769" indent="0">
              <a:buNone/>
              <a:defRPr sz="1500" b="1"/>
            </a:lvl6pPr>
            <a:lvl7pPr marL="2741711" indent="0">
              <a:buNone/>
              <a:defRPr sz="1500" b="1"/>
            </a:lvl7pPr>
            <a:lvl8pPr marL="3198672" indent="0">
              <a:buNone/>
              <a:defRPr sz="1500" b="1"/>
            </a:lvl8pPr>
            <a:lvl9pPr marL="3655625" indent="0">
              <a:buNone/>
              <a:defRPr sz="15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40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14AEA-6CCE-40CE-9938-098F238A0D40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05/12/2019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6675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DD09A-F425-47AB-9609-3FC29635EAE4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05/12/2019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4642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E1D30-1A16-4A86-AB7B-D3D3EEED251C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05/12/2019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5447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7" y="273061"/>
            <a:ext cx="4011084" cy="1162051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5" y="273082"/>
            <a:ext cx="6815668" cy="5853113"/>
          </a:xfrm>
        </p:spPr>
        <p:txBody>
          <a:bodyPr/>
          <a:lstStyle>
            <a:lvl1pPr>
              <a:defRPr sz="3225"/>
            </a:lvl1pPr>
            <a:lvl2pPr>
              <a:defRPr sz="2775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56944" indent="0">
              <a:buNone/>
              <a:defRPr sz="1200"/>
            </a:lvl2pPr>
            <a:lvl3pPr marL="913913" indent="0">
              <a:buNone/>
              <a:defRPr sz="975"/>
            </a:lvl3pPr>
            <a:lvl4pPr marL="1370865" indent="0">
              <a:buNone/>
              <a:defRPr sz="900"/>
            </a:lvl4pPr>
            <a:lvl5pPr marL="1827824" indent="0">
              <a:buNone/>
              <a:defRPr sz="900"/>
            </a:lvl5pPr>
            <a:lvl6pPr marL="2284769" indent="0">
              <a:buNone/>
              <a:defRPr sz="900"/>
            </a:lvl6pPr>
            <a:lvl7pPr marL="2741711" indent="0">
              <a:buNone/>
              <a:defRPr sz="900"/>
            </a:lvl7pPr>
            <a:lvl8pPr marL="3198672" indent="0">
              <a:buNone/>
              <a:defRPr sz="900"/>
            </a:lvl8pPr>
            <a:lvl9pPr marL="3655625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2BF67-310D-4E53-946F-2EA98E1DC062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05/12/2019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55335" y="6442277"/>
            <a:ext cx="1693332" cy="34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7463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71D23-59BD-43CB-9870-B09035CF4CE2}" type="datetime1">
              <a:rPr lang="pt-BR" smtClean="0"/>
              <a:pPr>
                <a:defRPr/>
              </a:pPr>
              <a:t>05/12/2019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54859-9C5E-4493-88BF-9D54122112D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40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25"/>
            </a:lvl1pPr>
            <a:lvl2pPr marL="456944" indent="0">
              <a:buNone/>
              <a:defRPr sz="2775"/>
            </a:lvl2pPr>
            <a:lvl3pPr marL="913913" indent="0">
              <a:buNone/>
              <a:defRPr sz="2400"/>
            </a:lvl3pPr>
            <a:lvl4pPr marL="1370865" indent="0">
              <a:buNone/>
              <a:defRPr sz="2025"/>
            </a:lvl4pPr>
            <a:lvl5pPr marL="1827824" indent="0">
              <a:buNone/>
              <a:defRPr sz="2025"/>
            </a:lvl5pPr>
            <a:lvl6pPr marL="2284769" indent="0">
              <a:buNone/>
              <a:defRPr sz="2025"/>
            </a:lvl6pPr>
            <a:lvl7pPr marL="2741711" indent="0">
              <a:buNone/>
              <a:defRPr sz="2025"/>
            </a:lvl7pPr>
            <a:lvl8pPr marL="3198672" indent="0">
              <a:buNone/>
              <a:defRPr sz="2025"/>
            </a:lvl8pPr>
            <a:lvl9pPr marL="3655625" indent="0">
              <a:buNone/>
              <a:defRPr sz="2025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77"/>
            <a:ext cx="73152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6944" indent="0">
              <a:buNone/>
              <a:defRPr sz="1200"/>
            </a:lvl2pPr>
            <a:lvl3pPr marL="913913" indent="0">
              <a:buNone/>
              <a:defRPr sz="975"/>
            </a:lvl3pPr>
            <a:lvl4pPr marL="1370865" indent="0">
              <a:buNone/>
              <a:defRPr sz="900"/>
            </a:lvl4pPr>
            <a:lvl5pPr marL="1827824" indent="0">
              <a:buNone/>
              <a:defRPr sz="900"/>
            </a:lvl5pPr>
            <a:lvl6pPr marL="2284769" indent="0">
              <a:buNone/>
              <a:defRPr sz="900"/>
            </a:lvl6pPr>
            <a:lvl7pPr marL="2741711" indent="0">
              <a:buNone/>
              <a:defRPr sz="900"/>
            </a:lvl7pPr>
            <a:lvl8pPr marL="3198672" indent="0">
              <a:buNone/>
              <a:defRPr sz="900"/>
            </a:lvl8pPr>
            <a:lvl9pPr marL="3655625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96F68-4E76-437C-9D6F-76DEA46EE163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05/12/2019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55335" y="6442277"/>
            <a:ext cx="1693332" cy="34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5525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D423-A275-44F6-8674-DB76E02F33C4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05/12/2019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55335" y="6442277"/>
            <a:ext cx="1693332" cy="34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6548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56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1" y="274656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8BAC6-BF1C-4B2B-895E-57CB1D909D9E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05/12/2019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55335" y="6442277"/>
            <a:ext cx="1693332" cy="34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54672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363FC9-AB53-45FC-B55A-369D827A2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38"/>
            <a:ext cx="7533217" cy="1130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EA05CE-0591-4A51-B27D-22BE1FAB077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76333" cy="217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F4BD48-91A5-48A1-9FB6-66FD0CDA9E9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09600" y="3932239"/>
            <a:ext cx="5376333" cy="2181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0591625-FC68-4450-BFF8-D22B7892C0B2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6189134" y="1600200"/>
            <a:ext cx="5376333" cy="451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64A2B9EF-0D85-45E6-89EA-0F6B511CC88D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609600" y="6356351"/>
            <a:ext cx="2827867" cy="35242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FF218A-D470-485C-BDFC-375C3FB2138B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8737600" y="6356351"/>
            <a:ext cx="2827867" cy="352425"/>
          </a:xfrm>
        </p:spPr>
        <p:txBody>
          <a:bodyPr/>
          <a:lstStyle>
            <a:lvl1pPr>
              <a:defRPr/>
            </a:lvl1pPr>
          </a:lstStyle>
          <a:p>
            <a:fld id="{44D3E0B7-528C-45FC-B008-D63EC0BEE8CA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394589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1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E2B5D-BA6E-4D3A-BBA5-8A3B7D396C82}" type="datetime1">
              <a:rPr lang="pt-BR" smtClean="0"/>
              <a:pPr>
                <a:defRPr/>
              </a:pPr>
              <a:t>05/12/2019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A83B5-B152-4128-9B78-E6DE9081057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18F5E-B9F0-46D1-9309-99D648B6D539}" type="datetime1">
              <a:rPr lang="pt-BR" smtClean="0"/>
              <a:pPr>
                <a:defRPr/>
              </a:pPr>
              <a:t>05/12/2019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149F5-780D-4823-BAB1-38D5ED126D6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7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66E2A-2C34-4473-8793-5E7EAECDC644}" type="datetime1">
              <a:rPr lang="pt-BR" smtClean="0"/>
              <a:pPr>
                <a:defRPr/>
              </a:pPr>
              <a:t>05/12/2019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2793C-6B02-4E06-9D0A-6471BD5517E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409CD-B395-4A70-BFF5-96CE83D915D1}" type="datetime1">
              <a:rPr lang="pt-BR" smtClean="0"/>
              <a:pPr>
                <a:defRPr/>
              </a:pPr>
              <a:t>05/12/2019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9D5AE-48DD-47C8-9F52-3F58E3ECC09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54BB7-CDDA-41FD-9086-166A2F64792C}" type="datetime1">
              <a:rPr lang="pt-BR" smtClean="0"/>
              <a:pPr>
                <a:defRPr/>
              </a:pPr>
              <a:t>05/12/2019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6CF04-FDAE-4769-9A4B-6AEAB336980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3" y="27306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E6D54-1508-4172-AF09-14FCF1E9763E}" type="datetime1">
              <a:rPr lang="pt-BR" smtClean="0"/>
              <a:pPr>
                <a:defRPr/>
              </a:pPr>
              <a:t>05/12/2019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32FA4-9B7C-4EC8-BC01-5A6413F3913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1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4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6861B-979D-4509-AB3B-A42A2E878885}" type="datetime1">
              <a:rPr lang="pt-BR" smtClean="0"/>
              <a:pPr>
                <a:defRPr/>
              </a:pPr>
              <a:t>05/12/2019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97AAD-4621-4215-B9F7-87844AC3347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6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18E0F4C-E149-424A-87C0-B94F4DFFF72C}" type="datetime1">
              <a:rPr lang="pt-BR" smtClean="0"/>
              <a:pPr>
                <a:defRPr/>
              </a:pPr>
              <a:t>05/12/2019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6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6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F65CB8-38BB-40A2-97BA-D5223FEBE3E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861" tIns="60930" rIns="121861" bIns="6093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61" tIns="60930" rIns="121861" bIns="6093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1" y="6356368"/>
            <a:ext cx="2844800" cy="365125"/>
          </a:xfrm>
          <a:prstGeom prst="rect">
            <a:avLst/>
          </a:prstGeom>
        </p:spPr>
        <p:txBody>
          <a:bodyPr vert="horz" lIns="121861" tIns="60930" rIns="121861" bIns="60930" rtlCol="0" anchor="ctr"/>
          <a:lstStyle>
            <a:lvl1pPr algn="l" defTabSz="913913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26FF5-26EC-43FA-860E-14DCD435C430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05/12/2019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1" y="6356368"/>
            <a:ext cx="3860800" cy="365125"/>
          </a:xfrm>
          <a:prstGeom prst="rect">
            <a:avLst/>
          </a:prstGeom>
        </p:spPr>
        <p:txBody>
          <a:bodyPr vert="horz" lIns="121861" tIns="60930" rIns="121861" bIns="60930" rtlCol="0" anchor="ctr"/>
          <a:lstStyle>
            <a:lvl1pPr algn="ctr" defTabSz="913913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68"/>
            <a:ext cx="2844800" cy="365125"/>
          </a:xfrm>
          <a:prstGeom prst="rect">
            <a:avLst/>
          </a:prstGeom>
        </p:spPr>
        <p:txBody>
          <a:bodyPr vert="horz" lIns="121861" tIns="60930" rIns="121861" bIns="60930" rtlCol="0" anchor="ctr"/>
          <a:lstStyle>
            <a:lvl1pPr algn="r" defTabSz="913913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5359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dt="0"/>
  <p:txStyles>
    <p:titleStyle>
      <a:lvl1pPr algn="ctr" defTabSz="913913" rtl="0" eaLnBrk="1" latinLnBrk="0" hangingPunct="1">
        <a:spcBef>
          <a:spcPct val="0"/>
        </a:spcBef>
        <a:buNone/>
        <a:defRPr sz="4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07" indent="-342707" algn="l" defTabSz="91391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742559" indent="-285598" algn="l" defTabSz="913913" rtl="0" eaLnBrk="1" latinLnBrk="0" hangingPunct="1">
        <a:spcBef>
          <a:spcPct val="20000"/>
        </a:spcBef>
        <a:buFont typeface="Arial" panose="020B0604020202020204" pitchFamily="34" charset="0"/>
        <a:buChar char="–"/>
        <a:defRPr sz="2775" kern="1200">
          <a:solidFill>
            <a:schemeClr val="tx1"/>
          </a:solidFill>
          <a:latin typeface="+mn-lt"/>
          <a:ea typeface="+mn-ea"/>
          <a:cs typeface="+mn-cs"/>
        </a:defRPr>
      </a:lvl2pPr>
      <a:lvl3pPr marL="1142386" indent="-228471" algn="l" defTabSz="9139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36" indent="-228471" algn="l" defTabSz="91391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6297" indent="-228471" algn="l" defTabSz="913913" rtl="0" eaLnBrk="1" latinLnBrk="0" hangingPunct="1">
        <a:spcBef>
          <a:spcPct val="20000"/>
        </a:spcBef>
        <a:buFont typeface="Arial" panose="020B0604020202020204" pitchFamily="34" charset="0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13240" indent="-228471" algn="l" defTabSz="9139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1" indent="-228471" algn="l" defTabSz="9139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27154" indent="-228471" algn="l" defTabSz="9139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84104" indent="-228471" algn="l" defTabSz="9139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3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4" algn="l" defTabSz="913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3" algn="l" defTabSz="913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5" algn="l" defTabSz="913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4" algn="l" defTabSz="913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69" algn="l" defTabSz="913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11" algn="l" defTabSz="913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72" algn="l" defTabSz="913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25" algn="l" defTabSz="913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emf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.jpeg"/><Relationship Id="rId18" Type="http://schemas.openxmlformats.org/officeDocument/2006/relationships/image" Target="../media/image80.jpeg"/><Relationship Id="rId26" Type="http://schemas.openxmlformats.org/officeDocument/2006/relationships/image" Target="../media/image23.png"/><Relationship Id="rId39" Type="http://schemas.openxmlformats.org/officeDocument/2006/relationships/image" Target="../media/image27.jpeg"/><Relationship Id="rId3" Type="http://schemas.openxmlformats.org/officeDocument/2006/relationships/image" Target="../media/image65.jpeg"/><Relationship Id="rId21" Type="http://schemas.openxmlformats.org/officeDocument/2006/relationships/image" Target="../media/image83.png"/><Relationship Id="rId34" Type="http://schemas.openxmlformats.org/officeDocument/2006/relationships/image" Target="../media/image17.jpeg"/><Relationship Id="rId42" Type="http://schemas.openxmlformats.org/officeDocument/2006/relationships/image" Target="../media/image93.png"/><Relationship Id="rId47" Type="http://schemas.openxmlformats.org/officeDocument/2006/relationships/image" Target="../media/image98.png"/><Relationship Id="rId50" Type="http://schemas.openxmlformats.org/officeDocument/2006/relationships/image" Target="../media/image99.png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17" Type="http://schemas.openxmlformats.org/officeDocument/2006/relationships/image" Target="../media/image79.gif"/><Relationship Id="rId25" Type="http://schemas.openxmlformats.org/officeDocument/2006/relationships/image" Target="../media/image85.png"/><Relationship Id="rId33" Type="http://schemas.openxmlformats.org/officeDocument/2006/relationships/image" Target="../media/image87.png"/><Relationship Id="rId38" Type="http://schemas.openxmlformats.org/officeDocument/2006/relationships/image" Target="../media/image91.png"/><Relationship Id="rId46" Type="http://schemas.openxmlformats.org/officeDocument/2006/relationships/image" Target="../media/image97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8.png"/><Relationship Id="rId20" Type="http://schemas.openxmlformats.org/officeDocument/2006/relationships/image" Target="../media/image82.jpeg"/><Relationship Id="rId29" Type="http://schemas.openxmlformats.org/officeDocument/2006/relationships/image" Target="../media/image10.png"/><Relationship Id="rId41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24" Type="http://schemas.openxmlformats.org/officeDocument/2006/relationships/image" Target="../media/image9.png"/><Relationship Id="rId32" Type="http://schemas.openxmlformats.org/officeDocument/2006/relationships/image" Target="../media/image14.png"/><Relationship Id="rId37" Type="http://schemas.openxmlformats.org/officeDocument/2006/relationships/image" Target="../media/image90.jpeg"/><Relationship Id="rId40" Type="http://schemas.openxmlformats.org/officeDocument/2006/relationships/image" Target="../media/image92.png"/><Relationship Id="rId45" Type="http://schemas.openxmlformats.org/officeDocument/2006/relationships/image" Target="../media/image96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23" Type="http://schemas.openxmlformats.org/officeDocument/2006/relationships/image" Target="../media/image7.jpeg"/><Relationship Id="rId28" Type="http://schemas.openxmlformats.org/officeDocument/2006/relationships/image" Target="../media/image8.png"/><Relationship Id="rId36" Type="http://schemas.openxmlformats.org/officeDocument/2006/relationships/image" Target="../media/image89.png"/><Relationship Id="rId49" Type="http://schemas.openxmlformats.org/officeDocument/2006/relationships/image" Target="../media/image21.jpeg"/><Relationship Id="rId10" Type="http://schemas.openxmlformats.org/officeDocument/2006/relationships/image" Target="../media/image72.jpeg"/><Relationship Id="rId19" Type="http://schemas.openxmlformats.org/officeDocument/2006/relationships/image" Target="../media/image81.png"/><Relationship Id="rId31" Type="http://schemas.openxmlformats.org/officeDocument/2006/relationships/image" Target="../media/image12.png"/><Relationship Id="rId44" Type="http://schemas.openxmlformats.org/officeDocument/2006/relationships/image" Target="../media/image95.jpeg"/><Relationship Id="rId4" Type="http://schemas.openxmlformats.org/officeDocument/2006/relationships/image" Target="../media/image66.png"/><Relationship Id="rId9" Type="http://schemas.openxmlformats.org/officeDocument/2006/relationships/image" Target="../media/image71.jpeg"/><Relationship Id="rId14" Type="http://schemas.openxmlformats.org/officeDocument/2006/relationships/image" Target="../media/image76.jpeg"/><Relationship Id="rId22" Type="http://schemas.openxmlformats.org/officeDocument/2006/relationships/image" Target="../media/image84.png"/><Relationship Id="rId27" Type="http://schemas.openxmlformats.org/officeDocument/2006/relationships/image" Target="../media/image86.png"/><Relationship Id="rId30" Type="http://schemas.openxmlformats.org/officeDocument/2006/relationships/image" Target="../media/image11.png"/><Relationship Id="rId35" Type="http://schemas.openxmlformats.org/officeDocument/2006/relationships/image" Target="../media/image88.jpeg"/><Relationship Id="rId43" Type="http://schemas.openxmlformats.org/officeDocument/2006/relationships/image" Target="../media/image94.jpeg"/><Relationship Id="rId48" Type="http://schemas.openxmlformats.org/officeDocument/2006/relationships/image" Target="../media/image20.jpeg"/><Relationship Id="rId8" Type="http://schemas.openxmlformats.org/officeDocument/2006/relationships/image" Target="../media/image70.png"/><Relationship Id="rId51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13" Type="http://schemas.openxmlformats.org/officeDocument/2006/relationships/image" Target="../media/image112.jpeg"/><Relationship Id="rId18" Type="http://schemas.openxmlformats.org/officeDocument/2006/relationships/image" Target="../media/image117.jpeg"/><Relationship Id="rId3" Type="http://schemas.openxmlformats.org/officeDocument/2006/relationships/image" Target="../media/image102.png"/><Relationship Id="rId21" Type="http://schemas.openxmlformats.org/officeDocument/2006/relationships/image" Target="../media/image120.png"/><Relationship Id="rId7" Type="http://schemas.openxmlformats.org/officeDocument/2006/relationships/image" Target="../media/image106.jpeg"/><Relationship Id="rId12" Type="http://schemas.openxmlformats.org/officeDocument/2006/relationships/image" Target="../media/image111.jpeg"/><Relationship Id="rId17" Type="http://schemas.openxmlformats.org/officeDocument/2006/relationships/image" Target="../media/image116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15.jpeg"/><Relationship Id="rId20" Type="http://schemas.openxmlformats.org/officeDocument/2006/relationships/image" Target="../media/image1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jpeg"/><Relationship Id="rId11" Type="http://schemas.openxmlformats.org/officeDocument/2006/relationships/image" Target="../media/image110.jpeg"/><Relationship Id="rId5" Type="http://schemas.openxmlformats.org/officeDocument/2006/relationships/image" Target="../media/image104.jpeg"/><Relationship Id="rId15" Type="http://schemas.openxmlformats.org/officeDocument/2006/relationships/image" Target="../media/image114.jpeg"/><Relationship Id="rId10" Type="http://schemas.openxmlformats.org/officeDocument/2006/relationships/image" Target="../media/image109.jpeg"/><Relationship Id="rId19" Type="http://schemas.openxmlformats.org/officeDocument/2006/relationships/image" Target="../media/image118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Relationship Id="rId14" Type="http://schemas.openxmlformats.org/officeDocument/2006/relationships/image" Target="../media/image1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0.png"/><Relationship Id="rId5" Type="http://schemas.openxmlformats.org/officeDocument/2006/relationships/image" Target="../media/image123.jpeg"/><Relationship Id="rId4" Type="http://schemas.openxmlformats.org/officeDocument/2006/relationships/image" Target="../media/image1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4.jpeg"/><Relationship Id="rId7" Type="http://schemas.openxmlformats.org/officeDocument/2006/relationships/image" Target="../media/image1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6.jpeg"/><Relationship Id="rId5" Type="http://schemas.openxmlformats.org/officeDocument/2006/relationships/hyperlink" Target="https://www.google.com/imgres?imgurl=https://www.marinha.mil.br/sites/default/files/militares_realiando_entrada_em_arrebentacao_copy.jpg&amp;imgrefurl=https://www.marinha.mil.br/noticias/grupamento-de-fuzileiros-navais-de-natal-realiza-edepex-2017-no-campo-de-instrucao-de-muriu&amp;docid=l7ZvGe7wS2pcNM&amp;tbnid=oxqek6p6LUC7sM:&amp;vet=10ahUKEwia-P71sM_lAhXcJ7kGHTroB38QMwhDKAIwAg..i&amp;w=500&amp;h=375&amp;bih=695&amp;biw=1366&amp;q=embarca%C3%A7%C3%A3o%20desembarque%20pneumatica&amp;ved=0ahUKEwia-P71sM_lAhXcJ7kGHTroB38QMwhDKAIwAg&amp;iact=mrc&amp;uact=8" TargetMode="External"/><Relationship Id="rId10" Type="http://schemas.openxmlformats.org/officeDocument/2006/relationships/image" Target="../media/image120.png"/><Relationship Id="rId4" Type="http://schemas.openxmlformats.org/officeDocument/2006/relationships/image" Target="../media/image125.png"/><Relationship Id="rId9" Type="http://schemas.openxmlformats.org/officeDocument/2006/relationships/image" Target="../media/image1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13" Type="http://schemas.openxmlformats.org/officeDocument/2006/relationships/image" Target="../media/image144.jpeg"/><Relationship Id="rId18" Type="http://schemas.openxmlformats.org/officeDocument/2006/relationships/image" Target="../media/image149.jpeg"/><Relationship Id="rId26" Type="http://schemas.openxmlformats.org/officeDocument/2006/relationships/image" Target="../media/image156.jpeg"/><Relationship Id="rId3" Type="http://schemas.openxmlformats.org/officeDocument/2006/relationships/image" Target="../media/image134.png"/><Relationship Id="rId21" Type="http://schemas.openxmlformats.org/officeDocument/2006/relationships/image" Target="../media/image151.jpeg"/><Relationship Id="rId34" Type="http://schemas.openxmlformats.org/officeDocument/2006/relationships/image" Target="../media/image164.jpeg"/><Relationship Id="rId7" Type="http://schemas.openxmlformats.org/officeDocument/2006/relationships/image" Target="../media/image138.png"/><Relationship Id="rId12" Type="http://schemas.openxmlformats.org/officeDocument/2006/relationships/image" Target="../media/image143.jpeg"/><Relationship Id="rId17" Type="http://schemas.openxmlformats.org/officeDocument/2006/relationships/image" Target="../media/image148.jpeg"/><Relationship Id="rId25" Type="http://schemas.openxmlformats.org/officeDocument/2006/relationships/image" Target="../media/image155.jpeg"/><Relationship Id="rId33" Type="http://schemas.openxmlformats.org/officeDocument/2006/relationships/image" Target="../media/image163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47.jpeg"/><Relationship Id="rId20" Type="http://schemas.openxmlformats.org/officeDocument/2006/relationships/image" Target="../media/image113.jpeg"/><Relationship Id="rId29" Type="http://schemas.openxmlformats.org/officeDocument/2006/relationships/image" Target="../media/image15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7.jpeg"/><Relationship Id="rId11" Type="http://schemas.openxmlformats.org/officeDocument/2006/relationships/image" Target="../media/image142.jpeg"/><Relationship Id="rId24" Type="http://schemas.openxmlformats.org/officeDocument/2006/relationships/image" Target="../media/image154.jpeg"/><Relationship Id="rId32" Type="http://schemas.openxmlformats.org/officeDocument/2006/relationships/image" Target="../media/image162.jpeg"/><Relationship Id="rId5" Type="http://schemas.openxmlformats.org/officeDocument/2006/relationships/image" Target="../media/image136.png"/><Relationship Id="rId15" Type="http://schemas.openxmlformats.org/officeDocument/2006/relationships/image" Target="../media/image146.jpeg"/><Relationship Id="rId23" Type="http://schemas.openxmlformats.org/officeDocument/2006/relationships/image" Target="../media/image153.jpeg"/><Relationship Id="rId28" Type="http://schemas.openxmlformats.org/officeDocument/2006/relationships/image" Target="../media/image158.jpeg"/><Relationship Id="rId10" Type="http://schemas.openxmlformats.org/officeDocument/2006/relationships/image" Target="../media/image141.jpeg"/><Relationship Id="rId19" Type="http://schemas.openxmlformats.org/officeDocument/2006/relationships/image" Target="../media/image150.jpeg"/><Relationship Id="rId31" Type="http://schemas.openxmlformats.org/officeDocument/2006/relationships/image" Target="../media/image161.jpeg"/><Relationship Id="rId4" Type="http://schemas.openxmlformats.org/officeDocument/2006/relationships/image" Target="../media/image135.png"/><Relationship Id="rId9" Type="http://schemas.openxmlformats.org/officeDocument/2006/relationships/image" Target="../media/image140.jpeg"/><Relationship Id="rId14" Type="http://schemas.openxmlformats.org/officeDocument/2006/relationships/image" Target="../media/image145.jpeg"/><Relationship Id="rId22" Type="http://schemas.openxmlformats.org/officeDocument/2006/relationships/image" Target="../media/image152.jpeg"/><Relationship Id="rId27" Type="http://schemas.openxmlformats.org/officeDocument/2006/relationships/image" Target="../media/image157.jpeg"/><Relationship Id="rId30" Type="http://schemas.openxmlformats.org/officeDocument/2006/relationships/image" Target="../media/image160.jpeg"/><Relationship Id="rId35" Type="http://schemas.openxmlformats.org/officeDocument/2006/relationships/image" Target="../media/image1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13" Type="http://schemas.openxmlformats.org/officeDocument/2006/relationships/image" Target="../media/image172.png"/><Relationship Id="rId3" Type="http://schemas.openxmlformats.org/officeDocument/2006/relationships/image" Target="../media/image165.jpeg"/><Relationship Id="rId7" Type="http://schemas.openxmlformats.org/officeDocument/2006/relationships/image" Target="../media/image168.jpeg"/><Relationship Id="rId12" Type="http://schemas.openxmlformats.org/officeDocument/2006/relationships/image" Target="../media/image1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7.jpeg"/><Relationship Id="rId11" Type="http://schemas.openxmlformats.org/officeDocument/2006/relationships/image" Target="../media/image170.png"/><Relationship Id="rId5" Type="http://schemas.openxmlformats.org/officeDocument/2006/relationships/image" Target="../media/image166.jpeg"/><Relationship Id="rId10" Type="http://schemas.openxmlformats.org/officeDocument/2006/relationships/image" Target="../media/image147.jpeg"/><Relationship Id="rId4" Type="http://schemas.openxmlformats.org/officeDocument/2006/relationships/image" Target="../media/image164.jpeg"/><Relationship Id="rId9" Type="http://schemas.openxmlformats.org/officeDocument/2006/relationships/image" Target="../media/image135.png"/><Relationship Id="rId14" Type="http://schemas.openxmlformats.org/officeDocument/2006/relationships/image" Target="../media/image1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13" Type="http://schemas.openxmlformats.org/officeDocument/2006/relationships/image" Target="../media/image137.jpeg"/><Relationship Id="rId18" Type="http://schemas.openxmlformats.org/officeDocument/2006/relationships/image" Target="../media/image182.jpeg"/><Relationship Id="rId3" Type="http://schemas.openxmlformats.org/officeDocument/2006/relationships/image" Target="../media/image173.jpeg"/><Relationship Id="rId7" Type="http://schemas.openxmlformats.org/officeDocument/2006/relationships/image" Target="../media/image177.jpeg"/><Relationship Id="rId12" Type="http://schemas.openxmlformats.org/officeDocument/2006/relationships/image" Target="../media/image179.jpeg"/><Relationship Id="rId17" Type="http://schemas.openxmlformats.org/officeDocument/2006/relationships/image" Target="../media/image181.jpe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80.jpe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6.jpeg"/><Relationship Id="rId11" Type="http://schemas.openxmlformats.org/officeDocument/2006/relationships/image" Target="../media/image136.png"/><Relationship Id="rId5" Type="http://schemas.openxmlformats.org/officeDocument/2006/relationships/image" Target="../media/image175.jpeg"/><Relationship Id="rId15" Type="http://schemas.openxmlformats.org/officeDocument/2006/relationships/image" Target="../media/image147.jpeg"/><Relationship Id="rId10" Type="http://schemas.openxmlformats.org/officeDocument/2006/relationships/image" Target="../media/image135.png"/><Relationship Id="rId19" Type="http://schemas.openxmlformats.org/officeDocument/2006/relationships/image" Target="../media/image183.jpeg"/><Relationship Id="rId4" Type="http://schemas.openxmlformats.org/officeDocument/2006/relationships/image" Target="../media/image174.jpeg"/><Relationship Id="rId9" Type="http://schemas.openxmlformats.org/officeDocument/2006/relationships/image" Target="../media/image178.png"/><Relationship Id="rId14" Type="http://schemas.openxmlformats.org/officeDocument/2006/relationships/image" Target="../media/image13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84.png"/><Relationship Id="rId7" Type="http://schemas.openxmlformats.org/officeDocument/2006/relationships/image" Target="../media/image1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9.jpeg"/><Relationship Id="rId5" Type="http://schemas.openxmlformats.org/officeDocument/2006/relationships/image" Target="../media/image136.png"/><Relationship Id="rId4" Type="http://schemas.openxmlformats.org/officeDocument/2006/relationships/image" Target="../media/image135.png"/><Relationship Id="rId9" Type="http://schemas.openxmlformats.org/officeDocument/2006/relationships/image" Target="../media/image1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0.png"/><Relationship Id="rId4" Type="http://schemas.openxmlformats.org/officeDocument/2006/relationships/image" Target="../media/image18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0.png"/><Relationship Id="rId4" Type="http://schemas.openxmlformats.org/officeDocument/2006/relationships/image" Target="../media/image18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0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4.jpeg"/><Relationship Id="rId4" Type="http://schemas.openxmlformats.org/officeDocument/2006/relationships/image" Target="../media/image1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0.pn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0.jpe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3.jpeg"/><Relationship Id="rId5" Type="http://schemas.openxmlformats.org/officeDocument/2006/relationships/image" Target="../media/image202.jpeg"/><Relationship Id="rId4" Type="http://schemas.openxmlformats.org/officeDocument/2006/relationships/image" Target="../media/image20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6.jpeg"/><Relationship Id="rId5" Type="http://schemas.openxmlformats.org/officeDocument/2006/relationships/image" Target="../media/image120.png"/><Relationship Id="rId4" Type="http://schemas.openxmlformats.org/officeDocument/2006/relationships/image" Target="../media/image20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0.png"/><Relationship Id="rId4" Type="http://schemas.openxmlformats.org/officeDocument/2006/relationships/image" Target="../media/image21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8.png"/><Relationship Id="rId18" Type="http://schemas.openxmlformats.org/officeDocument/2006/relationships/image" Target="../media/image27.jpeg"/><Relationship Id="rId3" Type="http://schemas.openxmlformats.org/officeDocument/2006/relationships/image" Target="../media/image17.jpeg"/><Relationship Id="rId21" Type="http://schemas.openxmlformats.org/officeDocument/2006/relationships/image" Target="../media/image30.png"/><Relationship Id="rId7" Type="http://schemas.openxmlformats.org/officeDocument/2006/relationships/image" Target="../media/image21.jpeg"/><Relationship Id="rId12" Type="http://schemas.openxmlformats.org/officeDocument/2006/relationships/image" Target="../media/image24.png"/><Relationship Id="rId17" Type="http://schemas.openxmlformats.org/officeDocument/2006/relationships/image" Target="../media/image26.png"/><Relationship Id="rId2" Type="http://schemas.openxmlformats.org/officeDocument/2006/relationships/image" Target="../media/image16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19" Type="http://schemas.openxmlformats.org/officeDocument/2006/relationships/image" Target="../media/image28.png"/><Relationship Id="rId4" Type="http://schemas.openxmlformats.org/officeDocument/2006/relationships/image" Target="../media/image18.png"/><Relationship Id="rId9" Type="http://schemas.openxmlformats.org/officeDocument/2006/relationships/image" Target="../media/image7.jpeg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microsoft.com/office/2007/relationships/hdphoto" Target="../media/hdphoto1.wdp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2EFE6700-4DD4-4B1C-9A8A-1E9D60638477}"/>
              </a:ext>
            </a:extLst>
          </p:cNvPr>
          <p:cNvSpPr txBox="1">
            <a:spLocks/>
          </p:cNvSpPr>
          <p:nvPr/>
        </p:nvSpPr>
        <p:spPr>
          <a:xfrm>
            <a:off x="0" y="6038850"/>
            <a:ext cx="12192000" cy="819150"/>
          </a:xfrm>
          <a:prstGeom prst="rect">
            <a:avLst/>
          </a:prstGeom>
        </p:spPr>
        <p:txBody>
          <a:bodyPr vert="horz" lIns="121861" tIns="60930" rIns="121861" bIns="60930" rtlCol="0" anchor="ctr">
            <a:normAutofit/>
          </a:bodyPr>
          <a:lstStyle/>
          <a:p>
            <a:pPr marL="0" marR="0" lvl="0" indent="0" algn="ctr" defTabSz="9139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https://www.marinha.mil.br/manchasdeoleo</a:t>
            </a:r>
          </a:p>
        </p:txBody>
      </p:sp>
      <p:pic>
        <p:nvPicPr>
          <p:cNvPr id="4" name="Imagem 3" descr="banner_manchas_v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4387"/>
            <a:ext cx="12192000" cy="5229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upo 68"/>
          <p:cNvGrpSpPr/>
          <p:nvPr/>
        </p:nvGrpSpPr>
        <p:grpSpPr>
          <a:xfrm>
            <a:off x="238084" y="1094263"/>
            <a:ext cx="5031438" cy="5408137"/>
            <a:chOff x="238084" y="1094263"/>
            <a:chExt cx="5031438" cy="5408137"/>
          </a:xfrm>
        </p:grpSpPr>
        <p:pic>
          <p:nvPicPr>
            <p:cNvPr id="77" name="Picture 2"/>
            <p:cNvPicPr>
              <a:picLocks noChangeAspect="1" noChangeArrowheads="1"/>
            </p:cNvPicPr>
            <p:nvPr/>
          </p:nvPicPr>
          <p:blipFill>
            <a:blip r:embed="rId3"/>
            <a:srcRect t="18692" r="10959" b="2143"/>
            <a:stretch>
              <a:fillRect/>
            </a:stretch>
          </p:blipFill>
          <p:spPr bwMode="auto">
            <a:xfrm>
              <a:off x="254875" y="1094263"/>
              <a:ext cx="5014647" cy="54065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8" name="Forma livre 77"/>
            <p:cNvSpPr/>
            <p:nvPr/>
          </p:nvSpPr>
          <p:spPr>
            <a:xfrm>
              <a:off x="247652" y="1538307"/>
              <a:ext cx="2524125" cy="2762250"/>
            </a:xfrm>
            <a:custGeom>
              <a:avLst/>
              <a:gdLst>
                <a:gd name="connsiteX0" fmla="*/ 504825 w 2524125"/>
                <a:gd name="connsiteY0" fmla="*/ 0 h 2762250"/>
                <a:gd name="connsiteX1" fmla="*/ 533400 w 2524125"/>
                <a:gd name="connsiteY1" fmla="*/ 133350 h 2762250"/>
                <a:gd name="connsiteX2" fmla="*/ 400050 w 2524125"/>
                <a:gd name="connsiteY2" fmla="*/ 314325 h 2762250"/>
                <a:gd name="connsiteX3" fmla="*/ 342900 w 2524125"/>
                <a:gd name="connsiteY3" fmla="*/ 438150 h 2762250"/>
                <a:gd name="connsiteX4" fmla="*/ 161925 w 2524125"/>
                <a:gd name="connsiteY4" fmla="*/ 438150 h 2762250"/>
                <a:gd name="connsiteX5" fmla="*/ 85725 w 2524125"/>
                <a:gd name="connsiteY5" fmla="*/ 438150 h 2762250"/>
                <a:gd name="connsiteX6" fmla="*/ 0 w 2524125"/>
                <a:gd name="connsiteY6" fmla="*/ 457200 h 2762250"/>
                <a:gd name="connsiteX7" fmla="*/ 38100 w 2524125"/>
                <a:gd name="connsiteY7" fmla="*/ 2524125 h 2762250"/>
                <a:gd name="connsiteX8" fmla="*/ 742950 w 2524125"/>
                <a:gd name="connsiteY8" fmla="*/ 2590800 h 2762250"/>
                <a:gd name="connsiteX9" fmla="*/ 962025 w 2524125"/>
                <a:gd name="connsiteY9" fmla="*/ 2238375 h 2762250"/>
                <a:gd name="connsiteX10" fmla="*/ 923925 w 2524125"/>
                <a:gd name="connsiteY10" fmla="*/ 2162175 h 2762250"/>
                <a:gd name="connsiteX11" fmla="*/ 962025 w 2524125"/>
                <a:gd name="connsiteY11" fmla="*/ 2028825 h 2762250"/>
                <a:gd name="connsiteX12" fmla="*/ 1047750 w 2524125"/>
                <a:gd name="connsiteY12" fmla="*/ 1990725 h 2762250"/>
                <a:gd name="connsiteX13" fmla="*/ 1123950 w 2524125"/>
                <a:gd name="connsiteY13" fmla="*/ 1838325 h 2762250"/>
                <a:gd name="connsiteX14" fmla="*/ 1028700 w 2524125"/>
                <a:gd name="connsiteY14" fmla="*/ 1771650 h 2762250"/>
                <a:gd name="connsiteX15" fmla="*/ 1076325 w 2524125"/>
                <a:gd name="connsiteY15" fmla="*/ 1743075 h 2762250"/>
                <a:gd name="connsiteX16" fmla="*/ 1190625 w 2524125"/>
                <a:gd name="connsiteY16" fmla="*/ 1781175 h 2762250"/>
                <a:gd name="connsiteX17" fmla="*/ 1257300 w 2524125"/>
                <a:gd name="connsiteY17" fmla="*/ 1828800 h 2762250"/>
                <a:gd name="connsiteX18" fmla="*/ 1219200 w 2524125"/>
                <a:gd name="connsiteY18" fmla="*/ 2066925 h 2762250"/>
                <a:gd name="connsiteX19" fmla="*/ 1209675 w 2524125"/>
                <a:gd name="connsiteY19" fmla="*/ 2133600 h 2762250"/>
                <a:gd name="connsiteX20" fmla="*/ 1371600 w 2524125"/>
                <a:gd name="connsiteY20" fmla="*/ 2286000 h 2762250"/>
                <a:gd name="connsiteX21" fmla="*/ 1409700 w 2524125"/>
                <a:gd name="connsiteY21" fmla="*/ 2257425 h 2762250"/>
                <a:gd name="connsiteX22" fmla="*/ 1352550 w 2524125"/>
                <a:gd name="connsiteY22" fmla="*/ 2381250 h 2762250"/>
                <a:gd name="connsiteX23" fmla="*/ 1352550 w 2524125"/>
                <a:gd name="connsiteY23" fmla="*/ 2438400 h 2762250"/>
                <a:gd name="connsiteX24" fmla="*/ 1485900 w 2524125"/>
                <a:gd name="connsiteY24" fmla="*/ 2628900 h 2762250"/>
                <a:gd name="connsiteX25" fmla="*/ 1514475 w 2524125"/>
                <a:gd name="connsiteY25" fmla="*/ 2667000 h 2762250"/>
                <a:gd name="connsiteX26" fmla="*/ 1619250 w 2524125"/>
                <a:gd name="connsiteY26" fmla="*/ 2657475 h 2762250"/>
                <a:gd name="connsiteX27" fmla="*/ 1657350 w 2524125"/>
                <a:gd name="connsiteY27" fmla="*/ 2762250 h 2762250"/>
                <a:gd name="connsiteX28" fmla="*/ 1743075 w 2524125"/>
                <a:gd name="connsiteY28" fmla="*/ 2752725 h 2762250"/>
                <a:gd name="connsiteX29" fmla="*/ 1838325 w 2524125"/>
                <a:gd name="connsiteY29" fmla="*/ 2714625 h 2762250"/>
                <a:gd name="connsiteX30" fmla="*/ 1952625 w 2524125"/>
                <a:gd name="connsiteY30" fmla="*/ 2571750 h 2762250"/>
                <a:gd name="connsiteX31" fmla="*/ 1895475 w 2524125"/>
                <a:gd name="connsiteY31" fmla="*/ 2505075 h 2762250"/>
                <a:gd name="connsiteX32" fmla="*/ 1962150 w 2524125"/>
                <a:gd name="connsiteY32" fmla="*/ 2486025 h 2762250"/>
                <a:gd name="connsiteX33" fmla="*/ 2076450 w 2524125"/>
                <a:gd name="connsiteY33" fmla="*/ 2552700 h 2762250"/>
                <a:gd name="connsiteX34" fmla="*/ 2495550 w 2524125"/>
                <a:gd name="connsiteY34" fmla="*/ 2266950 h 2762250"/>
                <a:gd name="connsiteX35" fmla="*/ 2438400 w 2524125"/>
                <a:gd name="connsiteY35" fmla="*/ 2162175 h 2762250"/>
                <a:gd name="connsiteX36" fmla="*/ 2524125 w 2524125"/>
                <a:gd name="connsiteY36" fmla="*/ 2047875 h 2762250"/>
                <a:gd name="connsiteX37" fmla="*/ 2457450 w 2524125"/>
                <a:gd name="connsiteY37" fmla="*/ 1990725 h 2762250"/>
                <a:gd name="connsiteX38" fmla="*/ 2400300 w 2524125"/>
                <a:gd name="connsiteY38" fmla="*/ 1704975 h 2762250"/>
                <a:gd name="connsiteX39" fmla="*/ 2362200 w 2524125"/>
                <a:gd name="connsiteY39" fmla="*/ 1685925 h 2762250"/>
                <a:gd name="connsiteX40" fmla="*/ 2371725 w 2524125"/>
                <a:gd name="connsiteY40" fmla="*/ 1590675 h 2762250"/>
                <a:gd name="connsiteX41" fmla="*/ 2333625 w 2524125"/>
                <a:gd name="connsiteY41" fmla="*/ 1419225 h 2762250"/>
                <a:gd name="connsiteX42" fmla="*/ 2352675 w 2524125"/>
                <a:gd name="connsiteY42" fmla="*/ 1352550 h 2762250"/>
                <a:gd name="connsiteX43" fmla="*/ 2219325 w 2524125"/>
                <a:gd name="connsiteY43" fmla="*/ 1314450 h 2762250"/>
                <a:gd name="connsiteX44" fmla="*/ 2162175 w 2524125"/>
                <a:gd name="connsiteY44" fmla="*/ 1314450 h 2762250"/>
                <a:gd name="connsiteX45" fmla="*/ 1981200 w 2524125"/>
                <a:gd name="connsiteY45" fmla="*/ 1219200 h 2762250"/>
                <a:gd name="connsiteX46" fmla="*/ 1876425 w 2524125"/>
                <a:gd name="connsiteY46" fmla="*/ 1266825 h 2762250"/>
                <a:gd name="connsiteX47" fmla="*/ 1800225 w 2524125"/>
                <a:gd name="connsiteY47" fmla="*/ 1219200 h 2762250"/>
                <a:gd name="connsiteX48" fmla="*/ 1733550 w 2524125"/>
                <a:gd name="connsiteY48" fmla="*/ 1123950 h 2762250"/>
                <a:gd name="connsiteX49" fmla="*/ 1495425 w 2524125"/>
                <a:gd name="connsiteY49" fmla="*/ 1028700 h 2762250"/>
                <a:gd name="connsiteX50" fmla="*/ 1219200 w 2524125"/>
                <a:gd name="connsiteY50" fmla="*/ 933450 h 2762250"/>
                <a:gd name="connsiteX51" fmla="*/ 1104900 w 2524125"/>
                <a:gd name="connsiteY51" fmla="*/ 933450 h 2762250"/>
                <a:gd name="connsiteX52" fmla="*/ 1104900 w 2524125"/>
                <a:gd name="connsiteY52" fmla="*/ 876300 h 2762250"/>
                <a:gd name="connsiteX53" fmla="*/ 1009650 w 2524125"/>
                <a:gd name="connsiteY53" fmla="*/ 847725 h 2762250"/>
                <a:gd name="connsiteX54" fmla="*/ 876300 w 2524125"/>
                <a:gd name="connsiteY54" fmla="*/ 771525 h 2762250"/>
                <a:gd name="connsiteX55" fmla="*/ 790575 w 2524125"/>
                <a:gd name="connsiteY55" fmla="*/ 723900 h 2762250"/>
                <a:gd name="connsiteX56" fmla="*/ 828675 w 2524125"/>
                <a:gd name="connsiteY56" fmla="*/ 619125 h 2762250"/>
                <a:gd name="connsiteX57" fmla="*/ 819150 w 2524125"/>
                <a:gd name="connsiteY57" fmla="*/ 523875 h 2762250"/>
                <a:gd name="connsiteX58" fmla="*/ 762000 w 2524125"/>
                <a:gd name="connsiteY58" fmla="*/ 495300 h 2762250"/>
                <a:gd name="connsiteX59" fmla="*/ 733425 w 2524125"/>
                <a:gd name="connsiteY59" fmla="*/ 428625 h 2762250"/>
                <a:gd name="connsiteX60" fmla="*/ 676275 w 2524125"/>
                <a:gd name="connsiteY60" fmla="*/ 400050 h 2762250"/>
                <a:gd name="connsiteX61" fmla="*/ 609600 w 2524125"/>
                <a:gd name="connsiteY61" fmla="*/ 142875 h 2762250"/>
                <a:gd name="connsiteX62" fmla="*/ 504825 w 2524125"/>
                <a:gd name="connsiteY62" fmla="*/ 0 h 276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524125" h="2762250">
                  <a:moveTo>
                    <a:pt x="504825" y="0"/>
                  </a:moveTo>
                  <a:lnTo>
                    <a:pt x="533400" y="133350"/>
                  </a:lnTo>
                  <a:lnTo>
                    <a:pt x="400050" y="314325"/>
                  </a:lnTo>
                  <a:lnTo>
                    <a:pt x="342900" y="438150"/>
                  </a:lnTo>
                  <a:lnTo>
                    <a:pt x="161925" y="438150"/>
                  </a:lnTo>
                  <a:lnTo>
                    <a:pt x="85725" y="438150"/>
                  </a:lnTo>
                  <a:lnTo>
                    <a:pt x="0" y="457200"/>
                  </a:lnTo>
                  <a:lnTo>
                    <a:pt x="38100" y="2524125"/>
                  </a:lnTo>
                  <a:lnTo>
                    <a:pt x="742950" y="2590800"/>
                  </a:lnTo>
                  <a:lnTo>
                    <a:pt x="962025" y="2238375"/>
                  </a:lnTo>
                  <a:lnTo>
                    <a:pt x="923925" y="2162175"/>
                  </a:lnTo>
                  <a:lnTo>
                    <a:pt x="962025" y="2028825"/>
                  </a:lnTo>
                  <a:lnTo>
                    <a:pt x="1047750" y="1990725"/>
                  </a:lnTo>
                  <a:lnTo>
                    <a:pt x="1123950" y="1838325"/>
                  </a:lnTo>
                  <a:lnTo>
                    <a:pt x="1028700" y="1771650"/>
                  </a:lnTo>
                  <a:lnTo>
                    <a:pt x="1076325" y="1743075"/>
                  </a:lnTo>
                  <a:lnTo>
                    <a:pt x="1190625" y="1781175"/>
                  </a:lnTo>
                  <a:lnTo>
                    <a:pt x="1257300" y="1828800"/>
                  </a:lnTo>
                  <a:lnTo>
                    <a:pt x="1219200" y="2066925"/>
                  </a:lnTo>
                  <a:lnTo>
                    <a:pt x="1209675" y="2133600"/>
                  </a:lnTo>
                  <a:lnTo>
                    <a:pt x="1371600" y="2286000"/>
                  </a:lnTo>
                  <a:lnTo>
                    <a:pt x="1409700" y="2257425"/>
                  </a:lnTo>
                  <a:lnTo>
                    <a:pt x="1352550" y="2381250"/>
                  </a:lnTo>
                  <a:lnTo>
                    <a:pt x="1352550" y="2438400"/>
                  </a:lnTo>
                  <a:lnTo>
                    <a:pt x="1485900" y="2628900"/>
                  </a:lnTo>
                  <a:lnTo>
                    <a:pt x="1514475" y="2667000"/>
                  </a:lnTo>
                  <a:lnTo>
                    <a:pt x="1619250" y="2657475"/>
                  </a:lnTo>
                  <a:lnTo>
                    <a:pt x="1657350" y="2762250"/>
                  </a:lnTo>
                  <a:lnTo>
                    <a:pt x="1743075" y="2752725"/>
                  </a:lnTo>
                  <a:lnTo>
                    <a:pt x="1838325" y="2714625"/>
                  </a:lnTo>
                  <a:lnTo>
                    <a:pt x="1952625" y="2571750"/>
                  </a:lnTo>
                  <a:lnTo>
                    <a:pt x="1895475" y="2505075"/>
                  </a:lnTo>
                  <a:lnTo>
                    <a:pt x="1962150" y="2486025"/>
                  </a:lnTo>
                  <a:lnTo>
                    <a:pt x="2076450" y="2552700"/>
                  </a:lnTo>
                  <a:lnTo>
                    <a:pt x="2495550" y="2266950"/>
                  </a:lnTo>
                  <a:lnTo>
                    <a:pt x="2438400" y="2162175"/>
                  </a:lnTo>
                  <a:lnTo>
                    <a:pt x="2524125" y="2047875"/>
                  </a:lnTo>
                  <a:lnTo>
                    <a:pt x="2457450" y="1990725"/>
                  </a:lnTo>
                  <a:lnTo>
                    <a:pt x="2400300" y="1704975"/>
                  </a:lnTo>
                  <a:lnTo>
                    <a:pt x="2362200" y="1685925"/>
                  </a:lnTo>
                  <a:lnTo>
                    <a:pt x="2371725" y="1590675"/>
                  </a:lnTo>
                  <a:lnTo>
                    <a:pt x="2333625" y="1419225"/>
                  </a:lnTo>
                  <a:lnTo>
                    <a:pt x="2352675" y="1352550"/>
                  </a:lnTo>
                  <a:lnTo>
                    <a:pt x="2219325" y="1314450"/>
                  </a:lnTo>
                  <a:lnTo>
                    <a:pt x="2162175" y="1314450"/>
                  </a:lnTo>
                  <a:lnTo>
                    <a:pt x="1981200" y="1219200"/>
                  </a:lnTo>
                  <a:lnTo>
                    <a:pt x="1876425" y="1266825"/>
                  </a:lnTo>
                  <a:lnTo>
                    <a:pt x="1800225" y="1219200"/>
                  </a:lnTo>
                  <a:lnTo>
                    <a:pt x="1733550" y="1123950"/>
                  </a:lnTo>
                  <a:lnTo>
                    <a:pt x="1495425" y="1028700"/>
                  </a:lnTo>
                  <a:lnTo>
                    <a:pt x="1219200" y="933450"/>
                  </a:lnTo>
                  <a:lnTo>
                    <a:pt x="1104900" y="933450"/>
                  </a:lnTo>
                  <a:lnTo>
                    <a:pt x="1104900" y="876300"/>
                  </a:lnTo>
                  <a:lnTo>
                    <a:pt x="1009650" y="847725"/>
                  </a:lnTo>
                  <a:lnTo>
                    <a:pt x="876300" y="771525"/>
                  </a:lnTo>
                  <a:lnTo>
                    <a:pt x="790575" y="723900"/>
                  </a:lnTo>
                  <a:lnTo>
                    <a:pt x="828675" y="619125"/>
                  </a:lnTo>
                  <a:lnTo>
                    <a:pt x="819150" y="523875"/>
                  </a:lnTo>
                  <a:lnTo>
                    <a:pt x="762000" y="495300"/>
                  </a:lnTo>
                  <a:lnTo>
                    <a:pt x="733425" y="428625"/>
                  </a:lnTo>
                  <a:lnTo>
                    <a:pt x="676275" y="400050"/>
                  </a:lnTo>
                  <a:lnTo>
                    <a:pt x="609600" y="142875"/>
                  </a:lnTo>
                  <a:lnTo>
                    <a:pt x="504825" y="0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79" name="Grupo 15"/>
            <p:cNvGrpSpPr/>
            <p:nvPr/>
          </p:nvGrpSpPr>
          <p:grpSpPr>
            <a:xfrm>
              <a:off x="919671" y="1357298"/>
              <a:ext cx="1741657" cy="619823"/>
              <a:chOff x="5696961" y="3000245"/>
              <a:chExt cx="1741657" cy="619823"/>
            </a:xfrm>
          </p:grpSpPr>
          <p:sp>
            <p:nvSpPr>
              <p:cNvPr id="101" name="Retângulo 100"/>
              <p:cNvSpPr/>
              <p:nvPr/>
            </p:nvSpPr>
            <p:spPr>
              <a:xfrm>
                <a:off x="5696961" y="3105835"/>
                <a:ext cx="147536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800" b="1" dirty="0">
                    <a:solidFill>
                      <a:prstClr val="black"/>
                    </a:solidFill>
                  </a:rPr>
                  <a:t>Com 4º DN</a:t>
                </a:r>
              </a:p>
            </p:txBody>
          </p:sp>
          <p:pic>
            <p:nvPicPr>
              <p:cNvPr id="102" name="Picture 10" descr="https://www.marinha.mil.br/com4dn/sites/www.marinha.mil.br.com4dn/files/brasao.png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87076" y="3000245"/>
                <a:ext cx="351542" cy="6198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0" name="Forma livre 79"/>
            <p:cNvSpPr/>
            <p:nvPr/>
          </p:nvSpPr>
          <p:spPr>
            <a:xfrm>
              <a:off x="2562225" y="2852757"/>
              <a:ext cx="1209675" cy="1390650"/>
            </a:xfrm>
            <a:custGeom>
              <a:avLst/>
              <a:gdLst>
                <a:gd name="connsiteX0" fmla="*/ 895350 w 1209675"/>
                <a:gd name="connsiteY0" fmla="*/ 1390650 h 1390650"/>
                <a:gd name="connsiteX1" fmla="*/ 790575 w 1209675"/>
                <a:gd name="connsiteY1" fmla="*/ 1295400 h 1390650"/>
                <a:gd name="connsiteX2" fmla="*/ 600075 w 1209675"/>
                <a:gd name="connsiteY2" fmla="*/ 1219200 h 1390650"/>
                <a:gd name="connsiteX3" fmla="*/ 552450 w 1209675"/>
                <a:gd name="connsiteY3" fmla="*/ 1133475 h 1390650"/>
                <a:gd name="connsiteX4" fmla="*/ 476250 w 1209675"/>
                <a:gd name="connsiteY4" fmla="*/ 1076325 h 1390650"/>
                <a:gd name="connsiteX5" fmla="*/ 381000 w 1209675"/>
                <a:gd name="connsiteY5" fmla="*/ 1057275 h 1390650"/>
                <a:gd name="connsiteX6" fmla="*/ 285750 w 1209675"/>
                <a:gd name="connsiteY6" fmla="*/ 1114425 h 1390650"/>
                <a:gd name="connsiteX7" fmla="*/ 123825 w 1209675"/>
                <a:gd name="connsiteY7" fmla="*/ 1190625 h 1390650"/>
                <a:gd name="connsiteX8" fmla="*/ 66675 w 1209675"/>
                <a:gd name="connsiteY8" fmla="*/ 1066800 h 1390650"/>
                <a:gd name="connsiteX9" fmla="*/ 190500 w 1209675"/>
                <a:gd name="connsiteY9" fmla="*/ 971550 h 1390650"/>
                <a:gd name="connsiteX10" fmla="*/ 123825 w 1209675"/>
                <a:gd name="connsiteY10" fmla="*/ 866775 h 1390650"/>
                <a:gd name="connsiteX11" fmla="*/ 209550 w 1209675"/>
                <a:gd name="connsiteY11" fmla="*/ 723900 h 1390650"/>
                <a:gd name="connsiteX12" fmla="*/ 133350 w 1209675"/>
                <a:gd name="connsiteY12" fmla="*/ 695325 h 1390650"/>
                <a:gd name="connsiteX13" fmla="*/ 95250 w 1209675"/>
                <a:gd name="connsiteY13" fmla="*/ 390525 h 1390650"/>
                <a:gd name="connsiteX14" fmla="*/ 47625 w 1209675"/>
                <a:gd name="connsiteY14" fmla="*/ 381000 h 1390650"/>
                <a:gd name="connsiteX15" fmla="*/ 66675 w 1209675"/>
                <a:gd name="connsiteY15" fmla="*/ 295275 h 1390650"/>
                <a:gd name="connsiteX16" fmla="*/ 0 w 1209675"/>
                <a:gd name="connsiteY16" fmla="*/ 114300 h 1390650"/>
                <a:gd name="connsiteX17" fmla="*/ 57150 w 1209675"/>
                <a:gd name="connsiteY17" fmla="*/ 47625 h 1390650"/>
                <a:gd name="connsiteX18" fmla="*/ 219075 w 1209675"/>
                <a:gd name="connsiteY18" fmla="*/ 0 h 1390650"/>
                <a:gd name="connsiteX19" fmla="*/ 476250 w 1209675"/>
                <a:gd name="connsiteY19" fmla="*/ 133350 h 1390650"/>
                <a:gd name="connsiteX20" fmla="*/ 628650 w 1209675"/>
                <a:gd name="connsiteY20" fmla="*/ 228600 h 1390650"/>
                <a:gd name="connsiteX21" fmla="*/ 742950 w 1209675"/>
                <a:gd name="connsiteY21" fmla="*/ 342900 h 1390650"/>
                <a:gd name="connsiteX22" fmla="*/ 819150 w 1209675"/>
                <a:gd name="connsiteY22" fmla="*/ 419100 h 1390650"/>
                <a:gd name="connsiteX23" fmla="*/ 1057275 w 1209675"/>
                <a:gd name="connsiteY23" fmla="*/ 409575 h 1390650"/>
                <a:gd name="connsiteX24" fmla="*/ 1133475 w 1209675"/>
                <a:gd name="connsiteY24" fmla="*/ 495300 h 1390650"/>
                <a:gd name="connsiteX25" fmla="*/ 1181100 w 1209675"/>
                <a:gd name="connsiteY25" fmla="*/ 676275 h 1390650"/>
                <a:gd name="connsiteX26" fmla="*/ 1209675 w 1209675"/>
                <a:gd name="connsiteY26" fmla="*/ 790575 h 1390650"/>
                <a:gd name="connsiteX27" fmla="*/ 1190625 w 1209675"/>
                <a:gd name="connsiteY27" fmla="*/ 933450 h 1390650"/>
                <a:gd name="connsiteX28" fmla="*/ 1143000 w 1209675"/>
                <a:gd name="connsiteY28" fmla="*/ 1085850 h 1390650"/>
                <a:gd name="connsiteX29" fmla="*/ 1085850 w 1209675"/>
                <a:gd name="connsiteY29" fmla="*/ 1181100 h 1390650"/>
                <a:gd name="connsiteX30" fmla="*/ 1038225 w 1209675"/>
                <a:gd name="connsiteY30" fmla="*/ 1257300 h 1390650"/>
                <a:gd name="connsiteX31" fmla="*/ 895350 w 1209675"/>
                <a:gd name="connsiteY31" fmla="*/ 1390650 h 13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09675" h="1390650">
                  <a:moveTo>
                    <a:pt x="895350" y="1390650"/>
                  </a:moveTo>
                  <a:lnTo>
                    <a:pt x="790575" y="1295400"/>
                  </a:lnTo>
                  <a:lnTo>
                    <a:pt x="600075" y="1219200"/>
                  </a:lnTo>
                  <a:lnTo>
                    <a:pt x="552450" y="1133475"/>
                  </a:lnTo>
                  <a:lnTo>
                    <a:pt x="476250" y="1076325"/>
                  </a:lnTo>
                  <a:lnTo>
                    <a:pt x="381000" y="1057275"/>
                  </a:lnTo>
                  <a:lnTo>
                    <a:pt x="285750" y="1114425"/>
                  </a:lnTo>
                  <a:lnTo>
                    <a:pt x="123825" y="1190625"/>
                  </a:lnTo>
                  <a:lnTo>
                    <a:pt x="66675" y="1066800"/>
                  </a:lnTo>
                  <a:lnTo>
                    <a:pt x="190500" y="971550"/>
                  </a:lnTo>
                  <a:lnTo>
                    <a:pt x="123825" y="866775"/>
                  </a:lnTo>
                  <a:lnTo>
                    <a:pt x="209550" y="723900"/>
                  </a:lnTo>
                  <a:lnTo>
                    <a:pt x="133350" y="695325"/>
                  </a:lnTo>
                  <a:lnTo>
                    <a:pt x="95250" y="390525"/>
                  </a:lnTo>
                  <a:lnTo>
                    <a:pt x="47625" y="381000"/>
                  </a:lnTo>
                  <a:lnTo>
                    <a:pt x="66675" y="295275"/>
                  </a:lnTo>
                  <a:lnTo>
                    <a:pt x="0" y="114300"/>
                  </a:lnTo>
                  <a:lnTo>
                    <a:pt x="57150" y="47625"/>
                  </a:lnTo>
                  <a:lnTo>
                    <a:pt x="219075" y="0"/>
                  </a:lnTo>
                  <a:lnTo>
                    <a:pt x="476250" y="133350"/>
                  </a:lnTo>
                  <a:lnTo>
                    <a:pt x="628650" y="228600"/>
                  </a:lnTo>
                  <a:lnTo>
                    <a:pt x="742950" y="342900"/>
                  </a:lnTo>
                  <a:lnTo>
                    <a:pt x="819150" y="419100"/>
                  </a:lnTo>
                  <a:lnTo>
                    <a:pt x="1057275" y="409575"/>
                  </a:lnTo>
                  <a:lnTo>
                    <a:pt x="1133475" y="495300"/>
                  </a:lnTo>
                  <a:lnTo>
                    <a:pt x="1181100" y="676275"/>
                  </a:lnTo>
                  <a:lnTo>
                    <a:pt x="1209675" y="790575"/>
                  </a:lnTo>
                  <a:lnTo>
                    <a:pt x="1190625" y="933450"/>
                  </a:lnTo>
                  <a:lnTo>
                    <a:pt x="1143000" y="1085850"/>
                  </a:lnTo>
                  <a:lnTo>
                    <a:pt x="1085850" y="1181100"/>
                  </a:lnTo>
                  <a:lnTo>
                    <a:pt x="1038225" y="1257300"/>
                  </a:lnTo>
                  <a:lnTo>
                    <a:pt x="895350" y="139065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81" name="Grupo 8"/>
            <p:cNvGrpSpPr/>
            <p:nvPr/>
          </p:nvGrpSpPr>
          <p:grpSpPr>
            <a:xfrm>
              <a:off x="3137472" y="2071678"/>
              <a:ext cx="1638116" cy="632672"/>
              <a:chOff x="5696961" y="3445606"/>
              <a:chExt cx="1638115" cy="632672"/>
            </a:xfrm>
          </p:grpSpPr>
          <p:sp>
            <p:nvSpPr>
              <p:cNvPr id="99" name="Retângulo 4"/>
              <p:cNvSpPr/>
              <p:nvPr/>
            </p:nvSpPr>
            <p:spPr>
              <a:xfrm>
                <a:off x="5696961" y="3471992"/>
                <a:ext cx="13724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1800" b="1" dirty="0">
                    <a:solidFill>
                      <a:prstClr val="black"/>
                    </a:solidFill>
                  </a:rPr>
                  <a:t>Com 3º DN</a:t>
                </a:r>
              </a:p>
            </p:txBody>
          </p:sp>
          <p:pic>
            <p:nvPicPr>
              <p:cNvPr id="100" name="Picture 8" descr="https://www.marinha.mil.br/com3dn/sites/www.marinha.mil.br.com3dn/files/u35/COM3%C2%BADN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2413" y="3445606"/>
                <a:ext cx="322663" cy="6326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2" name="Forma livre 81"/>
            <p:cNvSpPr/>
            <p:nvPr/>
          </p:nvSpPr>
          <p:spPr>
            <a:xfrm>
              <a:off x="1657357" y="3900517"/>
              <a:ext cx="1800225" cy="1762125"/>
            </a:xfrm>
            <a:custGeom>
              <a:avLst/>
              <a:gdLst>
                <a:gd name="connsiteX0" fmla="*/ 1219200 w 1800225"/>
                <a:gd name="connsiteY0" fmla="*/ 1762125 h 1762125"/>
                <a:gd name="connsiteX1" fmla="*/ 1114425 w 1800225"/>
                <a:gd name="connsiteY1" fmla="*/ 1685925 h 1762125"/>
                <a:gd name="connsiteX2" fmla="*/ 1114425 w 1800225"/>
                <a:gd name="connsiteY2" fmla="*/ 1666875 h 1762125"/>
                <a:gd name="connsiteX3" fmla="*/ 1076325 w 1800225"/>
                <a:gd name="connsiteY3" fmla="*/ 1600200 h 1762125"/>
                <a:gd name="connsiteX4" fmla="*/ 1143000 w 1800225"/>
                <a:gd name="connsiteY4" fmla="*/ 1438275 h 1762125"/>
                <a:gd name="connsiteX5" fmla="*/ 1181100 w 1800225"/>
                <a:gd name="connsiteY5" fmla="*/ 1352550 h 1762125"/>
                <a:gd name="connsiteX6" fmla="*/ 1028700 w 1800225"/>
                <a:gd name="connsiteY6" fmla="*/ 1266825 h 1762125"/>
                <a:gd name="connsiteX7" fmla="*/ 1028700 w 1800225"/>
                <a:gd name="connsiteY7" fmla="*/ 1266825 h 1762125"/>
                <a:gd name="connsiteX8" fmla="*/ 962025 w 1800225"/>
                <a:gd name="connsiteY8" fmla="*/ 1304925 h 1762125"/>
                <a:gd name="connsiteX9" fmla="*/ 933450 w 1800225"/>
                <a:gd name="connsiteY9" fmla="*/ 1266825 h 1762125"/>
                <a:gd name="connsiteX10" fmla="*/ 857250 w 1800225"/>
                <a:gd name="connsiteY10" fmla="*/ 1181100 h 1762125"/>
                <a:gd name="connsiteX11" fmla="*/ 790575 w 1800225"/>
                <a:gd name="connsiteY11" fmla="*/ 1200150 h 1762125"/>
                <a:gd name="connsiteX12" fmla="*/ 628650 w 1800225"/>
                <a:gd name="connsiteY12" fmla="*/ 1085850 h 1762125"/>
                <a:gd name="connsiteX13" fmla="*/ 561975 w 1800225"/>
                <a:gd name="connsiteY13" fmla="*/ 1123950 h 1762125"/>
                <a:gd name="connsiteX14" fmla="*/ 466725 w 1800225"/>
                <a:gd name="connsiteY14" fmla="*/ 1076325 h 1762125"/>
                <a:gd name="connsiteX15" fmla="*/ 476250 w 1800225"/>
                <a:gd name="connsiteY15" fmla="*/ 1028700 h 1762125"/>
                <a:gd name="connsiteX16" fmla="*/ 390525 w 1800225"/>
                <a:gd name="connsiteY16" fmla="*/ 1028700 h 1762125"/>
                <a:gd name="connsiteX17" fmla="*/ 76200 w 1800225"/>
                <a:gd name="connsiteY17" fmla="*/ 1171575 h 1762125"/>
                <a:gd name="connsiteX18" fmla="*/ 104775 w 1800225"/>
                <a:gd name="connsiteY18" fmla="*/ 1038225 h 1762125"/>
                <a:gd name="connsiteX19" fmla="*/ 57150 w 1800225"/>
                <a:gd name="connsiteY19" fmla="*/ 952500 h 1762125"/>
                <a:gd name="connsiteX20" fmla="*/ 47625 w 1800225"/>
                <a:gd name="connsiteY20" fmla="*/ 819150 h 1762125"/>
                <a:gd name="connsiteX21" fmla="*/ 47625 w 1800225"/>
                <a:gd name="connsiteY21" fmla="*/ 533400 h 1762125"/>
                <a:gd name="connsiteX22" fmla="*/ 0 w 1800225"/>
                <a:gd name="connsiteY22" fmla="*/ 495300 h 1762125"/>
                <a:gd name="connsiteX23" fmla="*/ 123825 w 1800225"/>
                <a:gd name="connsiteY23" fmla="*/ 314325 h 1762125"/>
                <a:gd name="connsiteX24" fmla="*/ 219075 w 1800225"/>
                <a:gd name="connsiteY24" fmla="*/ 295275 h 1762125"/>
                <a:gd name="connsiteX25" fmla="*/ 257175 w 1800225"/>
                <a:gd name="connsiteY25" fmla="*/ 400050 h 1762125"/>
                <a:gd name="connsiteX26" fmla="*/ 428625 w 1800225"/>
                <a:gd name="connsiteY26" fmla="*/ 381000 h 1762125"/>
                <a:gd name="connsiteX27" fmla="*/ 552450 w 1800225"/>
                <a:gd name="connsiteY27" fmla="*/ 219075 h 1762125"/>
                <a:gd name="connsiteX28" fmla="*/ 504825 w 1800225"/>
                <a:gd name="connsiteY28" fmla="*/ 161925 h 1762125"/>
                <a:gd name="connsiteX29" fmla="*/ 542925 w 1800225"/>
                <a:gd name="connsiteY29" fmla="*/ 133350 h 1762125"/>
                <a:gd name="connsiteX30" fmla="*/ 666750 w 1800225"/>
                <a:gd name="connsiteY30" fmla="*/ 209550 h 1762125"/>
                <a:gd name="connsiteX31" fmla="*/ 981075 w 1800225"/>
                <a:gd name="connsiteY31" fmla="*/ 0 h 1762125"/>
                <a:gd name="connsiteX32" fmla="*/ 1038225 w 1800225"/>
                <a:gd name="connsiteY32" fmla="*/ 123825 h 1762125"/>
                <a:gd name="connsiteX33" fmla="*/ 1314450 w 1800225"/>
                <a:gd name="connsiteY33" fmla="*/ 19050 h 1762125"/>
                <a:gd name="connsiteX34" fmla="*/ 1466850 w 1800225"/>
                <a:gd name="connsiteY34" fmla="*/ 95250 h 1762125"/>
                <a:gd name="connsiteX35" fmla="*/ 1514475 w 1800225"/>
                <a:gd name="connsiteY35" fmla="*/ 209550 h 1762125"/>
                <a:gd name="connsiteX36" fmla="*/ 1685925 w 1800225"/>
                <a:gd name="connsiteY36" fmla="*/ 257175 h 1762125"/>
                <a:gd name="connsiteX37" fmla="*/ 1800225 w 1800225"/>
                <a:gd name="connsiteY37" fmla="*/ 371475 h 1762125"/>
                <a:gd name="connsiteX38" fmla="*/ 1485900 w 1800225"/>
                <a:gd name="connsiteY38" fmla="*/ 781050 h 1762125"/>
                <a:gd name="connsiteX39" fmla="*/ 1362075 w 1800225"/>
                <a:gd name="connsiteY39" fmla="*/ 819150 h 1762125"/>
                <a:gd name="connsiteX40" fmla="*/ 1371600 w 1800225"/>
                <a:gd name="connsiteY40" fmla="*/ 971550 h 1762125"/>
                <a:gd name="connsiteX41" fmla="*/ 1343025 w 1800225"/>
                <a:gd name="connsiteY41" fmla="*/ 1104900 h 1762125"/>
                <a:gd name="connsiteX42" fmla="*/ 1343025 w 1800225"/>
                <a:gd name="connsiteY42" fmla="*/ 1209675 h 1762125"/>
                <a:gd name="connsiteX43" fmla="*/ 1381125 w 1800225"/>
                <a:gd name="connsiteY43" fmla="*/ 1285875 h 1762125"/>
                <a:gd name="connsiteX44" fmla="*/ 1333500 w 1800225"/>
                <a:gd name="connsiteY44" fmla="*/ 1552575 h 1762125"/>
                <a:gd name="connsiteX45" fmla="*/ 1333500 w 1800225"/>
                <a:gd name="connsiteY45" fmla="*/ 1638300 h 1762125"/>
                <a:gd name="connsiteX46" fmla="*/ 1257300 w 1800225"/>
                <a:gd name="connsiteY46" fmla="*/ 1695450 h 1762125"/>
                <a:gd name="connsiteX47" fmla="*/ 1219200 w 1800225"/>
                <a:gd name="connsiteY47" fmla="*/ 1762125 h 176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800225" h="1762125">
                  <a:moveTo>
                    <a:pt x="1219200" y="1762125"/>
                  </a:moveTo>
                  <a:lnTo>
                    <a:pt x="1114425" y="1685925"/>
                  </a:lnTo>
                  <a:lnTo>
                    <a:pt x="1114425" y="1666875"/>
                  </a:lnTo>
                  <a:lnTo>
                    <a:pt x="1076325" y="1600200"/>
                  </a:lnTo>
                  <a:lnTo>
                    <a:pt x="1143000" y="1438275"/>
                  </a:lnTo>
                  <a:lnTo>
                    <a:pt x="1181100" y="1352550"/>
                  </a:lnTo>
                  <a:lnTo>
                    <a:pt x="1028700" y="1266825"/>
                  </a:lnTo>
                  <a:lnTo>
                    <a:pt x="1028700" y="1266825"/>
                  </a:lnTo>
                  <a:lnTo>
                    <a:pt x="962025" y="1304925"/>
                  </a:lnTo>
                  <a:lnTo>
                    <a:pt x="933450" y="1266825"/>
                  </a:lnTo>
                  <a:lnTo>
                    <a:pt x="857250" y="1181100"/>
                  </a:lnTo>
                  <a:lnTo>
                    <a:pt x="790575" y="1200150"/>
                  </a:lnTo>
                  <a:lnTo>
                    <a:pt x="628650" y="1085850"/>
                  </a:lnTo>
                  <a:lnTo>
                    <a:pt x="561975" y="1123950"/>
                  </a:lnTo>
                  <a:lnTo>
                    <a:pt x="466725" y="1076325"/>
                  </a:lnTo>
                  <a:lnTo>
                    <a:pt x="476250" y="1028700"/>
                  </a:lnTo>
                  <a:lnTo>
                    <a:pt x="390525" y="1028700"/>
                  </a:lnTo>
                  <a:lnTo>
                    <a:pt x="76200" y="1171575"/>
                  </a:lnTo>
                  <a:lnTo>
                    <a:pt x="104775" y="1038225"/>
                  </a:lnTo>
                  <a:lnTo>
                    <a:pt x="57150" y="952500"/>
                  </a:lnTo>
                  <a:lnTo>
                    <a:pt x="47625" y="819150"/>
                  </a:lnTo>
                  <a:lnTo>
                    <a:pt x="47625" y="533400"/>
                  </a:lnTo>
                  <a:lnTo>
                    <a:pt x="0" y="495300"/>
                  </a:lnTo>
                  <a:lnTo>
                    <a:pt x="123825" y="314325"/>
                  </a:lnTo>
                  <a:lnTo>
                    <a:pt x="219075" y="295275"/>
                  </a:lnTo>
                  <a:lnTo>
                    <a:pt x="257175" y="400050"/>
                  </a:lnTo>
                  <a:lnTo>
                    <a:pt x="428625" y="381000"/>
                  </a:lnTo>
                  <a:lnTo>
                    <a:pt x="552450" y="219075"/>
                  </a:lnTo>
                  <a:lnTo>
                    <a:pt x="504825" y="161925"/>
                  </a:lnTo>
                  <a:lnTo>
                    <a:pt x="542925" y="133350"/>
                  </a:lnTo>
                  <a:lnTo>
                    <a:pt x="666750" y="209550"/>
                  </a:lnTo>
                  <a:lnTo>
                    <a:pt x="981075" y="0"/>
                  </a:lnTo>
                  <a:lnTo>
                    <a:pt x="1038225" y="123825"/>
                  </a:lnTo>
                  <a:lnTo>
                    <a:pt x="1314450" y="19050"/>
                  </a:lnTo>
                  <a:lnTo>
                    <a:pt x="1466850" y="95250"/>
                  </a:lnTo>
                  <a:lnTo>
                    <a:pt x="1514475" y="209550"/>
                  </a:lnTo>
                  <a:lnTo>
                    <a:pt x="1685925" y="257175"/>
                  </a:lnTo>
                  <a:lnTo>
                    <a:pt x="1800225" y="371475"/>
                  </a:lnTo>
                  <a:lnTo>
                    <a:pt x="1485900" y="781050"/>
                  </a:lnTo>
                  <a:lnTo>
                    <a:pt x="1362075" y="819150"/>
                  </a:lnTo>
                  <a:lnTo>
                    <a:pt x="1371600" y="971550"/>
                  </a:lnTo>
                  <a:lnTo>
                    <a:pt x="1343025" y="1104900"/>
                  </a:lnTo>
                  <a:lnTo>
                    <a:pt x="1343025" y="1209675"/>
                  </a:lnTo>
                  <a:lnTo>
                    <a:pt x="1381125" y="1285875"/>
                  </a:lnTo>
                  <a:lnTo>
                    <a:pt x="1333500" y="1552575"/>
                  </a:lnTo>
                  <a:lnTo>
                    <a:pt x="1333500" y="1638300"/>
                  </a:lnTo>
                  <a:lnTo>
                    <a:pt x="1257300" y="1695450"/>
                  </a:lnTo>
                  <a:lnTo>
                    <a:pt x="1219200" y="17621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83" name="Grupo 18"/>
            <p:cNvGrpSpPr/>
            <p:nvPr/>
          </p:nvGrpSpPr>
          <p:grpSpPr>
            <a:xfrm>
              <a:off x="3447532" y="4714884"/>
              <a:ext cx="1648336" cy="672879"/>
              <a:chOff x="5799604" y="3067268"/>
              <a:chExt cx="1648335" cy="672879"/>
            </a:xfrm>
          </p:grpSpPr>
          <p:sp>
            <p:nvSpPr>
              <p:cNvPr id="97" name="Retângulo 96"/>
              <p:cNvSpPr/>
              <p:nvPr/>
            </p:nvSpPr>
            <p:spPr>
              <a:xfrm>
                <a:off x="5799604" y="3172896"/>
                <a:ext cx="13724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1800" b="1" dirty="0">
                    <a:solidFill>
                      <a:prstClr val="black"/>
                    </a:solidFill>
                  </a:rPr>
                  <a:t>Com 2º DN</a:t>
                </a:r>
              </a:p>
            </p:txBody>
          </p:sp>
          <p:pic>
            <p:nvPicPr>
              <p:cNvPr id="98" name="Picture 2" descr="Resultado de imagem para logo comando do 2Âº distrito naval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 xmlns="">
                      <a14:imgLayer r:embed="rId7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8322" y="3067268"/>
                <a:ext cx="319617" cy="672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4" name="CaixaDeTexto 83"/>
            <p:cNvSpPr txBox="1"/>
            <p:nvPr/>
          </p:nvSpPr>
          <p:spPr>
            <a:xfrm>
              <a:off x="576266" y="2562187"/>
              <a:ext cx="11572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rgbClr val="FF0000"/>
                  </a:solidFill>
                </a:rPr>
                <a:t>Belém</a:t>
              </a:r>
            </a:p>
          </p:txBody>
        </p:sp>
        <p:sp>
          <p:nvSpPr>
            <p:cNvPr id="85" name="CaixaDeTexto 84"/>
            <p:cNvSpPr txBox="1"/>
            <p:nvPr/>
          </p:nvSpPr>
          <p:spPr>
            <a:xfrm>
              <a:off x="3834661" y="3361062"/>
              <a:ext cx="11572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rgbClr val="FF0000"/>
                  </a:solidFill>
                </a:rPr>
                <a:t>Recife</a:t>
              </a:r>
            </a:p>
          </p:txBody>
        </p:sp>
        <p:sp>
          <p:nvSpPr>
            <p:cNvPr id="86" name="CaixaDeTexto 85"/>
            <p:cNvSpPr txBox="1"/>
            <p:nvPr/>
          </p:nvSpPr>
          <p:spPr>
            <a:xfrm>
              <a:off x="3254223" y="4535704"/>
              <a:ext cx="14906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rgbClr val="FF0000"/>
                  </a:solidFill>
                </a:rPr>
                <a:t>Salvador</a:t>
              </a:r>
            </a:p>
          </p:txBody>
        </p:sp>
        <p:sp>
          <p:nvSpPr>
            <p:cNvPr id="87" name="Triângulo isósceles 86"/>
            <p:cNvSpPr/>
            <p:nvPr/>
          </p:nvSpPr>
          <p:spPr>
            <a:xfrm>
              <a:off x="1309654" y="5050614"/>
              <a:ext cx="214314" cy="214314"/>
            </a:xfrm>
            <a:prstGeom prst="triangl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8" name="CaixaDeTexto 87"/>
            <p:cNvSpPr txBox="1"/>
            <p:nvPr/>
          </p:nvSpPr>
          <p:spPr>
            <a:xfrm>
              <a:off x="238084" y="4957716"/>
              <a:ext cx="11430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/>
                <a:t>Brasília</a:t>
              </a:r>
            </a:p>
          </p:txBody>
        </p:sp>
        <p:sp>
          <p:nvSpPr>
            <p:cNvPr id="89" name="Triângulo isósceles 88"/>
            <p:cNvSpPr/>
            <p:nvPr/>
          </p:nvSpPr>
          <p:spPr>
            <a:xfrm>
              <a:off x="1117065" y="2412784"/>
              <a:ext cx="270763" cy="213719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0" name="Triângulo isósceles 89"/>
            <p:cNvSpPr/>
            <p:nvPr/>
          </p:nvSpPr>
          <p:spPr>
            <a:xfrm>
              <a:off x="3584113" y="3454267"/>
              <a:ext cx="270763" cy="213719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1" name="Triângulo isósceles 90"/>
            <p:cNvSpPr/>
            <p:nvPr/>
          </p:nvSpPr>
          <p:spPr>
            <a:xfrm>
              <a:off x="2938217" y="4579081"/>
              <a:ext cx="270763" cy="213719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2" name="Forma livre 91"/>
            <p:cNvSpPr/>
            <p:nvPr/>
          </p:nvSpPr>
          <p:spPr>
            <a:xfrm>
              <a:off x="876300" y="4927600"/>
              <a:ext cx="2019300" cy="1574800"/>
            </a:xfrm>
            <a:custGeom>
              <a:avLst/>
              <a:gdLst>
                <a:gd name="connsiteX0" fmla="*/ 850900 w 2019300"/>
                <a:gd name="connsiteY0" fmla="*/ 146050 h 1574800"/>
                <a:gd name="connsiteX1" fmla="*/ 806450 w 2019300"/>
                <a:gd name="connsiteY1" fmla="*/ 31750 h 1574800"/>
                <a:gd name="connsiteX2" fmla="*/ 787400 w 2019300"/>
                <a:gd name="connsiteY2" fmla="*/ 146050 h 1574800"/>
                <a:gd name="connsiteX3" fmla="*/ 742950 w 2019300"/>
                <a:gd name="connsiteY3" fmla="*/ 133350 h 1574800"/>
                <a:gd name="connsiteX4" fmla="*/ 730250 w 2019300"/>
                <a:gd name="connsiteY4" fmla="*/ 203200 h 1574800"/>
                <a:gd name="connsiteX5" fmla="*/ 749300 w 2019300"/>
                <a:gd name="connsiteY5" fmla="*/ 279400 h 1574800"/>
                <a:gd name="connsiteX6" fmla="*/ 673100 w 2019300"/>
                <a:gd name="connsiteY6" fmla="*/ 317500 h 1574800"/>
                <a:gd name="connsiteX7" fmla="*/ 647700 w 2019300"/>
                <a:gd name="connsiteY7" fmla="*/ 393700 h 1574800"/>
                <a:gd name="connsiteX8" fmla="*/ 685800 w 2019300"/>
                <a:gd name="connsiteY8" fmla="*/ 482600 h 1574800"/>
                <a:gd name="connsiteX9" fmla="*/ 622300 w 2019300"/>
                <a:gd name="connsiteY9" fmla="*/ 565150 h 1574800"/>
                <a:gd name="connsiteX10" fmla="*/ 660400 w 2019300"/>
                <a:gd name="connsiteY10" fmla="*/ 609600 h 1574800"/>
                <a:gd name="connsiteX11" fmla="*/ 685800 w 2019300"/>
                <a:gd name="connsiteY11" fmla="*/ 641350 h 1574800"/>
                <a:gd name="connsiteX12" fmla="*/ 666750 w 2019300"/>
                <a:gd name="connsiteY12" fmla="*/ 679450 h 1574800"/>
                <a:gd name="connsiteX13" fmla="*/ 571500 w 2019300"/>
                <a:gd name="connsiteY13" fmla="*/ 762000 h 1574800"/>
                <a:gd name="connsiteX14" fmla="*/ 539750 w 2019300"/>
                <a:gd name="connsiteY14" fmla="*/ 768350 h 1574800"/>
                <a:gd name="connsiteX15" fmla="*/ 495300 w 2019300"/>
                <a:gd name="connsiteY15" fmla="*/ 755650 h 1574800"/>
                <a:gd name="connsiteX16" fmla="*/ 438150 w 2019300"/>
                <a:gd name="connsiteY16" fmla="*/ 755650 h 1574800"/>
                <a:gd name="connsiteX17" fmla="*/ 368300 w 2019300"/>
                <a:gd name="connsiteY17" fmla="*/ 755650 h 1574800"/>
                <a:gd name="connsiteX18" fmla="*/ 292100 w 2019300"/>
                <a:gd name="connsiteY18" fmla="*/ 781050 h 1574800"/>
                <a:gd name="connsiteX19" fmla="*/ 279400 w 2019300"/>
                <a:gd name="connsiteY19" fmla="*/ 806450 h 1574800"/>
                <a:gd name="connsiteX20" fmla="*/ 260350 w 2019300"/>
                <a:gd name="connsiteY20" fmla="*/ 781050 h 1574800"/>
                <a:gd name="connsiteX21" fmla="*/ 209550 w 2019300"/>
                <a:gd name="connsiteY21" fmla="*/ 806450 h 1574800"/>
                <a:gd name="connsiteX22" fmla="*/ 139700 w 2019300"/>
                <a:gd name="connsiteY22" fmla="*/ 806450 h 1574800"/>
                <a:gd name="connsiteX23" fmla="*/ 95250 w 2019300"/>
                <a:gd name="connsiteY23" fmla="*/ 850900 h 1574800"/>
                <a:gd name="connsiteX24" fmla="*/ 95250 w 2019300"/>
                <a:gd name="connsiteY24" fmla="*/ 876300 h 1574800"/>
                <a:gd name="connsiteX25" fmla="*/ 44450 w 2019300"/>
                <a:gd name="connsiteY25" fmla="*/ 908050 h 1574800"/>
                <a:gd name="connsiteX26" fmla="*/ 31750 w 2019300"/>
                <a:gd name="connsiteY26" fmla="*/ 939800 h 1574800"/>
                <a:gd name="connsiteX27" fmla="*/ 0 w 2019300"/>
                <a:gd name="connsiteY27" fmla="*/ 984250 h 1574800"/>
                <a:gd name="connsiteX28" fmla="*/ 0 w 2019300"/>
                <a:gd name="connsiteY28" fmla="*/ 1016000 h 1574800"/>
                <a:gd name="connsiteX29" fmla="*/ 0 w 2019300"/>
                <a:gd name="connsiteY29" fmla="*/ 1066800 h 1574800"/>
                <a:gd name="connsiteX30" fmla="*/ 69850 w 2019300"/>
                <a:gd name="connsiteY30" fmla="*/ 1022350 h 1574800"/>
                <a:gd name="connsiteX31" fmla="*/ 95250 w 2019300"/>
                <a:gd name="connsiteY31" fmla="*/ 1016000 h 1574800"/>
                <a:gd name="connsiteX32" fmla="*/ 152400 w 2019300"/>
                <a:gd name="connsiteY32" fmla="*/ 1028700 h 1574800"/>
                <a:gd name="connsiteX33" fmla="*/ 190500 w 2019300"/>
                <a:gd name="connsiteY33" fmla="*/ 1054100 h 1574800"/>
                <a:gd name="connsiteX34" fmla="*/ 241300 w 2019300"/>
                <a:gd name="connsiteY34" fmla="*/ 1035050 h 1574800"/>
                <a:gd name="connsiteX35" fmla="*/ 292100 w 2019300"/>
                <a:gd name="connsiteY35" fmla="*/ 1047750 h 1574800"/>
                <a:gd name="connsiteX36" fmla="*/ 298450 w 2019300"/>
                <a:gd name="connsiteY36" fmla="*/ 1060450 h 1574800"/>
                <a:gd name="connsiteX37" fmla="*/ 317500 w 2019300"/>
                <a:gd name="connsiteY37" fmla="*/ 1111250 h 1574800"/>
                <a:gd name="connsiteX38" fmla="*/ 368300 w 2019300"/>
                <a:gd name="connsiteY38" fmla="*/ 1098550 h 1574800"/>
                <a:gd name="connsiteX39" fmla="*/ 381000 w 2019300"/>
                <a:gd name="connsiteY39" fmla="*/ 1123950 h 1574800"/>
                <a:gd name="connsiteX40" fmla="*/ 387350 w 2019300"/>
                <a:gd name="connsiteY40" fmla="*/ 1092200 h 1574800"/>
                <a:gd name="connsiteX41" fmla="*/ 501650 w 2019300"/>
                <a:gd name="connsiteY41" fmla="*/ 1073150 h 1574800"/>
                <a:gd name="connsiteX42" fmla="*/ 533400 w 2019300"/>
                <a:gd name="connsiteY42" fmla="*/ 1073150 h 1574800"/>
                <a:gd name="connsiteX43" fmla="*/ 584200 w 2019300"/>
                <a:gd name="connsiteY43" fmla="*/ 1066800 h 1574800"/>
                <a:gd name="connsiteX44" fmla="*/ 590550 w 2019300"/>
                <a:gd name="connsiteY44" fmla="*/ 1054100 h 1574800"/>
                <a:gd name="connsiteX45" fmla="*/ 628650 w 2019300"/>
                <a:gd name="connsiteY45" fmla="*/ 1060450 h 1574800"/>
                <a:gd name="connsiteX46" fmla="*/ 654050 w 2019300"/>
                <a:gd name="connsiteY46" fmla="*/ 1079500 h 1574800"/>
                <a:gd name="connsiteX47" fmla="*/ 666750 w 2019300"/>
                <a:gd name="connsiteY47" fmla="*/ 1117600 h 1574800"/>
                <a:gd name="connsiteX48" fmla="*/ 660400 w 2019300"/>
                <a:gd name="connsiteY48" fmla="*/ 1143000 h 1574800"/>
                <a:gd name="connsiteX49" fmla="*/ 679450 w 2019300"/>
                <a:gd name="connsiteY49" fmla="*/ 1168400 h 1574800"/>
                <a:gd name="connsiteX50" fmla="*/ 685800 w 2019300"/>
                <a:gd name="connsiteY50" fmla="*/ 1181100 h 1574800"/>
                <a:gd name="connsiteX51" fmla="*/ 685800 w 2019300"/>
                <a:gd name="connsiteY51" fmla="*/ 1200150 h 1574800"/>
                <a:gd name="connsiteX52" fmla="*/ 679450 w 2019300"/>
                <a:gd name="connsiteY52" fmla="*/ 1219200 h 1574800"/>
                <a:gd name="connsiteX53" fmla="*/ 717550 w 2019300"/>
                <a:gd name="connsiteY53" fmla="*/ 1333500 h 1574800"/>
                <a:gd name="connsiteX54" fmla="*/ 762000 w 2019300"/>
                <a:gd name="connsiteY54" fmla="*/ 1327150 h 1574800"/>
                <a:gd name="connsiteX55" fmla="*/ 793750 w 2019300"/>
                <a:gd name="connsiteY55" fmla="*/ 1333500 h 1574800"/>
                <a:gd name="connsiteX56" fmla="*/ 787400 w 2019300"/>
                <a:gd name="connsiteY56" fmla="*/ 1371600 h 1574800"/>
                <a:gd name="connsiteX57" fmla="*/ 787400 w 2019300"/>
                <a:gd name="connsiteY57" fmla="*/ 1428750 h 1574800"/>
                <a:gd name="connsiteX58" fmla="*/ 762000 w 2019300"/>
                <a:gd name="connsiteY58" fmla="*/ 1492250 h 1574800"/>
                <a:gd name="connsiteX59" fmla="*/ 819150 w 2019300"/>
                <a:gd name="connsiteY59" fmla="*/ 1555750 h 1574800"/>
                <a:gd name="connsiteX60" fmla="*/ 819150 w 2019300"/>
                <a:gd name="connsiteY60" fmla="*/ 1574800 h 1574800"/>
                <a:gd name="connsiteX61" fmla="*/ 1625600 w 2019300"/>
                <a:gd name="connsiteY61" fmla="*/ 1574800 h 1574800"/>
                <a:gd name="connsiteX62" fmla="*/ 1625600 w 2019300"/>
                <a:gd name="connsiteY62" fmla="*/ 1511300 h 1574800"/>
                <a:gd name="connsiteX63" fmla="*/ 1651000 w 2019300"/>
                <a:gd name="connsiteY63" fmla="*/ 1485900 h 1574800"/>
                <a:gd name="connsiteX64" fmla="*/ 1682750 w 2019300"/>
                <a:gd name="connsiteY64" fmla="*/ 1479550 h 1574800"/>
                <a:gd name="connsiteX65" fmla="*/ 1778000 w 2019300"/>
                <a:gd name="connsiteY65" fmla="*/ 1447800 h 1574800"/>
                <a:gd name="connsiteX66" fmla="*/ 1778000 w 2019300"/>
                <a:gd name="connsiteY66" fmla="*/ 1397000 h 1574800"/>
                <a:gd name="connsiteX67" fmla="*/ 1771650 w 2019300"/>
                <a:gd name="connsiteY67" fmla="*/ 1377950 h 1574800"/>
                <a:gd name="connsiteX68" fmla="*/ 1771650 w 2019300"/>
                <a:gd name="connsiteY68" fmla="*/ 1308100 h 1574800"/>
                <a:gd name="connsiteX69" fmla="*/ 1803400 w 2019300"/>
                <a:gd name="connsiteY69" fmla="*/ 1289050 h 1574800"/>
                <a:gd name="connsiteX70" fmla="*/ 1828800 w 2019300"/>
                <a:gd name="connsiteY70" fmla="*/ 1212850 h 1574800"/>
                <a:gd name="connsiteX71" fmla="*/ 1860550 w 2019300"/>
                <a:gd name="connsiteY71" fmla="*/ 1193800 h 1574800"/>
                <a:gd name="connsiteX72" fmla="*/ 1917700 w 2019300"/>
                <a:gd name="connsiteY72" fmla="*/ 1111250 h 1574800"/>
                <a:gd name="connsiteX73" fmla="*/ 1917700 w 2019300"/>
                <a:gd name="connsiteY73" fmla="*/ 1079500 h 1574800"/>
                <a:gd name="connsiteX74" fmla="*/ 1936750 w 2019300"/>
                <a:gd name="connsiteY74" fmla="*/ 1041400 h 1574800"/>
                <a:gd name="connsiteX75" fmla="*/ 1955800 w 2019300"/>
                <a:gd name="connsiteY75" fmla="*/ 1009650 h 1574800"/>
                <a:gd name="connsiteX76" fmla="*/ 2000250 w 2019300"/>
                <a:gd name="connsiteY76" fmla="*/ 920750 h 1574800"/>
                <a:gd name="connsiteX77" fmla="*/ 2019300 w 2019300"/>
                <a:gd name="connsiteY77" fmla="*/ 914400 h 1574800"/>
                <a:gd name="connsiteX78" fmla="*/ 2012950 w 2019300"/>
                <a:gd name="connsiteY78" fmla="*/ 793750 h 1574800"/>
                <a:gd name="connsiteX79" fmla="*/ 2012950 w 2019300"/>
                <a:gd name="connsiteY79" fmla="*/ 742950 h 1574800"/>
                <a:gd name="connsiteX80" fmla="*/ 1911350 w 2019300"/>
                <a:gd name="connsiteY80" fmla="*/ 673100 h 1574800"/>
                <a:gd name="connsiteX81" fmla="*/ 1860550 w 2019300"/>
                <a:gd name="connsiteY81" fmla="*/ 577850 h 1574800"/>
                <a:gd name="connsiteX82" fmla="*/ 1962150 w 2019300"/>
                <a:gd name="connsiteY82" fmla="*/ 330200 h 1574800"/>
                <a:gd name="connsiteX83" fmla="*/ 1809750 w 2019300"/>
                <a:gd name="connsiteY83" fmla="*/ 215900 h 1574800"/>
                <a:gd name="connsiteX84" fmla="*/ 1752600 w 2019300"/>
                <a:gd name="connsiteY84" fmla="*/ 285750 h 1574800"/>
                <a:gd name="connsiteX85" fmla="*/ 1644650 w 2019300"/>
                <a:gd name="connsiteY85" fmla="*/ 158750 h 1574800"/>
                <a:gd name="connsiteX86" fmla="*/ 1581150 w 2019300"/>
                <a:gd name="connsiteY86" fmla="*/ 177800 h 1574800"/>
                <a:gd name="connsiteX87" fmla="*/ 1409700 w 2019300"/>
                <a:gd name="connsiteY87" fmla="*/ 76200 h 1574800"/>
                <a:gd name="connsiteX88" fmla="*/ 1358900 w 2019300"/>
                <a:gd name="connsiteY88" fmla="*/ 101600 h 1574800"/>
                <a:gd name="connsiteX89" fmla="*/ 1257300 w 2019300"/>
                <a:gd name="connsiteY89" fmla="*/ 63500 h 1574800"/>
                <a:gd name="connsiteX90" fmla="*/ 1250950 w 2019300"/>
                <a:gd name="connsiteY90" fmla="*/ 0 h 1574800"/>
                <a:gd name="connsiteX91" fmla="*/ 1193800 w 2019300"/>
                <a:gd name="connsiteY91" fmla="*/ 0 h 1574800"/>
                <a:gd name="connsiteX92" fmla="*/ 850900 w 2019300"/>
                <a:gd name="connsiteY92" fmla="*/ 14605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019300" h="1574800">
                  <a:moveTo>
                    <a:pt x="850900" y="146050"/>
                  </a:moveTo>
                  <a:cubicBezTo>
                    <a:pt x="798495" y="63700"/>
                    <a:pt x="806450" y="103798"/>
                    <a:pt x="806450" y="31750"/>
                  </a:cubicBezTo>
                  <a:lnTo>
                    <a:pt x="787400" y="146050"/>
                  </a:lnTo>
                  <a:lnTo>
                    <a:pt x="742950" y="133350"/>
                  </a:lnTo>
                  <a:lnTo>
                    <a:pt x="730250" y="203200"/>
                  </a:lnTo>
                  <a:lnTo>
                    <a:pt x="749300" y="279400"/>
                  </a:lnTo>
                  <a:lnTo>
                    <a:pt x="673100" y="317500"/>
                  </a:lnTo>
                  <a:lnTo>
                    <a:pt x="647700" y="393700"/>
                  </a:lnTo>
                  <a:lnTo>
                    <a:pt x="685800" y="482600"/>
                  </a:lnTo>
                  <a:cubicBezTo>
                    <a:pt x="620945" y="560426"/>
                    <a:pt x="622300" y="525737"/>
                    <a:pt x="622300" y="565150"/>
                  </a:cubicBezTo>
                  <a:lnTo>
                    <a:pt x="660400" y="609600"/>
                  </a:lnTo>
                  <a:lnTo>
                    <a:pt x="685800" y="641350"/>
                  </a:lnTo>
                  <a:lnTo>
                    <a:pt x="666750" y="679450"/>
                  </a:lnTo>
                  <a:lnTo>
                    <a:pt x="571500" y="762000"/>
                  </a:lnTo>
                  <a:lnTo>
                    <a:pt x="539750" y="768350"/>
                  </a:lnTo>
                  <a:lnTo>
                    <a:pt x="495300" y="755650"/>
                  </a:lnTo>
                  <a:lnTo>
                    <a:pt x="438150" y="755650"/>
                  </a:lnTo>
                  <a:lnTo>
                    <a:pt x="368300" y="755650"/>
                  </a:lnTo>
                  <a:lnTo>
                    <a:pt x="292100" y="781050"/>
                  </a:lnTo>
                  <a:lnTo>
                    <a:pt x="279400" y="806450"/>
                  </a:lnTo>
                  <a:lnTo>
                    <a:pt x="260350" y="781050"/>
                  </a:lnTo>
                  <a:lnTo>
                    <a:pt x="209550" y="806450"/>
                  </a:lnTo>
                  <a:lnTo>
                    <a:pt x="139700" y="806450"/>
                  </a:lnTo>
                  <a:lnTo>
                    <a:pt x="95250" y="850900"/>
                  </a:lnTo>
                  <a:lnTo>
                    <a:pt x="95250" y="876300"/>
                  </a:lnTo>
                  <a:lnTo>
                    <a:pt x="44450" y="908050"/>
                  </a:lnTo>
                  <a:lnTo>
                    <a:pt x="31750" y="939800"/>
                  </a:lnTo>
                  <a:lnTo>
                    <a:pt x="0" y="984250"/>
                  </a:lnTo>
                  <a:lnTo>
                    <a:pt x="0" y="1016000"/>
                  </a:lnTo>
                  <a:lnTo>
                    <a:pt x="0" y="1066800"/>
                  </a:lnTo>
                  <a:lnTo>
                    <a:pt x="69850" y="1022350"/>
                  </a:lnTo>
                  <a:lnTo>
                    <a:pt x="95250" y="1016000"/>
                  </a:lnTo>
                  <a:lnTo>
                    <a:pt x="152400" y="1028700"/>
                  </a:lnTo>
                  <a:lnTo>
                    <a:pt x="190500" y="1054100"/>
                  </a:lnTo>
                  <a:lnTo>
                    <a:pt x="241300" y="1035050"/>
                  </a:lnTo>
                  <a:lnTo>
                    <a:pt x="292100" y="1047750"/>
                  </a:lnTo>
                  <a:lnTo>
                    <a:pt x="298450" y="1060450"/>
                  </a:lnTo>
                  <a:lnTo>
                    <a:pt x="317500" y="1111250"/>
                  </a:lnTo>
                  <a:lnTo>
                    <a:pt x="368300" y="1098550"/>
                  </a:lnTo>
                  <a:lnTo>
                    <a:pt x="381000" y="1123950"/>
                  </a:lnTo>
                  <a:lnTo>
                    <a:pt x="387350" y="1092200"/>
                  </a:lnTo>
                  <a:lnTo>
                    <a:pt x="501650" y="1073150"/>
                  </a:lnTo>
                  <a:lnTo>
                    <a:pt x="533400" y="1073150"/>
                  </a:lnTo>
                  <a:lnTo>
                    <a:pt x="584200" y="1066800"/>
                  </a:lnTo>
                  <a:lnTo>
                    <a:pt x="590550" y="1054100"/>
                  </a:lnTo>
                  <a:lnTo>
                    <a:pt x="628650" y="1060450"/>
                  </a:lnTo>
                  <a:lnTo>
                    <a:pt x="654050" y="1079500"/>
                  </a:lnTo>
                  <a:lnTo>
                    <a:pt x="666750" y="1117600"/>
                  </a:lnTo>
                  <a:lnTo>
                    <a:pt x="660400" y="1143000"/>
                  </a:lnTo>
                  <a:lnTo>
                    <a:pt x="679450" y="1168400"/>
                  </a:lnTo>
                  <a:lnTo>
                    <a:pt x="685800" y="1181100"/>
                  </a:lnTo>
                  <a:lnTo>
                    <a:pt x="685800" y="1200150"/>
                  </a:lnTo>
                  <a:lnTo>
                    <a:pt x="679450" y="1219200"/>
                  </a:lnTo>
                  <a:lnTo>
                    <a:pt x="717550" y="1333500"/>
                  </a:lnTo>
                  <a:lnTo>
                    <a:pt x="762000" y="1327150"/>
                  </a:lnTo>
                  <a:lnTo>
                    <a:pt x="793750" y="1333500"/>
                  </a:lnTo>
                  <a:lnTo>
                    <a:pt x="787400" y="1371600"/>
                  </a:lnTo>
                  <a:lnTo>
                    <a:pt x="787400" y="1428750"/>
                  </a:lnTo>
                  <a:lnTo>
                    <a:pt x="762000" y="1492250"/>
                  </a:lnTo>
                  <a:lnTo>
                    <a:pt x="819150" y="1555750"/>
                  </a:lnTo>
                  <a:lnTo>
                    <a:pt x="819150" y="1574800"/>
                  </a:lnTo>
                  <a:lnTo>
                    <a:pt x="1625600" y="1574800"/>
                  </a:lnTo>
                  <a:lnTo>
                    <a:pt x="1625600" y="1511300"/>
                  </a:lnTo>
                  <a:lnTo>
                    <a:pt x="1651000" y="1485900"/>
                  </a:lnTo>
                  <a:lnTo>
                    <a:pt x="1682750" y="1479550"/>
                  </a:lnTo>
                  <a:lnTo>
                    <a:pt x="1778000" y="1447800"/>
                  </a:lnTo>
                  <a:lnTo>
                    <a:pt x="1778000" y="1397000"/>
                  </a:lnTo>
                  <a:lnTo>
                    <a:pt x="1771650" y="1377950"/>
                  </a:lnTo>
                  <a:lnTo>
                    <a:pt x="1771650" y="1308100"/>
                  </a:lnTo>
                  <a:lnTo>
                    <a:pt x="1803400" y="1289050"/>
                  </a:lnTo>
                  <a:lnTo>
                    <a:pt x="1828800" y="1212850"/>
                  </a:lnTo>
                  <a:lnTo>
                    <a:pt x="1860550" y="1193800"/>
                  </a:lnTo>
                  <a:lnTo>
                    <a:pt x="1917700" y="1111250"/>
                  </a:lnTo>
                  <a:lnTo>
                    <a:pt x="1917700" y="1079500"/>
                  </a:lnTo>
                  <a:lnTo>
                    <a:pt x="1936750" y="1041400"/>
                  </a:lnTo>
                  <a:lnTo>
                    <a:pt x="1955800" y="1009650"/>
                  </a:lnTo>
                  <a:cubicBezTo>
                    <a:pt x="2006748" y="944146"/>
                    <a:pt x="2000250" y="976634"/>
                    <a:pt x="2000250" y="920750"/>
                  </a:cubicBezTo>
                  <a:lnTo>
                    <a:pt x="2019300" y="914400"/>
                  </a:lnTo>
                  <a:lnTo>
                    <a:pt x="2012950" y="793750"/>
                  </a:lnTo>
                  <a:lnTo>
                    <a:pt x="2012950" y="742950"/>
                  </a:lnTo>
                  <a:lnTo>
                    <a:pt x="1911350" y="673100"/>
                  </a:lnTo>
                  <a:lnTo>
                    <a:pt x="1860550" y="577850"/>
                  </a:lnTo>
                  <a:lnTo>
                    <a:pt x="1962150" y="330200"/>
                  </a:lnTo>
                  <a:cubicBezTo>
                    <a:pt x="1802437" y="237034"/>
                    <a:pt x="1809750" y="300111"/>
                    <a:pt x="1809750" y="215900"/>
                  </a:cubicBezTo>
                  <a:cubicBezTo>
                    <a:pt x="1751330" y="293793"/>
                    <a:pt x="1752600" y="323850"/>
                    <a:pt x="1752600" y="285750"/>
                  </a:cubicBezTo>
                  <a:lnTo>
                    <a:pt x="1644650" y="158750"/>
                  </a:lnTo>
                  <a:lnTo>
                    <a:pt x="1581150" y="177800"/>
                  </a:lnTo>
                  <a:lnTo>
                    <a:pt x="1409700" y="76200"/>
                  </a:lnTo>
                  <a:lnTo>
                    <a:pt x="1358900" y="101600"/>
                  </a:lnTo>
                  <a:lnTo>
                    <a:pt x="1257300" y="63500"/>
                  </a:lnTo>
                  <a:lnTo>
                    <a:pt x="1250950" y="0"/>
                  </a:lnTo>
                  <a:lnTo>
                    <a:pt x="1193800" y="0"/>
                  </a:lnTo>
                  <a:lnTo>
                    <a:pt x="850900" y="146050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3" name="CaixaDeTexto 92"/>
            <p:cNvSpPr txBox="1"/>
            <p:nvPr/>
          </p:nvSpPr>
          <p:spPr>
            <a:xfrm>
              <a:off x="2890824" y="5957848"/>
              <a:ext cx="14906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 smtClean="0">
                  <a:solidFill>
                    <a:srgbClr val="FF0000"/>
                  </a:solidFill>
                </a:rPr>
                <a:t>Vitória</a:t>
              </a:r>
              <a:endParaRPr lang="pt-BR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94" name="Triângulo isósceles 93"/>
            <p:cNvSpPr/>
            <p:nvPr/>
          </p:nvSpPr>
          <p:spPr>
            <a:xfrm>
              <a:off x="2681965" y="5857892"/>
              <a:ext cx="270763" cy="213719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5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167174" y="5643578"/>
              <a:ext cx="334435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6" name="Retângulo 95"/>
            <p:cNvSpPr/>
            <p:nvPr/>
          </p:nvSpPr>
          <p:spPr>
            <a:xfrm>
              <a:off x="2881290" y="5643578"/>
              <a:ext cx="13724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sz="1800" b="1" dirty="0">
                  <a:solidFill>
                    <a:prstClr val="black"/>
                  </a:solidFill>
                </a:rPr>
                <a:t>Com </a:t>
              </a:r>
              <a:r>
                <a:rPr lang="pt-BR" sz="1800" b="1" dirty="0" smtClean="0">
                  <a:solidFill>
                    <a:prstClr val="black"/>
                  </a:solidFill>
                </a:rPr>
                <a:t>1º </a:t>
              </a:r>
              <a:r>
                <a:rPr lang="pt-BR" sz="1800" b="1" dirty="0">
                  <a:solidFill>
                    <a:prstClr val="black"/>
                  </a:solidFill>
                </a:rPr>
                <a:t>DN</a:t>
              </a:r>
            </a:p>
          </p:txBody>
        </p:sp>
      </p:grpSp>
      <p:sp>
        <p:nvSpPr>
          <p:cNvPr id="68" name="Retângulo 67"/>
          <p:cNvSpPr/>
          <p:nvPr/>
        </p:nvSpPr>
        <p:spPr>
          <a:xfrm>
            <a:off x="5667372" y="4146314"/>
            <a:ext cx="6029404" cy="112488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etângulo 66"/>
          <p:cNvSpPr/>
          <p:nvPr/>
        </p:nvSpPr>
        <p:spPr>
          <a:xfrm>
            <a:off x="5667372" y="2477989"/>
            <a:ext cx="6029404" cy="158417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Retângulo 65"/>
          <p:cNvSpPr/>
          <p:nvPr/>
        </p:nvSpPr>
        <p:spPr>
          <a:xfrm>
            <a:off x="5667372" y="1071549"/>
            <a:ext cx="6029404" cy="134033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3795707" y="3643314"/>
            <a:ext cx="1490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João Pessoa</a:t>
            </a:r>
          </a:p>
        </p:txBody>
      </p:sp>
      <p:grpSp>
        <p:nvGrpSpPr>
          <p:cNvPr id="4" name="Grupo 47"/>
          <p:cNvGrpSpPr/>
          <p:nvPr/>
        </p:nvGrpSpPr>
        <p:grpSpPr>
          <a:xfrm>
            <a:off x="5685187" y="1071546"/>
            <a:ext cx="1475364" cy="963756"/>
            <a:chOff x="5696961" y="3105835"/>
            <a:chExt cx="1475364" cy="963756"/>
          </a:xfrm>
        </p:grpSpPr>
        <p:sp>
          <p:nvSpPr>
            <p:cNvPr id="49" name="Retângulo 48"/>
            <p:cNvSpPr/>
            <p:nvPr/>
          </p:nvSpPr>
          <p:spPr>
            <a:xfrm>
              <a:off x="5696961" y="3105835"/>
              <a:ext cx="147536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 4º DN</a:t>
              </a:r>
            </a:p>
          </p:txBody>
        </p:sp>
        <p:pic>
          <p:nvPicPr>
            <p:cNvPr id="50" name="Picture 10" descr="https://www.marinha.mil.br/com4dn/sites/www.marinha.mil.br.com4dn/files/brasao.p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8872" y="3449768"/>
              <a:ext cx="351542" cy="619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upo 52"/>
          <p:cNvGrpSpPr/>
          <p:nvPr/>
        </p:nvGrpSpPr>
        <p:grpSpPr>
          <a:xfrm>
            <a:off x="5785893" y="2721642"/>
            <a:ext cx="1239441" cy="933059"/>
            <a:chOff x="5696961" y="3471992"/>
            <a:chExt cx="1239440" cy="933059"/>
          </a:xfrm>
        </p:grpSpPr>
        <p:sp>
          <p:nvSpPr>
            <p:cNvPr id="54" name="Retângulo 53"/>
            <p:cNvSpPr/>
            <p:nvPr/>
          </p:nvSpPr>
          <p:spPr>
            <a:xfrm>
              <a:off x="5696961" y="3471992"/>
              <a:ext cx="12394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 3º DN</a:t>
              </a:r>
            </a:p>
          </p:txBody>
        </p:sp>
        <p:pic>
          <p:nvPicPr>
            <p:cNvPr id="55" name="Picture 8" descr="https://www.marinha.mil.br/com3dn/sites/www.marinha.mil.br.com3dn/files/u35/COM3%C2%BAD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5350" y="3772379"/>
              <a:ext cx="322663" cy="632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upo 56"/>
          <p:cNvGrpSpPr/>
          <p:nvPr/>
        </p:nvGrpSpPr>
        <p:grpSpPr>
          <a:xfrm>
            <a:off x="5833790" y="4160959"/>
            <a:ext cx="1239441" cy="1074329"/>
            <a:chOff x="5476279" y="3244334"/>
            <a:chExt cx="1239440" cy="1074329"/>
          </a:xfrm>
        </p:grpSpPr>
        <p:sp>
          <p:nvSpPr>
            <p:cNvPr id="58" name="Retângulo 57"/>
            <p:cNvSpPr/>
            <p:nvPr/>
          </p:nvSpPr>
          <p:spPr>
            <a:xfrm>
              <a:off x="5476279" y="3244334"/>
              <a:ext cx="12394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 2º DN</a:t>
              </a:r>
            </a:p>
          </p:txBody>
        </p:sp>
        <p:pic>
          <p:nvPicPr>
            <p:cNvPr id="59" name="Picture 2" descr="Resultado de imagem para logo comando do 2Âº distrito naval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191" y="3645784"/>
              <a:ext cx="319617" cy="672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Elipse 2"/>
          <p:cNvSpPr/>
          <p:nvPr/>
        </p:nvSpPr>
        <p:spPr>
          <a:xfrm>
            <a:off x="782102" y="2145274"/>
            <a:ext cx="104775" cy="1047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Elipse 25"/>
          <p:cNvSpPr/>
          <p:nvPr/>
        </p:nvSpPr>
        <p:spPr>
          <a:xfrm>
            <a:off x="2047882" y="2833717"/>
            <a:ext cx="104775" cy="1047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1007586" y="1795454"/>
            <a:ext cx="1157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Santana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1579627" y="2890829"/>
            <a:ext cx="1157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São Luiz</a:t>
            </a:r>
          </a:p>
        </p:txBody>
      </p:sp>
      <p:sp>
        <p:nvSpPr>
          <p:cNvPr id="29" name="Elipse 28"/>
          <p:cNvSpPr/>
          <p:nvPr/>
        </p:nvSpPr>
        <p:spPr>
          <a:xfrm>
            <a:off x="3019431" y="2986117"/>
            <a:ext cx="104775" cy="1047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Elipse 30"/>
          <p:cNvSpPr/>
          <p:nvPr/>
        </p:nvSpPr>
        <p:spPr>
          <a:xfrm>
            <a:off x="3686181" y="3786190"/>
            <a:ext cx="104775" cy="1047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Elipse 31"/>
          <p:cNvSpPr/>
          <p:nvPr/>
        </p:nvSpPr>
        <p:spPr>
          <a:xfrm>
            <a:off x="3611354" y="3278719"/>
            <a:ext cx="104775" cy="1047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3124206" y="2652560"/>
            <a:ext cx="1157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Fortaleza</a:t>
            </a:r>
          </a:p>
        </p:txBody>
      </p:sp>
      <p:sp>
        <p:nvSpPr>
          <p:cNvPr id="37" name="Elipse 36"/>
          <p:cNvSpPr/>
          <p:nvPr/>
        </p:nvSpPr>
        <p:spPr>
          <a:xfrm>
            <a:off x="3519494" y="4054729"/>
            <a:ext cx="104775" cy="1047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Elipse 37"/>
          <p:cNvSpPr/>
          <p:nvPr/>
        </p:nvSpPr>
        <p:spPr>
          <a:xfrm>
            <a:off x="3276604" y="4273806"/>
            <a:ext cx="104775" cy="1047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3624263" y="3927829"/>
            <a:ext cx="1490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Maceió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3381375" y="4204188"/>
            <a:ext cx="1490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Aracajú</a:t>
            </a:r>
          </a:p>
        </p:txBody>
      </p:sp>
      <p:sp>
        <p:nvSpPr>
          <p:cNvPr id="63" name="CaixaDeTexto 62"/>
          <p:cNvSpPr txBox="1"/>
          <p:nvPr/>
        </p:nvSpPr>
        <p:spPr>
          <a:xfrm>
            <a:off x="7365173" y="1088443"/>
            <a:ext cx="4640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Centros de Coordenação Locais</a:t>
            </a:r>
          </a:p>
          <a:p>
            <a:pPr lvl="0" defTabSz="91412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Santana </a:t>
            </a:r>
            <a:r>
              <a:rPr lang="pt-BR" sz="1600" dirty="0" smtClean="0">
                <a:solidFill>
                  <a:prstClr val="black"/>
                </a:solidFill>
                <a:latin typeface="Calibri"/>
              </a:rPr>
              <a:t>– </a:t>
            </a: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São Luiz – MA</a:t>
            </a:r>
          </a:p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Parnaíba – PI</a:t>
            </a:r>
          </a:p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Santarém - PA</a:t>
            </a:r>
          </a:p>
        </p:txBody>
      </p:sp>
      <p:sp>
        <p:nvSpPr>
          <p:cNvPr id="64" name="CaixaDeTexto 63"/>
          <p:cNvSpPr txBox="1"/>
          <p:nvPr/>
        </p:nvSpPr>
        <p:spPr>
          <a:xfrm>
            <a:off x="7347919" y="2652593"/>
            <a:ext cx="4640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Centros de Coordenação Locais</a:t>
            </a:r>
          </a:p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Fortaleza – CE</a:t>
            </a:r>
          </a:p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João Pessoa – PB</a:t>
            </a:r>
          </a:p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Recife – PE</a:t>
            </a:r>
          </a:p>
          <a:p>
            <a:pPr lvl="0" defTabSz="91412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Maceió </a:t>
            </a:r>
            <a:r>
              <a:rPr lang="pt-BR" sz="1600" dirty="0" smtClean="0">
                <a:solidFill>
                  <a:prstClr val="black"/>
                </a:solidFill>
                <a:latin typeface="Calibri"/>
              </a:rPr>
              <a:t>– </a:t>
            </a: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CaixaDeTexto 64"/>
          <p:cNvSpPr txBox="1"/>
          <p:nvPr/>
        </p:nvSpPr>
        <p:spPr>
          <a:xfrm>
            <a:off x="7310446" y="4182013"/>
            <a:ext cx="46408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Centros de Coordenação Locais</a:t>
            </a:r>
          </a:p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Aracajú – SE</a:t>
            </a:r>
          </a:p>
          <a:p>
            <a:pPr lvl="0" defTabSz="91412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Salvador </a:t>
            </a:r>
            <a:r>
              <a:rPr lang="pt-BR" sz="1600" dirty="0" smtClean="0">
                <a:solidFill>
                  <a:prstClr val="black"/>
                </a:solidFill>
                <a:latin typeface="Calibri"/>
              </a:rPr>
              <a:t>– </a:t>
            </a: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</a:t>
            </a:r>
          </a:p>
          <a:p>
            <a:pPr lvl="0" defTabSz="91412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dirty="0" smtClean="0">
                <a:solidFill>
                  <a:prstClr val="black"/>
                </a:solidFill>
                <a:latin typeface="Calibri"/>
                <a:cs typeface="+mn-cs"/>
              </a:rPr>
              <a:t>Ilhéus – BA 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Elipse 50"/>
          <p:cNvSpPr/>
          <p:nvPr/>
        </p:nvSpPr>
        <p:spPr>
          <a:xfrm>
            <a:off x="2432609" y="2884306"/>
            <a:ext cx="104775" cy="1047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CaixaDeTexto 69"/>
          <p:cNvSpPr txBox="1"/>
          <p:nvPr/>
        </p:nvSpPr>
        <p:spPr>
          <a:xfrm>
            <a:off x="2327189" y="2414291"/>
            <a:ext cx="1157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Parnaíba</a:t>
            </a:r>
          </a:p>
        </p:txBody>
      </p:sp>
      <p:sp>
        <p:nvSpPr>
          <p:cNvPr id="71" name="CaixaDeTexto 70"/>
          <p:cNvSpPr txBox="1"/>
          <p:nvPr/>
        </p:nvSpPr>
        <p:spPr>
          <a:xfrm>
            <a:off x="3728547" y="3126059"/>
            <a:ext cx="1490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Natal</a:t>
            </a:r>
          </a:p>
        </p:txBody>
      </p:sp>
      <p:sp>
        <p:nvSpPr>
          <p:cNvPr id="60" name="Elipse 59"/>
          <p:cNvSpPr/>
          <p:nvPr/>
        </p:nvSpPr>
        <p:spPr>
          <a:xfrm>
            <a:off x="462719" y="2800235"/>
            <a:ext cx="104775" cy="1047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CaixaDeTexto 60"/>
          <p:cNvSpPr txBox="1"/>
          <p:nvPr/>
        </p:nvSpPr>
        <p:spPr>
          <a:xfrm>
            <a:off x="331410" y="2869727"/>
            <a:ext cx="1320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Santarém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4D7EE64E-85A4-4ECE-8C2A-C50006A16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3" name="Título 1"/>
          <p:cNvSpPr txBox="1">
            <a:spLocks/>
          </p:cNvSpPr>
          <p:nvPr/>
        </p:nvSpPr>
        <p:spPr>
          <a:xfrm>
            <a:off x="609600" y="285760"/>
            <a:ext cx="10972800" cy="714375"/>
          </a:xfrm>
          <a:prstGeom prst="rect">
            <a:avLst/>
          </a:prstGeom>
        </p:spPr>
        <p:txBody>
          <a:bodyPr vert="horz" lIns="121861" tIns="60930" rIns="121861" bIns="60930" rtlCol="0" anchor="ctr">
            <a:normAutofit fontScale="90000" lnSpcReduction="10000"/>
          </a:bodyPr>
          <a:lstStyle/>
          <a:p>
            <a:pPr marL="514350" marR="0" lvl="0" indent="-514350" algn="ctr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2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Ações em Curso</a:t>
            </a:r>
          </a:p>
        </p:txBody>
      </p:sp>
      <p:sp>
        <p:nvSpPr>
          <p:cNvPr id="62" name="Retângulo 61"/>
          <p:cNvSpPr/>
          <p:nvPr/>
        </p:nvSpPr>
        <p:spPr>
          <a:xfrm>
            <a:off x="4157136" y="6550223"/>
            <a:ext cx="38777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913" fontAlgn="auto">
              <a:spcAft>
                <a:spcPts val="0"/>
              </a:spcAft>
              <a:defRPr/>
            </a:pP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https://www.marinha.mil.br/manchasdeoleo</a:t>
            </a:r>
            <a:endParaRPr lang="pt-BR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Retângulo 56"/>
          <p:cNvSpPr/>
          <p:nvPr/>
        </p:nvSpPr>
        <p:spPr>
          <a:xfrm>
            <a:off x="5667372" y="5325021"/>
            <a:ext cx="6029404" cy="112488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Elipse 102"/>
          <p:cNvSpPr/>
          <p:nvPr/>
        </p:nvSpPr>
        <p:spPr>
          <a:xfrm>
            <a:off x="2952728" y="5170210"/>
            <a:ext cx="104775" cy="1047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CaixaDeTexto 103"/>
          <p:cNvSpPr txBox="1"/>
          <p:nvPr/>
        </p:nvSpPr>
        <p:spPr>
          <a:xfrm>
            <a:off x="3057499" y="5100592"/>
            <a:ext cx="1490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Ilhéus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Retângulo 109"/>
          <p:cNvSpPr/>
          <p:nvPr/>
        </p:nvSpPr>
        <p:spPr>
          <a:xfrm>
            <a:off x="5810248" y="5322262"/>
            <a:ext cx="1239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 </a:t>
            </a: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1º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DN</a:t>
            </a:r>
          </a:p>
        </p:txBody>
      </p:sp>
      <p:sp>
        <p:nvSpPr>
          <p:cNvPr id="112" name="CaixaDeTexto 111"/>
          <p:cNvSpPr txBox="1"/>
          <p:nvPr/>
        </p:nvSpPr>
        <p:spPr>
          <a:xfrm>
            <a:off x="7324379" y="5524436"/>
            <a:ext cx="4640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Centros de Coordenação Locais</a:t>
            </a:r>
          </a:p>
          <a:p>
            <a:pPr lvl="0" defTabSz="91412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Vitória </a:t>
            </a:r>
            <a:r>
              <a:rPr lang="pt-BR" sz="1600" dirty="0" smtClean="0">
                <a:solidFill>
                  <a:prstClr val="black"/>
                </a:solidFill>
                <a:latin typeface="Calibri"/>
              </a:rPr>
              <a:t>– </a:t>
            </a: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3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10314" y="5715016"/>
            <a:ext cx="334435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20839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1666847" y="1000116"/>
            <a:ext cx="8922196" cy="46233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51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8910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364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7818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270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719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176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631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350"/>
              </a:spcBef>
              <a:spcAft>
                <a:spcPts val="1350"/>
              </a:spcAft>
              <a:defRPr/>
            </a:pPr>
            <a:r>
              <a:rPr lang="pt-BR" sz="2800" b="1" dirty="0">
                <a:solidFill>
                  <a:schemeClr val="tx1"/>
                </a:solidFill>
              </a:rPr>
              <a:t>Monitoramento nas praias</a:t>
            </a:r>
            <a:endParaRPr lang="pt-BR" sz="2800" dirty="0">
              <a:solidFill>
                <a:schemeClr val="tx1"/>
              </a:solidFill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4222659" y="1571612"/>
            <a:ext cx="3802167" cy="2490512"/>
            <a:chOff x="5220072" y="2420888"/>
            <a:chExt cx="3456384" cy="3024336"/>
          </a:xfrm>
        </p:grpSpPr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20072" y="2420888"/>
              <a:ext cx="3456384" cy="3024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CaixaDeTexto 17"/>
            <p:cNvSpPr txBox="1"/>
            <p:nvPr/>
          </p:nvSpPr>
          <p:spPr>
            <a:xfrm>
              <a:off x="5220072" y="2420888"/>
              <a:ext cx="1571636" cy="298994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pt-BR" sz="1000" b="1" dirty="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rPr>
                <a:t>Praia Ponta da Areia - MA</a:t>
              </a:r>
            </a:p>
          </p:txBody>
        </p:sp>
      </p:grpSp>
      <p:pic>
        <p:nvPicPr>
          <p:cNvPr id="19" name="Picture 20" descr="O:\DN-30_Interno\com3dn-30\Manchas de óleo na costa nordestina\1-FOTOS\31OUT\CPCE\Praia de Pontal de Maceio, Fortim - 05 AgAracati 4 bombeiros civis - LIMPA - 311505POUT 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23" y="1642238"/>
            <a:ext cx="3227851" cy="226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6" descr="O:\DN-30_Interno\com3dn-30\Manchas de óleo na costa nordestina\1-FOTOS\01NOV\CPPB\CPPB - Sul\Barra de Gramame - 4 CPPB - LIMPA - 010520PNOV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1927" y="4112280"/>
            <a:ext cx="3816424" cy="226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023" y="3953752"/>
            <a:ext cx="3227851" cy="2420888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ADB06F36-C2DA-45FC-85DD-3A58F7131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1527" y="5999178"/>
            <a:ext cx="3860800" cy="365125"/>
          </a:xfrm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7">
            <a:extLst>
              <a:ext uri="{FF2B5EF4-FFF2-40B4-BE49-F238E27FC236}">
                <a16:creationId xmlns:a16="http://schemas.microsoft.com/office/drawing/2014/main" xmlns="" id="{F166FA26-C146-480A-A661-2AD32CD1F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F9852-E44F-44BF-B5A4-6FD7A153BCE0}" type="slidenum">
              <a:rPr lang="pt-BR" smtClean="0"/>
              <a:pPr>
                <a:defRPr/>
              </a:pPr>
              <a:t>11</a:t>
            </a:fld>
            <a:endParaRPr lang="pt-BR" dirty="0"/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609600" y="285760"/>
            <a:ext cx="10972800" cy="714375"/>
          </a:xfrm>
          <a:prstGeom prst="rect">
            <a:avLst/>
          </a:prstGeom>
        </p:spPr>
        <p:txBody>
          <a:bodyPr vert="horz" lIns="121861" tIns="60930" rIns="121861" bIns="60930" rtlCol="0" anchor="ctr">
            <a:normAutofit fontScale="90000" lnSpcReduction="10000"/>
          </a:bodyPr>
          <a:lstStyle/>
          <a:p>
            <a:pPr marL="514350" marR="0" lvl="0" indent="-514350" algn="ctr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2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Ações em Curso</a:t>
            </a:r>
          </a:p>
        </p:txBody>
      </p:sp>
      <p:pic>
        <p:nvPicPr>
          <p:cNvPr id="16" name="Imagem 15" descr="morro_de_sao_paulo5.jpeg"/>
          <p:cNvPicPr>
            <a:picLocks noChangeAspect="1"/>
          </p:cNvPicPr>
          <p:nvPr/>
        </p:nvPicPr>
        <p:blipFill>
          <a:blip r:embed="rId7"/>
          <a:srcRect t="5882"/>
          <a:stretch>
            <a:fillRect/>
          </a:stretch>
        </p:blipFill>
        <p:spPr>
          <a:xfrm>
            <a:off x="8429641" y="4071942"/>
            <a:ext cx="3238491" cy="2285992"/>
          </a:xfrm>
          <a:prstGeom prst="rect">
            <a:avLst/>
          </a:prstGeom>
        </p:spPr>
      </p:pic>
      <p:pic>
        <p:nvPicPr>
          <p:cNvPr id="21" name="Imagem 20" descr="praias_de_salvador2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29642" y="1571612"/>
            <a:ext cx="3238522" cy="2428892"/>
          </a:xfrm>
          <a:prstGeom prst="rect">
            <a:avLst/>
          </a:prstGeom>
        </p:spPr>
      </p:pic>
      <p:sp>
        <p:nvSpPr>
          <p:cNvPr id="22" name="Retângulo 21"/>
          <p:cNvSpPr/>
          <p:nvPr/>
        </p:nvSpPr>
        <p:spPr>
          <a:xfrm>
            <a:off x="4157136" y="6550223"/>
            <a:ext cx="38777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913" fontAlgn="auto">
              <a:spcAft>
                <a:spcPts val="0"/>
              </a:spcAft>
              <a:defRPr/>
            </a:pP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https://www.marinha.mil.br/manchasdeoleo</a:t>
            </a:r>
            <a:endParaRPr lang="pt-BR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019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275" y="1840873"/>
            <a:ext cx="5434880" cy="4231341"/>
          </a:xfrm>
          <a:prstGeom prst="rect">
            <a:avLst/>
          </a:prstGeom>
        </p:spPr>
      </p:pic>
      <p:pic>
        <p:nvPicPr>
          <p:cNvPr id="16" name="Imagem 15"/>
          <p:cNvPicPr/>
          <p:nvPr/>
        </p:nvPicPr>
        <p:blipFill rotWithShape="1">
          <a:blip r:embed="rId4"/>
          <a:srcRect l="3334" t="24509" r="3535" b="28882"/>
          <a:stretch/>
        </p:blipFill>
        <p:spPr bwMode="auto">
          <a:xfrm>
            <a:off x="6246179" y="1785926"/>
            <a:ext cx="5214404" cy="4286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4E7E74C-B14E-495D-B216-7352D7776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F9852-E44F-44BF-B5A4-6FD7A153BCE0}" type="slidenum">
              <a:rPr lang="pt-BR" smtClean="0"/>
              <a:pPr>
                <a:defRPr/>
              </a:pPr>
              <a:t>12</a:t>
            </a:fld>
            <a:endParaRPr lang="pt-BR" dirty="0"/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1666847" y="1000116"/>
            <a:ext cx="8922196" cy="46233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51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8910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364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7818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270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719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176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631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350"/>
              </a:spcBef>
              <a:spcAft>
                <a:spcPts val="1350"/>
              </a:spcAft>
              <a:defRPr/>
            </a:pPr>
            <a:r>
              <a:rPr lang="pt-BR" sz="2800" b="1" dirty="0">
                <a:solidFill>
                  <a:schemeClr val="tx1"/>
                </a:solidFill>
              </a:rPr>
              <a:t>Monitoramento </a:t>
            </a:r>
            <a:r>
              <a:rPr lang="pt-BR" sz="2800" b="1" dirty="0" err="1">
                <a:solidFill>
                  <a:schemeClr val="tx1"/>
                </a:solidFill>
              </a:rPr>
              <a:t>satelital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09600" y="285760"/>
            <a:ext cx="10972800" cy="714375"/>
          </a:xfrm>
          <a:prstGeom prst="rect">
            <a:avLst/>
          </a:prstGeom>
        </p:spPr>
        <p:txBody>
          <a:bodyPr vert="horz" lIns="121861" tIns="60930" rIns="121861" bIns="60930" rtlCol="0" anchor="ctr">
            <a:normAutofit fontScale="90000" lnSpcReduction="10000"/>
          </a:bodyPr>
          <a:lstStyle/>
          <a:p>
            <a:pPr marL="514350" marR="0" lvl="0" indent="-514350" algn="ctr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2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Ações em Curso</a:t>
            </a:r>
          </a:p>
        </p:txBody>
      </p:sp>
      <p:sp>
        <p:nvSpPr>
          <p:cNvPr id="8" name="Retângulo 7"/>
          <p:cNvSpPr/>
          <p:nvPr/>
        </p:nvSpPr>
        <p:spPr>
          <a:xfrm>
            <a:off x="4157136" y="6550223"/>
            <a:ext cx="38777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913" fontAlgn="auto">
              <a:spcAft>
                <a:spcPts val="0"/>
              </a:spcAft>
              <a:defRPr/>
            </a:pP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https://www.marinha.mil.br/manchasdeoleo</a:t>
            </a:r>
            <a:endParaRPr lang="pt-BR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586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29915" y="1643050"/>
            <a:ext cx="3609815" cy="265232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652663" y="1643050"/>
            <a:ext cx="1800000" cy="43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9868164" y="1643050"/>
            <a:ext cx="1800000" cy="43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AÉREO</a:t>
            </a:r>
          </a:p>
        </p:txBody>
      </p:sp>
      <p:pic>
        <p:nvPicPr>
          <p:cNvPr id="16" name="Imagem 15" descr="Resultado de imagem para bandeirulha&quot;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508"/>
          <a:stretch/>
        </p:blipFill>
        <p:spPr bwMode="auto">
          <a:xfrm>
            <a:off x="6367703" y="1643050"/>
            <a:ext cx="3429024" cy="23574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831" b="26763"/>
          <a:stretch/>
        </p:blipFill>
        <p:spPr>
          <a:xfrm>
            <a:off x="6367701" y="4000504"/>
            <a:ext cx="3455224" cy="2857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0055" y="4057421"/>
            <a:ext cx="3637255" cy="2816236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CA5D8C94-3256-4698-8B2F-31C6678B6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F9852-E44F-44BF-B5A4-6FD7A153BCE0}" type="slidenum">
              <a:rPr lang="pt-BR" smtClean="0"/>
              <a:pPr>
                <a:defRPr/>
              </a:pPr>
              <a:t>13</a:t>
            </a:fld>
            <a:endParaRPr lang="pt-BR" dirty="0"/>
          </a:p>
        </p:txBody>
      </p:sp>
      <p:sp>
        <p:nvSpPr>
          <p:cNvPr id="19" name="Espaço Reservado para Conteúdo 2"/>
          <p:cNvSpPr txBox="1">
            <a:spLocks/>
          </p:cNvSpPr>
          <p:nvPr/>
        </p:nvSpPr>
        <p:spPr>
          <a:xfrm>
            <a:off x="0" y="1000116"/>
            <a:ext cx="12192000" cy="46233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51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8910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364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7818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270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719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176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631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350"/>
              </a:spcBef>
              <a:spcAft>
                <a:spcPts val="1350"/>
              </a:spcAft>
              <a:defRPr/>
            </a:pPr>
            <a:r>
              <a:rPr lang="pt-BR" sz="2800" b="1" dirty="0">
                <a:solidFill>
                  <a:schemeClr val="tx1"/>
                </a:solidFill>
              </a:rPr>
              <a:t>Monitoramento naval e aéreo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609600" y="285760"/>
            <a:ext cx="10972800" cy="714375"/>
          </a:xfrm>
          <a:prstGeom prst="rect">
            <a:avLst/>
          </a:prstGeom>
        </p:spPr>
        <p:txBody>
          <a:bodyPr vert="horz" lIns="121861" tIns="60930" rIns="121861" bIns="60930" rtlCol="0" anchor="ctr">
            <a:normAutofit fontScale="90000" lnSpcReduction="10000"/>
          </a:bodyPr>
          <a:lstStyle/>
          <a:p>
            <a:pPr marL="514350" marR="0" lvl="0" indent="-514350" algn="ctr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2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Ações em Curso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414579" y="3711366"/>
            <a:ext cx="2095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latin typeface="+mj-lt"/>
              </a:rPr>
              <a:t>34 </a:t>
            </a:r>
            <a:r>
              <a:rPr lang="pt-BR" b="1" dirty="0">
                <a:latin typeface="+mj-lt"/>
              </a:rPr>
              <a:t>NAVIOS</a:t>
            </a:r>
          </a:p>
          <a:p>
            <a:pPr algn="ctr"/>
            <a:r>
              <a:rPr lang="pt-BR" b="1" dirty="0">
                <a:latin typeface="+mj-lt"/>
              </a:rPr>
              <a:t>(MB e </a:t>
            </a:r>
            <a:r>
              <a:rPr lang="pt-BR" b="1" dirty="0" smtClean="0">
                <a:latin typeface="+mj-lt"/>
              </a:rPr>
              <a:t>PETROBRAS)</a:t>
            </a:r>
            <a:endParaRPr lang="pt-BR" dirty="0">
              <a:latin typeface="+mj-lt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9868164" y="2786062"/>
            <a:ext cx="1619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+mj-lt"/>
              </a:rPr>
              <a:t>7 Aviões</a:t>
            </a:r>
          </a:p>
          <a:p>
            <a:pPr algn="ctr"/>
            <a:r>
              <a:rPr lang="pt-BR" b="1" dirty="0">
                <a:latin typeface="+mj-lt"/>
              </a:rPr>
              <a:t>(FAB e IBAMA)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9939603" y="5006004"/>
            <a:ext cx="17145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+mj-lt"/>
              </a:rPr>
              <a:t>7 Helicópteros</a:t>
            </a:r>
          </a:p>
          <a:p>
            <a:pPr algn="ctr"/>
            <a:r>
              <a:rPr lang="pt-BR" b="1" dirty="0">
                <a:latin typeface="+mj-lt"/>
              </a:rPr>
              <a:t>(MB, IBAMA e PETROBRAS)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4157136" y="6550223"/>
            <a:ext cx="38777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913" fontAlgn="auto">
              <a:spcAft>
                <a:spcPts val="0"/>
              </a:spcAft>
              <a:defRPr/>
            </a:pP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https://www.marinha.mil.br/manchasdeoleo</a:t>
            </a:r>
            <a:endParaRPr lang="pt-BR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336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Conteúdo 5" descr="PHOTO-2019-10-28-14-18-56xx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628413" y="1785926"/>
            <a:ext cx="3147435" cy="1989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55857" y="4169369"/>
            <a:ext cx="2976435" cy="223232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7399" y="4169369"/>
            <a:ext cx="3030716" cy="223232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6232" y="1795997"/>
            <a:ext cx="1996053" cy="266140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9755" y="4519719"/>
            <a:ext cx="2559632" cy="191972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55857" y="1795997"/>
            <a:ext cx="2953003" cy="1979464"/>
          </a:xfrm>
          <a:prstGeom prst="rect">
            <a:avLst/>
          </a:prstGeom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xmlns="" id="{F48D9451-2085-44FE-8357-42A80CEDC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15CA9F41-B7B4-4AEA-96C6-E14F6DE6B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F9852-E44F-44BF-B5A4-6FD7A153BCE0}" type="slidenum">
              <a:rPr lang="pt-BR" smtClean="0"/>
              <a:pPr>
                <a:defRPr/>
              </a:pPr>
              <a:t>14</a:t>
            </a:fld>
            <a:endParaRPr lang="pt-BR" dirty="0"/>
          </a:p>
        </p:txBody>
      </p:sp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0" y="1000116"/>
            <a:ext cx="12192000" cy="46233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51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8910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364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7818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270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719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176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631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350"/>
              </a:spcBef>
              <a:spcAft>
                <a:spcPts val="1350"/>
              </a:spcAft>
              <a:defRPr/>
            </a:pPr>
            <a:r>
              <a:rPr lang="pt-BR" sz="2800" b="1" dirty="0">
                <a:solidFill>
                  <a:schemeClr val="tx1"/>
                </a:solidFill>
              </a:rPr>
              <a:t>Limpeza de praias, mangues, estuários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609600" y="285760"/>
            <a:ext cx="10972800" cy="714375"/>
          </a:xfrm>
          <a:prstGeom prst="rect">
            <a:avLst/>
          </a:prstGeom>
        </p:spPr>
        <p:txBody>
          <a:bodyPr vert="horz" lIns="121861" tIns="60930" rIns="121861" bIns="60930" rtlCol="0" anchor="ctr">
            <a:normAutofit fontScale="90000" lnSpcReduction="10000"/>
          </a:bodyPr>
          <a:lstStyle/>
          <a:p>
            <a:pPr marL="514350" marR="0" lvl="0" indent="-514350" algn="ctr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2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Ações em Curso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4157136" y="6550223"/>
            <a:ext cx="38777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913" fontAlgn="auto">
              <a:spcAft>
                <a:spcPts val="0"/>
              </a:spcAft>
              <a:defRPr/>
            </a:pP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https://www.marinha.mil.br/manchasdeoleo</a:t>
            </a:r>
            <a:endParaRPr lang="pt-BR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959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024" y="2010524"/>
            <a:ext cx="5129824" cy="384736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16"/>
          <a:stretch/>
        </p:blipFill>
        <p:spPr>
          <a:xfrm>
            <a:off x="6298758" y="2010524"/>
            <a:ext cx="5226535" cy="3817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54FAD072-302C-4DDF-A3A9-63760BBC5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F9852-E44F-44BF-B5A4-6FD7A153BCE0}" type="slidenum">
              <a:rPr lang="pt-BR" smtClean="0"/>
              <a:pPr>
                <a:defRPr/>
              </a:pPr>
              <a:t>15</a:t>
            </a:fld>
            <a:endParaRPr lang="pt-BR" dirty="0"/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0" y="1000116"/>
            <a:ext cx="12192000" cy="46233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51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8910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364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7818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270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719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176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631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350"/>
              </a:spcBef>
              <a:spcAft>
                <a:spcPts val="1350"/>
              </a:spcAft>
              <a:defRPr/>
            </a:pPr>
            <a:r>
              <a:rPr lang="pt-BR" sz="2800" b="1" dirty="0">
                <a:solidFill>
                  <a:schemeClr val="tx1"/>
                </a:solidFill>
              </a:rPr>
              <a:t>Destinação de resíduos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09600" y="285760"/>
            <a:ext cx="10972800" cy="714375"/>
          </a:xfrm>
          <a:prstGeom prst="rect">
            <a:avLst/>
          </a:prstGeom>
        </p:spPr>
        <p:txBody>
          <a:bodyPr vert="horz" lIns="121861" tIns="60930" rIns="121861" bIns="60930" rtlCol="0" anchor="ctr">
            <a:normAutofit fontScale="90000" lnSpcReduction="10000"/>
          </a:bodyPr>
          <a:lstStyle/>
          <a:p>
            <a:pPr marL="514350" marR="0" lvl="0" indent="-514350" algn="ctr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2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Ações em Curso</a:t>
            </a:r>
          </a:p>
        </p:txBody>
      </p:sp>
      <p:sp>
        <p:nvSpPr>
          <p:cNvPr id="9" name="Retângulo 8"/>
          <p:cNvSpPr/>
          <p:nvPr/>
        </p:nvSpPr>
        <p:spPr>
          <a:xfrm>
            <a:off x="4157136" y="6550223"/>
            <a:ext cx="38777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913" fontAlgn="auto">
              <a:spcAft>
                <a:spcPts val="0"/>
              </a:spcAft>
              <a:defRPr/>
            </a:pP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https://www.marinha.mil.br/manchasdeoleo</a:t>
            </a:r>
            <a:endParaRPr lang="pt-BR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081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4205" y="1535707"/>
            <a:ext cx="3685691" cy="491425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2998" y="1714488"/>
            <a:ext cx="6286543" cy="4714907"/>
          </a:xfrm>
          <a:prstGeom prst="rect">
            <a:avLst/>
          </a:prstGeom>
        </p:spPr>
      </p:pic>
      <p:sp>
        <p:nvSpPr>
          <p:cNvPr id="8" name="Espaço Reservado para Número de Slide 7">
            <a:extLst>
              <a:ext uri="{FF2B5EF4-FFF2-40B4-BE49-F238E27FC236}">
                <a16:creationId xmlns:a16="http://schemas.microsoft.com/office/drawing/2014/main" xmlns="" id="{12D2E8BF-9EC6-4E52-8B1F-3C3E12216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F9852-E44F-44BF-B5A4-6FD7A153BCE0}" type="slidenum">
              <a:rPr lang="pt-BR" smtClean="0"/>
              <a:pPr>
                <a:defRPr/>
              </a:pPr>
              <a:t>16</a:t>
            </a:fld>
            <a:endParaRPr lang="pt-BR" dirty="0"/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0" y="1000116"/>
            <a:ext cx="12192000" cy="46233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51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8910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364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7818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270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719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176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631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350"/>
              </a:spcBef>
              <a:spcAft>
                <a:spcPts val="1350"/>
              </a:spcAft>
              <a:defRPr/>
            </a:pPr>
            <a:r>
              <a:rPr lang="pt-BR" sz="2800" b="1" dirty="0">
                <a:solidFill>
                  <a:schemeClr val="tx1"/>
                </a:solidFill>
              </a:rPr>
              <a:t>Recolhimento e análise de amostras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09600" y="285760"/>
            <a:ext cx="10972800" cy="714375"/>
          </a:xfrm>
          <a:prstGeom prst="rect">
            <a:avLst/>
          </a:prstGeom>
        </p:spPr>
        <p:txBody>
          <a:bodyPr vert="horz" lIns="121861" tIns="60930" rIns="121861" bIns="60930" rtlCol="0" anchor="ctr">
            <a:normAutofit fontScale="90000" lnSpcReduction="10000"/>
          </a:bodyPr>
          <a:lstStyle/>
          <a:p>
            <a:pPr marL="514350" marR="0" lvl="0" indent="-514350" algn="ctr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2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Ações em Curso</a:t>
            </a:r>
          </a:p>
        </p:txBody>
      </p:sp>
      <p:sp>
        <p:nvSpPr>
          <p:cNvPr id="9" name="Retângulo 8"/>
          <p:cNvSpPr/>
          <p:nvPr/>
        </p:nvSpPr>
        <p:spPr>
          <a:xfrm>
            <a:off x="4157136" y="6550223"/>
            <a:ext cx="38777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913" fontAlgn="auto">
              <a:spcAft>
                <a:spcPts val="0"/>
              </a:spcAft>
              <a:defRPr/>
            </a:pP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https://www.marinha.mil.br/manchasdeoleo</a:t>
            </a:r>
            <a:endParaRPr lang="pt-BR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177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B1D08485-BAD8-4D27-8C0D-A88A44E82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F9852-E44F-44BF-B5A4-6FD7A153BCE0}" type="slidenum">
              <a:rPr lang="pt-BR" smtClean="0"/>
              <a:pPr>
                <a:defRPr/>
              </a:pPr>
              <a:t>17</a:t>
            </a:fld>
            <a:endParaRPr lang="pt-BR" dirty="0"/>
          </a:p>
        </p:txBody>
      </p:sp>
      <p:sp>
        <p:nvSpPr>
          <p:cNvPr id="13" name="Espaço Reservado para Conteúdo 2"/>
          <p:cNvSpPr txBox="1">
            <a:spLocks/>
          </p:cNvSpPr>
          <p:nvPr/>
        </p:nvSpPr>
        <p:spPr>
          <a:xfrm>
            <a:off x="0" y="1000116"/>
            <a:ext cx="12192000" cy="46233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51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8910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364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7818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270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719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176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631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350"/>
              </a:spcBef>
              <a:spcAft>
                <a:spcPts val="1350"/>
              </a:spcAft>
              <a:defRPr/>
            </a:pPr>
            <a:r>
              <a:rPr lang="pt-BR" sz="2800" b="1" dirty="0">
                <a:solidFill>
                  <a:schemeClr val="tx1"/>
                </a:solidFill>
              </a:rPr>
              <a:t>Intercâmbio de informações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609600" y="285760"/>
            <a:ext cx="10972800" cy="714375"/>
          </a:xfrm>
          <a:prstGeom prst="rect">
            <a:avLst/>
          </a:prstGeom>
        </p:spPr>
        <p:txBody>
          <a:bodyPr vert="horz" lIns="121861" tIns="60930" rIns="121861" bIns="60930" rtlCol="0" anchor="ctr">
            <a:normAutofit fontScale="90000" lnSpcReduction="10000"/>
          </a:bodyPr>
          <a:lstStyle/>
          <a:p>
            <a:pPr marL="514350" marR="0" lvl="0" indent="-514350" algn="ctr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2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Ações em Curso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xmlns="" id="{47BD85DA-5D1F-43D4-9583-2C7C1C3849FA}"/>
              </a:ext>
            </a:extLst>
          </p:cNvPr>
          <p:cNvGrpSpPr/>
          <p:nvPr/>
        </p:nvGrpSpPr>
        <p:grpSpPr>
          <a:xfrm>
            <a:off x="1377671" y="1442173"/>
            <a:ext cx="9436658" cy="5415827"/>
            <a:chOff x="1099686" y="1442174"/>
            <a:chExt cx="9436658" cy="5415827"/>
          </a:xfrm>
        </p:grpSpPr>
        <p:pic>
          <p:nvPicPr>
            <p:cNvPr id="4" name="Imagem 3"/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856344" y="1442174"/>
              <a:ext cx="4680000" cy="2818800"/>
            </a:xfrm>
            <a:prstGeom prst="rect">
              <a:avLst/>
            </a:prstGeom>
          </p:spPr>
        </p:pic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08137" y="1442174"/>
              <a:ext cx="4680000" cy="2818636"/>
            </a:xfrm>
            <a:prstGeom prst="rect">
              <a:avLst/>
            </a:prstGeom>
          </p:spPr>
        </p:pic>
        <p:pic>
          <p:nvPicPr>
            <p:cNvPr id="5" name="Imagem 4" descr="Pessoas sentadas em uma sala&#10;&#10;Descrição gerada automaticamente">
              <a:extLst>
                <a:ext uri="{FF2B5EF4-FFF2-40B4-BE49-F238E27FC236}">
                  <a16:creationId xmlns:a16="http://schemas.microsoft.com/office/drawing/2014/main" xmlns="" id="{111B44BB-7599-47FE-B070-2E90BCE75A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4657"/>
            <a:stretch/>
          </p:blipFill>
          <p:spPr>
            <a:xfrm>
              <a:off x="5847893" y="4344600"/>
              <a:ext cx="4680000" cy="2513400"/>
            </a:xfrm>
            <a:prstGeom prst="rect">
              <a:avLst/>
            </a:prstGeom>
          </p:spPr>
        </p:pic>
        <p:pic>
          <p:nvPicPr>
            <p:cNvPr id="8" name="Imagem 7" descr="Grupo de pessoas sentadas ao redor de um computador&#10;&#10;Descrição gerada automaticamente">
              <a:extLst>
                <a:ext uri="{FF2B5EF4-FFF2-40B4-BE49-F238E27FC236}">
                  <a16:creationId xmlns:a16="http://schemas.microsoft.com/office/drawing/2014/main" xmlns="" id="{A80FBB07-4B54-4C87-877B-9C57C5567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800" b="9642"/>
            <a:stretch/>
          </p:blipFill>
          <p:spPr>
            <a:xfrm>
              <a:off x="1099686" y="4344600"/>
              <a:ext cx="4680000" cy="2513401"/>
            </a:xfrm>
            <a:prstGeom prst="rect">
              <a:avLst/>
            </a:prstGeom>
          </p:spPr>
        </p:pic>
      </p:grpSp>
      <p:sp>
        <p:nvSpPr>
          <p:cNvPr id="11" name="Retângulo 10"/>
          <p:cNvSpPr/>
          <p:nvPr/>
        </p:nvSpPr>
        <p:spPr>
          <a:xfrm>
            <a:off x="4157136" y="6550223"/>
            <a:ext cx="38777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913" fontAlgn="auto">
              <a:spcAft>
                <a:spcPts val="0"/>
              </a:spcAft>
              <a:defRPr/>
            </a:pP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https://www.marinha.mil.br/manchasdeoleo</a:t>
            </a:r>
            <a:endParaRPr lang="pt-BR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485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EME\AppData\Local\Temp\PHOTO-2019-11-16-12-07-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0781" y="0"/>
            <a:ext cx="9710443" cy="6858000"/>
          </a:xfrm>
          <a:prstGeom prst="rect">
            <a:avLst/>
          </a:prstGeom>
          <a:noFill/>
        </p:spPr>
      </p:pic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6CF04-FDAE-4769-9A4B-6AEAB336980B}" type="slidenum">
              <a:rPr lang="pt-BR" smtClean="0"/>
              <a:pPr>
                <a:defRPr/>
              </a:pPr>
              <a:t>18</a:t>
            </a:fld>
            <a:endParaRPr lang="pt-BR"/>
          </a:p>
        </p:txBody>
      </p:sp>
      <p:cxnSp>
        <p:nvCxnSpPr>
          <p:cNvPr id="9" name="Conector reto 8"/>
          <p:cNvCxnSpPr/>
          <p:nvPr/>
        </p:nvCxnSpPr>
        <p:spPr>
          <a:xfrm flipV="1">
            <a:off x="6738941" y="1928802"/>
            <a:ext cx="500067" cy="214314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 flipV="1">
            <a:off x="8120083" y="1000108"/>
            <a:ext cx="1333504" cy="571502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ângulo de cantos arredondados 16"/>
          <p:cNvSpPr/>
          <p:nvPr/>
        </p:nvSpPr>
        <p:spPr>
          <a:xfrm>
            <a:off x="9382149" y="514328"/>
            <a:ext cx="2500331" cy="1000132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Prof. Dr. Paulo </a:t>
            </a:r>
            <a:r>
              <a:rPr lang="en-US" sz="2000" b="1" dirty="0" err="1" smtClean="0"/>
              <a:t>Nobre</a:t>
            </a:r>
            <a:r>
              <a:rPr lang="en-US" sz="2000" b="1" dirty="0" smtClean="0"/>
              <a:t> </a:t>
            </a:r>
          </a:p>
          <a:p>
            <a:pPr algn="ctr"/>
            <a:r>
              <a:rPr lang="en-US" sz="2000" b="1" dirty="0" smtClean="0"/>
              <a:t>(INPE)</a:t>
            </a:r>
            <a:endParaRPr lang="pt-BR" sz="2000" b="1" dirty="0"/>
          </a:p>
        </p:txBody>
      </p:sp>
      <p:cxnSp>
        <p:nvCxnSpPr>
          <p:cNvPr id="18" name="Conector reto 17"/>
          <p:cNvCxnSpPr/>
          <p:nvPr/>
        </p:nvCxnSpPr>
        <p:spPr>
          <a:xfrm>
            <a:off x="4210039" y="3300412"/>
            <a:ext cx="428628" cy="214314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>
            <a:off x="2181202" y="2228842"/>
            <a:ext cx="1214447" cy="642942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ângulo de cantos arredondados 24"/>
          <p:cNvSpPr/>
          <p:nvPr/>
        </p:nvSpPr>
        <p:spPr>
          <a:xfrm>
            <a:off x="252374" y="2000240"/>
            <a:ext cx="2414607" cy="1000132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Prof. Dr. </a:t>
            </a:r>
            <a:r>
              <a:rPr lang="en-US" sz="2000" b="1" dirty="0" err="1" smtClean="0"/>
              <a:t>Jailson</a:t>
            </a:r>
            <a:r>
              <a:rPr lang="en-US" sz="2000" b="1" dirty="0" smtClean="0"/>
              <a:t> de Andrade</a:t>
            </a:r>
          </a:p>
          <a:p>
            <a:pPr algn="ctr"/>
            <a:r>
              <a:rPr lang="en-US" sz="2000" b="1" dirty="0" smtClean="0"/>
              <a:t>(UFBA)</a:t>
            </a:r>
            <a:endParaRPr lang="pt-BR" sz="2000" b="1" dirty="0"/>
          </a:p>
        </p:txBody>
      </p:sp>
      <p:cxnSp>
        <p:nvCxnSpPr>
          <p:cNvPr id="26" name="Conector reto 25"/>
          <p:cNvCxnSpPr/>
          <p:nvPr/>
        </p:nvCxnSpPr>
        <p:spPr>
          <a:xfrm flipV="1">
            <a:off x="7453321" y="3143248"/>
            <a:ext cx="500067" cy="257178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>
            <a:endCxn id="30" idx="1"/>
          </p:cNvCxnSpPr>
          <p:nvPr/>
        </p:nvCxnSpPr>
        <p:spPr>
          <a:xfrm flipV="1">
            <a:off x="8739207" y="2428868"/>
            <a:ext cx="714380" cy="35719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de cantos arredondados 29"/>
          <p:cNvSpPr/>
          <p:nvPr/>
        </p:nvSpPr>
        <p:spPr>
          <a:xfrm>
            <a:off x="9453590" y="1928802"/>
            <a:ext cx="2414607" cy="1000132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Prof. Dr. Peter May</a:t>
            </a:r>
          </a:p>
          <a:p>
            <a:pPr algn="ctr"/>
            <a:r>
              <a:rPr lang="en-US" sz="2000" b="1" dirty="0" smtClean="0"/>
              <a:t>(UFRRJ)</a:t>
            </a:r>
            <a:endParaRPr lang="pt-BR" sz="2000" b="1" dirty="0"/>
          </a:p>
        </p:txBody>
      </p:sp>
      <p:cxnSp>
        <p:nvCxnSpPr>
          <p:cNvPr id="31" name="Conector reto 30"/>
          <p:cNvCxnSpPr>
            <a:endCxn id="33" idx="1"/>
          </p:cNvCxnSpPr>
          <p:nvPr/>
        </p:nvCxnSpPr>
        <p:spPr>
          <a:xfrm flipV="1">
            <a:off x="8767785" y="4000480"/>
            <a:ext cx="542927" cy="2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tângulo de cantos arredondados 32"/>
          <p:cNvSpPr/>
          <p:nvPr/>
        </p:nvSpPr>
        <p:spPr>
          <a:xfrm>
            <a:off x="9310710" y="3500414"/>
            <a:ext cx="2414607" cy="100013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Prof. </a:t>
            </a:r>
            <a:r>
              <a:rPr lang="en-US" sz="2000" b="1" dirty="0" err="1" smtClean="0"/>
              <a:t>Dra</a:t>
            </a:r>
            <a:r>
              <a:rPr lang="en-US" sz="2000" b="1" dirty="0" smtClean="0"/>
              <a:t>. Beatrice </a:t>
            </a:r>
            <a:r>
              <a:rPr lang="en-US" sz="2000" b="1" dirty="0" err="1" smtClean="0"/>
              <a:t>Padovani</a:t>
            </a:r>
            <a:r>
              <a:rPr lang="en-US" sz="2000" b="1" dirty="0" smtClean="0"/>
              <a:t> </a:t>
            </a:r>
          </a:p>
          <a:p>
            <a:pPr algn="ctr"/>
            <a:r>
              <a:rPr lang="en-US" sz="2000" b="1" dirty="0" smtClean="0"/>
              <a:t>(UFPE)</a:t>
            </a:r>
            <a:endParaRPr lang="pt-BR" sz="2000" b="1" dirty="0"/>
          </a:p>
        </p:txBody>
      </p:sp>
      <p:cxnSp>
        <p:nvCxnSpPr>
          <p:cNvPr id="34" name="Conector reto 33"/>
          <p:cNvCxnSpPr/>
          <p:nvPr/>
        </p:nvCxnSpPr>
        <p:spPr>
          <a:xfrm>
            <a:off x="7539045" y="5738826"/>
            <a:ext cx="719139" cy="476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tângulo de cantos arredondados 34"/>
          <p:cNvSpPr/>
          <p:nvPr/>
        </p:nvSpPr>
        <p:spPr>
          <a:xfrm>
            <a:off x="8282001" y="5214950"/>
            <a:ext cx="2886099" cy="1028708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Prof. </a:t>
            </a:r>
            <a:r>
              <a:rPr lang="en-US" sz="2000" b="1" dirty="0" err="1" smtClean="0"/>
              <a:t>Dra</a:t>
            </a:r>
            <a:r>
              <a:rPr lang="en-US" sz="2000" b="1" dirty="0" smtClean="0"/>
              <a:t>. </a:t>
            </a:r>
            <a:r>
              <a:rPr lang="en-US" sz="2000" b="1" dirty="0" err="1" smtClean="0"/>
              <a:t>Cecília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Amaral</a:t>
            </a:r>
            <a:endParaRPr lang="en-US" sz="2000" b="1" dirty="0" smtClean="0"/>
          </a:p>
          <a:p>
            <a:pPr algn="ctr"/>
            <a:r>
              <a:rPr lang="en-US" sz="2000" b="1" dirty="0" smtClean="0"/>
              <a:t>(UNICAMP)</a:t>
            </a:r>
            <a:endParaRPr lang="pt-BR" sz="2000" b="1" dirty="0"/>
          </a:p>
        </p:txBody>
      </p:sp>
      <p:cxnSp>
        <p:nvCxnSpPr>
          <p:cNvPr id="36" name="Conector reto 35"/>
          <p:cNvCxnSpPr/>
          <p:nvPr/>
        </p:nvCxnSpPr>
        <p:spPr>
          <a:xfrm>
            <a:off x="3881421" y="5710252"/>
            <a:ext cx="719139" cy="4764"/>
          </a:xfrm>
          <a:prstGeom prst="line">
            <a:avLst/>
          </a:prstGeom>
          <a:ln w="28575">
            <a:solidFill>
              <a:srgbClr val="F878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tângulo de cantos arredondados 36"/>
          <p:cNvSpPr/>
          <p:nvPr/>
        </p:nvSpPr>
        <p:spPr>
          <a:xfrm>
            <a:off x="1452534" y="5214950"/>
            <a:ext cx="2414607" cy="1000132"/>
          </a:xfrm>
          <a:prstGeom prst="roundRect">
            <a:avLst/>
          </a:prstGeom>
          <a:solidFill>
            <a:srgbClr val="F8780E"/>
          </a:solidFill>
          <a:ln>
            <a:solidFill>
              <a:srgbClr val="F878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Dr. XX</a:t>
            </a:r>
          </a:p>
          <a:p>
            <a:pPr algn="ctr"/>
            <a:r>
              <a:rPr lang="en-US" sz="2000" b="1" dirty="0" smtClean="0"/>
              <a:t>(XX)</a:t>
            </a:r>
            <a:endParaRPr lang="pt-BR" sz="2000" b="1" dirty="0" smtClean="0"/>
          </a:p>
          <a:p>
            <a:pPr algn="ctr"/>
            <a:r>
              <a:rPr lang="en-US" sz="2000" b="1" dirty="0" smtClean="0"/>
              <a:t>XX  </a:t>
            </a:r>
            <a:r>
              <a:rPr lang="en-US" sz="2000" b="1" dirty="0" err="1" smtClean="0"/>
              <a:t>Pesquisadores</a:t>
            </a:r>
            <a:endParaRPr lang="pt-BR" sz="2000" b="1" dirty="0"/>
          </a:p>
        </p:txBody>
      </p:sp>
      <p:cxnSp>
        <p:nvCxnSpPr>
          <p:cNvPr id="48" name="Conector reto 47"/>
          <p:cNvCxnSpPr/>
          <p:nvPr/>
        </p:nvCxnSpPr>
        <p:spPr>
          <a:xfrm>
            <a:off x="3881421" y="5715016"/>
            <a:ext cx="719139" cy="4764"/>
          </a:xfrm>
          <a:prstGeom prst="line">
            <a:avLst/>
          </a:prstGeom>
          <a:ln w="28575">
            <a:solidFill>
              <a:srgbClr val="F46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tângulo de cantos arredondados 48"/>
          <p:cNvSpPr/>
          <p:nvPr/>
        </p:nvSpPr>
        <p:spPr>
          <a:xfrm>
            <a:off x="1238216" y="5219714"/>
            <a:ext cx="2628920" cy="1000132"/>
          </a:xfrm>
          <a:prstGeom prst="roundRect">
            <a:avLst/>
          </a:prstGeom>
          <a:solidFill>
            <a:srgbClr val="F46812"/>
          </a:solidFill>
          <a:ln>
            <a:solidFill>
              <a:srgbClr val="F46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Prof. </a:t>
            </a:r>
            <a:r>
              <a:rPr lang="en-US" sz="2000" b="1" dirty="0" err="1" smtClean="0"/>
              <a:t>Dra</a:t>
            </a:r>
            <a:r>
              <a:rPr lang="en-US" sz="2000" b="1" dirty="0" smtClean="0"/>
              <a:t>. </a:t>
            </a:r>
            <a:r>
              <a:rPr lang="en-US" sz="2000" b="1" dirty="0" err="1" smtClean="0"/>
              <a:t>Yara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Novelli</a:t>
            </a:r>
            <a:endParaRPr lang="en-US" sz="2000" b="1" dirty="0" smtClean="0"/>
          </a:p>
          <a:p>
            <a:pPr algn="ctr"/>
            <a:r>
              <a:rPr lang="en-US" sz="2000" b="1" dirty="0" smtClean="0"/>
              <a:t>(USP)</a:t>
            </a:r>
            <a:endParaRPr lang="pt-BR" sz="2000" b="1" dirty="0"/>
          </a:p>
        </p:txBody>
      </p:sp>
      <p:cxnSp>
        <p:nvCxnSpPr>
          <p:cNvPr id="50" name="Conector reto 49"/>
          <p:cNvCxnSpPr/>
          <p:nvPr/>
        </p:nvCxnSpPr>
        <p:spPr>
          <a:xfrm>
            <a:off x="2881291" y="4071942"/>
            <a:ext cx="542928" cy="1588"/>
          </a:xfrm>
          <a:prstGeom prst="line">
            <a:avLst/>
          </a:prstGeom>
          <a:ln w="28575">
            <a:solidFill>
              <a:srgbClr val="F7BA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tângulo de cantos arredondados 50"/>
          <p:cNvSpPr/>
          <p:nvPr/>
        </p:nvSpPr>
        <p:spPr>
          <a:xfrm>
            <a:off x="166645" y="3571876"/>
            <a:ext cx="2786083" cy="1000132"/>
          </a:xfrm>
          <a:prstGeom prst="roundRect">
            <a:avLst/>
          </a:prstGeom>
          <a:solidFill>
            <a:srgbClr val="F7BA0F"/>
          </a:solidFill>
          <a:ln>
            <a:solidFill>
              <a:srgbClr val="FBD9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Prof. Dr. </a:t>
            </a:r>
            <a:r>
              <a:rPr lang="en-US" sz="2000" b="1" dirty="0" err="1" smtClean="0">
                <a:solidFill>
                  <a:schemeClr val="tx1"/>
                </a:solidFill>
              </a:rPr>
              <a:t>Adalto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Bianchini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(FURG)</a:t>
            </a: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80" name="Retângulo de cantos arredondados 79"/>
          <p:cNvSpPr/>
          <p:nvPr/>
        </p:nvSpPr>
        <p:spPr>
          <a:xfrm>
            <a:off x="238085" y="214290"/>
            <a:ext cx="3700491" cy="10001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Coordenação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Científica</a:t>
            </a:r>
            <a:r>
              <a:rPr lang="en-US" sz="2000" b="1" dirty="0" smtClean="0">
                <a:solidFill>
                  <a:schemeClr val="tx1"/>
                </a:solidFill>
              </a:rPr>
              <a:t> do GAA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Prof. Dr. Ricardo </a:t>
            </a:r>
            <a:r>
              <a:rPr lang="en-US" sz="2000" b="1" dirty="0" err="1" smtClean="0">
                <a:solidFill>
                  <a:schemeClr val="tx1"/>
                </a:solidFill>
              </a:rPr>
              <a:t>Coutinho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(IEAPM)</a:t>
            </a:r>
            <a:endParaRPr lang="pt-BR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upo 48"/>
          <p:cNvGrpSpPr/>
          <p:nvPr/>
        </p:nvGrpSpPr>
        <p:grpSpPr>
          <a:xfrm>
            <a:off x="10372590" y="2179400"/>
            <a:ext cx="1224136" cy="1463914"/>
            <a:chOff x="9739338" y="2179400"/>
            <a:chExt cx="1224136" cy="1463914"/>
          </a:xfrm>
        </p:grpSpPr>
        <p:sp>
          <p:nvSpPr>
            <p:cNvPr id="18" name="CaixaDeTexto 17"/>
            <p:cNvSpPr txBox="1"/>
            <p:nvPr/>
          </p:nvSpPr>
          <p:spPr>
            <a:xfrm>
              <a:off x="9811353" y="2179400"/>
              <a:ext cx="1098263" cy="430887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2200" b="1" dirty="0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ICMBio</a:t>
              </a:r>
            </a:p>
          </p:txBody>
        </p:sp>
        <p:cxnSp>
          <p:nvCxnSpPr>
            <p:cNvPr id="29" name="Conector reto 28"/>
            <p:cNvCxnSpPr/>
            <p:nvPr/>
          </p:nvCxnSpPr>
          <p:spPr>
            <a:xfrm rot="5400000">
              <a:off x="10286942" y="2762158"/>
              <a:ext cx="190679" cy="1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luxograma: Processo Alternativo 29"/>
            <p:cNvSpPr/>
            <p:nvPr/>
          </p:nvSpPr>
          <p:spPr>
            <a:xfrm>
              <a:off x="9739338" y="2923234"/>
              <a:ext cx="1224136" cy="720080"/>
            </a:xfrm>
            <a:prstGeom prst="flowChartAlternateProcess">
              <a:avLst/>
            </a:prstGeom>
            <a:solidFill>
              <a:srgbClr val="000099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 smtClean="0"/>
                <a:t>100</a:t>
              </a:r>
              <a:endParaRPr lang="pt-BR" sz="2400" b="1" dirty="0"/>
            </a:p>
          </p:txBody>
        </p:sp>
      </p:grpSp>
      <p:sp>
        <p:nvSpPr>
          <p:cNvPr id="37" name="Fluxograma: Processo Alternativo 36"/>
          <p:cNvSpPr/>
          <p:nvPr/>
        </p:nvSpPr>
        <p:spPr>
          <a:xfrm>
            <a:off x="4590467" y="5429265"/>
            <a:ext cx="3011067" cy="434814"/>
          </a:xfrm>
          <a:prstGeom prst="flowChartAlternateProcess">
            <a:avLst/>
          </a:prstGeom>
          <a:solidFill>
            <a:srgbClr val="000099"/>
          </a:solidFill>
          <a:ln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TOTAL: 16.550</a:t>
            </a:r>
            <a:endParaRPr lang="pt-BR" sz="2400" b="1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E3C824D-60E3-414A-B7C1-3B6A8FB0F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F9852-E44F-44BF-B5A4-6FD7A153BCE0}" type="slidenum">
              <a:rPr lang="pt-BR" smtClean="0"/>
              <a:pPr>
                <a:defRPr/>
              </a:pPr>
              <a:t>19</a:t>
            </a:fld>
            <a:endParaRPr lang="pt-BR" dirty="0"/>
          </a:p>
        </p:txBody>
      </p:sp>
      <p:sp>
        <p:nvSpPr>
          <p:cNvPr id="33" name="Espaço Reservado para Conteúdo 2"/>
          <p:cNvSpPr txBox="1">
            <a:spLocks/>
          </p:cNvSpPr>
          <p:nvPr/>
        </p:nvSpPr>
        <p:spPr>
          <a:xfrm>
            <a:off x="0" y="1000116"/>
            <a:ext cx="12192000" cy="46233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51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8910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364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7818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270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719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176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631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350"/>
              </a:spcBef>
              <a:spcAft>
                <a:spcPts val="1350"/>
              </a:spcAft>
              <a:defRPr/>
            </a:pPr>
            <a:r>
              <a:rPr lang="pt-BR" sz="2800" b="1" dirty="0" smtClean="0">
                <a:solidFill>
                  <a:schemeClr val="tx1"/>
                </a:solidFill>
              </a:rPr>
              <a:t>Meios e Efetivos 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34" name="Título 1"/>
          <p:cNvSpPr txBox="1">
            <a:spLocks/>
          </p:cNvSpPr>
          <p:nvPr/>
        </p:nvSpPr>
        <p:spPr>
          <a:xfrm>
            <a:off x="609600" y="285760"/>
            <a:ext cx="10972800" cy="714375"/>
          </a:xfrm>
          <a:prstGeom prst="rect">
            <a:avLst/>
          </a:prstGeom>
        </p:spPr>
        <p:txBody>
          <a:bodyPr vert="horz" lIns="121861" tIns="60930" rIns="121861" bIns="60930" rtlCol="0" anchor="ctr">
            <a:normAutofit fontScale="90000" lnSpcReduction="10000"/>
          </a:bodyPr>
          <a:lstStyle/>
          <a:p>
            <a:pPr marL="514350" marR="0" lvl="0" indent="-514350" algn="ctr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2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Ações em Curso</a:t>
            </a:r>
          </a:p>
        </p:txBody>
      </p:sp>
      <p:sp>
        <p:nvSpPr>
          <p:cNvPr id="35" name="CaixaDeTexto 34"/>
          <p:cNvSpPr txBox="1"/>
          <p:nvPr/>
        </p:nvSpPr>
        <p:spPr>
          <a:xfrm>
            <a:off x="595274" y="2165561"/>
            <a:ext cx="1571636" cy="430887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Defesa Civil</a:t>
            </a:r>
          </a:p>
        </p:txBody>
      </p:sp>
      <p:sp>
        <p:nvSpPr>
          <p:cNvPr id="36" name="Retângulo 35"/>
          <p:cNvSpPr/>
          <p:nvPr/>
        </p:nvSpPr>
        <p:spPr>
          <a:xfrm>
            <a:off x="4157136" y="6550223"/>
            <a:ext cx="38777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913" fontAlgn="auto">
              <a:spcAft>
                <a:spcPts val="0"/>
              </a:spcAft>
              <a:defRPr/>
            </a:pP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https://www.marinha.mil.br/manchasdeoleo</a:t>
            </a:r>
            <a:endParaRPr lang="pt-BR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47" name="Grupo 46"/>
          <p:cNvGrpSpPr/>
          <p:nvPr/>
        </p:nvGrpSpPr>
        <p:grpSpPr>
          <a:xfrm>
            <a:off x="5024430" y="1571612"/>
            <a:ext cx="1500198" cy="2071702"/>
            <a:chOff x="6167438" y="1571612"/>
            <a:chExt cx="1500198" cy="2071702"/>
          </a:xfrm>
        </p:grpSpPr>
        <p:sp>
          <p:nvSpPr>
            <p:cNvPr id="16" name="CaixaDeTexto 15"/>
            <p:cNvSpPr txBox="1"/>
            <p:nvPr/>
          </p:nvSpPr>
          <p:spPr>
            <a:xfrm>
              <a:off x="6420822" y="2175499"/>
              <a:ext cx="1008112" cy="430887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2200" b="1" dirty="0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MB</a:t>
              </a:r>
            </a:p>
          </p:txBody>
        </p:sp>
        <p:cxnSp>
          <p:nvCxnSpPr>
            <p:cNvPr id="27" name="Conector reto 26"/>
            <p:cNvCxnSpPr/>
            <p:nvPr/>
          </p:nvCxnSpPr>
          <p:spPr>
            <a:xfrm>
              <a:off x="6953256" y="2666818"/>
              <a:ext cx="1965" cy="180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luxograma: Processo Alternativo 27"/>
            <p:cNvSpPr/>
            <p:nvPr/>
          </p:nvSpPr>
          <p:spPr>
            <a:xfrm>
              <a:off x="6310314" y="2923234"/>
              <a:ext cx="1224136" cy="720080"/>
            </a:xfrm>
            <a:prstGeom prst="flowChartAlternateProcess">
              <a:avLst/>
            </a:prstGeom>
            <a:solidFill>
              <a:srgbClr val="000099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 smtClean="0"/>
                <a:t>5.200</a:t>
              </a:r>
              <a:endParaRPr lang="pt-BR" sz="2400" b="1" dirty="0"/>
            </a:p>
          </p:txBody>
        </p:sp>
        <p:sp>
          <p:nvSpPr>
            <p:cNvPr id="39" name="CaixaDeTexto 38"/>
            <p:cNvSpPr txBox="1"/>
            <p:nvPr/>
          </p:nvSpPr>
          <p:spPr>
            <a:xfrm>
              <a:off x="6167438" y="1571612"/>
              <a:ext cx="15001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 smtClean="0">
                  <a:solidFill>
                    <a:srgbClr val="002060"/>
                  </a:solidFill>
                </a:rPr>
                <a:t>30 navios</a:t>
              </a:r>
            </a:p>
            <a:p>
              <a:pPr algn="ctr"/>
              <a:r>
                <a:rPr lang="pt-BR" sz="1600" b="1" dirty="0" smtClean="0">
                  <a:solidFill>
                    <a:srgbClr val="002060"/>
                  </a:solidFill>
                </a:rPr>
                <a:t>16 aeronaves</a:t>
              </a:r>
              <a:endParaRPr lang="pt-BR" sz="1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8" name="Grupo 47"/>
          <p:cNvGrpSpPr/>
          <p:nvPr/>
        </p:nvGrpSpPr>
        <p:grpSpPr>
          <a:xfrm>
            <a:off x="8167702" y="1571612"/>
            <a:ext cx="1904783" cy="3429024"/>
            <a:chOff x="7667636" y="1571612"/>
            <a:chExt cx="1904783" cy="3429024"/>
          </a:xfrm>
        </p:grpSpPr>
        <p:sp>
          <p:nvSpPr>
            <p:cNvPr id="17" name="CaixaDeTexto 16"/>
            <p:cNvSpPr txBox="1"/>
            <p:nvPr/>
          </p:nvSpPr>
          <p:spPr>
            <a:xfrm>
              <a:off x="7667636" y="2179400"/>
              <a:ext cx="1904783" cy="430887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2200" b="1" dirty="0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PETROBRAS</a:t>
              </a:r>
            </a:p>
          </p:txBody>
        </p:sp>
        <p:cxnSp>
          <p:nvCxnSpPr>
            <p:cNvPr id="31" name="Conector reto 30"/>
            <p:cNvCxnSpPr/>
            <p:nvPr/>
          </p:nvCxnSpPr>
          <p:spPr>
            <a:xfrm rot="5400000">
              <a:off x="7838354" y="3421644"/>
              <a:ext cx="1512802" cy="3151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Fluxograma: Processo Alternativo 31"/>
            <p:cNvSpPr/>
            <p:nvPr/>
          </p:nvSpPr>
          <p:spPr>
            <a:xfrm>
              <a:off x="8017111" y="4280556"/>
              <a:ext cx="1224136" cy="720080"/>
            </a:xfrm>
            <a:prstGeom prst="flowChartAlternateProcess">
              <a:avLst/>
            </a:prstGeom>
            <a:solidFill>
              <a:srgbClr val="000099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 smtClean="0"/>
                <a:t>440</a:t>
              </a:r>
              <a:endParaRPr lang="pt-BR" sz="2400" b="1" dirty="0"/>
            </a:p>
          </p:txBody>
        </p:sp>
        <p:sp>
          <p:nvSpPr>
            <p:cNvPr id="40" name="CaixaDeTexto 39"/>
            <p:cNvSpPr txBox="1"/>
            <p:nvPr/>
          </p:nvSpPr>
          <p:spPr>
            <a:xfrm>
              <a:off x="7810512" y="1571612"/>
              <a:ext cx="15001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 smtClean="0">
                  <a:solidFill>
                    <a:srgbClr val="002060"/>
                  </a:solidFill>
                </a:rPr>
                <a:t>4 navios</a:t>
              </a:r>
            </a:p>
            <a:p>
              <a:pPr algn="ctr"/>
              <a:r>
                <a:rPr lang="pt-BR" sz="1600" b="1" dirty="0" smtClean="0">
                  <a:solidFill>
                    <a:srgbClr val="002060"/>
                  </a:solidFill>
                </a:rPr>
                <a:t>2 aeronaves</a:t>
              </a:r>
              <a:endParaRPr lang="pt-BR" sz="1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5" name="Grupo 44"/>
          <p:cNvGrpSpPr/>
          <p:nvPr/>
        </p:nvGrpSpPr>
        <p:grpSpPr>
          <a:xfrm>
            <a:off x="3595670" y="1787055"/>
            <a:ext cx="1500198" cy="1856259"/>
            <a:chOff x="3595670" y="1787055"/>
            <a:chExt cx="1500198" cy="1856259"/>
          </a:xfrm>
        </p:grpSpPr>
        <p:sp>
          <p:nvSpPr>
            <p:cNvPr id="13" name="CaixaDeTexto 12"/>
            <p:cNvSpPr txBox="1"/>
            <p:nvPr/>
          </p:nvSpPr>
          <p:spPr>
            <a:xfrm>
              <a:off x="3832337" y="2165819"/>
              <a:ext cx="1008112" cy="430887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2200" b="1" dirty="0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FAB</a:t>
              </a:r>
            </a:p>
          </p:txBody>
        </p:sp>
        <p:cxnSp>
          <p:nvCxnSpPr>
            <p:cNvPr id="20" name="Conector reto 19"/>
            <p:cNvCxnSpPr/>
            <p:nvPr/>
          </p:nvCxnSpPr>
          <p:spPr>
            <a:xfrm>
              <a:off x="4324804" y="2666818"/>
              <a:ext cx="1965" cy="180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luxograma: Processo Alternativo 20"/>
            <p:cNvSpPr/>
            <p:nvPr/>
          </p:nvSpPr>
          <p:spPr>
            <a:xfrm>
              <a:off x="3750704" y="2923234"/>
              <a:ext cx="1224136" cy="720080"/>
            </a:xfrm>
            <a:prstGeom prst="flowChartAlternateProcess">
              <a:avLst/>
            </a:prstGeom>
            <a:solidFill>
              <a:srgbClr val="000099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100</a:t>
              </a:r>
            </a:p>
          </p:txBody>
        </p:sp>
        <p:sp>
          <p:nvSpPr>
            <p:cNvPr id="41" name="CaixaDeTexto 40"/>
            <p:cNvSpPr txBox="1"/>
            <p:nvPr/>
          </p:nvSpPr>
          <p:spPr>
            <a:xfrm>
              <a:off x="3595670" y="1787055"/>
              <a:ext cx="15001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 smtClean="0">
                  <a:solidFill>
                    <a:srgbClr val="002060"/>
                  </a:solidFill>
                </a:rPr>
                <a:t>6 aeronaves</a:t>
              </a:r>
              <a:endParaRPr lang="pt-BR" sz="1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4" name="Grupo 43"/>
          <p:cNvGrpSpPr/>
          <p:nvPr/>
        </p:nvGrpSpPr>
        <p:grpSpPr>
          <a:xfrm>
            <a:off x="2166910" y="1787055"/>
            <a:ext cx="1500198" cy="3213581"/>
            <a:chOff x="2309786" y="1787055"/>
            <a:chExt cx="1500198" cy="3213581"/>
          </a:xfrm>
        </p:grpSpPr>
        <p:grpSp>
          <p:nvGrpSpPr>
            <p:cNvPr id="43" name="Grupo 42"/>
            <p:cNvGrpSpPr/>
            <p:nvPr/>
          </p:nvGrpSpPr>
          <p:grpSpPr>
            <a:xfrm>
              <a:off x="2526568" y="2167797"/>
              <a:ext cx="1224136" cy="2832839"/>
              <a:chOff x="2526568" y="2167797"/>
              <a:chExt cx="1224136" cy="2832839"/>
            </a:xfrm>
          </p:grpSpPr>
          <p:sp>
            <p:nvSpPr>
              <p:cNvPr id="8" name="CaixaDeTexto 7"/>
              <p:cNvSpPr txBox="1"/>
              <p:nvPr/>
            </p:nvSpPr>
            <p:spPr>
              <a:xfrm>
                <a:off x="2598576" y="2167797"/>
                <a:ext cx="1008112" cy="430887"/>
              </a:xfrm>
              <a:prstGeom prst="rect">
                <a:avLst/>
              </a:prstGeom>
              <a:ln>
                <a:solidFill>
                  <a:srgbClr val="00206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200" b="1" dirty="0">
                    <a:ln w="0"/>
                    <a:solidFill>
                      <a:srgbClr val="00206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EB</a:t>
                </a:r>
              </a:p>
            </p:txBody>
          </p:sp>
          <p:cxnSp>
            <p:nvCxnSpPr>
              <p:cNvPr id="10" name="Conector reto 9"/>
              <p:cNvCxnSpPr/>
              <p:nvPr/>
            </p:nvCxnSpPr>
            <p:spPr>
              <a:xfrm rot="5400000">
                <a:off x="2325118" y="3437304"/>
                <a:ext cx="1548000" cy="7028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Fluxograma: Processo Alternativo 18"/>
              <p:cNvSpPr/>
              <p:nvPr/>
            </p:nvSpPr>
            <p:spPr>
              <a:xfrm>
                <a:off x="2526568" y="4280556"/>
                <a:ext cx="1224136" cy="720080"/>
              </a:xfrm>
              <a:prstGeom prst="flowChartAlternateProcess">
                <a:avLst/>
              </a:prstGeom>
              <a:solidFill>
                <a:srgbClr val="000099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2400" b="1" dirty="0" smtClean="0"/>
                  <a:t>5.000</a:t>
                </a:r>
                <a:endParaRPr lang="pt-BR" sz="2400" b="1" dirty="0"/>
              </a:p>
            </p:txBody>
          </p:sp>
        </p:grpSp>
        <p:sp>
          <p:nvSpPr>
            <p:cNvPr id="42" name="CaixaDeTexto 41"/>
            <p:cNvSpPr txBox="1"/>
            <p:nvPr/>
          </p:nvSpPr>
          <p:spPr>
            <a:xfrm>
              <a:off x="2309786" y="1787055"/>
              <a:ext cx="15001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 smtClean="0">
                  <a:solidFill>
                    <a:srgbClr val="002060"/>
                  </a:solidFill>
                </a:rPr>
                <a:t>140 viaturas</a:t>
              </a:r>
              <a:endParaRPr lang="pt-BR" sz="1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6" name="Grupo 45"/>
          <p:cNvGrpSpPr/>
          <p:nvPr/>
        </p:nvGrpSpPr>
        <p:grpSpPr>
          <a:xfrm>
            <a:off x="6596066" y="1785926"/>
            <a:ext cx="1255472" cy="3214710"/>
            <a:chOff x="5024430" y="1785926"/>
            <a:chExt cx="1255472" cy="3214710"/>
          </a:xfrm>
        </p:grpSpPr>
        <p:sp>
          <p:nvSpPr>
            <p:cNvPr id="9" name="CaixaDeTexto 8"/>
            <p:cNvSpPr txBox="1"/>
            <p:nvPr/>
          </p:nvSpPr>
          <p:spPr>
            <a:xfrm>
              <a:off x="5060121" y="2169775"/>
              <a:ext cx="1153291" cy="430887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2200" b="1" dirty="0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IBAMA</a:t>
              </a:r>
            </a:p>
          </p:txBody>
        </p:sp>
        <p:cxnSp>
          <p:nvCxnSpPr>
            <p:cNvPr id="24" name="Conector reto 23"/>
            <p:cNvCxnSpPr/>
            <p:nvPr/>
          </p:nvCxnSpPr>
          <p:spPr>
            <a:xfrm flipH="1">
              <a:off x="5622916" y="2666818"/>
              <a:ext cx="13269" cy="1548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Fluxograma: Processo Alternativo 24"/>
            <p:cNvSpPr/>
            <p:nvPr/>
          </p:nvSpPr>
          <p:spPr>
            <a:xfrm>
              <a:off x="5046848" y="4280556"/>
              <a:ext cx="1224136" cy="720080"/>
            </a:xfrm>
            <a:prstGeom prst="flowChartAlternateProcess">
              <a:avLst/>
            </a:prstGeom>
            <a:solidFill>
              <a:srgbClr val="000099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140</a:t>
              </a:r>
            </a:p>
          </p:txBody>
        </p:sp>
        <p:sp>
          <p:nvSpPr>
            <p:cNvPr id="38" name="Retângulo 37"/>
            <p:cNvSpPr/>
            <p:nvPr/>
          </p:nvSpPr>
          <p:spPr>
            <a:xfrm>
              <a:off x="5024430" y="1785926"/>
              <a:ext cx="125547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sz="1600" b="1" dirty="0" smtClean="0">
                  <a:solidFill>
                    <a:srgbClr val="002060"/>
                  </a:solidFill>
                </a:rPr>
                <a:t>1 aeronave</a:t>
              </a:r>
            </a:p>
          </p:txBody>
        </p:sp>
      </p:grpSp>
      <p:cxnSp>
        <p:nvCxnSpPr>
          <p:cNvPr id="50" name="Conector reto 49"/>
          <p:cNvCxnSpPr/>
          <p:nvPr/>
        </p:nvCxnSpPr>
        <p:spPr>
          <a:xfrm>
            <a:off x="1383688" y="2672518"/>
            <a:ext cx="1965" cy="18000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luxograma: Processo Alternativo 20"/>
          <p:cNvSpPr/>
          <p:nvPr/>
        </p:nvSpPr>
        <p:spPr>
          <a:xfrm>
            <a:off x="809588" y="2928934"/>
            <a:ext cx="1224136" cy="720080"/>
          </a:xfrm>
          <a:prstGeom prst="flowChartAlternateProcess">
            <a:avLst/>
          </a:prstGeom>
          <a:solidFill>
            <a:srgbClr val="000099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5.570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xmlns="" val="2782063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http://www.eb.mil.br/image/image_gallery?uuid=b36272d3-26e2-43a0-8e85-2c66cf4cb3ea&amp;groupId=10138&amp;t=1287246479127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556" name="AutoShape 4" descr="Resultado de imagem para brasão eb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21" name="Espaço Reservado para Conteúdo 7"/>
          <p:cNvSpPr txBox="1">
            <a:spLocks/>
          </p:cNvSpPr>
          <p:nvPr/>
        </p:nvSpPr>
        <p:spPr bwMode="auto">
          <a:xfrm>
            <a:off x="4952993" y="642918"/>
            <a:ext cx="5072099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Calibri" pitchFamily="34" charset="0"/>
              <a:buAutoNum type="arabicPeriod"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Evolução do Incidente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Calibri" pitchFamily="34" charset="0"/>
              <a:buAutoNum type="arabicPeriod"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Características Principais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Calibri" pitchFamily="34" charset="0"/>
              <a:buAutoNum type="arabicPeriod"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Difusão da poluição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Calibri" pitchFamily="34" charset="0"/>
              <a:buAutoNum type="arabicPeriod"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Possibilidades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5.  Perspectivas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6.  Ações em Curso</a:t>
            </a:r>
          </a:p>
        </p:txBody>
      </p:sp>
      <p:sp>
        <p:nvSpPr>
          <p:cNvPr id="22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F9852-E44F-44BF-B5A4-6FD7A153BCE0}" type="slidenum">
              <a:rPr lang="pt-BR" smtClean="0"/>
              <a:pPr>
                <a:defRPr/>
              </a:pPr>
              <a:t>2</a:t>
            </a:fld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86256"/>
            <a:ext cx="12192000" cy="2203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Retângulo 23"/>
          <p:cNvSpPr/>
          <p:nvPr/>
        </p:nvSpPr>
        <p:spPr>
          <a:xfrm>
            <a:off x="1738281" y="642918"/>
            <a:ext cx="25763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400" b="1" dirty="0">
                <a:latin typeface="+mn-lt"/>
              </a:rPr>
              <a:t>Sumário</a:t>
            </a:r>
            <a:endParaRPr lang="pt-BR" sz="5400" dirty="0">
              <a:latin typeface="+mn-lt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157136" y="6550223"/>
            <a:ext cx="38777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913" fontAlgn="auto">
              <a:spcAft>
                <a:spcPts val="0"/>
              </a:spcAft>
              <a:defRPr/>
            </a:pP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https://www.marinha.mil.br/manchasdeoleo</a:t>
            </a:r>
            <a:endParaRPr lang="pt-BR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agem 84" descr="IBP.jpg"/>
          <p:cNvPicPr>
            <a:picLocks noChangeAspect="1"/>
          </p:cNvPicPr>
          <p:nvPr/>
        </p:nvPicPr>
        <p:blipFill>
          <a:blip r:embed="rId3"/>
          <a:srcRect l="26834" t="19072" r="29729" b="15206"/>
          <a:stretch>
            <a:fillRect/>
          </a:stretch>
        </p:blipFill>
        <p:spPr>
          <a:xfrm>
            <a:off x="5644059" y="4714884"/>
            <a:ext cx="659751" cy="747718"/>
          </a:xfrm>
          <a:prstGeom prst="rect">
            <a:avLst/>
          </a:prstGeom>
        </p:spPr>
      </p:pic>
      <p:sp>
        <p:nvSpPr>
          <p:cNvPr id="11" name="AutoShape 8" descr="Resultado de imagem para POLÍCIA FEDERAL LOGO PNG"/>
          <p:cNvSpPr>
            <a:spLocks noChangeAspect="1" noChangeArrowheads="1"/>
          </p:cNvSpPr>
          <p:nvPr/>
        </p:nvSpPr>
        <p:spPr bwMode="auto">
          <a:xfrm>
            <a:off x="155590" y="-1165224"/>
            <a:ext cx="1885951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12" name="AutoShape 10" descr="Resultado de imagem para POLÍCIA FEDERAL LOGO PNG"/>
          <p:cNvSpPr>
            <a:spLocks noChangeAspect="1" noChangeArrowheads="1"/>
          </p:cNvSpPr>
          <p:nvPr/>
        </p:nvSpPr>
        <p:spPr bwMode="auto">
          <a:xfrm>
            <a:off x="307990" y="-1012824"/>
            <a:ext cx="1885951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3784" y="357166"/>
            <a:ext cx="1227826" cy="753067"/>
          </a:xfrm>
          <a:prstGeom prst="rect">
            <a:avLst/>
          </a:prstGeom>
        </p:spPr>
      </p:pic>
      <p:pic>
        <p:nvPicPr>
          <p:cNvPr id="1026" name="Picture 2" descr="Resultado de imagem para logo governo do maranhÃ£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679" y="400550"/>
            <a:ext cx="1207384" cy="66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435" y="1046732"/>
            <a:ext cx="1195873" cy="80564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8282" y="1142984"/>
            <a:ext cx="1778831" cy="601122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56006" y="1857364"/>
            <a:ext cx="1397712" cy="94003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39470" y="1714488"/>
            <a:ext cx="1078637" cy="949398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89239" y="214290"/>
            <a:ext cx="1430584" cy="602634"/>
          </a:xfrm>
          <a:prstGeom prst="rect">
            <a:avLst/>
          </a:prstGeom>
        </p:spPr>
      </p:pic>
      <p:grpSp>
        <p:nvGrpSpPr>
          <p:cNvPr id="78" name="Grupo 77"/>
          <p:cNvGrpSpPr/>
          <p:nvPr/>
        </p:nvGrpSpPr>
        <p:grpSpPr>
          <a:xfrm>
            <a:off x="10506379" y="214290"/>
            <a:ext cx="1402952" cy="700121"/>
            <a:chOff x="10525156" y="214290"/>
            <a:chExt cx="1402952" cy="700121"/>
          </a:xfrm>
        </p:grpSpPr>
        <p:pic>
          <p:nvPicPr>
            <p:cNvPr id="41" name="Imagem 4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525156" y="214290"/>
              <a:ext cx="1402952" cy="590994"/>
            </a:xfrm>
            <a:prstGeom prst="rect">
              <a:avLst/>
            </a:prstGeom>
          </p:spPr>
        </p:pic>
        <p:sp>
          <p:nvSpPr>
            <p:cNvPr id="25" name="CaixaDeTexto 24"/>
            <p:cNvSpPr txBox="1"/>
            <p:nvPr/>
          </p:nvSpPr>
          <p:spPr>
            <a:xfrm>
              <a:off x="10525156" y="714356"/>
              <a:ext cx="136146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7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Secretaria de Meio Ambiente</a:t>
              </a:r>
            </a:p>
          </p:txBody>
        </p:sp>
      </p:grpSp>
      <p:pic>
        <p:nvPicPr>
          <p:cNvPr id="26" name="Imagem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67834" y="901488"/>
            <a:ext cx="965325" cy="880923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18918" y="1000108"/>
            <a:ext cx="1777874" cy="642942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948" y="1902404"/>
            <a:ext cx="752846" cy="891944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84"/>
          <a:stretch>
            <a:fillRect/>
          </a:stretch>
        </p:blipFill>
        <p:spPr>
          <a:xfrm>
            <a:off x="1973687" y="1973664"/>
            <a:ext cx="1308021" cy="897318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4232" y="1857364"/>
            <a:ext cx="1250166" cy="500066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2794" y="2500306"/>
            <a:ext cx="1326706" cy="928694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1554" y="1857364"/>
            <a:ext cx="1005036" cy="1005036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19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86" r="10512" b="4919"/>
          <a:stretch>
            <a:fillRect/>
          </a:stretch>
        </p:blipFill>
        <p:spPr>
          <a:xfrm>
            <a:off x="5881686" y="1500174"/>
            <a:ext cx="1117795" cy="1357322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7636" y="928670"/>
            <a:ext cx="1214446" cy="830552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6198" y="1857364"/>
            <a:ext cx="1493447" cy="919359"/>
          </a:xfrm>
          <a:prstGeom prst="rect">
            <a:avLst/>
          </a:prstGeom>
        </p:spPr>
      </p:pic>
      <p:pic>
        <p:nvPicPr>
          <p:cNvPr id="53" name="Imagem 5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32" y="3115386"/>
            <a:ext cx="1247411" cy="484352"/>
          </a:xfrm>
          <a:prstGeom prst="rect">
            <a:avLst/>
          </a:prstGeom>
        </p:spPr>
      </p:pic>
      <p:pic>
        <p:nvPicPr>
          <p:cNvPr id="54" name="Imagem 53" descr="coppe.jp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42468" y="4651952"/>
            <a:ext cx="1118382" cy="491560"/>
          </a:xfrm>
          <a:prstGeom prst="rect">
            <a:avLst/>
          </a:prstGeom>
        </p:spPr>
      </p:pic>
      <p:pic>
        <p:nvPicPr>
          <p:cNvPr id="55" name="Imagem 54" descr="inpe.png"/>
          <p:cNvPicPr>
            <a:picLocks noChangeAspect="1"/>
          </p:cNvPicPr>
          <p:nvPr/>
        </p:nvPicPr>
        <p:blipFill>
          <a:blip r:embed="rId24"/>
          <a:srcRect r="1744" b="46001"/>
          <a:stretch>
            <a:fillRect/>
          </a:stretch>
        </p:blipFill>
        <p:spPr>
          <a:xfrm>
            <a:off x="1309654" y="5524648"/>
            <a:ext cx="1071570" cy="732472"/>
          </a:xfrm>
          <a:prstGeom prst="rect">
            <a:avLst/>
          </a:prstGeom>
        </p:spPr>
      </p:pic>
      <p:pic>
        <p:nvPicPr>
          <p:cNvPr id="56" name="Imagem 5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8678" y="3143248"/>
            <a:ext cx="1516330" cy="1523912"/>
          </a:xfrm>
          <a:prstGeom prst="rect">
            <a:avLst/>
          </a:prstGeom>
        </p:spPr>
      </p:pic>
      <p:pic>
        <p:nvPicPr>
          <p:cNvPr id="60" name="Imagem 5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68098" y="5347391"/>
            <a:ext cx="756000" cy="973637"/>
          </a:xfrm>
          <a:prstGeom prst="rect">
            <a:avLst/>
          </a:prstGeom>
        </p:spPr>
      </p:pic>
      <p:pic>
        <p:nvPicPr>
          <p:cNvPr id="61" name="Imagem 6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57" t="4657" r="21418" b="5498"/>
          <a:stretch>
            <a:fillRect/>
          </a:stretch>
        </p:blipFill>
        <p:spPr>
          <a:xfrm>
            <a:off x="3595670" y="4051940"/>
            <a:ext cx="1143008" cy="1234448"/>
          </a:xfrm>
          <a:prstGeom prst="rect">
            <a:avLst/>
          </a:prstGeom>
        </p:spPr>
      </p:pic>
      <p:pic>
        <p:nvPicPr>
          <p:cNvPr id="62" name="Imagem 61" descr="furg.png"/>
          <p:cNvPicPr>
            <a:picLocks noChangeAspect="1"/>
          </p:cNvPicPr>
          <p:nvPr/>
        </p:nvPicPr>
        <p:blipFill>
          <a:blip r:embed="rId28"/>
          <a:srcRect l="30081" r="29919"/>
          <a:stretch>
            <a:fillRect/>
          </a:stretch>
        </p:blipFill>
        <p:spPr>
          <a:xfrm>
            <a:off x="11027376" y="3874940"/>
            <a:ext cx="855102" cy="1197134"/>
          </a:xfrm>
          <a:prstGeom prst="rect">
            <a:avLst/>
          </a:prstGeom>
        </p:spPr>
      </p:pic>
      <p:pic>
        <p:nvPicPr>
          <p:cNvPr id="63" name="Imagem 62" descr="ufpe.png"/>
          <p:cNvPicPr>
            <a:picLocks noChangeAspect="1"/>
          </p:cNvPicPr>
          <p:nvPr/>
        </p:nvPicPr>
        <p:blipFill>
          <a:blip r:embed="rId29"/>
          <a:srcRect l="31791" t="9216" r="32776" b="7450"/>
          <a:stretch>
            <a:fillRect/>
          </a:stretch>
        </p:blipFill>
        <p:spPr>
          <a:xfrm>
            <a:off x="10184202" y="3899026"/>
            <a:ext cx="626706" cy="1148962"/>
          </a:xfrm>
          <a:prstGeom prst="rect">
            <a:avLst/>
          </a:prstGeom>
        </p:spPr>
      </p:pic>
      <p:pic>
        <p:nvPicPr>
          <p:cNvPr id="64" name="Imagem 63" descr="ufse.png"/>
          <p:cNvPicPr>
            <a:picLocks noChangeAspect="1"/>
          </p:cNvPicPr>
          <p:nvPr/>
        </p:nvPicPr>
        <p:blipFill>
          <a:blip r:embed="rId30"/>
          <a:srcRect b="16946"/>
          <a:stretch>
            <a:fillRect/>
          </a:stretch>
        </p:blipFill>
        <p:spPr>
          <a:xfrm>
            <a:off x="9104635" y="3904122"/>
            <a:ext cx="777579" cy="1138770"/>
          </a:xfrm>
          <a:prstGeom prst="rect">
            <a:avLst/>
          </a:prstGeom>
        </p:spPr>
      </p:pic>
      <p:pic>
        <p:nvPicPr>
          <p:cNvPr id="65" name="Imagem 64" descr="noaa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953388" y="5355099"/>
            <a:ext cx="972000" cy="972000"/>
          </a:xfrm>
          <a:prstGeom prst="rect">
            <a:avLst/>
          </a:prstGeom>
        </p:spPr>
      </p:pic>
      <p:pic>
        <p:nvPicPr>
          <p:cNvPr id="66" name="Imagem 65" descr="ufba.png"/>
          <p:cNvPicPr>
            <a:picLocks noChangeAspect="1"/>
          </p:cNvPicPr>
          <p:nvPr/>
        </p:nvPicPr>
        <p:blipFill>
          <a:blip r:embed="rId32"/>
          <a:srcRect l="30000" r="30000"/>
          <a:stretch>
            <a:fillRect/>
          </a:stretch>
        </p:blipFill>
        <p:spPr>
          <a:xfrm>
            <a:off x="8148156" y="3852430"/>
            <a:ext cx="662488" cy="1242155"/>
          </a:xfrm>
          <a:prstGeom prst="rect">
            <a:avLst/>
          </a:prstGeom>
        </p:spPr>
      </p:pic>
      <p:pic>
        <p:nvPicPr>
          <p:cNvPr id="68" name="Imagem 67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1369" y="4056775"/>
            <a:ext cx="1360581" cy="443795"/>
          </a:xfrm>
          <a:prstGeom prst="rect">
            <a:avLst/>
          </a:prstGeom>
        </p:spPr>
      </p:pic>
      <p:pic>
        <p:nvPicPr>
          <p:cNvPr id="69" name="Imagem 68" descr="uscg.jp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147604" y="5416422"/>
            <a:ext cx="864000" cy="864000"/>
          </a:xfrm>
          <a:prstGeom prst="rect">
            <a:avLst/>
          </a:prstGeom>
        </p:spPr>
      </p:pic>
      <p:pic>
        <p:nvPicPr>
          <p:cNvPr id="70" name="Imagem 69" descr="ITOPF 1.jpg"/>
          <p:cNvPicPr>
            <a:picLocks noChangeAspect="1"/>
          </p:cNvPicPr>
          <p:nvPr/>
        </p:nvPicPr>
        <p:blipFill>
          <a:blip r:embed="rId35"/>
          <a:srcRect l="8750" r="12500"/>
          <a:stretch>
            <a:fillRect/>
          </a:stretch>
        </p:blipFill>
        <p:spPr>
          <a:xfrm>
            <a:off x="10167966" y="5379208"/>
            <a:ext cx="756000" cy="959992"/>
          </a:xfrm>
          <a:prstGeom prst="rect">
            <a:avLst/>
          </a:prstGeom>
        </p:spPr>
      </p:pic>
      <p:pic>
        <p:nvPicPr>
          <p:cNvPr id="71" name="Imagem 70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025" b="22909"/>
          <a:stretch>
            <a:fillRect/>
          </a:stretch>
        </p:blipFill>
        <p:spPr>
          <a:xfrm>
            <a:off x="9235730" y="3071810"/>
            <a:ext cx="1360864" cy="571504"/>
          </a:xfrm>
          <a:prstGeom prst="rect">
            <a:avLst/>
          </a:prstGeom>
        </p:spPr>
      </p:pic>
      <p:pic>
        <p:nvPicPr>
          <p:cNvPr id="76" name="Imagem 75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06" r="21696"/>
          <a:stretch>
            <a:fillRect/>
          </a:stretch>
        </p:blipFill>
        <p:spPr>
          <a:xfrm>
            <a:off x="3452794" y="5286388"/>
            <a:ext cx="1000132" cy="1208993"/>
          </a:xfrm>
          <a:prstGeom prst="rect">
            <a:avLst/>
          </a:prstGeom>
        </p:spPr>
      </p:pic>
      <p:pic>
        <p:nvPicPr>
          <p:cNvPr id="77" name="Picture 6" descr="Resultado de imagem para IBAMA LOGO PN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5452" y="4084701"/>
            <a:ext cx="1200218" cy="116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Imagem 79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0" r="13119"/>
          <a:stretch>
            <a:fillRect/>
          </a:stretch>
        </p:blipFill>
        <p:spPr>
          <a:xfrm>
            <a:off x="1238216" y="4208703"/>
            <a:ext cx="1000132" cy="920922"/>
          </a:xfrm>
          <a:prstGeom prst="rect">
            <a:avLst/>
          </a:prstGeom>
        </p:spPr>
      </p:pic>
      <p:pic>
        <p:nvPicPr>
          <p:cNvPr id="82" name="Imagem 81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5934" y="5572140"/>
            <a:ext cx="756000" cy="753481"/>
          </a:xfrm>
          <a:prstGeom prst="rect">
            <a:avLst/>
          </a:prstGeom>
        </p:spPr>
      </p:pic>
      <p:pic>
        <p:nvPicPr>
          <p:cNvPr id="83" name="Imagem 82" descr="imo.png"/>
          <p:cNvPicPr>
            <a:picLocks noChangeAspect="1"/>
          </p:cNvPicPr>
          <p:nvPr/>
        </p:nvPicPr>
        <p:blipFill>
          <a:blip r:embed="rId41"/>
          <a:srcRect l="10674" t="10317" r="7865" b="6349"/>
          <a:stretch>
            <a:fillRect/>
          </a:stretch>
        </p:blipFill>
        <p:spPr>
          <a:xfrm>
            <a:off x="6563630" y="5439427"/>
            <a:ext cx="1246882" cy="902914"/>
          </a:xfrm>
          <a:prstGeom prst="rect">
            <a:avLst/>
          </a:prstGeom>
        </p:spPr>
      </p:pic>
      <p:pic>
        <p:nvPicPr>
          <p:cNvPr id="84" name="Imagem 83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4100" y="5354723"/>
            <a:ext cx="720000" cy="964949"/>
          </a:xfrm>
          <a:prstGeom prst="rect">
            <a:avLst/>
          </a:prstGeom>
        </p:spPr>
      </p:pic>
      <p:pic>
        <p:nvPicPr>
          <p:cNvPr id="88" name="Imagem 87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522" y="4291164"/>
            <a:ext cx="756000" cy="756000"/>
          </a:xfrm>
          <a:prstGeom prst="rect">
            <a:avLst/>
          </a:prstGeom>
        </p:spPr>
      </p:pic>
      <p:pic>
        <p:nvPicPr>
          <p:cNvPr id="89" name="Imagem 88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522" y="5457079"/>
            <a:ext cx="756000" cy="756000"/>
          </a:xfrm>
          <a:prstGeom prst="rect">
            <a:avLst/>
          </a:prstGeom>
        </p:spPr>
      </p:pic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D8BB2362-BBB2-43A2-8675-4DD3158F4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Espaço Reservado para Conteúdo 2"/>
          <p:cNvSpPr txBox="1">
            <a:spLocks/>
          </p:cNvSpPr>
          <p:nvPr/>
        </p:nvSpPr>
        <p:spPr>
          <a:xfrm>
            <a:off x="0" y="1000116"/>
            <a:ext cx="12192000" cy="46233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51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8910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364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7818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270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719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176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631" indent="0" algn="ctr" defTabSz="12189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350"/>
              </a:spcBef>
              <a:spcAft>
                <a:spcPts val="1350"/>
              </a:spcAft>
              <a:defRPr/>
            </a:pPr>
            <a:r>
              <a:rPr lang="pt-BR" sz="2800" b="1" dirty="0" smtClean="0">
                <a:solidFill>
                  <a:schemeClr val="tx1"/>
                </a:solidFill>
              </a:rPr>
              <a:t>Agências Envolvidas 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609600" y="285760"/>
            <a:ext cx="10972800" cy="714375"/>
          </a:xfrm>
          <a:prstGeom prst="rect">
            <a:avLst/>
          </a:prstGeom>
        </p:spPr>
        <p:txBody>
          <a:bodyPr vert="horz" lIns="121861" tIns="60930" rIns="121861" bIns="60930" rtlCol="0" anchor="ctr">
            <a:normAutofit fontScale="90000" lnSpcReduction="10000"/>
          </a:bodyPr>
          <a:lstStyle/>
          <a:p>
            <a:pPr marL="514350" marR="0" lvl="0" indent="-514350" algn="ctr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2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Ações em Curso</a:t>
            </a:r>
          </a:p>
        </p:txBody>
      </p:sp>
      <p:pic>
        <p:nvPicPr>
          <p:cNvPr id="59" name="Imagem 58" descr="FIOCRUZ.png"/>
          <p:cNvPicPr>
            <a:picLocks noChangeAspect="1"/>
          </p:cNvPicPr>
          <p:nvPr/>
        </p:nvPicPr>
        <p:blipFill>
          <a:blip r:embed="rId45"/>
          <a:srcRect l="27425" r="27424"/>
          <a:stretch>
            <a:fillRect/>
          </a:stretch>
        </p:blipFill>
        <p:spPr>
          <a:xfrm>
            <a:off x="4524364" y="5383677"/>
            <a:ext cx="815160" cy="1014414"/>
          </a:xfrm>
          <a:prstGeom prst="rect">
            <a:avLst/>
          </a:prstGeom>
        </p:spPr>
      </p:pic>
      <p:grpSp>
        <p:nvGrpSpPr>
          <p:cNvPr id="75" name="Grupo 74"/>
          <p:cNvGrpSpPr/>
          <p:nvPr/>
        </p:nvGrpSpPr>
        <p:grpSpPr>
          <a:xfrm>
            <a:off x="380960" y="3178375"/>
            <a:ext cx="3071834" cy="822129"/>
            <a:chOff x="7881950" y="27765"/>
            <a:chExt cx="3071834" cy="822129"/>
          </a:xfrm>
        </p:grpSpPr>
        <p:pic>
          <p:nvPicPr>
            <p:cNvPr id="67" name="Imagem 66" descr="defesa.jpg"/>
            <p:cNvPicPr>
              <a:picLocks noChangeAspect="1"/>
            </p:cNvPicPr>
            <p:nvPr/>
          </p:nvPicPr>
          <p:blipFill>
            <a:blip r:embed="rId46"/>
            <a:srcRect l="13333" t="13333" b="10000"/>
            <a:stretch>
              <a:fillRect/>
            </a:stretch>
          </p:blipFill>
          <p:spPr>
            <a:xfrm>
              <a:off x="7881950" y="104443"/>
              <a:ext cx="756000" cy="668773"/>
            </a:xfrm>
            <a:prstGeom prst="rect">
              <a:avLst/>
            </a:prstGeom>
          </p:spPr>
        </p:pic>
        <p:pic>
          <p:nvPicPr>
            <p:cNvPr id="72" name="Imagem 8" descr="Coat_of_arms_of_the_Brazilian_Navy.svg.png"/>
            <p:cNvPicPr>
              <a:picLocks noChangeAspect="1"/>
            </p:cNvPicPr>
            <p:nvPr/>
          </p:nvPicPr>
          <p:blipFill>
            <a:blip r:embed="rId47" cstate="print"/>
            <a:srcRect/>
            <a:stretch>
              <a:fillRect/>
            </a:stretch>
          </p:blipFill>
          <p:spPr bwMode="auto">
            <a:xfrm>
              <a:off x="8739206" y="27765"/>
              <a:ext cx="609799" cy="822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Imagem 9" descr="FAB.jpg"/>
            <p:cNvPicPr>
              <a:picLocks noChangeAspect="1"/>
            </p:cNvPicPr>
            <p:nvPr/>
          </p:nvPicPr>
          <p:blipFill>
            <a:blip r:embed="rId48" cstate="print"/>
            <a:srcRect l="9372" r="6277"/>
            <a:stretch>
              <a:fillRect/>
            </a:stretch>
          </p:blipFill>
          <p:spPr bwMode="auto">
            <a:xfrm>
              <a:off x="10025090" y="113786"/>
              <a:ext cx="928694" cy="650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" name="Picture 5" descr="C:\Users\comopnav-15\Desktop\eb.jpg"/>
            <p:cNvPicPr>
              <a:picLocks noChangeAspect="1" noChangeArrowheads="1"/>
            </p:cNvPicPr>
            <p:nvPr/>
          </p:nvPicPr>
          <p:blipFill>
            <a:blip r:embed="rId49" cstate="print"/>
            <a:srcRect l="18796" r="18552"/>
            <a:stretch>
              <a:fillRect/>
            </a:stretch>
          </p:blipFill>
          <p:spPr bwMode="auto">
            <a:xfrm>
              <a:off x="9382148" y="43084"/>
              <a:ext cx="670116" cy="791491"/>
            </a:xfrm>
            <a:prstGeom prst="rect">
              <a:avLst/>
            </a:prstGeom>
            <a:noFill/>
          </p:spPr>
        </p:pic>
      </p:grpSp>
      <p:pic>
        <p:nvPicPr>
          <p:cNvPr id="79" name="Imagem 78" descr="Brasao_Governo ES.png"/>
          <p:cNvPicPr>
            <a:picLocks noChangeAspect="1"/>
          </p:cNvPicPr>
          <p:nvPr/>
        </p:nvPicPr>
        <p:blipFill>
          <a:blip r:embed="rId50" cstate="print"/>
          <a:stretch>
            <a:fillRect/>
          </a:stretch>
        </p:blipFill>
        <p:spPr>
          <a:xfrm>
            <a:off x="6453190" y="2893215"/>
            <a:ext cx="971392" cy="928694"/>
          </a:xfrm>
          <a:prstGeom prst="rect">
            <a:avLst/>
          </a:prstGeom>
        </p:spPr>
      </p:pic>
      <p:pic>
        <p:nvPicPr>
          <p:cNvPr id="81" name="Imagem 80" descr="SEAMA ES.png"/>
          <p:cNvPicPr>
            <a:picLocks noChangeAspect="1"/>
          </p:cNvPicPr>
          <p:nvPr/>
        </p:nvPicPr>
        <p:blipFill>
          <a:blip r:embed="rId51"/>
          <a:srcRect l="39655"/>
          <a:stretch>
            <a:fillRect/>
          </a:stretch>
        </p:blipFill>
        <p:spPr>
          <a:xfrm>
            <a:off x="7524760" y="2962956"/>
            <a:ext cx="1785935" cy="789212"/>
          </a:xfrm>
          <a:prstGeom prst="rect">
            <a:avLst/>
          </a:prstGeom>
        </p:spPr>
      </p:pic>
      <p:sp>
        <p:nvSpPr>
          <p:cNvPr id="86" name="Retângulo 85"/>
          <p:cNvSpPr/>
          <p:nvPr/>
        </p:nvSpPr>
        <p:spPr>
          <a:xfrm>
            <a:off x="4157136" y="6550223"/>
            <a:ext cx="38777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913" fontAlgn="auto">
              <a:spcAft>
                <a:spcPts val="0"/>
              </a:spcAft>
              <a:defRPr/>
            </a:pP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https://www.marinha.mil.br/manchasdeoleo</a:t>
            </a:r>
            <a:endParaRPr lang="pt-BR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832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341" y="1214425"/>
            <a:ext cx="10025091" cy="4502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609600" y="285760"/>
            <a:ext cx="10972800" cy="714375"/>
          </a:xfrm>
          <a:prstGeom prst="rect">
            <a:avLst/>
          </a:prstGeom>
        </p:spPr>
        <p:txBody>
          <a:bodyPr vert="horz" lIns="121861" tIns="60930" rIns="121861" bIns="60930" rtlCol="0" anchor="ctr">
            <a:normAutofit fontScale="90000" lnSpcReduction="10000"/>
          </a:bodyPr>
          <a:lstStyle/>
          <a:p>
            <a:pPr marL="514350" marR="0" lvl="0" indent="-514350" algn="ctr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2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Ações em Curso</a:t>
            </a:r>
          </a:p>
        </p:txBody>
      </p:sp>
      <p:sp>
        <p:nvSpPr>
          <p:cNvPr id="8" name="Retângulo 7"/>
          <p:cNvSpPr/>
          <p:nvPr/>
        </p:nvSpPr>
        <p:spPr>
          <a:xfrm>
            <a:off x="4157136" y="6550223"/>
            <a:ext cx="38777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913" fontAlgn="auto">
              <a:spcAft>
                <a:spcPts val="0"/>
              </a:spcAft>
              <a:defRPr/>
            </a:pP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https://www.marinha.mil.br/manchasdeoleo</a:t>
            </a:r>
            <a:endParaRPr lang="pt-BR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agem 67">
            <a:extLst>
              <a:ext uri="{FF2B5EF4-FFF2-40B4-BE49-F238E27FC236}">
                <a16:creationId xmlns:a16="http://schemas.microsoft.com/office/drawing/2014/main" xmlns="" id="{BA2DB0F6-3D95-402B-AF90-F3EC2328C76A}"/>
              </a:ext>
            </a:extLst>
          </p:cNvPr>
          <p:cNvPicPr/>
          <p:nvPr/>
        </p:nvPicPr>
        <p:blipFill rotWithShape="1">
          <a:blip r:embed="rId3"/>
          <a:srcRect l="71063" t="17200" r="10796" b="17260"/>
          <a:stretch/>
        </p:blipFill>
        <p:spPr bwMode="auto">
          <a:xfrm>
            <a:off x="6692123" y="0"/>
            <a:ext cx="5499877" cy="6858000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6" name="Imagem 65">
            <a:extLst>
              <a:ext uri="{FF2B5EF4-FFF2-40B4-BE49-F238E27FC236}">
                <a16:creationId xmlns:a16="http://schemas.microsoft.com/office/drawing/2014/main" xmlns="" id="{BA2DB0F6-3D95-402B-AF90-F3EC2328C76A}"/>
              </a:ext>
            </a:extLst>
          </p:cNvPr>
          <p:cNvPicPr/>
          <p:nvPr/>
        </p:nvPicPr>
        <p:blipFill rotWithShape="1">
          <a:blip r:embed="rId3"/>
          <a:srcRect l="28648" t="11817" r="10796" b="8466"/>
          <a:stretch/>
        </p:blipFill>
        <p:spPr bwMode="auto">
          <a:xfrm>
            <a:off x="0" y="1"/>
            <a:ext cx="6821431" cy="6858006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5" name="Imagem 24" descr="D:\Users\ralph.dias\Documents\4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87" t="45965" r="1429" b="16409"/>
          <a:stretch/>
        </p:blipFill>
        <p:spPr bwMode="auto">
          <a:xfrm>
            <a:off x="8530583" y="1571612"/>
            <a:ext cx="1586372" cy="6993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6" name="Imagem 25" descr="D:\Users\ralph.dias\Documents\4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87" t="45965" r="1429" b="16409"/>
          <a:stretch/>
        </p:blipFill>
        <p:spPr bwMode="auto">
          <a:xfrm>
            <a:off x="8547047" y="2336318"/>
            <a:ext cx="1586372" cy="6993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7" name="Imagem 26" descr="D:\Users\ralph.dias\Documents\4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87" t="45965" r="1429" b="16409"/>
          <a:stretch/>
        </p:blipFill>
        <p:spPr bwMode="auto">
          <a:xfrm>
            <a:off x="8530583" y="3073382"/>
            <a:ext cx="1586372" cy="6993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8" name="Imagem 27" descr="D:\Users\ralph.dias\Documents\4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87" t="45965" r="1429" b="16409"/>
          <a:stretch/>
        </p:blipFill>
        <p:spPr bwMode="auto">
          <a:xfrm>
            <a:off x="8530583" y="3828726"/>
            <a:ext cx="1586372" cy="6993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0" name="Imagem 29" descr="D:\Users\ralph.dias\Documents\4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00" t="30632" r="6305" b="34422"/>
          <a:stretch/>
        </p:blipFill>
        <p:spPr bwMode="auto">
          <a:xfrm>
            <a:off x="8530587" y="4592772"/>
            <a:ext cx="1598031" cy="7628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7" name="CaixaDeTexto 36"/>
          <p:cNvSpPr txBox="1"/>
          <p:nvPr/>
        </p:nvSpPr>
        <p:spPr>
          <a:xfrm>
            <a:off x="9591564" y="1809271"/>
            <a:ext cx="2037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 CONSTITUIÇÃO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9746199" y="2532957"/>
            <a:ext cx="14419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 LIBERAL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9619133" y="3286627"/>
            <a:ext cx="20605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 INDEPENDÊNCIA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9817656" y="4094047"/>
            <a:ext cx="11250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 UNIÃO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9669249" y="4815894"/>
            <a:ext cx="18146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 GREENHALGH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6493834" y="4698366"/>
            <a:ext cx="15447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NT ALTE GASTÃO M.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5227" y="1071546"/>
            <a:ext cx="2764157" cy="1053547"/>
          </a:xfrm>
          <a:prstGeom prst="rect">
            <a:avLst/>
          </a:prstGeom>
        </p:spPr>
      </p:pic>
      <p:pic>
        <p:nvPicPr>
          <p:cNvPr id="22" name="Imagem 21" descr="D:\Users\ralph.dias\Documents\40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2" t="17054" r="2222" b="31650"/>
          <a:stretch/>
        </p:blipFill>
        <p:spPr bwMode="auto">
          <a:xfrm>
            <a:off x="4595802" y="2182794"/>
            <a:ext cx="2714644" cy="11033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3" name="Imagem 22" descr="D:\Users\ralph.dias\Documents\25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43" t="23383" r="10978" b="24704"/>
          <a:stretch/>
        </p:blipFill>
        <p:spPr bwMode="auto">
          <a:xfrm>
            <a:off x="4667240" y="3429000"/>
            <a:ext cx="2071702" cy="9286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4" name="Imagem 23" descr="D:\Users\ralph.dias\Documents\23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5995"/>
          <a:stretch/>
        </p:blipFill>
        <p:spPr bwMode="auto">
          <a:xfrm>
            <a:off x="4667240" y="4429132"/>
            <a:ext cx="2081632" cy="9034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1" name="Imagem 30" descr="D:\Users\ralph.dias\Documents\k11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51" t="31942" r="5573" b="19310"/>
          <a:stretch/>
        </p:blipFill>
        <p:spPr bwMode="auto">
          <a:xfrm>
            <a:off x="3809984" y="5715016"/>
            <a:ext cx="1611834" cy="8669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2" name="Imagem 31" descr="D:\Users\ralph.dias\Documents\g151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40" t="19195" r="28319" b="38364"/>
          <a:stretch/>
        </p:blipFill>
        <p:spPr bwMode="auto">
          <a:xfrm>
            <a:off x="9167834" y="5786454"/>
            <a:ext cx="1587717" cy="7606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3" name="Imagem 32" descr="D:\Users\ralph.dias\Documents\s30.jp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3" t="31537" r="1233" b="35298"/>
          <a:stretch/>
        </p:blipFill>
        <p:spPr bwMode="auto">
          <a:xfrm>
            <a:off x="6810380" y="5929330"/>
            <a:ext cx="1658728" cy="6305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6793062" y="1611104"/>
            <a:ext cx="19387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PHM ATLÂNTICO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6738942" y="2428868"/>
            <a:ext cx="19387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NDM BAHIA</a:t>
            </a:r>
          </a:p>
        </p:txBody>
      </p:sp>
      <p:sp>
        <p:nvSpPr>
          <p:cNvPr id="35" name="CaixaDeTexto 34"/>
          <p:cNvSpPr txBox="1"/>
          <p:nvPr/>
        </p:nvSpPr>
        <p:spPr>
          <a:xfrm>
            <a:off x="6165984" y="3852636"/>
            <a:ext cx="19387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NDCC SABOIA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4764316" y="6122620"/>
            <a:ext cx="23294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NSS FELINTO PERRY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10167966" y="6072206"/>
            <a:ext cx="23294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NApOc</a:t>
            </a: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IGUATEMI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8150161" y="6135361"/>
            <a:ext cx="11946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 TUPI</a:t>
            </a:r>
          </a:p>
        </p:txBody>
      </p:sp>
      <p:pic>
        <p:nvPicPr>
          <p:cNvPr id="45" name="Imagem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8348" y="1571612"/>
            <a:ext cx="1571636" cy="833168"/>
          </a:xfrm>
          <a:prstGeom prst="rect">
            <a:avLst/>
          </a:prstGeom>
        </p:spPr>
      </p:pic>
      <p:pic>
        <p:nvPicPr>
          <p:cNvPr id="46" name="Imagem 4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8348" y="3714752"/>
            <a:ext cx="1571636" cy="561112"/>
          </a:xfrm>
          <a:prstGeom prst="rect">
            <a:avLst/>
          </a:prstGeom>
        </p:spPr>
      </p:pic>
      <p:pic>
        <p:nvPicPr>
          <p:cNvPr id="49" name="Imagem 48" descr="D:\Users\ralph.dias\Documents\SH16.jpg"/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4" t="24027" r="1350" b="30392"/>
          <a:stretch/>
        </p:blipFill>
        <p:spPr bwMode="auto">
          <a:xfrm>
            <a:off x="2238348" y="2428868"/>
            <a:ext cx="1571636" cy="5715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2" name="CaixaDeTexto 51"/>
          <p:cNvSpPr txBox="1"/>
          <p:nvPr/>
        </p:nvSpPr>
        <p:spPr>
          <a:xfrm>
            <a:off x="3881422" y="1142984"/>
            <a:ext cx="3843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2</a:t>
            </a:r>
          </a:p>
        </p:txBody>
      </p:sp>
      <p:sp>
        <p:nvSpPr>
          <p:cNvPr id="53" name="CaixaDeTexto 52"/>
          <p:cNvSpPr txBox="1"/>
          <p:nvPr/>
        </p:nvSpPr>
        <p:spPr>
          <a:xfrm>
            <a:off x="3881422" y="2571744"/>
            <a:ext cx="3843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1</a:t>
            </a:r>
          </a:p>
        </p:txBody>
      </p:sp>
      <p:sp>
        <p:nvSpPr>
          <p:cNvPr id="54" name="CaixaDeTexto 53"/>
          <p:cNvSpPr txBox="1"/>
          <p:nvPr/>
        </p:nvSpPr>
        <p:spPr>
          <a:xfrm>
            <a:off x="3865847" y="3784590"/>
            <a:ext cx="3843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1</a:t>
            </a:r>
          </a:p>
        </p:txBody>
      </p:sp>
      <p:pic>
        <p:nvPicPr>
          <p:cNvPr id="55" name="Imagem 54" descr="D:\Users\ralph.dias\Documents\AH-11.jpg"/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825" b="24722"/>
          <a:stretch/>
        </p:blipFill>
        <p:spPr bwMode="auto">
          <a:xfrm>
            <a:off x="2238348" y="3071810"/>
            <a:ext cx="1571636" cy="5715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6" name="CaixaDeTexto 55"/>
          <p:cNvSpPr txBox="1"/>
          <p:nvPr/>
        </p:nvSpPr>
        <p:spPr>
          <a:xfrm>
            <a:off x="3881422" y="3214686"/>
            <a:ext cx="3843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1</a:t>
            </a:r>
          </a:p>
        </p:txBody>
      </p:sp>
      <p:pic>
        <p:nvPicPr>
          <p:cNvPr id="57" name="Imagem 5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8348" y="1000108"/>
            <a:ext cx="1578654" cy="498189"/>
          </a:xfrm>
          <a:prstGeom prst="rect">
            <a:avLst/>
          </a:prstGeom>
        </p:spPr>
      </p:pic>
      <p:sp>
        <p:nvSpPr>
          <p:cNvPr id="58" name="CaixaDeTexto 57"/>
          <p:cNvSpPr txBox="1"/>
          <p:nvPr/>
        </p:nvSpPr>
        <p:spPr>
          <a:xfrm>
            <a:off x="3881422" y="1857364"/>
            <a:ext cx="3843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2</a:t>
            </a:r>
          </a:p>
        </p:txBody>
      </p:sp>
      <p:pic>
        <p:nvPicPr>
          <p:cNvPr id="59" name="Imagem 58" descr="D:\Users\ralph.dias\Documents\EDCG.jpg"/>
          <p:cNvPicPr/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50" t="22098" r="7108" b="13151"/>
          <a:stretch/>
        </p:blipFill>
        <p:spPr bwMode="auto">
          <a:xfrm>
            <a:off x="1523968" y="4500570"/>
            <a:ext cx="1428760" cy="6447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0" name="CaixaDeTexto 59"/>
          <p:cNvSpPr txBox="1"/>
          <p:nvPr/>
        </p:nvSpPr>
        <p:spPr>
          <a:xfrm>
            <a:off x="2666976" y="4643446"/>
            <a:ext cx="14414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EDCG CAMBORIÚ</a:t>
            </a:r>
          </a:p>
        </p:txBody>
      </p:sp>
      <p:sp>
        <p:nvSpPr>
          <p:cNvPr id="62" name="CaixaDeTexto 61"/>
          <p:cNvSpPr txBox="1"/>
          <p:nvPr/>
        </p:nvSpPr>
        <p:spPr>
          <a:xfrm>
            <a:off x="2666976" y="5572140"/>
            <a:ext cx="9404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EDVM</a:t>
            </a:r>
          </a:p>
        </p:txBody>
      </p:sp>
      <p:pic>
        <p:nvPicPr>
          <p:cNvPr id="63" name="Imagem 62" descr="D:\Users\ralph.dias\Documents\EDVP.jpg"/>
          <p:cNvPicPr/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79" t="27573" r="22775" b="18357"/>
          <a:stretch/>
        </p:blipFill>
        <p:spPr bwMode="auto">
          <a:xfrm>
            <a:off x="1523968" y="6074021"/>
            <a:ext cx="1438201" cy="7125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4" name="CaixaDeTexto 63"/>
          <p:cNvSpPr txBox="1"/>
          <p:nvPr/>
        </p:nvSpPr>
        <p:spPr>
          <a:xfrm>
            <a:off x="2666976" y="6286520"/>
            <a:ext cx="9404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EDVP</a:t>
            </a:r>
          </a:p>
        </p:txBody>
      </p:sp>
      <p:sp>
        <p:nvSpPr>
          <p:cNvPr id="65" name="CaixaDeTexto 64"/>
          <p:cNvSpPr txBox="1"/>
          <p:nvPr/>
        </p:nvSpPr>
        <p:spPr>
          <a:xfrm>
            <a:off x="3309918" y="5572140"/>
            <a:ext cx="3843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2</a:t>
            </a:r>
          </a:p>
        </p:txBody>
      </p:sp>
      <p:pic>
        <p:nvPicPr>
          <p:cNvPr id="69" name="Imagem 68" descr="E:\NDM-Bahia-13-900x600.jpg"/>
          <p:cNvPicPr/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50" t="52390" r="49723" b="21149"/>
          <a:stretch/>
        </p:blipFill>
        <p:spPr bwMode="auto">
          <a:xfrm>
            <a:off x="1523968" y="5214950"/>
            <a:ext cx="1428760" cy="6897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8" name="Espaço Reservado para Número de Slide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9739341" y="214298"/>
            <a:ext cx="22399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" name="Título 1"/>
          <p:cNvSpPr txBox="1">
            <a:spLocks/>
          </p:cNvSpPr>
          <p:nvPr/>
        </p:nvSpPr>
        <p:spPr>
          <a:xfrm>
            <a:off x="609600" y="285760"/>
            <a:ext cx="10972800" cy="714375"/>
          </a:xfrm>
          <a:prstGeom prst="rect">
            <a:avLst/>
          </a:prstGeom>
        </p:spPr>
        <p:txBody>
          <a:bodyPr vert="horz" lIns="121861" tIns="60930" rIns="121861" bIns="60930" rtlCol="0" anchor="ctr">
            <a:normAutofit fontScale="90000" lnSpcReduction="10000"/>
          </a:bodyPr>
          <a:lstStyle/>
          <a:p>
            <a:pPr marL="514350" marR="0" lvl="0" indent="-514350" algn="ctr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2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Esquadra Brasileira</a:t>
            </a:r>
          </a:p>
        </p:txBody>
      </p:sp>
      <p:sp>
        <p:nvSpPr>
          <p:cNvPr id="67" name="Retângulo 66"/>
          <p:cNvSpPr/>
          <p:nvPr/>
        </p:nvSpPr>
        <p:spPr>
          <a:xfrm>
            <a:off x="4157136" y="6550223"/>
            <a:ext cx="38777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913" fontAlgn="auto">
              <a:spcAft>
                <a:spcPts val="0"/>
              </a:spcAft>
              <a:defRPr/>
            </a:pP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https://www.marinha.mil.br/manchasdeoleo</a:t>
            </a:r>
            <a:endParaRPr lang="pt-BR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0" name="CaixaDeTexto 49"/>
          <p:cNvSpPr txBox="1"/>
          <p:nvPr/>
        </p:nvSpPr>
        <p:spPr>
          <a:xfrm>
            <a:off x="3309918" y="6286520"/>
            <a:ext cx="3843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4</a:t>
            </a:r>
            <a:endParaRPr kumimoji="0" lang="pt-BR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2523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="" xmlns:a16="http://schemas.microsoft.com/office/drawing/2014/main" id="{39D15894-A64E-4AA7-92E7-5F216913F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58" t="8688" r="10404" b="8775"/>
          <a:stretch>
            <a:fillRect/>
          </a:stretch>
        </p:blipFill>
        <p:spPr bwMode="auto">
          <a:xfrm>
            <a:off x="1238216" y="1142984"/>
            <a:ext cx="3786214" cy="271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="" xmlns:a16="http://schemas.microsoft.com/office/drawing/2014/main" id="{A20D1AA3-02F7-4E07-B520-BA0BDF67B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4496" y="1357299"/>
            <a:ext cx="5915342" cy="528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="" xmlns:a16="http://schemas.microsoft.com/office/drawing/2014/main" id="{0CD44E1B-825D-4412-8134-655611908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9654" y="4000504"/>
            <a:ext cx="34956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1" name="Text Box 5">
            <a:extLst>
              <a:ext uri="{FF2B5EF4-FFF2-40B4-BE49-F238E27FC236}">
                <a16:creationId xmlns="" xmlns:a16="http://schemas.microsoft.com/office/drawing/2014/main" id="{E21B6557-460B-4397-852D-4B46DA846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24" y="3571876"/>
            <a:ext cx="2189707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pt-BR" altLang="en-US" sz="5400" dirty="0"/>
              <a:t>BRASIL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39341" y="214298"/>
            <a:ext cx="22399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609600" y="285760"/>
            <a:ext cx="10972800" cy="714375"/>
          </a:xfrm>
          <a:prstGeom prst="rect">
            <a:avLst/>
          </a:prstGeom>
        </p:spPr>
        <p:txBody>
          <a:bodyPr vert="horz" lIns="121861" tIns="60930" rIns="121861" bIns="60930" rtlCol="0" anchor="ctr">
            <a:normAutofit fontScale="90000" lnSpcReduction="10000"/>
          </a:bodyPr>
          <a:lstStyle/>
          <a:p>
            <a:pPr marL="514350" marR="0" lvl="0" indent="-514350" algn="ctr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2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Esquadra Brasileira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aminhão na areia&#10;&#10;Descrição gerada automaticamente">
            <a:extLst>
              <a:ext uri="{FF2B5EF4-FFF2-40B4-BE49-F238E27FC236}">
                <a16:creationId xmlns:a16="http://schemas.microsoft.com/office/drawing/2014/main" xmlns="" id="{E549F9C9-76FD-4AA7-84C9-58179036D9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54" r="2" b="3994"/>
          <a:stretch/>
        </p:blipFill>
        <p:spPr>
          <a:xfrm>
            <a:off x="3794735" y="1357298"/>
            <a:ext cx="3661417" cy="2206563"/>
          </a:xfrm>
          <a:prstGeom prst="rect">
            <a:avLst/>
          </a:prstGeom>
        </p:spPr>
      </p:pic>
      <p:pic>
        <p:nvPicPr>
          <p:cNvPr id="6" name="Imagem 5" descr="Pessoas em barco na água&#10;&#10;Descrição gerada automaticamente">
            <a:extLst>
              <a:ext uri="{FF2B5EF4-FFF2-40B4-BE49-F238E27FC236}">
                <a16:creationId xmlns:a16="http://schemas.microsoft.com/office/drawing/2014/main" xmlns="" id="{96B0D822-5F86-4C02-8C9F-541B600713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298" r="2" b="13715"/>
          <a:stretch/>
        </p:blipFill>
        <p:spPr>
          <a:xfrm>
            <a:off x="7581170" y="1357298"/>
            <a:ext cx="4607119" cy="2183054"/>
          </a:xfrm>
          <a:prstGeom prst="rect">
            <a:avLst/>
          </a:prstGeom>
        </p:spPr>
      </p:pic>
      <p:pic>
        <p:nvPicPr>
          <p:cNvPr id="1027" name="Picture 3" descr="Resultado de imagem para embarcação desembarque pneumatica">
            <a:hlinkClick r:id="rId5"/>
            <a:extLst>
              <a:ext uri="{FF2B5EF4-FFF2-40B4-BE49-F238E27FC236}">
                <a16:creationId xmlns:a16="http://schemas.microsoft.com/office/drawing/2014/main" xmlns="" id="{59DB8160-FA26-4312-8492-F80D808A4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735" r="2" b="2"/>
          <a:stretch/>
        </p:blipFill>
        <p:spPr bwMode="auto">
          <a:xfrm>
            <a:off x="0" y="4214818"/>
            <a:ext cx="3707011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Caminhão verde na grama&#10;&#10;Descrição gerada automaticamente">
            <a:extLst>
              <a:ext uri="{FF2B5EF4-FFF2-40B4-BE49-F238E27FC236}">
                <a16:creationId xmlns:a16="http://schemas.microsoft.com/office/drawing/2014/main" xmlns="" id="{AB6833A0-7D41-4E5A-B1CC-19B54A280E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82" r="-5" b="17001"/>
          <a:stretch/>
        </p:blipFill>
        <p:spPr>
          <a:xfrm>
            <a:off x="3794735" y="3639468"/>
            <a:ext cx="3694988" cy="2250608"/>
          </a:xfrm>
          <a:prstGeom prst="rect">
            <a:avLst/>
          </a:prstGeom>
        </p:spPr>
      </p:pic>
      <p:pic>
        <p:nvPicPr>
          <p:cNvPr id="10" name="Imagem 9" descr="Uma imagem contendo ao ar livre, caminhão, terra, água&#10;&#10;Descrição gerada automaticamente">
            <a:extLst>
              <a:ext uri="{FF2B5EF4-FFF2-40B4-BE49-F238E27FC236}">
                <a16:creationId xmlns:a16="http://schemas.microsoft.com/office/drawing/2014/main" xmlns="" id="{449597FA-31FF-414E-B0DF-2469CF5E84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714" r="2" b="16983"/>
          <a:stretch/>
        </p:blipFill>
        <p:spPr>
          <a:xfrm>
            <a:off x="7581170" y="3639468"/>
            <a:ext cx="4610830" cy="2258314"/>
          </a:xfrm>
          <a:prstGeom prst="rect">
            <a:avLst/>
          </a:prstGeom>
        </p:spPr>
      </p:pic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609600" y="285760"/>
            <a:ext cx="10972800" cy="714375"/>
          </a:xfrm>
          <a:prstGeom prst="rect">
            <a:avLst/>
          </a:prstGeom>
        </p:spPr>
        <p:txBody>
          <a:bodyPr vert="horz" lIns="121861" tIns="60930" rIns="121861" bIns="60930" rtlCol="0" anchor="ctr">
            <a:normAutofit fontScale="90000" lnSpcReduction="10000"/>
          </a:bodyPr>
          <a:lstStyle/>
          <a:p>
            <a:pPr marL="514350" marR="0" lvl="0" indent="-514350" algn="ctr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2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Força de Fuzileiros da Esquadra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4157136" y="6550223"/>
            <a:ext cx="38777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913" fontAlgn="auto">
              <a:spcAft>
                <a:spcPts val="0"/>
              </a:spcAft>
              <a:defRPr/>
            </a:pP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https://www.marinha.mil.br/manchasdeoleo</a:t>
            </a:r>
            <a:endParaRPr lang="pt-BR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Imagem 12" descr="A140 SUAPE 1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357298"/>
            <a:ext cx="3714744" cy="2786058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739341" y="214298"/>
            <a:ext cx="22399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609600" y="285760"/>
            <a:ext cx="10972800" cy="714375"/>
          </a:xfrm>
          <a:prstGeom prst="rect">
            <a:avLst/>
          </a:prstGeom>
        </p:spPr>
        <p:txBody>
          <a:bodyPr vert="horz" lIns="121861" tIns="60930" rIns="121861" bIns="60930" rtlCol="0" anchor="ctr">
            <a:normAutofit fontScale="90000" lnSpcReduction="10000"/>
          </a:bodyPr>
          <a:lstStyle/>
          <a:p>
            <a:pPr marL="514350" marR="0" lvl="0" indent="-514350" algn="ctr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25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Força de Fuzileiros da Esquadra</a:t>
            </a:r>
            <a:endParaRPr kumimoji="0" lang="pt-BR" sz="442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4157136" y="6550223"/>
            <a:ext cx="38777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913" fontAlgn="auto">
              <a:spcAft>
                <a:spcPts val="0"/>
              </a:spcAft>
              <a:defRPr/>
            </a:pP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https://www.marinha.mil.br/manchasdeoleo</a:t>
            </a:r>
            <a:endParaRPr lang="pt-BR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39341" y="214298"/>
            <a:ext cx="22399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Imagem 14" descr="A140 IBAM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536" y="1411242"/>
            <a:ext cx="5722988" cy="3214710"/>
          </a:xfrm>
          <a:prstGeom prst="rect">
            <a:avLst/>
          </a:prstGeom>
        </p:spPr>
      </p:pic>
      <p:pic>
        <p:nvPicPr>
          <p:cNvPr id="17" name="Imagem 16" descr="G40 PETROBRA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832" y="1411242"/>
            <a:ext cx="4275762" cy="3214193"/>
          </a:xfrm>
          <a:prstGeom prst="rect">
            <a:avLst/>
          </a:prstGeom>
        </p:spPr>
      </p:pic>
      <p:pic>
        <p:nvPicPr>
          <p:cNvPr id="18" name="Imagem 17" descr="A140 SUAPE.jpg"/>
          <p:cNvPicPr>
            <a:picLocks noChangeAspect="1"/>
          </p:cNvPicPr>
          <p:nvPr/>
        </p:nvPicPr>
        <p:blipFill>
          <a:blip r:embed="rId6"/>
          <a:srcRect t="12568" b="16203"/>
          <a:stretch>
            <a:fillRect/>
          </a:stretch>
        </p:blipFill>
        <p:spPr>
          <a:xfrm>
            <a:off x="5515536" y="4050863"/>
            <a:ext cx="5724000" cy="2289601"/>
          </a:xfrm>
          <a:prstGeom prst="rect">
            <a:avLst/>
          </a:prstGeom>
        </p:spPr>
      </p:pic>
      <p:pic>
        <p:nvPicPr>
          <p:cNvPr id="19" name="Imagem 18" descr="G40 SUAPE.jpg"/>
          <p:cNvPicPr>
            <a:picLocks noChangeAspect="1"/>
          </p:cNvPicPr>
          <p:nvPr/>
        </p:nvPicPr>
        <p:blipFill>
          <a:blip r:embed="rId7"/>
          <a:srcRect t="18160" b="23728"/>
          <a:stretch>
            <a:fillRect/>
          </a:stretch>
        </p:blipFill>
        <p:spPr>
          <a:xfrm>
            <a:off x="1065832" y="4697390"/>
            <a:ext cx="4286280" cy="16605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m 36"/>
          <p:cNvPicPr/>
          <p:nvPr/>
        </p:nvPicPr>
        <p:blipFill rotWithShape="1">
          <a:blip r:embed="rId3"/>
          <a:srcRect l="23691" t="21329" r="10544" b="8033"/>
          <a:stretch/>
        </p:blipFill>
        <p:spPr bwMode="auto">
          <a:xfrm>
            <a:off x="1" y="0"/>
            <a:ext cx="12192000" cy="6848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grpSp>
        <p:nvGrpSpPr>
          <p:cNvPr id="2" name="Agrupar 59"/>
          <p:cNvGrpSpPr/>
          <p:nvPr/>
        </p:nvGrpSpPr>
        <p:grpSpPr>
          <a:xfrm>
            <a:off x="5375920" y="5589239"/>
            <a:ext cx="1512168" cy="369332"/>
            <a:chOff x="2123728" y="1115452"/>
            <a:chExt cx="1584176" cy="378864"/>
          </a:xfrm>
        </p:grpSpPr>
        <p:sp>
          <p:nvSpPr>
            <p:cNvPr id="63" name="CaixaDeTexto 62"/>
            <p:cNvSpPr txBox="1"/>
            <p:nvPr/>
          </p:nvSpPr>
          <p:spPr>
            <a:xfrm>
              <a:off x="2123728" y="1115452"/>
              <a:ext cx="1584176" cy="3788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64" name="Imagem 6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2133353" y="1150615"/>
              <a:ext cx="334169" cy="334169"/>
            </a:xfrm>
            <a:prstGeom prst="rect">
              <a:avLst/>
            </a:prstGeom>
          </p:spPr>
        </p:pic>
        <p:pic>
          <p:nvPicPr>
            <p:cNvPr id="65" name="Imagem 6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46544" y="1201076"/>
              <a:ext cx="210698" cy="233245"/>
            </a:xfrm>
            <a:prstGeom prst="rect">
              <a:avLst/>
            </a:prstGeom>
          </p:spPr>
        </p:pic>
        <p:pic>
          <p:nvPicPr>
            <p:cNvPr id="67" name="Imagem 6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683833" y="1159321"/>
              <a:ext cx="180213" cy="294250"/>
            </a:xfrm>
            <a:prstGeom prst="rect">
              <a:avLst/>
            </a:prstGeom>
          </p:spPr>
        </p:pic>
        <p:pic>
          <p:nvPicPr>
            <p:cNvPr id="69" name="Imagem 6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05685" y="1203974"/>
              <a:ext cx="320361" cy="230347"/>
            </a:xfrm>
            <a:prstGeom prst="rect">
              <a:avLst/>
            </a:prstGeom>
          </p:spPr>
        </p:pic>
        <p:sp>
          <p:nvSpPr>
            <p:cNvPr id="70" name="CaixaDeTexto 69"/>
            <p:cNvSpPr txBox="1"/>
            <p:nvPr/>
          </p:nvSpPr>
          <p:spPr>
            <a:xfrm>
              <a:off x="3271140" y="1191961"/>
              <a:ext cx="360040" cy="23679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AG</a:t>
              </a:r>
            </a:p>
          </p:txBody>
        </p:sp>
      </p:grpSp>
      <p:pic>
        <p:nvPicPr>
          <p:cNvPr id="71" name="Imagem 70" descr="D:\Users\ralph.dias\Documents\Pampeiro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518" r="24921" b="11703"/>
          <a:stretch/>
        </p:blipFill>
        <p:spPr bwMode="auto">
          <a:xfrm>
            <a:off x="2381224" y="1142984"/>
            <a:ext cx="1169836" cy="8403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6" name="Imagem 75" descr="D:\Users\ralph.dias\Documents\lancha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71" t="30427" r="14410" b="25320"/>
          <a:stretch/>
        </p:blipFill>
        <p:spPr bwMode="auto">
          <a:xfrm>
            <a:off x="4238612" y="4071942"/>
            <a:ext cx="648000" cy="28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3" name="Imagem 8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844" b="7395"/>
          <a:stretch>
            <a:fillRect/>
          </a:stretch>
        </p:blipFill>
        <p:spPr>
          <a:xfrm>
            <a:off x="7333520" y="3071810"/>
            <a:ext cx="1620000" cy="785818"/>
          </a:xfrm>
          <a:prstGeom prst="rect">
            <a:avLst/>
          </a:prstGeom>
        </p:spPr>
      </p:pic>
      <p:pic>
        <p:nvPicPr>
          <p:cNvPr id="84" name="Imagem 8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6198" y="2428868"/>
            <a:ext cx="1368000" cy="614204"/>
          </a:xfrm>
          <a:prstGeom prst="rect">
            <a:avLst/>
          </a:prstGeom>
        </p:spPr>
      </p:pic>
      <p:pic>
        <p:nvPicPr>
          <p:cNvPr id="97" name="Imagem 9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4826" y="4418416"/>
            <a:ext cx="1279102" cy="735484"/>
          </a:xfrm>
          <a:prstGeom prst="rect">
            <a:avLst/>
          </a:prstGeom>
        </p:spPr>
      </p:pic>
      <p:pic>
        <p:nvPicPr>
          <p:cNvPr id="98" name="Imagem 97" descr="D:\Users\ralph.dias\Documents\lancha.jpg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71" t="30427" r="14410" b="25320"/>
          <a:stretch/>
        </p:blipFill>
        <p:spPr bwMode="auto">
          <a:xfrm>
            <a:off x="8711440" y="5357827"/>
            <a:ext cx="648000" cy="28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9" name="Imagem 9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7966" y="5429264"/>
            <a:ext cx="1320626" cy="814756"/>
          </a:xfrm>
          <a:prstGeom prst="rect">
            <a:avLst/>
          </a:prstGeom>
        </p:spPr>
      </p:pic>
      <p:pic>
        <p:nvPicPr>
          <p:cNvPr id="100" name="Imagem 99" descr="D:\Users\ralph.dias\Documents\lancha.jpg"/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71" t="30427" r="14410" b="25320"/>
          <a:stretch/>
        </p:blipFill>
        <p:spPr bwMode="auto">
          <a:xfrm>
            <a:off x="9361696" y="5643579"/>
            <a:ext cx="648000" cy="28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grpSp>
        <p:nvGrpSpPr>
          <p:cNvPr id="3" name="Agrupar 105"/>
          <p:cNvGrpSpPr/>
          <p:nvPr/>
        </p:nvGrpSpPr>
        <p:grpSpPr>
          <a:xfrm>
            <a:off x="9048328" y="6444049"/>
            <a:ext cx="864096" cy="369332"/>
            <a:chOff x="2051720" y="3419708"/>
            <a:chExt cx="864096" cy="369332"/>
          </a:xfrm>
        </p:grpSpPr>
        <p:sp>
          <p:nvSpPr>
            <p:cNvPr id="107" name="CaixaDeTexto 106"/>
            <p:cNvSpPr txBox="1"/>
            <p:nvPr/>
          </p:nvSpPr>
          <p:spPr>
            <a:xfrm>
              <a:off x="2051720" y="3419708"/>
              <a:ext cx="86409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108" name="Imagem 1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2061345" y="3454871"/>
              <a:ext cx="334169" cy="334169"/>
            </a:xfrm>
            <a:prstGeom prst="rect">
              <a:avLst/>
            </a:prstGeom>
          </p:spPr>
        </p:pic>
        <p:pic>
          <p:nvPicPr>
            <p:cNvPr id="109" name="Imagem 10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39752" y="3463577"/>
              <a:ext cx="180213" cy="294250"/>
            </a:xfrm>
            <a:prstGeom prst="rect">
              <a:avLst/>
            </a:prstGeom>
          </p:spPr>
        </p:pic>
        <p:sp>
          <p:nvSpPr>
            <p:cNvPr id="110" name="CaixaDeTexto 109"/>
            <p:cNvSpPr txBox="1"/>
            <p:nvPr/>
          </p:nvSpPr>
          <p:spPr>
            <a:xfrm>
              <a:off x="2536527" y="3496217"/>
              <a:ext cx="360040" cy="2308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AG</a:t>
              </a:r>
            </a:p>
          </p:txBody>
        </p:sp>
      </p:grpSp>
      <p:pic>
        <p:nvPicPr>
          <p:cNvPr id="111" name="Imagem 1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36" y="3000372"/>
            <a:ext cx="1277658" cy="965431"/>
          </a:xfrm>
          <a:prstGeom prst="rect">
            <a:avLst/>
          </a:prstGeom>
        </p:spPr>
      </p:pic>
      <p:pic>
        <p:nvPicPr>
          <p:cNvPr id="112" name="Imagem 111" descr="D:\Users\ralph.dias\Documents\lancha.jpg"/>
          <p:cNvPicPr/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71" t="30427" r="14410" b="25320"/>
          <a:stretch/>
        </p:blipFill>
        <p:spPr bwMode="auto">
          <a:xfrm>
            <a:off x="3381356" y="3429000"/>
            <a:ext cx="648000" cy="28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14" name="Imagem 1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844" b="7395"/>
          <a:stretch>
            <a:fillRect/>
          </a:stretch>
        </p:blipFill>
        <p:spPr>
          <a:xfrm>
            <a:off x="5690446" y="3071810"/>
            <a:ext cx="1620000" cy="785818"/>
          </a:xfrm>
          <a:prstGeom prst="rect">
            <a:avLst/>
          </a:prstGeom>
        </p:spPr>
      </p:pic>
      <p:pic>
        <p:nvPicPr>
          <p:cNvPr id="115" name="Imagem 11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8678" y="2428868"/>
            <a:ext cx="1368000" cy="614204"/>
          </a:xfrm>
          <a:prstGeom prst="rect">
            <a:avLst/>
          </a:prstGeom>
        </p:spPr>
      </p:pic>
      <p:pic>
        <p:nvPicPr>
          <p:cNvPr id="116" name="Imagem 11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5670" y="4469150"/>
            <a:ext cx="1500198" cy="816351"/>
          </a:xfrm>
          <a:prstGeom prst="rect">
            <a:avLst/>
          </a:prstGeom>
        </p:spPr>
      </p:pic>
      <p:pic>
        <p:nvPicPr>
          <p:cNvPr id="118" name="Imagem 11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5670" y="5429264"/>
            <a:ext cx="1511507" cy="1002484"/>
          </a:xfrm>
          <a:prstGeom prst="rect">
            <a:avLst/>
          </a:prstGeom>
        </p:spPr>
      </p:pic>
      <p:pic>
        <p:nvPicPr>
          <p:cNvPr id="119" name="Imagem 118" descr="D:\Users\ralph.dias\Documents\lancha.jpg"/>
          <p:cNvPicPr/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71" t="30427" r="14410" b="25320"/>
          <a:stretch/>
        </p:blipFill>
        <p:spPr bwMode="auto">
          <a:xfrm>
            <a:off x="1952596" y="2643182"/>
            <a:ext cx="648000" cy="28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20" name="Imagem 119" descr="D:\Users\ralph.dias\Documents\lancha.jpg"/>
          <p:cNvPicPr/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71" t="30427" r="14410" b="25320"/>
          <a:stretch/>
        </p:blipFill>
        <p:spPr bwMode="auto">
          <a:xfrm>
            <a:off x="6095999" y="5072074"/>
            <a:ext cx="648000" cy="28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22" name="Imagem 12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6361" y="4149080"/>
            <a:ext cx="553299" cy="368866"/>
          </a:xfrm>
          <a:prstGeom prst="rect">
            <a:avLst/>
          </a:prstGeom>
        </p:spPr>
      </p:pic>
      <p:pic>
        <p:nvPicPr>
          <p:cNvPr id="123" name="Imagem 1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7438" y="2428868"/>
            <a:ext cx="1368000" cy="614203"/>
          </a:xfrm>
          <a:prstGeom prst="rect">
            <a:avLst/>
          </a:prstGeom>
        </p:spPr>
      </p:pic>
      <p:pic>
        <p:nvPicPr>
          <p:cNvPr id="124" name="Imagem 123" descr="D:\Users\ralph.dias\Documents\Raposo.jpg"/>
          <p:cNvPicPr/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66" r="18779" b="35889"/>
          <a:stretch/>
        </p:blipFill>
        <p:spPr bwMode="auto">
          <a:xfrm>
            <a:off x="2024034" y="4000504"/>
            <a:ext cx="1395263" cy="7229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26" name="Imagem 125" descr="D:\Users\ralph.dias\Documents\lancha.jpg"/>
          <p:cNvPicPr/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71" t="30427" r="14410" b="25320"/>
          <a:stretch/>
        </p:blipFill>
        <p:spPr bwMode="auto">
          <a:xfrm>
            <a:off x="5238744" y="4429132"/>
            <a:ext cx="648000" cy="28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27" name="Imagem 12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4034" y="5643578"/>
            <a:ext cx="1459547" cy="857256"/>
          </a:xfrm>
          <a:prstGeom prst="rect">
            <a:avLst/>
          </a:prstGeom>
        </p:spPr>
      </p:pic>
      <p:pic>
        <p:nvPicPr>
          <p:cNvPr id="128" name="Imagem 127" descr="D:\Users\ralph.dias\Documents\lancha.jpg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71" t="30427" r="14410" b="25320"/>
          <a:stretch/>
        </p:blipFill>
        <p:spPr bwMode="auto">
          <a:xfrm>
            <a:off x="2738414" y="2571744"/>
            <a:ext cx="648000" cy="28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29" name="Imagem 12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36" y="5786454"/>
            <a:ext cx="1345713" cy="824792"/>
          </a:xfrm>
          <a:prstGeom prst="rect">
            <a:avLst/>
          </a:prstGeom>
        </p:spPr>
      </p:pic>
      <p:pic>
        <p:nvPicPr>
          <p:cNvPr id="130" name="Imagem 129" descr="D:\Users\ralph.dias\Documents\lancha.jpg"/>
          <p:cNvPicPr/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71" t="30427" r="14410" b="25320"/>
          <a:stretch/>
        </p:blipFill>
        <p:spPr bwMode="auto">
          <a:xfrm>
            <a:off x="3381356" y="3000372"/>
            <a:ext cx="648000" cy="28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32" name="Imagem 13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4035" y="4786322"/>
            <a:ext cx="1357322" cy="746201"/>
          </a:xfrm>
          <a:prstGeom prst="rect">
            <a:avLst/>
          </a:prstGeom>
        </p:spPr>
      </p:pic>
      <p:pic>
        <p:nvPicPr>
          <p:cNvPr id="135" name="Imagem 13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36" y="5000636"/>
            <a:ext cx="1326301" cy="785818"/>
          </a:xfrm>
          <a:prstGeom prst="rect">
            <a:avLst/>
          </a:prstGeom>
        </p:spPr>
      </p:pic>
      <p:pic>
        <p:nvPicPr>
          <p:cNvPr id="137" name="Imagem 136" descr="D:\Users\ralph.dias\Documents\lancha.jpg"/>
          <p:cNvPicPr/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71" t="30427" r="14410" b="25320"/>
          <a:stretch/>
        </p:blipFill>
        <p:spPr bwMode="auto">
          <a:xfrm>
            <a:off x="1238216" y="2643182"/>
            <a:ext cx="648000" cy="28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38" name="Imagem 13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36" y="4000504"/>
            <a:ext cx="1285884" cy="916316"/>
          </a:xfrm>
          <a:prstGeom prst="rect">
            <a:avLst/>
          </a:prstGeom>
        </p:spPr>
      </p:pic>
      <p:pic>
        <p:nvPicPr>
          <p:cNvPr id="139" name="Imagem 138" descr="D:\Users\ralph.dias\Documents\lancha.jpg"/>
          <p:cNvPicPr/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71" t="30427" r="14410" b="25320"/>
          <a:stretch/>
        </p:blipFill>
        <p:spPr bwMode="auto">
          <a:xfrm>
            <a:off x="523836" y="2643182"/>
            <a:ext cx="648000" cy="28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40" name="Imagem 13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559"/>
          <a:stretch>
            <a:fillRect/>
          </a:stretch>
        </p:blipFill>
        <p:spPr>
          <a:xfrm>
            <a:off x="1881158" y="3000372"/>
            <a:ext cx="1221188" cy="775381"/>
          </a:xfrm>
          <a:prstGeom prst="rect">
            <a:avLst/>
          </a:prstGeom>
        </p:spPr>
      </p:pic>
      <p:grpSp>
        <p:nvGrpSpPr>
          <p:cNvPr id="4" name="Agrupar 141"/>
          <p:cNvGrpSpPr/>
          <p:nvPr/>
        </p:nvGrpSpPr>
        <p:grpSpPr>
          <a:xfrm>
            <a:off x="2452662" y="3763440"/>
            <a:ext cx="1476000" cy="369332"/>
            <a:chOff x="2089759" y="1115452"/>
            <a:chExt cx="1623600" cy="437718"/>
          </a:xfrm>
        </p:grpSpPr>
        <p:sp>
          <p:nvSpPr>
            <p:cNvPr id="143" name="CaixaDeTexto 142"/>
            <p:cNvSpPr txBox="1"/>
            <p:nvPr/>
          </p:nvSpPr>
          <p:spPr>
            <a:xfrm>
              <a:off x="2089759" y="1115452"/>
              <a:ext cx="1623600" cy="4377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144" name="Imagem 14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2133353" y="1150615"/>
              <a:ext cx="334169" cy="334169"/>
            </a:xfrm>
            <a:prstGeom prst="rect">
              <a:avLst/>
            </a:prstGeom>
          </p:spPr>
        </p:pic>
        <p:pic>
          <p:nvPicPr>
            <p:cNvPr id="145" name="Imagem 14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46544" y="1201076"/>
              <a:ext cx="210698" cy="233245"/>
            </a:xfrm>
            <a:prstGeom prst="rect">
              <a:avLst/>
            </a:prstGeom>
          </p:spPr>
        </p:pic>
        <p:pic>
          <p:nvPicPr>
            <p:cNvPr id="146" name="Imagem 145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683833" y="1159321"/>
              <a:ext cx="180213" cy="294250"/>
            </a:xfrm>
            <a:prstGeom prst="rect">
              <a:avLst/>
            </a:prstGeom>
          </p:spPr>
        </p:pic>
        <p:pic>
          <p:nvPicPr>
            <p:cNvPr id="147" name="Imagem 146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05685" y="1203974"/>
              <a:ext cx="320361" cy="230347"/>
            </a:xfrm>
            <a:prstGeom prst="rect">
              <a:avLst/>
            </a:prstGeom>
          </p:spPr>
        </p:pic>
        <p:sp>
          <p:nvSpPr>
            <p:cNvPr id="148" name="CaixaDeTexto 147"/>
            <p:cNvSpPr txBox="1"/>
            <p:nvPr/>
          </p:nvSpPr>
          <p:spPr>
            <a:xfrm>
              <a:off x="3271139" y="1191961"/>
              <a:ext cx="360040" cy="27357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AG</a:t>
              </a:r>
            </a:p>
          </p:txBody>
        </p:sp>
      </p:grpSp>
      <p:pic>
        <p:nvPicPr>
          <p:cNvPr id="149" name="Picture 18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0446" y="1285860"/>
            <a:ext cx="1641934" cy="109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F9852-E44F-44BF-B5A4-6FD7A153BCE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Agrupar 150"/>
          <p:cNvGrpSpPr/>
          <p:nvPr/>
        </p:nvGrpSpPr>
        <p:grpSpPr>
          <a:xfrm>
            <a:off x="1775520" y="2132856"/>
            <a:ext cx="1440160" cy="369332"/>
            <a:chOff x="2123728" y="1115452"/>
            <a:chExt cx="1584176" cy="437718"/>
          </a:xfrm>
        </p:grpSpPr>
        <p:sp>
          <p:nvSpPr>
            <p:cNvPr id="152" name="CaixaDeTexto 151"/>
            <p:cNvSpPr txBox="1"/>
            <p:nvPr/>
          </p:nvSpPr>
          <p:spPr>
            <a:xfrm>
              <a:off x="2123728" y="1115452"/>
              <a:ext cx="1584176" cy="4377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153" name="Imagem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2133353" y="1150615"/>
              <a:ext cx="334169" cy="334169"/>
            </a:xfrm>
            <a:prstGeom prst="rect">
              <a:avLst/>
            </a:prstGeom>
          </p:spPr>
        </p:pic>
        <p:pic>
          <p:nvPicPr>
            <p:cNvPr id="154" name="Imagem 15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46544" y="1201076"/>
              <a:ext cx="210698" cy="233245"/>
            </a:xfrm>
            <a:prstGeom prst="rect">
              <a:avLst/>
            </a:prstGeom>
          </p:spPr>
        </p:pic>
        <p:pic>
          <p:nvPicPr>
            <p:cNvPr id="155" name="Imagem 154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683833" y="1159321"/>
              <a:ext cx="180213" cy="294250"/>
            </a:xfrm>
            <a:prstGeom prst="rect">
              <a:avLst/>
            </a:prstGeom>
          </p:spPr>
        </p:pic>
        <p:pic>
          <p:nvPicPr>
            <p:cNvPr id="156" name="Imagem 155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05685" y="1203974"/>
              <a:ext cx="320361" cy="230347"/>
            </a:xfrm>
            <a:prstGeom prst="rect">
              <a:avLst/>
            </a:prstGeom>
          </p:spPr>
        </p:pic>
        <p:sp>
          <p:nvSpPr>
            <p:cNvPr id="157" name="CaixaDeTexto 156"/>
            <p:cNvSpPr txBox="1"/>
            <p:nvPr/>
          </p:nvSpPr>
          <p:spPr>
            <a:xfrm>
              <a:off x="3271139" y="1191961"/>
              <a:ext cx="360040" cy="27357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AG</a:t>
              </a:r>
            </a:p>
          </p:txBody>
        </p:sp>
      </p:grpSp>
      <p:grpSp>
        <p:nvGrpSpPr>
          <p:cNvPr id="8" name="Agrupar 80"/>
          <p:cNvGrpSpPr/>
          <p:nvPr/>
        </p:nvGrpSpPr>
        <p:grpSpPr>
          <a:xfrm>
            <a:off x="6816080" y="6444044"/>
            <a:ext cx="1512168" cy="369332"/>
            <a:chOff x="2123728" y="1115452"/>
            <a:chExt cx="1584176" cy="378864"/>
          </a:xfrm>
        </p:grpSpPr>
        <p:sp>
          <p:nvSpPr>
            <p:cNvPr id="82" name="CaixaDeTexto 81"/>
            <p:cNvSpPr txBox="1"/>
            <p:nvPr/>
          </p:nvSpPr>
          <p:spPr>
            <a:xfrm>
              <a:off x="2123728" y="1115452"/>
              <a:ext cx="1584176" cy="3788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85" name="Imagem 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2133353" y="1150615"/>
              <a:ext cx="334169" cy="334169"/>
            </a:xfrm>
            <a:prstGeom prst="rect">
              <a:avLst/>
            </a:prstGeom>
          </p:spPr>
        </p:pic>
        <p:pic>
          <p:nvPicPr>
            <p:cNvPr id="86" name="Imagem 8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46544" y="1201076"/>
              <a:ext cx="210698" cy="233245"/>
            </a:xfrm>
            <a:prstGeom prst="rect">
              <a:avLst/>
            </a:prstGeom>
          </p:spPr>
        </p:pic>
        <p:pic>
          <p:nvPicPr>
            <p:cNvPr id="87" name="Imagem 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683833" y="1159321"/>
              <a:ext cx="180213" cy="294250"/>
            </a:xfrm>
            <a:prstGeom prst="rect">
              <a:avLst/>
            </a:prstGeom>
          </p:spPr>
        </p:pic>
        <p:pic>
          <p:nvPicPr>
            <p:cNvPr id="88" name="Imagem 8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05685" y="1203974"/>
              <a:ext cx="320361" cy="230347"/>
            </a:xfrm>
            <a:prstGeom prst="rect">
              <a:avLst/>
            </a:prstGeom>
          </p:spPr>
        </p:pic>
        <p:sp>
          <p:nvSpPr>
            <p:cNvPr id="89" name="CaixaDeTexto 88"/>
            <p:cNvSpPr txBox="1"/>
            <p:nvPr/>
          </p:nvSpPr>
          <p:spPr>
            <a:xfrm>
              <a:off x="3271140" y="1191961"/>
              <a:ext cx="360040" cy="23679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AG</a:t>
              </a:r>
            </a:p>
          </p:txBody>
        </p:sp>
      </p:grp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9739341" y="214298"/>
            <a:ext cx="22399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5" name="Título 1"/>
          <p:cNvSpPr txBox="1">
            <a:spLocks/>
          </p:cNvSpPr>
          <p:nvPr/>
        </p:nvSpPr>
        <p:spPr>
          <a:xfrm>
            <a:off x="609600" y="285760"/>
            <a:ext cx="10972800" cy="714375"/>
          </a:xfrm>
          <a:prstGeom prst="rect">
            <a:avLst/>
          </a:prstGeom>
        </p:spPr>
        <p:txBody>
          <a:bodyPr vert="horz" lIns="121861" tIns="60930" rIns="121861" bIns="60930" rtlCol="0" anchor="ctr">
            <a:normAutofit fontScale="90000" lnSpcReduction="10000"/>
          </a:bodyPr>
          <a:lstStyle/>
          <a:p>
            <a:pPr marL="514350" marR="0" lvl="0" indent="-514350" algn="ctr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2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4º Distrito Naval</a:t>
            </a:r>
          </a:p>
        </p:txBody>
      </p:sp>
    </p:spTree>
    <p:extLst>
      <p:ext uri="{BB962C8B-B14F-4D97-AF65-F5344CB8AC3E}">
        <p14:creationId xmlns:p14="http://schemas.microsoft.com/office/powerpoint/2010/main" xmlns="" val="34745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24958" y="1643049"/>
            <a:ext cx="1428760" cy="9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CaixaDeTexto 1"/>
          <p:cNvSpPr txBox="1">
            <a:spLocks noChangeArrowheads="1"/>
          </p:cNvSpPr>
          <p:nvPr/>
        </p:nvSpPr>
        <p:spPr bwMode="auto">
          <a:xfrm>
            <a:off x="4655847" y="2433847"/>
            <a:ext cx="1114151" cy="3077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pt-BR" alt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NPa</a:t>
            </a:r>
            <a:r>
              <a:rPr kumimoji="0" lang="pt-BR" alt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Bocaina </a:t>
            </a:r>
          </a:p>
        </p:txBody>
      </p:sp>
      <p:sp>
        <p:nvSpPr>
          <p:cNvPr id="15" name="CaixaDeTexto 25"/>
          <p:cNvSpPr txBox="1">
            <a:spLocks noChangeArrowheads="1"/>
          </p:cNvSpPr>
          <p:nvPr/>
        </p:nvSpPr>
        <p:spPr bwMode="auto">
          <a:xfrm>
            <a:off x="7176121" y="5610733"/>
            <a:ext cx="1098427" cy="3077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pt-BR" alt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NPa</a:t>
            </a:r>
            <a:r>
              <a:rPr kumimoji="0" lang="pt-BR" alt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Guaíba</a:t>
            </a:r>
          </a:p>
        </p:txBody>
      </p:sp>
      <p:sp>
        <p:nvSpPr>
          <p:cNvPr id="16" name="CaixaDeTexto 1"/>
          <p:cNvSpPr txBox="1">
            <a:spLocks noChangeArrowheads="1"/>
          </p:cNvSpPr>
          <p:nvPr/>
        </p:nvSpPr>
        <p:spPr bwMode="auto">
          <a:xfrm>
            <a:off x="7104118" y="3234468"/>
            <a:ext cx="1850783" cy="3077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pt-BR" alt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NHiB</a:t>
            </a:r>
            <a:r>
              <a:rPr kumimoji="0" lang="pt-BR" alt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Comte </a:t>
            </a:r>
            <a:r>
              <a:rPr kumimoji="0" lang="pt-BR" alt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Manhães</a:t>
            </a:r>
            <a:endParaRPr kumimoji="0" lang="pt-BR" altLang="pt-B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7" name="CaixaDeTexto 1"/>
          <p:cNvSpPr txBox="1">
            <a:spLocks noChangeArrowheads="1"/>
          </p:cNvSpPr>
          <p:nvPr/>
        </p:nvSpPr>
        <p:spPr bwMode="auto">
          <a:xfrm>
            <a:off x="4046525" y="1619925"/>
            <a:ext cx="1113371" cy="3077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pt-BR" alt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NPa</a:t>
            </a:r>
            <a:r>
              <a:rPr kumimoji="0" lang="pt-BR" alt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Graúna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0213" y="1214422"/>
            <a:ext cx="1315369" cy="89344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26910" y="2714620"/>
            <a:ext cx="1354156" cy="983436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4898" y="5126094"/>
            <a:ext cx="1608754" cy="1150299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784"/>
          <a:stretch>
            <a:fillRect/>
          </a:stretch>
        </p:blipFill>
        <p:spPr>
          <a:xfrm>
            <a:off x="6810380" y="2071678"/>
            <a:ext cx="1500198" cy="913797"/>
          </a:xfrm>
          <a:prstGeom prst="rect">
            <a:avLst/>
          </a:prstGeom>
        </p:spPr>
      </p:pic>
      <p:sp>
        <p:nvSpPr>
          <p:cNvPr id="21" name="CaixaDeTexto 1"/>
          <p:cNvSpPr txBox="1">
            <a:spLocks noChangeArrowheads="1"/>
          </p:cNvSpPr>
          <p:nvPr/>
        </p:nvSpPr>
        <p:spPr bwMode="auto">
          <a:xfrm>
            <a:off x="5444666" y="5241067"/>
            <a:ext cx="473951" cy="2616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pt-BR" alt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P-95</a:t>
            </a:r>
          </a:p>
        </p:txBody>
      </p:sp>
      <p:cxnSp>
        <p:nvCxnSpPr>
          <p:cNvPr id="22" name="Conector reto 21"/>
          <p:cNvCxnSpPr/>
          <p:nvPr/>
        </p:nvCxnSpPr>
        <p:spPr>
          <a:xfrm flipH="1">
            <a:off x="4367809" y="1974957"/>
            <a:ext cx="235403" cy="23524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5143279" y="2772560"/>
            <a:ext cx="100751" cy="16164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 flipH="1">
            <a:off x="6852085" y="3393151"/>
            <a:ext cx="235403" cy="23524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 flipH="1" flipV="1">
            <a:off x="6657967" y="5737614"/>
            <a:ext cx="465532" cy="96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Agrupar 1"/>
          <p:cNvGrpSpPr/>
          <p:nvPr/>
        </p:nvGrpSpPr>
        <p:grpSpPr>
          <a:xfrm>
            <a:off x="1631505" y="1772816"/>
            <a:ext cx="343795" cy="369332"/>
            <a:chOff x="107504" y="1772816"/>
            <a:chExt cx="343794" cy="369332"/>
          </a:xfrm>
        </p:grpSpPr>
        <p:sp>
          <p:nvSpPr>
            <p:cNvPr id="27" name="CaixaDeTexto 26"/>
            <p:cNvSpPr txBox="1"/>
            <p:nvPr/>
          </p:nvSpPr>
          <p:spPr>
            <a:xfrm>
              <a:off x="107504" y="1772816"/>
              <a:ext cx="34379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8" name="Imagem 2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117129" y="1807979"/>
              <a:ext cx="334169" cy="334169"/>
            </a:xfrm>
            <a:prstGeom prst="rect">
              <a:avLst/>
            </a:prstGeom>
          </p:spPr>
        </p:pic>
      </p:grpSp>
      <p:grpSp>
        <p:nvGrpSpPr>
          <p:cNvPr id="9" name="Agrupar 28"/>
          <p:cNvGrpSpPr/>
          <p:nvPr/>
        </p:nvGrpSpPr>
        <p:grpSpPr>
          <a:xfrm>
            <a:off x="2666976" y="2132861"/>
            <a:ext cx="1332000" cy="369332"/>
            <a:chOff x="3969312" y="476672"/>
            <a:chExt cx="1332000" cy="369332"/>
          </a:xfrm>
        </p:grpSpPr>
        <p:sp>
          <p:nvSpPr>
            <p:cNvPr id="30" name="CaixaDeTexto 29"/>
            <p:cNvSpPr txBox="1"/>
            <p:nvPr/>
          </p:nvSpPr>
          <p:spPr>
            <a:xfrm>
              <a:off x="3969312" y="476672"/>
              <a:ext cx="133200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31" name="Imagem 3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4005561" y="511835"/>
              <a:ext cx="334169" cy="334169"/>
            </a:xfrm>
            <a:prstGeom prst="rect">
              <a:avLst/>
            </a:prstGeom>
          </p:spPr>
        </p:pic>
        <p:pic>
          <p:nvPicPr>
            <p:cNvPr id="32" name="Imagem 3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319779" y="520541"/>
              <a:ext cx="180213" cy="294250"/>
            </a:xfrm>
            <a:prstGeom prst="rect">
              <a:avLst/>
            </a:prstGeom>
          </p:spPr>
        </p:pic>
        <p:pic>
          <p:nvPicPr>
            <p:cNvPr id="33" name="Imagem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39671" y="565194"/>
              <a:ext cx="320361" cy="230347"/>
            </a:xfrm>
            <a:prstGeom prst="rect">
              <a:avLst/>
            </a:prstGeom>
          </p:spPr>
        </p:pic>
        <p:sp>
          <p:nvSpPr>
            <p:cNvPr id="34" name="CaixaDeTexto 33"/>
            <p:cNvSpPr txBox="1"/>
            <p:nvPr/>
          </p:nvSpPr>
          <p:spPr>
            <a:xfrm>
              <a:off x="4879283" y="553181"/>
              <a:ext cx="360040" cy="2308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AG</a:t>
              </a:r>
            </a:p>
          </p:txBody>
        </p:sp>
      </p:grpSp>
      <p:grpSp>
        <p:nvGrpSpPr>
          <p:cNvPr id="10" name="Agrupar 34"/>
          <p:cNvGrpSpPr/>
          <p:nvPr/>
        </p:nvGrpSpPr>
        <p:grpSpPr>
          <a:xfrm>
            <a:off x="4077573" y="2808174"/>
            <a:ext cx="343795" cy="369332"/>
            <a:chOff x="107504" y="1772816"/>
            <a:chExt cx="343794" cy="369332"/>
          </a:xfrm>
        </p:grpSpPr>
        <p:sp>
          <p:nvSpPr>
            <p:cNvPr id="36" name="CaixaDeTexto 35"/>
            <p:cNvSpPr txBox="1"/>
            <p:nvPr/>
          </p:nvSpPr>
          <p:spPr>
            <a:xfrm>
              <a:off x="107504" y="1772816"/>
              <a:ext cx="34379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37" name="Imagem 3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117129" y="1807979"/>
              <a:ext cx="334169" cy="334169"/>
            </a:xfrm>
            <a:prstGeom prst="rect">
              <a:avLst/>
            </a:prstGeom>
          </p:spPr>
        </p:pic>
      </p:grpSp>
      <p:grpSp>
        <p:nvGrpSpPr>
          <p:cNvPr id="12" name="Agrupar 37"/>
          <p:cNvGrpSpPr/>
          <p:nvPr/>
        </p:nvGrpSpPr>
        <p:grpSpPr>
          <a:xfrm>
            <a:off x="4904141" y="3019076"/>
            <a:ext cx="343795" cy="369332"/>
            <a:chOff x="107504" y="1772816"/>
            <a:chExt cx="343794" cy="369332"/>
          </a:xfrm>
        </p:grpSpPr>
        <p:sp>
          <p:nvSpPr>
            <p:cNvPr id="39" name="CaixaDeTexto 38"/>
            <p:cNvSpPr txBox="1"/>
            <p:nvPr/>
          </p:nvSpPr>
          <p:spPr>
            <a:xfrm>
              <a:off x="107504" y="1772816"/>
              <a:ext cx="34379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40" name="Imagem 3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117129" y="1807979"/>
              <a:ext cx="334169" cy="334169"/>
            </a:xfrm>
            <a:prstGeom prst="rect">
              <a:avLst/>
            </a:prstGeom>
          </p:spPr>
        </p:pic>
      </p:grpSp>
      <p:grpSp>
        <p:nvGrpSpPr>
          <p:cNvPr id="13" name="Agrupar 40"/>
          <p:cNvGrpSpPr/>
          <p:nvPr/>
        </p:nvGrpSpPr>
        <p:grpSpPr>
          <a:xfrm>
            <a:off x="4550229" y="3530525"/>
            <a:ext cx="1584176" cy="369332"/>
            <a:chOff x="2123728" y="1115452"/>
            <a:chExt cx="1584176" cy="369332"/>
          </a:xfrm>
        </p:grpSpPr>
        <p:sp>
          <p:nvSpPr>
            <p:cNvPr id="42" name="CaixaDeTexto 41"/>
            <p:cNvSpPr txBox="1"/>
            <p:nvPr/>
          </p:nvSpPr>
          <p:spPr>
            <a:xfrm>
              <a:off x="2123728" y="1115452"/>
              <a:ext cx="158417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2133353" y="1150615"/>
              <a:ext cx="334169" cy="334169"/>
            </a:xfrm>
            <a:prstGeom prst="rect">
              <a:avLst/>
            </a:prstGeom>
          </p:spPr>
        </p:pic>
        <p:pic>
          <p:nvPicPr>
            <p:cNvPr id="44" name="Imagem 4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46544" y="1201076"/>
              <a:ext cx="210698" cy="233245"/>
            </a:xfrm>
            <a:prstGeom prst="rect">
              <a:avLst/>
            </a:prstGeom>
          </p:spPr>
        </p:pic>
        <p:pic>
          <p:nvPicPr>
            <p:cNvPr id="45" name="Imagem 4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683833" y="1159321"/>
              <a:ext cx="180213" cy="294250"/>
            </a:xfrm>
            <a:prstGeom prst="rect">
              <a:avLst/>
            </a:prstGeom>
          </p:spPr>
        </p:pic>
        <p:pic>
          <p:nvPicPr>
            <p:cNvPr id="46" name="Imagem 4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05685" y="1203974"/>
              <a:ext cx="320361" cy="230347"/>
            </a:xfrm>
            <a:prstGeom prst="rect">
              <a:avLst/>
            </a:prstGeom>
          </p:spPr>
        </p:pic>
        <p:sp>
          <p:nvSpPr>
            <p:cNvPr id="47" name="CaixaDeTexto 46"/>
            <p:cNvSpPr txBox="1"/>
            <p:nvPr/>
          </p:nvSpPr>
          <p:spPr>
            <a:xfrm>
              <a:off x="3271140" y="1191961"/>
              <a:ext cx="360040" cy="2308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AG</a:t>
              </a:r>
            </a:p>
          </p:txBody>
        </p:sp>
      </p:grpSp>
      <p:grpSp>
        <p:nvGrpSpPr>
          <p:cNvPr id="26" name="Agrupar 47"/>
          <p:cNvGrpSpPr/>
          <p:nvPr/>
        </p:nvGrpSpPr>
        <p:grpSpPr>
          <a:xfrm>
            <a:off x="5373991" y="4229038"/>
            <a:ext cx="864096" cy="369332"/>
            <a:chOff x="2051720" y="3419708"/>
            <a:chExt cx="864096" cy="369332"/>
          </a:xfrm>
        </p:grpSpPr>
        <p:sp>
          <p:nvSpPr>
            <p:cNvPr id="49" name="CaixaDeTexto 48"/>
            <p:cNvSpPr txBox="1"/>
            <p:nvPr/>
          </p:nvSpPr>
          <p:spPr>
            <a:xfrm>
              <a:off x="2051720" y="3419708"/>
              <a:ext cx="86409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50" name="Imagem 4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2061345" y="3454871"/>
              <a:ext cx="334169" cy="334169"/>
            </a:xfrm>
            <a:prstGeom prst="rect">
              <a:avLst/>
            </a:prstGeom>
          </p:spPr>
        </p:pic>
        <p:pic>
          <p:nvPicPr>
            <p:cNvPr id="51" name="Imagem 5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39752" y="3463577"/>
              <a:ext cx="180213" cy="294250"/>
            </a:xfrm>
            <a:prstGeom prst="rect">
              <a:avLst/>
            </a:prstGeom>
          </p:spPr>
        </p:pic>
        <p:sp>
          <p:nvSpPr>
            <p:cNvPr id="52" name="CaixaDeTexto 51"/>
            <p:cNvSpPr txBox="1"/>
            <p:nvPr/>
          </p:nvSpPr>
          <p:spPr>
            <a:xfrm>
              <a:off x="2536527" y="3496217"/>
              <a:ext cx="360040" cy="2308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AG</a:t>
              </a:r>
            </a:p>
          </p:txBody>
        </p:sp>
      </p:grpSp>
      <p:grpSp>
        <p:nvGrpSpPr>
          <p:cNvPr id="29" name="Agrupar 52"/>
          <p:cNvGrpSpPr/>
          <p:nvPr/>
        </p:nvGrpSpPr>
        <p:grpSpPr>
          <a:xfrm>
            <a:off x="4881554" y="4821373"/>
            <a:ext cx="1620000" cy="369332"/>
            <a:chOff x="2094918" y="1115452"/>
            <a:chExt cx="1620000" cy="369332"/>
          </a:xfrm>
        </p:grpSpPr>
        <p:sp>
          <p:nvSpPr>
            <p:cNvPr id="54" name="CaixaDeTexto 53"/>
            <p:cNvSpPr txBox="1"/>
            <p:nvPr/>
          </p:nvSpPr>
          <p:spPr>
            <a:xfrm>
              <a:off x="2094918" y="1115452"/>
              <a:ext cx="162000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55" name="Imagem 5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2133353" y="1150615"/>
              <a:ext cx="334169" cy="334169"/>
            </a:xfrm>
            <a:prstGeom prst="rect">
              <a:avLst/>
            </a:prstGeom>
          </p:spPr>
        </p:pic>
        <p:pic>
          <p:nvPicPr>
            <p:cNvPr id="56" name="Imagem 5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46544" y="1201076"/>
              <a:ext cx="210698" cy="233245"/>
            </a:xfrm>
            <a:prstGeom prst="rect">
              <a:avLst/>
            </a:prstGeom>
          </p:spPr>
        </p:pic>
        <p:pic>
          <p:nvPicPr>
            <p:cNvPr id="57" name="Imagem 5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683833" y="1159321"/>
              <a:ext cx="180213" cy="294250"/>
            </a:xfrm>
            <a:prstGeom prst="rect">
              <a:avLst/>
            </a:prstGeom>
          </p:spPr>
        </p:pic>
        <p:pic>
          <p:nvPicPr>
            <p:cNvPr id="58" name="Imagem 5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05685" y="1203974"/>
              <a:ext cx="320361" cy="230347"/>
            </a:xfrm>
            <a:prstGeom prst="rect">
              <a:avLst/>
            </a:prstGeom>
          </p:spPr>
        </p:pic>
        <p:sp>
          <p:nvSpPr>
            <p:cNvPr id="59" name="CaixaDeTexto 58"/>
            <p:cNvSpPr txBox="1"/>
            <p:nvPr/>
          </p:nvSpPr>
          <p:spPr>
            <a:xfrm>
              <a:off x="3271140" y="1191961"/>
              <a:ext cx="360040" cy="2308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AG</a:t>
              </a:r>
            </a:p>
          </p:txBody>
        </p:sp>
      </p:grpSp>
      <p:grpSp>
        <p:nvGrpSpPr>
          <p:cNvPr id="35" name="Agrupar 59"/>
          <p:cNvGrpSpPr/>
          <p:nvPr/>
        </p:nvGrpSpPr>
        <p:grpSpPr>
          <a:xfrm>
            <a:off x="4167174" y="5939993"/>
            <a:ext cx="1620000" cy="369332"/>
            <a:chOff x="2067110" y="1115452"/>
            <a:chExt cx="1620000" cy="369332"/>
          </a:xfrm>
        </p:grpSpPr>
        <p:sp>
          <p:nvSpPr>
            <p:cNvPr id="61" name="CaixaDeTexto 60"/>
            <p:cNvSpPr txBox="1"/>
            <p:nvPr/>
          </p:nvSpPr>
          <p:spPr>
            <a:xfrm>
              <a:off x="2067110" y="1115452"/>
              <a:ext cx="162000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62" name="Imagem 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2133353" y="1150615"/>
              <a:ext cx="334169" cy="334169"/>
            </a:xfrm>
            <a:prstGeom prst="rect">
              <a:avLst/>
            </a:prstGeom>
          </p:spPr>
        </p:pic>
        <p:pic>
          <p:nvPicPr>
            <p:cNvPr id="63" name="Imagem 6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46544" y="1201076"/>
              <a:ext cx="210698" cy="233245"/>
            </a:xfrm>
            <a:prstGeom prst="rect">
              <a:avLst/>
            </a:prstGeom>
          </p:spPr>
        </p:pic>
        <p:pic>
          <p:nvPicPr>
            <p:cNvPr id="64" name="Imagem 6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683833" y="1159321"/>
              <a:ext cx="180213" cy="294250"/>
            </a:xfrm>
            <a:prstGeom prst="rect">
              <a:avLst/>
            </a:prstGeom>
          </p:spPr>
        </p:pic>
        <p:pic>
          <p:nvPicPr>
            <p:cNvPr id="65" name="Imagem 6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05685" y="1203974"/>
              <a:ext cx="320361" cy="230347"/>
            </a:xfrm>
            <a:prstGeom prst="rect">
              <a:avLst/>
            </a:prstGeom>
          </p:spPr>
        </p:pic>
        <p:sp>
          <p:nvSpPr>
            <p:cNvPr id="66" name="CaixaDeTexto 65"/>
            <p:cNvSpPr txBox="1"/>
            <p:nvPr/>
          </p:nvSpPr>
          <p:spPr>
            <a:xfrm>
              <a:off x="3271140" y="1191961"/>
              <a:ext cx="360040" cy="2308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AG</a:t>
              </a:r>
            </a:p>
          </p:txBody>
        </p:sp>
      </p:grp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F9852-E44F-44BF-B5A4-6FD7A153BCE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7" name="Imagem 66" descr="E:\macau.png"/>
          <p:cNvPicPr/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495" b="26804"/>
          <a:stretch/>
        </p:blipFill>
        <p:spPr bwMode="auto">
          <a:xfrm>
            <a:off x="8477689" y="4083962"/>
            <a:ext cx="1690277" cy="8452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8" name="CaixaDeTexto 25"/>
          <p:cNvSpPr txBox="1">
            <a:spLocks noChangeArrowheads="1"/>
          </p:cNvSpPr>
          <p:nvPr/>
        </p:nvSpPr>
        <p:spPr bwMode="auto">
          <a:xfrm>
            <a:off x="7305421" y="4220030"/>
            <a:ext cx="1098427" cy="3077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pt-BR" alt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NPa</a:t>
            </a:r>
            <a:r>
              <a:rPr kumimoji="0" lang="pt-BR" alt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Macau</a:t>
            </a:r>
          </a:p>
        </p:txBody>
      </p:sp>
      <p:cxnSp>
        <p:nvCxnSpPr>
          <p:cNvPr id="69" name="Conector reto 68"/>
          <p:cNvCxnSpPr/>
          <p:nvPr/>
        </p:nvCxnSpPr>
        <p:spPr>
          <a:xfrm flipH="1">
            <a:off x="7087488" y="4374772"/>
            <a:ext cx="188408" cy="623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Espaço Reservado para Rodapé 6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9739341" y="214298"/>
            <a:ext cx="22399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2" name="Título 1"/>
          <p:cNvSpPr txBox="1">
            <a:spLocks/>
          </p:cNvSpPr>
          <p:nvPr/>
        </p:nvSpPr>
        <p:spPr>
          <a:xfrm>
            <a:off x="609600" y="285760"/>
            <a:ext cx="10972800" cy="714375"/>
          </a:xfrm>
          <a:prstGeom prst="rect">
            <a:avLst/>
          </a:prstGeom>
        </p:spPr>
        <p:txBody>
          <a:bodyPr vert="horz" lIns="121861" tIns="60930" rIns="121861" bIns="60930" rtlCol="0" anchor="ctr">
            <a:normAutofit fontScale="90000" lnSpcReduction="10000"/>
          </a:bodyPr>
          <a:lstStyle/>
          <a:p>
            <a:pPr marL="514350" marR="0" lvl="0" indent="-514350" algn="ctr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2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3º Distrito Naval</a:t>
            </a:r>
          </a:p>
        </p:txBody>
      </p:sp>
      <p:sp>
        <p:nvSpPr>
          <p:cNvPr id="74" name="Retângulo 73"/>
          <p:cNvSpPr/>
          <p:nvPr/>
        </p:nvSpPr>
        <p:spPr>
          <a:xfrm>
            <a:off x="4157136" y="6550223"/>
            <a:ext cx="38777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913" fontAlgn="auto">
              <a:spcAft>
                <a:spcPts val="0"/>
              </a:spcAft>
              <a:defRPr/>
            </a:pP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https://www.marinha.mil.br/manchasdeoleo</a:t>
            </a:r>
            <a:endParaRPr lang="pt-BR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386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1"/>
          <p:cNvSpPr txBox="1">
            <a:spLocks noChangeArrowheads="1"/>
          </p:cNvSpPr>
          <p:nvPr/>
        </p:nvSpPr>
        <p:spPr bwMode="auto">
          <a:xfrm>
            <a:off x="6528048" y="1958785"/>
            <a:ext cx="1296144" cy="3077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pt-BR" alt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NV Albardão</a:t>
            </a:r>
          </a:p>
        </p:txBody>
      </p:sp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5630220" y="3924948"/>
            <a:ext cx="1075576" cy="3077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pt-BR" alt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NV Atalaia</a:t>
            </a:r>
          </a:p>
        </p:txBody>
      </p:sp>
      <p:sp>
        <p:nvSpPr>
          <p:cNvPr id="12" name="CaixaDeTexto 1"/>
          <p:cNvSpPr txBox="1">
            <a:spLocks noChangeArrowheads="1"/>
          </p:cNvSpPr>
          <p:nvPr/>
        </p:nvSpPr>
        <p:spPr bwMode="auto">
          <a:xfrm>
            <a:off x="5519936" y="2526758"/>
            <a:ext cx="1512168" cy="3077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pt-BR" alt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AviPa</a:t>
            </a:r>
            <a:r>
              <a:rPr kumimoji="0" lang="pt-BR" alt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Dourado</a:t>
            </a:r>
          </a:p>
        </p:txBody>
      </p:sp>
      <p:sp>
        <p:nvSpPr>
          <p:cNvPr id="13" name="CaixaDeTexto 1"/>
          <p:cNvSpPr txBox="1">
            <a:spLocks noChangeArrowheads="1"/>
          </p:cNvSpPr>
          <p:nvPr/>
        </p:nvSpPr>
        <p:spPr bwMode="auto">
          <a:xfrm>
            <a:off x="5519936" y="3210575"/>
            <a:ext cx="1296144" cy="3077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pt-BR" alt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NPa</a:t>
            </a:r>
            <a:r>
              <a:rPr kumimoji="0" lang="pt-BR" alt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Gravataí</a:t>
            </a:r>
          </a:p>
        </p:txBody>
      </p:sp>
      <p:sp>
        <p:nvSpPr>
          <p:cNvPr id="14" name="CaixaDeTexto 1"/>
          <p:cNvSpPr txBox="1">
            <a:spLocks noChangeArrowheads="1"/>
          </p:cNvSpPr>
          <p:nvPr/>
        </p:nvSpPr>
        <p:spPr bwMode="auto">
          <a:xfrm>
            <a:off x="5519936" y="5237588"/>
            <a:ext cx="1296144" cy="3077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pt-BR" alt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Cv</a:t>
            </a:r>
            <a:r>
              <a:rPr kumimoji="0" lang="pt-BR" alt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Caboclo</a:t>
            </a:r>
          </a:p>
        </p:txBody>
      </p:sp>
      <p:cxnSp>
        <p:nvCxnSpPr>
          <p:cNvPr id="4" name="Conector reto 3"/>
          <p:cNvCxnSpPr/>
          <p:nvPr/>
        </p:nvCxnSpPr>
        <p:spPr>
          <a:xfrm flipH="1">
            <a:off x="5375920" y="2112667"/>
            <a:ext cx="11521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 flipH="1" flipV="1">
            <a:off x="6096001" y="1644764"/>
            <a:ext cx="432051" cy="45178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 flipH="1" flipV="1">
            <a:off x="5375921" y="1933725"/>
            <a:ext cx="3" cy="1798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 flipH="1" flipV="1">
            <a:off x="5117566" y="2584674"/>
            <a:ext cx="402377" cy="9596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>
          <a:xfrm flipH="1" flipV="1">
            <a:off x="5015880" y="3364457"/>
            <a:ext cx="504056" cy="876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 flipH="1" flipV="1">
            <a:off x="5117567" y="4078830"/>
            <a:ext cx="533727" cy="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 flipH="1" flipV="1">
            <a:off x="5015886" y="5391470"/>
            <a:ext cx="491391" cy="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agem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0847" y="1781543"/>
            <a:ext cx="1080544" cy="662269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V="1">
            <a:off x="7335400" y="2341546"/>
            <a:ext cx="678209" cy="678209"/>
          </a:xfrm>
          <a:prstGeom prst="rect">
            <a:avLst/>
          </a:prstGeom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0616" y="3062914"/>
            <a:ext cx="887760" cy="665820"/>
          </a:xfrm>
          <a:prstGeom prst="rect">
            <a:avLst/>
          </a:prstGeom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32110" y="3876592"/>
            <a:ext cx="1360303" cy="471263"/>
          </a:xfrm>
          <a:prstGeom prst="rect">
            <a:avLst/>
          </a:prstGeom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22604" y="4988563"/>
            <a:ext cx="1103784" cy="827838"/>
          </a:xfrm>
          <a:prstGeom prst="rect">
            <a:avLst/>
          </a:prstGeom>
        </p:spPr>
      </p:pic>
      <p:pic>
        <p:nvPicPr>
          <p:cNvPr id="24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1187" y="1628806"/>
            <a:ext cx="791551" cy="530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" name="CaixaDeTexto 1"/>
          <p:cNvSpPr txBox="1">
            <a:spLocks noChangeArrowheads="1"/>
          </p:cNvSpPr>
          <p:nvPr/>
        </p:nvSpPr>
        <p:spPr bwMode="auto">
          <a:xfrm>
            <a:off x="3503713" y="1716008"/>
            <a:ext cx="7383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pt-BR" alt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P-95</a:t>
            </a:r>
          </a:p>
        </p:txBody>
      </p:sp>
      <p:pic>
        <p:nvPicPr>
          <p:cNvPr id="27" name="Imagem 26"/>
          <p:cNvPicPr/>
          <p:nvPr/>
        </p:nvPicPr>
        <p:blipFill rotWithShape="1">
          <a:blip r:embed="rId9"/>
          <a:srcRect l="28285" t="16284" r="9896" b="789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grpSp>
        <p:nvGrpSpPr>
          <p:cNvPr id="5" name="Agrupar 28"/>
          <p:cNvGrpSpPr/>
          <p:nvPr/>
        </p:nvGrpSpPr>
        <p:grpSpPr>
          <a:xfrm>
            <a:off x="5667372" y="285728"/>
            <a:ext cx="1152128" cy="369332"/>
            <a:chOff x="4355976" y="1331476"/>
            <a:chExt cx="1224136" cy="406863"/>
          </a:xfrm>
        </p:grpSpPr>
        <p:sp>
          <p:nvSpPr>
            <p:cNvPr id="30" name="CaixaDeTexto 29"/>
            <p:cNvSpPr txBox="1"/>
            <p:nvPr/>
          </p:nvSpPr>
          <p:spPr>
            <a:xfrm>
              <a:off x="4355976" y="1331476"/>
              <a:ext cx="1224136" cy="4068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31" name="Imagem 3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4365601" y="1366639"/>
              <a:ext cx="334169" cy="334169"/>
            </a:xfrm>
            <a:prstGeom prst="rect">
              <a:avLst/>
            </a:prstGeom>
          </p:spPr>
        </p:pic>
        <p:pic>
          <p:nvPicPr>
            <p:cNvPr id="33" name="Imagem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678792" y="1417100"/>
              <a:ext cx="210698" cy="233245"/>
            </a:xfrm>
            <a:prstGeom prst="rect">
              <a:avLst/>
            </a:prstGeom>
          </p:spPr>
        </p:pic>
        <p:pic>
          <p:nvPicPr>
            <p:cNvPr id="34" name="Imagem 3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916081" y="1375345"/>
              <a:ext cx="180213" cy="294250"/>
            </a:xfrm>
            <a:prstGeom prst="rect">
              <a:avLst/>
            </a:prstGeom>
          </p:spPr>
        </p:pic>
        <p:sp>
          <p:nvSpPr>
            <p:cNvPr id="35" name="CaixaDeTexto 34"/>
            <p:cNvSpPr txBox="1"/>
            <p:nvPr/>
          </p:nvSpPr>
          <p:spPr>
            <a:xfrm>
              <a:off x="5119190" y="1407985"/>
              <a:ext cx="360040" cy="25428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AG</a:t>
              </a:r>
            </a:p>
          </p:txBody>
        </p:sp>
      </p:grpSp>
      <p:grpSp>
        <p:nvGrpSpPr>
          <p:cNvPr id="8" name="Agrupar 35"/>
          <p:cNvGrpSpPr/>
          <p:nvPr/>
        </p:nvGrpSpPr>
        <p:grpSpPr>
          <a:xfrm>
            <a:off x="3595670" y="1714488"/>
            <a:ext cx="1512168" cy="369332"/>
            <a:chOff x="2123728" y="1115452"/>
            <a:chExt cx="1584176" cy="379476"/>
          </a:xfrm>
        </p:grpSpPr>
        <p:sp>
          <p:nvSpPr>
            <p:cNvPr id="42" name="CaixaDeTexto 41"/>
            <p:cNvSpPr txBox="1"/>
            <p:nvPr/>
          </p:nvSpPr>
          <p:spPr>
            <a:xfrm>
              <a:off x="2123728" y="1115452"/>
              <a:ext cx="1584176" cy="3794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2133353" y="1150615"/>
              <a:ext cx="334169" cy="334169"/>
            </a:xfrm>
            <a:prstGeom prst="rect">
              <a:avLst/>
            </a:prstGeom>
          </p:spPr>
        </p:pic>
        <p:pic>
          <p:nvPicPr>
            <p:cNvPr id="44" name="Imagem 4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46544" y="1201076"/>
              <a:ext cx="210698" cy="233245"/>
            </a:xfrm>
            <a:prstGeom prst="rect">
              <a:avLst/>
            </a:prstGeom>
          </p:spPr>
        </p:pic>
        <p:pic>
          <p:nvPicPr>
            <p:cNvPr id="45" name="Imagem 4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683833" y="1159321"/>
              <a:ext cx="180213" cy="294250"/>
            </a:xfrm>
            <a:prstGeom prst="rect">
              <a:avLst/>
            </a:prstGeom>
          </p:spPr>
        </p:pic>
        <p:pic>
          <p:nvPicPr>
            <p:cNvPr id="46" name="Imagem 4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05685" y="1203974"/>
              <a:ext cx="320361" cy="230347"/>
            </a:xfrm>
            <a:prstGeom prst="rect">
              <a:avLst/>
            </a:prstGeom>
          </p:spPr>
        </p:pic>
        <p:sp>
          <p:nvSpPr>
            <p:cNvPr id="47" name="CaixaDeTexto 46"/>
            <p:cNvSpPr txBox="1"/>
            <p:nvPr/>
          </p:nvSpPr>
          <p:spPr>
            <a:xfrm>
              <a:off x="3271140" y="1191961"/>
              <a:ext cx="360040" cy="23717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AG</a:t>
              </a:r>
            </a:p>
          </p:txBody>
        </p:sp>
      </p:grpSp>
      <p:grpSp>
        <p:nvGrpSpPr>
          <p:cNvPr id="9" name="Agrupar 47"/>
          <p:cNvGrpSpPr/>
          <p:nvPr/>
        </p:nvGrpSpPr>
        <p:grpSpPr>
          <a:xfrm>
            <a:off x="3599783" y="3689258"/>
            <a:ext cx="1152128" cy="369332"/>
            <a:chOff x="4355976" y="1331476"/>
            <a:chExt cx="1224136" cy="406863"/>
          </a:xfrm>
        </p:grpSpPr>
        <p:sp>
          <p:nvSpPr>
            <p:cNvPr id="49" name="CaixaDeTexto 48"/>
            <p:cNvSpPr txBox="1"/>
            <p:nvPr/>
          </p:nvSpPr>
          <p:spPr>
            <a:xfrm>
              <a:off x="4355976" y="1331476"/>
              <a:ext cx="1224136" cy="4068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50" name="Imagem 4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4365601" y="1366639"/>
              <a:ext cx="334169" cy="334169"/>
            </a:xfrm>
            <a:prstGeom prst="rect">
              <a:avLst/>
            </a:prstGeom>
          </p:spPr>
        </p:pic>
        <p:pic>
          <p:nvPicPr>
            <p:cNvPr id="51" name="Imagem 5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678792" y="1417100"/>
              <a:ext cx="210698" cy="233245"/>
            </a:xfrm>
            <a:prstGeom prst="rect">
              <a:avLst/>
            </a:prstGeom>
          </p:spPr>
        </p:pic>
        <p:pic>
          <p:nvPicPr>
            <p:cNvPr id="52" name="Imagem 5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916081" y="1375345"/>
              <a:ext cx="180213" cy="294250"/>
            </a:xfrm>
            <a:prstGeom prst="rect">
              <a:avLst/>
            </a:prstGeom>
          </p:spPr>
        </p:pic>
        <p:sp>
          <p:nvSpPr>
            <p:cNvPr id="53" name="CaixaDeTexto 52"/>
            <p:cNvSpPr txBox="1"/>
            <p:nvPr/>
          </p:nvSpPr>
          <p:spPr>
            <a:xfrm>
              <a:off x="5119190" y="1407985"/>
              <a:ext cx="360040" cy="25428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AG</a:t>
              </a:r>
            </a:p>
          </p:txBody>
        </p:sp>
      </p:grpSp>
      <p:grpSp>
        <p:nvGrpSpPr>
          <p:cNvPr id="16" name="Agrupar 53"/>
          <p:cNvGrpSpPr/>
          <p:nvPr/>
        </p:nvGrpSpPr>
        <p:grpSpPr>
          <a:xfrm>
            <a:off x="3595670" y="4786322"/>
            <a:ext cx="864096" cy="369332"/>
            <a:chOff x="2051720" y="3419708"/>
            <a:chExt cx="864096" cy="441407"/>
          </a:xfrm>
        </p:grpSpPr>
        <p:sp>
          <p:nvSpPr>
            <p:cNvPr id="55" name="CaixaDeTexto 54"/>
            <p:cNvSpPr txBox="1"/>
            <p:nvPr/>
          </p:nvSpPr>
          <p:spPr>
            <a:xfrm>
              <a:off x="2051720" y="3419708"/>
              <a:ext cx="864096" cy="44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56" name="Imagem 5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2061345" y="3454871"/>
              <a:ext cx="334169" cy="334169"/>
            </a:xfrm>
            <a:prstGeom prst="rect">
              <a:avLst/>
            </a:prstGeom>
          </p:spPr>
        </p:pic>
        <p:pic>
          <p:nvPicPr>
            <p:cNvPr id="57" name="Imagem 5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39752" y="3463577"/>
              <a:ext cx="180213" cy="294250"/>
            </a:xfrm>
            <a:prstGeom prst="rect">
              <a:avLst/>
            </a:prstGeom>
          </p:spPr>
        </p:pic>
        <p:sp>
          <p:nvSpPr>
            <p:cNvPr id="58" name="CaixaDeTexto 57"/>
            <p:cNvSpPr txBox="1"/>
            <p:nvPr/>
          </p:nvSpPr>
          <p:spPr>
            <a:xfrm>
              <a:off x="2536527" y="3496217"/>
              <a:ext cx="360040" cy="27587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AG</a:t>
              </a:r>
            </a:p>
          </p:txBody>
        </p:sp>
      </p:grpSp>
      <p:sp>
        <p:nvSpPr>
          <p:cNvPr id="2" name="CaixaDeTexto 1"/>
          <p:cNvSpPr txBox="1"/>
          <p:nvPr/>
        </p:nvSpPr>
        <p:spPr>
          <a:xfrm>
            <a:off x="4427699" y="6077004"/>
            <a:ext cx="648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Caravelas</a:t>
            </a:r>
          </a:p>
        </p:txBody>
      </p:sp>
      <p:grpSp>
        <p:nvGrpSpPr>
          <p:cNvPr id="18" name="Agrupar 58"/>
          <p:cNvGrpSpPr/>
          <p:nvPr/>
        </p:nvGrpSpPr>
        <p:grpSpPr>
          <a:xfrm>
            <a:off x="3309918" y="5929330"/>
            <a:ext cx="628013" cy="369332"/>
            <a:chOff x="4427984" y="2411596"/>
            <a:chExt cx="691205" cy="486664"/>
          </a:xfrm>
        </p:grpSpPr>
        <p:sp>
          <p:nvSpPr>
            <p:cNvPr id="60" name="CaixaDeTexto 59"/>
            <p:cNvSpPr txBox="1"/>
            <p:nvPr/>
          </p:nvSpPr>
          <p:spPr>
            <a:xfrm>
              <a:off x="4427984" y="2411596"/>
              <a:ext cx="691205" cy="4866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61" name="Imagem 6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4437609" y="2446759"/>
              <a:ext cx="334169" cy="334169"/>
            </a:xfrm>
            <a:prstGeom prst="rect">
              <a:avLst/>
            </a:prstGeom>
          </p:spPr>
        </p:pic>
        <p:sp>
          <p:nvSpPr>
            <p:cNvPr id="62" name="CaixaDeTexto 61"/>
            <p:cNvSpPr txBox="1"/>
            <p:nvPr/>
          </p:nvSpPr>
          <p:spPr>
            <a:xfrm>
              <a:off x="4716017" y="2488105"/>
              <a:ext cx="360040" cy="30416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AG</a:t>
              </a:r>
            </a:p>
          </p:txBody>
        </p:sp>
      </p:grp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F9852-E44F-44BF-B5A4-6FD7A153BCE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CaixaDeTexto 1"/>
          <p:cNvSpPr txBox="1">
            <a:spLocks noChangeArrowheads="1"/>
          </p:cNvSpPr>
          <p:nvPr/>
        </p:nvSpPr>
        <p:spPr bwMode="auto">
          <a:xfrm>
            <a:off x="7223534" y="706696"/>
            <a:ext cx="1296144" cy="3077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pt-BR" alt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NV Albardão</a:t>
            </a:r>
          </a:p>
        </p:txBody>
      </p:sp>
      <p:cxnSp>
        <p:nvCxnSpPr>
          <p:cNvPr id="71" name="Conector reto 70"/>
          <p:cNvCxnSpPr/>
          <p:nvPr/>
        </p:nvCxnSpPr>
        <p:spPr>
          <a:xfrm flipH="1">
            <a:off x="6869081" y="859968"/>
            <a:ext cx="295965" cy="966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Imagem 7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3717" y="509595"/>
            <a:ext cx="1080544" cy="662269"/>
          </a:xfrm>
          <a:prstGeom prst="rect">
            <a:avLst/>
          </a:prstGeom>
        </p:spPr>
      </p:pic>
      <p:pic>
        <p:nvPicPr>
          <p:cNvPr id="74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96330" y="1928802"/>
            <a:ext cx="1534433" cy="1027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6" name="CaixaDeTexto 1"/>
          <p:cNvSpPr txBox="1">
            <a:spLocks noChangeArrowheads="1"/>
          </p:cNvSpPr>
          <p:nvPr/>
        </p:nvSpPr>
        <p:spPr bwMode="auto">
          <a:xfrm>
            <a:off x="5595934" y="2143116"/>
            <a:ext cx="1512168" cy="3077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pt-BR" alt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AviPa</a:t>
            </a:r>
            <a:r>
              <a:rPr kumimoji="0" lang="pt-BR" alt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Dourado</a:t>
            </a:r>
          </a:p>
        </p:txBody>
      </p:sp>
      <p:cxnSp>
        <p:nvCxnSpPr>
          <p:cNvPr id="77" name="Conector reto 76"/>
          <p:cNvCxnSpPr/>
          <p:nvPr/>
        </p:nvCxnSpPr>
        <p:spPr>
          <a:xfrm flipH="1" flipV="1">
            <a:off x="5193565" y="2170232"/>
            <a:ext cx="389711" cy="13061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Imagem 7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V="1">
            <a:off x="7285490" y="1857364"/>
            <a:ext cx="739334" cy="739334"/>
          </a:xfrm>
          <a:prstGeom prst="rect">
            <a:avLst/>
          </a:prstGeom>
        </p:spPr>
      </p:pic>
      <p:sp>
        <p:nvSpPr>
          <p:cNvPr id="79" name="CaixaDeTexto 1"/>
          <p:cNvSpPr txBox="1">
            <a:spLocks noChangeArrowheads="1"/>
          </p:cNvSpPr>
          <p:nvPr/>
        </p:nvSpPr>
        <p:spPr bwMode="auto">
          <a:xfrm>
            <a:off x="5381620" y="3786190"/>
            <a:ext cx="1296144" cy="3077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pt-BR" alt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NPa</a:t>
            </a:r>
            <a:r>
              <a:rPr kumimoji="0" lang="pt-BR" alt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Gravataí</a:t>
            </a:r>
          </a:p>
        </p:txBody>
      </p:sp>
      <p:cxnSp>
        <p:nvCxnSpPr>
          <p:cNvPr id="80" name="Conector reto 79"/>
          <p:cNvCxnSpPr/>
          <p:nvPr/>
        </p:nvCxnSpPr>
        <p:spPr>
          <a:xfrm flipH="1" flipV="1">
            <a:off x="4897629" y="3729011"/>
            <a:ext cx="483999" cy="21982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Imagem 8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1387" y="3214686"/>
            <a:ext cx="1356873" cy="1017655"/>
          </a:xfrm>
          <a:prstGeom prst="rect">
            <a:avLst/>
          </a:prstGeom>
        </p:spPr>
      </p:pic>
      <p:sp>
        <p:nvSpPr>
          <p:cNvPr id="82" name="CaixaDeTexto 1"/>
          <p:cNvSpPr txBox="1">
            <a:spLocks noChangeArrowheads="1"/>
          </p:cNvSpPr>
          <p:nvPr/>
        </p:nvSpPr>
        <p:spPr bwMode="auto">
          <a:xfrm>
            <a:off x="5381620" y="5000636"/>
            <a:ext cx="1075576" cy="3077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pt-BR" alt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NV Atalaia</a:t>
            </a:r>
          </a:p>
        </p:txBody>
      </p:sp>
      <p:cxnSp>
        <p:nvCxnSpPr>
          <p:cNvPr id="83" name="Conector reto 82"/>
          <p:cNvCxnSpPr>
            <a:stCxn id="82" idx="1"/>
          </p:cNvCxnSpPr>
          <p:nvPr/>
        </p:nvCxnSpPr>
        <p:spPr>
          <a:xfrm rot="10800000">
            <a:off x="4787346" y="4928033"/>
            <a:ext cx="594274" cy="2264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Imagem 8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35" r="10707"/>
          <a:stretch>
            <a:fillRect/>
          </a:stretch>
        </p:blipFill>
        <p:spPr>
          <a:xfrm>
            <a:off x="6524628" y="4643446"/>
            <a:ext cx="1643074" cy="707484"/>
          </a:xfrm>
          <a:prstGeom prst="rect">
            <a:avLst/>
          </a:prstGeom>
        </p:spPr>
      </p:pic>
      <p:sp>
        <p:nvSpPr>
          <p:cNvPr id="85" name="CaixaDeTexto 1"/>
          <p:cNvSpPr txBox="1">
            <a:spLocks noChangeArrowheads="1"/>
          </p:cNvSpPr>
          <p:nvPr/>
        </p:nvSpPr>
        <p:spPr bwMode="auto">
          <a:xfrm>
            <a:off x="5334265" y="5974617"/>
            <a:ext cx="1296144" cy="3077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pt-BR" alt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Cv</a:t>
            </a:r>
            <a:r>
              <a:rPr kumimoji="0" lang="pt-BR" alt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Caboclo</a:t>
            </a:r>
          </a:p>
        </p:txBody>
      </p:sp>
      <p:cxnSp>
        <p:nvCxnSpPr>
          <p:cNvPr id="86" name="Conector reto 85"/>
          <p:cNvCxnSpPr/>
          <p:nvPr/>
        </p:nvCxnSpPr>
        <p:spPr>
          <a:xfrm flipH="1" flipV="1">
            <a:off x="4818920" y="6044223"/>
            <a:ext cx="502687" cy="8428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Imagem 8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7504" y="5497479"/>
            <a:ext cx="1285884" cy="964413"/>
          </a:xfrm>
          <a:prstGeom prst="rect">
            <a:avLst/>
          </a:prstGeom>
        </p:spPr>
      </p:pic>
      <p:sp>
        <p:nvSpPr>
          <p:cNvPr id="89" name="CaixaDeTexto 1"/>
          <p:cNvSpPr txBox="1">
            <a:spLocks noChangeArrowheads="1"/>
          </p:cNvSpPr>
          <p:nvPr/>
        </p:nvSpPr>
        <p:spPr bwMode="auto">
          <a:xfrm>
            <a:off x="10239404" y="1928802"/>
            <a:ext cx="1214446" cy="2616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pt-BR" altLang="pt-BR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P-95 Bandeirante</a:t>
            </a:r>
            <a:endParaRPr kumimoji="0" lang="pt-BR" altLang="pt-BR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72" name="Espaço Reservado para Rodapé 7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9739341" y="214298"/>
            <a:ext cx="22399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8" name="Título 1"/>
          <p:cNvSpPr txBox="1">
            <a:spLocks/>
          </p:cNvSpPr>
          <p:nvPr/>
        </p:nvSpPr>
        <p:spPr>
          <a:xfrm>
            <a:off x="609600" y="285760"/>
            <a:ext cx="4414830" cy="714375"/>
          </a:xfrm>
          <a:prstGeom prst="rect">
            <a:avLst/>
          </a:prstGeom>
        </p:spPr>
        <p:txBody>
          <a:bodyPr vert="horz" lIns="121861" tIns="60930" rIns="121861" bIns="60930" rtlCol="0" anchor="ctr">
            <a:normAutofit fontScale="90000" lnSpcReduction="10000"/>
          </a:bodyPr>
          <a:lstStyle/>
          <a:p>
            <a:pPr marL="514350" marR="0" lvl="0" indent="-514350" algn="ctr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2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2º</a:t>
            </a:r>
            <a:r>
              <a:rPr kumimoji="0" lang="pt-BR" sz="4425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Distrito Naval</a:t>
            </a:r>
            <a:endParaRPr kumimoji="0" lang="pt-BR" sz="442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0" name="Retângulo 89"/>
          <p:cNvSpPr/>
          <p:nvPr/>
        </p:nvSpPr>
        <p:spPr>
          <a:xfrm>
            <a:off x="4157136" y="6550223"/>
            <a:ext cx="38777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913" fontAlgn="auto">
              <a:spcAft>
                <a:spcPts val="0"/>
              </a:spcAft>
              <a:defRPr/>
            </a:pP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https://www.marinha.mil.br/manchasdeoleo</a:t>
            </a:r>
            <a:endParaRPr lang="pt-BR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797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28"/>
          <p:cNvPicPr/>
          <p:nvPr/>
        </p:nvPicPr>
        <p:blipFill rotWithShape="1">
          <a:blip r:embed="rId3"/>
          <a:srcRect l="39822" t="16717" b="2001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F9852-E44F-44BF-B5A4-6FD7A153BCE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Agrupar 41"/>
          <p:cNvGrpSpPr/>
          <p:nvPr/>
        </p:nvGrpSpPr>
        <p:grpSpPr>
          <a:xfrm>
            <a:off x="3881422" y="1000108"/>
            <a:ext cx="1188000" cy="369332"/>
            <a:chOff x="4280073" y="1331476"/>
            <a:chExt cx="1262250" cy="406863"/>
          </a:xfrm>
        </p:grpSpPr>
        <p:sp>
          <p:nvSpPr>
            <p:cNvPr id="43" name="CaixaDeTexto 42"/>
            <p:cNvSpPr txBox="1"/>
            <p:nvPr/>
          </p:nvSpPr>
          <p:spPr>
            <a:xfrm>
              <a:off x="4280073" y="1331476"/>
              <a:ext cx="1262250" cy="4068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44" name="Imagem 4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4365601" y="1366639"/>
              <a:ext cx="334169" cy="334169"/>
            </a:xfrm>
            <a:prstGeom prst="rect">
              <a:avLst/>
            </a:prstGeom>
          </p:spPr>
        </p:pic>
        <p:pic>
          <p:nvPicPr>
            <p:cNvPr id="45" name="Imagem 4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678792" y="1417100"/>
              <a:ext cx="210698" cy="233245"/>
            </a:xfrm>
            <a:prstGeom prst="rect">
              <a:avLst/>
            </a:prstGeom>
          </p:spPr>
        </p:pic>
        <p:pic>
          <p:nvPicPr>
            <p:cNvPr id="46" name="Imagem 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916081" y="1375345"/>
              <a:ext cx="180213" cy="294250"/>
            </a:xfrm>
            <a:prstGeom prst="rect">
              <a:avLst/>
            </a:prstGeom>
          </p:spPr>
        </p:pic>
        <p:sp>
          <p:nvSpPr>
            <p:cNvPr id="47" name="CaixaDeTexto 46"/>
            <p:cNvSpPr txBox="1"/>
            <p:nvPr/>
          </p:nvSpPr>
          <p:spPr>
            <a:xfrm>
              <a:off x="5119190" y="1407985"/>
              <a:ext cx="360040" cy="25428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AG</a:t>
              </a:r>
            </a:p>
          </p:txBody>
        </p:sp>
      </p:grpSp>
      <p:pic>
        <p:nvPicPr>
          <p:cNvPr id="13" name="Imagem 12" descr="E:\macau.pn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495" b="26804"/>
          <a:stretch/>
        </p:blipFill>
        <p:spPr bwMode="auto">
          <a:xfrm>
            <a:off x="6596066" y="1571612"/>
            <a:ext cx="1645991" cy="8553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4" name="CaixaDeTexto 25"/>
          <p:cNvSpPr txBox="1">
            <a:spLocks noChangeArrowheads="1"/>
          </p:cNvSpPr>
          <p:nvPr/>
        </p:nvSpPr>
        <p:spPr bwMode="auto">
          <a:xfrm>
            <a:off x="6596066" y="1142984"/>
            <a:ext cx="1098427" cy="3077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pt-BR" alt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NPa</a:t>
            </a:r>
            <a:r>
              <a:rPr kumimoji="0" lang="pt-BR" alt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Macaé</a:t>
            </a:r>
          </a:p>
        </p:txBody>
      </p:sp>
      <p:cxnSp>
        <p:nvCxnSpPr>
          <p:cNvPr id="15" name="Conector reto 14"/>
          <p:cNvCxnSpPr/>
          <p:nvPr/>
        </p:nvCxnSpPr>
        <p:spPr>
          <a:xfrm flipH="1" flipV="1">
            <a:off x="5914436" y="1294959"/>
            <a:ext cx="652108" cy="27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m 16" descr="D:\Users\ralph.dias\Documents\lancha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71" t="30427" r="14410" b="25320"/>
          <a:stretch/>
        </p:blipFill>
        <p:spPr bwMode="auto">
          <a:xfrm>
            <a:off x="5810248" y="1500174"/>
            <a:ext cx="648000" cy="28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8" name="Espaço Reservado para Rodapé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739341" y="214298"/>
            <a:ext cx="22399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ítulo 1"/>
          <p:cNvSpPr txBox="1">
            <a:spLocks/>
          </p:cNvSpPr>
          <p:nvPr/>
        </p:nvSpPr>
        <p:spPr>
          <a:xfrm>
            <a:off x="609600" y="285760"/>
            <a:ext cx="10972800" cy="714375"/>
          </a:xfrm>
          <a:prstGeom prst="rect">
            <a:avLst/>
          </a:prstGeom>
        </p:spPr>
        <p:txBody>
          <a:bodyPr vert="horz" lIns="121861" tIns="60930" rIns="121861" bIns="60930" rtlCol="0" anchor="ctr">
            <a:normAutofit fontScale="90000" lnSpcReduction="10000"/>
          </a:bodyPr>
          <a:lstStyle/>
          <a:p>
            <a:pPr marL="514350" marR="0" lvl="0" indent="-514350" algn="ctr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2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1º Distrito Naval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4157136" y="6550223"/>
            <a:ext cx="38777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913" fontAlgn="auto">
              <a:spcAft>
                <a:spcPts val="0"/>
              </a:spcAft>
              <a:defRPr/>
            </a:pP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https://www.marinha.mil.br/manchasdeoleo</a:t>
            </a:r>
            <a:endParaRPr lang="pt-BR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747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85756"/>
            <a:ext cx="10972800" cy="714375"/>
          </a:xfrm>
        </p:spPr>
        <p:txBody>
          <a:bodyPr rtlCol="0">
            <a:normAutofit fontScale="90000"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/>
              <a:t>Características Principais</a:t>
            </a:r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071567"/>
            <a:ext cx="10972800" cy="5072063"/>
          </a:xfrm>
        </p:spPr>
        <p:txBody>
          <a:bodyPr rtlCol="0">
            <a:normAutofit lnSpcReduction="10000"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dirty="0"/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800" b="1" dirty="0"/>
              <a:t>Instituto de Estudos do Mar Almirante Paulo Moreira (IEAPM)</a:t>
            </a:r>
            <a:r>
              <a:rPr lang="pt-BR" sz="2800" dirty="0"/>
              <a:t>: perfil químico compatível com </a:t>
            </a:r>
            <a:r>
              <a:rPr lang="pt-BR" sz="2800" b="1" dirty="0">
                <a:solidFill>
                  <a:srgbClr val="FF0000"/>
                </a:solidFill>
              </a:rPr>
              <a:t>petróleo bruto.</a:t>
            </a:r>
            <a:endParaRPr lang="pt-BR" sz="2800" dirty="0"/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sz="1300" dirty="0"/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800" b="1" dirty="0"/>
              <a:t>PETROBRAS</a:t>
            </a:r>
            <a:r>
              <a:rPr lang="pt-BR" sz="2800" dirty="0"/>
              <a:t>: borra </a:t>
            </a:r>
            <a:r>
              <a:rPr lang="pt-BR" sz="2800" dirty="0" smtClean="0"/>
              <a:t>oleosa, amostras </a:t>
            </a:r>
            <a:r>
              <a:rPr lang="pt-BR" sz="2800" dirty="0"/>
              <a:t>muito semelhantes entre </a:t>
            </a:r>
            <a:r>
              <a:rPr lang="pt-BR" sz="2800" dirty="0" smtClean="0"/>
              <a:t>si, compatível com </a:t>
            </a:r>
            <a:r>
              <a:rPr lang="pt-BR" sz="2800" b="1" dirty="0" smtClean="0">
                <a:solidFill>
                  <a:srgbClr val="FF0000"/>
                </a:solidFill>
              </a:rPr>
              <a:t>petróleo </a:t>
            </a:r>
            <a:r>
              <a:rPr lang="pt-BR" sz="2800" dirty="0" smtClean="0"/>
              <a:t>cru, e </a:t>
            </a:r>
            <a:r>
              <a:rPr lang="pt-BR" sz="2800" dirty="0"/>
              <a:t>que </a:t>
            </a:r>
            <a:r>
              <a:rPr lang="pt-BR" sz="2800" b="1" dirty="0">
                <a:solidFill>
                  <a:srgbClr val="FF0000"/>
                </a:solidFill>
              </a:rPr>
              <a:t>não correspondem a petróleo </a:t>
            </a:r>
            <a:r>
              <a:rPr lang="pt-BR" sz="2800" b="1" dirty="0" smtClean="0">
                <a:solidFill>
                  <a:srgbClr val="FF0000"/>
                </a:solidFill>
              </a:rPr>
              <a:t>produzido </a:t>
            </a:r>
            <a:r>
              <a:rPr lang="pt-BR" sz="2800" b="1" dirty="0">
                <a:solidFill>
                  <a:srgbClr val="FF0000"/>
                </a:solidFill>
              </a:rPr>
              <a:t>em território nacional</a:t>
            </a:r>
            <a:r>
              <a:rPr lang="pt-BR" sz="2800" dirty="0"/>
              <a:t>, ou comercializado e transportado pela PETROBRAS.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sz="1300" dirty="0"/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800" dirty="0"/>
              <a:t>Deslocamento das manchas abaixo da superfície do mar, não identificável por </a:t>
            </a:r>
            <a:r>
              <a:rPr lang="pt-BR" sz="2800" dirty="0" err="1"/>
              <a:t>imageamento</a:t>
            </a:r>
            <a:r>
              <a:rPr lang="pt-BR" sz="2800" dirty="0"/>
              <a:t> satélite e esclarecimento aéreo, aflorando muito próximo a costa.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F54859-9C5E-4493-88BF-9D54122112D8}" type="slidenum">
              <a:rPr lang="pt-BR" b="1" smtClean="0">
                <a:solidFill>
                  <a:schemeClr val="tx1"/>
                </a:solidFill>
              </a:rPr>
              <a:pPr>
                <a:defRPr/>
              </a:pPr>
              <a:t>3</a:t>
            </a:fld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157136" y="6550223"/>
            <a:ext cx="38777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913" fontAlgn="auto">
              <a:spcAft>
                <a:spcPts val="0"/>
              </a:spcAft>
              <a:defRPr/>
            </a:pP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https://www.marinha.mil.br/manchasdeoleo</a:t>
            </a:r>
            <a:endParaRPr lang="pt-BR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4362" y="2000240"/>
            <a:ext cx="10963275" cy="3052935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pt-BR" sz="5400" b="1" i="1" spc="-1" dirty="0">
                <a:solidFill>
                  <a:srgbClr val="191D3A"/>
                </a:solidFill>
                <a:latin typeface="+mj-lt"/>
                <a:ea typeface="ＭＳ Ｐゴシック"/>
                <a:cs typeface="Arial" panose="020B0604020202020204" pitchFamily="34" charset="0"/>
              </a:rPr>
              <a:t>EM </a:t>
            </a:r>
            <a:r>
              <a:rPr lang="pt-BR" sz="5400" b="1" i="1" spc="-1" dirty="0" smtClean="0">
                <a:solidFill>
                  <a:srgbClr val="191D3A"/>
                </a:solidFill>
                <a:latin typeface="+mj-lt"/>
                <a:ea typeface="ＭＳ Ｐゴシック"/>
                <a:cs typeface="Arial" panose="020B0604020202020204" pitchFamily="34" charset="0"/>
              </a:rPr>
              <a:t>1 MÊS,</a:t>
            </a:r>
            <a:endParaRPr lang="pt-BR" sz="5400" b="1" i="1" spc="-1" dirty="0">
              <a:solidFill>
                <a:srgbClr val="191D3A"/>
              </a:solidFill>
              <a:latin typeface="+mj-lt"/>
              <a:ea typeface="ＭＳ Ｐゴシック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pt-BR" sz="5400" b="1" i="1" spc="-1" dirty="0">
                <a:solidFill>
                  <a:srgbClr val="191D3A"/>
                </a:solidFill>
                <a:latin typeface="+mj-lt"/>
                <a:ea typeface="ＭＳ Ｐゴシック"/>
                <a:cs typeface="Arial" panose="020B0604020202020204" pitchFamily="34" charset="0"/>
              </a:rPr>
              <a:t>A OPERAÇÃO </a:t>
            </a:r>
            <a:r>
              <a:rPr lang="pt-BR" sz="5400" b="1" i="1" spc="-1" dirty="0" smtClean="0">
                <a:solidFill>
                  <a:srgbClr val="191D3A"/>
                </a:solidFill>
                <a:latin typeface="+mj-lt"/>
                <a:ea typeface="ＭＳ Ｐゴシック"/>
                <a:cs typeface="Arial" panose="020B0604020202020204" pitchFamily="34" charset="0"/>
              </a:rPr>
              <a:t>ALCANÇOU OS SEGUINTES RESULTADOS</a:t>
            </a:r>
            <a:endParaRPr lang="pt-BR" sz="5400" b="1" i="1" spc="-1" dirty="0">
              <a:solidFill>
                <a:srgbClr val="191D3A"/>
              </a:solidFill>
              <a:latin typeface="+mj-lt"/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39341" y="214298"/>
            <a:ext cx="22399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7221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080C22CF-8E0E-4A56-9CA4-1EB205638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558"/>
            <a:ext cx="9552384" cy="1143000"/>
          </a:xfrm>
        </p:spPr>
        <p:txBody>
          <a:bodyPr/>
          <a:lstStyle/>
          <a:p>
            <a:r>
              <a:rPr lang="pt-BR" sz="5400" b="1" spc="-1" dirty="0">
                <a:solidFill>
                  <a:srgbClr val="191D3A"/>
                </a:solidFill>
                <a:ea typeface="ＭＳ Ｐゴシック"/>
                <a:cs typeface="Arial" panose="020B0604020202020204" pitchFamily="34" charset="0"/>
              </a:rPr>
              <a:t>Amazônia Azul em números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xmlns="" id="{F7BDB259-AA0F-4890-B466-C85924805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5214024"/>
            <a:ext cx="12192000" cy="129564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t-BR" sz="3300" b="1" i="1" dirty="0">
                <a:latin typeface="+mj-lt"/>
              </a:rPr>
              <a:t>Transporte e desembarque de 900 militares e de 1.264 toneladas de equipamentos e materiais para reforçar as ações de combate à poluição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D55E974-AAC1-4832-9173-D11350D04F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10" t="7182" b="14011"/>
          <a:stretch/>
        </p:blipFill>
        <p:spPr>
          <a:xfrm>
            <a:off x="6236543" y="1463662"/>
            <a:ext cx="5404074" cy="333349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29255C67-ED34-4641-8492-2AADB1E5D8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282" r="19283"/>
          <a:stretch/>
        </p:blipFill>
        <p:spPr>
          <a:xfrm>
            <a:off x="517074" y="1471754"/>
            <a:ext cx="5404074" cy="333349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39341" y="214298"/>
            <a:ext cx="22399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9306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080C22CF-8E0E-4A56-9CA4-1EB205638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558"/>
            <a:ext cx="9552384" cy="1143000"/>
          </a:xfrm>
        </p:spPr>
        <p:txBody>
          <a:bodyPr/>
          <a:lstStyle/>
          <a:p>
            <a:r>
              <a:rPr lang="pt-BR" sz="5400" b="1" spc="-1" dirty="0">
                <a:solidFill>
                  <a:srgbClr val="191D3A"/>
                </a:solidFill>
                <a:ea typeface="ＭＳ Ｐゴシック"/>
                <a:cs typeface="Arial" panose="020B0604020202020204" pitchFamily="34" charset="0"/>
              </a:rPr>
              <a:t>Amazônia Azul em números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8DC1A05-DD5C-48A9-BDA5-0E0F9759B2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345" y="1348341"/>
            <a:ext cx="5688632" cy="356442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6360" y="1340768"/>
            <a:ext cx="5724040" cy="356442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65AFE920-334F-4322-A21A-9AF173D3C1B8}"/>
              </a:ext>
            </a:extLst>
          </p:cNvPr>
          <p:cNvSpPr txBox="1">
            <a:spLocks/>
          </p:cNvSpPr>
          <p:nvPr/>
        </p:nvSpPr>
        <p:spPr>
          <a:xfrm>
            <a:off x="0" y="5805264"/>
            <a:ext cx="12192000" cy="72008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600" b="1" i="1" dirty="0">
                <a:latin typeface="+mn-lt"/>
              </a:rPr>
              <a:t> 3.474 horas de patrulha, sendo 3.884.110 Km2 abrangidos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xmlns="" id="{EB87E014-B46B-435D-858A-09F67CA2B11B}"/>
              </a:ext>
            </a:extLst>
          </p:cNvPr>
          <p:cNvSpPr txBox="1">
            <a:spLocks/>
          </p:cNvSpPr>
          <p:nvPr/>
        </p:nvSpPr>
        <p:spPr bwMode="auto">
          <a:xfrm>
            <a:off x="5879976" y="4823304"/>
            <a:ext cx="6120679" cy="375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b="1" dirty="0" err="1">
                <a:latin typeface="+mj-lt"/>
              </a:rPr>
              <a:t>Aeronave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“</a:t>
            </a:r>
            <a:r>
              <a:rPr lang="pt-BR" sz="2200" b="1" dirty="0">
                <a:latin typeface="+mj-lt"/>
              </a:rPr>
              <a:t>Super </a:t>
            </a:r>
            <a:r>
              <a:rPr lang="pt-BR" sz="2200" b="1" dirty="0" err="1">
                <a:latin typeface="+mj-lt"/>
              </a:rPr>
              <a:t>Cougar</a:t>
            </a:r>
            <a:r>
              <a:rPr lang="pt-BR" sz="2200" b="1" dirty="0">
                <a:latin typeface="+mj-lt"/>
              </a:rPr>
              <a:t>” (</a:t>
            </a:r>
            <a:r>
              <a:rPr lang="en-US" sz="2200" b="1" dirty="0" err="1">
                <a:latin typeface="+mj-lt"/>
              </a:rPr>
              <a:t>Pégasus</a:t>
            </a:r>
            <a:r>
              <a:rPr lang="en-US" sz="2200" b="1" dirty="0">
                <a:latin typeface="+mj-lt"/>
              </a:rPr>
              <a:t>) </a:t>
            </a:r>
            <a:r>
              <a:rPr lang="en-US" sz="2200" b="1" dirty="0" err="1">
                <a:latin typeface="+mj-lt"/>
              </a:rPr>
              <a:t>interroga</a:t>
            </a:r>
            <a:r>
              <a:rPr lang="en-US" sz="2200" b="1" dirty="0">
                <a:latin typeface="+mj-lt"/>
              </a:rPr>
              <a:t> </a:t>
            </a:r>
            <a:r>
              <a:rPr lang="en-US" sz="2200" b="1" dirty="0" err="1">
                <a:latin typeface="+mj-lt"/>
              </a:rPr>
              <a:t>contato</a:t>
            </a:r>
            <a:r>
              <a:rPr lang="en-US" sz="2200" b="1" dirty="0">
                <a:latin typeface="+mj-lt"/>
              </a:rPr>
              <a:t> </a:t>
            </a:r>
            <a:endParaRPr lang="pt-BR" sz="2200" b="1" dirty="0">
              <a:latin typeface="+mj-lt"/>
            </a:endParaRP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xmlns="" id="{A6D6CE53-6EFD-49BA-8665-107CEC0854C8}"/>
              </a:ext>
            </a:extLst>
          </p:cNvPr>
          <p:cNvSpPr txBox="1">
            <a:spLocks/>
          </p:cNvSpPr>
          <p:nvPr/>
        </p:nvSpPr>
        <p:spPr bwMode="auto">
          <a:xfrm>
            <a:off x="191344" y="4831050"/>
            <a:ext cx="5688632" cy="36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b="1" dirty="0" err="1">
                <a:latin typeface="+mj-lt"/>
              </a:rPr>
              <a:t>Fragata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b="1" dirty="0">
                <a:latin typeface="+mj-lt"/>
              </a:rPr>
              <a:t>“</a:t>
            </a:r>
            <a:r>
              <a:rPr lang="en-US" sz="2200" b="1" dirty="0" err="1">
                <a:latin typeface="+mj-lt"/>
              </a:rPr>
              <a:t>União</a:t>
            </a:r>
            <a:r>
              <a:rPr lang="en-US" sz="2200" b="1" dirty="0">
                <a:latin typeface="+mj-lt"/>
              </a:rPr>
              <a:t>” </a:t>
            </a:r>
            <a:r>
              <a:rPr lang="en-US" sz="2200" b="1" dirty="0" err="1">
                <a:latin typeface="+mj-lt"/>
              </a:rPr>
              <a:t>intercepta</a:t>
            </a:r>
            <a:r>
              <a:rPr lang="en-US" sz="2200" b="1" dirty="0">
                <a:latin typeface="+mj-lt"/>
              </a:rPr>
              <a:t> </a:t>
            </a:r>
            <a:r>
              <a:rPr lang="en-US" sz="2200" b="1" dirty="0" err="1">
                <a:latin typeface="+mj-lt"/>
              </a:rPr>
              <a:t>contato</a:t>
            </a:r>
            <a:endParaRPr lang="pt-BR" sz="2200" b="1" dirty="0">
              <a:latin typeface="+mj-lt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39341" y="214298"/>
            <a:ext cx="22399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0508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65AFE920-334F-4322-A21A-9AF173D3C1B8}"/>
              </a:ext>
            </a:extLst>
          </p:cNvPr>
          <p:cNvSpPr txBox="1">
            <a:spLocks/>
          </p:cNvSpPr>
          <p:nvPr/>
        </p:nvSpPr>
        <p:spPr>
          <a:xfrm>
            <a:off x="0" y="5261713"/>
            <a:ext cx="12199114" cy="133563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600" b="1" i="1" dirty="0">
                <a:latin typeface="+mj-lt"/>
              </a:rPr>
              <a:t>Identificação e interrogação de 407 contatos de interesse nas Águas da Amazônia Azul</a:t>
            </a:r>
          </a:p>
        </p:txBody>
      </p:sp>
      <p:pic>
        <p:nvPicPr>
          <p:cNvPr id="9218" name="Imagem 13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351"/>
          <a:stretch/>
        </p:blipFill>
        <p:spPr bwMode="auto">
          <a:xfrm>
            <a:off x="51063" y="1776073"/>
            <a:ext cx="3956705" cy="247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77629520-C37C-41A4-AA17-93192631A99F}"/>
              </a:ext>
            </a:extLst>
          </p:cNvPr>
          <p:cNvSpPr txBox="1">
            <a:spLocks/>
          </p:cNvSpPr>
          <p:nvPr/>
        </p:nvSpPr>
        <p:spPr>
          <a:xfrm>
            <a:off x="1207840" y="9162255"/>
            <a:ext cx="12131024" cy="571849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600" b="1" i="1" dirty="0"/>
              <a:t>Identificação e interrogação de contatos de interesse </a:t>
            </a:r>
          </a:p>
        </p:txBody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xmlns="" id="{622081D0-C5F7-419A-9883-AB2B6235ED34}"/>
              </a:ext>
            </a:extLst>
          </p:cNvPr>
          <p:cNvSpPr/>
          <p:nvPr/>
        </p:nvSpPr>
        <p:spPr>
          <a:xfrm>
            <a:off x="8045198" y="4334067"/>
            <a:ext cx="4013852" cy="35661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60083" rIns="0" bIns="0"/>
          <a:lstStyle/>
          <a:p>
            <a:pPr marL="518107" indent="-391410" algn="ctr">
              <a:lnSpc>
                <a:spcPct val="83000"/>
              </a:lnSpc>
              <a:spcBef>
                <a:spcPts val="1420"/>
              </a:spcBef>
              <a:buClr>
                <a:srgbClr val="000000"/>
              </a:buClr>
              <a:buSzPct val="45000"/>
              <a:defRPr/>
            </a:pPr>
            <a:r>
              <a:rPr lang="pt-BR" sz="2400" b="1" dirty="0">
                <a:solidFill>
                  <a:srgbClr val="161A38"/>
                </a:solidFill>
                <a:latin typeface="+mj-lt"/>
                <a:ea typeface="ＭＳ Ｐゴシック" charset="0"/>
                <a:cs typeface="Calibri Light" panose="020F0302020204030204" pitchFamily="34" charset="0"/>
              </a:rPr>
              <a:t>Suspeito</a:t>
            </a:r>
            <a:r>
              <a:rPr lang="pt-BR" sz="2400" b="1" spc="-1" dirty="0">
                <a:latin typeface="+mj-lt"/>
                <a:ea typeface="ＭＳ Ｐゴシック"/>
                <a:cs typeface="Calibri Light" panose="020F0302020204030204" pitchFamily="34" charset="0"/>
              </a:rPr>
              <a:t> </a:t>
            </a:r>
            <a:r>
              <a:rPr lang="pt-BR" sz="2400" b="1" dirty="0">
                <a:solidFill>
                  <a:srgbClr val="161A38"/>
                </a:solidFill>
                <a:latin typeface="+mj-lt"/>
                <a:ea typeface="ＭＳ Ｐゴシック" charset="0"/>
                <a:cs typeface="Calibri Light" panose="020F0302020204030204" pitchFamily="34" charset="0"/>
              </a:rPr>
              <a:t>de realizar pesca ilegal</a:t>
            </a:r>
          </a:p>
        </p:txBody>
      </p:sp>
      <p:sp>
        <p:nvSpPr>
          <p:cNvPr id="15" name="CustomShape 2">
            <a:extLst>
              <a:ext uri="{FF2B5EF4-FFF2-40B4-BE49-F238E27FC236}">
                <a16:creationId xmlns:a16="http://schemas.microsoft.com/office/drawing/2014/main" xmlns="" id="{5DFFE33B-9FEC-475E-A1E1-D3517AC41B96}"/>
              </a:ext>
            </a:extLst>
          </p:cNvPr>
          <p:cNvSpPr/>
          <p:nvPr/>
        </p:nvSpPr>
        <p:spPr>
          <a:xfrm>
            <a:off x="4083509" y="4368527"/>
            <a:ext cx="3948907" cy="32215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60083" rIns="0" bIns="0"/>
          <a:lstStyle/>
          <a:p>
            <a:pPr marL="518107" indent="-391410" algn="ctr">
              <a:lnSpc>
                <a:spcPct val="83000"/>
              </a:lnSpc>
              <a:spcBef>
                <a:spcPts val="1420"/>
              </a:spcBef>
              <a:buClr>
                <a:srgbClr val="000000"/>
              </a:buClr>
              <a:buSzPct val="45000"/>
              <a:defRPr/>
            </a:pPr>
            <a:r>
              <a:rPr lang="pt-BR" sz="2400" b="1" dirty="0">
                <a:solidFill>
                  <a:srgbClr val="161A38"/>
                </a:solidFill>
                <a:latin typeface="+mj-lt"/>
                <a:ea typeface="ＭＳ Ｐゴシック" charset="0"/>
                <a:cs typeface="Calibri Light" panose="020F0302020204030204" pitchFamily="34" charset="0"/>
              </a:rPr>
              <a:t>Transporte</a:t>
            </a:r>
            <a:r>
              <a:rPr lang="pt-BR" sz="2400" b="1" spc="-1" dirty="0">
                <a:latin typeface="+mj-lt"/>
                <a:ea typeface="ＭＳ Ｐゴシック"/>
                <a:cs typeface="Calibri Light" panose="020F0302020204030204" pitchFamily="34" charset="0"/>
              </a:rPr>
              <a:t> </a:t>
            </a:r>
            <a:r>
              <a:rPr lang="pt-BR" sz="2400" b="1" dirty="0">
                <a:solidFill>
                  <a:srgbClr val="161A38"/>
                </a:solidFill>
                <a:latin typeface="+mj-lt"/>
                <a:ea typeface="ＭＳ Ｐゴシック" charset="0"/>
                <a:cs typeface="Calibri Light" panose="020F0302020204030204" pitchFamily="34" charset="0"/>
              </a:rPr>
              <a:t>de óleo cru</a:t>
            </a: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xmlns="" id="{B2D742AC-0349-4179-81D3-02C87CE020F8}"/>
              </a:ext>
            </a:extLst>
          </p:cNvPr>
          <p:cNvSpPr/>
          <p:nvPr/>
        </p:nvSpPr>
        <p:spPr>
          <a:xfrm>
            <a:off x="51062" y="4334067"/>
            <a:ext cx="3956705" cy="39107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60083" rIns="0" bIns="0"/>
          <a:lstStyle/>
          <a:p>
            <a:pPr marL="518107" indent="-391410" algn="ctr">
              <a:lnSpc>
                <a:spcPct val="83000"/>
              </a:lnSpc>
              <a:spcBef>
                <a:spcPts val="1420"/>
              </a:spcBef>
              <a:buClr>
                <a:srgbClr val="000000"/>
              </a:buClr>
              <a:buSzPct val="45000"/>
              <a:defRPr/>
            </a:pPr>
            <a:r>
              <a:rPr lang="pt-BR" sz="2400" b="1" dirty="0">
                <a:solidFill>
                  <a:srgbClr val="161A38"/>
                </a:solidFill>
                <a:latin typeface="+mj-lt"/>
                <a:ea typeface="ＭＳ Ｐゴシック" charset="0"/>
                <a:cs typeface="Calibri Light" panose="020F0302020204030204" pitchFamily="34" charset="0"/>
              </a:rPr>
              <a:t>Transporte</a:t>
            </a:r>
            <a:r>
              <a:rPr lang="pt-BR" sz="2400" b="1" spc="-1" dirty="0">
                <a:latin typeface="+mj-lt"/>
                <a:ea typeface="ＭＳ Ｐゴシック"/>
                <a:cs typeface="Calibri Light" panose="020F0302020204030204" pitchFamily="34" charset="0"/>
              </a:rPr>
              <a:t> </a:t>
            </a:r>
            <a:r>
              <a:rPr lang="pt-BR" sz="2400" b="1" dirty="0">
                <a:solidFill>
                  <a:srgbClr val="161A38"/>
                </a:solidFill>
                <a:latin typeface="+mj-lt"/>
                <a:ea typeface="ＭＳ Ｐゴシック" charset="0"/>
                <a:cs typeface="Calibri Light" panose="020F0302020204030204" pitchFamily="34" charset="0"/>
              </a:rPr>
              <a:t>de óleo cru</a:t>
            </a:r>
          </a:p>
        </p:txBody>
      </p:sp>
      <p:sp>
        <p:nvSpPr>
          <p:cNvPr id="17" name="Title 7">
            <a:extLst>
              <a:ext uri="{FF2B5EF4-FFF2-40B4-BE49-F238E27FC236}">
                <a16:creationId xmlns:a16="http://schemas.microsoft.com/office/drawing/2014/main" xmlns="" id="{4F228BD5-3DAF-4694-9A25-1B6C9E6D6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558"/>
            <a:ext cx="9552384" cy="1143000"/>
          </a:xfrm>
        </p:spPr>
        <p:txBody>
          <a:bodyPr/>
          <a:lstStyle/>
          <a:p>
            <a:r>
              <a:rPr lang="pt-BR" sz="5400" b="1" spc="-1" dirty="0">
                <a:solidFill>
                  <a:srgbClr val="191D3A"/>
                </a:solidFill>
                <a:ea typeface="ＭＳ Ｐゴシック"/>
                <a:cs typeface="Arial" panose="020B0604020202020204" pitchFamily="34" charset="0"/>
              </a:rPr>
              <a:t>Amazônia Azul em números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94319" y="1767407"/>
            <a:ext cx="401955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4037" y="1760561"/>
            <a:ext cx="3943350" cy="2491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39341" y="214298"/>
            <a:ext cx="22399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5826491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xmlns="" id="{02816650-300F-4215-9CDC-073944E79B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1785926"/>
            <a:ext cx="4024299" cy="3018225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AFE920-334F-4322-A21A-9AF173D3C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9522" y="5011101"/>
            <a:ext cx="3200384" cy="42420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2400" b="1" dirty="0">
                <a:solidFill>
                  <a:srgbClr val="161A38"/>
                </a:solidFill>
                <a:latin typeface="+mj-lt"/>
                <a:ea typeface="ＭＳ Ｐゴシック" charset="0"/>
                <a:cs typeface="Calibri Light" panose="020F0302020204030204" pitchFamily="34" charset="0"/>
              </a:rPr>
              <a:t>Investigação Médica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AD1EF26-32C2-4F29-BB45-5C4C2216C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1472" y="1785926"/>
            <a:ext cx="4000528" cy="300039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641B775A-3144-4D11-82EB-5F16B91C7698}"/>
              </a:ext>
            </a:extLst>
          </p:cNvPr>
          <p:cNvSpPr txBox="1">
            <a:spLocks/>
          </p:cNvSpPr>
          <p:nvPr/>
        </p:nvSpPr>
        <p:spPr bwMode="auto">
          <a:xfrm>
            <a:off x="8167702" y="4929198"/>
            <a:ext cx="4024298" cy="50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400" b="1" dirty="0">
                <a:latin typeface="+mj-lt"/>
              </a:rPr>
              <a:t>Atendimentos</a:t>
            </a:r>
            <a:r>
              <a:rPr lang="pt-BR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pt-BR" sz="2400" b="1" dirty="0">
                <a:latin typeface="+mj-lt"/>
              </a:rPr>
              <a:t>Médicos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4A4FE4B3-E486-4E69-9EFA-0833FBD18566}"/>
              </a:ext>
            </a:extLst>
          </p:cNvPr>
          <p:cNvSpPr txBox="1">
            <a:spLocks/>
          </p:cNvSpPr>
          <p:nvPr/>
        </p:nvSpPr>
        <p:spPr bwMode="auto">
          <a:xfrm>
            <a:off x="25648" y="5715016"/>
            <a:ext cx="12192000" cy="620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3600" b="1" i="1" dirty="0">
                <a:latin typeface="+mj-lt"/>
              </a:rPr>
              <a:t>Atendimentos em Ações Cívico-Sociais  (ACISO)</a:t>
            </a:r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xmlns="" id="{080C22CF-8E0E-4A56-9CA4-1EB205638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558"/>
            <a:ext cx="8751376" cy="1143000"/>
          </a:xfrm>
        </p:spPr>
        <p:txBody>
          <a:bodyPr/>
          <a:lstStyle/>
          <a:p>
            <a:r>
              <a:rPr lang="pt-BR" sz="5400" b="1" spc="-1" dirty="0">
                <a:solidFill>
                  <a:srgbClr val="191D3A"/>
                </a:solidFill>
                <a:ea typeface="ＭＳ Ｐゴシック"/>
                <a:cs typeface="Arial" panose="020B0604020202020204" pitchFamily="34" charset="0"/>
              </a:rPr>
              <a:t>Principais Ações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39341" y="214298"/>
            <a:ext cx="22399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Imagem 12" descr="19nov_-_aciso_em_ipojuca-pe_04.jpeg"/>
          <p:cNvPicPr>
            <a:picLocks noChangeAspect="1"/>
          </p:cNvPicPr>
          <p:nvPr/>
        </p:nvPicPr>
        <p:blipFill>
          <a:blip r:embed="rId5"/>
          <a:srcRect l="33155" r="28759"/>
          <a:stretch>
            <a:fillRect/>
          </a:stretch>
        </p:blipFill>
        <p:spPr>
          <a:xfrm>
            <a:off x="4095736" y="1785926"/>
            <a:ext cx="4000528" cy="304653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641B775A-3144-4D11-82EB-5F16B91C7698}"/>
              </a:ext>
            </a:extLst>
          </p:cNvPr>
          <p:cNvSpPr txBox="1">
            <a:spLocks/>
          </p:cNvSpPr>
          <p:nvPr/>
        </p:nvSpPr>
        <p:spPr bwMode="auto">
          <a:xfrm>
            <a:off x="4095736" y="4929198"/>
            <a:ext cx="4024298" cy="50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400" b="1" dirty="0" smtClean="0">
                <a:latin typeface="+mj-lt"/>
              </a:rPr>
              <a:t>Visita a escolas públicas</a:t>
            </a:r>
            <a:endParaRPr lang="pt-BR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026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080C22CF-8E0E-4A56-9CA4-1EB205638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558"/>
            <a:ext cx="8751376" cy="1143000"/>
          </a:xfrm>
        </p:spPr>
        <p:txBody>
          <a:bodyPr/>
          <a:lstStyle/>
          <a:p>
            <a:r>
              <a:rPr lang="pt-BR" sz="5400" b="1" spc="-1" dirty="0">
                <a:solidFill>
                  <a:srgbClr val="191D3A"/>
                </a:solidFill>
                <a:ea typeface="ＭＳ Ｐゴシック"/>
                <a:cs typeface="Arial" panose="020B0604020202020204" pitchFamily="34" charset="0"/>
              </a:rPr>
              <a:t>Principais Ações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AFE920-334F-4322-A21A-9AF173D3C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5589240"/>
            <a:ext cx="12191999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sz="3600" b="1" i="1" dirty="0">
                <a:latin typeface="+mj-lt"/>
              </a:rPr>
              <a:t>Limpeza e inspeção em praias, estuários, manguezais, arrecifes e corais com o emprego de </a:t>
            </a:r>
            <a:r>
              <a:rPr lang="pt-BR" sz="3600" b="1" i="1" dirty="0" smtClean="0">
                <a:latin typeface="+mj-lt"/>
              </a:rPr>
              <a:t>64 </a:t>
            </a:r>
            <a:r>
              <a:rPr lang="pt-BR" sz="3600" b="1" i="1" dirty="0">
                <a:latin typeface="+mj-lt"/>
              </a:rPr>
              <a:t>mergulhadores e tropa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104FF394-B1D3-41CD-BEC7-5BA2794702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866"/>
          <a:stretch>
            <a:fillRect/>
          </a:stretch>
        </p:blipFill>
        <p:spPr>
          <a:xfrm>
            <a:off x="0" y="1928802"/>
            <a:ext cx="4095736" cy="3195332"/>
          </a:xfrm>
          <a:prstGeom prst="rect">
            <a:avLst/>
          </a:prstGeom>
        </p:spPr>
      </p:pic>
      <p:pic>
        <p:nvPicPr>
          <p:cNvPr id="12" name="Imagem 11" descr="17NOV ABROLHOS.jpg"/>
          <p:cNvPicPr>
            <a:picLocks noChangeAspect="1"/>
          </p:cNvPicPr>
          <p:nvPr/>
        </p:nvPicPr>
        <p:blipFill>
          <a:blip r:embed="rId4"/>
          <a:srcRect r="5000"/>
          <a:stretch>
            <a:fillRect/>
          </a:stretch>
        </p:blipFill>
        <p:spPr>
          <a:xfrm>
            <a:off x="4167174" y="1928802"/>
            <a:ext cx="4071966" cy="3214710"/>
          </a:xfrm>
          <a:prstGeom prst="rect">
            <a:avLst/>
          </a:prstGeom>
        </p:spPr>
      </p:pic>
      <p:pic>
        <p:nvPicPr>
          <p:cNvPr id="13" name="Imagem 12" descr="22NOV fn_em_inspecao_rio_pacoti-ce_06.jpeg"/>
          <p:cNvPicPr>
            <a:picLocks noChangeAspect="1"/>
          </p:cNvPicPr>
          <p:nvPr/>
        </p:nvPicPr>
        <p:blipFill>
          <a:blip r:embed="rId5"/>
          <a:srcRect l="18508" t="9999"/>
          <a:stretch>
            <a:fillRect/>
          </a:stretch>
        </p:blipFill>
        <p:spPr>
          <a:xfrm>
            <a:off x="8310578" y="1928802"/>
            <a:ext cx="3881422" cy="3215019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39341" y="214298"/>
            <a:ext cx="22399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1153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080C22CF-8E0E-4A56-9CA4-1EB205638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558"/>
            <a:ext cx="8751376" cy="1143000"/>
          </a:xfrm>
        </p:spPr>
        <p:txBody>
          <a:bodyPr/>
          <a:lstStyle/>
          <a:p>
            <a:r>
              <a:rPr lang="pt-BR" sz="5400" b="1" spc="-1" dirty="0">
                <a:solidFill>
                  <a:srgbClr val="191D3A"/>
                </a:solidFill>
                <a:ea typeface="ＭＳ Ｐゴシック"/>
                <a:cs typeface="Arial" panose="020B0604020202020204" pitchFamily="34" charset="0"/>
              </a:rPr>
              <a:t>Principais Ações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39341" y="214298"/>
            <a:ext cx="22399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12505" t="11317"/>
          <a:stretch>
            <a:fillRect/>
          </a:stretch>
        </p:blipFill>
        <p:spPr bwMode="auto">
          <a:xfrm>
            <a:off x="452398" y="1000108"/>
            <a:ext cx="7477219" cy="467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65AFE920-334F-4322-A21A-9AF173D3C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5572140"/>
            <a:ext cx="12191999" cy="8572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b="1" i="1" dirty="0" smtClean="0">
                <a:latin typeface="+mj-lt"/>
              </a:rPr>
              <a:t>Força de Fuzileiros da Esquadra: </a:t>
            </a:r>
            <a:r>
              <a:rPr lang="pt-BR" sz="3600" b="1" i="1" dirty="0" smtClean="0">
                <a:latin typeface="+mj-lt"/>
              </a:rPr>
              <a:t>1.040km </a:t>
            </a:r>
            <a:r>
              <a:rPr lang="pt-BR" sz="3600" b="1" i="1" dirty="0" smtClean="0">
                <a:latin typeface="+mj-lt"/>
              </a:rPr>
              <a:t>de praias percorridos</a:t>
            </a:r>
          </a:p>
          <a:p>
            <a:pPr marL="0" indent="0" algn="ctr">
              <a:buNone/>
            </a:pPr>
            <a:r>
              <a:rPr lang="pt-BR" sz="3600" b="1" i="1" dirty="0" smtClean="0">
                <a:latin typeface="+mj-lt"/>
              </a:rPr>
              <a:t> </a:t>
            </a:r>
            <a:r>
              <a:rPr lang="pt-BR" sz="3600" b="1" i="1" dirty="0" smtClean="0">
                <a:latin typeface="+mj-lt"/>
              </a:rPr>
              <a:t>8,4</a:t>
            </a:r>
            <a:r>
              <a:rPr lang="pt-BR" sz="3600" b="1" i="1" dirty="0" smtClean="0">
                <a:latin typeface="+mj-lt"/>
              </a:rPr>
              <a:t> </a:t>
            </a:r>
            <a:r>
              <a:rPr lang="pt-BR" sz="3600" b="1" i="1" dirty="0" err="1" smtClean="0">
                <a:latin typeface="+mj-lt"/>
              </a:rPr>
              <a:t>ton</a:t>
            </a:r>
            <a:r>
              <a:rPr lang="pt-BR" sz="3600" b="1" i="1" dirty="0" smtClean="0">
                <a:latin typeface="+mj-lt"/>
              </a:rPr>
              <a:t> de resíduos recolhidos</a:t>
            </a:r>
            <a:endParaRPr lang="pt-BR" sz="3600" b="1" i="1" dirty="0"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39092" y="1307575"/>
            <a:ext cx="3724280" cy="212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Imagem 16" descr="19NOV CUMURUXATIBA-BA.jpeg"/>
          <p:cNvPicPr>
            <a:picLocks noChangeAspect="1"/>
          </p:cNvPicPr>
          <p:nvPr/>
        </p:nvPicPr>
        <p:blipFill>
          <a:blip r:embed="rId6"/>
          <a:srcRect t="12571" b="9988"/>
          <a:stretch>
            <a:fillRect/>
          </a:stretch>
        </p:blipFill>
        <p:spPr>
          <a:xfrm>
            <a:off x="8024826" y="3472178"/>
            <a:ext cx="3738546" cy="217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153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39341" y="214298"/>
            <a:ext cx="22399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Espaço Reservado para Data 1"/>
          <p:cNvSpPr>
            <a:spLocks noGrp="1"/>
          </p:cNvSpPr>
          <p:nvPr>
            <p:ph type="dt" sz="quarter" idx="10"/>
          </p:nvPr>
        </p:nvSpPr>
        <p:spPr>
          <a:xfrm>
            <a:off x="981036" y="6246813"/>
            <a:ext cx="2125663" cy="4699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pt-BR" smtClean="0">
                <a:solidFill>
                  <a:schemeClr val="bg1"/>
                </a:solidFill>
                <a:latin typeface="+mn-lt"/>
                <a:ea typeface="MS PGothic" pitchFamily="32" charset="-128"/>
              </a:rPr>
              <a:t>11/21/19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lum bright="14000"/>
          </a:blip>
          <a:srcRect l="54906" t="10742" r="6113" b="17969"/>
          <a:stretch>
            <a:fillRect/>
          </a:stretch>
        </p:blipFill>
        <p:spPr bwMode="auto">
          <a:xfrm>
            <a:off x="595274" y="1042988"/>
            <a:ext cx="5072062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tângulo 3"/>
          <p:cNvSpPr>
            <a:spLocks noChangeArrowheads="1"/>
          </p:cNvSpPr>
          <p:nvPr/>
        </p:nvSpPr>
        <p:spPr bwMode="auto">
          <a:xfrm>
            <a:off x="666712" y="617538"/>
            <a:ext cx="1620234" cy="311150"/>
          </a:xfrm>
          <a:prstGeom prst="rect">
            <a:avLst/>
          </a:prstGeom>
          <a:solidFill>
            <a:srgbClr val="006600"/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pt-BR" altLang="pt-BR" b="1" dirty="0">
                <a:solidFill>
                  <a:schemeClr val="bg1"/>
                </a:solidFill>
                <a:latin typeface="+mn-lt"/>
              </a:rPr>
              <a:t>Parnaíba-PI</a:t>
            </a:r>
          </a:p>
        </p:txBody>
      </p:sp>
      <p:sp>
        <p:nvSpPr>
          <p:cNvPr id="17" name="Retângulo 9"/>
          <p:cNvSpPr>
            <a:spLocks noChangeArrowheads="1"/>
          </p:cNvSpPr>
          <p:nvPr/>
        </p:nvSpPr>
        <p:spPr bwMode="auto">
          <a:xfrm>
            <a:off x="6238836" y="3571875"/>
            <a:ext cx="2928998" cy="341313"/>
          </a:xfrm>
          <a:prstGeom prst="rect">
            <a:avLst/>
          </a:prstGeom>
          <a:solidFill>
            <a:srgbClr val="006600"/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+mn-lt"/>
              </a:rPr>
              <a:t>Japaratinga-AL </a:t>
            </a:r>
          </a:p>
        </p:txBody>
      </p:sp>
      <p:sp>
        <p:nvSpPr>
          <p:cNvPr id="18" name="Retângulo 10"/>
          <p:cNvSpPr>
            <a:spLocks noChangeArrowheads="1"/>
          </p:cNvSpPr>
          <p:nvPr/>
        </p:nvSpPr>
        <p:spPr bwMode="auto">
          <a:xfrm>
            <a:off x="6238836" y="4286250"/>
            <a:ext cx="2928998" cy="341313"/>
          </a:xfrm>
          <a:prstGeom prst="rect">
            <a:avLst/>
          </a:prstGeom>
          <a:solidFill>
            <a:srgbClr val="006600"/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+mn-lt"/>
              </a:rPr>
              <a:t>Barra de São Miguel-AL</a:t>
            </a:r>
          </a:p>
        </p:txBody>
      </p:sp>
      <p:sp>
        <p:nvSpPr>
          <p:cNvPr id="19" name="Retângulo 11"/>
          <p:cNvSpPr>
            <a:spLocks noChangeArrowheads="1"/>
          </p:cNvSpPr>
          <p:nvPr/>
        </p:nvSpPr>
        <p:spPr bwMode="auto">
          <a:xfrm>
            <a:off x="6238836" y="4643438"/>
            <a:ext cx="2928998" cy="341312"/>
          </a:xfrm>
          <a:prstGeom prst="rect">
            <a:avLst/>
          </a:prstGeom>
          <a:solidFill>
            <a:srgbClr val="006600"/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+mn-lt"/>
              </a:rPr>
              <a:t>Rio Coruripe-AL</a:t>
            </a:r>
          </a:p>
        </p:txBody>
      </p:sp>
      <p:sp>
        <p:nvSpPr>
          <p:cNvPr id="20" name="Retângulo 12"/>
          <p:cNvSpPr>
            <a:spLocks noChangeArrowheads="1"/>
          </p:cNvSpPr>
          <p:nvPr/>
        </p:nvSpPr>
        <p:spPr bwMode="auto">
          <a:xfrm>
            <a:off x="6238836" y="5349875"/>
            <a:ext cx="2928998" cy="341313"/>
          </a:xfrm>
          <a:prstGeom prst="rect">
            <a:avLst/>
          </a:prstGeom>
          <a:solidFill>
            <a:srgbClr val="006600"/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+mn-lt"/>
              </a:rPr>
              <a:t>Itacaré-BA </a:t>
            </a:r>
          </a:p>
        </p:txBody>
      </p:sp>
      <p:sp>
        <p:nvSpPr>
          <p:cNvPr id="21" name="Retângulo 13"/>
          <p:cNvSpPr>
            <a:spLocks noChangeArrowheads="1"/>
          </p:cNvSpPr>
          <p:nvPr/>
        </p:nvSpPr>
        <p:spPr bwMode="auto">
          <a:xfrm>
            <a:off x="6238836" y="6064250"/>
            <a:ext cx="2928998" cy="341313"/>
          </a:xfrm>
          <a:prstGeom prst="rect">
            <a:avLst/>
          </a:prstGeom>
          <a:solidFill>
            <a:srgbClr val="006600"/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+mn-lt"/>
              </a:rPr>
              <a:t>Ilhéus-BA </a:t>
            </a:r>
          </a:p>
        </p:txBody>
      </p:sp>
      <p:sp>
        <p:nvSpPr>
          <p:cNvPr id="22" name="Retângulo 14"/>
          <p:cNvSpPr>
            <a:spLocks noChangeArrowheads="1"/>
          </p:cNvSpPr>
          <p:nvPr/>
        </p:nvSpPr>
        <p:spPr bwMode="auto">
          <a:xfrm>
            <a:off x="6238836" y="3246438"/>
            <a:ext cx="2928998" cy="341312"/>
          </a:xfrm>
          <a:prstGeom prst="rect">
            <a:avLst/>
          </a:prstGeom>
          <a:solidFill>
            <a:srgbClr val="006600"/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+mn-lt"/>
              </a:rPr>
              <a:t>Maragogi-AL </a:t>
            </a:r>
          </a:p>
        </p:txBody>
      </p:sp>
      <p:sp>
        <p:nvSpPr>
          <p:cNvPr id="23" name="Retângulo 15"/>
          <p:cNvSpPr>
            <a:spLocks noChangeArrowheads="1"/>
          </p:cNvSpPr>
          <p:nvPr/>
        </p:nvSpPr>
        <p:spPr bwMode="auto">
          <a:xfrm>
            <a:off x="3024149" y="6429375"/>
            <a:ext cx="2000281" cy="349250"/>
          </a:xfrm>
          <a:prstGeom prst="rect">
            <a:avLst/>
          </a:prstGeom>
          <a:solidFill>
            <a:srgbClr val="006600"/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pt-BR" altLang="pt-BR" b="1" dirty="0" err="1">
                <a:solidFill>
                  <a:schemeClr val="bg1"/>
                </a:solidFill>
                <a:latin typeface="+mn-lt"/>
              </a:rPr>
              <a:t>Cumurixatiba-BA</a:t>
            </a:r>
            <a:endParaRPr lang="pt-BR" altLang="pt-B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4" name="Retângulo 16"/>
          <p:cNvSpPr>
            <a:spLocks noChangeArrowheads="1"/>
          </p:cNvSpPr>
          <p:nvPr/>
        </p:nvSpPr>
        <p:spPr bwMode="auto">
          <a:xfrm>
            <a:off x="6238836" y="785813"/>
            <a:ext cx="2928998" cy="341312"/>
          </a:xfrm>
          <a:prstGeom prst="rect">
            <a:avLst/>
          </a:prstGeom>
          <a:solidFill>
            <a:srgbClr val="006600"/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+mn-lt"/>
              </a:rPr>
              <a:t>Ilha de Itamaracá-PE</a:t>
            </a:r>
          </a:p>
        </p:txBody>
      </p:sp>
      <p:sp>
        <p:nvSpPr>
          <p:cNvPr id="25" name="Retângulo 17"/>
          <p:cNvSpPr>
            <a:spLocks noChangeArrowheads="1"/>
          </p:cNvSpPr>
          <p:nvPr/>
        </p:nvSpPr>
        <p:spPr bwMode="auto">
          <a:xfrm>
            <a:off x="6238836" y="1143000"/>
            <a:ext cx="2928998" cy="341313"/>
          </a:xfrm>
          <a:prstGeom prst="rect">
            <a:avLst/>
          </a:prstGeom>
          <a:solidFill>
            <a:srgbClr val="006600"/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+mn-lt"/>
              </a:rPr>
              <a:t>Enseada dos Corais-PE</a:t>
            </a:r>
          </a:p>
        </p:txBody>
      </p:sp>
      <p:sp>
        <p:nvSpPr>
          <p:cNvPr id="26" name="Retângulo 18"/>
          <p:cNvSpPr>
            <a:spLocks noChangeArrowheads="1"/>
          </p:cNvSpPr>
          <p:nvPr/>
        </p:nvSpPr>
        <p:spPr bwMode="auto">
          <a:xfrm>
            <a:off x="6238836" y="1500188"/>
            <a:ext cx="2928998" cy="341312"/>
          </a:xfrm>
          <a:prstGeom prst="rect">
            <a:avLst/>
          </a:prstGeom>
          <a:solidFill>
            <a:srgbClr val="006600"/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+mn-lt"/>
              </a:rPr>
              <a:t>Muro Alto-PE</a:t>
            </a:r>
          </a:p>
        </p:txBody>
      </p:sp>
      <p:sp>
        <p:nvSpPr>
          <p:cNvPr id="27" name="Retângulo 19"/>
          <p:cNvSpPr>
            <a:spLocks noChangeArrowheads="1"/>
          </p:cNvSpPr>
          <p:nvPr/>
        </p:nvSpPr>
        <p:spPr bwMode="auto">
          <a:xfrm>
            <a:off x="6238836" y="1857375"/>
            <a:ext cx="2928998" cy="341313"/>
          </a:xfrm>
          <a:prstGeom prst="rect">
            <a:avLst/>
          </a:prstGeom>
          <a:solidFill>
            <a:srgbClr val="990000"/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+mn-lt"/>
              </a:rPr>
              <a:t>Cupe-PE</a:t>
            </a:r>
          </a:p>
        </p:txBody>
      </p:sp>
      <p:sp>
        <p:nvSpPr>
          <p:cNvPr id="28" name="Retângulo 20"/>
          <p:cNvSpPr>
            <a:spLocks noChangeArrowheads="1"/>
          </p:cNvSpPr>
          <p:nvPr/>
        </p:nvSpPr>
        <p:spPr bwMode="auto">
          <a:xfrm>
            <a:off x="6238836" y="2214563"/>
            <a:ext cx="2928998" cy="341312"/>
          </a:xfrm>
          <a:prstGeom prst="rect">
            <a:avLst/>
          </a:prstGeom>
          <a:solidFill>
            <a:srgbClr val="990000"/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+mn-lt"/>
              </a:rPr>
              <a:t>Rio Mamucabas-PE</a:t>
            </a:r>
          </a:p>
        </p:txBody>
      </p:sp>
      <p:sp>
        <p:nvSpPr>
          <p:cNvPr id="29" name="Retângulo 21"/>
          <p:cNvSpPr>
            <a:spLocks noChangeArrowheads="1"/>
          </p:cNvSpPr>
          <p:nvPr/>
        </p:nvSpPr>
        <p:spPr bwMode="auto">
          <a:xfrm>
            <a:off x="6238836" y="428625"/>
            <a:ext cx="2928998" cy="341313"/>
          </a:xfrm>
          <a:prstGeom prst="rect">
            <a:avLst/>
          </a:prstGeom>
          <a:solidFill>
            <a:srgbClr val="006600"/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+mn-lt"/>
              </a:rPr>
              <a:t>Ilha de Itapessoca-PE</a:t>
            </a:r>
          </a:p>
        </p:txBody>
      </p:sp>
      <p:sp>
        <p:nvSpPr>
          <p:cNvPr id="30" name="Retângulo 22"/>
          <p:cNvSpPr>
            <a:spLocks noChangeArrowheads="1"/>
          </p:cNvSpPr>
          <p:nvPr/>
        </p:nvSpPr>
        <p:spPr bwMode="auto">
          <a:xfrm>
            <a:off x="6238836" y="2928938"/>
            <a:ext cx="2928998" cy="341312"/>
          </a:xfrm>
          <a:prstGeom prst="rect">
            <a:avLst/>
          </a:prstGeom>
          <a:solidFill>
            <a:srgbClr val="990000"/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+mn-lt"/>
              </a:rPr>
              <a:t>Rio Persinunga-PE</a:t>
            </a:r>
          </a:p>
        </p:txBody>
      </p:sp>
      <p:sp>
        <p:nvSpPr>
          <p:cNvPr id="31" name="Retângulo 23"/>
          <p:cNvSpPr>
            <a:spLocks noChangeArrowheads="1"/>
          </p:cNvSpPr>
          <p:nvPr/>
        </p:nvSpPr>
        <p:spPr bwMode="auto">
          <a:xfrm>
            <a:off x="3024148" y="617538"/>
            <a:ext cx="2000282" cy="311150"/>
          </a:xfrm>
          <a:prstGeom prst="rect">
            <a:avLst/>
          </a:prstGeom>
          <a:solidFill>
            <a:srgbClr val="006600"/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pt-BR" altLang="pt-BR" b="1" dirty="0">
                <a:solidFill>
                  <a:schemeClr val="bg1"/>
                </a:solidFill>
                <a:latin typeface="+mn-lt"/>
              </a:rPr>
              <a:t>Atol das </a:t>
            </a:r>
            <a:r>
              <a:rPr lang="pt-BR" altLang="pt-BR" b="1" dirty="0" err="1">
                <a:solidFill>
                  <a:schemeClr val="bg1"/>
                </a:solidFill>
                <a:latin typeface="+mn-lt"/>
              </a:rPr>
              <a:t>Rocas-RN</a:t>
            </a:r>
            <a:endParaRPr lang="pt-BR" altLang="pt-B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" name="Retângulo 24"/>
          <p:cNvSpPr>
            <a:spLocks noChangeArrowheads="1"/>
          </p:cNvSpPr>
          <p:nvPr/>
        </p:nvSpPr>
        <p:spPr bwMode="auto">
          <a:xfrm>
            <a:off x="1095340" y="6429396"/>
            <a:ext cx="1714513" cy="341313"/>
          </a:xfrm>
          <a:prstGeom prst="rect">
            <a:avLst/>
          </a:prstGeom>
          <a:solidFill>
            <a:srgbClr val="006600"/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+mn-lt"/>
              </a:rPr>
              <a:t>Abrolhos-BA </a:t>
            </a:r>
          </a:p>
        </p:txBody>
      </p:sp>
      <p:cxnSp>
        <p:nvCxnSpPr>
          <p:cNvPr id="33" name="Conector reto 27"/>
          <p:cNvCxnSpPr>
            <a:cxnSpLocks noChangeShapeType="1"/>
            <a:stCxn id="16" idx="2"/>
          </p:cNvCxnSpPr>
          <p:nvPr/>
        </p:nvCxnSpPr>
        <p:spPr bwMode="auto">
          <a:xfrm rot="5400000">
            <a:off x="1182896" y="1047505"/>
            <a:ext cx="412751" cy="175116"/>
          </a:xfrm>
          <a:prstGeom prst="line">
            <a:avLst/>
          </a:prstGeom>
          <a:noFill/>
          <a:ln w="38100" cap="rnd" algn="ctr">
            <a:solidFill>
              <a:schemeClr val="tx1"/>
            </a:solidFill>
            <a:round/>
            <a:headEnd/>
            <a:tailEnd type="oval" w="med" len="med"/>
          </a:ln>
        </p:spPr>
      </p:cxnSp>
      <p:cxnSp>
        <p:nvCxnSpPr>
          <p:cNvPr id="34" name="Conector reto 31"/>
          <p:cNvCxnSpPr>
            <a:cxnSpLocks noChangeShapeType="1"/>
            <a:stCxn id="31" idx="2"/>
          </p:cNvCxnSpPr>
          <p:nvPr/>
        </p:nvCxnSpPr>
        <p:spPr bwMode="auto">
          <a:xfrm rot="5400000">
            <a:off x="3496443" y="1170778"/>
            <a:ext cx="769936" cy="285757"/>
          </a:xfrm>
          <a:prstGeom prst="line">
            <a:avLst/>
          </a:prstGeom>
          <a:noFill/>
          <a:ln w="38100" cap="rnd" algn="ctr">
            <a:solidFill>
              <a:schemeClr val="tx1"/>
            </a:solidFill>
            <a:round/>
            <a:headEnd/>
            <a:tailEnd type="oval" w="med" len="med"/>
          </a:ln>
        </p:spPr>
      </p:cxnSp>
      <p:cxnSp>
        <p:nvCxnSpPr>
          <p:cNvPr id="35" name="Conector reto 34"/>
          <p:cNvCxnSpPr>
            <a:cxnSpLocks noChangeShapeType="1"/>
            <a:stCxn id="29" idx="1"/>
          </p:cNvCxnSpPr>
          <p:nvPr/>
        </p:nvCxnSpPr>
        <p:spPr bwMode="auto">
          <a:xfrm rot="10800000" flipV="1">
            <a:off x="3478174" y="599282"/>
            <a:ext cx="2760662" cy="2301080"/>
          </a:xfrm>
          <a:prstGeom prst="line">
            <a:avLst/>
          </a:prstGeom>
          <a:noFill/>
          <a:ln w="38100" cap="rnd" algn="ctr">
            <a:solidFill>
              <a:schemeClr val="tx1"/>
            </a:solidFill>
            <a:round/>
            <a:headEnd/>
            <a:tailEnd type="oval" w="med" len="med"/>
          </a:ln>
        </p:spPr>
      </p:cxnSp>
      <p:cxnSp>
        <p:nvCxnSpPr>
          <p:cNvPr id="36" name="Conector reto 37"/>
          <p:cNvCxnSpPr>
            <a:cxnSpLocks noChangeShapeType="1"/>
            <a:stCxn id="24" idx="1"/>
          </p:cNvCxnSpPr>
          <p:nvPr/>
        </p:nvCxnSpPr>
        <p:spPr bwMode="auto">
          <a:xfrm rot="10800000" flipV="1">
            <a:off x="3478174" y="956469"/>
            <a:ext cx="2760662" cy="1943894"/>
          </a:xfrm>
          <a:prstGeom prst="line">
            <a:avLst/>
          </a:prstGeom>
          <a:noFill/>
          <a:ln w="38100" cap="rnd" algn="ctr">
            <a:solidFill>
              <a:schemeClr val="tx1"/>
            </a:solidFill>
            <a:round/>
            <a:headEnd/>
            <a:tailEnd type="oval" w="med" len="med"/>
          </a:ln>
        </p:spPr>
      </p:cxnSp>
      <p:cxnSp>
        <p:nvCxnSpPr>
          <p:cNvPr id="37" name="Conector reto 40"/>
          <p:cNvCxnSpPr>
            <a:cxnSpLocks noChangeShapeType="1"/>
            <a:stCxn id="26" idx="1"/>
          </p:cNvCxnSpPr>
          <p:nvPr/>
        </p:nvCxnSpPr>
        <p:spPr bwMode="auto">
          <a:xfrm rot="10800000" flipV="1">
            <a:off x="3478174" y="1670844"/>
            <a:ext cx="2760662" cy="1358106"/>
          </a:xfrm>
          <a:prstGeom prst="line">
            <a:avLst/>
          </a:prstGeom>
          <a:noFill/>
          <a:ln w="38100" cap="rnd" algn="ctr">
            <a:solidFill>
              <a:schemeClr val="tx1"/>
            </a:solidFill>
            <a:round/>
            <a:headEnd/>
            <a:tailEnd type="oval" w="med" len="med"/>
          </a:ln>
        </p:spPr>
      </p:cxnSp>
      <p:cxnSp>
        <p:nvCxnSpPr>
          <p:cNvPr id="38" name="Conector reto 44"/>
          <p:cNvCxnSpPr>
            <a:cxnSpLocks noChangeShapeType="1"/>
          </p:cNvCxnSpPr>
          <p:nvPr/>
        </p:nvCxnSpPr>
        <p:spPr bwMode="auto">
          <a:xfrm rot="10800000" flipV="1">
            <a:off x="3478174" y="1285875"/>
            <a:ext cx="2689225" cy="1728788"/>
          </a:xfrm>
          <a:prstGeom prst="line">
            <a:avLst/>
          </a:prstGeom>
          <a:noFill/>
          <a:ln w="38100" cap="rnd" algn="ctr">
            <a:solidFill>
              <a:schemeClr val="tx1"/>
            </a:solidFill>
            <a:round/>
            <a:headEnd/>
            <a:tailEnd type="oval" w="med" len="med"/>
          </a:ln>
        </p:spPr>
      </p:cxnSp>
      <p:cxnSp>
        <p:nvCxnSpPr>
          <p:cNvPr id="39" name="Conector reto 45"/>
          <p:cNvCxnSpPr>
            <a:cxnSpLocks noChangeShapeType="1"/>
            <a:stCxn id="27" idx="1"/>
          </p:cNvCxnSpPr>
          <p:nvPr/>
        </p:nvCxnSpPr>
        <p:spPr bwMode="auto">
          <a:xfrm rot="10800000" flipV="1">
            <a:off x="3478174" y="2028032"/>
            <a:ext cx="2760662" cy="1002506"/>
          </a:xfrm>
          <a:prstGeom prst="line">
            <a:avLst/>
          </a:prstGeom>
          <a:noFill/>
          <a:ln w="38100" cap="rnd" algn="ctr">
            <a:solidFill>
              <a:schemeClr val="tx1"/>
            </a:solidFill>
            <a:round/>
            <a:headEnd/>
            <a:tailEnd type="oval" w="med" len="med"/>
          </a:ln>
        </p:spPr>
      </p:cxnSp>
      <p:cxnSp>
        <p:nvCxnSpPr>
          <p:cNvPr id="40" name="Conector reto 46"/>
          <p:cNvCxnSpPr>
            <a:cxnSpLocks noChangeShapeType="1"/>
            <a:stCxn id="28" idx="1"/>
          </p:cNvCxnSpPr>
          <p:nvPr/>
        </p:nvCxnSpPr>
        <p:spPr bwMode="auto">
          <a:xfrm rot="10800000" flipV="1">
            <a:off x="3422612" y="2385219"/>
            <a:ext cx="2816224" cy="742156"/>
          </a:xfrm>
          <a:prstGeom prst="line">
            <a:avLst/>
          </a:prstGeom>
          <a:noFill/>
          <a:ln w="38100" cap="rnd" algn="ctr">
            <a:solidFill>
              <a:schemeClr val="tx1"/>
            </a:solidFill>
            <a:round/>
            <a:headEnd/>
            <a:tailEnd type="oval" w="med" len="med"/>
          </a:ln>
        </p:spPr>
      </p:cxnSp>
      <p:cxnSp>
        <p:nvCxnSpPr>
          <p:cNvPr id="41" name="Conector reto 51"/>
          <p:cNvCxnSpPr>
            <a:cxnSpLocks noChangeShapeType="1"/>
            <a:stCxn id="30" idx="1"/>
          </p:cNvCxnSpPr>
          <p:nvPr/>
        </p:nvCxnSpPr>
        <p:spPr bwMode="auto">
          <a:xfrm rot="10800000" flipV="1">
            <a:off x="3390862" y="3099594"/>
            <a:ext cx="2847974" cy="103980"/>
          </a:xfrm>
          <a:prstGeom prst="line">
            <a:avLst/>
          </a:prstGeom>
          <a:noFill/>
          <a:ln w="38100" cap="rnd" algn="ctr">
            <a:solidFill>
              <a:schemeClr val="tx1"/>
            </a:solidFill>
            <a:round/>
            <a:headEnd/>
            <a:tailEnd type="oval" w="med" len="med"/>
          </a:ln>
        </p:spPr>
      </p:cxnSp>
      <p:cxnSp>
        <p:nvCxnSpPr>
          <p:cNvPr id="42" name="Conector reto 65"/>
          <p:cNvCxnSpPr>
            <a:cxnSpLocks noChangeShapeType="1"/>
            <a:stCxn id="22" idx="1"/>
          </p:cNvCxnSpPr>
          <p:nvPr/>
        </p:nvCxnSpPr>
        <p:spPr bwMode="auto">
          <a:xfrm rot="10800000">
            <a:off x="3335300" y="3309938"/>
            <a:ext cx="2903536" cy="107156"/>
          </a:xfrm>
          <a:prstGeom prst="line">
            <a:avLst/>
          </a:prstGeom>
          <a:noFill/>
          <a:ln w="38100" cap="rnd" algn="ctr">
            <a:solidFill>
              <a:schemeClr val="tx1"/>
            </a:solidFill>
            <a:round/>
            <a:headEnd/>
            <a:tailEnd type="oval" w="med" len="med"/>
          </a:ln>
        </p:spPr>
      </p:cxnSp>
      <p:cxnSp>
        <p:nvCxnSpPr>
          <p:cNvPr id="43" name="Conector reto 66"/>
          <p:cNvCxnSpPr>
            <a:cxnSpLocks noChangeShapeType="1"/>
            <a:stCxn id="17" idx="1"/>
          </p:cNvCxnSpPr>
          <p:nvPr/>
        </p:nvCxnSpPr>
        <p:spPr bwMode="auto">
          <a:xfrm rot="10800000">
            <a:off x="3319424" y="3351220"/>
            <a:ext cx="2919412" cy="391313"/>
          </a:xfrm>
          <a:prstGeom prst="line">
            <a:avLst/>
          </a:prstGeom>
          <a:noFill/>
          <a:ln w="38100" cap="rnd" algn="ctr">
            <a:solidFill>
              <a:schemeClr val="tx1"/>
            </a:solidFill>
            <a:round/>
            <a:headEnd/>
            <a:tailEnd type="oval" w="med" len="med"/>
          </a:ln>
        </p:spPr>
      </p:cxnSp>
      <p:cxnSp>
        <p:nvCxnSpPr>
          <p:cNvPr id="44" name="Conector reto 70"/>
          <p:cNvCxnSpPr>
            <a:cxnSpLocks noChangeShapeType="1"/>
            <a:stCxn id="18" idx="1"/>
          </p:cNvCxnSpPr>
          <p:nvPr/>
        </p:nvCxnSpPr>
        <p:spPr bwMode="auto">
          <a:xfrm rot="10800000">
            <a:off x="3197186" y="3486157"/>
            <a:ext cx="3041650" cy="970751"/>
          </a:xfrm>
          <a:prstGeom prst="line">
            <a:avLst/>
          </a:prstGeom>
          <a:noFill/>
          <a:ln w="38100" cap="rnd" algn="ctr">
            <a:solidFill>
              <a:schemeClr val="tx1"/>
            </a:solidFill>
            <a:round/>
            <a:headEnd/>
            <a:tailEnd type="oval" w="med" len="med"/>
          </a:ln>
        </p:spPr>
      </p:cxnSp>
      <p:cxnSp>
        <p:nvCxnSpPr>
          <p:cNvPr id="45" name="Conector reto 73"/>
          <p:cNvCxnSpPr>
            <a:cxnSpLocks noChangeShapeType="1"/>
            <a:stCxn id="19" idx="1"/>
          </p:cNvCxnSpPr>
          <p:nvPr/>
        </p:nvCxnSpPr>
        <p:spPr bwMode="auto">
          <a:xfrm rot="10800000">
            <a:off x="3063836" y="3629026"/>
            <a:ext cx="3175000" cy="1185068"/>
          </a:xfrm>
          <a:prstGeom prst="line">
            <a:avLst/>
          </a:prstGeom>
          <a:noFill/>
          <a:ln w="38100" cap="rnd" algn="ctr">
            <a:solidFill>
              <a:schemeClr val="tx1"/>
            </a:solidFill>
            <a:round/>
            <a:headEnd/>
            <a:tailEnd type="oval" w="med" len="med"/>
          </a:ln>
        </p:spPr>
      </p:cxnSp>
      <p:cxnSp>
        <p:nvCxnSpPr>
          <p:cNvPr id="46" name="Conector reto 78"/>
          <p:cNvCxnSpPr>
            <a:cxnSpLocks noChangeShapeType="1"/>
            <a:stCxn id="20" idx="1"/>
          </p:cNvCxnSpPr>
          <p:nvPr/>
        </p:nvCxnSpPr>
        <p:spPr bwMode="auto">
          <a:xfrm rot="10800000">
            <a:off x="2178012" y="4900620"/>
            <a:ext cx="4060824" cy="619913"/>
          </a:xfrm>
          <a:prstGeom prst="line">
            <a:avLst/>
          </a:prstGeom>
          <a:noFill/>
          <a:ln w="38100" cap="rnd" algn="ctr">
            <a:solidFill>
              <a:schemeClr val="tx1"/>
            </a:solidFill>
            <a:round/>
            <a:headEnd/>
            <a:tailEnd type="oval" w="med" len="med"/>
          </a:ln>
        </p:spPr>
      </p:cxnSp>
      <p:cxnSp>
        <p:nvCxnSpPr>
          <p:cNvPr id="47" name="Conector reto 80"/>
          <p:cNvCxnSpPr>
            <a:cxnSpLocks noChangeShapeType="1"/>
            <a:stCxn id="21" idx="1"/>
          </p:cNvCxnSpPr>
          <p:nvPr/>
        </p:nvCxnSpPr>
        <p:spPr bwMode="auto">
          <a:xfrm rot="10800000">
            <a:off x="2163724" y="5053021"/>
            <a:ext cx="4075112" cy="1181887"/>
          </a:xfrm>
          <a:prstGeom prst="line">
            <a:avLst/>
          </a:prstGeom>
          <a:noFill/>
          <a:ln w="38100" cap="rnd" algn="ctr">
            <a:solidFill>
              <a:schemeClr val="tx1"/>
            </a:solidFill>
            <a:round/>
            <a:headEnd/>
            <a:tailEnd type="oval" w="med" len="med"/>
          </a:ln>
        </p:spPr>
      </p:cxnSp>
      <p:cxnSp>
        <p:nvCxnSpPr>
          <p:cNvPr id="48" name="Conector reto 83"/>
          <p:cNvCxnSpPr>
            <a:cxnSpLocks noChangeShapeType="1"/>
            <a:stCxn id="32" idx="0"/>
          </p:cNvCxnSpPr>
          <p:nvPr/>
        </p:nvCxnSpPr>
        <p:spPr bwMode="auto">
          <a:xfrm rot="5400000" flipH="1" flipV="1">
            <a:off x="1881158" y="6143645"/>
            <a:ext cx="357190" cy="214313"/>
          </a:xfrm>
          <a:prstGeom prst="line">
            <a:avLst/>
          </a:prstGeom>
          <a:noFill/>
          <a:ln w="38100" cap="rnd" algn="ctr">
            <a:solidFill>
              <a:schemeClr val="tx1"/>
            </a:solidFill>
            <a:round/>
            <a:headEnd/>
            <a:tailEnd type="oval" w="med" len="med"/>
          </a:ln>
        </p:spPr>
      </p:cxnSp>
      <p:cxnSp>
        <p:nvCxnSpPr>
          <p:cNvPr id="49" name="Conector reto 85"/>
          <p:cNvCxnSpPr>
            <a:cxnSpLocks noChangeShapeType="1"/>
            <a:stCxn id="23" idx="0"/>
          </p:cNvCxnSpPr>
          <p:nvPr/>
        </p:nvCxnSpPr>
        <p:spPr bwMode="auto">
          <a:xfrm rot="16200000" flipV="1">
            <a:off x="2750314" y="5155399"/>
            <a:ext cx="633412" cy="1914540"/>
          </a:xfrm>
          <a:prstGeom prst="line">
            <a:avLst/>
          </a:prstGeom>
          <a:noFill/>
          <a:ln w="38100" cap="rnd" algn="ctr">
            <a:solidFill>
              <a:schemeClr val="tx1"/>
            </a:solidFill>
            <a:round/>
            <a:headEnd/>
            <a:tailEnd type="oval" w="med" len="med"/>
          </a:ln>
        </p:spPr>
      </p:cxnSp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738150" y="2571744"/>
            <a:ext cx="2143140" cy="648512"/>
          </a:xfrm>
          <a:prstGeom prst="rect">
            <a:avLst/>
          </a:prstGeom>
          <a:solidFill>
            <a:srgbClr val="00B050">
              <a:alpha val="47058"/>
            </a:srgbClr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BR" altLang="pt-BR" b="1" dirty="0" smtClean="0">
                <a:solidFill>
                  <a:schemeClr val="bg1"/>
                </a:solidFill>
                <a:latin typeface="+mn-lt"/>
              </a:rPr>
              <a:t>23 </a:t>
            </a:r>
            <a:r>
              <a:rPr lang="pt-BR" altLang="pt-BR" b="1" dirty="0">
                <a:solidFill>
                  <a:schemeClr val="bg1"/>
                </a:solidFill>
                <a:latin typeface="+mn-lt"/>
              </a:rPr>
              <a:t>Localidades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BR" altLang="pt-BR" b="1" dirty="0">
                <a:solidFill>
                  <a:schemeClr val="bg1"/>
                </a:solidFill>
                <a:latin typeface="+mn-lt"/>
              </a:rPr>
              <a:t>64 Mergulhadores</a:t>
            </a:r>
          </a:p>
        </p:txBody>
      </p:sp>
      <p:sp>
        <p:nvSpPr>
          <p:cNvPr id="51" name="Retângulo 12"/>
          <p:cNvSpPr>
            <a:spLocks noChangeArrowheads="1"/>
          </p:cNvSpPr>
          <p:nvPr/>
        </p:nvSpPr>
        <p:spPr bwMode="auto">
          <a:xfrm>
            <a:off x="6238836" y="5707063"/>
            <a:ext cx="2928998" cy="341312"/>
          </a:xfrm>
          <a:prstGeom prst="rect">
            <a:avLst/>
          </a:prstGeom>
          <a:solidFill>
            <a:srgbClr val="006600"/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+mn-lt"/>
              </a:rPr>
              <a:t>Serra Grande-BA</a:t>
            </a:r>
          </a:p>
        </p:txBody>
      </p:sp>
      <p:cxnSp>
        <p:nvCxnSpPr>
          <p:cNvPr id="52" name="Conector reto 78"/>
          <p:cNvCxnSpPr>
            <a:cxnSpLocks noChangeShapeType="1"/>
            <a:stCxn id="51" idx="1"/>
          </p:cNvCxnSpPr>
          <p:nvPr/>
        </p:nvCxnSpPr>
        <p:spPr bwMode="auto">
          <a:xfrm rot="10800000">
            <a:off x="2185950" y="4900613"/>
            <a:ext cx="4052886" cy="977106"/>
          </a:xfrm>
          <a:prstGeom prst="line">
            <a:avLst/>
          </a:prstGeom>
          <a:noFill/>
          <a:ln w="38100" cap="rnd" algn="ctr">
            <a:solidFill>
              <a:schemeClr val="tx1"/>
            </a:solidFill>
            <a:round/>
            <a:headEnd/>
            <a:tailEnd type="oval" w="med" len="med"/>
          </a:ln>
        </p:spPr>
      </p:cxnSp>
      <p:sp>
        <p:nvSpPr>
          <p:cNvPr id="53" name="Retângulo 18"/>
          <p:cNvSpPr>
            <a:spLocks noChangeArrowheads="1"/>
          </p:cNvSpPr>
          <p:nvPr/>
        </p:nvSpPr>
        <p:spPr bwMode="auto">
          <a:xfrm>
            <a:off x="6238836" y="2571750"/>
            <a:ext cx="2928998" cy="341313"/>
          </a:xfrm>
          <a:prstGeom prst="rect">
            <a:avLst/>
          </a:prstGeom>
          <a:solidFill>
            <a:srgbClr val="006600"/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+mn-lt"/>
              </a:rPr>
              <a:t>Rio Una-PE</a:t>
            </a:r>
          </a:p>
        </p:txBody>
      </p:sp>
      <p:sp>
        <p:nvSpPr>
          <p:cNvPr id="54" name="Retângulo 18"/>
          <p:cNvSpPr>
            <a:spLocks noChangeArrowheads="1"/>
          </p:cNvSpPr>
          <p:nvPr/>
        </p:nvSpPr>
        <p:spPr bwMode="auto">
          <a:xfrm>
            <a:off x="6238836" y="71438"/>
            <a:ext cx="2928998" cy="357187"/>
          </a:xfrm>
          <a:prstGeom prst="rect">
            <a:avLst/>
          </a:prstGeom>
          <a:solidFill>
            <a:srgbClr val="006600"/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+mn-lt"/>
              </a:rPr>
              <a:t>Atapuz-PE</a:t>
            </a:r>
          </a:p>
        </p:txBody>
      </p:sp>
      <p:cxnSp>
        <p:nvCxnSpPr>
          <p:cNvPr id="55" name="Conector reto 51"/>
          <p:cNvCxnSpPr>
            <a:cxnSpLocks noChangeShapeType="1"/>
            <a:stCxn id="53" idx="1"/>
          </p:cNvCxnSpPr>
          <p:nvPr/>
        </p:nvCxnSpPr>
        <p:spPr bwMode="auto">
          <a:xfrm rot="10800000" flipV="1">
            <a:off x="3406736" y="2742407"/>
            <a:ext cx="2832100" cy="456406"/>
          </a:xfrm>
          <a:prstGeom prst="line">
            <a:avLst/>
          </a:prstGeom>
          <a:noFill/>
          <a:ln w="38100" cap="rnd" algn="ctr">
            <a:solidFill>
              <a:schemeClr val="tx1"/>
            </a:solidFill>
            <a:round/>
            <a:headEnd/>
            <a:tailEnd type="oval" w="med" len="med"/>
          </a:ln>
        </p:spPr>
      </p:cxnSp>
      <p:sp>
        <p:nvSpPr>
          <p:cNvPr id="56" name="Retângulo 12"/>
          <p:cNvSpPr>
            <a:spLocks noChangeArrowheads="1"/>
          </p:cNvSpPr>
          <p:nvPr/>
        </p:nvSpPr>
        <p:spPr bwMode="auto">
          <a:xfrm>
            <a:off x="6238836" y="4992688"/>
            <a:ext cx="2928998" cy="341312"/>
          </a:xfrm>
          <a:prstGeom prst="rect">
            <a:avLst/>
          </a:prstGeom>
          <a:solidFill>
            <a:srgbClr val="006600"/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+mn-lt"/>
              </a:rPr>
              <a:t>Morro de São Paulo-BA </a:t>
            </a:r>
          </a:p>
        </p:txBody>
      </p:sp>
      <p:cxnSp>
        <p:nvCxnSpPr>
          <p:cNvPr id="57" name="Conector reto 73"/>
          <p:cNvCxnSpPr>
            <a:cxnSpLocks noChangeShapeType="1"/>
            <a:stCxn id="56" idx="1"/>
          </p:cNvCxnSpPr>
          <p:nvPr/>
        </p:nvCxnSpPr>
        <p:spPr bwMode="auto">
          <a:xfrm rot="10800000">
            <a:off x="2206586" y="4686300"/>
            <a:ext cx="4032250" cy="477044"/>
          </a:xfrm>
          <a:prstGeom prst="line">
            <a:avLst/>
          </a:prstGeom>
          <a:noFill/>
          <a:ln w="38100" cap="rnd" algn="ctr">
            <a:solidFill>
              <a:schemeClr val="tx1"/>
            </a:solidFill>
            <a:round/>
            <a:headEnd/>
            <a:tailEnd type="oval" w="med" len="med"/>
          </a:ln>
        </p:spPr>
      </p:cxnSp>
      <p:sp>
        <p:nvSpPr>
          <p:cNvPr id="58" name="Retângulo 13"/>
          <p:cNvSpPr>
            <a:spLocks noChangeArrowheads="1"/>
          </p:cNvSpPr>
          <p:nvPr/>
        </p:nvSpPr>
        <p:spPr bwMode="auto">
          <a:xfrm>
            <a:off x="6238836" y="6421438"/>
            <a:ext cx="2928998" cy="341312"/>
          </a:xfrm>
          <a:prstGeom prst="rect">
            <a:avLst/>
          </a:prstGeom>
          <a:solidFill>
            <a:srgbClr val="006600"/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+mn-lt"/>
              </a:rPr>
              <a:t>Porto Seguro-BA </a:t>
            </a:r>
          </a:p>
        </p:txBody>
      </p:sp>
      <p:sp>
        <p:nvSpPr>
          <p:cNvPr id="59" name="Retângulo 13"/>
          <p:cNvSpPr>
            <a:spLocks noChangeArrowheads="1"/>
          </p:cNvSpPr>
          <p:nvPr/>
        </p:nvSpPr>
        <p:spPr bwMode="auto">
          <a:xfrm>
            <a:off x="6238836" y="3929063"/>
            <a:ext cx="2928998" cy="341312"/>
          </a:xfrm>
          <a:prstGeom prst="rect">
            <a:avLst/>
          </a:prstGeom>
          <a:solidFill>
            <a:srgbClr val="006600"/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pt-BR" altLang="pt-BR" b="1" dirty="0">
                <a:solidFill>
                  <a:schemeClr val="bg1"/>
                </a:solidFill>
                <a:latin typeface="+mn-lt"/>
              </a:rPr>
              <a:t>Barra  de Santo Antônio-BA </a:t>
            </a:r>
          </a:p>
        </p:txBody>
      </p:sp>
      <p:cxnSp>
        <p:nvCxnSpPr>
          <p:cNvPr id="60" name="Conector reto 70"/>
          <p:cNvCxnSpPr>
            <a:cxnSpLocks noChangeShapeType="1"/>
            <a:stCxn id="59" idx="1"/>
          </p:cNvCxnSpPr>
          <p:nvPr/>
        </p:nvCxnSpPr>
        <p:spPr bwMode="auto">
          <a:xfrm rot="10800000">
            <a:off x="3270212" y="3429001"/>
            <a:ext cx="2968624" cy="670718"/>
          </a:xfrm>
          <a:prstGeom prst="line">
            <a:avLst/>
          </a:prstGeom>
          <a:noFill/>
          <a:ln w="38100" cap="rnd" algn="ctr">
            <a:solidFill>
              <a:schemeClr val="tx1"/>
            </a:solidFill>
            <a:round/>
            <a:headEnd/>
            <a:tailEnd type="oval" w="med" len="med"/>
          </a:ln>
        </p:spPr>
      </p:cxnSp>
      <p:cxnSp>
        <p:nvCxnSpPr>
          <p:cNvPr id="61" name="Conector reto 80"/>
          <p:cNvCxnSpPr>
            <a:cxnSpLocks noChangeShapeType="1"/>
            <a:stCxn id="58" idx="1"/>
          </p:cNvCxnSpPr>
          <p:nvPr/>
        </p:nvCxnSpPr>
        <p:spPr bwMode="auto">
          <a:xfrm rot="10800000">
            <a:off x="2182774" y="5532438"/>
            <a:ext cx="4056062" cy="1059656"/>
          </a:xfrm>
          <a:prstGeom prst="line">
            <a:avLst/>
          </a:prstGeom>
          <a:noFill/>
          <a:ln w="38100" cap="rnd" algn="ctr">
            <a:solidFill>
              <a:schemeClr val="tx1"/>
            </a:solidFill>
            <a:round/>
            <a:headEnd/>
            <a:tailEnd type="oval" w="med" len="med"/>
          </a:ln>
        </p:spPr>
      </p:cxnSp>
      <p:pic>
        <p:nvPicPr>
          <p:cNvPr id="82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10145" y="2639095"/>
            <a:ext cx="2776845" cy="1571636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>
            <a:outerShdw dist="50800" dir="5400000" algn="ctr" rotWithShape="0">
              <a:srgbClr val="404040"/>
            </a:outerShdw>
          </a:effec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29816" y="4375779"/>
            <a:ext cx="2762184" cy="1553551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>
            <a:outerShdw dist="50800" dir="5400000" algn="ctr" rotWithShape="0">
              <a:srgbClr val="404040"/>
            </a:outerShdw>
          </a:effectLst>
        </p:spPr>
      </p:pic>
      <p:sp>
        <p:nvSpPr>
          <p:cNvPr id="85" name="Retângulo 84"/>
          <p:cNvSpPr/>
          <p:nvPr/>
        </p:nvSpPr>
        <p:spPr>
          <a:xfrm>
            <a:off x="666712" y="71414"/>
            <a:ext cx="48098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BR" altLang="pt-BR" sz="2800" b="1" dirty="0" smtClean="0">
                <a:latin typeface="+mn-lt"/>
              </a:rPr>
              <a:t>MERGULHOS - 11 NOV a 03DEZ</a:t>
            </a:r>
            <a:endParaRPr lang="pt-BR" altLang="pt-BR" sz="2800" b="1" dirty="0">
              <a:latin typeface="+mn-lt"/>
            </a:endParaRPr>
          </a:p>
        </p:txBody>
      </p:sp>
      <p:sp>
        <p:nvSpPr>
          <p:cNvPr id="62" name="CaixaDeTexto 61"/>
          <p:cNvSpPr txBox="1"/>
          <p:nvPr/>
        </p:nvSpPr>
        <p:spPr>
          <a:xfrm>
            <a:off x="9382148" y="1643050"/>
            <a:ext cx="2809852" cy="830997"/>
          </a:xfrm>
          <a:prstGeom prst="rect">
            <a:avLst/>
          </a:prstGeom>
          <a:solidFill>
            <a:srgbClr val="0F22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FFC000"/>
                </a:solidFill>
                <a:latin typeface="+mj-lt"/>
              </a:rPr>
              <a:t>1,7 </a:t>
            </a:r>
            <a:r>
              <a:rPr lang="pt-BR" sz="2400" b="1" dirty="0" err="1" smtClean="0">
                <a:solidFill>
                  <a:srgbClr val="FFC000"/>
                </a:solidFill>
                <a:latin typeface="+mj-lt"/>
              </a:rPr>
              <a:t>ton</a:t>
            </a:r>
            <a:r>
              <a:rPr lang="pt-BR" sz="2400" b="1" dirty="0" smtClean="0">
                <a:solidFill>
                  <a:srgbClr val="FFC000"/>
                </a:solidFill>
                <a:latin typeface="+mj-lt"/>
              </a:rPr>
              <a:t> de resíduos recolhidas</a:t>
            </a:r>
            <a:endParaRPr lang="pt-BR" sz="2400" b="1" dirty="0">
              <a:solidFill>
                <a:srgbClr val="FFC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153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080C22CF-8E0E-4A56-9CA4-1EB205638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558"/>
            <a:ext cx="8751376" cy="1143000"/>
          </a:xfrm>
        </p:spPr>
        <p:txBody>
          <a:bodyPr/>
          <a:lstStyle/>
          <a:p>
            <a:r>
              <a:rPr lang="pt-BR" sz="5400" b="1" spc="-1" dirty="0">
                <a:solidFill>
                  <a:srgbClr val="191D3A"/>
                </a:solidFill>
                <a:ea typeface="ＭＳ Ｐゴシック"/>
                <a:cs typeface="Arial" panose="020B0604020202020204" pitchFamily="34" charset="0"/>
              </a:rPr>
              <a:t>Principais Ações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AFE920-334F-4322-A21A-9AF173D3C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4839" y="5715016"/>
            <a:ext cx="11561509" cy="893161"/>
          </a:xfrm>
        </p:spPr>
        <p:txBody>
          <a:bodyPr/>
          <a:lstStyle/>
          <a:p>
            <a:pPr marL="0" indent="0" algn="ctr">
              <a:buNone/>
            </a:pPr>
            <a:r>
              <a:rPr lang="pt-BR" sz="3600" b="1" i="1" dirty="0">
                <a:latin typeface="+mj-lt"/>
              </a:rPr>
              <a:t>Ação de Presença nos limites da Amazônia Azul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F9FB140C-49A7-4041-823D-1D6E0B80A392}"/>
              </a:ext>
            </a:extLst>
          </p:cNvPr>
          <p:cNvSpPr txBox="1">
            <a:spLocks/>
          </p:cNvSpPr>
          <p:nvPr/>
        </p:nvSpPr>
        <p:spPr bwMode="auto">
          <a:xfrm>
            <a:off x="238084" y="4643446"/>
            <a:ext cx="3505144" cy="289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000" b="1" dirty="0">
                <a:latin typeface="+mj-lt"/>
              </a:rPr>
              <a:t>Arquipélago de </a:t>
            </a:r>
            <a:endParaRPr lang="pt-BR" sz="2000" b="1" dirty="0" smtClean="0">
              <a:latin typeface="+mj-lt"/>
            </a:endParaRPr>
          </a:p>
          <a:p>
            <a:pPr marL="0" indent="0" algn="ctr">
              <a:buNone/>
            </a:pPr>
            <a:r>
              <a:rPr lang="pt-BR" sz="2000" b="1" dirty="0" smtClean="0">
                <a:latin typeface="+mj-lt"/>
              </a:rPr>
              <a:t>São </a:t>
            </a:r>
            <a:r>
              <a:rPr lang="pt-BR" sz="2000" b="1" dirty="0">
                <a:latin typeface="+mj-lt"/>
              </a:rPr>
              <a:t>Pedro e São Paulo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502128DB-DB3A-43CA-8491-4BA7DF8D818F}"/>
              </a:ext>
            </a:extLst>
          </p:cNvPr>
          <p:cNvSpPr txBox="1">
            <a:spLocks/>
          </p:cNvSpPr>
          <p:nvPr/>
        </p:nvSpPr>
        <p:spPr bwMode="auto">
          <a:xfrm>
            <a:off x="4167174" y="4643446"/>
            <a:ext cx="3857652" cy="35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000" b="1" dirty="0">
                <a:latin typeface="+mj-lt"/>
              </a:rPr>
              <a:t>Arquipélago de </a:t>
            </a:r>
            <a:endParaRPr lang="pt-BR" sz="2000" b="1" dirty="0" smtClean="0">
              <a:latin typeface="+mj-lt"/>
            </a:endParaRPr>
          </a:p>
          <a:p>
            <a:pPr marL="0" indent="0" algn="ctr">
              <a:buNone/>
            </a:pPr>
            <a:r>
              <a:rPr lang="pt-BR" sz="2000" b="1" dirty="0" smtClean="0">
                <a:latin typeface="+mj-lt"/>
              </a:rPr>
              <a:t>Fernando </a:t>
            </a:r>
            <a:r>
              <a:rPr lang="pt-BR" sz="2000" b="1" dirty="0">
                <a:latin typeface="+mj-lt"/>
              </a:rPr>
              <a:t>de Noronha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F9051309-53CB-417C-B066-D310C86CC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785925"/>
            <a:ext cx="4024298" cy="282131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A26F9ED7-136F-4AF9-802F-575A052FAAD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024"/>
          <a:stretch/>
        </p:blipFill>
        <p:spPr>
          <a:xfrm>
            <a:off x="4095737" y="1785925"/>
            <a:ext cx="4024800" cy="28224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39341" y="214298"/>
            <a:ext cx="22399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Imagem 10" descr="SOBREVOO OIAPOQUE.jpeg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167702" y="1785925"/>
            <a:ext cx="4024298" cy="28224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502128DB-DB3A-43CA-8491-4BA7DF8D818F}"/>
              </a:ext>
            </a:extLst>
          </p:cNvPr>
          <p:cNvSpPr txBox="1">
            <a:spLocks/>
          </p:cNvSpPr>
          <p:nvPr/>
        </p:nvSpPr>
        <p:spPr bwMode="auto">
          <a:xfrm>
            <a:off x="8167702" y="4643446"/>
            <a:ext cx="3857652" cy="35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000" b="1" dirty="0" smtClean="0">
                <a:latin typeface="+mj-lt"/>
              </a:rPr>
              <a:t>Oiapoque </a:t>
            </a:r>
            <a:endParaRPr lang="pt-BR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634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080C22CF-8E0E-4A56-9CA4-1EB205638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558"/>
            <a:ext cx="8751376" cy="1143000"/>
          </a:xfrm>
        </p:spPr>
        <p:txBody>
          <a:bodyPr/>
          <a:lstStyle/>
          <a:p>
            <a:r>
              <a:rPr lang="pt-BR" sz="5400" b="1" spc="-1" dirty="0">
                <a:solidFill>
                  <a:srgbClr val="191D3A"/>
                </a:solidFill>
                <a:latin typeface="Arial"/>
                <a:ea typeface="ＭＳ Ｐゴシック"/>
                <a:cs typeface="Arial" panose="020B0604020202020204" pitchFamily="34" charset="0"/>
              </a:rPr>
              <a:t>Principais Ações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AFE920-334F-4322-A21A-9AF173D3C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5229200"/>
            <a:ext cx="12192000" cy="62068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t-BR" sz="2000" b="1" dirty="0"/>
              <a:t>Cerimonial à Bandeira com a presença do Governador de Pernambuco, Sr. Paulo Câmara, a bordo do PHM “Atlântico”</a:t>
            </a: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377" y="1367274"/>
            <a:ext cx="5175055" cy="3849764"/>
          </a:xfr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5591" y="1340769"/>
            <a:ext cx="5227033" cy="3888432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xmlns="" id="{B00F8DFE-0BC8-45B5-BB21-95174515A806}"/>
              </a:ext>
            </a:extLst>
          </p:cNvPr>
          <p:cNvSpPr txBox="1">
            <a:spLocks/>
          </p:cNvSpPr>
          <p:nvPr/>
        </p:nvSpPr>
        <p:spPr bwMode="auto">
          <a:xfrm>
            <a:off x="0" y="6053821"/>
            <a:ext cx="12192000" cy="6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600" b="1" i="1" dirty="0"/>
              <a:t>Ação de Presença – Visita de Autoridades</a:t>
            </a:r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39341" y="214298"/>
            <a:ext cx="22399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67529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F54859-9C5E-4493-88BF-9D54122112D8}" type="slidenum">
              <a:rPr lang="pt-BR" smtClean="0">
                <a:solidFill>
                  <a:schemeClr val="tx1"/>
                </a:solidFill>
              </a:rPr>
              <a:pPr>
                <a:defRPr/>
              </a:pPr>
              <a:t>4</a:t>
            </a:fld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27" name="Imagem 26" descr="08_atmosfera_abre.jpg"/>
          <p:cNvPicPr>
            <a:picLocks noChangeAspect="1"/>
          </p:cNvPicPr>
          <p:nvPr/>
        </p:nvPicPr>
        <p:blipFill>
          <a:blip r:embed="rId2"/>
          <a:srcRect l="2290" t="19912" r="1526"/>
          <a:stretch>
            <a:fillRect/>
          </a:stretch>
        </p:blipFill>
        <p:spPr>
          <a:xfrm>
            <a:off x="595278" y="961203"/>
            <a:ext cx="10966791" cy="5968267"/>
          </a:xfrm>
          <a:prstGeom prst="rect">
            <a:avLst/>
          </a:prstGeom>
        </p:spPr>
      </p:pic>
      <p:sp>
        <p:nvSpPr>
          <p:cNvPr id="28" name="Título 1"/>
          <p:cNvSpPr>
            <a:spLocks noGrp="1"/>
          </p:cNvSpPr>
          <p:nvPr>
            <p:ph type="title"/>
          </p:nvPr>
        </p:nvSpPr>
        <p:spPr>
          <a:xfrm>
            <a:off x="0" y="285759"/>
            <a:ext cx="12192000" cy="714375"/>
          </a:xfrm>
        </p:spPr>
        <p:txBody>
          <a:bodyPr rtlCol="0">
            <a:normAutofit fontScale="90000"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/>
              <a:t>Difusão da Poluição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4157136" y="6550223"/>
            <a:ext cx="38777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913" fontAlgn="auto">
              <a:spcAft>
                <a:spcPts val="0"/>
              </a:spcAft>
              <a:defRPr/>
            </a:pP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https://www.marinha.mil.br/manchasdeoleo</a:t>
            </a:r>
            <a:endParaRPr lang="pt-BR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988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080C22CF-8E0E-4A56-9CA4-1EB205638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558"/>
            <a:ext cx="8751376" cy="1143000"/>
          </a:xfrm>
        </p:spPr>
        <p:txBody>
          <a:bodyPr/>
          <a:lstStyle/>
          <a:p>
            <a:r>
              <a:rPr lang="pt-BR" sz="5400" b="1" spc="-1" dirty="0">
                <a:solidFill>
                  <a:srgbClr val="191D3A"/>
                </a:solidFill>
                <a:ea typeface="ＭＳ Ｐゴシック"/>
                <a:cs typeface="Arial" panose="020B0604020202020204" pitchFamily="34" charset="0"/>
              </a:rPr>
              <a:t>Principais Ações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AFE920-334F-4322-A21A-9AF173D3C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4973420"/>
            <a:ext cx="12191999" cy="62028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t-BR" sz="2000" b="1" dirty="0">
                <a:latin typeface="+mj-lt"/>
              </a:rPr>
              <a:t>A Fragata “Liberal” recebe a visita da Vice-Governadora da Paraíba, Sra. Lígia Feliciano, acompanhada do Deputado Federal Damião Feliciano e da Diretora Presidente da Companhia Docas da Paraíba, Sra. Gilmara </a:t>
            </a:r>
            <a:r>
              <a:rPr lang="pt-BR" sz="2000" b="1" dirty="0" err="1">
                <a:latin typeface="+mj-lt"/>
              </a:rPr>
              <a:t>Temóteo</a:t>
            </a:r>
            <a:r>
              <a:rPr lang="pt-BR" sz="2000" b="1" dirty="0">
                <a:latin typeface="+mj-lt"/>
              </a:rPr>
              <a:t> 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xmlns="" id="{B00F8DFE-0BC8-45B5-BB21-95174515A806}"/>
              </a:ext>
            </a:extLst>
          </p:cNvPr>
          <p:cNvSpPr txBox="1">
            <a:spLocks/>
          </p:cNvSpPr>
          <p:nvPr/>
        </p:nvSpPr>
        <p:spPr bwMode="auto">
          <a:xfrm>
            <a:off x="0" y="6019603"/>
            <a:ext cx="12192000" cy="6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600" b="1" i="1" dirty="0">
                <a:latin typeface="+mj-lt"/>
              </a:rPr>
              <a:t>Ação de Presença – Visita de Autoridades</a:t>
            </a:r>
          </a:p>
          <a:p>
            <a:pPr algn="ctr"/>
            <a:endParaRPr lang="pt-BR" dirty="0">
              <a:latin typeface="+mj-lt"/>
            </a:endParaRPr>
          </a:p>
          <a:p>
            <a:pPr algn="ctr"/>
            <a:endParaRPr lang="pt-BR" dirty="0">
              <a:latin typeface="+mj-lt"/>
            </a:endParaRPr>
          </a:p>
          <a:p>
            <a:pPr algn="ctr"/>
            <a:endParaRPr lang="pt-BR" dirty="0">
              <a:latin typeface="+mj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D11DCDAB-FB94-4E06-B7F2-08A0955B2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3312" y="1340768"/>
            <a:ext cx="5431320" cy="362088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48D727E7-433D-4061-B3BC-C4E7DE10D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656" y="1340769"/>
            <a:ext cx="5431320" cy="362088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39341" y="214298"/>
            <a:ext cx="22399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7491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080C22CF-8E0E-4A56-9CA4-1EB205638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558"/>
            <a:ext cx="8751376" cy="1143000"/>
          </a:xfrm>
        </p:spPr>
        <p:txBody>
          <a:bodyPr/>
          <a:lstStyle/>
          <a:p>
            <a:r>
              <a:rPr lang="pt-BR" sz="5400" b="1" spc="-1" dirty="0">
                <a:solidFill>
                  <a:srgbClr val="191D3A"/>
                </a:solidFill>
                <a:latin typeface="Arial"/>
                <a:ea typeface="ＭＳ Ｐゴシック"/>
                <a:cs typeface="Arial" panose="020B0604020202020204" pitchFamily="34" charset="0"/>
              </a:rPr>
              <a:t>Principais Ações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AFE920-334F-4322-A21A-9AF173D3C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5085184"/>
            <a:ext cx="12192000" cy="62068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t-BR" sz="2000" b="1" dirty="0"/>
              <a:t>Cerimonial à Bandeira com a presença do Governador do Ceará, Sr. Camilo Santana, dos Deputados Federais Mauro Benevides Filho e Denis Bezerra, e do Almirante de Esquadra Elis </a:t>
            </a:r>
            <a:r>
              <a:rPr lang="pt-BR" sz="2000" b="1" dirty="0" err="1"/>
              <a:t>Treidler</a:t>
            </a:r>
            <a:r>
              <a:rPr lang="pt-BR" sz="2000" b="1" dirty="0"/>
              <a:t> </a:t>
            </a:r>
            <a:r>
              <a:rPr lang="pt-BR" sz="2000" b="1" dirty="0" err="1"/>
              <a:t>Öberg</a:t>
            </a:r>
            <a:r>
              <a:rPr lang="pt-BR" sz="2000" b="1" dirty="0"/>
              <a:t>, a bordo do PHM “Atlântico”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xmlns="" id="{B00F8DFE-0BC8-45B5-BB21-95174515A806}"/>
              </a:ext>
            </a:extLst>
          </p:cNvPr>
          <p:cNvSpPr txBox="1">
            <a:spLocks/>
          </p:cNvSpPr>
          <p:nvPr/>
        </p:nvSpPr>
        <p:spPr bwMode="auto">
          <a:xfrm>
            <a:off x="0" y="6053821"/>
            <a:ext cx="12192000" cy="6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600" b="1" i="1" dirty="0"/>
              <a:t>Ação de Presença – Visita de Autoridades</a:t>
            </a:r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6434" y="1409785"/>
            <a:ext cx="5508198" cy="367539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368" y="1419937"/>
            <a:ext cx="5492984" cy="3665247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39341" y="214298"/>
            <a:ext cx="22399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67529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080C22CF-8E0E-4A56-9CA4-1EB205638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558"/>
            <a:ext cx="8751376" cy="1143000"/>
          </a:xfrm>
        </p:spPr>
        <p:txBody>
          <a:bodyPr/>
          <a:lstStyle/>
          <a:p>
            <a:r>
              <a:rPr lang="pt-BR" sz="5400" b="1" spc="-1" dirty="0">
                <a:solidFill>
                  <a:srgbClr val="191D3A"/>
                </a:solidFill>
                <a:latin typeface="Arial"/>
                <a:ea typeface="ＭＳ Ｐゴシック"/>
                <a:cs typeface="Arial" panose="020B0604020202020204" pitchFamily="34" charset="0"/>
              </a:rPr>
              <a:t>Principais Ações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AFE920-334F-4322-A21A-9AF173D3C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3353" y="5269459"/>
            <a:ext cx="11665295" cy="462042"/>
          </a:xfrm>
        </p:spPr>
        <p:txBody>
          <a:bodyPr/>
          <a:lstStyle/>
          <a:p>
            <a:pPr marL="0" indent="0" algn="ctr">
              <a:buNone/>
            </a:pPr>
            <a:r>
              <a:rPr lang="pt-BR" sz="2000" b="1" dirty="0"/>
              <a:t>O NDCC “Almirante </a:t>
            </a:r>
            <a:r>
              <a:rPr lang="pt-BR" sz="2000" b="1" dirty="0" err="1"/>
              <a:t>Sabóia</a:t>
            </a:r>
            <a:r>
              <a:rPr lang="pt-BR" sz="2000" b="1" dirty="0"/>
              <a:t>” recebe a visita do Prefeito de </a:t>
            </a:r>
            <a:r>
              <a:rPr lang="pt-BR" sz="2000" b="1" dirty="0" err="1"/>
              <a:t>llhéus</a:t>
            </a:r>
            <a:r>
              <a:rPr lang="pt-BR" sz="2000" b="1" dirty="0"/>
              <a:t> - BA , Sr. Mário Alexandre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xmlns="" id="{B00F8DFE-0BC8-45B5-BB21-95174515A806}"/>
              </a:ext>
            </a:extLst>
          </p:cNvPr>
          <p:cNvSpPr txBox="1">
            <a:spLocks/>
          </p:cNvSpPr>
          <p:nvPr/>
        </p:nvSpPr>
        <p:spPr bwMode="auto">
          <a:xfrm>
            <a:off x="0" y="5949280"/>
            <a:ext cx="12192000" cy="6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600" b="1" i="1" dirty="0"/>
              <a:t>Ação de Presença – Visita de Autoridades</a:t>
            </a:r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681121B9-16E8-4B63-9F4B-32B8F70BB18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353" y="1340768"/>
            <a:ext cx="5620660" cy="392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549FD0A6-78B9-49D5-ACFF-69B0ABEBCFD2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7988" y="1340767"/>
            <a:ext cx="5620660" cy="392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39341" y="214298"/>
            <a:ext cx="22399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87474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080C22CF-8E0E-4A56-9CA4-1EB205638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558"/>
            <a:ext cx="9552384" cy="1143000"/>
          </a:xfrm>
        </p:spPr>
        <p:txBody>
          <a:bodyPr/>
          <a:lstStyle/>
          <a:p>
            <a:r>
              <a:rPr lang="pt-BR" sz="5400" b="1" spc="-1" dirty="0">
                <a:solidFill>
                  <a:srgbClr val="191D3A"/>
                </a:solidFill>
                <a:ea typeface="ＭＳ Ｐゴシック"/>
                <a:cs typeface="Arial" panose="020B0604020202020204" pitchFamily="34" charset="0"/>
              </a:rPr>
              <a:t>Principais Ações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34D4B472-3B17-422C-8B20-90F66A751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4782" y="1518792"/>
            <a:ext cx="5753866" cy="383457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A9B7D866-8944-4B05-95D2-8FBFA2AE40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6" t="6035" r="2719" b="12069"/>
          <a:stretch/>
        </p:blipFill>
        <p:spPr>
          <a:xfrm>
            <a:off x="191344" y="1518792"/>
            <a:ext cx="5753866" cy="3834569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xmlns="" id="{AFFEF0D0-E69D-47B8-AF90-3E79DDB87CFD}"/>
              </a:ext>
            </a:extLst>
          </p:cNvPr>
          <p:cNvSpPr txBox="1">
            <a:spLocks/>
          </p:cNvSpPr>
          <p:nvPr/>
        </p:nvSpPr>
        <p:spPr bwMode="auto">
          <a:xfrm>
            <a:off x="0" y="5828782"/>
            <a:ext cx="12192001" cy="76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rgbClr val="161A38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400" b="1" i="1" dirty="0" smtClean="0">
                <a:latin typeface="+mj-lt"/>
              </a:rPr>
              <a:t>9.389 </a:t>
            </a:r>
            <a:r>
              <a:rPr lang="pt-BR" sz="3400" b="1" i="1" dirty="0">
                <a:latin typeface="+mj-lt"/>
              </a:rPr>
              <a:t>pessoas participaram das Visitações Públicas aos Navios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39341" y="214298"/>
            <a:ext cx="22399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70577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09600" y="285760"/>
            <a:ext cx="10972800" cy="714375"/>
          </a:xfrm>
          <a:prstGeom prst="rect">
            <a:avLst/>
          </a:prstGeom>
        </p:spPr>
        <p:txBody>
          <a:bodyPr vert="horz" lIns="121861" tIns="60930" rIns="121861" bIns="60930" rtlCol="0" anchor="ctr">
            <a:normAutofit fontScale="90000" lnSpcReduction="10000"/>
          </a:bodyPr>
          <a:lstStyle/>
          <a:p>
            <a:pPr marL="514350" marR="0" lvl="0" indent="-514350" algn="ctr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2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Ações </a:t>
            </a:r>
            <a:r>
              <a:rPr kumimoji="0" lang="pt-BR" sz="4425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Futuras</a:t>
            </a:r>
            <a:endParaRPr kumimoji="0" lang="pt-BR" sz="442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157136" y="6550223"/>
            <a:ext cx="38777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913" fontAlgn="auto">
              <a:spcAft>
                <a:spcPts val="0"/>
              </a:spcAft>
              <a:defRPr/>
            </a:pP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https://www.marinha.mil.br/manchasdeoleo</a:t>
            </a:r>
            <a:endParaRPr lang="pt-BR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39341" y="214298"/>
            <a:ext cx="22399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7" name="Tabela 16"/>
          <p:cNvGraphicFramePr>
            <a:graphicFrameLocks noGrp="1"/>
          </p:cNvGraphicFramePr>
          <p:nvPr/>
        </p:nvGraphicFramePr>
        <p:xfrm>
          <a:off x="809586" y="1928802"/>
          <a:ext cx="10787139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324"/>
                <a:gridCol w="2357454"/>
                <a:gridCol w="70723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FASE</a:t>
                      </a:r>
                      <a:endParaRPr lang="pt-BR" sz="2800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ÉPOCA</a:t>
                      </a:r>
                      <a:endParaRPr lang="pt-BR" sz="2800" dirty="0"/>
                    </a:p>
                  </a:txBody>
                  <a:tcP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DESCRIÇÃO</a:t>
                      </a:r>
                      <a:endParaRPr lang="pt-BR" sz="2800" dirty="0"/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FASE 2</a:t>
                      </a:r>
                      <a:endParaRPr lang="pt-BR" sz="2800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aseline="0" dirty="0" smtClean="0"/>
                        <a:t>20DEZ – ASD</a:t>
                      </a:r>
                      <a:endParaRPr lang="pt-BR" sz="2800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800" dirty="0" smtClean="0"/>
                        <a:t>Monitoramento</a:t>
                      </a:r>
                      <a:r>
                        <a:rPr lang="pt-BR" sz="2800" baseline="0" dirty="0" smtClean="0"/>
                        <a:t> de praias. Pessoal e meios mobilizáveis.  Coordenação com a “Operação Verão 2020 – A Limpeza Continua!”.</a:t>
                      </a:r>
                      <a:endParaRPr lang="pt-BR" sz="2800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FASE 3</a:t>
                      </a:r>
                      <a:endParaRPr lang="pt-BR" sz="2800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JAN2020</a:t>
                      </a:r>
                      <a:endParaRPr lang="pt-BR" sz="2800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800" dirty="0" smtClean="0"/>
                        <a:t>Esquadra</a:t>
                      </a:r>
                      <a:r>
                        <a:rPr lang="pt-BR" sz="2800" baseline="0" dirty="0" smtClean="0"/>
                        <a:t> retorna ao Nordeste (Operação ASPIRANTEX).</a:t>
                      </a:r>
                      <a:endParaRPr lang="pt-BR" sz="2800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F9852-E44F-44BF-B5A4-6FD7A153BCE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0" y="0"/>
            <a:ext cx="12192000" cy="857232"/>
          </a:xfrm>
          <a:prstGeom prst="rect">
            <a:avLst/>
          </a:prstGeom>
        </p:spPr>
        <p:txBody>
          <a:bodyPr vert="horz" lIns="121861" tIns="60930" rIns="121861" bIns="60930" rtlCol="0" anchor="ctr">
            <a:normAutofit/>
          </a:bodyPr>
          <a:lstStyle/>
          <a:p>
            <a:pPr marL="0" marR="0" lvl="0" indent="0" algn="ctr" defTabSz="9139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https://www.marinha.mil.br/manchasdeoleo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57232"/>
            <a:ext cx="12218059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6747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2EFE6700-4DD4-4B1C-9A8A-1E9D60638477}"/>
              </a:ext>
            </a:extLst>
          </p:cNvPr>
          <p:cNvSpPr txBox="1">
            <a:spLocks/>
          </p:cNvSpPr>
          <p:nvPr/>
        </p:nvSpPr>
        <p:spPr>
          <a:xfrm>
            <a:off x="0" y="6038850"/>
            <a:ext cx="12192000" cy="819150"/>
          </a:xfrm>
          <a:prstGeom prst="rect">
            <a:avLst/>
          </a:prstGeom>
        </p:spPr>
        <p:txBody>
          <a:bodyPr vert="horz" lIns="121861" tIns="60930" rIns="121861" bIns="60930" rtlCol="0" anchor="ctr">
            <a:normAutofit/>
          </a:bodyPr>
          <a:lstStyle/>
          <a:p>
            <a:pPr marL="0" marR="0" lvl="0" indent="0" algn="ctr" defTabSz="9139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https://www.marinha.mil.br/manchasdeoleo</a:t>
            </a:r>
          </a:p>
        </p:txBody>
      </p:sp>
      <p:pic>
        <p:nvPicPr>
          <p:cNvPr id="4" name="Imagem 3" descr="banner_manchas_v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4387"/>
            <a:ext cx="12192000" cy="5229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F54859-9C5E-4493-88BF-9D54122112D8}" type="slidenum">
              <a:rPr lang="pt-BR" smtClean="0">
                <a:solidFill>
                  <a:schemeClr val="tx1"/>
                </a:solidFill>
              </a:rPr>
              <a:pPr>
                <a:defRPr/>
              </a:pPr>
              <a:t>5</a:t>
            </a:fld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0" name="Imagem 9" descr="hycom_animaca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01" y="339672"/>
            <a:ext cx="7357627" cy="5518220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5853633" y="339672"/>
            <a:ext cx="1051339" cy="5072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Correntes CH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265" y="1196904"/>
            <a:ext cx="5171591" cy="3875170"/>
          </a:xfrm>
          <a:prstGeom prst="rect">
            <a:avLst/>
          </a:prstGeom>
        </p:spPr>
      </p:pic>
      <p:grpSp>
        <p:nvGrpSpPr>
          <p:cNvPr id="2" name="Grupo 12"/>
          <p:cNvGrpSpPr/>
          <p:nvPr/>
        </p:nvGrpSpPr>
        <p:grpSpPr>
          <a:xfrm>
            <a:off x="1904306" y="5214950"/>
            <a:ext cx="8358255" cy="1357314"/>
            <a:chOff x="357150" y="5286388"/>
            <a:chExt cx="8358254" cy="1357314"/>
          </a:xfrm>
        </p:grpSpPr>
        <p:pic>
          <p:nvPicPr>
            <p:cNvPr id="14" name="Imagem 13" descr="coppe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8760" y="5682461"/>
              <a:ext cx="1285852" cy="565168"/>
            </a:xfrm>
            <a:prstGeom prst="rect">
              <a:avLst/>
            </a:prstGeom>
          </p:spPr>
        </p:pic>
        <p:pic>
          <p:nvPicPr>
            <p:cNvPr id="15" name="Imagem 14" descr="furg.png"/>
            <p:cNvPicPr>
              <a:picLocks noChangeAspect="1"/>
            </p:cNvPicPr>
            <p:nvPr/>
          </p:nvPicPr>
          <p:blipFill>
            <a:blip r:embed="rId5"/>
            <a:srcRect l="30081" r="29919"/>
            <a:stretch>
              <a:fillRect/>
            </a:stretch>
          </p:blipFill>
          <p:spPr>
            <a:xfrm>
              <a:off x="6941324" y="5473292"/>
              <a:ext cx="702510" cy="983507"/>
            </a:xfrm>
            <a:prstGeom prst="rect">
              <a:avLst/>
            </a:prstGeom>
          </p:spPr>
        </p:pic>
        <p:pic>
          <p:nvPicPr>
            <p:cNvPr id="17" name="Imagem 16" descr="inpe.png"/>
            <p:cNvPicPr>
              <a:picLocks noChangeAspect="1"/>
            </p:cNvPicPr>
            <p:nvPr/>
          </p:nvPicPr>
          <p:blipFill>
            <a:blip r:embed="rId6"/>
            <a:srcRect r="1744" b="46001"/>
            <a:stretch>
              <a:fillRect/>
            </a:stretch>
          </p:blipFill>
          <p:spPr>
            <a:xfrm>
              <a:off x="2850939" y="5572155"/>
              <a:ext cx="1149557" cy="785780"/>
            </a:xfrm>
            <a:prstGeom prst="rect">
              <a:avLst/>
            </a:prstGeom>
          </p:spPr>
        </p:pic>
        <p:pic>
          <p:nvPicPr>
            <p:cNvPr id="18" name="Imagem 17" descr="ufpe.png"/>
            <p:cNvPicPr>
              <a:picLocks noChangeAspect="1"/>
            </p:cNvPicPr>
            <p:nvPr/>
          </p:nvPicPr>
          <p:blipFill>
            <a:blip r:embed="rId7"/>
            <a:srcRect l="31791" t="9216" r="32776" b="7450"/>
            <a:stretch>
              <a:fillRect/>
            </a:stretch>
          </p:blipFill>
          <p:spPr>
            <a:xfrm>
              <a:off x="6072198" y="5357810"/>
              <a:ext cx="662438" cy="1214470"/>
            </a:xfrm>
            <a:prstGeom prst="rect">
              <a:avLst/>
            </a:prstGeom>
          </p:spPr>
        </p:pic>
        <p:pic>
          <p:nvPicPr>
            <p:cNvPr id="23" name="Imagem 22" descr="ufse.png"/>
            <p:cNvPicPr>
              <a:picLocks noChangeAspect="1"/>
            </p:cNvPicPr>
            <p:nvPr/>
          </p:nvPicPr>
          <p:blipFill>
            <a:blip r:embed="rId8"/>
            <a:srcRect b="16946"/>
            <a:stretch>
              <a:fillRect/>
            </a:stretch>
          </p:blipFill>
          <p:spPr>
            <a:xfrm>
              <a:off x="5028632" y="5357822"/>
              <a:ext cx="829252" cy="1214446"/>
            </a:xfrm>
            <a:prstGeom prst="rect">
              <a:avLst/>
            </a:prstGeom>
          </p:spPr>
        </p:pic>
        <p:pic>
          <p:nvPicPr>
            <p:cNvPr id="24" name="Imagem 23" descr="noaa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86718" y="5500702"/>
              <a:ext cx="928686" cy="928686"/>
            </a:xfrm>
            <a:prstGeom prst="rect">
              <a:avLst/>
            </a:prstGeom>
          </p:spPr>
        </p:pic>
        <p:pic>
          <p:nvPicPr>
            <p:cNvPr id="25" name="Imagem 8" descr="Coat_of_arms_of_the_Brazilian_Navy.svg.pn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57150" y="5339009"/>
              <a:ext cx="928702" cy="1252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Imagem 25" descr="ufba.png"/>
            <p:cNvPicPr>
              <a:picLocks noChangeAspect="1"/>
            </p:cNvPicPr>
            <p:nvPr/>
          </p:nvPicPr>
          <p:blipFill>
            <a:blip r:embed="rId11"/>
            <a:srcRect l="30000" r="30000"/>
            <a:stretch>
              <a:fillRect/>
            </a:stretch>
          </p:blipFill>
          <p:spPr>
            <a:xfrm>
              <a:off x="4062408" y="5286388"/>
              <a:ext cx="723906" cy="1357314"/>
            </a:xfrm>
            <a:prstGeom prst="rect">
              <a:avLst/>
            </a:prstGeom>
          </p:spPr>
        </p:pic>
      </p:grpSp>
      <p:sp>
        <p:nvSpPr>
          <p:cNvPr id="20" name="Título 1"/>
          <p:cNvSpPr>
            <a:spLocks noGrp="1"/>
          </p:cNvSpPr>
          <p:nvPr>
            <p:ph type="title"/>
          </p:nvPr>
        </p:nvSpPr>
        <p:spPr>
          <a:xfrm>
            <a:off x="609600" y="285760"/>
            <a:ext cx="10972800" cy="714375"/>
          </a:xfrm>
        </p:spPr>
        <p:txBody>
          <a:bodyPr rtlCol="0">
            <a:normAutofit fontScale="90000"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/>
              <a:t>Difusão da Poluição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4157136" y="6550223"/>
            <a:ext cx="38777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913" fontAlgn="auto">
              <a:spcAft>
                <a:spcPts val="0"/>
              </a:spcAft>
              <a:defRPr/>
            </a:pP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https://www.marinha.mil.br/manchasdeoleo</a:t>
            </a:r>
            <a:endParaRPr lang="pt-BR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988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/>
          <a:srcRect l="30929" r="18558" b="20898"/>
          <a:stretch>
            <a:fillRect/>
          </a:stretch>
        </p:blipFill>
        <p:spPr bwMode="auto">
          <a:xfrm>
            <a:off x="-1" y="0"/>
            <a:ext cx="77893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tângulo 20"/>
          <p:cNvSpPr/>
          <p:nvPr/>
        </p:nvSpPr>
        <p:spPr>
          <a:xfrm>
            <a:off x="7739074" y="0"/>
            <a:ext cx="4452926" cy="6858000"/>
          </a:xfrm>
          <a:prstGeom prst="rect">
            <a:avLst/>
          </a:prstGeom>
          <a:solidFill>
            <a:srgbClr val="0F2239"/>
          </a:solidFill>
          <a:ln>
            <a:solidFill>
              <a:srgbClr val="0F22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F54859-9C5E-4493-88BF-9D54122112D8}" type="slidenum">
              <a:rPr lang="pt-BR" smtClean="0"/>
              <a:pPr>
                <a:defRPr/>
              </a:pPr>
              <a:t>6</a:t>
            </a:fld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7881950" y="159507"/>
            <a:ext cx="431005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+mj-lt"/>
              </a:rPr>
              <a:t>Primeira ocorrência: </a:t>
            </a:r>
          </a:p>
          <a:p>
            <a:r>
              <a:rPr lang="pt-BR" sz="2400" dirty="0">
                <a:solidFill>
                  <a:schemeClr val="bg1"/>
                </a:solidFill>
                <a:latin typeface="+mj-lt"/>
              </a:rPr>
              <a:t>Paraíba - 30AGO</a:t>
            </a:r>
          </a:p>
          <a:p>
            <a:endParaRPr lang="pt-BR" sz="1000" dirty="0">
              <a:solidFill>
                <a:schemeClr val="bg1"/>
              </a:solidFill>
              <a:latin typeface="+mj-lt"/>
            </a:endParaRPr>
          </a:p>
          <a:p>
            <a:r>
              <a:rPr lang="pt-BR" sz="2400" dirty="0">
                <a:solidFill>
                  <a:schemeClr val="bg1"/>
                </a:solidFill>
                <a:latin typeface="+mj-lt"/>
              </a:rPr>
              <a:t>Primeiro registro da MB:</a:t>
            </a:r>
          </a:p>
          <a:p>
            <a:r>
              <a:rPr lang="pt-BR" sz="2400" dirty="0">
                <a:solidFill>
                  <a:schemeClr val="bg1"/>
                </a:solidFill>
                <a:latin typeface="+mj-lt"/>
              </a:rPr>
              <a:t>Paraíba - </a:t>
            </a:r>
            <a:r>
              <a:rPr lang="pt-BR" sz="2400" dirty="0" smtClean="0">
                <a:solidFill>
                  <a:schemeClr val="bg1"/>
                </a:solidFill>
                <a:latin typeface="+mj-lt"/>
              </a:rPr>
              <a:t>02SET</a:t>
            </a:r>
          </a:p>
          <a:p>
            <a:endParaRPr lang="pt-BR" sz="800" dirty="0" smtClean="0">
              <a:solidFill>
                <a:schemeClr val="bg1"/>
              </a:solidFill>
              <a:latin typeface="+mj-lt"/>
            </a:endParaRPr>
          </a:p>
          <a:p>
            <a:r>
              <a:rPr lang="pt-BR" sz="2400" dirty="0" smtClean="0">
                <a:solidFill>
                  <a:schemeClr val="bg1"/>
                </a:solidFill>
                <a:latin typeface="+mj-lt"/>
              </a:rPr>
              <a:t>Últimas ocorrências: 04DEZ</a:t>
            </a:r>
          </a:p>
          <a:p>
            <a:r>
              <a:rPr lang="pt-BR" dirty="0" smtClean="0">
                <a:solidFill>
                  <a:schemeClr val="bg1"/>
                </a:solidFill>
                <a:latin typeface="+mj-lt"/>
              </a:rPr>
              <a:t>MA (</a:t>
            </a:r>
            <a:r>
              <a:rPr lang="pt-BR" dirty="0" err="1" smtClean="0">
                <a:solidFill>
                  <a:schemeClr val="bg1"/>
                </a:solidFill>
                <a:latin typeface="+mj-lt"/>
              </a:rPr>
              <a:t>Tutóia</a:t>
            </a:r>
            <a:r>
              <a:rPr lang="pt-BR" dirty="0" smtClean="0">
                <a:solidFill>
                  <a:schemeClr val="bg1"/>
                </a:solidFill>
                <a:latin typeface="+mj-lt"/>
              </a:rPr>
              <a:t>);  AL (</a:t>
            </a:r>
            <a:r>
              <a:rPr lang="pt-BR" dirty="0" err="1" smtClean="0">
                <a:solidFill>
                  <a:schemeClr val="bg1"/>
                </a:solidFill>
                <a:latin typeface="+mj-lt"/>
              </a:rPr>
              <a:t>Japaratinga</a:t>
            </a:r>
            <a:r>
              <a:rPr lang="pt-BR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pt-BR" dirty="0" err="1" smtClean="0">
                <a:solidFill>
                  <a:schemeClr val="bg1"/>
                </a:solidFill>
                <a:latin typeface="+mj-lt"/>
              </a:rPr>
              <a:t>BSMiguel</a:t>
            </a:r>
            <a:r>
              <a:rPr lang="pt-BR" dirty="0" smtClean="0">
                <a:solidFill>
                  <a:schemeClr val="bg1"/>
                </a:solidFill>
                <a:latin typeface="+mj-lt"/>
              </a:rPr>
              <a:t>, Feliz Deserto, </a:t>
            </a:r>
            <a:r>
              <a:rPr lang="pt-BR" dirty="0" err="1" smtClean="0">
                <a:solidFill>
                  <a:schemeClr val="bg1"/>
                </a:solidFill>
                <a:latin typeface="+mj-lt"/>
              </a:rPr>
              <a:t>Piaçabuçu</a:t>
            </a:r>
            <a:r>
              <a:rPr lang="pt-BR" dirty="0" smtClean="0">
                <a:solidFill>
                  <a:schemeClr val="bg1"/>
                </a:solidFill>
                <a:latin typeface="+mj-lt"/>
              </a:rPr>
              <a:t>); BA (Ilha </a:t>
            </a:r>
            <a:r>
              <a:rPr lang="pt-BR" dirty="0" err="1" smtClean="0">
                <a:solidFill>
                  <a:schemeClr val="bg1"/>
                </a:solidFill>
                <a:latin typeface="+mj-lt"/>
              </a:rPr>
              <a:t>Stª</a:t>
            </a:r>
            <a:r>
              <a:rPr lang="pt-BR" dirty="0" smtClean="0">
                <a:solidFill>
                  <a:schemeClr val="bg1"/>
                </a:solidFill>
                <a:latin typeface="+mj-lt"/>
              </a:rPr>
              <a:t> Bárbara). </a:t>
            </a:r>
          </a:p>
          <a:p>
            <a:endParaRPr lang="pt-BR" sz="1000" dirty="0">
              <a:solidFill>
                <a:schemeClr val="bg1"/>
              </a:solidFill>
              <a:latin typeface="+mj-lt"/>
            </a:endParaRPr>
          </a:p>
          <a:p>
            <a:r>
              <a:rPr lang="pt-BR" sz="2400" dirty="0">
                <a:solidFill>
                  <a:schemeClr val="bg1"/>
                </a:solidFill>
                <a:latin typeface="+mj-lt"/>
              </a:rPr>
              <a:t>Ocorrência mais ao Norte:</a:t>
            </a:r>
          </a:p>
          <a:p>
            <a:r>
              <a:rPr lang="pt-BR" sz="2400" dirty="0">
                <a:solidFill>
                  <a:schemeClr val="bg1"/>
                </a:solidFill>
                <a:latin typeface="+mj-lt"/>
              </a:rPr>
              <a:t>Reserva Extrativista do Cururupu/MA - 05OUT</a:t>
            </a:r>
          </a:p>
          <a:p>
            <a:endParaRPr lang="pt-BR" sz="1000" dirty="0">
              <a:solidFill>
                <a:schemeClr val="bg1"/>
              </a:solidFill>
              <a:latin typeface="+mj-lt"/>
            </a:endParaRPr>
          </a:p>
          <a:p>
            <a:r>
              <a:rPr lang="pt-BR" sz="2400" dirty="0">
                <a:solidFill>
                  <a:schemeClr val="bg1"/>
                </a:solidFill>
                <a:latin typeface="+mj-lt"/>
              </a:rPr>
              <a:t>Ocorrência mais ao Sul:</a:t>
            </a:r>
          </a:p>
          <a:p>
            <a:r>
              <a:rPr lang="pt-BR" sz="2400" dirty="0" smtClean="0">
                <a:solidFill>
                  <a:schemeClr val="bg1"/>
                </a:solidFill>
                <a:latin typeface="+mj-lt"/>
              </a:rPr>
              <a:t>São João da Barra/RJ – 01DEZ</a:t>
            </a:r>
            <a:endParaRPr lang="pt-BR" sz="2400" dirty="0">
              <a:solidFill>
                <a:schemeClr val="bg1"/>
              </a:solidFill>
              <a:latin typeface="+mj-lt"/>
            </a:endParaRPr>
          </a:p>
          <a:p>
            <a:endParaRPr lang="pt-BR" sz="1000" dirty="0">
              <a:solidFill>
                <a:schemeClr val="bg1"/>
              </a:solidFill>
              <a:latin typeface="+mj-lt"/>
            </a:endParaRPr>
          </a:p>
          <a:p>
            <a:r>
              <a:rPr lang="pt-BR" sz="2400" dirty="0">
                <a:solidFill>
                  <a:schemeClr val="bg1"/>
                </a:solidFill>
                <a:latin typeface="+mj-lt"/>
              </a:rPr>
              <a:t>Extensão: </a:t>
            </a:r>
            <a:r>
              <a:rPr lang="pt-BR" sz="2400" dirty="0" smtClean="0">
                <a:solidFill>
                  <a:schemeClr val="bg1"/>
                </a:solidFill>
                <a:latin typeface="+mj-lt"/>
              </a:rPr>
              <a:t>3.600 </a:t>
            </a:r>
            <a:r>
              <a:rPr lang="pt-BR" sz="2400" dirty="0">
                <a:solidFill>
                  <a:schemeClr val="bg1"/>
                </a:solidFill>
                <a:latin typeface="+mj-lt"/>
              </a:rPr>
              <a:t>Km</a:t>
            </a:r>
          </a:p>
          <a:p>
            <a:pPr lvl="1"/>
            <a:r>
              <a:rPr lang="pt-BR" sz="1600" dirty="0" smtClean="0">
                <a:solidFill>
                  <a:schemeClr val="bg1"/>
                </a:solidFill>
                <a:latin typeface="+mj-lt"/>
              </a:rPr>
              <a:t>877 localidades</a:t>
            </a:r>
          </a:p>
          <a:p>
            <a:pPr lvl="1"/>
            <a:r>
              <a:rPr lang="pt-BR" sz="1600" dirty="0" smtClean="0">
                <a:solidFill>
                  <a:schemeClr val="bg1"/>
                </a:solidFill>
                <a:latin typeface="+mj-lt"/>
              </a:rPr>
              <a:t>127 Municípios </a:t>
            </a:r>
          </a:p>
          <a:p>
            <a:pPr lvl="1"/>
            <a:r>
              <a:rPr lang="pt-BR" sz="1600" dirty="0" smtClean="0">
                <a:solidFill>
                  <a:schemeClr val="bg1"/>
                </a:solidFill>
                <a:latin typeface="+mj-lt"/>
              </a:rPr>
              <a:t>11 </a:t>
            </a:r>
            <a:r>
              <a:rPr lang="pt-BR" sz="1600" dirty="0">
                <a:solidFill>
                  <a:schemeClr val="bg1"/>
                </a:solidFill>
                <a:latin typeface="+mj-lt"/>
              </a:rPr>
              <a:t>Estados</a:t>
            </a:r>
          </a:p>
          <a:p>
            <a:r>
              <a:rPr lang="pt-BR" sz="2400" dirty="0" smtClean="0">
                <a:solidFill>
                  <a:schemeClr val="bg1"/>
                </a:solidFill>
                <a:latin typeface="+mj-lt"/>
              </a:rPr>
              <a:t>5.052 </a:t>
            </a:r>
            <a:r>
              <a:rPr lang="pt-BR" sz="2400" dirty="0" err="1">
                <a:solidFill>
                  <a:schemeClr val="bg1"/>
                </a:solidFill>
                <a:latin typeface="+mj-lt"/>
              </a:rPr>
              <a:t>ton</a:t>
            </a:r>
            <a:r>
              <a:rPr lang="pt-BR" sz="2400" dirty="0">
                <a:solidFill>
                  <a:schemeClr val="bg1"/>
                </a:solidFill>
                <a:latin typeface="+mj-lt"/>
              </a:rPr>
              <a:t> recolhidas</a:t>
            </a:r>
          </a:p>
        </p:txBody>
      </p:sp>
      <p:sp>
        <p:nvSpPr>
          <p:cNvPr id="10" name="Elipse 9"/>
          <p:cNvSpPr/>
          <p:nvPr/>
        </p:nvSpPr>
        <p:spPr>
          <a:xfrm>
            <a:off x="2595538" y="356026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/>
          <p:cNvSpPr/>
          <p:nvPr/>
        </p:nvSpPr>
        <p:spPr>
          <a:xfrm>
            <a:off x="5238744" y="171448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3595670" y="5571000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5" name="Conector de Seta Reta 14"/>
          <p:cNvCxnSpPr/>
          <p:nvPr/>
        </p:nvCxnSpPr>
        <p:spPr>
          <a:xfrm rot="10800000">
            <a:off x="5464393" y="1786495"/>
            <a:ext cx="857256" cy="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 rot="10800000">
            <a:off x="2881290" y="428605"/>
            <a:ext cx="714380" cy="181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 flipH="1">
            <a:off x="3881422" y="5643008"/>
            <a:ext cx="70523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0" y="2857496"/>
            <a:ext cx="4143404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</a:rPr>
              <a:t>Incidente inédito, em extensão e duração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3595670" y="6407371"/>
            <a:ext cx="38777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913" fontAlgn="auto">
              <a:spcAft>
                <a:spcPts val="0"/>
              </a:spcAft>
              <a:defRPr/>
            </a:pP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https://www.marinha.mil.br/manchasdeoleo</a:t>
            </a:r>
            <a:endParaRPr lang="pt-BR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995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 txBox="1">
            <a:spLocks noGrp="1"/>
          </p:cNvSpPr>
          <p:nvPr/>
        </p:nvSpPr>
        <p:spPr>
          <a:xfrm>
            <a:off x="8737600" y="6356359"/>
            <a:ext cx="28448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C8E43A4-1987-4B71-AEB7-5E679709885D}" type="slidenum">
              <a:rPr lang="pt-BR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pt-BR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xmlns="" id="{AF0CBDB6-1A53-48ED-9078-B1A058E6E3E8}"/>
              </a:ext>
            </a:extLst>
          </p:cNvPr>
          <p:cNvSpPr txBox="1"/>
          <p:nvPr/>
        </p:nvSpPr>
        <p:spPr>
          <a:xfrm>
            <a:off x="8033826" y="5411050"/>
            <a:ext cx="3996000" cy="954107"/>
          </a:xfrm>
          <a:prstGeom prst="rect">
            <a:avLst/>
          </a:prstGeom>
          <a:solidFill>
            <a:srgbClr val="0F2239"/>
          </a:solidFill>
          <a:ln w="57150">
            <a:solidFill>
              <a:srgbClr val="0F223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FF00"/>
                </a:solidFill>
                <a:latin typeface="+mj-lt"/>
              </a:rPr>
              <a:t>Estabilização </a:t>
            </a:r>
            <a:endParaRPr lang="pt-BR" sz="2800" b="1" dirty="0">
              <a:solidFill>
                <a:srgbClr val="FFFF00"/>
              </a:solidFill>
              <a:latin typeface="+mj-lt"/>
            </a:endParaRPr>
          </a:p>
          <a:p>
            <a:pPr algn="ctr"/>
            <a:r>
              <a:rPr lang="pt-BR" sz="2800" b="1" dirty="0">
                <a:solidFill>
                  <a:srgbClr val="FFFF00"/>
                </a:solidFill>
                <a:latin typeface="+mj-lt"/>
              </a:rPr>
              <a:t>das ocorrências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xmlns="" id="{3B5F7D66-15EE-49FA-9E0C-1451AF352FF9}"/>
              </a:ext>
            </a:extLst>
          </p:cNvPr>
          <p:cNvSpPr txBox="1"/>
          <p:nvPr/>
        </p:nvSpPr>
        <p:spPr>
          <a:xfrm>
            <a:off x="8033826" y="357167"/>
            <a:ext cx="3996000" cy="461665"/>
          </a:xfrm>
          <a:prstGeom prst="rect">
            <a:avLst/>
          </a:prstGeom>
          <a:solidFill>
            <a:srgbClr val="0F2239"/>
          </a:solidFill>
          <a:ln>
            <a:solidFill>
              <a:srgbClr val="0F2239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FF99"/>
                </a:solidFill>
                <a:latin typeface="+mj-lt"/>
              </a:rPr>
              <a:t>Situação ao final do </a:t>
            </a:r>
            <a:r>
              <a:rPr lang="pt-BR" sz="2400" b="1" dirty="0" smtClean="0">
                <a:solidFill>
                  <a:srgbClr val="FFFF99"/>
                </a:solidFill>
                <a:latin typeface="+mj-lt"/>
              </a:rPr>
              <a:t>dia 04DEZ</a:t>
            </a:r>
            <a:endParaRPr lang="pt-BR" sz="2400" b="1" dirty="0">
              <a:solidFill>
                <a:srgbClr val="FFFF99"/>
              </a:solidFill>
              <a:latin typeface="+mj-lt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xmlns="" id="{5DD0B369-6EE8-4F2E-9A8B-E660FAC4E940}"/>
              </a:ext>
            </a:extLst>
          </p:cNvPr>
          <p:cNvSpPr txBox="1"/>
          <p:nvPr/>
        </p:nvSpPr>
        <p:spPr>
          <a:xfrm>
            <a:off x="8033826" y="1672462"/>
            <a:ext cx="399600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+mj-lt"/>
              </a:rPr>
              <a:t>Há 26 dias não são localizadas </a:t>
            </a:r>
            <a:r>
              <a:rPr lang="pt-BR" sz="2400" dirty="0">
                <a:latin typeface="+mj-lt"/>
              </a:rPr>
              <a:t>novas manchas no mar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xmlns="" id="{8B834F33-3A13-4E92-AAE9-A998D3A7134A}"/>
              </a:ext>
            </a:extLst>
          </p:cNvPr>
          <p:cNvSpPr txBox="1"/>
          <p:nvPr/>
        </p:nvSpPr>
        <p:spPr>
          <a:xfrm>
            <a:off x="8033826" y="3357089"/>
            <a:ext cx="3996000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+mj-lt"/>
              </a:rPr>
              <a:t>Nos  últimos  30 dias,  100 % das ocorrências correspondem a vestígios de óleo</a:t>
            </a:r>
            <a:endParaRPr lang="pt-BR" sz="2400" dirty="0">
              <a:latin typeface="+mj-lt"/>
            </a:endParaRPr>
          </a:p>
        </p:txBody>
      </p:sp>
      <p:sp>
        <p:nvSpPr>
          <p:cNvPr id="35" name="Seta para baixo 81">
            <a:extLst>
              <a:ext uri="{FF2B5EF4-FFF2-40B4-BE49-F238E27FC236}">
                <a16:creationId xmlns:a16="http://schemas.microsoft.com/office/drawing/2014/main" xmlns="" id="{5D921A94-6387-4D9A-9922-B7226FFCAEF3}"/>
              </a:ext>
            </a:extLst>
          </p:cNvPr>
          <p:cNvSpPr/>
          <p:nvPr/>
        </p:nvSpPr>
        <p:spPr>
          <a:xfrm>
            <a:off x="9781793" y="995614"/>
            <a:ext cx="500066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Seta para baixo 82">
            <a:extLst>
              <a:ext uri="{FF2B5EF4-FFF2-40B4-BE49-F238E27FC236}">
                <a16:creationId xmlns:a16="http://schemas.microsoft.com/office/drawing/2014/main" xmlns="" id="{48D77954-CB28-4C74-BFBA-88DEF4C7B778}"/>
              </a:ext>
            </a:extLst>
          </p:cNvPr>
          <p:cNvSpPr/>
          <p:nvPr/>
        </p:nvSpPr>
        <p:spPr>
          <a:xfrm>
            <a:off x="9781793" y="2680241"/>
            <a:ext cx="500066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Seta para baixo 83">
            <a:extLst>
              <a:ext uri="{FF2B5EF4-FFF2-40B4-BE49-F238E27FC236}">
                <a16:creationId xmlns:a16="http://schemas.microsoft.com/office/drawing/2014/main" xmlns="" id="{1D58EAF4-2BE1-4A67-80BC-833486A6BFD1}"/>
              </a:ext>
            </a:extLst>
          </p:cNvPr>
          <p:cNvSpPr/>
          <p:nvPr/>
        </p:nvSpPr>
        <p:spPr>
          <a:xfrm>
            <a:off x="9781793" y="4734200"/>
            <a:ext cx="500066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30929" r="18558" b="20898"/>
          <a:stretch>
            <a:fillRect/>
          </a:stretch>
        </p:blipFill>
        <p:spPr bwMode="auto">
          <a:xfrm>
            <a:off x="-1" y="0"/>
            <a:ext cx="77893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aixaDeTexto 13"/>
          <p:cNvSpPr txBox="1"/>
          <p:nvPr/>
        </p:nvSpPr>
        <p:spPr>
          <a:xfrm>
            <a:off x="1952596" y="1285860"/>
            <a:ext cx="1872000" cy="33855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latin typeface="+mj-lt"/>
              </a:rPr>
              <a:t>MA – </a:t>
            </a:r>
            <a:r>
              <a:rPr lang="pt-BR" sz="1600" b="1" dirty="0" err="1" smtClean="0">
                <a:latin typeface="+mj-lt"/>
              </a:rPr>
              <a:t>Tutóia</a:t>
            </a:r>
            <a:r>
              <a:rPr lang="pt-BR" sz="1600" b="1" dirty="0" smtClean="0">
                <a:latin typeface="+mj-lt"/>
              </a:rPr>
              <a:t>: leve</a:t>
            </a:r>
            <a:endParaRPr lang="pt-BR" sz="1600" b="1" dirty="0">
              <a:latin typeface="+mj-lt"/>
            </a:endParaRPr>
          </a:p>
        </p:txBody>
      </p:sp>
      <p:cxnSp>
        <p:nvCxnSpPr>
          <p:cNvPr id="18" name="Conector de seta reta 17"/>
          <p:cNvCxnSpPr/>
          <p:nvPr/>
        </p:nvCxnSpPr>
        <p:spPr>
          <a:xfrm rot="5400000" flipH="1" flipV="1">
            <a:off x="2813505" y="789447"/>
            <a:ext cx="642942" cy="34988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/>
          <p:cNvSpPr txBox="1"/>
          <p:nvPr/>
        </p:nvSpPr>
        <p:spPr>
          <a:xfrm>
            <a:off x="4881554" y="357166"/>
            <a:ext cx="2928958" cy="33855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latin typeface="+mj-lt"/>
              </a:rPr>
              <a:t>PI, CE, RN, PB, SE, ES, RJ: limpos</a:t>
            </a:r>
            <a:endParaRPr lang="pt-BR" sz="1600" b="1" dirty="0">
              <a:latin typeface="+mj-lt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5810248" y="1357298"/>
            <a:ext cx="2000264" cy="33855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latin typeface="+mj-lt"/>
              </a:rPr>
              <a:t>PE - Barreiros: leve</a:t>
            </a:r>
            <a:endParaRPr lang="pt-BR" sz="1600" b="1" dirty="0">
              <a:latin typeface="+mj-lt"/>
            </a:endParaRPr>
          </a:p>
        </p:txBody>
      </p:sp>
      <p:cxnSp>
        <p:nvCxnSpPr>
          <p:cNvPr id="27" name="Conector de seta reta 26"/>
          <p:cNvCxnSpPr>
            <a:stCxn id="20" idx="1"/>
          </p:cNvCxnSpPr>
          <p:nvPr/>
        </p:nvCxnSpPr>
        <p:spPr>
          <a:xfrm rot="10800000" flipV="1">
            <a:off x="5310182" y="1526575"/>
            <a:ext cx="500066" cy="47366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/>
          <p:cNvSpPr txBox="1"/>
          <p:nvPr/>
        </p:nvSpPr>
        <p:spPr>
          <a:xfrm>
            <a:off x="5810248" y="1928802"/>
            <a:ext cx="2000264" cy="132343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latin typeface="+mj-lt"/>
              </a:rPr>
              <a:t>AL</a:t>
            </a:r>
          </a:p>
          <a:p>
            <a:r>
              <a:rPr lang="pt-BR" sz="1600" b="1" dirty="0" err="1" smtClean="0">
                <a:latin typeface="+mj-lt"/>
              </a:rPr>
              <a:t>Japaratinga</a:t>
            </a:r>
            <a:r>
              <a:rPr lang="pt-BR" sz="1600" b="1" dirty="0" smtClean="0">
                <a:latin typeface="+mj-lt"/>
              </a:rPr>
              <a:t>: leve</a:t>
            </a:r>
          </a:p>
          <a:p>
            <a:r>
              <a:rPr lang="pt-BR" sz="1600" b="1" dirty="0" smtClean="0">
                <a:latin typeface="+mj-lt"/>
              </a:rPr>
              <a:t>B de São Miguel: leve</a:t>
            </a:r>
          </a:p>
          <a:p>
            <a:r>
              <a:rPr lang="pt-BR" sz="1600" b="1" dirty="0" smtClean="0">
                <a:latin typeface="+mj-lt"/>
              </a:rPr>
              <a:t>Feliz Deserto: leve</a:t>
            </a:r>
          </a:p>
          <a:p>
            <a:r>
              <a:rPr lang="pt-BR" sz="1600" b="1" dirty="0" err="1" smtClean="0">
                <a:latin typeface="+mj-lt"/>
              </a:rPr>
              <a:t>Piaçabuçu</a:t>
            </a:r>
            <a:r>
              <a:rPr lang="pt-BR" sz="1600" b="1" dirty="0" smtClean="0">
                <a:latin typeface="+mj-lt"/>
              </a:rPr>
              <a:t>: leve </a:t>
            </a:r>
            <a:endParaRPr lang="pt-BR" sz="1600" b="1" dirty="0">
              <a:latin typeface="+mj-lt"/>
            </a:endParaRPr>
          </a:p>
        </p:txBody>
      </p:sp>
      <p:cxnSp>
        <p:nvCxnSpPr>
          <p:cNvPr id="30" name="Conector de seta reta 29"/>
          <p:cNvCxnSpPr/>
          <p:nvPr/>
        </p:nvCxnSpPr>
        <p:spPr>
          <a:xfrm rot="10800000">
            <a:off x="5024430" y="2500306"/>
            <a:ext cx="785818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ixaDeTexto 39"/>
          <p:cNvSpPr txBox="1"/>
          <p:nvPr/>
        </p:nvSpPr>
        <p:spPr>
          <a:xfrm>
            <a:off x="4738678" y="4143380"/>
            <a:ext cx="2286016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latin typeface="+mj-lt"/>
              </a:rPr>
              <a:t>BA – Ilha de </a:t>
            </a:r>
            <a:r>
              <a:rPr lang="pt-BR" sz="1600" b="1" dirty="0" err="1" smtClean="0">
                <a:latin typeface="+mj-lt"/>
              </a:rPr>
              <a:t>Stª</a:t>
            </a:r>
            <a:r>
              <a:rPr lang="pt-BR" sz="1600" b="1" dirty="0" smtClean="0">
                <a:latin typeface="+mj-lt"/>
              </a:rPr>
              <a:t> Bárbara (Abrolhos): leve</a:t>
            </a:r>
            <a:endParaRPr lang="pt-BR" sz="1600" b="1" dirty="0">
              <a:latin typeface="+mj-lt"/>
            </a:endParaRPr>
          </a:p>
        </p:txBody>
      </p:sp>
      <p:cxnSp>
        <p:nvCxnSpPr>
          <p:cNvPr id="41" name="Conector de seta reta 40"/>
          <p:cNvCxnSpPr/>
          <p:nvPr/>
        </p:nvCxnSpPr>
        <p:spPr>
          <a:xfrm rot="10800000" flipV="1">
            <a:off x="4310050" y="4357694"/>
            <a:ext cx="428628" cy="25935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6718" y="285758"/>
            <a:ext cx="5700714" cy="714375"/>
          </a:xfrm>
        </p:spPr>
        <p:txBody>
          <a:bodyPr rtlCol="0">
            <a:normAutofit fontScale="90000"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/>
              <a:t>Possibilidades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630993" y="1142985"/>
            <a:ext cx="5572164" cy="3143272"/>
          </a:xfrm>
          <a:solidFill>
            <a:schemeClr val="bg2">
              <a:lumMod val="9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b="1" dirty="0"/>
              <a:t>Possíveis origens do óleo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Derramamento acidental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Derramamento intencional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Operação </a:t>
            </a:r>
            <a:r>
              <a:rPr lang="pt-BR" i="1" dirty="0"/>
              <a:t>“</a:t>
            </a:r>
            <a:r>
              <a:rPr lang="pt-BR" i="1" dirty="0" err="1"/>
              <a:t>ship</a:t>
            </a:r>
            <a:r>
              <a:rPr lang="pt-BR" i="1" dirty="0"/>
              <a:t> to </a:t>
            </a:r>
            <a:r>
              <a:rPr lang="pt-BR" i="1" dirty="0" err="1"/>
              <a:t>ship</a:t>
            </a:r>
            <a:r>
              <a:rPr lang="pt-BR" i="1" dirty="0"/>
              <a:t>”</a:t>
            </a:r>
            <a:r>
              <a:rPr lang="pt-BR" dirty="0"/>
              <a:t> (STS)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Naufrágio de navio petroleiro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F54859-9C5E-4493-88BF-9D54122112D8}" type="slidenum">
              <a:rPr lang="pt-BR" b="1" smtClean="0">
                <a:solidFill>
                  <a:schemeClr val="tx1"/>
                </a:solidFill>
              </a:rPr>
              <a:pPr>
                <a:defRPr/>
              </a:pPr>
              <a:t>8</a:t>
            </a:fld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13" name="Imagem 8" descr="Coat_of_arms_of_the_Brazilian_Navy.sv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22" y="4610415"/>
            <a:ext cx="601316" cy="81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m 13" descr="usc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8098" y="5710269"/>
            <a:ext cx="693876" cy="693876"/>
          </a:xfrm>
          <a:prstGeom prst="rect">
            <a:avLst/>
          </a:prstGeom>
        </p:spPr>
      </p:pic>
      <p:pic>
        <p:nvPicPr>
          <p:cNvPr id="15" name="Imagem 14" descr="imo.png"/>
          <p:cNvPicPr>
            <a:picLocks noChangeAspect="1"/>
          </p:cNvPicPr>
          <p:nvPr/>
        </p:nvPicPr>
        <p:blipFill>
          <a:blip r:embed="rId4"/>
          <a:srcRect l="10674" t="10317" r="7865" b="6349"/>
          <a:stretch>
            <a:fillRect/>
          </a:stretch>
        </p:blipFill>
        <p:spPr>
          <a:xfrm>
            <a:off x="8931466" y="5720958"/>
            <a:ext cx="928690" cy="672499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4157136" y="6550223"/>
            <a:ext cx="38777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913" fontAlgn="auto">
              <a:spcAft>
                <a:spcPts val="0"/>
              </a:spcAft>
              <a:defRPr/>
            </a:pP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https://www.marinha.mil.br/manchasdeoleo</a:t>
            </a:r>
            <a:endParaRPr lang="pt-BR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/>
          <a:srcRect l="25570" r="17248"/>
          <a:stretch>
            <a:fillRect/>
          </a:stretch>
        </p:blipFill>
        <p:spPr bwMode="auto">
          <a:xfrm>
            <a:off x="6453190" y="0"/>
            <a:ext cx="5715040" cy="53125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" name="Imagem 9" descr="FAB.jpg"/>
          <p:cNvPicPr>
            <a:picLocks noChangeAspect="1"/>
          </p:cNvPicPr>
          <p:nvPr/>
        </p:nvPicPr>
        <p:blipFill>
          <a:blip r:embed="rId6" cstate="print"/>
          <a:srcRect l="9372" r="6277"/>
          <a:stretch>
            <a:fillRect/>
          </a:stretch>
        </p:blipFill>
        <p:spPr bwMode="auto">
          <a:xfrm>
            <a:off x="1867494" y="4690718"/>
            <a:ext cx="928694" cy="650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 descr="C:\Users\comopnav-15\Desktop\eb.jpg"/>
          <p:cNvPicPr>
            <a:picLocks noChangeAspect="1" noChangeArrowheads="1"/>
          </p:cNvPicPr>
          <p:nvPr/>
        </p:nvPicPr>
        <p:blipFill>
          <a:blip r:embed="rId7" cstate="print"/>
          <a:srcRect l="18796" r="18552"/>
          <a:stretch>
            <a:fillRect/>
          </a:stretch>
        </p:blipFill>
        <p:spPr bwMode="auto">
          <a:xfrm>
            <a:off x="1054108" y="4620016"/>
            <a:ext cx="670116" cy="791491"/>
          </a:xfrm>
          <a:prstGeom prst="rect">
            <a:avLst/>
          </a:prstGeom>
          <a:noFill/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2728" y="4807059"/>
            <a:ext cx="1074991" cy="417404"/>
          </a:xfrm>
          <a:prstGeom prst="rect">
            <a:avLst/>
          </a:prstGeom>
        </p:spPr>
      </p:pic>
      <p:pic>
        <p:nvPicPr>
          <p:cNvPr id="21" name="Imagem 20" descr="coppe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6044" y="5881650"/>
            <a:ext cx="798844" cy="351114"/>
          </a:xfrm>
          <a:prstGeom prst="rect">
            <a:avLst/>
          </a:prstGeom>
        </p:spPr>
      </p:pic>
      <p:pic>
        <p:nvPicPr>
          <p:cNvPr id="22" name="Imagem 21" descr="inpe.png"/>
          <p:cNvPicPr>
            <a:picLocks noChangeAspect="1"/>
          </p:cNvPicPr>
          <p:nvPr/>
        </p:nvPicPr>
        <p:blipFill>
          <a:blip r:embed="rId10"/>
          <a:srcRect r="1744" b="46001"/>
          <a:stretch>
            <a:fillRect/>
          </a:stretch>
        </p:blipFill>
        <p:spPr>
          <a:xfrm>
            <a:off x="4425017" y="5759891"/>
            <a:ext cx="869917" cy="594632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1290" y="4668034"/>
            <a:ext cx="540000" cy="695455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57" t="4657" r="21418" b="5498"/>
          <a:stretch>
            <a:fillRect/>
          </a:stretch>
        </p:blipFill>
        <p:spPr>
          <a:xfrm>
            <a:off x="2423421" y="5616333"/>
            <a:ext cx="816434" cy="881748"/>
          </a:xfrm>
          <a:prstGeom prst="rect">
            <a:avLst/>
          </a:prstGeom>
        </p:spPr>
      </p:pic>
      <p:pic>
        <p:nvPicPr>
          <p:cNvPr id="25" name="Imagem 24" descr="furg.png"/>
          <p:cNvPicPr>
            <a:picLocks noChangeAspect="1"/>
          </p:cNvPicPr>
          <p:nvPr/>
        </p:nvPicPr>
        <p:blipFill>
          <a:blip r:embed="rId13"/>
          <a:srcRect l="30081" r="29919"/>
          <a:stretch>
            <a:fillRect/>
          </a:stretch>
        </p:blipFill>
        <p:spPr>
          <a:xfrm>
            <a:off x="6635998" y="5664310"/>
            <a:ext cx="561285" cy="785794"/>
          </a:xfrm>
          <a:prstGeom prst="rect">
            <a:avLst/>
          </a:prstGeom>
        </p:spPr>
      </p:pic>
      <p:pic>
        <p:nvPicPr>
          <p:cNvPr id="26" name="Imagem 25" descr="ufpe.png"/>
          <p:cNvPicPr>
            <a:picLocks noChangeAspect="1"/>
          </p:cNvPicPr>
          <p:nvPr/>
        </p:nvPicPr>
        <p:blipFill>
          <a:blip r:embed="rId14"/>
          <a:srcRect l="31791" t="9216" r="32776" b="7450"/>
          <a:stretch>
            <a:fillRect/>
          </a:stretch>
        </p:blipFill>
        <p:spPr>
          <a:xfrm>
            <a:off x="8212709" y="5646864"/>
            <a:ext cx="447647" cy="820687"/>
          </a:xfrm>
          <a:prstGeom prst="rect">
            <a:avLst/>
          </a:prstGeom>
        </p:spPr>
      </p:pic>
      <p:pic>
        <p:nvPicPr>
          <p:cNvPr id="27" name="Imagem 26" descr="noaa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31266" y="5674345"/>
            <a:ext cx="765724" cy="765724"/>
          </a:xfrm>
          <a:prstGeom prst="rect">
            <a:avLst/>
          </a:prstGeom>
        </p:spPr>
      </p:pic>
      <p:pic>
        <p:nvPicPr>
          <p:cNvPr id="28" name="Imagem 27" descr="ufba.png"/>
          <p:cNvPicPr>
            <a:picLocks noChangeAspect="1"/>
          </p:cNvPicPr>
          <p:nvPr/>
        </p:nvPicPr>
        <p:blipFill>
          <a:blip r:embed="rId16" cstate="print"/>
          <a:srcRect l="30000" r="30000"/>
          <a:stretch>
            <a:fillRect/>
          </a:stretch>
        </p:blipFill>
        <p:spPr>
          <a:xfrm>
            <a:off x="7468393" y="5613580"/>
            <a:ext cx="473206" cy="887254"/>
          </a:xfrm>
          <a:prstGeom prst="rect">
            <a:avLst/>
          </a:prstGeom>
        </p:spPr>
      </p:pic>
      <p:pic>
        <p:nvPicPr>
          <p:cNvPr id="29" name="Picture 6" descr="Resultado de imagem para IBAMA LOGO 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012" y="5639733"/>
            <a:ext cx="857299" cy="83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0" r="13119"/>
          <a:stretch>
            <a:fillRect/>
          </a:stretch>
        </p:blipFill>
        <p:spPr>
          <a:xfrm>
            <a:off x="309522" y="5728307"/>
            <a:ext cx="714380" cy="657801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0989" y="4710942"/>
            <a:ext cx="611677" cy="609639"/>
          </a:xfrm>
          <a:prstGeom prst="rect">
            <a:avLst/>
          </a:prstGeom>
        </p:spPr>
      </p:pic>
      <p:pic>
        <p:nvPicPr>
          <p:cNvPr id="32" name="Picture 3" descr="C:\Users\DGN\Documents\Instituições\IBP.png"/>
          <p:cNvPicPr>
            <a:picLocks noChangeAspect="1" noChangeArrowheads="1"/>
          </p:cNvPicPr>
          <p:nvPr/>
        </p:nvPicPr>
        <p:blipFill>
          <a:blip r:embed="rId20"/>
          <a:srcRect t="9091" b="9091"/>
          <a:stretch>
            <a:fillRect/>
          </a:stretch>
        </p:blipFill>
        <p:spPr bwMode="auto">
          <a:xfrm>
            <a:off x="5595934" y="4665066"/>
            <a:ext cx="857255" cy="701390"/>
          </a:xfrm>
          <a:prstGeom prst="rect">
            <a:avLst/>
          </a:prstGeom>
          <a:noFill/>
        </p:spPr>
      </p:pic>
      <p:pic>
        <p:nvPicPr>
          <p:cNvPr id="33" name="Picture 5" descr="C:\Users\DGN\Documents\Instituições\SINAVAL.png"/>
          <p:cNvPicPr>
            <a:picLocks noChangeAspect="1" noChangeArrowheads="1"/>
          </p:cNvPicPr>
          <p:nvPr/>
        </p:nvPicPr>
        <p:blipFill>
          <a:blip r:embed="rId21"/>
          <a:srcRect l="25000" r="25000"/>
          <a:stretch>
            <a:fillRect/>
          </a:stretch>
        </p:blipFill>
        <p:spPr bwMode="auto">
          <a:xfrm>
            <a:off x="3510965" y="5723545"/>
            <a:ext cx="642942" cy="667324"/>
          </a:xfrm>
          <a:prstGeom prst="rect">
            <a:avLst/>
          </a:prstGeom>
          <a:noFill/>
        </p:spPr>
      </p:pic>
      <p:cxnSp>
        <p:nvCxnSpPr>
          <p:cNvPr id="35" name="Conector de seta reta 34"/>
          <p:cNvCxnSpPr/>
          <p:nvPr/>
        </p:nvCxnSpPr>
        <p:spPr>
          <a:xfrm>
            <a:off x="8239140" y="1214422"/>
            <a:ext cx="3636000" cy="1588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ixaDeTexto 35"/>
          <p:cNvSpPr txBox="1"/>
          <p:nvPr/>
        </p:nvSpPr>
        <p:spPr>
          <a:xfrm>
            <a:off x="8453454" y="845090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latin typeface="+mj-lt"/>
              </a:rPr>
              <a:t>429 MN / 795 KM</a:t>
            </a:r>
            <a:endParaRPr lang="pt-BR" b="1" dirty="0">
              <a:latin typeface="+mj-lt"/>
            </a:endParaRPr>
          </a:p>
        </p:txBody>
      </p:sp>
      <p:cxnSp>
        <p:nvCxnSpPr>
          <p:cNvPr id="38" name="Conector de seta reta 37"/>
          <p:cNvCxnSpPr/>
          <p:nvPr/>
        </p:nvCxnSpPr>
        <p:spPr>
          <a:xfrm rot="5400000">
            <a:off x="10632313" y="2893215"/>
            <a:ext cx="2071702" cy="1588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ixaDeTexto 38"/>
          <p:cNvSpPr txBox="1"/>
          <p:nvPr/>
        </p:nvSpPr>
        <p:spPr>
          <a:xfrm rot="16200000">
            <a:off x="9959723" y="2637111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latin typeface="+mj-lt"/>
              </a:rPr>
              <a:t>263 MN </a:t>
            </a:r>
            <a:r>
              <a:rPr lang="pt-BR" b="1" smtClean="0">
                <a:latin typeface="+mj-lt"/>
              </a:rPr>
              <a:t>/ 487 KM</a:t>
            </a:r>
            <a:endParaRPr lang="pt-BR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ixaDeTexto 22"/>
          <p:cNvSpPr txBox="1"/>
          <p:nvPr/>
        </p:nvSpPr>
        <p:spPr>
          <a:xfrm>
            <a:off x="5481464" y="4634413"/>
            <a:ext cx="6495053" cy="1723545"/>
          </a:xfrm>
          <a:prstGeom prst="rect">
            <a:avLst/>
          </a:prstGeom>
          <a:noFill/>
        </p:spPr>
        <p:txBody>
          <a:bodyPr wrap="square" lIns="91398" tIns="45718" rIns="91398" bIns="45718" rtlCol="0">
            <a:spAutoFit/>
          </a:bodyPr>
          <a:lstStyle/>
          <a:p>
            <a:pPr defTabSz="903788">
              <a:defRPr/>
            </a:pPr>
            <a:r>
              <a:rPr lang="pt-BR" sz="4000" dirty="0">
                <a:solidFill>
                  <a:schemeClr val="tx2">
                    <a:lumMod val="50000"/>
                  </a:schemeClr>
                </a:solidFill>
                <a:latin typeface="Calibri"/>
                <a:cs typeface="Arial" pitchFamily="34" charset="0"/>
              </a:rPr>
              <a:t>Cobertura de </a:t>
            </a:r>
            <a:r>
              <a:rPr lang="pt-BR" sz="6600" b="1" dirty="0" smtClean="0">
                <a:solidFill>
                  <a:schemeClr val="tx2">
                    <a:lumMod val="50000"/>
                  </a:schemeClr>
                </a:solidFill>
                <a:latin typeface="Calibri"/>
                <a:cs typeface="Arial" pitchFamily="34" charset="0"/>
              </a:rPr>
              <a:t>3.600</a:t>
            </a:r>
            <a:r>
              <a:rPr lang="pt-BR" sz="4000" dirty="0" smtClean="0">
                <a:solidFill>
                  <a:schemeClr val="tx2">
                    <a:lumMod val="50000"/>
                  </a:schemeClr>
                </a:solidFill>
                <a:latin typeface="Calibri"/>
                <a:cs typeface="Arial" pitchFamily="34" charset="0"/>
              </a:rPr>
              <a:t> </a:t>
            </a:r>
            <a:r>
              <a:rPr lang="pt-BR" sz="4000" dirty="0">
                <a:solidFill>
                  <a:schemeClr val="tx2">
                    <a:lumMod val="50000"/>
                  </a:schemeClr>
                </a:solidFill>
                <a:latin typeface="Calibri"/>
                <a:cs typeface="Arial" pitchFamily="34" charset="0"/>
              </a:rPr>
              <a:t>km </a:t>
            </a:r>
          </a:p>
          <a:p>
            <a:pPr algn="r" defTabSz="903788">
              <a:defRPr/>
            </a:pPr>
            <a:r>
              <a:rPr lang="pt-BR" sz="4000" dirty="0">
                <a:solidFill>
                  <a:schemeClr val="tx2">
                    <a:lumMod val="50000"/>
                  </a:schemeClr>
                </a:solidFill>
                <a:latin typeface="Calibri"/>
                <a:cs typeface="Arial" pitchFamily="34" charset="0"/>
              </a:rPr>
              <a:t>de extensão no litoral</a:t>
            </a:r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6707" y="2499003"/>
            <a:ext cx="3999166" cy="2245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39604" y="2466999"/>
            <a:ext cx="2071436" cy="2284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Retângulo 33"/>
          <p:cNvSpPr/>
          <p:nvPr/>
        </p:nvSpPr>
        <p:spPr>
          <a:xfrm>
            <a:off x="5667372" y="1125912"/>
            <a:ext cx="6143668" cy="12315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35"/>
          <p:cNvSpPr txBox="1"/>
          <p:nvPr/>
        </p:nvSpPr>
        <p:spPr>
          <a:xfrm>
            <a:off x="6333223" y="1188881"/>
            <a:ext cx="5192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+mj-lt"/>
              </a:rPr>
              <a:t>Grupo de Acompanhamento e Avaliação (GAA)</a:t>
            </a:r>
          </a:p>
          <a:p>
            <a:r>
              <a:rPr lang="pt-BR" sz="1600" dirty="0" smtClean="0">
                <a:latin typeface="+mj-lt"/>
              </a:rPr>
              <a:t>Salvador/BA  </a:t>
            </a:r>
            <a:r>
              <a:rPr lang="pt-BR" sz="1600" dirty="0" smtClean="0">
                <a:latin typeface="+mj-lt"/>
                <a:cs typeface="Times New Roman"/>
              </a:rPr>
              <a:t>→ </a:t>
            </a:r>
            <a:r>
              <a:rPr lang="pt-BR" sz="1600" dirty="0" smtClean="0">
                <a:latin typeface="+mj-lt"/>
              </a:rPr>
              <a:t>Brasília/DF </a:t>
            </a:r>
            <a:r>
              <a:rPr lang="pt-BR" sz="1600" dirty="0" smtClean="0">
                <a:latin typeface="+mj-lt"/>
                <a:cs typeface="Times New Roman"/>
              </a:rPr>
              <a:t>→ Rio de Janeiro/RJ</a:t>
            </a:r>
            <a:endParaRPr lang="pt-BR" sz="1600" dirty="0">
              <a:latin typeface="+mj-lt"/>
            </a:endParaRPr>
          </a:p>
        </p:txBody>
      </p:sp>
      <p:sp>
        <p:nvSpPr>
          <p:cNvPr id="37" name="Triângulo isósceles 36"/>
          <p:cNvSpPr/>
          <p:nvPr/>
        </p:nvSpPr>
        <p:spPr>
          <a:xfrm>
            <a:off x="5953767" y="1285860"/>
            <a:ext cx="338139" cy="276225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Triângulo isósceles 40"/>
          <p:cNvSpPr/>
          <p:nvPr/>
        </p:nvSpPr>
        <p:spPr>
          <a:xfrm>
            <a:off x="5961247" y="2009767"/>
            <a:ext cx="338139" cy="276225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CaixaDeTexto 41"/>
          <p:cNvSpPr txBox="1"/>
          <p:nvPr/>
        </p:nvSpPr>
        <p:spPr>
          <a:xfrm>
            <a:off x="6333223" y="1947438"/>
            <a:ext cx="5263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Centros de Coordenação Regional</a:t>
            </a:r>
          </a:p>
        </p:txBody>
      </p:sp>
      <p:sp>
        <p:nvSpPr>
          <p:cNvPr id="12" name="Espaço Reservado para Número de Slide 11">
            <a:extLst>
              <a:ext uri="{FF2B5EF4-FFF2-40B4-BE49-F238E27FC236}">
                <a16:creationId xmlns:a16="http://schemas.microsoft.com/office/drawing/2014/main" xmlns="" id="{3F142648-BBC5-4260-A35E-D348C2936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3" name="Título 1"/>
          <p:cNvSpPr txBox="1">
            <a:spLocks/>
          </p:cNvSpPr>
          <p:nvPr/>
        </p:nvSpPr>
        <p:spPr>
          <a:xfrm>
            <a:off x="609600" y="285760"/>
            <a:ext cx="10972800" cy="714375"/>
          </a:xfrm>
          <a:prstGeom prst="rect">
            <a:avLst/>
          </a:prstGeom>
        </p:spPr>
        <p:txBody>
          <a:bodyPr vert="horz" lIns="121861" tIns="60930" rIns="121861" bIns="60930" rtlCol="0" anchor="ctr">
            <a:normAutofit fontScale="90000" lnSpcReduction="10000"/>
          </a:bodyPr>
          <a:lstStyle/>
          <a:p>
            <a:pPr marL="514350" marR="0" lvl="0" indent="-514350" algn="ctr" defTabSz="913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2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Ações em Curso</a:t>
            </a:r>
          </a:p>
        </p:txBody>
      </p:sp>
      <p:sp>
        <p:nvSpPr>
          <p:cNvPr id="45" name="Retângulo 44"/>
          <p:cNvSpPr/>
          <p:nvPr/>
        </p:nvSpPr>
        <p:spPr>
          <a:xfrm>
            <a:off x="4157136" y="6550223"/>
            <a:ext cx="38777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913" fontAlgn="auto">
              <a:spcAft>
                <a:spcPts val="0"/>
              </a:spcAft>
              <a:defRPr/>
            </a:pP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https://www.marinha.mil.br/manchasdeoleo</a:t>
            </a:r>
            <a:endParaRPr lang="pt-BR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50" name="Grupo 49"/>
          <p:cNvGrpSpPr/>
          <p:nvPr/>
        </p:nvGrpSpPr>
        <p:grpSpPr>
          <a:xfrm>
            <a:off x="238084" y="1094263"/>
            <a:ext cx="5031438" cy="5408137"/>
            <a:chOff x="238084" y="1094263"/>
            <a:chExt cx="5031438" cy="5408137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/>
            <a:srcRect t="18692" r="10959" b="2143"/>
            <a:stretch>
              <a:fillRect/>
            </a:stretch>
          </p:blipFill>
          <p:spPr bwMode="auto">
            <a:xfrm>
              <a:off x="254875" y="1094263"/>
              <a:ext cx="5014647" cy="54065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Forma livre 1"/>
            <p:cNvSpPr/>
            <p:nvPr/>
          </p:nvSpPr>
          <p:spPr>
            <a:xfrm>
              <a:off x="247652" y="1538307"/>
              <a:ext cx="2524125" cy="2762250"/>
            </a:xfrm>
            <a:custGeom>
              <a:avLst/>
              <a:gdLst>
                <a:gd name="connsiteX0" fmla="*/ 504825 w 2524125"/>
                <a:gd name="connsiteY0" fmla="*/ 0 h 2762250"/>
                <a:gd name="connsiteX1" fmla="*/ 533400 w 2524125"/>
                <a:gd name="connsiteY1" fmla="*/ 133350 h 2762250"/>
                <a:gd name="connsiteX2" fmla="*/ 400050 w 2524125"/>
                <a:gd name="connsiteY2" fmla="*/ 314325 h 2762250"/>
                <a:gd name="connsiteX3" fmla="*/ 342900 w 2524125"/>
                <a:gd name="connsiteY3" fmla="*/ 438150 h 2762250"/>
                <a:gd name="connsiteX4" fmla="*/ 161925 w 2524125"/>
                <a:gd name="connsiteY4" fmla="*/ 438150 h 2762250"/>
                <a:gd name="connsiteX5" fmla="*/ 85725 w 2524125"/>
                <a:gd name="connsiteY5" fmla="*/ 438150 h 2762250"/>
                <a:gd name="connsiteX6" fmla="*/ 0 w 2524125"/>
                <a:gd name="connsiteY6" fmla="*/ 457200 h 2762250"/>
                <a:gd name="connsiteX7" fmla="*/ 38100 w 2524125"/>
                <a:gd name="connsiteY7" fmla="*/ 2524125 h 2762250"/>
                <a:gd name="connsiteX8" fmla="*/ 742950 w 2524125"/>
                <a:gd name="connsiteY8" fmla="*/ 2590800 h 2762250"/>
                <a:gd name="connsiteX9" fmla="*/ 962025 w 2524125"/>
                <a:gd name="connsiteY9" fmla="*/ 2238375 h 2762250"/>
                <a:gd name="connsiteX10" fmla="*/ 923925 w 2524125"/>
                <a:gd name="connsiteY10" fmla="*/ 2162175 h 2762250"/>
                <a:gd name="connsiteX11" fmla="*/ 962025 w 2524125"/>
                <a:gd name="connsiteY11" fmla="*/ 2028825 h 2762250"/>
                <a:gd name="connsiteX12" fmla="*/ 1047750 w 2524125"/>
                <a:gd name="connsiteY12" fmla="*/ 1990725 h 2762250"/>
                <a:gd name="connsiteX13" fmla="*/ 1123950 w 2524125"/>
                <a:gd name="connsiteY13" fmla="*/ 1838325 h 2762250"/>
                <a:gd name="connsiteX14" fmla="*/ 1028700 w 2524125"/>
                <a:gd name="connsiteY14" fmla="*/ 1771650 h 2762250"/>
                <a:gd name="connsiteX15" fmla="*/ 1076325 w 2524125"/>
                <a:gd name="connsiteY15" fmla="*/ 1743075 h 2762250"/>
                <a:gd name="connsiteX16" fmla="*/ 1190625 w 2524125"/>
                <a:gd name="connsiteY16" fmla="*/ 1781175 h 2762250"/>
                <a:gd name="connsiteX17" fmla="*/ 1257300 w 2524125"/>
                <a:gd name="connsiteY17" fmla="*/ 1828800 h 2762250"/>
                <a:gd name="connsiteX18" fmla="*/ 1219200 w 2524125"/>
                <a:gd name="connsiteY18" fmla="*/ 2066925 h 2762250"/>
                <a:gd name="connsiteX19" fmla="*/ 1209675 w 2524125"/>
                <a:gd name="connsiteY19" fmla="*/ 2133600 h 2762250"/>
                <a:gd name="connsiteX20" fmla="*/ 1371600 w 2524125"/>
                <a:gd name="connsiteY20" fmla="*/ 2286000 h 2762250"/>
                <a:gd name="connsiteX21" fmla="*/ 1409700 w 2524125"/>
                <a:gd name="connsiteY21" fmla="*/ 2257425 h 2762250"/>
                <a:gd name="connsiteX22" fmla="*/ 1352550 w 2524125"/>
                <a:gd name="connsiteY22" fmla="*/ 2381250 h 2762250"/>
                <a:gd name="connsiteX23" fmla="*/ 1352550 w 2524125"/>
                <a:gd name="connsiteY23" fmla="*/ 2438400 h 2762250"/>
                <a:gd name="connsiteX24" fmla="*/ 1485900 w 2524125"/>
                <a:gd name="connsiteY24" fmla="*/ 2628900 h 2762250"/>
                <a:gd name="connsiteX25" fmla="*/ 1514475 w 2524125"/>
                <a:gd name="connsiteY25" fmla="*/ 2667000 h 2762250"/>
                <a:gd name="connsiteX26" fmla="*/ 1619250 w 2524125"/>
                <a:gd name="connsiteY26" fmla="*/ 2657475 h 2762250"/>
                <a:gd name="connsiteX27" fmla="*/ 1657350 w 2524125"/>
                <a:gd name="connsiteY27" fmla="*/ 2762250 h 2762250"/>
                <a:gd name="connsiteX28" fmla="*/ 1743075 w 2524125"/>
                <a:gd name="connsiteY28" fmla="*/ 2752725 h 2762250"/>
                <a:gd name="connsiteX29" fmla="*/ 1838325 w 2524125"/>
                <a:gd name="connsiteY29" fmla="*/ 2714625 h 2762250"/>
                <a:gd name="connsiteX30" fmla="*/ 1952625 w 2524125"/>
                <a:gd name="connsiteY30" fmla="*/ 2571750 h 2762250"/>
                <a:gd name="connsiteX31" fmla="*/ 1895475 w 2524125"/>
                <a:gd name="connsiteY31" fmla="*/ 2505075 h 2762250"/>
                <a:gd name="connsiteX32" fmla="*/ 1962150 w 2524125"/>
                <a:gd name="connsiteY32" fmla="*/ 2486025 h 2762250"/>
                <a:gd name="connsiteX33" fmla="*/ 2076450 w 2524125"/>
                <a:gd name="connsiteY33" fmla="*/ 2552700 h 2762250"/>
                <a:gd name="connsiteX34" fmla="*/ 2495550 w 2524125"/>
                <a:gd name="connsiteY34" fmla="*/ 2266950 h 2762250"/>
                <a:gd name="connsiteX35" fmla="*/ 2438400 w 2524125"/>
                <a:gd name="connsiteY35" fmla="*/ 2162175 h 2762250"/>
                <a:gd name="connsiteX36" fmla="*/ 2524125 w 2524125"/>
                <a:gd name="connsiteY36" fmla="*/ 2047875 h 2762250"/>
                <a:gd name="connsiteX37" fmla="*/ 2457450 w 2524125"/>
                <a:gd name="connsiteY37" fmla="*/ 1990725 h 2762250"/>
                <a:gd name="connsiteX38" fmla="*/ 2400300 w 2524125"/>
                <a:gd name="connsiteY38" fmla="*/ 1704975 h 2762250"/>
                <a:gd name="connsiteX39" fmla="*/ 2362200 w 2524125"/>
                <a:gd name="connsiteY39" fmla="*/ 1685925 h 2762250"/>
                <a:gd name="connsiteX40" fmla="*/ 2371725 w 2524125"/>
                <a:gd name="connsiteY40" fmla="*/ 1590675 h 2762250"/>
                <a:gd name="connsiteX41" fmla="*/ 2333625 w 2524125"/>
                <a:gd name="connsiteY41" fmla="*/ 1419225 h 2762250"/>
                <a:gd name="connsiteX42" fmla="*/ 2352675 w 2524125"/>
                <a:gd name="connsiteY42" fmla="*/ 1352550 h 2762250"/>
                <a:gd name="connsiteX43" fmla="*/ 2219325 w 2524125"/>
                <a:gd name="connsiteY43" fmla="*/ 1314450 h 2762250"/>
                <a:gd name="connsiteX44" fmla="*/ 2162175 w 2524125"/>
                <a:gd name="connsiteY44" fmla="*/ 1314450 h 2762250"/>
                <a:gd name="connsiteX45" fmla="*/ 1981200 w 2524125"/>
                <a:gd name="connsiteY45" fmla="*/ 1219200 h 2762250"/>
                <a:gd name="connsiteX46" fmla="*/ 1876425 w 2524125"/>
                <a:gd name="connsiteY46" fmla="*/ 1266825 h 2762250"/>
                <a:gd name="connsiteX47" fmla="*/ 1800225 w 2524125"/>
                <a:gd name="connsiteY47" fmla="*/ 1219200 h 2762250"/>
                <a:gd name="connsiteX48" fmla="*/ 1733550 w 2524125"/>
                <a:gd name="connsiteY48" fmla="*/ 1123950 h 2762250"/>
                <a:gd name="connsiteX49" fmla="*/ 1495425 w 2524125"/>
                <a:gd name="connsiteY49" fmla="*/ 1028700 h 2762250"/>
                <a:gd name="connsiteX50" fmla="*/ 1219200 w 2524125"/>
                <a:gd name="connsiteY50" fmla="*/ 933450 h 2762250"/>
                <a:gd name="connsiteX51" fmla="*/ 1104900 w 2524125"/>
                <a:gd name="connsiteY51" fmla="*/ 933450 h 2762250"/>
                <a:gd name="connsiteX52" fmla="*/ 1104900 w 2524125"/>
                <a:gd name="connsiteY52" fmla="*/ 876300 h 2762250"/>
                <a:gd name="connsiteX53" fmla="*/ 1009650 w 2524125"/>
                <a:gd name="connsiteY53" fmla="*/ 847725 h 2762250"/>
                <a:gd name="connsiteX54" fmla="*/ 876300 w 2524125"/>
                <a:gd name="connsiteY54" fmla="*/ 771525 h 2762250"/>
                <a:gd name="connsiteX55" fmla="*/ 790575 w 2524125"/>
                <a:gd name="connsiteY55" fmla="*/ 723900 h 2762250"/>
                <a:gd name="connsiteX56" fmla="*/ 828675 w 2524125"/>
                <a:gd name="connsiteY56" fmla="*/ 619125 h 2762250"/>
                <a:gd name="connsiteX57" fmla="*/ 819150 w 2524125"/>
                <a:gd name="connsiteY57" fmla="*/ 523875 h 2762250"/>
                <a:gd name="connsiteX58" fmla="*/ 762000 w 2524125"/>
                <a:gd name="connsiteY58" fmla="*/ 495300 h 2762250"/>
                <a:gd name="connsiteX59" fmla="*/ 733425 w 2524125"/>
                <a:gd name="connsiteY59" fmla="*/ 428625 h 2762250"/>
                <a:gd name="connsiteX60" fmla="*/ 676275 w 2524125"/>
                <a:gd name="connsiteY60" fmla="*/ 400050 h 2762250"/>
                <a:gd name="connsiteX61" fmla="*/ 609600 w 2524125"/>
                <a:gd name="connsiteY61" fmla="*/ 142875 h 2762250"/>
                <a:gd name="connsiteX62" fmla="*/ 504825 w 2524125"/>
                <a:gd name="connsiteY62" fmla="*/ 0 h 276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524125" h="2762250">
                  <a:moveTo>
                    <a:pt x="504825" y="0"/>
                  </a:moveTo>
                  <a:lnTo>
                    <a:pt x="533400" y="133350"/>
                  </a:lnTo>
                  <a:lnTo>
                    <a:pt x="400050" y="314325"/>
                  </a:lnTo>
                  <a:lnTo>
                    <a:pt x="342900" y="438150"/>
                  </a:lnTo>
                  <a:lnTo>
                    <a:pt x="161925" y="438150"/>
                  </a:lnTo>
                  <a:lnTo>
                    <a:pt x="85725" y="438150"/>
                  </a:lnTo>
                  <a:lnTo>
                    <a:pt x="0" y="457200"/>
                  </a:lnTo>
                  <a:lnTo>
                    <a:pt x="38100" y="2524125"/>
                  </a:lnTo>
                  <a:lnTo>
                    <a:pt x="742950" y="2590800"/>
                  </a:lnTo>
                  <a:lnTo>
                    <a:pt x="962025" y="2238375"/>
                  </a:lnTo>
                  <a:lnTo>
                    <a:pt x="923925" y="2162175"/>
                  </a:lnTo>
                  <a:lnTo>
                    <a:pt x="962025" y="2028825"/>
                  </a:lnTo>
                  <a:lnTo>
                    <a:pt x="1047750" y="1990725"/>
                  </a:lnTo>
                  <a:lnTo>
                    <a:pt x="1123950" y="1838325"/>
                  </a:lnTo>
                  <a:lnTo>
                    <a:pt x="1028700" y="1771650"/>
                  </a:lnTo>
                  <a:lnTo>
                    <a:pt x="1076325" y="1743075"/>
                  </a:lnTo>
                  <a:lnTo>
                    <a:pt x="1190625" y="1781175"/>
                  </a:lnTo>
                  <a:lnTo>
                    <a:pt x="1257300" y="1828800"/>
                  </a:lnTo>
                  <a:lnTo>
                    <a:pt x="1219200" y="2066925"/>
                  </a:lnTo>
                  <a:lnTo>
                    <a:pt x="1209675" y="2133600"/>
                  </a:lnTo>
                  <a:lnTo>
                    <a:pt x="1371600" y="2286000"/>
                  </a:lnTo>
                  <a:lnTo>
                    <a:pt x="1409700" y="2257425"/>
                  </a:lnTo>
                  <a:lnTo>
                    <a:pt x="1352550" y="2381250"/>
                  </a:lnTo>
                  <a:lnTo>
                    <a:pt x="1352550" y="2438400"/>
                  </a:lnTo>
                  <a:lnTo>
                    <a:pt x="1485900" y="2628900"/>
                  </a:lnTo>
                  <a:lnTo>
                    <a:pt x="1514475" y="2667000"/>
                  </a:lnTo>
                  <a:lnTo>
                    <a:pt x="1619250" y="2657475"/>
                  </a:lnTo>
                  <a:lnTo>
                    <a:pt x="1657350" y="2762250"/>
                  </a:lnTo>
                  <a:lnTo>
                    <a:pt x="1743075" y="2752725"/>
                  </a:lnTo>
                  <a:lnTo>
                    <a:pt x="1838325" y="2714625"/>
                  </a:lnTo>
                  <a:lnTo>
                    <a:pt x="1952625" y="2571750"/>
                  </a:lnTo>
                  <a:lnTo>
                    <a:pt x="1895475" y="2505075"/>
                  </a:lnTo>
                  <a:lnTo>
                    <a:pt x="1962150" y="2486025"/>
                  </a:lnTo>
                  <a:lnTo>
                    <a:pt x="2076450" y="2552700"/>
                  </a:lnTo>
                  <a:lnTo>
                    <a:pt x="2495550" y="2266950"/>
                  </a:lnTo>
                  <a:lnTo>
                    <a:pt x="2438400" y="2162175"/>
                  </a:lnTo>
                  <a:lnTo>
                    <a:pt x="2524125" y="2047875"/>
                  </a:lnTo>
                  <a:lnTo>
                    <a:pt x="2457450" y="1990725"/>
                  </a:lnTo>
                  <a:lnTo>
                    <a:pt x="2400300" y="1704975"/>
                  </a:lnTo>
                  <a:lnTo>
                    <a:pt x="2362200" y="1685925"/>
                  </a:lnTo>
                  <a:lnTo>
                    <a:pt x="2371725" y="1590675"/>
                  </a:lnTo>
                  <a:lnTo>
                    <a:pt x="2333625" y="1419225"/>
                  </a:lnTo>
                  <a:lnTo>
                    <a:pt x="2352675" y="1352550"/>
                  </a:lnTo>
                  <a:lnTo>
                    <a:pt x="2219325" y="1314450"/>
                  </a:lnTo>
                  <a:lnTo>
                    <a:pt x="2162175" y="1314450"/>
                  </a:lnTo>
                  <a:lnTo>
                    <a:pt x="1981200" y="1219200"/>
                  </a:lnTo>
                  <a:lnTo>
                    <a:pt x="1876425" y="1266825"/>
                  </a:lnTo>
                  <a:lnTo>
                    <a:pt x="1800225" y="1219200"/>
                  </a:lnTo>
                  <a:lnTo>
                    <a:pt x="1733550" y="1123950"/>
                  </a:lnTo>
                  <a:lnTo>
                    <a:pt x="1495425" y="1028700"/>
                  </a:lnTo>
                  <a:lnTo>
                    <a:pt x="1219200" y="933450"/>
                  </a:lnTo>
                  <a:lnTo>
                    <a:pt x="1104900" y="933450"/>
                  </a:lnTo>
                  <a:lnTo>
                    <a:pt x="1104900" y="876300"/>
                  </a:lnTo>
                  <a:lnTo>
                    <a:pt x="1009650" y="847725"/>
                  </a:lnTo>
                  <a:lnTo>
                    <a:pt x="876300" y="771525"/>
                  </a:lnTo>
                  <a:lnTo>
                    <a:pt x="790575" y="723900"/>
                  </a:lnTo>
                  <a:lnTo>
                    <a:pt x="828675" y="619125"/>
                  </a:lnTo>
                  <a:lnTo>
                    <a:pt x="819150" y="523875"/>
                  </a:lnTo>
                  <a:lnTo>
                    <a:pt x="762000" y="495300"/>
                  </a:lnTo>
                  <a:lnTo>
                    <a:pt x="733425" y="428625"/>
                  </a:lnTo>
                  <a:lnTo>
                    <a:pt x="676275" y="400050"/>
                  </a:lnTo>
                  <a:lnTo>
                    <a:pt x="609600" y="142875"/>
                  </a:lnTo>
                  <a:lnTo>
                    <a:pt x="504825" y="0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6" name="Grupo 15"/>
            <p:cNvGrpSpPr/>
            <p:nvPr/>
          </p:nvGrpSpPr>
          <p:grpSpPr>
            <a:xfrm>
              <a:off x="919671" y="1462888"/>
              <a:ext cx="1475364" cy="963756"/>
              <a:chOff x="5696961" y="3105835"/>
              <a:chExt cx="1475364" cy="963756"/>
            </a:xfrm>
          </p:grpSpPr>
          <p:sp>
            <p:nvSpPr>
              <p:cNvPr id="10" name="Retângulo 9"/>
              <p:cNvSpPr/>
              <p:nvPr/>
            </p:nvSpPr>
            <p:spPr>
              <a:xfrm>
                <a:off x="5696961" y="3105835"/>
                <a:ext cx="147536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800" b="1" dirty="0">
                    <a:solidFill>
                      <a:prstClr val="black"/>
                    </a:solidFill>
                  </a:rPr>
                  <a:t>Com 4º DN</a:t>
                </a:r>
              </a:p>
            </p:txBody>
          </p:sp>
          <p:pic>
            <p:nvPicPr>
              <p:cNvPr id="17" name="Picture 10" descr="https://www.marinha.mil.br/com4dn/sites/www.marinha.mil.br.com4dn/files/brasao.png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8872" y="3449768"/>
                <a:ext cx="351542" cy="6198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Forma livre 3"/>
            <p:cNvSpPr/>
            <p:nvPr/>
          </p:nvSpPr>
          <p:spPr>
            <a:xfrm>
              <a:off x="2562225" y="2852757"/>
              <a:ext cx="1209675" cy="1390650"/>
            </a:xfrm>
            <a:custGeom>
              <a:avLst/>
              <a:gdLst>
                <a:gd name="connsiteX0" fmla="*/ 895350 w 1209675"/>
                <a:gd name="connsiteY0" fmla="*/ 1390650 h 1390650"/>
                <a:gd name="connsiteX1" fmla="*/ 790575 w 1209675"/>
                <a:gd name="connsiteY1" fmla="*/ 1295400 h 1390650"/>
                <a:gd name="connsiteX2" fmla="*/ 600075 w 1209675"/>
                <a:gd name="connsiteY2" fmla="*/ 1219200 h 1390650"/>
                <a:gd name="connsiteX3" fmla="*/ 552450 w 1209675"/>
                <a:gd name="connsiteY3" fmla="*/ 1133475 h 1390650"/>
                <a:gd name="connsiteX4" fmla="*/ 476250 w 1209675"/>
                <a:gd name="connsiteY4" fmla="*/ 1076325 h 1390650"/>
                <a:gd name="connsiteX5" fmla="*/ 381000 w 1209675"/>
                <a:gd name="connsiteY5" fmla="*/ 1057275 h 1390650"/>
                <a:gd name="connsiteX6" fmla="*/ 285750 w 1209675"/>
                <a:gd name="connsiteY6" fmla="*/ 1114425 h 1390650"/>
                <a:gd name="connsiteX7" fmla="*/ 123825 w 1209675"/>
                <a:gd name="connsiteY7" fmla="*/ 1190625 h 1390650"/>
                <a:gd name="connsiteX8" fmla="*/ 66675 w 1209675"/>
                <a:gd name="connsiteY8" fmla="*/ 1066800 h 1390650"/>
                <a:gd name="connsiteX9" fmla="*/ 190500 w 1209675"/>
                <a:gd name="connsiteY9" fmla="*/ 971550 h 1390650"/>
                <a:gd name="connsiteX10" fmla="*/ 123825 w 1209675"/>
                <a:gd name="connsiteY10" fmla="*/ 866775 h 1390650"/>
                <a:gd name="connsiteX11" fmla="*/ 209550 w 1209675"/>
                <a:gd name="connsiteY11" fmla="*/ 723900 h 1390650"/>
                <a:gd name="connsiteX12" fmla="*/ 133350 w 1209675"/>
                <a:gd name="connsiteY12" fmla="*/ 695325 h 1390650"/>
                <a:gd name="connsiteX13" fmla="*/ 95250 w 1209675"/>
                <a:gd name="connsiteY13" fmla="*/ 390525 h 1390650"/>
                <a:gd name="connsiteX14" fmla="*/ 47625 w 1209675"/>
                <a:gd name="connsiteY14" fmla="*/ 381000 h 1390650"/>
                <a:gd name="connsiteX15" fmla="*/ 66675 w 1209675"/>
                <a:gd name="connsiteY15" fmla="*/ 295275 h 1390650"/>
                <a:gd name="connsiteX16" fmla="*/ 0 w 1209675"/>
                <a:gd name="connsiteY16" fmla="*/ 114300 h 1390650"/>
                <a:gd name="connsiteX17" fmla="*/ 57150 w 1209675"/>
                <a:gd name="connsiteY17" fmla="*/ 47625 h 1390650"/>
                <a:gd name="connsiteX18" fmla="*/ 219075 w 1209675"/>
                <a:gd name="connsiteY18" fmla="*/ 0 h 1390650"/>
                <a:gd name="connsiteX19" fmla="*/ 476250 w 1209675"/>
                <a:gd name="connsiteY19" fmla="*/ 133350 h 1390650"/>
                <a:gd name="connsiteX20" fmla="*/ 628650 w 1209675"/>
                <a:gd name="connsiteY20" fmla="*/ 228600 h 1390650"/>
                <a:gd name="connsiteX21" fmla="*/ 742950 w 1209675"/>
                <a:gd name="connsiteY21" fmla="*/ 342900 h 1390650"/>
                <a:gd name="connsiteX22" fmla="*/ 819150 w 1209675"/>
                <a:gd name="connsiteY22" fmla="*/ 419100 h 1390650"/>
                <a:gd name="connsiteX23" fmla="*/ 1057275 w 1209675"/>
                <a:gd name="connsiteY23" fmla="*/ 409575 h 1390650"/>
                <a:gd name="connsiteX24" fmla="*/ 1133475 w 1209675"/>
                <a:gd name="connsiteY24" fmla="*/ 495300 h 1390650"/>
                <a:gd name="connsiteX25" fmla="*/ 1181100 w 1209675"/>
                <a:gd name="connsiteY25" fmla="*/ 676275 h 1390650"/>
                <a:gd name="connsiteX26" fmla="*/ 1209675 w 1209675"/>
                <a:gd name="connsiteY26" fmla="*/ 790575 h 1390650"/>
                <a:gd name="connsiteX27" fmla="*/ 1190625 w 1209675"/>
                <a:gd name="connsiteY27" fmla="*/ 933450 h 1390650"/>
                <a:gd name="connsiteX28" fmla="*/ 1143000 w 1209675"/>
                <a:gd name="connsiteY28" fmla="*/ 1085850 h 1390650"/>
                <a:gd name="connsiteX29" fmla="*/ 1085850 w 1209675"/>
                <a:gd name="connsiteY29" fmla="*/ 1181100 h 1390650"/>
                <a:gd name="connsiteX30" fmla="*/ 1038225 w 1209675"/>
                <a:gd name="connsiteY30" fmla="*/ 1257300 h 1390650"/>
                <a:gd name="connsiteX31" fmla="*/ 895350 w 1209675"/>
                <a:gd name="connsiteY31" fmla="*/ 1390650 h 13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09675" h="1390650">
                  <a:moveTo>
                    <a:pt x="895350" y="1390650"/>
                  </a:moveTo>
                  <a:lnTo>
                    <a:pt x="790575" y="1295400"/>
                  </a:lnTo>
                  <a:lnTo>
                    <a:pt x="600075" y="1219200"/>
                  </a:lnTo>
                  <a:lnTo>
                    <a:pt x="552450" y="1133475"/>
                  </a:lnTo>
                  <a:lnTo>
                    <a:pt x="476250" y="1076325"/>
                  </a:lnTo>
                  <a:lnTo>
                    <a:pt x="381000" y="1057275"/>
                  </a:lnTo>
                  <a:lnTo>
                    <a:pt x="285750" y="1114425"/>
                  </a:lnTo>
                  <a:lnTo>
                    <a:pt x="123825" y="1190625"/>
                  </a:lnTo>
                  <a:lnTo>
                    <a:pt x="66675" y="1066800"/>
                  </a:lnTo>
                  <a:lnTo>
                    <a:pt x="190500" y="971550"/>
                  </a:lnTo>
                  <a:lnTo>
                    <a:pt x="123825" y="866775"/>
                  </a:lnTo>
                  <a:lnTo>
                    <a:pt x="209550" y="723900"/>
                  </a:lnTo>
                  <a:lnTo>
                    <a:pt x="133350" y="695325"/>
                  </a:lnTo>
                  <a:lnTo>
                    <a:pt x="95250" y="390525"/>
                  </a:lnTo>
                  <a:lnTo>
                    <a:pt x="47625" y="381000"/>
                  </a:lnTo>
                  <a:lnTo>
                    <a:pt x="66675" y="295275"/>
                  </a:lnTo>
                  <a:lnTo>
                    <a:pt x="0" y="114300"/>
                  </a:lnTo>
                  <a:lnTo>
                    <a:pt x="57150" y="47625"/>
                  </a:lnTo>
                  <a:lnTo>
                    <a:pt x="219075" y="0"/>
                  </a:lnTo>
                  <a:lnTo>
                    <a:pt x="476250" y="133350"/>
                  </a:lnTo>
                  <a:lnTo>
                    <a:pt x="628650" y="228600"/>
                  </a:lnTo>
                  <a:lnTo>
                    <a:pt x="742950" y="342900"/>
                  </a:lnTo>
                  <a:lnTo>
                    <a:pt x="819150" y="419100"/>
                  </a:lnTo>
                  <a:lnTo>
                    <a:pt x="1057275" y="409575"/>
                  </a:lnTo>
                  <a:lnTo>
                    <a:pt x="1133475" y="495300"/>
                  </a:lnTo>
                  <a:lnTo>
                    <a:pt x="1181100" y="676275"/>
                  </a:lnTo>
                  <a:lnTo>
                    <a:pt x="1209675" y="790575"/>
                  </a:lnTo>
                  <a:lnTo>
                    <a:pt x="1190625" y="933450"/>
                  </a:lnTo>
                  <a:lnTo>
                    <a:pt x="1143000" y="1085850"/>
                  </a:lnTo>
                  <a:lnTo>
                    <a:pt x="1085850" y="1181100"/>
                  </a:lnTo>
                  <a:lnTo>
                    <a:pt x="1038225" y="1257300"/>
                  </a:lnTo>
                  <a:lnTo>
                    <a:pt x="895350" y="139065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9" name="Grupo 8"/>
            <p:cNvGrpSpPr/>
            <p:nvPr/>
          </p:nvGrpSpPr>
          <p:grpSpPr>
            <a:xfrm>
              <a:off x="3137473" y="2098064"/>
              <a:ext cx="1372492" cy="933059"/>
              <a:chOff x="5696961" y="3471992"/>
              <a:chExt cx="1372491" cy="933059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5696961" y="3471992"/>
                <a:ext cx="13724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1800" b="1" dirty="0">
                    <a:solidFill>
                      <a:prstClr val="black"/>
                    </a:solidFill>
                  </a:rPr>
                  <a:t>Com 3º DN</a:t>
                </a:r>
              </a:p>
            </p:txBody>
          </p:sp>
          <p:pic>
            <p:nvPicPr>
              <p:cNvPr id="18" name="Picture 8" descr="https://www.marinha.mil.br/com3dn/sites/www.marinha.mil.br.com3dn/files/u35/COM3%C2%BADN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5350" y="3772379"/>
                <a:ext cx="322663" cy="6326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Forma livre 12"/>
            <p:cNvSpPr/>
            <p:nvPr/>
          </p:nvSpPr>
          <p:spPr>
            <a:xfrm>
              <a:off x="1657357" y="3900517"/>
              <a:ext cx="1800225" cy="1762125"/>
            </a:xfrm>
            <a:custGeom>
              <a:avLst/>
              <a:gdLst>
                <a:gd name="connsiteX0" fmla="*/ 1219200 w 1800225"/>
                <a:gd name="connsiteY0" fmla="*/ 1762125 h 1762125"/>
                <a:gd name="connsiteX1" fmla="*/ 1114425 w 1800225"/>
                <a:gd name="connsiteY1" fmla="*/ 1685925 h 1762125"/>
                <a:gd name="connsiteX2" fmla="*/ 1114425 w 1800225"/>
                <a:gd name="connsiteY2" fmla="*/ 1666875 h 1762125"/>
                <a:gd name="connsiteX3" fmla="*/ 1076325 w 1800225"/>
                <a:gd name="connsiteY3" fmla="*/ 1600200 h 1762125"/>
                <a:gd name="connsiteX4" fmla="*/ 1143000 w 1800225"/>
                <a:gd name="connsiteY4" fmla="*/ 1438275 h 1762125"/>
                <a:gd name="connsiteX5" fmla="*/ 1181100 w 1800225"/>
                <a:gd name="connsiteY5" fmla="*/ 1352550 h 1762125"/>
                <a:gd name="connsiteX6" fmla="*/ 1028700 w 1800225"/>
                <a:gd name="connsiteY6" fmla="*/ 1266825 h 1762125"/>
                <a:gd name="connsiteX7" fmla="*/ 1028700 w 1800225"/>
                <a:gd name="connsiteY7" fmla="*/ 1266825 h 1762125"/>
                <a:gd name="connsiteX8" fmla="*/ 962025 w 1800225"/>
                <a:gd name="connsiteY8" fmla="*/ 1304925 h 1762125"/>
                <a:gd name="connsiteX9" fmla="*/ 933450 w 1800225"/>
                <a:gd name="connsiteY9" fmla="*/ 1266825 h 1762125"/>
                <a:gd name="connsiteX10" fmla="*/ 857250 w 1800225"/>
                <a:gd name="connsiteY10" fmla="*/ 1181100 h 1762125"/>
                <a:gd name="connsiteX11" fmla="*/ 790575 w 1800225"/>
                <a:gd name="connsiteY11" fmla="*/ 1200150 h 1762125"/>
                <a:gd name="connsiteX12" fmla="*/ 628650 w 1800225"/>
                <a:gd name="connsiteY12" fmla="*/ 1085850 h 1762125"/>
                <a:gd name="connsiteX13" fmla="*/ 561975 w 1800225"/>
                <a:gd name="connsiteY13" fmla="*/ 1123950 h 1762125"/>
                <a:gd name="connsiteX14" fmla="*/ 466725 w 1800225"/>
                <a:gd name="connsiteY14" fmla="*/ 1076325 h 1762125"/>
                <a:gd name="connsiteX15" fmla="*/ 476250 w 1800225"/>
                <a:gd name="connsiteY15" fmla="*/ 1028700 h 1762125"/>
                <a:gd name="connsiteX16" fmla="*/ 390525 w 1800225"/>
                <a:gd name="connsiteY16" fmla="*/ 1028700 h 1762125"/>
                <a:gd name="connsiteX17" fmla="*/ 76200 w 1800225"/>
                <a:gd name="connsiteY17" fmla="*/ 1171575 h 1762125"/>
                <a:gd name="connsiteX18" fmla="*/ 104775 w 1800225"/>
                <a:gd name="connsiteY18" fmla="*/ 1038225 h 1762125"/>
                <a:gd name="connsiteX19" fmla="*/ 57150 w 1800225"/>
                <a:gd name="connsiteY19" fmla="*/ 952500 h 1762125"/>
                <a:gd name="connsiteX20" fmla="*/ 47625 w 1800225"/>
                <a:gd name="connsiteY20" fmla="*/ 819150 h 1762125"/>
                <a:gd name="connsiteX21" fmla="*/ 47625 w 1800225"/>
                <a:gd name="connsiteY21" fmla="*/ 533400 h 1762125"/>
                <a:gd name="connsiteX22" fmla="*/ 0 w 1800225"/>
                <a:gd name="connsiteY22" fmla="*/ 495300 h 1762125"/>
                <a:gd name="connsiteX23" fmla="*/ 123825 w 1800225"/>
                <a:gd name="connsiteY23" fmla="*/ 314325 h 1762125"/>
                <a:gd name="connsiteX24" fmla="*/ 219075 w 1800225"/>
                <a:gd name="connsiteY24" fmla="*/ 295275 h 1762125"/>
                <a:gd name="connsiteX25" fmla="*/ 257175 w 1800225"/>
                <a:gd name="connsiteY25" fmla="*/ 400050 h 1762125"/>
                <a:gd name="connsiteX26" fmla="*/ 428625 w 1800225"/>
                <a:gd name="connsiteY26" fmla="*/ 381000 h 1762125"/>
                <a:gd name="connsiteX27" fmla="*/ 552450 w 1800225"/>
                <a:gd name="connsiteY27" fmla="*/ 219075 h 1762125"/>
                <a:gd name="connsiteX28" fmla="*/ 504825 w 1800225"/>
                <a:gd name="connsiteY28" fmla="*/ 161925 h 1762125"/>
                <a:gd name="connsiteX29" fmla="*/ 542925 w 1800225"/>
                <a:gd name="connsiteY29" fmla="*/ 133350 h 1762125"/>
                <a:gd name="connsiteX30" fmla="*/ 666750 w 1800225"/>
                <a:gd name="connsiteY30" fmla="*/ 209550 h 1762125"/>
                <a:gd name="connsiteX31" fmla="*/ 981075 w 1800225"/>
                <a:gd name="connsiteY31" fmla="*/ 0 h 1762125"/>
                <a:gd name="connsiteX32" fmla="*/ 1038225 w 1800225"/>
                <a:gd name="connsiteY32" fmla="*/ 123825 h 1762125"/>
                <a:gd name="connsiteX33" fmla="*/ 1314450 w 1800225"/>
                <a:gd name="connsiteY33" fmla="*/ 19050 h 1762125"/>
                <a:gd name="connsiteX34" fmla="*/ 1466850 w 1800225"/>
                <a:gd name="connsiteY34" fmla="*/ 95250 h 1762125"/>
                <a:gd name="connsiteX35" fmla="*/ 1514475 w 1800225"/>
                <a:gd name="connsiteY35" fmla="*/ 209550 h 1762125"/>
                <a:gd name="connsiteX36" fmla="*/ 1685925 w 1800225"/>
                <a:gd name="connsiteY36" fmla="*/ 257175 h 1762125"/>
                <a:gd name="connsiteX37" fmla="*/ 1800225 w 1800225"/>
                <a:gd name="connsiteY37" fmla="*/ 371475 h 1762125"/>
                <a:gd name="connsiteX38" fmla="*/ 1485900 w 1800225"/>
                <a:gd name="connsiteY38" fmla="*/ 781050 h 1762125"/>
                <a:gd name="connsiteX39" fmla="*/ 1362075 w 1800225"/>
                <a:gd name="connsiteY39" fmla="*/ 819150 h 1762125"/>
                <a:gd name="connsiteX40" fmla="*/ 1371600 w 1800225"/>
                <a:gd name="connsiteY40" fmla="*/ 971550 h 1762125"/>
                <a:gd name="connsiteX41" fmla="*/ 1343025 w 1800225"/>
                <a:gd name="connsiteY41" fmla="*/ 1104900 h 1762125"/>
                <a:gd name="connsiteX42" fmla="*/ 1343025 w 1800225"/>
                <a:gd name="connsiteY42" fmla="*/ 1209675 h 1762125"/>
                <a:gd name="connsiteX43" fmla="*/ 1381125 w 1800225"/>
                <a:gd name="connsiteY43" fmla="*/ 1285875 h 1762125"/>
                <a:gd name="connsiteX44" fmla="*/ 1333500 w 1800225"/>
                <a:gd name="connsiteY44" fmla="*/ 1552575 h 1762125"/>
                <a:gd name="connsiteX45" fmla="*/ 1333500 w 1800225"/>
                <a:gd name="connsiteY45" fmla="*/ 1638300 h 1762125"/>
                <a:gd name="connsiteX46" fmla="*/ 1257300 w 1800225"/>
                <a:gd name="connsiteY46" fmla="*/ 1695450 h 1762125"/>
                <a:gd name="connsiteX47" fmla="*/ 1219200 w 1800225"/>
                <a:gd name="connsiteY47" fmla="*/ 1762125 h 176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800225" h="1762125">
                  <a:moveTo>
                    <a:pt x="1219200" y="1762125"/>
                  </a:moveTo>
                  <a:lnTo>
                    <a:pt x="1114425" y="1685925"/>
                  </a:lnTo>
                  <a:lnTo>
                    <a:pt x="1114425" y="1666875"/>
                  </a:lnTo>
                  <a:lnTo>
                    <a:pt x="1076325" y="1600200"/>
                  </a:lnTo>
                  <a:lnTo>
                    <a:pt x="1143000" y="1438275"/>
                  </a:lnTo>
                  <a:lnTo>
                    <a:pt x="1181100" y="1352550"/>
                  </a:lnTo>
                  <a:lnTo>
                    <a:pt x="1028700" y="1266825"/>
                  </a:lnTo>
                  <a:lnTo>
                    <a:pt x="1028700" y="1266825"/>
                  </a:lnTo>
                  <a:lnTo>
                    <a:pt x="962025" y="1304925"/>
                  </a:lnTo>
                  <a:lnTo>
                    <a:pt x="933450" y="1266825"/>
                  </a:lnTo>
                  <a:lnTo>
                    <a:pt x="857250" y="1181100"/>
                  </a:lnTo>
                  <a:lnTo>
                    <a:pt x="790575" y="1200150"/>
                  </a:lnTo>
                  <a:lnTo>
                    <a:pt x="628650" y="1085850"/>
                  </a:lnTo>
                  <a:lnTo>
                    <a:pt x="561975" y="1123950"/>
                  </a:lnTo>
                  <a:lnTo>
                    <a:pt x="466725" y="1076325"/>
                  </a:lnTo>
                  <a:lnTo>
                    <a:pt x="476250" y="1028700"/>
                  </a:lnTo>
                  <a:lnTo>
                    <a:pt x="390525" y="1028700"/>
                  </a:lnTo>
                  <a:lnTo>
                    <a:pt x="76200" y="1171575"/>
                  </a:lnTo>
                  <a:lnTo>
                    <a:pt x="104775" y="1038225"/>
                  </a:lnTo>
                  <a:lnTo>
                    <a:pt x="57150" y="952500"/>
                  </a:lnTo>
                  <a:lnTo>
                    <a:pt x="47625" y="819150"/>
                  </a:lnTo>
                  <a:lnTo>
                    <a:pt x="47625" y="533400"/>
                  </a:lnTo>
                  <a:lnTo>
                    <a:pt x="0" y="495300"/>
                  </a:lnTo>
                  <a:lnTo>
                    <a:pt x="123825" y="314325"/>
                  </a:lnTo>
                  <a:lnTo>
                    <a:pt x="219075" y="295275"/>
                  </a:lnTo>
                  <a:lnTo>
                    <a:pt x="257175" y="400050"/>
                  </a:lnTo>
                  <a:lnTo>
                    <a:pt x="428625" y="381000"/>
                  </a:lnTo>
                  <a:lnTo>
                    <a:pt x="552450" y="219075"/>
                  </a:lnTo>
                  <a:lnTo>
                    <a:pt x="504825" y="161925"/>
                  </a:lnTo>
                  <a:lnTo>
                    <a:pt x="542925" y="133350"/>
                  </a:lnTo>
                  <a:lnTo>
                    <a:pt x="666750" y="209550"/>
                  </a:lnTo>
                  <a:lnTo>
                    <a:pt x="981075" y="0"/>
                  </a:lnTo>
                  <a:lnTo>
                    <a:pt x="1038225" y="123825"/>
                  </a:lnTo>
                  <a:lnTo>
                    <a:pt x="1314450" y="19050"/>
                  </a:lnTo>
                  <a:lnTo>
                    <a:pt x="1466850" y="95250"/>
                  </a:lnTo>
                  <a:lnTo>
                    <a:pt x="1514475" y="209550"/>
                  </a:lnTo>
                  <a:lnTo>
                    <a:pt x="1685925" y="257175"/>
                  </a:lnTo>
                  <a:lnTo>
                    <a:pt x="1800225" y="371475"/>
                  </a:lnTo>
                  <a:lnTo>
                    <a:pt x="1485900" y="781050"/>
                  </a:lnTo>
                  <a:lnTo>
                    <a:pt x="1362075" y="819150"/>
                  </a:lnTo>
                  <a:lnTo>
                    <a:pt x="1371600" y="971550"/>
                  </a:lnTo>
                  <a:lnTo>
                    <a:pt x="1343025" y="1104900"/>
                  </a:lnTo>
                  <a:lnTo>
                    <a:pt x="1343025" y="1209675"/>
                  </a:lnTo>
                  <a:lnTo>
                    <a:pt x="1381125" y="1285875"/>
                  </a:lnTo>
                  <a:lnTo>
                    <a:pt x="1333500" y="1552575"/>
                  </a:lnTo>
                  <a:lnTo>
                    <a:pt x="1333500" y="1638300"/>
                  </a:lnTo>
                  <a:lnTo>
                    <a:pt x="1257300" y="1695450"/>
                  </a:lnTo>
                  <a:lnTo>
                    <a:pt x="1219200" y="17621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9" name="Grupo 18"/>
            <p:cNvGrpSpPr/>
            <p:nvPr/>
          </p:nvGrpSpPr>
          <p:grpSpPr>
            <a:xfrm>
              <a:off x="3124207" y="4857760"/>
              <a:ext cx="1719773" cy="672879"/>
              <a:chOff x="5476279" y="3210144"/>
              <a:chExt cx="1719772" cy="672879"/>
            </a:xfrm>
          </p:grpSpPr>
          <p:sp>
            <p:nvSpPr>
              <p:cNvPr id="14" name="Retângulo 13"/>
              <p:cNvSpPr/>
              <p:nvPr/>
            </p:nvSpPr>
            <p:spPr>
              <a:xfrm>
                <a:off x="5476279" y="3244334"/>
                <a:ext cx="13724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1800" b="1" dirty="0">
                    <a:solidFill>
                      <a:prstClr val="black"/>
                    </a:solidFill>
                  </a:rPr>
                  <a:t>Com 2º DN</a:t>
                </a:r>
              </a:p>
            </p:txBody>
          </p:sp>
          <p:pic>
            <p:nvPicPr>
              <p:cNvPr id="20" name="Picture 2" descr="Resultado de imagem para logo comando do 2Âº distrito naval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 xmlns="">
                      <a14:imgLayer r:embed="rId10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6434" y="3210144"/>
                <a:ext cx="319617" cy="672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7" name="CaixaDeTexto 26"/>
            <p:cNvSpPr txBox="1"/>
            <p:nvPr/>
          </p:nvSpPr>
          <p:spPr>
            <a:xfrm>
              <a:off x="576266" y="2562187"/>
              <a:ext cx="11572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rgbClr val="FF0000"/>
                  </a:solidFill>
                </a:rPr>
                <a:t>Belém</a:t>
              </a:r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3834661" y="3361062"/>
              <a:ext cx="11572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rgbClr val="FF0000"/>
                  </a:solidFill>
                </a:rPr>
                <a:t>Recife</a:t>
              </a:r>
            </a:p>
          </p:txBody>
        </p:sp>
        <p:sp>
          <p:nvSpPr>
            <p:cNvPr id="31" name="CaixaDeTexto 30"/>
            <p:cNvSpPr txBox="1"/>
            <p:nvPr/>
          </p:nvSpPr>
          <p:spPr>
            <a:xfrm>
              <a:off x="3254223" y="4535704"/>
              <a:ext cx="14906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rgbClr val="FF0000"/>
                  </a:solidFill>
                </a:rPr>
                <a:t>Salvador</a:t>
              </a:r>
            </a:p>
          </p:txBody>
        </p:sp>
        <p:sp>
          <p:nvSpPr>
            <p:cNvPr id="32" name="Triângulo isósceles 31"/>
            <p:cNvSpPr/>
            <p:nvPr/>
          </p:nvSpPr>
          <p:spPr>
            <a:xfrm>
              <a:off x="1309654" y="5050614"/>
              <a:ext cx="214314" cy="214314"/>
            </a:xfrm>
            <a:prstGeom prst="triangl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238084" y="4957716"/>
              <a:ext cx="11430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/>
                <a:t>Brasília</a:t>
              </a:r>
            </a:p>
          </p:txBody>
        </p:sp>
        <p:sp>
          <p:nvSpPr>
            <p:cNvPr id="38" name="Triângulo isósceles 37"/>
            <p:cNvSpPr/>
            <p:nvPr/>
          </p:nvSpPr>
          <p:spPr>
            <a:xfrm>
              <a:off x="1117065" y="2412784"/>
              <a:ext cx="270763" cy="213719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Triângulo isósceles 38"/>
            <p:cNvSpPr/>
            <p:nvPr/>
          </p:nvSpPr>
          <p:spPr>
            <a:xfrm>
              <a:off x="3584113" y="3454267"/>
              <a:ext cx="270763" cy="213719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Triângulo isósceles 39"/>
            <p:cNvSpPr/>
            <p:nvPr/>
          </p:nvSpPr>
          <p:spPr>
            <a:xfrm>
              <a:off x="2938217" y="4579081"/>
              <a:ext cx="270763" cy="213719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Forma livre 45"/>
            <p:cNvSpPr/>
            <p:nvPr/>
          </p:nvSpPr>
          <p:spPr>
            <a:xfrm>
              <a:off x="876300" y="4927600"/>
              <a:ext cx="2019300" cy="1574800"/>
            </a:xfrm>
            <a:custGeom>
              <a:avLst/>
              <a:gdLst>
                <a:gd name="connsiteX0" fmla="*/ 850900 w 2019300"/>
                <a:gd name="connsiteY0" fmla="*/ 146050 h 1574800"/>
                <a:gd name="connsiteX1" fmla="*/ 806450 w 2019300"/>
                <a:gd name="connsiteY1" fmla="*/ 31750 h 1574800"/>
                <a:gd name="connsiteX2" fmla="*/ 787400 w 2019300"/>
                <a:gd name="connsiteY2" fmla="*/ 146050 h 1574800"/>
                <a:gd name="connsiteX3" fmla="*/ 742950 w 2019300"/>
                <a:gd name="connsiteY3" fmla="*/ 133350 h 1574800"/>
                <a:gd name="connsiteX4" fmla="*/ 730250 w 2019300"/>
                <a:gd name="connsiteY4" fmla="*/ 203200 h 1574800"/>
                <a:gd name="connsiteX5" fmla="*/ 749300 w 2019300"/>
                <a:gd name="connsiteY5" fmla="*/ 279400 h 1574800"/>
                <a:gd name="connsiteX6" fmla="*/ 673100 w 2019300"/>
                <a:gd name="connsiteY6" fmla="*/ 317500 h 1574800"/>
                <a:gd name="connsiteX7" fmla="*/ 647700 w 2019300"/>
                <a:gd name="connsiteY7" fmla="*/ 393700 h 1574800"/>
                <a:gd name="connsiteX8" fmla="*/ 685800 w 2019300"/>
                <a:gd name="connsiteY8" fmla="*/ 482600 h 1574800"/>
                <a:gd name="connsiteX9" fmla="*/ 622300 w 2019300"/>
                <a:gd name="connsiteY9" fmla="*/ 565150 h 1574800"/>
                <a:gd name="connsiteX10" fmla="*/ 660400 w 2019300"/>
                <a:gd name="connsiteY10" fmla="*/ 609600 h 1574800"/>
                <a:gd name="connsiteX11" fmla="*/ 685800 w 2019300"/>
                <a:gd name="connsiteY11" fmla="*/ 641350 h 1574800"/>
                <a:gd name="connsiteX12" fmla="*/ 666750 w 2019300"/>
                <a:gd name="connsiteY12" fmla="*/ 679450 h 1574800"/>
                <a:gd name="connsiteX13" fmla="*/ 571500 w 2019300"/>
                <a:gd name="connsiteY13" fmla="*/ 762000 h 1574800"/>
                <a:gd name="connsiteX14" fmla="*/ 539750 w 2019300"/>
                <a:gd name="connsiteY14" fmla="*/ 768350 h 1574800"/>
                <a:gd name="connsiteX15" fmla="*/ 495300 w 2019300"/>
                <a:gd name="connsiteY15" fmla="*/ 755650 h 1574800"/>
                <a:gd name="connsiteX16" fmla="*/ 438150 w 2019300"/>
                <a:gd name="connsiteY16" fmla="*/ 755650 h 1574800"/>
                <a:gd name="connsiteX17" fmla="*/ 368300 w 2019300"/>
                <a:gd name="connsiteY17" fmla="*/ 755650 h 1574800"/>
                <a:gd name="connsiteX18" fmla="*/ 292100 w 2019300"/>
                <a:gd name="connsiteY18" fmla="*/ 781050 h 1574800"/>
                <a:gd name="connsiteX19" fmla="*/ 279400 w 2019300"/>
                <a:gd name="connsiteY19" fmla="*/ 806450 h 1574800"/>
                <a:gd name="connsiteX20" fmla="*/ 260350 w 2019300"/>
                <a:gd name="connsiteY20" fmla="*/ 781050 h 1574800"/>
                <a:gd name="connsiteX21" fmla="*/ 209550 w 2019300"/>
                <a:gd name="connsiteY21" fmla="*/ 806450 h 1574800"/>
                <a:gd name="connsiteX22" fmla="*/ 139700 w 2019300"/>
                <a:gd name="connsiteY22" fmla="*/ 806450 h 1574800"/>
                <a:gd name="connsiteX23" fmla="*/ 95250 w 2019300"/>
                <a:gd name="connsiteY23" fmla="*/ 850900 h 1574800"/>
                <a:gd name="connsiteX24" fmla="*/ 95250 w 2019300"/>
                <a:gd name="connsiteY24" fmla="*/ 876300 h 1574800"/>
                <a:gd name="connsiteX25" fmla="*/ 44450 w 2019300"/>
                <a:gd name="connsiteY25" fmla="*/ 908050 h 1574800"/>
                <a:gd name="connsiteX26" fmla="*/ 31750 w 2019300"/>
                <a:gd name="connsiteY26" fmla="*/ 939800 h 1574800"/>
                <a:gd name="connsiteX27" fmla="*/ 0 w 2019300"/>
                <a:gd name="connsiteY27" fmla="*/ 984250 h 1574800"/>
                <a:gd name="connsiteX28" fmla="*/ 0 w 2019300"/>
                <a:gd name="connsiteY28" fmla="*/ 1016000 h 1574800"/>
                <a:gd name="connsiteX29" fmla="*/ 0 w 2019300"/>
                <a:gd name="connsiteY29" fmla="*/ 1066800 h 1574800"/>
                <a:gd name="connsiteX30" fmla="*/ 69850 w 2019300"/>
                <a:gd name="connsiteY30" fmla="*/ 1022350 h 1574800"/>
                <a:gd name="connsiteX31" fmla="*/ 95250 w 2019300"/>
                <a:gd name="connsiteY31" fmla="*/ 1016000 h 1574800"/>
                <a:gd name="connsiteX32" fmla="*/ 152400 w 2019300"/>
                <a:gd name="connsiteY32" fmla="*/ 1028700 h 1574800"/>
                <a:gd name="connsiteX33" fmla="*/ 190500 w 2019300"/>
                <a:gd name="connsiteY33" fmla="*/ 1054100 h 1574800"/>
                <a:gd name="connsiteX34" fmla="*/ 241300 w 2019300"/>
                <a:gd name="connsiteY34" fmla="*/ 1035050 h 1574800"/>
                <a:gd name="connsiteX35" fmla="*/ 292100 w 2019300"/>
                <a:gd name="connsiteY35" fmla="*/ 1047750 h 1574800"/>
                <a:gd name="connsiteX36" fmla="*/ 298450 w 2019300"/>
                <a:gd name="connsiteY36" fmla="*/ 1060450 h 1574800"/>
                <a:gd name="connsiteX37" fmla="*/ 317500 w 2019300"/>
                <a:gd name="connsiteY37" fmla="*/ 1111250 h 1574800"/>
                <a:gd name="connsiteX38" fmla="*/ 368300 w 2019300"/>
                <a:gd name="connsiteY38" fmla="*/ 1098550 h 1574800"/>
                <a:gd name="connsiteX39" fmla="*/ 381000 w 2019300"/>
                <a:gd name="connsiteY39" fmla="*/ 1123950 h 1574800"/>
                <a:gd name="connsiteX40" fmla="*/ 387350 w 2019300"/>
                <a:gd name="connsiteY40" fmla="*/ 1092200 h 1574800"/>
                <a:gd name="connsiteX41" fmla="*/ 501650 w 2019300"/>
                <a:gd name="connsiteY41" fmla="*/ 1073150 h 1574800"/>
                <a:gd name="connsiteX42" fmla="*/ 533400 w 2019300"/>
                <a:gd name="connsiteY42" fmla="*/ 1073150 h 1574800"/>
                <a:gd name="connsiteX43" fmla="*/ 584200 w 2019300"/>
                <a:gd name="connsiteY43" fmla="*/ 1066800 h 1574800"/>
                <a:gd name="connsiteX44" fmla="*/ 590550 w 2019300"/>
                <a:gd name="connsiteY44" fmla="*/ 1054100 h 1574800"/>
                <a:gd name="connsiteX45" fmla="*/ 628650 w 2019300"/>
                <a:gd name="connsiteY45" fmla="*/ 1060450 h 1574800"/>
                <a:gd name="connsiteX46" fmla="*/ 654050 w 2019300"/>
                <a:gd name="connsiteY46" fmla="*/ 1079500 h 1574800"/>
                <a:gd name="connsiteX47" fmla="*/ 666750 w 2019300"/>
                <a:gd name="connsiteY47" fmla="*/ 1117600 h 1574800"/>
                <a:gd name="connsiteX48" fmla="*/ 660400 w 2019300"/>
                <a:gd name="connsiteY48" fmla="*/ 1143000 h 1574800"/>
                <a:gd name="connsiteX49" fmla="*/ 679450 w 2019300"/>
                <a:gd name="connsiteY49" fmla="*/ 1168400 h 1574800"/>
                <a:gd name="connsiteX50" fmla="*/ 685800 w 2019300"/>
                <a:gd name="connsiteY50" fmla="*/ 1181100 h 1574800"/>
                <a:gd name="connsiteX51" fmla="*/ 685800 w 2019300"/>
                <a:gd name="connsiteY51" fmla="*/ 1200150 h 1574800"/>
                <a:gd name="connsiteX52" fmla="*/ 679450 w 2019300"/>
                <a:gd name="connsiteY52" fmla="*/ 1219200 h 1574800"/>
                <a:gd name="connsiteX53" fmla="*/ 717550 w 2019300"/>
                <a:gd name="connsiteY53" fmla="*/ 1333500 h 1574800"/>
                <a:gd name="connsiteX54" fmla="*/ 762000 w 2019300"/>
                <a:gd name="connsiteY54" fmla="*/ 1327150 h 1574800"/>
                <a:gd name="connsiteX55" fmla="*/ 793750 w 2019300"/>
                <a:gd name="connsiteY55" fmla="*/ 1333500 h 1574800"/>
                <a:gd name="connsiteX56" fmla="*/ 787400 w 2019300"/>
                <a:gd name="connsiteY56" fmla="*/ 1371600 h 1574800"/>
                <a:gd name="connsiteX57" fmla="*/ 787400 w 2019300"/>
                <a:gd name="connsiteY57" fmla="*/ 1428750 h 1574800"/>
                <a:gd name="connsiteX58" fmla="*/ 762000 w 2019300"/>
                <a:gd name="connsiteY58" fmla="*/ 1492250 h 1574800"/>
                <a:gd name="connsiteX59" fmla="*/ 819150 w 2019300"/>
                <a:gd name="connsiteY59" fmla="*/ 1555750 h 1574800"/>
                <a:gd name="connsiteX60" fmla="*/ 819150 w 2019300"/>
                <a:gd name="connsiteY60" fmla="*/ 1574800 h 1574800"/>
                <a:gd name="connsiteX61" fmla="*/ 1625600 w 2019300"/>
                <a:gd name="connsiteY61" fmla="*/ 1574800 h 1574800"/>
                <a:gd name="connsiteX62" fmla="*/ 1625600 w 2019300"/>
                <a:gd name="connsiteY62" fmla="*/ 1511300 h 1574800"/>
                <a:gd name="connsiteX63" fmla="*/ 1651000 w 2019300"/>
                <a:gd name="connsiteY63" fmla="*/ 1485900 h 1574800"/>
                <a:gd name="connsiteX64" fmla="*/ 1682750 w 2019300"/>
                <a:gd name="connsiteY64" fmla="*/ 1479550 h 1574800"/>
                <a:gd name="connsiteX65" fmla="*/ 1778000 w 2019300"/>
                <a:gd name="connsiteY65" fmla="*/ 1447800 h 1574800"/>
                <a:gd name="connsiteX66" fmla="*/ 1778000 w 2019300"/>
                <a:gd name="connsiteY66" fmla="*/ 1397000 h 1574800"/>
                <a:gd name="connsiteX67" fmla="*/ 1771650 w 2019300"/>
                <a:gd name="connsiteY67" fmla="*/ 1377950 h 1574800"/>
                <a:gd name="connsiteX68" fmla="*/ 1771650 w 2019300"/>
                <a:gd name="connsiteY68" fmla="*/ 1308100 h 1574800"/>
                <a:gd name="connsiteX69" fmla="*/ 1803400 w 2019300"/>
                <a:gd name="connsiteY69" fmla="*/ 1289050 h 1574800"/>
                <a:gd name="connsiteX70" fmla="*/ 1828800 w 2019300"/>
                <a:gd name="connsiteY70" fmla="*/ 1212850 h 1574800"/>
                <a:gd name="connsiteX71" fmla="*/ 1860550 w 2019300"/>
                <a:gd name="connsiteY71" fmla="*/ 1193800 h 1574800"/>
                <a:gd name="connsiteX72" fmla="*/ 1917700 w 2019300"/>
                <a:gd name="connsiteY72" fmla="*/ 1111250 h 1574800"/>
                <a:gd name="connsiteX73" fmla="*/ 1917700 w 2019300"/>
                <a:gd name="connsiteY73" fmla="*/ 1079500 h 1574800"/>
                <a:gd name="connsiteX74" fmla="*/ 1936750 w 2019300"/>
                <a:gd name="connsiteY74" fmla="*/ 1041400 h 1574800"/>
                <a:gd name="connsiteX75" fmla="*/ 1955800 w 2019300"/>
                <a:gd name="connsiteY75" fmla="*/ 1009650 h 1574800"/>
                <a:gd name="connsiteX76" fmla="*/ 2000250 w 2019300"/>
                <a:gd name="connsiteY76" fmla="*/ 920750 h 1574800"/>
                <a:gd name="connsiteX77" fmla="*/ 2019300 w 2019300"/>
                <a:gd name="connsiteY77" fmla="*/ 914400 h 1574800"/>
                <a:gd name="connsiteX78" fmla="*/ 2012950 w 2019300"/>
                <a:gd name="connsiteY78" fmla="*/ 793750 h 1574800"/>
                <a:gd name="connsiteX79" fmla="*/ 2012950 w 2019300"/>
                <a:gd name="connsiteY79" fmla="*/ 742950 h 1574800"/>
                <a:gd name="connsiteX80" fmla="*/ 1911350 w 2019300"/>
                <a:gd name="connsiteY80" fmla="*/ 673100 h 1574800"/>
                <a:gd name="connsiteX81" fmla="*/ 1860550 w 2019300"/>
                <a:gd name="connsiteY81" fmla="*/ 577850 h 1574800"/>
                <a:gd name="connsiteX82" fmla="*/ 1962150 w 2019300"/>
                <a:gd name="connsiteY82" fmla="*/ 330200 h 1574800"/>
                <a:gd name="connsiteX83" fmla="*/ 1809750 w 2019300"/>
                <a:gd name="connsiteY83" fmla="*/ 215900 h 1574800"/>
                <a:gd name="connsiteX84" fmla="*/ 1752600 w 2019300"/>
                <a:gd name="connsiteY84" fmla="*/ 285750 h 1574800"/>
                <a:gd name="connsiteX85" fmla="*/ 1644650 w 2019300"/>
                <a:gd name="connsiteY85" fmla="*/ 158750 h 1574800"/>
                <a:gd name="connsiteX86" fmla="*/ 1581150 w 2019300"/>
                <a:gd name="connsiteY86" fmla="*/ 177800 h 1574800"/>
                <a:gd name="connsiteX87" fmla="*/ 1409700 w 2019300"/>
                <a:gd name="connsiteY87" fmla="*/ 76200 h 1574800"/>
                <a:gd name="connsiteX88" fmla="*/ 1358900 w 2019300"/>
                <a:gd name="connsiteY88" fmla="*/ 101600 h 1574800"/>
                <a:gd name="connsiteX89" fmla="*/ 1257300 w 2019300"/>
                <a:gd name="connsiteY89" fmla="*/ 63500 h 1574800"/>
                <a:gd name="connsiteX90" fmla="*/ 1250950 w 2019300"/>
                <a:gd name="connsiteY90" fmla="*/ 0 h 1574800"/>
                <a:gd name="connsiteX91" fmla="*/ 1193800 w 2019300"/>
                <a:gd name="connsiteY91" fmla="*/ 0 h 1574800"/>
                <a:gd name="connsiteX92" fmla="*/ 850900 w 2019300"/>
                <a:gd name="connsiteY92" fmla="*/ 14605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019300" h="1574800">
                  <a:moveTo>
                    <a:pt x="850900" y="146050"/>
                  </a:moveTo>
                  <a:cubicBezTo>
                    <a:pt x="798495" y="63700"/>
                    <a:pt x="806450" y="103798"/>
                    <a:pt x="806450" y="31750"/>
                  </a:cubicBezTo>
                  <a:lnTo>
                    <a:pt x="787400" y="146050"/>
                  </a:lnTo>
                  <a:lnTo>
                    <a:pt x="742950" y="133350"/>
                  </a:lnTo>
                  <a:lnTo>
                    <a:pt x="730250" y="203200"/>
                  </a:lnTo>
                  <a:lnTo>
                    <a:pt x="749300" y="279400"/>
                  </a:lnTo>
                  <a:lnTo>
                    <a:pt x="673100" y="317500"/>
                  </a:lnTo>
                  <a:lnTo>
                    <a:pt x="647700" y="393700"/>
                  </a:lnTo>
                  <a:lnTo>
                    <a:pt x="685800" y="482600"/>
                  </a:lnTo>
                  <a:cubicBezTo>
                    <a:pt x="620945" y="560426"/>
                    <a:pt x="622300" y="525737"/>
                    <a:pt x="622300" y="565150"/>
                  </a:cubicBezTo>
                  <a:lnTo>
                    <a:pt x="660400" y="609600"/>
                  </a:lnTo>
                  <a:lnTo>
                    <a:pt x="685800" y="641350"/>
                  </a:lnTo>
                  <a:lnTo>
                    <a:pt x="666750" y="679450"/>
                  </a:lnTo>
                  <a:lnTo>
                    <a:pt x="571500" y="762000"/>
                  </a:lnTo>
                  <a:lnTo>
                    <a:pt x="539750" y="768350"/>
                  </a:lnTo>
                  <a:lnTo>
                    <a:pt x="495300" y="755650"/>
                  </a:lnTo>
                  <a:lnTo>
                    <a:pt x="438150" y="755650"/>
                  </a:lnTo>
                  <a:lnTo>
                    <a:pt x="368300" y="755650"/>
                  </a:lnTo>
                  <a:lnTo>
                    <a:pt x="292100" y="781050"/>
                  </a:lnTo>
                  <a:lnTo>
                    <a:pt x="279400" y="806450"/>
                  </a:lnTo>
                  <a:lnTo>
                    <a:pt x="260350" y="781050"/>
                  </a:lnTo>
                  <a:lnTo>
                    <a:pt x="209550" y="806450"/>
                  </a:lnTo>
                  <a:lnTo>
                    <a:pt x="139700" y="806450"/>
                  </a:lnTo>
                  <a:lnTo>
                    <a:pt x="95250" y="850900"/>
                  </a:lnTo>
                  <a:lnTo>
                    <a:pt x="95250" y="876300"/>
                  </a:lnTo>
                  <a:lnTo>
                    <a:pt x="44450" y="908050"/>
                  </a:lnTo>
                  <a:lnTo>
                    <a:pt x="31750" y="939800"/>
                  </a:lnTo>
                  <a:lnTo>
                    <a:pt x="0" y="984250"/>
                  </a:lnTo>
                  <a:lnTo>
                    <a:pt x="0" y="1016000"/>
                  </a:lnTo>
                  <a:lnTo>
                    <a:pt x="0" y="1066800"/>
                  </a:lnTo>
                  <a:lnTo>
                    <a:pt x="69850" y="1022350"/>
                  </a:lnTo>
                  <a:lnTo>
                    <a:pt x="95250" y="1016000"/>
                  </a:lnTo>
                  <a:lnTo>
                    <a:pt x="152400" y="1028700"/>
                  </a:lnTo>
                  <a:lnTo>
                    <a:pt x="190500" y="1054100"/>
                  </a:lnTo>
                  <a:lnTo>
                    <a:pt x="241300" y="1035050"/>
                  </a:lnTo>
                  <a:lnTo>
                    <a:pt x="292100" y="1047750"/>
                  </a:lnTo>
                  <a:lnTo>
                    <a:pt x="298450" y="1060450"/>
                  </a:lnTo>
                  <a:lnTo>
                    <a:pt x="317500" y="1111250"/>
                  </a:lnTo>
                  <a:lnTo>
                    <a:pt x="368300" y="1098550"/>
                  </a:lnTo>
                  <a:lnTo>
                    <a:pt x="381000" y="1123950"/>
                  </a:lnTo>
                  <a:lnTo>
                    <a:pt x="387350" y="1092200"/>
                  </a:lnTo>
                  <a:lnTo>
                    <a:pt x="501650" y="1073150"/>
                  </a:lnTo>
                  <a:lnTo>
                    <a:pt x="533400" y="1073150"/>
                  </a:lnTo>
                  <a:lnTo>
                    <a:pt x="584200" y="1066800"/>
                  </a:lnTo>
                  <a:lnTo>
                    <a:pt x="590550" y="1054100"/>
                  </a:lnTo>
                  <a:lnTo>
                    <a:pt x="628650" y="1060450"/>
                  </a:lnTo>
                  <a:lnTo>
                    <a:pt x="654050" y="1079500"/>
                  </a:lnTo>
                  <a:lnTo>
                    <a:pt x="666750" y="1117600"/>
                  </a:lnTo>
                  <a:lnTo>
                    <a:pt x="660400" y="1143000"/>
                  </a:lnTo>
                  <a:lnTo>
                    <a:pt x="679450" y="1168400"/>
                  </a:lnTo>
                  <a:lnTo>
                    <a:pt x="685800" y="1181100"/>
                  </a:lnTo>
                  <a:lnTo>
                    <a:pt x="685800" y="1200150"/>
                  </a:lnTo>
                  <a:lnTo>
                    <a:pt x="679450" y="1219200"/>
                  </a:lnTo>
                  <a:lnTo>
                    <a:pt x="717550" y="1333500"/>
                  </a:lnTo>
                  <a:lnTo>
                    <a:pt x="762000" y="1327150"/>
                  </a:lnTo>
                  <a:lnTo>
                    <a:pt x="793750" y="1333500"/>
                  </a:lnTo>
                  <a:lnTo>
                    <a:pt x="787400" y="1371600"/>
                  </a:lnTo>
                  <a:lnTo>
                    <a:pt x="787400" y="1428750"/>
                  </a:lnTo>
                  <a:lnTo>
                    <a:pt x="762000" y="1492250"/>
                  </a:lnTo>
                  <a:lnTo>
                    <a:pt x="819150" y="1555750"/>
                  </a:lnTo>
                  <a:lnTo>
                    <a:pt x="819150" y="1574800"/>
                  </a:lnTo>
                  <a:lnTo>
                    <a:pt x="1625600" y="1574800"/>
                  </a:lnTo>
                  <a:lnTo>
                    <a:pt x="1625600" y="1511300"/>
                  </a:lnTo>
                  <a:lnTo>
                    <a:pt x="1651000" y="1485900"/>
                  </a:lnTo>
                  <a:lnTo>
                    <a:pt x="1682750" y="1479550"/>
                  </a:lnTo>
                  <a:lnTo>
                    <a:pt x="1778000" y="1447800"/>
                  </a:lnTo>
                  <a:lnTo>
                    <a:pt x="1778000" y="1397000"/>
                  </a:lnTo>
                  <a:lnTo>
                    <a:pt x="1771650" y="1377950"/>
                  </a:lnTo>
                  <a:lnTo>
                    <a:pt x="1771650" y="1308100"/>
                  </a:lnTo>
                  <a:lnTo>
                    <a:pt x="1803400" y="1289050"/>
                  </a:lnTo>
                  <a:lnTo>
                    <a:pt x="1828800" y="1212850"/>
                  </a:lnTo>
                  <a:lnTo>
                    <a:pt x="1860550" y="1193800"/>
                  </a:lnTo>
                  <a:lnTo>
                    <a:pt x="1917700" y="1111250"/>
                  </a:lnTo>
                  <a:lnTo>
                    <a:pt x="1917700" y="1079500"/>
                  </a:lnTo>
                  <a:lnTo>
                    <a:pt x="1936750" y="1041400"/>
                  </a:lnTo>
                  <a:lnTo>
                    <a:pt x="1955800" y="1009650"/>
                  </a:lnTo>
                  <a:cubicBezTo>
                    <a:pt x="2006748" y="944146"/>
                    <a:pt x="2000250" y="976634"/>
                    <a:pt x="2000250" y="920750"/>
                  </a:cubicBezTo>
                  <a:lnTo>
                    <a:pt x="2019300" y="914400"/>
                  </a:lnTo>
                  <a:lnTo>
                    <a:pt x="2012950" y="793750"/>
                  </a:lnTo>
                  <a:lnTo>
                    <a:pt x="2012950" y="742950"/>
                  </a:lnTo>
                  <a:lnTo>
                    <a:pt x="1911350" y="673100"/>
                  </a:lnTo>
                  <a:lnTo>
                    <a:pt x="1860550" y="577850"/>
                  </a:lnTo>
                  <a:lnTo>
                    <a:pt x="1962150" y="330200"/>
                  </a:lnTo>
                  <a:cubicBezTo>
                    <a:pt x="1802437" y="237034"/>
                    <a:pt x="1809750" y="300111"/>
                    <a:pt x="1809750" y="215900"/>
                  </a:cubicBezTo>
                  <a:cubicBezTo>
                    <a:pt x="1751330" y="293793"/>
                    <a:pt x="1752600" y="323850"/>
                    <a:pt x="1752600" y="285750"/>
                  </a:cubicBezTo>
                  <a:lnTo>
                    <a:pt x="1644650" y="158750"/>
                  </a:lnTo>
                  <a:lnTo>
                    <a:pt x="1581150" y="177800"/>
                  </a:lnTo>
                  <a:lnTo>
                    <a:pt x="1409700" y="76200"/>
                  </a:lnTo>
                  <a:lnTo>
                    <a:pt x="1358900" y="101600"/>
                  </a:lnTo>
                  <a:lnTo>
                    <a:pt x="1257300" y="63500"/>
                  </a:lnTo>
                  <a:lnTo>
                    <a:pt x="1250950" y="0"/>
                  </a:lnTo>
                  <a:lnTo>
                    <a:pt x="1193800" y="0"/>
                  </a:lnTo>
                  <a:lnTo>
                    <a:pt x="850900" y="146050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CaixaDeTexto 46"/>
            <p:cNvSpPr txBox="1"/>
            <p:nvPr/>
          </p:nvSpPr>
          <p:spPr>
            <a:xfrm>
              <a:off x="2890824" y="5957848"/>
              <a:ext cx="14906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 smtClean="0">
                  <a:solidFill>
                    <a:srgbClr val="FF0000"/>
                  </a:solidFill>
                </a:rPr>
                <a:t>Vitória</a:t>
              </a:r>
              <a:endParaRPr lang="pt-BR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48" name="Triângulo isósceles 47"/>
            <p:cNvSpPr/>
            <p:nvPr/>
          </p:nvSpPr>
          <p:spPr>
            <a:xfrm>
              <a:off x="2681965" y="5857892"/>
              <a:ext cx="270763" cy="213719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238612" y="5715016"/>
              <a:ext cx="334435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9" name="Retângulo 48"/>
            <p:cNvSpPr/>
            <p:nvPr/>
          </p:nvSpPr>
          <p:spPr>
            <a:xfrm>
              <a:off x="2881290" y="5643578"/>
              <a:ext cx="13724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sz="1800" b="1" dirty="0">
                  <a:solidFill>
                    <a:prstClr val="black"/>
                  </a:solidFill>
                </a:rPr>
                <a:t>Com </a:t>
              </a:r>
              <a:r>
                <a:rPr lang="pt-BR" sz="1800" b="1" dirty="0" smtClean="0">
                  <a:solidFill>
                    <a:prstClr val="black"/>
                  </a:solidFill>
                </a:rPr>
                <a:t>1º </a:t>
              </a:r>
              <a:r>
                <a:rPr lang="pt-BR" sz="1800" b="1" dirty="0">
                  <a:solidFill>
                    <a:prstClr val="black"/>
                  </a:solidFill>
                </a:rPr>
                <a:t>DN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51127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8476</TotalTime>
  <Words>1382</Words>
  <Application>Microsoft Office PowerPoint</Application>
  <PresentationFormat>Personalizar</PresentationFormat>
  <Paragraphs>428</Paragraphs>
  <Slides>46</Slides>
  <Notes>33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46</vt:i4>
      </vt:variant>
    </vt:vector>
  </HeadingPairs>
  <TitlesOfParts>
    <vt:vector size="48" baseType="lpstr">
      <vt:lpstr>Tema do Office</vt:lpstr>
      <vt:lpstr>7_Tema do Office</vt:lpstr>
      <vt:lpstr>Slide 1</vt:lpstr>
      <vt:lpstr>Slide 2</vt:lpstr>
      <vt:lpstr>Características Principais</vt:lpstr>
      <vt:lpstr>Difusão da Poluição</vt:lpstr>
      <vt:lpstr>Difusão da Poluição</vt:lpstr>
      <vt:lpstr>Slide 6</vt:lpstr>
      <vt:lpstr>Slide 7</vt:lpstr>
      <vt:lpstr>Possibilidades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Amazônia Azul em números</vt:lpstr>
      <vt:lpstr>Amazônia Azul em números</vt:lpstr>
      <vt:lpstr>Amazônia Azul em números</vt:lpstr>
      <vt:lpstr>Principais Ações</vt:lpstr>
      <vt:lpstr>Principais Ações</vt:lpstr>
      <vt:lpstr>Principais Ações</vt:lpstr>
      <vt:lpstr>Slide 37</vt:lpstr>
      <vt:lpstr>Principais Ações</vt:lpstr>
      <vt:lpstr>Principais Ações</vt:lpstr>
      <vt:lpstr>Principais Ações</vt:lpstr>
      <vt:lpstr>Principais Ações</vt:lpstr>
      <vt:lpstr>Principais Ações</vt:lpstr>
      <vt:lpstr>Principais Ações</vt:lpstr>
      <vt:lpstr>Slide 44</vt:lpstr>
      <vt:lpstr>Slide 45</vt:lpstr>
      <vt:lpstr>Slide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Organização</dc:creator>
  <cp:lastModifiedBy>con02</cp:lastModifiedBy>
  <cp:revision>722</cp:revision>
  <cp:lastPrinted>2019-11-04T10:09:46Z</cp:lastPrinted>
  <dcterms:created xsi:type="dcterms:W3CDTF">2019-10-05T16:43:39Z</dcterms:created>
  <dcterms:modified xsi:type="dcterms:W3CDTF">2019-12-05T12:42:36Z</dcterms:modified>
</cp:coreProperties>
</file>