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9"/>
  </p:notesMasterIdLst>
  <p:handoutMasterIdLst>
    <p:handoutMasterId r:id="rId10"/>
  </p:handoutMasterIdLst>
  <p:sldIdLst>
    <p:sldId id="1331" r:id="rId2"/>
    <p:sldId id="1391" r:id="rId3"/>
    <p:sldId id="1416" r:id="rId4"/>
    <p:sldId id="1401" r:id="rId5"/>
    <p:sldId id="1402" r:id="rId6"/>
    <p:sldId id="1403" r:id="rId7"/>
    <p:sldId id="1329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067"/>
    <a:srgbClr val="1F3568"/>
    <a:srgbClr val="1C202B"/>
    <a:srgbClr val="042644"/>
    <a:srgbClr val="BE7F02"/>
    <a:srgbClr val="C0C0C0"/>
    <a:srgbClr val="7F8DA6"/>
    <a:srgbClr val="B9B10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1" autoAdjust="0"/>
    <p:restoredTop sz="96388" autoAdjust="0"/>
  </p:normalViewPr>
  <p:slideViewPr>
    <p:cSldViewPr>
      <p:cViewPr varScale="1">
        <p:scale>
          <a:sx n="114" d="100"/>
          <a:sy n="114" d="100"/>
        </p:scale>
        <p:origin x="558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529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3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C97E3-7B84-1B48-9C1B-1F8F4E4F785B}" type="datetimeFigureOut">
              <a:rPr lang="en-US" smtClean="0"/>
              <a:pPr/>
              <a:t>6/10/2025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1E99A-C69C-0A47-B75B-5E5610747EE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3112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230B3-CEE9-0F4E-9ED7-3E84027B41BF}" type="datetimeFigureOut">
              <a:rPr lang="en-US" smtClean="0"/>
              <a:pPr/>
              <a:t>6/10/2025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4C2FB-9732-AE42-8048-2FB8C862DC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9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A903F2-E463-4539-9E52-D642D9D82D8B}" type="slidenum">
              <a:rPr kumimoji="0" lang="en-US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pt-B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935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249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29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11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47D5F9D3-3319-8A54-FAB6-C0A6657C40A5}"/>
              </a:ext>
            </a:extLst>
          </p:cNvPr>
          <p:cNvSpPr/>
          <p:nvPr/>
        </p:nvSpPr>
        <p:spPr>
          <a:xfrm>
            <a:off x="1181683" y="150312"/>
            <a:ext cx="7710388" cy="34289"/>
          </a:xfrm>
          <a:prstGeom prst="rect">
            <a:avLst/>
          </a:prstGeom>
          <a:solidFill>
            <a:srgbClr val="213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33A61CF-4B7C-718A-F196-36ADB497202A}"/>
              </a:ext>
            </a:extLst>
          </p:cNvPr>
          <p:cNvSpPr/>
          <p:nvPr/>
        </p:nvSpPr>
        <p:spPr>
          <a:xfrm rot="5400000" flipV="1">
            <a:off x="-1852671" y="2825883"/>
            <a:ext cx="4140619" cy="34289"/>
          </a:xfrm>
          <a:prstGeom prst="rect">
            <a:avLst/>
          </a:prstGeom>
          <a:solidFill>
            <a:srgbClr val="213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EC35BA4-D186-FB13-9148-8711D4E6D81F}"/>
              </a:ext>
            </a:extLst>
          </p:cNvPr>
          <p:cNvSpPr/>
          <p:nvPr/>
        </p:nvSpPr>
        <p:spPr>
          <a:xfrm rot="10800000">
            <a:off x="217639" y="4879047"/>
            <a:ext cx="5080870" cy="34289"/>
          </a:xfrm>
          <a:prstGeom prst="rect">
            <a:avLst/>
          </a:prstGeom>
          <a:solidFill>
            <a:srgbClr val="213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CEB4A13-8628-DA9B-6AEF-1B327DAFE759}"/>
              </a:ext>
            </a:extLst>
          </p:cNvPr>
          <p:cNvSpPr/>
          <p:nvPr/>
        </p:nvSpPr>
        <p:spPr>
          <a:xfrm rot="5400000" flipV="1">
            <a:off x="6821763" y="2203477"/>
            <a:ext cx="4140619" cy="34289"/>
          </a:xfrm>
          <a:prstGeom prst="rect">
            <a:avLst/>
          </a:prstGeom>
          <a:solidFill>
            <a:srgbClr val="2130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713CB38-D857-1057-951E-CA499892AA5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07677"/>
            <a:ext cx="3819166" cy="993012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4225911A-EAE4-78A4-4D6B-61711B25ED13}"/>
              </a:ext>
            </a:extLst>
          </p:cNvPr>
          <p:cNvSpPr/>
          <p:nvPr userDrawn="1"/>
        </p:nvSpPr>
        <p:spPr>
          <a:xfrm>
            <a:off x="6372200" y="4887009"/>
            <a:ext cx="288032" cy="6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D09804D-2E0B-C949-1EFD-197C12AEFDB5}"/>
              </a:ext>
            </a:extLst>
          </p:cNvPr>
          <p:cNvSpPr/>
          <p:nvPr userDrawn="1"/>
        </p:nvSpPr>
        <p:spPr>
          <a:xfrm>
            <a:off x="6195268" y="4887033"/>
            <a:ext cx="288032" cy="6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14" name="Imagem 13" descr="Logotipo, nome da empresa&#10;&#10;Descrição gerada automaticamente">
            <a:extLst>
              <a:ext uri="{FF2B5EF4-FFF2-40B4-BE49-F238E27FC236}">
                <a16:creationId xmlns:a16="http://schemas.microsoft.com/office/drawing/2014/main" id="{E90B7517-7BCB-85EC-C98D-4EA6DC4FE65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0" y="-20538"/>
            <a:ext cx="1072419" cy="75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4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-45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3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3050" indent="-13716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188"/>
        </a:spcBef>
        <a:spcAft>
          <a:spcPts val="188"/>
        </a:spcAft>
        <a:buClr>
          <a:schemeClr val="accent1"/>
        </a:buClr>
        <a:buFont typeface="Wingdings 2" pitchFamily="18" charset="2"/>
        <a:buChar char=""/>
        <a:defRPr sz="105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tiff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tografia com câmara da constelação Ursa Maior">
            <a:extLst>
              <a:ext uri="{FF2B5EF4-FFF2-40B4-BE49-F238E27FC236}">
                <a16:creationId xmlns:a16="http://schemas.microsoft.com/office/drawing/2014/main" id="{ABA8BD56-CD41-2B4E-AE86-1653731E9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547;p85">
            <a:extLst>
              <a:ext uri="{FF2B5EF4-FFF2-40B4-BE49-F238E27FC236}">
                <a16:creationId xmlns:a16="http://schemas.microsoft.com/office/drawing/2014/main" id="{80C4F1D8-18A9-F441-AC8F-A4CD0ACC703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491" t="1" r="37313" b="7095"/>
          <a:stretch/>
        </p:blipFill>
        <p:spPr>
          <a:xfrm>
            <a:off x="6566698" y="4198231"/>
            <a:ext cx="2444954" cy="94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 descr="Uma imagem contendo no interior, cozinha, homem, mesa&#10;&#10;Descrição gerada automaticamente">
            <a:extLst>
              <a:ext uri="{FF2B5EF4-FFF2-40B4-BE49-F238E27FC236}">
                <a16:creationId xmlns:a16="http://schemas.microsoft.com/office/drawing/2014/main" id="{52EBDC8C-E2E9-4014-9F82-92B051B19C3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5858" r="5408"/>
          <a:stretch/>
        </p:blipFill>
        <p:spPr>
          <a:xfrm>
            <a:off x="146788" y="14439"/>
            <a:ext cx="2444956" cy="2563318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BB65819-FECB-48D5-AC2F-E3E8CC1929F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5400000">
            <a:off x="11775" y="2614069"/>
            <a:ext cx="2613910" cy="2444954"/>
          </a:xfrm>
          <a:prstGeom prst="rect">
            <a:avLst/>
          </a:prstGeom>
        </p:spPr>
      </p:pic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id="{97201838-A206-ED4A-AA4F-F2BAC1EF0F41}"/>
              </a:ext>
            </a:extLst>
          </p:cNvPr>
          <p:cNvSpPr/>
          <p:nvPr/>
        </p:nvSpPr>
        <p:spPr>
          <a:xfrm>
            <a:off x="6566698" y="3511326"/>
            <a:ext cx="2444954" cy="925492"/>
          </a:xfrm>
          <a:prstGeom prst="roundRect">
            <a:avLst>
              <a:gd name="adj" fmla="val 10000"/>
            </a:avLst>
          </a:prstGeom>
          <a:blipFill rotWithShape="1">
            <a:blip r:embed="rId7"/>
            <a:srcRect/>
            <a:stretch>
              <a:fillRect l="-788" t="-38000" b="-38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defTabSz="342900">
              <a:defRPr/>
            </a:pPr>
            <a:endParaRPr lang="pt-BR" sz="1350" dirty="0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latin typeface="Humnst777 BT"/>
            </a:endParaRPr>
          </a:p>
        </p:txBody>
      </p:sp>
      <p:pic>
        <p:nvPicPr>
          <p:cNvPr id="11" name="Google Shape;545;p85">
            <a:extLst>
              <a:ext uri="{FF2B5EF4-FFF2-40B4-BE49-F238E27FC236}">
                <a16:creationId xmlns:a16="http://schemas.microsoft.com/office/drawing/2014/main" id="{EAE6DD0E-1203-BB4D-8CC1-305DEF189CD0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 l="1191" t="3553" r="38302"/>
          <a:stretch/>
        </p:blipFill>
        <p:spPr>
          <a:xfrm>
            <a:off x="7803337" y="7219"/>
            <a:ext cx="1208314" cy="101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549;p85">
            <a:extLst>
              <a:ext uri="{FF2B5EF4-FFF2-40B4-BE49-F238E27FC236}">
                <a16:creationId xmlns:a16="http://schemas.microsoft.com/office/drawing/2014/main" id="{20CD3B71-1D91-2C47-B183-935271EFCE05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4217" t="23200" r="35371"/>
          <a:stretch/>
        </p:blipFill>
        <p:spPr>
          <a:xfrm>
            <a:off x="6554642" y="7220"/>
            <a:ext cx="1208315" cy="101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544;p85">
            <a:extLst>
              <a:ext uri="{FF2B5EF4-FFF2-40B4-BE49-F238E27FC236}">
                <a16:creationId xmlns:a16="http://schemas.microsoft.com/office/drawing/2014/main" id="{6772C1C7-4FA4-4A48-82A7-CEFA72F6849D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l="2196" t="6072" r="44164" b="5061"/>
          <a:stretch/>
        </p:blipFill>
        <p:spPr>
          <a:xfrm>
            <a:off x="6571222" y="970168"/>
            <a:ext cx="1232114" cy="101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546;p85">
            <a:extLst>
              <a:ext uri="{FF2B5EF4-FFF2-40B4-BE49-F238E27FC236}">
                <a16:creationId xmlns:a16="http://schemas.microsoft.com/office/drawing/2014/main" id="{1CE03A8F-57DE-AA42-A215-F2760DFD045D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5607" t="2929" r="40791" b="6819"/>
          <a:stretch/>
        </p:blipFill>
        <p:spPr>
          <a:xfrm>
            <a:off x="7803337" y="970168"/>
            <a:ext cx="1208313" cy="10121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tângulo Arredondado 4">
            <a:extLst>
              <a:ext uri="{FF2B5EF4-FFF2-40B4-BE49-F238E27FC236}">
                <a16:creationId xmlns:a16="http://schemas.microsoft.com/office/drawing/2014/main" id="{717BB790-81DD-A046-A2C4-16EFDA54E1DF}"/>
              </a:ext>
            </a:extLst>
          </p:cNvPr>
          <p:cNvSpPr/>
          <p:nvPr/>
        </p:nvSpPr>
        <p:spPr>
          <a:xfrm>
            <a:off x="6571223" y="2696232"/>
            <a:ext cx="2440428" cy="925493"/>
          </a:xfrm>
          <a:prstGeom prst="roundRect">
            <a:avLst>
              <a:gd name="adj" fmla="val 10000"/>
            </a:avLst>
          </a:prstGeom>
          <a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1000" b="-31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id="{417E9E55-D336-474C-B67C-D28B0754C912}"/>
              </a:ext>
            </a:extLst>
          </p:cNvPr>
          <p:cNvSpPr/>
          <p:nvPr/>
        </p:nvSpPr>
        <p:spPr>
          <a:xfrm>
            <a:off x="6571223" y="1982327"/>
            <a:ext cx="2440428" cy="925493"/>
          </a:xfrm>
          <a:prstGeom prst="roundRect">
            <a:avLst>
              <a:gd name="adj" fmla="val 10000"/>
            </a:avLst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3000" b="-23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Picture 2" descr="Foguete comercial sul-coreano deve ser lançado da Base de Alcântara nesta  segunda-feira - Estadã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37458" y="1659587"/>
            <a:ext cx="3842709" cy="3028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 descr="Texto&#10;&#10;Descrição gerada automaticamente">
            <a:extLst>
              <a:ext uri="{FF2B5EF4-FFF2-40B4-BE49-F238E27FC236}">
                <a16:creationId xmlns:a16="http://schemas.microsoft.com/office/drawing/2014/main" id="{B09AC4FD-0F33-CC3A-850C-A10B433C374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289604"/>
            <a:ext cx="3505200" cy="911378"/>
          </a:xfrm>
          <a:prstGeom prst="rect">
            <a:avLst/>
          </a:prstGeom>
        </p:spPr>
      </p:pic>
      <p:pic>
        <p:nvPicPr>
          <p:cNvPr id="18" name="Imagem 17" descr="Logotipo, nome da empresa&#10;&#10;Descrição gerada automaticamente">
            <a:extLst>
              <a:ext uri="{FF2B5EF4-FFF2-40B4-BE49-F238E27FC236}">
                <a16:creationId xmlns:a16="http://schemas.microsoft.com/office/drawing/2014/main" id="{4ADD60CB-9DDF-DE06-FDDA-0364CFB18DF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-123894"/>
            <a:ext cx="2010416" cy="1417258"/>
          </a:xfrm>
          <a:prstGeom prst="rect">
            <a:avLst/>
          </a:prstGeom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0" y="202878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457200">
              <a:spcBef>
                <a:spcPct val="50000"/>
              </a:spcBef>
              <a:defRPr/>
            </a:pPr>
            <a:r>
              <a:rPr lang="pt-BR" sz="48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+mj-lt"/>
              </a:rPr>
              <a:t>Programa Espacial Brasileiro</a:t>
            </a:r>
          </a:p>
        </p:txBody>
      </p:sp>
    </p:spTree>
    <p:extLst>
      <p:ext uri="{BB962C8B-B14F-4D97-AF65-F5344CB8AC3E}">
        <p14:creationId xmlns:p14="http://schemas.microsoft.com/office/powerpoint/2010/main" val="2190914883"/>
      </p:ext>
    </p:extLst>
  </p:cSld>
  <p:clrMapOvr>
    <a:masterClrMapping/>
  </p:clrMapOvr>
  <p:transition spd="med"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226E510-3A13-81A8-4A50-58477C673173}"/>
              </a:ext>
            </a:extLst>
          </p:cNvPr>
          <p:cNvSpPr txBox="1"/>
          <p:nvPr/>
        </p:nvSpPr>
        <p:spPr>
          <a:xfrm>
            <a:off x="251520" y="445656"/>
            <a:ext cx="864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213067"/>
                </a:solidFill>
                <a:ea typeface="Verdana" panose="020B0604030504040204" pitchFamily="34" charset="0"/>
              </a:rPr>
              <a:t>Por que um programa espacial ?</a:t>
            </a:r>
          </a:p>
        </p:txBody>
      </p:sp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08C4B2A2-3E5F-C725-F22E-586A9AEEBF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23" y="178996"/>
            <a:ext cx="1782089" cy="968261"/>
          </a:xfrm>
          <a:prstGeom prst="rect">
            <a:avLst/>
          </a:prstGeom>
        </p:spPr>
      </p:pic>
      <p:pic>
        <p:nvPicPr>
          <p:cNvPr id="3074" name="Picture 2" descr="https://www.minasgerais.com.br/imagens/atracoes/1509212855BcnVULnIy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47257"/>
            <a:ext cx="1559942" cy="123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Bandeira do Brasil Dupla Face Tamanho G Costuras Reforçad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266" y="2239831"/>
            <a:ext cx="1431431" cy="119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 tela pintada pelo francês Eugéne Delacroix evidencia a vitória burguesa  da Revolução de 1830 contra o - brainly.com.b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630" y="1203598"/>
            <a:ext cx="1691217" cy="133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FACEPE lança edital em parceria com a CAPES para Estímulo à Cooperação  Internacional dos PPGs de Pernambuco | FACEP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40" y="2654470"/>
            <a:ext cx="1824137" cy="149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media.licdn.com/dms/image/v2/D4D12AQG24XnGI3nERA/article-cover_image-shrink_600_2000/article-cover_image-shrink_600_2000/0/1687157194543?e=2147483647&amp;v=beta&amp;t=ULzgjrSmX-C2F5uDdFLek2ch2EfPiAeDEDmQ8P9Cfe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12" y="3312618"/>
            <a:ext cx="1825528" cy="121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futurobrasilia.com.br/wp-content/uploads/2024/09/tecnologiainovaca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334" y="3342481"/>
            <a:ext cx="1734480" cy="11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gtagenda2030.org.br/wp-content/uploads/2019/10/objetivos_port.png?w=10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97" y="3367255"/>
            <a:ext cx="2032964" cy="128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Mão com tesoura cortando cordas segurando fantoche Independência libertação  da escravidão controle abuso cessação recuperação bem sucedida do conceito  de vício em fundo preto | Foto Premiu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240" y="1020199"/>
            <a:ext cx="1332508" cy="104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Força Nacional de Segurança: investimento cai, mas operações aumentam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79" y="1750135"/>
            <a:ext cx="1935168" cy="1087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64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Pessoas em mesa de restaurante&#10;&#10;Descrição gerada automaticamente">
            <a:extLst>
              <a:ext uri="{FF2B5EF4-FFF2-40B4-BE49-F238E27FC236}">
                <a16:creationId xmlns:a16="http://schemas.microsoft.com/office/drawing/2014/main" id="{BB378F6E-D8FF-AB83-39AF-59D9E4E91E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66255"/>
            <a:ext cx="2166047" cy="2166047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51520" y="1275606"/>
            <a:ext cx="55446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Promover a capacidade do País para utilizar os recursos e as técnicas espaciais na solução de problemas nacionais e em benefício da sociedade brasileira.</a:t>
            </a:r>
          </a:p>
        </p:txBody>
      </p:sp>
      <p:pic>
        <p:nvPicPr>
          <p:cNvPr id="5" name="Imagem 4" descr="Avião em pista de corrida&#10;&#10;Descrição gerada automaticamente com confiança baixa">
            <a:extLst>
              <a:ext uri="{FF2B5EF4-FFF2-40B4-BE49-F238E27FC236}">
                <a16:creationId xmlns:a16="http://schemas.microsoft.com/office/drawing/2014/main" id="{AD79D305-D625-F8AB-EB75-3E0288FEE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236777"/>
            <a:ext cx="2907710" cy="208291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6226E510-3A13-81A8-4A50-58477C673173}"/>
              </a:ext>
            </a:extLst>
          </p:cNvPr>
          <p:cNvSpPr txBox="1"/>
          <p:nvPr/>
        </p:nvSpPr>
        <p:spPr>
          <a:xfrm>
            <a:off x="251520" y="445656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213067"/>
                </a:solidFill>
                <a:ea typeface="Verdana" panose="020B0604030504040204" pitchFamily="34" charset="0"/>
              </a:rPr>
              <a:t>PNDAE</a:t>
            </a:r>
          </a:p>
        </p:txBody>
      </p:sp>
      <p:pic>
        <p:nvPicPr>
          <p:cNvPr id="8" name="Imagem 7" descr="Logotipo&#10;&#10;O conteúdo gerado por IA pode estar incorreto.">
            <a:extLst>
              <a:ext uri="{FF2B5EF4-FFF2-40B4-BE49-F238E27FC236}">
                <a16:creationId xmlns:a16="http://schemas.microsoft.com/office/drawing/2014/main" id="{08C4B2A2-3E5F-C725-F22E-586A9AEEBF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23" y="178996"/>
            <a:ext cx="1782089" cy="96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08C4B2A2-3E5F-C725-F22E-586A9AEEBF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23" y="178996"/>
            <a:ext cx="1782089" cy="96826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83518"/>
            <a:ext cx="6551271" cy="37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7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226E510-3A13-81A8-4A50-58477C673173}"/>
              </a:ext>
            </a:extLst>
          </p:cNvPr>
          <p:cNvSpPr txBox="1"/>
          <p:nvPr/>
        </p:nvSpPr>
        <p:spPr>
          <a:xfrm>
            <a:off x="251520" y="445656"/>
            <a:ext cx="8640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rgbClr val="213067"/>
                </a:solidFill>
                <a:ea typeface="Verdana" panose="020B0604030504040204" pitchFamily="34" charset="0"/>
              </a:rPr>
              <a:t>O que está acontecendo agora ?</a:t>
            </a:r>
          </a:p>
        </p:txBody>
      </p:sp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08C4B2A2-3E5F-C725-F22E-586A9AEEBF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23" y="178996"/>
            <a:ext cx="1782089" cy="968261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544043"/>
            <a:ext cx="1957949" cy="109971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6296" y="1931185"/>
            <a:ext cx="1590814" cy="2634139"/>
          </a:xfrm>
          <a:prstGeom prst="rect">
            <a:avLst/>
          </a:prstGeom>
        </p:spPr>
      </p:pic>
      <p:pic>
        <p:nvPicPr>
          <p:cNvPr id="1026" name="Picture 2" descr="https://db-satnogs.freetls.fastly.net/media/satellites/FENGYUN-3A_AVnpzk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094199"/>
            <a:ext cx="2447671" cy="183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m analisada visualmen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201" y="1131590"/>
            <a:ext cx="1822696" cy="181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ensageirosideral.blogfolha.uol.com.br/files/2021/03/satelite-amazonia-1_si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53" y="2906228"/>
            <a:ext cx="2132839" cy="142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cnnbrasil.com.br/wp-content/uploads/sites/12/2024/11/Imagem-mostra-foguete-sendo-lancado-.png?w=1200&amp;h=900&amp;crop=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600" y="2859336"/>
            <a:ext cx="2002632" cy="1501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4795" y="3651870"/>
            <a:ext cx="2437204" cy="1370927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46552" y="2643758"/>
            <a:ext cx="2038889" cy="124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36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Logotipo&#10;&#10;O conteúdo gerado por IA pode estar incorreto.">
            <a:extLst>
              <a:ext uri="{FF2B5EF4-FFF2-40B4-BE49-F238E27FC236}">
                <a16:creationId xmlns:a16="http://schemas.microsoft.com/office/drawing/2014/main" id="{08C4B2A2-3E5F-C725-F22E-586A9AEEBF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23" y="178996"/>
            <a:ext cx="1782089" cy="968261"/>
          </a:xfrm>
          <a:prstGeom prst="rect">
            <a:avLst/>
          </a:prstGeom>
        </p:spPr>
      </p:pic>
      <p:pic>
        <p:nvPicPr>
          <p:cNvPr id="3074" name="Picture 2" descr="https://www.gov.br/mcti/pt-br/acompanhe-o-mcti/noticias/2022/10/publicado-decreto-que-institui-o-conselho-nacional-do-espaco/screenshot-2022-10-06-at-17-22-56-decreto-no-11-224-de-5-de-outubro-de-2022-dou-imprensa-nacio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1510"/>
            <a:ext cx="4227816" cy="26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720" y="3275792"/>
            <a:ext cx="2876550" cy="1590675"/>
          </a:xfrm>
          <a:prstGeom prst="rect">
            <a:avLst/>
          </a:prstGeom>
        </p:spPr>
      </p:pic>
      <p:pic>
        <p:nvPicPr>
          <p:cNvPr id="3082" name="Picture 10" descr="https://www.gov.br/aeb/pt-br/programa-espacial-brasileiro/politica-organizacoes-programa-e-projetos/imagens-e-conteudos/sinda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7494"/>
            <a:ext cx="2834881" cy="218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336" y="2787774"/>
            <a:ext cx="4321299" cy="1283356"/>
          </a:xfrm>
          <a:prstGeom prst="rect">
            <a:avLst/>
          </a:prstGeom>
        </p:spPr>
      </p:pic>
      <p:pic>
        <p:nvPicPr>
          <p:cNvPr id="3088" name="Picture 16" descr="https://www.defesanet.com.br/wp-content/uploads/2023/09/20230912-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551" y="1371500"/>
            <a:ext cx="2303084" cy="126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s://observatorio.aeb.gov.br/publicacoes-e-noticias/publicacoes/programa-nacional-de-atividades-espaciais-pnae/ce221b1a-09c5-4124-b499-ba914ee740f6.png/@@images/d4b8c0b1-f418-45b2-8d8c-7e6d06782f4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86" y="2249579"/>
            <a:ext cx="1602819" cy="226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86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16D7C5C-F54E-9429-874E-62925D2A1101}"/>
              </a:ext>
            </a:extLst>
          </p:cNvPr>
          <p:cNvSpPr txBox="1"/>
          <p:nvPr/>
        </p:nvSpPr>
        <p:spPr>
          <a:xfrm>
            <a:off x="0" y="445656"/>
            <a:ext cx="8964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213067"/>
                </a:solidFill>
                <a:ea typeface="Verdana" panose="020B0604030504040204" pitchFamily="34" charset="0"/>
              </a:rPr>
              <a:t>Obrigado!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436" y="1635646"/>
            <a:ext cx="6575126" cy="2664296"/>
          </a:xfrm>
          <a:prstGeom prst="rect">
            <a:avLst/>
          </a:prstGeom>
        </p:spPr>
      </p:pic>
      <p:pic>
        <p:nvPicPr>
          <p:cNvPr id="4" name="Imagem 3" descr="Logotipo&#10;&#10;O conteúdo gerado por IA pode estar incorreto.">
            <a:extLst>
              <a:ext uri="{FF2B5EF4-FFF2-40B4-BE49-F238E27FC236}">
                <a16:creationId xmlns:a16="http://schemas.microsoft.com/office/drawing/2014/main" id="{08C4B2A2-3E5F-C725-F22E-586A9AEEBF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78996"/>
            <a:ext cx="1782089" cy="96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5828"/>
      </p:ext>
    </p:extLst>
  </p:cSld>
  <p:clrMapOvr>
    <a:masterClrMapping/>
  </p:clrMapOvr>
</p:sld>
</file>

<file path=ppt/theme/theme1.xml><?xml version="1.0" encoding="utf-8"?>
<a:theme xmlns:a="http://schemas.openxmlformats.org/drawingml/2006/main" name="Quadro">
  <a:themeElements>
    <a:clrScheme name="Quadr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Quadr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adr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TM03457475[[fn=Quadro]]</Template>
  <TotalTime>33445</TotalTime>
  <Words>44</Words>
  <Application>Microsoft Office PowerPoint</Application>
  <PresentationFormat>Apresentação na tela (16:9)</PresentationFormat>
  <Paragraphs>7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5" baseType="lpstr">
      <vt:lpstr>Arial</vt:lpstr>
      <vt:lpstr>Calibri</vt:lpstr>
      <vt:lpstr>Corbel</vt:lpstr>
      <vt:lpstr>Humnst777 BT</vt:lpstr>
      <vt:lpstr>Times New Roman</vt:lpstr>
      <vt:lpstr>Verdana</vt:lpstr>
      <vt:lpstr>Wingdings 2</vt:lpstr>
      <vt:lpstr>Quadro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>Petrônio</Manager>
  <Company>AEB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PEB Políticas, Projetos e Desafios</dc:title>
  <dc:subject>v1</dc:subject>
  <dc:creator>DPEI/AEB</dc:creator>
  <dc:description>28 de setembro de 2016</dc:description>
  <cp:lastModifiedBy>Felipe Luiz da Silva</cp:lastModifiedBy>
  <cp:revision>2720</cp:revision>
  <cp:lastPrinted>2016-09-22T21:18:13Z</cp:lastPrinted>
  <dcterms:created xsi:type="dcterms:W3CDTF">2013-01-17T12:09:34Z</dcterms:created>
  <dcterms:modified xsi:type="dcterms:W3CDTF">2025-06-10T21:33:39Z</dcterms:modified>
</cp:coreProperties>
</file>