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7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9652B-F028-4527-81A6-5FDF96060F4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2C38-8CF6-4B1B-A103-96D4022F4C0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68031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  <a:latin typeface="Forte" panose="03060902040502070203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152461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Forte" panose="03060902040502070203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C270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443836"/>
            <a:ext cx="6710784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C270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pttemplate.net/?utm_source=ppt&amp;utm_medium=logo&amp;utm_term=sunflower&amp;utm_content=0029&amp;utm_campaign=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27605"/>
            <a:ext cx="6400800" cy="835455"/>
          </a:xfrm>
        </p:spPr>
        <p:txBody>
          <a:bodyPr>
            <a:noAutofit/>
          </a:bodyPr>
          <a:lstStyle/>
          <a:p>
            <a:r>
              <a:rPr lang="en-US" sz="5400" dirty="0" smtClean="0"/>
              <a:t>Vida que Segue</a:t>
            </a:r>
            <a:endParaRPr lang="en-US" sz="5400" dirty="0"/>
          </a:p>
        </p:txBody>
      </p:sp>
      <p:sp>
        <p:nvSpPr>
          <p:cNvPr id="5" name="Retângulo 4"/>
          <p:cNvSpPr/>
          <p:nvPr/>
        </p:nvSpPr>
        <p:spPr>
          <a:xfrm>
            <a:off x="4672780" y="1363060"/>
            <a:ext cx="4161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GRUPO DE PAIS ENLUTADOS POR </a:t>
            </a:r>
            <a:r>
              <a:rPr lang="pt-BR" dirty="0" smtClean="0"/>
              <a:t>SUICÍDIO</a:t>
            </a:r>
          </a:p>
          <a:p>
            <a:r>
              <a:rPr lang="pt-BR" dirty="0" smtClean="0"/>
              <a:t>       FUNDADO EM SETEMBRO DE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i="1" dirty="0" smtClean="0"/>
              <a:t>OBJETIVO</a:t>
            </a:r>
            <a:endParaRPr lang="pt-B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AUTOAJUDA</a:t>
            </a:r>
            <a:endParaRPr lang="en-US" sz="3200" dirty="0"/>
          </a:p>
          <a:p>
            <a:r>
              <a:rPr lang="en-US" sz="3200" dirty="0"/>
              <a:t>PÓSVENÇÃO</a:t>
            </a:r>
          </a:p>
          <a:p>
            <a:r>
              <a:rPr lang="en-US" sz="3200" dirty="0" smtClean="0"/>
              <a:t>PREVENÇÃO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 QUE FAZEMOS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Reuniões</a:t>
            </a:r>
          </a:p>
        </p:txBody>
      </p:sp>
      <p:pic>
        <p:nvPicPr>
          <p:cNvPr id="7" name="Picture 2" descr="C:\Users\HELOIZIA\Documents\fotos vida que segue\b0fc83af-f871-4066-a440-755f749818fd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2066375"/>
            <a:ext cx="4177076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1" y="2066375"/>
            <a:ext cx="3292288" cy="1891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"/>
          <a:stretch>
            <a:fillRect/>
          </a:stretch>
        </p:blipFill>
        <p:spPr bwMode="auto">
          <a:xfrm>
            <a:off x="5030115" y="4417802"/>
            <a:ext cx="2896195" cy="200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5" y="3933178"/>
            <a:ext cx="2901389" cy="263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 QUE FAZEMOS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Militância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/>
              <a:t>l</a:t>
            </a:r>
            <a:r>
              <a:rPr lang="en-US" sz="3200" dirty="0" smtClean="0"/>
              <a:t>eis</a:t>
            </a:r>
            <a:endParaRPr lang="en-US" sz="32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31522"/>
          <a:stretch>
            <a:fillRect/>
          </a:stretch>
        </p:blipFill>
        <p:spPr bwMode="auto">
          <a:xfrm>
            <a:off x="2009066" y="2321976"/>
            <a:ext cx="3929090" cy="226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987359" y="2424229"/>
            <a:ext cx="150019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/>
              <a:t>Lei </a:t>
            </a:r>
            <a:r>
              <a:rPr lang="pt-BR" b="1" dirty="0" err="1" smtClean="0"/>
              <a:t>Jordana</a:t>
            </a:r>
            <a:endParaRPr lang="pt-BR" b="1" dirty="0" smtClean="0"/>
          </a:p>
          <a:p>
            <a:r>
              <a:rPr lang="pt-BR" b="1" dirty="0" smtClean="0"/>
              <a:t>Teresina - PI</a:t>
            </a:r>
            <a:endParaRPr lang="pt-BR" dirty="0"/>
          </a:p>
        </p:txBody>
      </p:sp>
      <p:pic>
        <p:nvPicPr>
          <p:cNvPr id="13" name="Picture 2" descr="C:\Users\HELOIZIA\Documents\fotos vida que segue\76f4ce53-248d-4bf7-8f02-96339ef4f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53" y="3690039"/>
            <a:ext cx="2983230" cy="2972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960127" y="5870161"/>
            <a:ext cx="192882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Lei Maria Cecília </a:t>
            </a:r>
          </a:p>
          <a:p>
            <a:pPr algn="r"/>
            <a:r>
              <a:rPr lang="pt-BR" b="1" dirty="0" smtClean="0"/>
              <a:t>Campo Maior – PI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5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FAZEMOS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Depoimentos e Acolhimentos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00" y="1957512"/>
            <a:ext cx="3727810" cy="198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34" y="3924298"/>
            <a:ext cx="3503065" cy="262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8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O QUE APRENDEMOS COM NOSSOS FILHOS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FALAR SOBRE SUICÍDIO</a:t>
            </a:r>
          </a:p>
          <a:p>
            <a:r>
              <a:rPr lang="pt-BR" sz="3200" dirty="0"/>
              <a:t>BUSCAR AJUDA PROFISSIONAL</a:t>
            </a:r>
          </a:p>
          <a:p>
            <a:r>
              <a:rPr lang="pt-BR" sz="3200" dirty="0"/>
              <a:t>REFORÇAR A </a:t>
            </a:r>
            <a:r>
              <a:rPr lang="pt-BR" sz="3200" dirty="0" smtClean="0"/>
              <a:t>ESPIRITUALIDADE</a:t>
            </a:r>
            <a:endParaRPr lang="pt-BR" sz="3200" dirty="0"/>
          </a:p>
          <a:p>
            <a:r>
              <a:rPr lang="pt-BR" sz="3200" dirty="0"/>
              <a:t>QUE PRECISAMOS SEGUIR</a:t>
            </a:r>
            <a:endParaRPr lang="en-US" sz="3200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HELOIZIA\Documents\fotos vida que segue\cec08d91-1153-49da-bbcc-62ad412fbf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5" b="43809"/>
          <a:stretch>
            <a:fillRect/>
          </a:stretch>
        </p:blipFill>
        <p:spPr bwMode="auto">
          <a:xfrm>
            <a:off x="2436883" y="371038"/>
            <a:ext cx="2197719" cy="2114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1708" r="9194" b="4546"/>
          <a:stretch>
            <a:fillRect/>
          </a:stretch>
        </p:blipFill>
        <p:spPr bwMode="auto">
          <a:xfrm>
            <a:off x="4506757" y="371038"/>
            <a:ext cx="1928826" cy="219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C:\Users\HELOIZIA\Documents\fotos vida que segue\08292316-da32-4fa8-b680-cdae4684ac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2499"/>
          <a:stretch>
            <a:fillRect/>
          </a:stretch>
        </p:blipFill>
        <p:spPr bwMode="auto">
          <a:xfrm>
            <a:off x="6355758" y="371038"/>
            <a:ext cx="1857388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HELOIZIA\Documents\fotos vida que segue\bbdadbe5-7eae-4c65-8c55-c4b95f9e8b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34327" b="61225"/>
          <a:stretch>
            <a:fillRect/>
          </a:stretch>
        </p:blipFill>
        <p:spPr bwMode="auto">
          <a:xfrm>
            <a:off x="6359602" y="2469360"/>
            <a:ext cx="1853544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HELOIZIA\Documents\fotos vida que segue\c56d47bf-8183-4ee9-b951-c26a4bda6b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83" y="2374316"/>
            <a:ext cx="2068222" cy="201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HELOIZIA\Documents\fotos vida que segue\ec70d95f-220c-4362-87ab-1e292fb325f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5"/>
          <a:stretch>
            <a:fillRect/>
          </a:stretch>
        </p:blipFill>
        <p:spPr bwMode="auto">
          <a:xfrm>
            <a:off x="4572000" y="2360065"/>
            <a:ext cx="1785950" cy="2481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HELOIZIA\Documents\fotos vida que segue\ed85bafe-810c-455a-ac12-9279537d27a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0"/>
          <a:stretch>
            <a:fillRect/>
          </a:stretch>
        </p:blipFill>
        <p:spPr bwMode="auto">
          <a:xfrm>
            <a:off x="6264093" y="4567682"/>
            <a:ext cx="1949053" cy="185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Users\HELOIZIA\Documents\fotos vida que segue\ccc3dc96-9031-4fcd-851d-633ec0c81bc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6" y="463912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:\Users\HELOIZIA\Documents\fotos vida que segue\fc841069-6f1c-4c8d-85e2-4cec1a066eb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/>
          <a:stretch>
            <a:fillRect/>
          </a:stretch>
        </p:blipFill>
        <p:spPr bwMode="auto">
          <a:xfrm>
            <a:off x="2436883" y="4281930"/>
            <a:ext cx="2107596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ia\Downloads\IMG-20171112-WA01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9887" b="29604"/>
          <a:stretch>
            <a:fillRect/>
          </a:stretch>
        </p:blipFill>
        <p:spPr bwMode="auto">
          <a:xfrm>
            <a:off x="0" y="833015"/>
            <a:ext cx="4071966" cy="365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4000528" y="547263"/>
            <a:ext cx="5143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GABI... GABI... GABRIELA</a:t>
            </a:r>
          </a:p>
          <a:p>
            <a:pPr algn="ctr"/>
            <a:endParaRPr lang="pt-BR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Tão linda, Tão bela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Faceira que nem ela,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De natureza intensa e singela,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Só laço de chita e flor amarela,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É sol que brilha ardente em aquarela.</a:t>
            </a:r>
          </a:p>
          <a:p>
            <a:pPr algn="ctr"/>
            <a:endParaRPr lang="pt-BR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O rio sinuoso espelha a leveza dela,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O cheiro de mato exala o perfume dela,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A lua, no céu brilhando, reflete o sorriso dela,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O vento, soprando a noite, rouba o 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sussurro dela,</a:t>
            </a:r>
          </a:p>
          <a:p>
            <a:pPr algn="ctr"/>
            <a:r>
              <a:rPr lang="pt-BR" dirty="0" smtClean="0">
                <a:latin typeface="Aharoni" pitchFamily="2" charset="-79"/>
                <a:cs typeface="Aharoni" pitchFamily="2" charset="-79"/>
              </a:rPr>
              <a:t>A saudade invadindo o peito... É sempre GABRIELA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81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152</Words>
  <Application>Microsoft Office PowerPoint</Application>
  <PresentationFormat>Apresentação na tela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Forte</vt:lpstr>
      <vt:lpstr>Office Theme</vt:lpstr>
      <vt:lpstr>Apresentação do PowerPoint</vt:lpstr>
      <vt:lpstr>OBJETIVO</vt:lpstr>
      <vt:lpstr>O QUE FAZEMOS</vt:lpstr>
      <vt:lpstr>O QUE FAZEMOS</vt:lpstr>
      <vt:lpstr>O QUE FAZEMOS</vt:lpstr>
      <vt:lpstr>O QUE APRENDEMOS COM NOSSOS FILHOS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CRIAPC</cp:lastModifiedBy>
  <cp:revision>24</cp:revision>
  <dcterms:created xsi:type="dcterms:W3CDTF">2013-08-21T19:17:07Z</dcterms:created>
  <dcterms:modified xsi:type="dcterms:W3CDTF">2018-08-31T15:02:34Z</dcterms:modified>
</cp:coreProperties>
</file>