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76" r:id="rId1"/>
  </p:sldMasterIdLst>
  <p:notesMasterIdLst>
    <p:notesMasterId r:id="rId16"/>
  </p:notesMasterIdLst>
  <p:sldIdLst>
    <p:sldId id="446" r:id="rId2"/>
    <p:sldId id="614" r:id="rId3"/>
    <p:sldId id="579" r:id="rId4"/>
    <p:sldId id="574" r:id="rId5"/>
    <p:sldId id="673" r:id="rId6"/>
    <p:sldId id="663" r:id="rId7"/>
    <p:sldId id="664" r:id="rId8"/>
    <p:sldId id="591" r:id="rId9"/>
    <p:sldId id="674" r:id="rId10"/>
    <p:sldId id="675" r:id="rId11"/>
    <p:sldId id="676" r:id="rId12"/>
    <p:sldId id="677" r:id="rId13"/>
    <p:sldId id="417" r:id="rId14"/>
    <p:sldId id="283" r:id="rId15"/>
  </p:sldIdLst>
  <p:sldSz cx="18288000" cy="10288588"/>
  <p:notesSz cx="7104063" cy="102346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lack" panose="00000A00000000000000" pitchFamily="2" charset="0"/>
      <p:bold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  <p:embeddedFont>
      <p:font typeface="Raleway" pitchFamily="2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ru-RU"/>
    </a:defPPr>
    <a:lvl1pPr marL="0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578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156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6734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2314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7892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3468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99049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4627" algn="l" defTabSz="1371156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koff" initials="i" lastIdx="1" clrIdx="0"/>
  <p:cmAuthor id="2" name="Marcus Vasconcelos Lucena" initials="MVL" lastIdx="1" clrIdx="1">
    <p:extLst>
      <p:ext uri="{19B8F6BF-5375-455C-9EA6-DF929625EA0E}">
        <p15:presenceInfo xmlns:p15="http://schemas.microsoft.com/office/powerpoint/2012/main" userId="S::mlucena-g4f@abdi.com.br::56488b6d-57dd-4cd7-9edf-833a5b7328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369"/>
    <a:srgbClr val="30BA89"/>
    <a:srgbClr val="7F7F7F"/>
    <a:srgbClr val="F2F2F2"/>
    <a:srgbClr val="FFFFFF"/>
    <a:srgbClr val="34DD84"/>
    <a:srgbClr val="58B35C"/>
    <a:srgbClr val="FFBE1D"/>
    <a:srgbClr val="525252"/>
    <a:srgbClr val="7A5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89981" autoAdjust="0"/>
  </p:normalViewPr>
  <p:slideViewPr>
    <p:cSldViewPr snapToGrid="0">
      <p:cViewPr varScale="1">
        <p:scale>
          <a:sx n="40" d="100"/>
          <a:sy n="40" d="100"/>
        </p:scale>
        <p:origin x="780" y="52"/>
      </p:cViewPr>
      <p:guideLst>
        <p:guide orient="horz" pos="3240"/>
        <p:guide pos="576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3582" y="102"/>
      </p:cViewPr>
      <p:guideLst>
        <p:guide orient="horz" pos="3224"/>
        <p:guide pos="2238"/>
      </p:guideLst>
    </p:cSldViewPr>
  </p:notesViewPr>
  <p:gridSpacing cx="365761" cy="36576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heme" Target="theme/theme1.xml"/><Relationship Id="rId20" Type="http://schemas.openxmlformats.org/officeDocument/2006/relationships/font" Target="fonts/font4.fntdata"/><Relationship Id="rId41" Type="http://schemas.openxmlformats.org/officeDocument/2006/relationships/font" Target="fonts/font2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90-4BDD-B1F9-A77B8341B85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90-4BDD-B1F9-A77B8341B85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90-4BDD-B1F9-A77B8341B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03-4290-B86D-6E9E655DBC5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03-4290-B86D-6E9E655DBC5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03-4290-B86D-6E9E655DB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F9-4C1A-857B-34ECFFD9A1BA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F9-4C1A-857B-34ECFFD9A1B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F9-4C1A-857B-34ECFFD9A1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5-4844-9497-1BD0BAB1DF8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5-4844-9497-1BD0BAB1DF8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B5-4844-9497-1BD0BAB1D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5-28T09:00:56.788" idx="1">
    <p:pos x="12013" y="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891BCA8-F940-4B2C-BED6-5BA47B679EE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79525"/>
            <a:ext cx="613727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C936486-6481-4517-93D6-377984602E0D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8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578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156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6734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2314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7892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3468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99049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4627" algn="l" defTabSz="1371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/>
          <p:nvPr userDrawn="1"/>
        </p:nvSpPr>
        <p:spPr bwMode="auto">
          <a:xfrm>
            <a:off x="0" y="1"/>
            <a:ext cx="14726778" cy="10288590"/>
          </a:xfrm>
          <a:custGeom>
            <a:avLst/>
            <a:gdLst>
              <a:gd name="connsiteX0" fmla="*/ 3242171 w 9817852"/>
              <a:gd name="connsiteY0" fmla="*/ 0 h 6858001"/>
              <a:gd name="connsiteX1" fmla="*/ 9817852 w 9817852"/>
              <a:gd name="connsiteY1" fmla="*/ 0 h 6858001"/>
              <a:gd name="connsiteX2" fmla="*/ 2946076 w 9817852"/>
              <a:gd name="connsiteY2" fmla="*/ 6858001 h 6858001"/>
              <a:gd name="connsiteX3" fmla="*/ 0 w 9817852"/>
              <a:gd name="connsiteY3" fmla="*/ 6858001 h 6858001"/>
              <a:gd name="connsiteX4" fmla="*/ 0 w 9817852"/>
              <a:gd name="connsiteY4" fmla="*/ 323567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7852" h="6858001">
                <a:moveTo>
                  <a:pt x="3242171" y="0"/>
                </a:moveTo>
                <a:lnTo>
                  <a:pt x="9817852" y="0"/>
                </a:lnTo>
                <a:lnTo>
                  <a:pt x="2946076" y="6858001"/>
                </a:lnTo>
                <a:lnTo>
                  <a:pt x="0" y="6858001"/>
                </a:lnTo>
                <a:lnTo>
                  <a:pt x="0" y="323567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3" name="Shape 922"/>
          <p:cNvSpPr>
            <a:spLocks noGrp="1"/>
          </p:cNvSpPr>
          <p:nvPr>
            <p:ph type="body" sz="quarter" idx="17" hasCustomPrompt="1"/>
          </p:nvPr>
        </p:nvSpPr>
        <p:spPr>
          <a:xfrm>
            <a:off x="1605482" y="1352762"/>
            <a:ext cx="14020281" cy="2707897"/>
          </a:xfrm>
          <a:prstGeom prst="rect">
            <a:avLst/>
          </a:prstGeom>
        </p:spPr>
        <p:txBody>
          <a:bodyPr lIns="0" tIns="146304" rIns="0" b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7000" b="1" spc="-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H1 Title here</a:t>
            </a:r>
            <a:endParaRPr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 flipV="1">
            <a:off x="10225088" y="1895770"/>
            <a:ext cx="3250407" cy="3250907"/>
          </a:xfrm>
          <a:prstGeom prst="line">
            <a:avLst/>
          </a:prstGeom>
          <a:ln>
            <a:solidFill>
              <a:srgbClr val="34DD84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922"/>
          <p:cNvSpPr>
            <a:spLocks noGrp="1"/>
          </p:cNvSpPr>
          <p:nvPr>
            <p:ph type="body" sz="quarter" idx="42" hasCustomPrompt="1"/>
          </p:nvPr>
        </p:nvSpPr>
        <p:spPr>
          <a:xfrm>
            <a:off x="1605482" y="3518841"/>
            <a:ext cx="14020281" cy="2707897"/>
          </a:xfrm>
          <a:prstGeom prst="rect">
            <a:avLst/>
          </a:prstGeom>
        </p:spPr>
        <p:txBody>
          <a:bodyPr lIns="0" tIns="146304" rIns="0" b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7000" b="1" spc="-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H1 Title here</a:t>
            </a:r>
          </a:p>
        </p:txBody>
      </p:sp>
      <p:sp>
        <p:nvSpPr>
          <p:cNvPr id="12" name="Shape 922"/>
          <p:cNvSpPr>
            <a:spLocks noGrp="1"/>
          </p:cNvSpPr>
          <p:nvPr>
            <p:ph type="body" sz="quarter" idx="43" hasCustomPrompt="1"/>
          </p:nvPr>
        </p:nvSpPr>
        <p:spPr>
          <a:xfrm>
            <a:off x="1605482" y="5683732"/>
            <a:ext cx="14020281" cy="2707897"/>
          </a:xfrm>
          <a:prstGeom prst="rect">
            <a:avLst/>
          </a:prstGeom>
        </p:spPr>
        <p:txBody>
          <a:bodyPr lIns="0" tIns="146304" rIns="0" b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7000" b="1" spc="-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H1 Title here</a:t>
            </a:r>
          </a:p>
        </p:txBody>
      </p:sp>
      <p:sp>
        <p:nvSpPr>
          <p:cNvPr id="13" name="Shape 922"/>
          <p:cNvSpPr>
            <a:spLocks noGrp="1"/>
          </p:cNvSpPr>
          <p:nvPr>
            <p:ph type="body" sz="quarter" idx="44" hasCustomPrompt="1"/>
          </p:nvPr>
        </p:nvSpPr>
        <p:spPr>
          <a:xfrm>
            <a:off x="1605482" y="7849812"/>
            <a:ext cx="14020281" cy="2707897"/>
          </a:xfrm>
          <a:prstGeom prst="rect">
            <a:avLst/>
          </a:prstGeom>
        </p:spPr>
        <p:txBody>
          <a:bodyPr lIns="0" tIns="146304" rIns="0" b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7000" b="1" spc="-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H1 Title here</a:t>
            </a:r>
          </a:p>
        </p:txBody>
      </p:sp>
      <p:sp>
        <p:nvSpPr>
          <p:cNvPr id="9" name="Freeform 13"/>
          <p:cNvSpPr>
            <a:spLocks noEditPoints="1"/>
          </p:cNvSpPr>
          <p:nvPr userDrawn="1"/>
        </p:nvSpPr>
        <p:spPr bwMode="auto">
          <a:xfrm>
            <a:off x="547148" y="9270726"/>
            <a:ext cx="200208" cy="271035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>
              <a:solidFill>
                <a:schemeClr val="tx1"/>
              </a:solidFill>
            </a:endParaRP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45" hasCustomPrompt="1"/>
          </p:nvPr>
        </p:nvSpPr>
        <p:spPr>
          <a:xfrm rot="16200000">
            <a:off x="-2052798" y="6035854"/>
            <a:ext cx="5400101" cy="442396"/>
          </a:xfr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Small text here</a:t>
            </a:r>
          </a:p>
        </p:txBody>
      </p:sp>
    </p:spTree>
    <p:extLst>
      <p:ext uri="{BB962C8B-B14F-4D97-AF65-F5344CB8AC3E}">
        <p14:creationId xmlns:p14="http://schemas.microsoft.com/office/powerpoint/2010/main" val="173404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21"/>
          <p:cNvSpPr/>
          <p:nvPr userDrawn="1"/>
        </p:nvSpPr>
        <p:spPr bwMode="auto">
          <a:xfrm flipH="1" flipV="1">
            <a:off x="2" y="-1"/>
            <a:ext cx="4171948" cy="4165657"/>
          </a:xfrm>
          <a:custGeom>
            <a:avLst/>
            <a:gdLst>
              <a:gd name="connsiteX0" fmla="*/ 4652951 w 4652951"/>
              <a:gd name="connsiteY0" fmla="*/ 4645218 h 4645218"/>
              <a:gd name="connsiteX1" fmla="*/ 0 w 4652951"/>
              <a:gd name="connsiteY1" fmla="*/ 4645218 h 4645218"/>
              <a:gd name="connsiteX2" fmla="*/ 4652951 w 4652951"/>
              <a:gd name="connsiteY2" fmla="*/ 0 h 464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2951" h="4645218">
                <a:moveTo>
                  <a:pt x="4652951" y="4645218"/>
                </a:moveTo>
                <a:lnTo>
                  <a:pt x="0" y="4645218"/>
                </a:lnTo>
                <a:lnTo>
                  <a:pt x="4652951" y="0"/>
                </a:ln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584282" y="1343217"/>
            <a:ext cx="15120188" cy="10746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54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H3 Title here</a:t>
            </a:r>
          </a:p>
        </p:txBody>
      </p:sp>
      <p:sp>
        <p:nvSpPr>
          <p:cNvPr id="2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50" hasCustomPrompt="1"/>
          </p:nvPr>
        </p:nvSpPr>
        <p:spPr>
          <a:xfrm>
            <a:off x="1584282" y="7820123"/>
            <a:ext cx="3218895" cy="1059456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300"/>
              </a:spcBef>
              <a:defRPr sz="30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51" hasCustomPrompt="1"/>
          </p:nvPr>
        </p:nvSpPr>
        <p:spPr>
          <a:xfrm>
            <a:off x="5494933" y="7820123"/>
            <a:ext cx="3234915" cy="1059456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300"/>
              </a:spcBef>
              <a:defRPr sz="30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9565983" y="7820123"/>
            <a:ext cx="3234914" cy="1059456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300"/>
              </a:spcBef>
              <a:defRPr sz="30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53" hasCustomPrompt="1"/>
          </p:nvPr>
        </p:nvSpPr>
        <p:spPr>
          <a:xfrm>
            <a:off x="13469555" y="7820123"/>
            <a:ext cx="3234914" cy="1059456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300"/>
              </a:spcBef>
              <a:defRPr sz="30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14" name="Freeform 13"/>
          <p:cNvSpPr>
            <a:spLocks noEditPoints="1"/>
          </p:cNvSpPr>
          <p:nvPr userDrawn="1"/>
        </p:nvSpPr>
        <p:spPr bwMode="auto">
          <a:xfrm>
            <a:off x="547148" y="9270726"/>
            <a:ext cx="200208" cy="271035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>
              <a:solidFill>
                <a:schemeClr val="tx1"/>
              </a:solidFill>
            </a:endParaRP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-2052798" y="6035854"/>
            <a:ext cx="5400101" cy="442396"/>
          </a:xfr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Small text here</a:t>
            </a:r>
          </a:p>
        </p:txBody>
      </p:sp>
      <p:graphicFrame>
        <p:nvGraphicFramePr>
          <p:cNvPr id="23" name="Chart 5"/>
          <p:cNvGraphicFramePr/>
          <p:nvPr userDrawn="1">
            <p:extLst>
              <p:ext uri="{D42A27DB-BD31-4B8C-83A1-F6EECF244321}">
                <p14:modId xmlns:p14="http://schemas.microsoft.com/office/powerpoint/2010/main" val="1654647757"/>
              </p:ext>
            </p:extLst>
          </p:nvPr>
        </p:nvGraphicFramePr>
        <p:xfrm>
          <a:off x="955427" y="3772081"/>
          <a:ext cx="4521629" cy="373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Oval 6"/>
          <p:cNvSpPr/>
          <p:nvPr userDrawn="1"/>
        </p:nvSpPr>
        <p:spPr>
          <a:xfrm>
            <a:off x="1621597" y="4044797"/>
            <a:ext cx="3189290" cy="3189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aphicFrame>
        <p:nvGraphicFramePr>
          <p:cNvPr id="27" name="Chart 5"/>
          <p:cNvGraphicFramePr/>
          <p:nvPr userDrawn="1">
            <p:extLst>
              <p:ext uri="{D42A27DB-BD31-4B8C-83A1-F6EECF244321}">
                <p14:modId xmlns:p14="http://schemas.microsoft.com/office/powerpoint/2010/main" val="3432286677"/>
              </p:ext>
            </p:extLst>
          </p:nvPr>
        </p:nvGraphicFramePr>
        <p:xfrm>
          <a:off x="4838701" y="3778946"/>
          <a:ext cx="4521629" cy="373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Oval 6"/>
          <p:cNvSpPr/>
          <p:nvPr userDrawn="1"/>
        </p:nvSpPr>
        <p:spPr>
          <a:xfrm>
            <a:off x="5504870" y="4051663"/>
            <a:ext cx="3189290" cy="3189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aphicFrame>
        <p:nvGraphicFramePr>
          <p:cNvPr id="30" name="Chart 5"/>
          <p:cNvGraphicFramePr/>
          <p:nvPr userDrawn="1">
            <p:extLst>
              <p:ext uri="{D42A27DB-BD31-4B8C-83A1-F6EECF244321}">
                <p14:modId xmlns:p14="http://schemas.microsoft.com/office/powerpoint/2010/main" val="1934108678"/>
              </p:ext>
            </p:extLst>
          </p:nvPr>
        </p:nvGraphicFramePr>
        <p:xfrm>
          <a:off x="8922626" y="3761096"/>
          <a:ext cx="4521629" cy="373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Oval 6"/>
          <p:cNvSpPr/>
          <p:nvPr userDrawn="1"/>
        </p:nvSpPr>
        <p:spPr>
          <a:xfrm>
            <a:off x="9588795" y="4033813"/>
            <a:ext cx="3189290" cy="3189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aphicFrame>
        <p:nvGraphicFramePr>
          <p:cNvPr id="33" name="Chart 5"/>
          <p:cNvGraphicFramePr/>
          <p:nvPr userDrawn="1">
            <p:extLst>
              <p:ext uri="{D42A27DB-BD31-4B8C-83A1-F6EECF244321}">
                <p14:modId xmlns:p14="http://schemas.microsoft.com/office/powerpoint/2010/main" val="2769058241"/>
              </p:ext>
            </p:extLst>
          </p:nvPr>
        </p:nvGraphicFramePr>
        <p:xfrm>
          <a:off x="12814019" y="3761096"/>
          <a:ext cx="4521629" cy="373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Oval 6"/>
          <p:cNvSpPr/>
          <p:nvPr userDrawn="1"/>
        </p:nvSpPr>
        <p:spPr>
          <a:xfrm>
            <a:off x="13480189" y="4033813"/>
            <a:ext cx="3189290" cy="31892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584282" y="5101519"/>
            <a:ext cx="3218895" cy="1059456"/>
          </a:xfrm>
        </p:spPr>
        <p:txBody>
          <a:bodyPr tIns="91440" anchor="ctr">
            <a:noAutofit/>
          </a:bodyPr>
          <a:lstStyle>
            <a:lvl1pPr algn="ctr">
              <a:lnSpc>
                <a:spcPct val="100000"/>
              </a:lnSpc>
              <a:spcBef>
                <a:spcPts val="300"/>
              </a:spcBef>
              <a:defRPr sz="54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70</a:t>
            </a:r>
            <a:endParaRPr lang="en-US" dirty="0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5494933" y="5101519"/>
            <a:ext cx="3234915" cy="1059456"/>
          </a:xfrm>
        </p:spPr>
        <p:txBody>
          <a:bodyPr tIns="91440" anchor="ctr">
            <a:noAutofit/>
          </a:bodyPr>
          <a:lstStyle>
            <a:lvl1pPr algn="ctr">
              <a:lnSpc>
                <a:spcPct val="100000"/>
              </a:lnSpc>
              <a:spcBef>
                <a:spcPts val="300"/>
              </a:spcBef>
              <a:defRPr sz="54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90</a:t>
            </a:r>
            <a:endParaRPr lang="en-US" dirty="0"/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9565983" y="5101519"/>
            <a:ext cx="3234914" cy="1059456"/>
          </a:xfrm>
        </p:spPr>
        <p:txBody>
          <a:bodyPr tIns="91440" anchor="ctr">
            <a:noAutofit/>
          </a:bodyPr>
          <a:lstStyle>
            <a:lvl1pPr algn="ctr">
              <a:lnSpc>
                <a:spcPct val="100000"/>
              </a:lnSpc>
              <a:spcBef>
                <a:spcPts val="300"/>
              </a:spcBef>
              <a:defRPr sz="54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30</a:t>
            </a:r>
            <a:endParaRPr lang="en-US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7" hasCustomPrompt="1"/>
          </p:nvPr>
        </p:nvSpPr>
        <p:spPr>
          <a:xfrm>
            <a:off x="13469555" y="5101519"/>
            <a:ext cx="3234914" cy="1059456"/>
          </a:xfrm>
        </p:spPr>
        <p:txBody>
          <a:bodyPr tIns="91440" anchor="ctr">
            <a:noAutofit/>
          </a:bodyPr>
          <a:lstStyle>
            <a:lvl1pPr algn="ctr">
              <a:lnSpc>
                <a:spcPct val="100000"/>
              </a:lnSpc>
              <a:spcBef>
                <a:spcPts val="300"/>
              </a:spcBef>
              <a:defRPr sz="54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/>
              <a:t>50</a:t>
            </a:r>
            <a:endParaRPr lang="en-US" dirty="0"/>
          </a:p>
        </p:txBody>
      </p:sp>
      <p:sp>
        <p:nvSpPr>
          <p:cNvPr id="26" name="Прямоугольный треугольник 14">
            <a:extLst>
              <a:ext uri="{FF2B5EF4-FFF2-40B4-BE49-F238E27FC236}">
                <a16:creationId xmlns:a16="http://schemas.microsoft.com/office/drawing/2014/main" id="{BA3B1BF9-FCAE-4D95-A704-2D5C8F764D1D}"/>
              </a:ext>
            </a:extLst>
          </p:cNvPr>
          <p:cNvSpPr/>
          <p:nvPr userDrawn="1"/>
        </p:nvSpPr>
        <p:spPr bwMode="auto">
          <a:xfrm flipH="1">
            <a:off x="16692392" y="8664325"/>
            <a:ext cx="1605757" cy="1624263"/>
          </a:xfrm>
          <a:prstGeom prst="rtTriangl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3213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0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04" hasCustomPrompt="1"/>
          </p:nvPr>
        </p:nvSpPr>
        <p:spPr>
          <a:xfrm>
            <a:off x="1689150" y="2765888"/>
            <a:ext cx="2058483" cy="1633050"/>
          </a:xfrm>
          <a:custGeom>
            <a:avLst/>
            <a:gdLst>
              <a:gd name="connsiteX0" fmla="*/ 284480 w 897237"/>
              <a:gd name="connsiteY0" fmla="*/ 126982 h 711692"/>
              <a:gd name="connsiteX1" fmla="*/ 183091 w 897237"/>
              <a:gd name="connsiteY1" fmla="*/ 189982 h 711692"/>
              <a:gd name="connsiteX2" fmla="*/ 150607 w 897237"/>
              <a:gd name="connsiteY2" fmla="*/ 356338 h 711692"/>
              <a:gd name="connsiteX3" fmla="*/ 183091 w 897237"/>
              <a:gd name="connsiteY3" fmla="*/ 522695 h 711692"/>
              <a:gd name="connsiteX4" fmla="*/ 284480 w 897237"/>
              <a:gd name="connsiteY4" fmla="*/ 585694 h 711692"/>
              <a:gd name="connsiteX5" fmla="*/ 385869 w 897237"/>
              <a:gd name="connsiteY5" fmla="*/ 522695 h 711692"/>
              <a:gd name="connsiteX6" fmla="*/ 418352 w 897237"/>
              <a:gd name="connsiteY6" fmla="*/ 356338 h 711692"/>
              <a:gd name="connsiteX7" fmla="*/ 385869 w 897237"/>
              <a:gd name="connsiteY7" fmla="*/ 189982 h 711692"/>
              <a:gd name="connsiteX8" fmla="*/ 284480 w 897237"/>
              <a:gd name="connsiteY8" fmla="*/ 126982 h 711692"/>
              <a:gd name="connsiteX9" fmla="*/ 618664 w 897237"/>
              <a:gd name="connsiteY9" fmla="*/ 11813 h 711692"/>
              <a:gd name="connsiteX10" fmla="*/ 897237 w 897237"/>
              <a:gd name="connsiteY10" fmla="*/ 11813 h 711692"/>
              <a:gd name="connsiteX11" fmla="*/ 897237 w 897237"/>
              <a:gd name="connsiteY11" fmla="*/ 699879 h 711692"/>
              <a:gd name="connsiteX12" fmla="*/ 749583 w 897237"/>
              <a:gd name="connsiteY12" fmla="*/ 699879 h 711692"/>
              <a:gd name="connsiteX13" fmla="*/ 749583 w 897237"/>
              <a:gd name="connsiteY13" fmla="*/ 142733 h 711692"/>
              <a:gd name="connsiteX14" fmla="*/ 618664 w 897237"/>
              <a:gd name="connsiteY14" fmla="*/ 142733 h 711692"/>
              <a:gd name="connsiteX15" fmla="*/ 284480 w 897237"/>
              <a:gd name="connsiteY15" fmla="*/ 0 h 711692"/>
              <a:gd name="connsiteX16" fmla="*/ 498085 w 897237"/>
              <a:gd name="connsiteY16" fmla="*/ 96959 h 711692"/>
              <a:gd name="connsiteX17" fmla="*/ 568959 w 897237"/>
              <a:gd name="connsiteY17" fmla="*/ 355846 h 711692"/>
              <a:gd name="connsiteX18" fmla="*/ 498085 w 897237"/>
              <a:gd name="connsiteY18" fmla="*/ 614733 h 711692"/>
              <a:gd name="connsiteX19" fmla="*/ 284480 w 897237"/>
              <a:gd name="connsiteY19" fmla="*/ 711692 h 711692"/>
              <a:gd name="connsiteX20" fmla="*/ 70874 w 897237"/>
              <a:gd name="connsiteY20" fmla="*/ 614733 h 711692"/>
              <a:gd name="connsiteX21" fmla="*/ 0 w 897237"/>
              <a:gd name="connsiteY21" fmla="*/ 355846 h 711692"/>
              <a:gd name="connsiteX22" fmla="*/ 70874 w 897237"/>
              <a:gd name="connsiteY22" fmla="*/ 96959 h 711692"/>
              <a:gd name="connsiteX23" fmla="*/ 284480 w 897237"/>
              <a:gd name="connsiteY23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7237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8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18664" y="11813"/>
                </a:moveTo>
                <a:lnTo>
                  <a:pt x="897237" y="11813"/>
                </a:lnTo>
                <a:lnTo>
                  <a:pt x="897237" y="699879"/>
                </a:lnTo>
                <a:lnTo>
                  <a:pt x="749583" y="699879"/>
                </a:lnTo>
                <a:lnTo>
                  <a:pt x="749583" y="142733"/>
                </a:lnTo>
                <a:lnTo>
                  <a:pt x="618664" y="142733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05" hasCustomPrompt="1"/>
          </p:nvPr>
        </p:nvSpPr>
        <p:spPr>
          <a:xfrm>
            <a:off x="4530876" y="2765888"/>
            <a:ext cx="2546295" cy="1633050"/>
          </a:xfrm>
          <a:custGeom>
            <a:avLst/>
            <a:gdLst>
              <a:gd name="connsiteX0" fmla="*/ 284480 w 1109860"/>
              <a:gd name="connsiteY0" fmla="*/ 126982 h 711692"/>
              <a:gd name="connsiteX1" fmla="*/ 183091 w 1109860"/>
              <a:gd name="connsiteY1" fmla="*/ 189982 h 711692"/>
              <a:gd name="connsiteX2" fmla="*/ 150607 w 1109860"/>
              <a:gd name="connsiteY2" fmla="*/ 356338 h 711692"/>
              <a:gd name="connsiteX3" fmla="*/ 183091 w 1109860"/>
              <a:gd name="connsiteY3" fmla="*/ 522695 h 711692"/>
              <a:gd name="connsiteX4" fmla="*/ 284480 w 1109860"/>
              <a:gd name="connsiteY4" fmla="*/ 585694 h 711692"/>
              <a:gd name="connsiteX5" fmla="*/ 385869 w 1109860"/>
              <a:gd name="connsiteY5" fmla="*/ 522695 h 711692"/>
              <a:gd name="connsiteX6" fmla="*/ 418353 w 1109860"/>
              <a:gd name="connsiteY6" fmla="*/ 356338 h 711692"/>
              <a:gd name="connsiteX7" fmla="*/ 385869 w 1109860"/>
              <a:gd name="connsiteY7" fmla="*/ 189982 h 711692"/>
              <a:gd name="connsiteX8" fmla="*/ 284480 w 1109860"/>
              <a:gd name="connsiteY8" fmla="*/ 126982 h 711692"/>
              <a:gd name="connsiteX9" fmla="*/ 865246 w 1109860"/>
              <a:gd name="connsiteY9" fmla="*/ 3938 h 711692"/>
              <a:gd name="connsiteX10" fmla="*/ 1021760 w 1109860"/>
              <a:gd name="connsiteY10" fmla="*/ 60539 h 711692"/>
              <a:gd name="connsiteX11" fmla="*/ 1089188 w 1109860"/>
              <a:gd name="connsiteY11" fmla="*/ 214591 h 711692"/>
              <a:gd name="connsiteX12" fmla="*/ 1062119 w 1109860"/>
              <a:gd name="connsiteY12" fmla="*/ 316472 h 711692"/>
              <a:gd name="connsiteX13" fmla="*/ 962206 w 1109860"/>
              <a:gd name="connsiteY13" fmla="*/ 440994 h 711692"/>
              <a:gd name="connsiteX14" fmla="*/ 838177 w 1109860"/>
              <a:gd name="connsiteY14" fmla="*/ 569945 h 711692"/>
              <a:gd name="connsiteX15" fmla="*/ 1109860 w 1109860"/>
              <a:gd name="connsiteY15" fmla="*/ 569945 h 711692"/>
              <a:gd name="connsiteX16" fmla="*/ 1109860 w 1109860"/>
              <a:gd name="connsiteY16" fmla="*/ 707755 h 711692"/>
              <a:gd name="connsiteX17" fmla="*/ 624570 w 1109860"/>
              <a:gd name="connsiteY17" fmla="*/ 707755 h 711692"/>
              <a:gd name="connsiteX18" fmla="*/ 624570 w 1109860"/>
              <a:gd name="connsiteY18" fmla="*/ 593569 h 711692"/>
              <a:gd name="connsiteX19" fmla="*/ 826364 w 1109860"/>
              <a:gd name="connsiteY19" fmla="*/ 386854 h 711692"/>
              <a:gd name="connsiteX20" fmla="*/ 913480 w 1109860"/>
              <a:gd name="connsiteY20" fmla="*/ 287926 h 711692"/>
              <a:gd name="connsiteX21" fmla="*/ 939566 w 1109860"/>
              <a:gd name="connsiteY21" fmla="*/ 216560 h 711692"/>
              <a:gd name="connsiteX22" fmla="*/ 916925 w 1109860"/>
              <a:gd name="connsiteY22" fmla="*/ 158975 h 711692"/>
              <a:gd name="connsiteX23" fmla="*/ 858848 w 1109860"/>
              <a:gd name="connsiteY23" fmla="*/ 135842 h 711692"/>
              <a:gd name="connsiteX24" fmla="*/ 735803 w 1109860"/>
              <a:gd name="connsiteY24" fmla="*/ 228372 h 711692"/>
              <a:gd name="connsiteX25" fmla="*/ 612758 w 1109860"/>
              <a:gd name="connsiteY25" fmla="*/ 155530 h 711692"/>
              <a:gd name="connsiteX26" fmla="*/ 718577 w 1109860"/>
              <a:gd name="connsiteY26" fmla="*/ 42328 h 711692"/>
              <a:gd name="connsiteX27" fmla="*/ 865246 w 1109860"/>
              <a:gd name="connsiteY27" fmla="*/ 3938 h 711692"/>
              <a:gd name="connsiteX28" fmla="*/ 284480 w 1109860"/>
              <a:gd name="connsiteY28" fmla="*/ 0 h 711692"/>
              <a:gd name="connsiteX29" fmla="*/ 498085 w 1109860"/>
              <a:gd name="connsiteY29" fmla="*/ 96959 h 711692"/>
              <a:gd name="connsiteX30" fmla="*/ 568959 w 1109860"/>
              <a:gd name="connsiteY30" fmla="*/ 355846 h 711692"/>
              <a:gd name="connsiteX31" fmla="*/ 498085 w 1109860"/>
              <a:gd name="connsiteY31" fmla="*/ 614733 h 711692"/>
              <a:gd name="connsiteX32" fmla="*/ 284480 w 1109860"/>
              <a:gd name="connsiteY32" fmla="*/ 711692 h 711692"/>
              <a:gd name="connsiteX33" fmla="*/ 70874 w 1109860"/>
              <a:gd name="connsiteY33" fmla="*/ 614733 h 711692"/>
              <a:gd name="connsiteX34" fmla="*/ 0 w 1109860"/>
              <a:gd name="connsiteY34" fmla="*/ 355846 h 711692"/>
              <a:gd name="connsiteX35" fmla="*/ 70874 w 1109860"/>
              <a:gd name="connsiteY35" fmla="*/ 96959 h 711692"/>
              <a:gd name="connsiteX36" fmla="*/ 284480 w 1109860"/>
              <a:gd name="connsiteY3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09860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865246" y="3938"/>
                </a:moveTo>
                <a:cubicBezTo>
                  <a:pt x="924636" y="3938"/>
                  <a:pt x="976808" y="22805"/>
                  <a:pt x="1021760" y="60539"/>
                </a:cubicBezTo>
                <a:cubicBezTo>
                  <a:pt x="1066712" y="98273"/>
                  <a:pt x="1089188" y="149624"/>
                  <a:pt x="1089188" y="214591"/>
                </a:cubicBezTo>
                <a:cubicBezTo>
                  <a:pt x="1089188" y="250028"/>
                  <a:pt x="1080165" y="283988"/>
                  <a:pt x="1062119" y="316472"/>
                </a:cubicBezTo>
                <a:cubicBezTo>
                  <a:pt x="1044072" y="348956"/>
                  <a:pt x="1010768" y="390464"/>
                  <a:pt x="962206" y="440994"/>
                </a:cubicBezTo>
                <a:lnTo>
                  <a:pt x="838177" y="569945"/>
                </a:lnTo>
                <a:lnTo>
                  <a:pt x="1109860" y="569945"/>
                </a:lnTo>
                <a:lnTo>
                  <a:pt x="1109860" y="707755"/>
                </a:lnTo>
                <a:lnTo>
                  <a:pt x="624570" y="707755"/>
                </a:lnTo>
                <a:lnTo>
                  <a:pt x="624570" y="593569"/>
                </a:lnTo>
                <a:lnTo>
                  <a:pt x="826364" y="386854"/>
                </a:lnTo>
                <a:cubicBezTo>
                  <a:pt x="867051" y="345511"/>
                  <a:pt x="896090" y="312535"/>
                  <a:pt x="913480" y="287926"/>
                </a:cubicBezTo>
                <a:cubicBezTo>
                  <a:pt x="930870" y="263317"/>
                  <a:pt x="939566" y="239528"/>
                  <a:pt x="939566" y="216560"/>
                </a:cubicBezTo>
                <a:cubicBezTo>
                  <a:pt x="939566" y="193592"/>
                  <a:pt x="932019" y="174396"/>
                  <a:pt x="916925" y="158975"/>
                </a:cubicBezTo>
                <a:cubicBezTo>
                  <a:pt x="901832" y="143553"/>
                  <a:pt x="882473" y="135842"/>
                  <a:pt x="858848" y="135842"/>
                </a:cubicBezTo>
                <a:cubicBezTo>
                  <a:pt x="815536" y="135842"/>
                  <a:pt x="774521" y="166686"/>
                  <a:pt x="735803" y="228372"/>
                </a:cubicBezTo>
                <a:lnTo>
                  <a:pt x="612758" y="155530"/>
                </a:lnTo>
                <a:cubicBezTo>
                  <a:pt x="644914" y="105656"/>
                  <a:pt x="680187" y="67922"/>
                  <a:pt x="718577" y="42328"/>
                </a:cubicBezTo>
                <a:cubicBezTo>
                  <a:pt x="756967" y="16735"/>
                  <a:pt x="805857" y="3938"/>
                  <a:pt x="865246" y="3938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106" hasCustomPrompt="1"/>
          </p:nvPr>
        </p:nvSpPr>
        <p:spPr>
          <a:xfrm>
            <a:off x="7708847" y="2765888"/>
            <a:ext cx="2450927" cy="1633050"/>
          </a:xfrm>
          <a:custGeom>
            <a:avLst/>
            <a:gdLst>
              <a:gd name="connsiteX0" fmla="*/ 284480 w 1068292"/>
              <a:gd name="connsiteY0" fmla="*/ 126982 h 711692"/>
              <a:gd name="connsiteX1" fmla="*/ 183091 w 1068292"/>
              <a:gd name="connsiteY1" fmla="*/ 189982 h 711692"/>
              <a:gd name="connsiteX2" fmla="*/ 150607 w 1068292"/>
              <a:gd name="connsiteY2" fmla="*/ 356338 h 711692"/>
              <a:gd name="connsiteX3" fmla="*/ 183091 w 1068292"/>
              <a:gd name="connsiteY3" fmla="*/ 522695 h 711692"/>
              <a:gd name="connsiteX4" fmla="*/ 284480 w 1068292"/>
              <a:gd name="connsiteY4" fmla="*/ 585694 h 711692"/>
              <a:gd name="connsiteX5" fmla="*/ 385869 w 1068292"/>
              <a:gd name="connsiteY5" fmla="*/ 522695 h 711692"/>
              <a:gd name="connsiteX6" fmla="*/ 418353 w 1068292"/>
              <a:gd name="connsiteY6" fmla="*/ 356338 h 711692"/>
              <a:gd name="connsiteX7" fmla="*/ 385869 w 1068292"/>
              <a:gd name="connsiteY7" fmla="*/ 189982 h 711692"/>
              <a:gd name="connsiteX8" fmla="*/ 284480 w 1068292"/>
              <a:gd name="connsiteY8" fmla="*/ 126982 h 711692"/>
              <a:gd name="connsiteX9" fmla="*/ 614503 w 1068292"/>
              <a:gd name="connsiteY9" fmla="*/ 7875 h 711692"/>
              <a:gd name="connsiteX10" fmla="*/ 1035808 w 1068292"/>
              <a:gd name="connsiteY10" fmla="*/ 7875 h 711692"/>
              <a:gd name="connsiteX11" fmla="*/ 1035808 w 1068292"/>
              <a:gd name="connsiteY11" fmla="*/ 114186 h 711692"/>
              <a:gd name="connsiteX12" fmla="*/ 895045 w 1068292"/>
              <a:gd name="connsiteY12" fmla="*/ 274636 h 711692"/>
              <a:gd name="connsiteX13" fmla="*/ 1023011 w 1068292"/>
              <a:gd name="connsiteY13" fmla="*/ 344034 h 711692"/>
              <a:gd name="connsiteX14" fmla="*/ 1068292 w 1068292"/>
              <a:gd name="connsiteY14" fmla="*/ 472493 h 711692"/>
              <a:gd name="connsiteX15" fmla="*/ 994957 w 1068292"/>
              <a:gd name="connsiteY15" fmla="*/ 642295 h 711692"/>
              <a:gd name="connsiteX16" fmla="*/ 807437 w 1068292"/>
              <a:gd name="connsiteY16" fmla="*/ 703817 h 711692"/>
              <a:gd name="connsiteX17" fmla="*/ 576113 w 1068292"/>
              <a:gd name="connsiteY17" fmla="*/ 623099 h 711692"/>
              <a:gd name="connsiteX18" fmla="*/ 639112 w 1068292"/>
              <a:gd name="connsiteY18" fmla="*/ 501039 h 711692"/>
              <a:gd name="connsiteX19" fmla="*/ 813344 w 1068292"/>
              <a:gd name="connsiteY19" fmla="*/ 569944 h 711692"/>
              <a:gd name="connsiteX20" fmla="*/ 889631 w 1068292"/>
              <a:gd name="connsiteY20" fmla="*/ 547304 h 711692"/>
              <a:gd name="connsiteX21" fmla="*/ 919654 w 1068292"/>
              <a:gd name="connsiteY21" fmla="*/ 481844 h 711692"/>
              <a:gd name="connsiteX22" fmla="*/ 885202 w 1068292"/>
              <a:gd name="connsiteY22" fmla="*/ 413923 h 711692"/>
              <a:gd name="connsiteX23" fmla="*/ 789719 w 1068292"/>
              <a:gd name="connsiteY23" fmla="*/ 388822 h 711692"/>
              <a:gd name="connsiteX24" fmla="*/ 698174 w 1068292"/>
              <a:gd name="connsiteY24" fmla="*/ 407525 h 711692"/>
              <a:gd name="connsiteX25" fmla="*/ 698174 w 1068292"/>
              <a:gd name="connsiteY25" fmla="*/ 294323 h 711692"/>
              <a:gd name="connsiteX26" fmla="*/ 830077 w 1068292"/>
              <a:gd name="connsiteY26" fmla="*/ 138795 h 711692"/>
              <a:gd name="connsiteX27" fmla="*/ 614503 w 1068292"/>
              <a:gd name="connsiteY27" fmla="*/ 138795 h 711692"/>
              <a:gd name="connsiteX28" fmla="*/ 284480 w 1068292"/>
              <a:gd name="connsiteY28" fmla="*/ 0 h 711692"/>
              <a:gd name="connsiteX29" fmla="*/ 498086 w 1068292"/>
              <a:gd name="connsiteY29" fmla="*/ 96959 h 711692"/>
              <a:gd name="connsiteX30" fmla="*/ 568959 w 1068292"/>
              <a:gd name="connsiteY30" fmla="*/ 355846 h 711692"/>
              <a:gd name="connsiteX31" fmla="*/ 498086 w 1068292"/>
              <a:gd name="connsiteY31" fmla="*/ 614733 h 711692"/>
              <a:gd name="connsiteX32" fmla="*/ 284480 w 1068292"/>
              <a:gd name="connsiteY32" fmla="*/ 711692 h 711692"/>
              <a:gd name="connsiteX33" fmla="*/ 70874 w 1068292"/>
              <a:gd name="connsiteY33" fmla="*/ 614733 h 711692"/>
              <a:gd name="connsiteX34" fmla="*/ 0 w 1068292"/>
              <a:gd name="connsiteY34" fmla="*/ 355846 h 711692"/>
              <a:gd name="connsiteX35" fmla="*/ 70874 w 1068292"/>
              <a:gd name="connsiteY35" fmla="*/ 96959 h 711692"/>
              <a:gd name="connsiteX36" fmla="*/ 284480 w 1068292"/>
              <a:gd name="connsiteY3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8292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14503" y="7875"/>
                </a:moveTo>
                <a:lnTo>
                  <a:pt x="1035808" y="7875"/>
                </a:lnTo>
                <a:lnTo>
                  <a:pt x="1035808" y="114186"/>
                </a:lnTo>
                <a:lnTo>
                  <a:pt x="895045" y="274636"/>
                </a:lnTo>
                <a:cubicBezTo>
                  <a:pt x="950169" y="283824"/>
                  <a:pt x="992825" y="306956"/>
                  <a:pt x="1023011" y="344034"/>
                </a:cubicBezTo>
                <a:cubicBezTo>
                  <a:pt x="1053198" y="381111"/>
                  <a:pt x="1068292" y="423931"/>
                  <a:pt x="1068292" y="472493"/>
                </a:cubicBezTo>
                <a:cubicBezTo>
                  <a:pt x="1068292" y="544679"/>
                  <a:pt x="1043847" y="601280"/>
                  <a:pt x="994957" y="642295"/>
                </a:cubicBezTo>
                <a:cubicBezTo>
                  <a:pt x="946068" y="683309"/>
                  <a:pt x="883561" y="703817"/>
                  <a:pt x="807437" y="703817"/>
                </a:cubicBezTo>
                <a:cubicBezTo>
                  <a:pt x="731314" y="703817"/>
                  <a:pt x="654206" y="676911"/>
                  <a:pt x="576113" y="623099"/>
                </a:cubicBezTo>
                <a:lnTo>
                  <a:pt x="639112" y="501039"/>
                </a:lnTo>
                <a:cubicBezTo>
                  <a:pt x="704080" y="546976"/>
                  <a:pt x="762157" y="569944"/>
                  <a:pt x="813344" y="569944"/>
                </a:cubicBezTo>
                <a:cubicBezTo>
                  <a:pt x="844187" y="569944"/>
                  <a:pt x="869616" y="562398"/>
                  <a:pt x="889631" y="547304"/>
                </a:cubicBezTo>
                <a:cubicBezTo>
                  <a:pt x="909647" y="532211"/>
                  <a:pt x="919654" y="510391"/>
                  <a:pt x="919654" y="481844"/>
                </a:cubicBezTo>
                <a:cubicBezTo>
                  <a:pt x="919654" y="453298"/>
                  <a:pt x="908170" y="430657"/>
                  <a:pt x="885202" y="413923"/>
                </a:cubicBezTo>
                <a:cubicBezTo>
                  <a:pt x="862233" y="397189"/>
                  <a:pt x="830406" y="388822"/>
                  <a:pt x="789719" y="388822"/>
                </a:cubicBezTo>
                <a:cubicBezTo>
                  <a:pt x="768063" y="388822"/>
                  <a:pt x="737548" y="395056"/>
                  <a:pt x="698174" y="407525"/>
                </a:cubicBezTo>
                <a:lnTo>
                  <a:pt x="698174" y="294323"/>
                </a:lnTo>
                <a:lnTo>
                  <a:pt x="830077" y="138795"/>
                </a:lnTo>
                <a:lnTo>
                  <a:pt x="614503" y="138795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07" hasCustomPrompt="1"/>
          </p:nvPr>
        </p:nvSpPr>
        <p:spPr>
          <a:xfrm>
            <a:off x="10829617" y="2765888"/>
            <a:ext cx="2623082" cy="1633050"/>
          </a:xfrm>
          <a:custGeom>
            <a:avLst/>
            <a:gdLst>
              <a:gd name="connsiteX0" fmla="*/ 284480 w 1143329"/>
              <a:gd name="connsiteY0" fmla="*/ 126982 h 711692"/>
              <a:gd name="connsiteX1" fmla="*/ 183091 w 1143329"/>
              <a:gd name="connsiteY1" fmla="*/ 189982 h 711692"/>
              <a:gd name="connsiteX2" fmla="*/ 150607 w 1143329"/>
              <a:gd name="connsiteY2" fmla="*/ 356338 h 711692"/>
              <a:gd name="connsiteX3" fmla="*/ 183091 w 1143329"/>
              <a:gd name="connsiteY3" fmla="*/ 522695 h 711692"/>
              <a:gd name="connsiteX4" fmla="*/ 284480 w 1143329"/>
              <a:gd name="connsiteY4" fmla="*/ 585694 h 711692"/>
              <a:gd name="connsiteX5" fmla="*/ 385869 w 1143329"/>
              <a:gd name="connsiteY5" fmla="*/ 522695 h 711692"/>
              <a:gd name="connsiteX6" fmla="*/ 418353 w 1143329"/>
              <a:gd name="connsiteY6" fmla="*/ 356338 h 711692"/>
              <a:gd name="connsiteX7" fmla="*/ 385869 w 1143329"/>
              <a:gd name="connsiteY7" fmla="*/ 189982 h 711692"/>
              <a:gd name="connsiteX8" fmla="*/ 284480 w 1143329"/>
              <a:gd name="connsiteY8" fmla="*/ 126982 h 711692"/>
              <a:gd name="connsiteX9" fmla="*/ 886412 w 1143329"/>
              <a:gd name="connsiteY9" fmla="*/ 11812 h 711692"/>
              <a:gd name="connsiteX10" fmla="*/ 1053752 w 1143329"/>
              <a:gd name="connsiteY10" fmla="*/ 11812 h 711692"/>
              <a:gd name="connsiteX11" fmla="*/ 820460 w 1143329"/>
              <a:gd name="connsiteY11" fmla="*/ 402603 h 711692"/>
              <a:gd name="connsiteX12" fmla="*/ 917911 w 1143329"/>
              <a:gd name="connsiteY12" fmla="*/ 402603 h 711692"/>
              <a:gd name="connsiteX13" fmla="*/ 917911 w 1143329"/>
              <a:gd name="connsiteY13" fmla="*/ 282511 h 711692"/>
              <a:gd name="connsiteX14" fmla="*/ 1065565 w 1143329"/>
              <a:gd name="connsiteY14" fmla="*/ 282511 h 711692"/>
              <a:gd name="connsiteX15" fmla="*/ 1065565 w 1143329"/>
              <a:gd name="connsiteY15" fmla="*/ 402603 h 711692"/>
              <a:gd name="connsiteX16" fmla="*/ 1143329 w 1143329"/>
              <a:gd name="connsiteY16" fmla="*/ 402603 h 711692"/>
              <a:gd name="connsiteX17" fmla="*/ 1143329 w 1143329"/>
              <a:gd name="connsiteY17" fmla="*/ 535492 h 711692"/>
              <a:gd name="connsiteX18" fmla="*/ 1065565 w 1143329"/>
              <a:gd name="connsiteY18" fmla="*/ 535492 h 711692"/>
              <a:gd name="connsiteX19" fmla="*/ 1065565 w 1143329"/>
              <a:gd name="connsiteY19" fmla="*/ 699880 h 711692"/>
              <a:gd name="connsiteX20" fmla="*/ 917911 w 1143329"/>
              <a:gd name="connsiteY20" fmla="*/ 699880 h 711692"/>
              <a:gd name="connsiteX21" fmla="*/ 917911 w 1143329"/>
              <a:gd name="connsiteY21" fmla="*/ 535492 h 711692"/>
              <a:gd name="connsiteX22" fmla="*/ 641306 w 1143329"/>
              <a:gd name="connsiteY22" fmla="*/ 535492 h 711692"/>
              <a:gd name="connsiteX23" fmla="*/ 641306 w 1143329"/>
              <a:gd name="connsiteY23" fmla="*/ 418353 h 711692"/>
              <a:gd name="connsiteX24" fmla="*/ 284480 w 1143329"/>
              <a:gd name="connsiteY24" fmla="*/ 0 h 711692"/>
              <a:gd name="connsiteX25" fmla="*/ 498086 w 1143329"/>
              <a:gd name="connsiteY25" fmla="*/ 96959 h 711692"/>
              <a:gd name="connsiteX26" fmla="*/ 568959 w 1143329"/>
              <a:gd name="connsiteY26" fmla="*/ 355846 h 711692"/>
              <a:gd name="connsiteX27" fmla="*/ 498086 w 1143329"/>
              <a:gd name="connsiteY27" fmla="*/ 614733 h 711692"/>
              <a:gd name="connsiteX28" fmla="*/ 284480 w 1143329"/>
              <a:gd name="connsiteY28" fmla="*/ 711692 h 711692"/>
              <a:gd name="connsiteX29" fmla="*/ 70874 w 1143329"/>
              <a:gd name="connsiteY29" fmla="*/ 614733 h 711692"/>
              <a:gd name="connsiteX30" fmla="*/ 0 w 1143329"/>
              <a:gd name="connsiteY30" fmla="*/ 355846 h 711692"/>
              <a:gd name="connsiteX31" fmla="*/ 70874 w 1143329"/>
              <a:gd name="connsiteY31" fmla="*/ 96959 h 711692"/>
              <a:gd name="connsiteX32" fmla="*/ 284480 w 1143329"/>
              <a:gd name="connsiteY32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3329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8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886412" y="11812"/>
                </a:moveTo>
                <a:lnTo>
                  <a:pt x="1053752" y="11812"/>
                </a:lnTo>
                <a:lnTo>
                  <a:pt x="820460" y="402603"/>
                </a:lnTo>
                <a:lnTo>
                  <a:pt x="917911" y="402603"/>
                </a:lnTo>
                <a:lnTo>
                  <a:pt x="917911" y="282511"/>
                </a:lnTo>
                <a:lnTo>
                  <a:pt x="1065565" y="282511"/>
                </a:lnTo>
                <a:lnTo>
                  <a:pt x="1065565" y="402603"/>
                </a:lnTo>
                <a:lnTo>
                  <a:pt x="1143329" y="402603"/>
                </a:lnTo>
                <a:lnTo>
                  <a:pt x="1143329" y="535492"/>
                </a:lnTo>
                <a:lnTo>
                  <a:pt x="1065565" y="535492"/>
                </a:lnTo>
                <a:lnTo>
                  <a:pt x="1065565" y="699880"/>
                </a:lnTo>
                <a:lnTo>
                  <a:pt x="917911" y="699880"/>
                </a:lnTo>
                <a:lnTo>
                  <a:pt x="917911" y="535492"/>
                </a:lnTo>
                <a:lnTo>
                  <a:pt x="641306" y="535492"/>
                </a:lnTo>
                <a:lnTo>
                  <a:pt x="641306" y="418353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108" hasCustomPrompt="1"/>
          </p:nvPr>
        </p:nvSpPr>
        <p:spPr>
          <a:xfrm>
            <a:off x="14257970" y="2765888"/>
            <a:ext cx="2477972" cy="1633050"/>
          </a:xfrm>
          <a:custGeom>
            <a:avLst/>
            <a:gdLst>
              <a:gd name="connsiteX0" fmla="*/ 284480 w 1080080"/>
              <a:gd name="connsiteY0" fmla="*/ 126982 h 711692"/>
              <a:gd name="connsiteX1" fmla="*/ 183091 w 1080080"/>
              <a:gd name="connsiteY1" fmla="*/ 189982 h 711692"/>
              <a:gd name="connsiteX2" fmla="*/ 150607 w 1080080"/>
              <a:gd name="connsiteY2" fmla="*/ 356338 h 711692"/>
              <a:gd name="connsiteX3" fmla="*/ 183091 w 1080080"/>
              <a:gd name="connsiteY3" fmla="*/ 522695 h 711692"/>
              <a:gd name="connsiteX4" fmla="*/ 284480 w 1080080"/>
              <a:gd name="connsiteY4" fmla="*/ 585694 h 711692"/>
              <a:gd name="connsiteX5" fmla="*/ 385869 w 1080080"/>
              <a:gd name="connsiteY5" fmla="*/ 522695 h 711692"/>
              <a:gd name="connsiteX6" fmla="*/ 418352 w 1080080"/>
              <a:gd name="connsiteY6" fmla="*/ 356338 h 711692"/>
              <a:gd name="connsiteX7" fmla="*/ 385869 w 1080080"/>
              <a:gd name="connsiteY7" fmla="*/ 189982 h 711692"/>
              <a:gd name="connsiteX8" fmla="*/ 284480 w 1080080"/>
              <a:gd name="connsiteY8" fmla="*/ 126982 h 711692"/>
              <a:gd name="connsiteX9" fmla="*/ 623337 w 1080080"/>
              <a:gd name="connsiteY9" fmla="*/ 7876 h 711692"/>
              <a:gd name="connsiteX10" fmla="*/ 1038737 w 1080080"/>
              <a:gd name="connsiteY10" fmla="*/ 7876 h 711692"/>
              <a:gd name="connsiteX11" fmla="*/ 1038737 w 1080080"/>
              <a:gd name="connsiteY11" fmla="*/ 140764 h 711692"/>
              <a:gd name="connsiteX12" fmla="*/ 767054 w 1080080"/>
              <a:gd name="connsiteY12" fmla="*/ 140764 h 711692"/>
              <a:gd name="connsiteX13" fmla="*/ 767054 w 1080080"/>
              <a:gd name="connsiteY13" fmla="*/ 255934 h 711692"/>
              <a:gd name="connsiteX14" fmla="*/ 836943 w 1080080"/>
              <a:gd name="connsiteY14" fmla="*/ 247075 h 711692"/>
              <a:gd name="connsiteX15" fmla="*/ 1008222 w 1080080"/>
              <a:gd name="connsiteY15" fmla="*/ 307121 h 711692"/>
              <a:gd name="connsiteX16" fmla="*/ 1080080 w 1080080"/>
              <a:gd name="connsiteY16" fmla="*/ 469048 h 711692"/>
              <a:gd name="connsiteX17" fmla="*/ 1005761 w 1080080"/>
              <a:gd name="connsiteY17" fmla="*/ 637373 h 711692"/>
              <a:gd name="connsiteX18" fmla="*/ 822177 w 1080080"/>
              <a:gd name="connsiteY18" fmla="*/ 703817 h 711692"/>
              <a:gd name="connsiteX19" fmla="*/ 588884 w 1080080"/>
              <a:gd name="connsiteY19" fmla="*/ 600459 h 711692"/>
              <a:gd name="connsiteX20" fmla="*/ 669601 w 1080080"/>
              <a:gd name="connsiteY20" fmla="*/ 488243 h 711692"/>
              <a:gd name="connsiteX21" fmla="*/ 693226 w 1080080"/>
              <a:gd name="connsiteY21" fmla="*/ 509898 h 711692"/>
              <a:gd name="connsiteX22" fmla="*/ 747366 w 1080080"/>
              <a:gd name="connsiteY22" fmla="*/ 543859 h 711692"/>
              <a:gd name="connsiteX23" fmla="*/ 826115 w 1080080"/>
              <a:gd name="connsiteY23" fmla="*/ 565022 h 711692"/>
              <a:gd name="connsiteX24" fmla="*/ 896005 w 1080080"/>
              <a:gd name="connsiteY24" fmla="*/ 541398 h 711692"/>
              <a:gd name="connsiteX25" fmla="*/ 926520 w 1080080"/>
              <a:gd name="connsiteY25" fmla="*/ 471509 h 711692"/>
              <a:gd name="connsiteX26" fmla="*/ 893543 w 1080080"/>
              <a:gd name="connsiteY26" fmla="*/ 400143 h 711692"/>
              <a:gd name="connsiteX27" fmla="*/ 808396 w 1080080"/>
              <a:gd name="connsiteY27" fmla="*/ 375042 h 711692"/>
              <a:gd name="connsiteX28" fmla="*/ 687320 w 1080080"/>
              <a:gd name="connsiteY28" fmla="*/ 412447 h 711692"/>
              <a:gd name="connsiteX29" fmla="*/ 623337 w 1080080"/>
              <a:gd name="connsiteY29" fmla="*/ 343542 h 711692"/>
              <a:gd name="connsiteX30" fmla="*/ 284480 w 1080080"/>
              <a:gd name="connsiteY30" fmla="*/ 0 h 711692"/>
              <a:gd name="connsiteX31" fmla="*/ 498085 w 1080080"/>
              <a:gd name="connsiteY31" fmla="*/ 96959 h 711692"/>
              <a:gd name="connsiteX32" fmla="*/ 568959 w 1080080"/>
              <a:gd name="connsiteY32" fmla="*/ 355846 h 711692"/>
              <a:gd name="connsiteX33" fmla="*/ 498085 w 1080080"/>
              <a:gd name="connsiteY33" fmla="*/ 614733 h 711692"/>
              <a:gd name="connsiteX34" fmla="*/ 284480 w 1080080"/>
              <a:gd name="connsiteY34" fmla="*/ 711692 h 711692"/>
              <a:gd name="connsiteX35" fmla="*/ 70874 w 1080080"/>
              <a:gd name="connsiteY35" fmla="*/ 614733 h 711692"/>
              <a:gd name="connsiteX36" fmla="*/ 0 w 1080080"/>
              <a:gd name="connsiteY36" fmla="*/ 355846 h 711692"/>
              <a:gd name="connsiteX37" fmla="*/ 70874 w 1080080"/>
              <a:gd name="connsiteY37" fmla="*/ 96959 h 711692"/>
              <a:gd name="connsiteX38" fmla="*/ 284480 w 1080080"/>
              <a:gd name="connsiteY38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80080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8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6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8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6" y="126982"/>
                  <a:pt x="284480" y="126982"/>
                </a:cubicBezTo>
                <a:close/>
                <a:moveTo>
                  <a:pt x="623337" y="7876"/>
                </a:moveTo>
                <a:lnTo>
                  <a:pt x="1038737" y="7876"/>
                </a:lnTo>
                <a:lnTo>
                  <a:pt x="1038737" y="140764"/>
                </a:lnTo>
                <a:lnTo>
                  <a:pt x="767054" y="140764"/>
                </a:lnTo>
                <a:lnTo>
                  <a:pt x="767054" y="255934"/>
                </a:lnTo>
                <a:cubicBezTo>
                  <a:pt x="787397" y="250028"/>
                  <a:pt x="810694" y="247075"/>
                  <a:pt x="836943" y="247075"/>
                </a:cubicBezTo>
                <a:cubicBezTo>
                  <a:pt x="903223" y="247075"/>
                  <a:pt x="960316" y="267090"/>
                  <a:pt x="1008222" y="307121"/>
                </a:cubicBezTo>
                <a:cubicBezTo>
                  <a:pt x="1056127" y="347151"/>
                  <a:pt x="1080080" y="401127"/>
                  <a:pt x="1080080" y="469048"/>
                </a:cubicBezTo>
                <a:cubicBezTo>
                  <a:pt x="1080080" y="536969"/>
                  <a:pt x="1055307" y="593077"/>
                  <a:pt x="1005761" y="637373"/>
                </a:cubicBezTo>
                <a:cubicBezTo>
                  <a:pt x="956215" y="681669"/>
                  <a:pt x="895020" y="703817"/>
                  <a:pt x="822177" y="703817"/>
                </a:cubicBezTo>
                <a:cubicBezTo>
                  <a:pt x="728991" y="703817"/>
                  <a:pt x="651227" y="669364"/>
                  <a:pt x="588884" y="600459"/>
                </a:cubicBezTo>
                <a:lnTo>
                  <a:pt x="669601" y="488243"/>
                </a:lnTo>
                <a:cubicBezTo>
                  <a:pt x="675508" y="494149"/>
                  <a:pt x="683382" y="501368"/>
                  <a:pt x="693226" y="509898"/>
                </a:cubicBezTo>
                <a:cubicBezTo>
                  <a:pt x="703070" y="518429"/>
                  <a:pt x="721116" y="529750"/>
                  <a:pt x="747366" y="543859"/>
                </a:cubicBezTo>
                <a:cubicBezTo>
                  <a:pt x="773616" y="557968"/>
                  <a:pt x="799865" y="565022"/>
                  <a:pt x="826115" y="565022"/>
                </a:cubicBezTo>
                <a:cubicBezTo>
                  <a:pt x="852364" y="565022"/>
                  <a:pt x="875661" y="557148"/>
                  <a:pt x="896005" y="541398"/>
                </a:cubicBezTo>
                <a:cubicBezTo>
                  <a:pt x="916348" y="525648"/>
                  <a:pt x="926520" y="502352"/>
                  <a:pt x="926520" y="471509"/>
                </a:cubicBezTo>
                <a:cubicBezTo>
                  <a:pt x="926520" y="440665"/>
                  <a:pt x="915527" y="416877"/>
                  <a:pt x="893543" y="400143"/>
                </a:cubicBezTo>
                <a:cubicBezTo>
                  <a:pt x="871559" y="383409"/>
                  <a:pt x="843177" y="375042"/>
                  <a:pt x="808396" y="375042"/>
                </a:cubicBezTo>
                <a:cubicBezTo>
                  <a:pt x="773616" y="375042"/>
                  <a:pt x="733257" y="387510"/>
                  <a:pt x="687320" y="412447"/>
                </a:cubicBezTo>
                <a:lnTo>
                  <a:pt x="623337" y="343542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09" hasCustomPrompt="1"/>
          </p:nvPr>
        </p:nvSpPr>
        <p:spPr>
          <a:xfrm>
            <a:off x="1396867" y="6042880"/>
            <a:ext cx="2643053" cy="1633050"/>
          </a:xfrm>
          <a:custGeom>
            <a:avLst/>
            <a:gdLst>
              <a:gd name="connsiteX0" fmla="*/ 912342 w 1152034"/>
              <a:gd name="connsiteY0" fmla="*/ 379963 h 711692"/>
              <a:gd name="connsiteX1" fmla="*/ 835561 w 1152034"/>
              <a:gd name="connsiteY1" fmla="*/ 407033 h 711692"/>
              <a:gd name="connsiteX2" fmla="*/ 804554 w 1152034"/>
              <a:gd name="connsiteY2" fmla="*/ 477414 h 711692"/>
              <a:gd name="connsiteX3" fmla="*/ 834085 w 1152034"/>
              <a:gd name="connsiteY3" fmla="*/ 551734 h 711692"/>
              <a:gd name="connsiteX4" fmla="*/ 907912 w 1152034"/>
              <a:gd name="connsiteY4" fmla="*/ 582741 h 711692"/>
              <a:gd name="connsiteX5" fmla="*/ 981739 w 1152034"/>
              <a:gd name="connsiteY5" fmla="*/ 555179 h 711692"/>
              <a:gd name="connsiteX6" fmla="*/ 1011270 w 1152034"/>
              <a:gd name="connsiteY6" fmla="*/ 483813 h 711692"/>
              <a:gd name="connsiteX7" fmla="*/ 984692 w 1152034"/>
              <a:gd name="connsiteY7" fmla="*/ 409986 h 711692"/>
              <a:gd name="connsiteX8" fmla="*/ 912342 w 1152034"/>
              <a:gd name="connsiteY8" fmla="*/ 379963 h 711692"/>
              <a:gd name="connsiteX9" fmla="*/ 284480 w 1152034"/>
              <a:gd name="connsiteY9" fmla="*/ 126982 h 711692"/>
              <a:gd name="connsiteX10" fmla="*/ 183091 w 1152034"/>
              <a:gd name="connsiteY10" fmla="*/ 189982 h 711692"/>
              <a:gd name="connsiteX11" fmla="*/ 150607 w 1152034"/>
              <a:gd name="connsiteY11" fmla="*/ 356339 h 711692"/>
              <a:gd name="connsiteX12" fmla="*/ 183091 w 1152034"/>
              <a:gd name="connsiteY12" fmla="*/ 522695 h 711692"/>
              <a:gd name="connsiteX13" fmla="*/ 284480 w 1152034"/>
              <a:gd name="connsiteY13" fmla="*/ 585694 h 711692"/>
              <a:gd name="connsiteX14" fmla="*/ 385869 w 1152034"/>
              <a:gd name="connsiteY14" fmla="*/ 522695 h 711692"/>
              <a:gd name="connsiteX15" fmla="*/ 418352 w 1152034"/>
              <a:gd name="connsiteY15" fmla="*/ 356339 h 711692"/>
              <a:gd name="connsiteX16" fmla="*/ 385869 w 1152034"/>
              <a:gd name="connsiteY16" fmla="*/ 189982 h 711692"/>
              <a:gd name="connsiteX17" fmla="*/ 284480 w 1152034"/>
              <a:gd name="connsiteY17" fmla="*/ 126982 h 711692"/>
              <a:gd name="connsiteX18" fmla="*/ 920709 w 1152034"/>
              <a:gd name="connsiteY18" fmla="*/ 0 h 711692"/>
              <a:gd name="connsiteX19" fmla="*/ 1012747 w 1152034"/>
              <a:gd name="connsiteY19" fmla="*/ 14274 h 711692"/>
              <a:gd name="connsiteX20" fmla="*/ 1080175 w 1152034"/>
              <a:gd name="connsiteY20" fmla="*/ 43312 h 711692"/>
              <a:gd name="connsiteX21" fmla="*/ 1132347 w 1152034"/>
              <a:gd name="connsiteY21" fmla="*/ 80718 h 711692"/>
              <a:gd name="connsiteX22" fmla="*/ 1059504 w 1152034"/>
              <a:gd name="connsiteY22" fmla="*/ 188997 h 711692"/>
              <a:gd name="connsiteX23" fmla="*/ 1042277 w 1152034"/>
              <a:gd name="connsiteY23" fmla="*/ 173248 h 711692"/>
              <a:gd name="connsiteX24" fmla="*/ 997489 w 1152034"/>
              <a:gd name="connsiteY24" fmla="*/ 147654 h 711692"/>
              <a:gd name="connsiteX25" fmla="*/ 932521 w 1152034"/>
              <a:gd name="connsiteY25" fmla="*/ 131904 h 711692"/>
              <a:gd name="connsiteX26" fmla="*/ 833593 w 1152034"/>
              <a:gd name="connsiteY26" fmla="*/ 174724 h 711692"/>
              <a:gd name="connsiteX27" fmla="*/ 790773 w 1152034"/>
              <a:gd name="connsiteY27" fmla="*/ 291371 h 711692"/>
              <a:gd name="connsiteX28" fmla="*/ 926615 w 1152034"/>
              <a:gd name="connsiteY28" fmla="*/ 250027 h 711692"/>
              <a:gd name="connsiteX29" fmla="*/ 1087558 w 1152034"/>
              <a:gd name="connsiteY29" fmla="*/ 313027 h 711692"/>
              <a:gd name="connsiteX30" fmla="*/ 1152034 w 1152034"/>
              <a:gd name="connsiteY30" fmla="*/ 480860 h 711692"/>
              <a:gd name="connsiteX31" fmla="*/ 1082636 w 1152034"/>
              <a:gd name="connsiteY31" fmla="*/ 648693 h 711692"/>
              <a:gd name="connsiteX32" fmla="*/ 907912 w 1152034"/>
              <a:gd name="connsiteY32" fmla="*/ 711692 h 711692"/>
              <a:gd name="connsiteX33" fmla="*/ 781422 w 1152034"/>
              <a:gd name="connsiteY33" fmla="*/ 683638 h 711692"/>
              <a:gd name="connsiteX34" fmla="*/ 698243 w 1152034"/>
              <a:gd name="connsiteY34" fmla="*/ 605382 h 711692"/>
              <a:gd name="connsiteX35" fmla="*/ 639181 w 1152034"/>
              <a:gd name="connsiteY35" fmla="*/ 361260 h 711692"/>
              <a:gd name="connsiteX36" fmla="*/ 662314 w 1152034"/>
              <a:gd name="connsiteY36" fmla="*/ 195396 h 711692"/>
              <a:gd name="connsiteX37" fmla="*/ 725805 w 1152034"/>
              <a:gd name="connsiteY37" fmla="*/ 82686 h 711692"/>
              <a:gd name="connsiteX38" fmla="*/ 920709 w 1152034"/>
              <a:gd name="connsiteY38" fmla="*/ 0 h 711692"/>
              <a:gd name="connsiteX39" fmla="*/ 284480 w 1152034"/>
              <a:gd name="connsiteY39" fmla="*/ 0 h 711692"/>
              <a:gd name="connsiteX40" fmla="*/ 498085 w 1152034"/>
              <a:gd name="connsiteY40" fmla="*/ 96959 h 711692"/>
              <a:gd name="connsiteX41" fmla="*/ 568959 w 1152034"/>
              <a:gd name="connsiteY41" fmla="*/ 355846 h 711692"/>
              <a:gd name="connsiteX42" fmla="*/ 498085 w 1152034"/>
              <a:gd name="connsiteY42" fmla="*/ 614733 h 711692"/>
              <a:gd name="connsiteX43" fmla="*/ 284480 w 1152034"/>
              <a:gd name="connsiteY43" fmla="*/ 711692 h 711692"/>
              <a:gd name="connsiteX44" fmla="*/ 70874 w 1152034"/>
              <a:gd name="connsiteY44" fmla="*/ 614733 h 711692"/>
              <a:gd name="connsiteX45" fmla="*/ 0 w 1152034"/>
              <a:gd name="connsiteY45" fmla="*/ 355846 h 711692"/>
              <a:gd name="connsiteX46" fmla="*/ 70874 w 1152034"/>
              <a:gd name="connsiteY46" fmla="*/ 96959 h 711692"/>
              <a:gd name="connsiteX47" fmla="*/ 284480 w 1152034"/>
              <a:gd name="connsiteY47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2034" h="711692">
                <a:moveTo>
                  <a:pt x="912342" y="379963"/>
                </a:moveTo>
                <a:cubicBezTo>
                  <a:pt x="881827" y="379963"/>
                  <a:pt x="856233" y="388986"/>
                  <a:pt x="835561" y="407033"/>
                </a:cubicBezTo>
                <a:cubicBezTo>
                  <a:pt x="814890" y="425079"/>
                  <a:pt x="804554" y="448540"/>
                  <a:pt x="804554" y="477414"/>
                </a:cubicBezTo>
                <a:cubicBezTo>
                  <a:pt x="804554" y="506289"/>
                  <a:pt x="814397" y="531062"/>
                  <a:pt x="834085" y="551734"/>
                </a:cubicBezTo>
                <a:cubicBezTo>
                  <a:pt x="853772" y="572405"/>
                  <a:pt x="878381" y="582741"/>
                  <a:pt x="907912" y="582741"/>
                </a:cubicBezTo>
                <a:cubicBezTo>
                  <a:pt x="937443" y="582741"/>
                  <a:pt x="962052" y="573553"/>
                  <a:pt x="981739" y="555179"/>
                </a:cubicBezTo>
                <a:cubicBezTo>
                  <a:pt x="1001426" y="536804"/>
                  <a:pt x="1011270" y="513015"/>
                  <a:pt x="1011270" y="483813"/>
                </a:cubicBezTo>
                <a:cubicBezTo>
                  <a:pt x="1011270" y="454610"/>
                  <a:pt x="1002411" y="430001"/>
                  <a:pt x="984692" y="409986"/>
                </a:cubicBezTo>
                <a:cubicBezTo>
                  <a:pt x="966974" y="389970"/>
                  <a:pt x="942857" y="379963"/>
                  <a:pt x="912342" y="379963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2" y="425243"/>
                  <a:pt x="418352" y="356339"/>
                </a:cubicBezTo>
                <a:cubicBezTo>
                  <a:pt x="418352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20709" y="0"/>
                </a:moveTo>
                <a:cubicBezTo>
                  <a:pt x="952865" y="0"/>
                  <a:pt x="983544" y="4758"/>
                  <a:pt x="1012747" y="14274"/>
                </a:cubicBezTo>
                <a:cubicBezTo>
                  <a:pt x="1041949" y="23789"/>
                  <a:pt x="1064426" y="33469"/>
                  <a:pt x="1080175" y="43312"/>
                </a:cubicBezTo>
                <a:cubicBezTo>
                  <a:pt x="1095925" y="53155"/>
                  <a:pt x="1113316" y="65624"/>
                  <a:pt x="1132347" y="80718"/>
                </a:cubicBezTo>
                <a:lnTo>
                  <a:pt x="1059504" y="188997"/>
                </a:lnTo>
                <a:cubicBezTo>
                  <a:pt x="1055566" y="185060"/>
                  <a:pt x="1049824" y="179810"/>
                  <a:pt x="1042277" y="173248"/>
                </a:cubicBezTo>
                <a:cubicBezTo>
                  <a:pt x="1034731" y="166685"/>
                  <a:pt x="1019801" y="158154"/>
                  <a:pt x="997489" y="147654"/>
                </a:cubicBezTo>
                <a:cubicBezTo>
                  <a:pt x="975177" y="137155"/>
                  <a:pt x="953521" y="131904"/>
                  <a:pt x="932521" y="131904"/>
                </a:cubicBezTo>
                <a:cubicBezTo>
                  <a:pt x="889866" y="131904"/>
                  <a:pt x="856889" y="146178"/>
                  <a:pt x="833593" y="174724"/>
                </a:cubicBezTo>
                <a:cubicBezTo>
                  <a:pt x="810296" y="203271"/>
                  <a:pt x="796023" y="242153"/>
                  <a:pt x="790773" y="291371"/>
                </a:cubicBezTo>
                <a:cubicBezTo>
                  <a:pt x="833429" y="263809"/>
                  <a:pt x="878709" y="250027"/>
                  <a:pt x="926615" y="250027"/>
                </a:cubicBezTo>
                <a:cubicBezTo>
                  <a:pt x="990927" y="250027"/>
                  <a:pt x="1044574" y="271027"/>
                  <a:pt x="1087558" y="313027"/>
                </a:cubicBezTo>
                <a:cubicBezTo>
                  <a:pt x="1130542" y="355026"/>
                  <a:pt x="1152034" y="410970"/>
                  <a:pt x="1152034" y="480860"/>
                </a:cubicBezTo>
                <a:cubicBezTo>
                  <a:pt x="1152034" y="550749"/>
                  <a:pt x="1128901" y="606694"/>
                  <a:pt x="1082636" y="648693"/>
                </a:cubicBezTo>
                <a:cubicBezTo>
                  <a:pt x="1036371" y="690692"/>
                  <a:pt x="978130" y="711692"/>
                  <a:pt x="907912" y="711692"/>
                </a:cubicBezTo>
                <a:cubicBezTo>
                  <a:pt x="859350" y="711692"/>
                  <a:pt x="817187" y="702341"/>
                  <a:pt x="781422" y="683638"/>
                </a:cubicBezTo>
                <a:cubicBezTo>
                  <a:pt x="745657" y="664935"/>
                  <a:pt x="717930" y="638849"/>
                  <a:pt x="698243" y="605382"/>
                </a:cubicBezTo>
                <a:cubicBezTo>
                  <a:pt x="658869" y="540414"/>
                  <a:pt x="639181" y="459040"/>
                  <a:pt x="639181" y="361260"/>
                </a:cubicBezTo>
                <a:cubicBezTo>
                  <a:pt x="639181" y="298261"/>
                  <a:pt x="646892" y="242973"/>
                  <a:pt x="662314" y="195396"/>
                </a:cubicBezTo>
                <a:cubicBezTo>
                  <a:pt x="677735" y="147818"/>
                  <a:pt x="698899" y="110248"/>
                  <a:pt x="725805" y="82686"/>
                </a:cubicBezTo>
                <a:cubicBezTo>
                  <a:pt x="778304" y="27563"/>
                  <a:pt x="843272" y="0"/>
                  <a:pt x="920709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110" hasCustomPrompt="1"/>
          </p:nvPr>
        </p:nvSpPr>
        <p:spPr>
          <a:xfrm>
            <a:off x="4497578" y="6042880"/>
            <a:ext cx="2612894" cy="1633050"/>
          </a:xfrm>
          <a:custGeom>
            <a:avLst/>
            <a:gdLst>
              <a:gd name="connsiteX0" fmla="*/ 284480 w 1138889"/>
              <a:gd name="connsiteY0" fmla="*/ 126982 h 711692"/>
              <a:gd name="connsiteX1" fmla="*/ 183091 w 1138889"/>
              <a:gd name="connsiteY1" fmla="*/ 189982 h 711692"/>
              <a:gd name="connsiteX2" fmla="*/ 150607 w 1138889"/>
              <a:gd name="connsiteY2" fmla="*/ 356339 h 711692"/>
              <a:gd name="connsiteX3" fmla="*/ 183091 w 1138889"/>
              <a:gd name="connsiteY3" fmla="*/ 522695 h 711692"/>
              <a:gd name="connsiteX4" fmla="*/ 284480 w 1138889"/>
              <a:gd name="connsiteY4" fmla="*/ 585694 h 711692"/>
              <a:gd name="connsiteX5" fmla="*/ 385869 w 1138889"/>
              <a:gd name="connsiteY5" fmla="*/ 522695 h 711692"/>
              <a:gd name="connsiteX6" fmla="*/ 418353 w 1138889"/>
              <a:gd name="connsiteY6" fmla="*/ 356339 h 711692"/>
              <a:gd name="connsiteX7" fmla="*/ 385869 w 1138889"/>
              <a:gd name="connsiteY7" fmla="*/ 189982 h 711692"/>
              <a:gd name="connsiteX8" fmla="*/ 284480 w 1138889"/>
              <a:gd name="connsiteY8" fmla="*/ 126982 h 711692"/>
              <a:gd name="connsiteX9" fmla="*/ 641787 w 1138889"/>
              <a:gd name="connsiteY9" fmla="*/ 11812 h 711692"/>
              <a:gd name="connsiteX10" fmla="*/ 1138889 w 1138889"/>
              <a:gd name="connsiteY10" fmla="*/ 11812 h 711692"/>
              <a:gd name="connsiteX11" fmla="*/ 1138889 w 1138889"/>
              <a:gd name="connsiteY11" fmla="*/ 127966 h 711692"/>
              <a:gd name="connsiteX12" fmla="*/ 860315 w 1138889"/>
              <a:gd name="connsiteY12" fmla="*/ 699880 h 711692"/>
              <a:gd name="connsiteX13" fmla="*/ 692974 w 1138889"/>
              <a:gd name="connsiteY13" fmla="*/ 699880 h 711692"/>
              <a:gd name="connsiteX14" fmla="*/ 958751 w 1138889"/>
              <a:gd name="connsiteY14" fmla="*/ 143716 h 711692"/>
              <a:gd name="connsiteX15" fmla="*/ 785504 w 1138889"/>
              <a:gd name="connsiteY15" fmla="*/ 143716 h 711692"/>
              <a:gd name="connsiteX16" fmla="*/ 785504 w 1138889"/>
              <a:gd name="connsiteY16" fmla="*/ 232309 h 711692"/>
              <a:gd name="connsiteX17" fmla="*/ 641787 w 1138889"/>
              <a:gd name="connsiteY17" fmla="*/ 232309 h 711692"/>
              <a:gd name="connsiteX18" fmla="*/ 284480 w 1138889"/>
              <a:gd name="connsiteY18" fmla="*/ 0 h 711692"/>
              <a:gd name="connsiteX19" fmla="*/ 498085 w 1138889"/>
              <a:gd name="connsiteY19" fmla="*/ 96959 h 711692"/>
              <a:gd name="connsiteX20" fmla="*/ 568959 w 1138889"/>
              <a:gd name="connsiteY20" fmla="*/ 355846 h 711692"/>
              <a:gd name="connsiteX21" fmla="*/ 498085 w 1138889"/>
              <a:gd name="connsiteY21" fmla="*/ 614733 h 711692"/>
              <a:gd name="connsiteX22" fmla="*/ 284480 w 1138889"/>
              <a:gd name="connsiteY22" fmla="*/ 711692 h 711692"/>
              <a:gd name="connsiteX23" fmla="*/ 70874 w 1138889"/>
              <a:gd name="connsiteY23" fmla="*/ 614733 h 711692"/>
              <a:gd name="connsiteX24" fmla="*/ 0 w 1138889"/>
              <a:gd name="connsiteY24" fmla="*/ 355846 h 711692"/>
              <a:gd name="connsiteX25" fmla="*/ 70874 w 1138889"/>
              <a:gd name="connsiteY25" fmla="*/ 96959 h 711692"/>
              <a:gd name="connsiteX26" fmla="*/ 284480 w 1138889"/>
              <a:gd name="connsiteY26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38889" h="711692"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641787" y="11812"/>
                </a:moveTo>
                <a:lnTo>
                  <a:pt x="1138889" y="11812"/>
                </a:lnTo>
                <a:lnTo>
                  <a:pt x="1138889" y="127966"/>
                </a:lnTo>
                <a:lnTo>
                  <a:pt x="860315" y="699880"/>
                </a:lnTo>
                <a:lnTo>
                  <a:pt x="692974" y="699880"/>
                </a:lnTo>
                <a:lnTo>
                  <a:pt x="958751" y="143716"/>
                </a:lnTo>
                <a:lnTo>
                  <a:pt x="785504" y="143716"/>
                </a:lnTo>
                <a:lnTo>
                  <a:pt x="785504" y="232309"/>
                </a:lnTo>
                <a:lnTo>
                  <a:pt x="641787" y="232309"/>
                </a:ln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5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5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5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5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111" hasCustomPrompt="1"/>
          </p:nvPr>
        </p:nvSpPr>
        <p:spPr>
          <a:xfrm>
            <a:off x="7590895" y="6042880"/>
            <a:ext cx="2686832" cy="1633050"/>
          </a:xfrm>
          <a:custGeom>
            <a:avLst/>
            <a:gdLst>
              <a:gd name="connsiteX0" fmla="*/ 908293 w 1171116"/>
              <a:gd name="connsiteY0" fmla="*/ 401619 h 711692"/>
              <a:gd name="connsiteX1" fmla="*/ 832497 w 1171116"/>
              <a:gd name="connsiteY1" fmla="*/ 425243 h 711692"/>
              <a:gd name="connsiteX2" fmla="*/ 799029 w 1171116"/>
              <a:gd name="connsiteY2" fmla="*/ 493164 h 711692"/>
              <a:gd name="connsiteX3" fmla="*/ 833482 w 1171116"/>
              <a:gd name="connsiteY3" fmla="*/ 560593 h 711692"/>
              <a:gd name="connsiteX4" fmla="*/ 908293 w 1171116"/>
              <a:gd name="connsiteY4" fmla="*/ 583726 h 711692"/>
              <a:gd name="connsiteX5" fmla="*/ 983104 w 1171116"/>
              <a:gd name="connsiteY5" fmla="*/ 560593 h 711692"/>
              <a:gd name="connsiteX6" fmla="*/ 1017556 w 1171116"/>
              <a:gd name="connsiteY6" fmla="*/ 493164 h 711692"/>
              <a:gd name="connsiteX7" fmla="*/ 984088 w 1171116"/>
              <a:gd name="connsiteY7" fmla="*/ 425243 h 711692"/>
              <a:gd name="connsiteX8" fmla="*/ 908293 w 1171116"/>
              <a:gd name="connsiteY8" fmla="*/ 401619 h 711692"/>
              <a:gd name="connsiteX9" fmla="*/ 284480 w 1171116"/>
              <a:gd name="connsiteY9" fmla="*/ 126982 h 711692"/>
              <a:gd name="connsiteX10" fmla="*/ 183091 w 1171116"/>
              <a:gd name="connsiteY10" fmla="*/ 189982 h 711692"/>
              <a:gd name="connsiteX11" fmla="*/ 150607 w 1171116"/>
              <a:gd name="connsiteY11" fmla="*/ 356339 h 711692"/>
              <a:gd name="connsiteX12" fmla="*/ 183091 w 1171116"/>
              <a:gd name="connsiteY12" fmla="*/ 522695 h 711692"/>
              <a:gd name="connsiteX13" fmla="*/ 284480 w 1171116"/>
              <a:gd name="connsiteY13" fmla="*/ 585694 h 711692"/>
              <a:gd name="connsiteX14" fmla="*/ 385869 w 1171116"/>
              <a:gd name="connsiteY14" fmla="*/ 522695 h 711692"/>
              <a:gd name="connsiteX15" fmla="*/ 418353 w 1171116"/>
              <a:gd name="connsiteY15" fmla="*/ 356339 h 711692"/>
              <a:gd name="connsiteX16" fmla="*/ 385869 w 1171116"/>
              <a:gd name="connsiteY16" fmla="*/ 189982 h 711692"/>
              <a:gd name="connsiteX17" fmla="*/ 284480 w 1171116"/>
              <a:gd name="connsiteY17" fmla="*/ 126982 h 711692"/>
              <a:gd name="connsiteX18" fmla="*/ 908293 w 1171116"/>
              <a:gd name="connsiteY18" fmla="*/ 119108 h 711692"/>
              <a:gd name="connsiteX19" fmla="*/ 842341 w 1171116"/>
              <a:gd name="connsiteY19" fmla="*/ 142732 h 711692"/>
              <a:gd name="connsiteX20" fmla="*/ 814779 w 1171116"/>
              <a:gd name="connsiteY20" fmla="*/ 201302 h 711692"/>
              <a:gd name="connsiteX21" fmla="*/ 842833 w 1171116"/>
              <a:gd name="connsiteY21" fmla="*/ 259871 h 711692"/>
              <a:gd name="connsiteX22" fmla="*/ 908293 w 1171116"/>
              <a:gd name="connsiteY22" fmla="*/ 283496 h 711692"/>
              <a:gd name="connsiteX23" fmla="*/ 973753 w 1171116"/>
              <a:gd name="connsiteY23" fmla="*/ 259871 h 711692"/>
              <a:gd name="connsiteX24" fmla="*/ 1001807 w 1171116"/>
              <a:gd name="connsiteY24" fmla="*/ 201302 h 711692"/>
              <a:gd name="connsiteX25" fmla="*/ 974245 w 1171116"/>
              <a:gd name="connsiteY25" fmla="*/ 142732 h 711692"/>
              <a:gd name="connsiteX26" fmla="*/ 908293 w 1171116"/>
              <a:gd name="connsiteY26" fmla="*/ 119108 h 711692"/>
              <a:gd name="connsiteX27" fmla="*/ 908293 w 1171116"/>
              <a:gd name="connsiteY27" fmla="*/ 0 h 711692"/>
              <a:gd name="connsiteX28" fmla="*/ 1078587 w 1171116"/>
              <a:gd name="connsiteY28" fmla="*/ 54140 h 711692"/>
              <a:gd name="connsiteX29" fmla="*/ 1146507 w 1171116"/>
              <a:gd name="connsiteY29" fmla="*/ 187521 h 711692"/>
              <a:gd name="connsiteX30" fmla="*/ 1085477 w 1171116"/>
              <a:gd name="connsiteY30" fmla="*/ 323854 h 711692"/>
              <a:gd name="connsiteX31" fmla="*/ 1171116 w 1171116"/>
              <a:gd name="connsiteY31" fmla="*/ 497102 h 711692"/>
              <a:gd name="connsiteX32" fmla="*/ 1098274 w 1171116"/>
              <a:gd name="connsiteY32" fmla="*/ 649678 h 711692"/>
              <a:gd name="connsiteX33" fmla="*/ 908293 w 1171116"/>
              <a:gd name="connsiteY33" fmla="*/ 711692 h 711692"/>
              <a:gd name="connsiteX34" fmla="*/ 718311 w 1171116"/>
              <a:gd name="connsiteY34" fmla="*/ 649678 h 711692"/>
              <a:gd name="connsiteX35" fmla="*/ 645469 w 1171116"/>
              <a:gd name="connsiteY35" fmla="*/ 497102 h 711692"/>
              <a:gd name="connsiteX36" fmla="*/ 731108 w 1171116"/>
              <a:gd name="connsiteY36" fmla="*/ 323854 h 711692"/>
              <a:gd name="connsiteX37" fmla="*/ 669094 w 1171116"/>
              <a:gd name="connsiteY37" fmla="*/ 187029 h 711692"/>
              <a:gd name="connsiteX38" fmla="*/ 737507 w 1171116"/>
              <a:gd name="connsiteY38" fmla="*/ 54140 h 711692"/>
              <a:gd name="connsiteX39" fmla="*/ 908293 w 1171116"/>
              <a:gd name="connsiteY39" fmla="*/ 0 h 711692"/>
              <a:gd name="connsiteX40" fmla="*/ 284480 w 1171116"/>
              <a:gd name="connsiteY40" fmla="*/ 0 h 711692"/>
              <a:gd name="connsiteX41" fmla="*/ 498086 w 1171116"/>
              <a:gd name="connsiteY41" fmla="*/ 96959 h 711692"/>
              <a:gd name="connsiteX42" fmla="*/ 568959 w 1171116"/>
              <a:gd name="connsiteY42" fmla="*/ 355846 h 711692"/>
              <a:gd name="connsiteX43" fmla="*/ 498086 w 1171116"/>
              <a:gd name="connsiteY43" fmla="*/ 614733 h 711692"/>
              <a:gd name="connsiteX44" fmla="*/ 284480 w 1171116"/>
              <a:gd name="connsiteY44" fmla="*/ 711692 h 711692"/>
              <a:gd name="connsiteX45" fmla="*/ 70874 w 1171116"/>
              <a:gd name="connsiteY45" fmla="*/ 614733 h 711692"/>
              <a:gd name="connsiteX46" fmla="*/ 0 w 1171116"/>
              <a:gd name="connsiteY46" fmla="*/ 355846 h 711692"/>
              <a:gd name="connsiteX47" fmla="*/ 70874 w 1171116"/>
              <a:gd name="connsiteY47" fmla="*/ 96959 h 711692"/>
              <a:gd name="connsiteX48" fmla="*/ 284480 w 1171116"/>
              <a:gd name="connsiteY48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116" h="711692">
                <a:moveTo>
                  <a:pt x="908293" y="401619"/>
                </a:moveTo>
                <a:cubicBezTo>
                  <a:pt x="880075" y="401619"/>
                  <a:pt x="854809" y="409494"/>
                  <a:pt x="832497" y="425243"/>
                </a:cubicBezTo>
                <a:cubicBezTo>
                  <a:pt x="810185" y="440993"/>
                  <a:pt x="799029" y="463633"/>
                  <a:pt x="799029" y="493164"/>
                </a:cubicBezTo>
                <a:cubicBezTo>
                  <a:pt x="799029" y="522695"/>
                  <a:pt x="810513" y="545171"/>
                  <a:pt x="833482" y="560593"/>
                </a:cubicBezTo>
                <a:cubicBezTo>
                  <a:pt x="856450" y="576015"/>
                  <a:pt x="881387" y="583726"/>
                  <a:pt x="908293" y="583726"/>
                </a:cubicBezTo>
                <a:cubicBezTo>
                  <a:pt x="935198" y="583726"/>
                  <a:pt x="960136" y="576015"/>
                  <a:pt x="983104" y="560593"/>
                </a:cubicBezTo>
                <a:cubicBezTo>
                  <a:pt x="1006072" y="545171"/>
                  <a:pt x="1017556" y="522695"/>
                  <a:pt x="1017556" y="493164"/>
                </a:cubicBezTo>
                <a:cubicBezTo>
                  <a:pt x="1017556" y="463633"/>
                  <a:pt x="1006400" y="440993"/>
                  <a:pt x="984088" y="425243"/>
                </a:cubicBezTo>
                <a:cubicBezTo>
                  <a:pt x="961776" y="409494"/>
                  <a:pt x="936511" y="401619"/>
                  <a:pt x="908293" y="401619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08293" y="119108"/>
                </a:moveTo>
                <a:cubicBezTo>
                  <a:pt x="882699" y="119108"/>
                  <a:pt x="860715" y="126982"/>
                  <a:pt x="842341" y="142732"/>
                </a:cubicBezTo>
                <a:cubicBezTo>
                  <a:pt x="823966" y="158482"/>
                  <a:pt x="814779" y="178005"/>
                  <a:pt x="814779" y="201302"/>
                </a:cubicBezTo>
                <a:cubicBezTo>
                  <a:pt x="814779" y="224598"/>
                  <a:pt x="824130" y="244121"/>
                  <a:pt x="842833" y="259871"/>
                </a:cubicBezTo>
                <a:cubicBezTo>
                  <a:pt x="861536" y="275621"/>
                  <a:pt x="883356" y="283496"/>
                  <a:pt x="908293" y="283496"/>
                </a:cubicBezTo>
                <a:cubicBezTo>
                  <a:pt x="933230" y="283496"/>
                  <a:pt x="955050" y="275621"/>
                  <a:pt x="973753" y="259871"/>
                </a:cubicBezTo>
                <a:cubicBezTo>
                  <a:pt x="992455" y="244121"/>
                  <a:pt x="1001807" y="224598"/>
                  <a:pt x="1001807" y="201302"/>
                </a:cubicBezTo>
                <a:cubicBezTo>
                  <a:pt x="1001807" y="178005"/>
                  <a:pt x="992619" y="158482"/>
                  <a:pt x="974245" y="142732"/>
                </a:cubicBezTo>
                <a:cubicBezTo>
                  <a:pt x="955870" y="126982"/>
                  <a:pt x="933886" y="119108"/>
                  <a:pt x="908293" y="119108"/>
                </a:cubicBezTo>
                <a:close/>
                <a:moveTo>
                  <a:pt x="908293" y="0"/>
                </a:moveTo>
                <a:cubicBezTo>
                  <a:pt x="976542" y="0"/>
                  <a:pt x="1033306" y="18047"/>
                  <a:pt x="1078587" y="54140"/>
                </a:cubicBezTo>
                <a:cubicBezTo>
                  <a:pt x="1123867" y="90233"/>
                  <a:pt x="1146507" y="134693"/>
                  <a:pt x="1146507" y="187521"/>
                </a:cubicBezTo>
                <a:cubicBezTo>
                  <a:pt x="1146507" y="240348"/>
                  <a:pt x="1126164" y="285793"/>
                  <a:pt x="1085477" y="323854"/>
                </a:cubicBezTo>
                <a:cubicBezTo>
                  <a:pt x="1142570" y="367822"/>
                  <a:pt x="1171116" y="425572"/>
                  <a:pt x="1171116" y="497102"/>
                </a:cubicBezTo>
                <a:cubicBezTo>
                  <a:pt x="1171116" y="557476"/>
                  <a:pt x="1146835" y="608334"/>
                  <a:pt x="1098274" y="649678"/>
                </a:cubicBezTo>
                <a:cubicBezTo>
                  <a:pt x="1049712" y="691021"/>
                  <a:pt x="986385" y="711692"/>
                  <a:pt x="908293" y="711692"/>
                </a:cubicBezTo>
                <a:cubicBezTo>
                  <a:pt x="830200" y="711692"/>
                  <a:pt x="766874" y="691021"/>
                  <a:pt x="718311" y="649678"/>
                </a:cubicBezTo>
                <a:cubicBezTo>
                  <a:pt x="669750" y="608334"/>
                  <a:pt x="645469" y="557476"/>
                  <a:pt x="645469" y="497102"/>
                </a:cubicBezTo>
                <a:cubicBezTo>
                  <a:pt x="645469" y="425572"/>
                  <a:pt x="674015" y="367822"/>
                  <a:pt x="731108" y="323854"/>
                </a:cubicBezTo>
                <a:cubicBezTo>
                  <a:pt x="689765" y="285136"/>
                  <a:pt x="669094" y="239528"/>
                  <a:pt x="669094" y="187029"/>
                </a:cubicBezTo>
                <a:cubicBezTo>
                  <a:pt x="669094" y="134529"/>
                  <a:pt x="691898" y="90233"/>
                  <a:pt x="737507" y="54140"/>
                </a:cubicBezTo>
                <a:cubicBezTo>
                  <a:pt x="783115" y="18047"/>
                  <a:pt x="840044" y="0"/>
                  <a:pt x="908293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12" hasCustomPrompt="1"/>
          </p:nvPr>
        </p:nvSpPr>
        <p:spPr>
          <a:xfrm>
            <a:off x="10794244" y="6042880"/>
            <a:ext cx="2693828" cy="1633050"/>
          </a:xfrm>
          <a:custGeom>
            <a:avLst/>
            <a:gdLst>
              <a:gd name="connsiteX0" fmla="*/ 905436 w 1174166"/>
              <a:gd name="connsiteY0" fmla="*/ 128951 h 711692"/>
              <a:gd name="connsiteX1" fmla="*/ 833086 w 1174166"/>
              <a:gd name="connsiteY1" fmla="*/ 157006 h 711692"/>
              <a:gd name="connsiteX2" fmla="*/ 805032 w 1174166"/>
              <a:gd name="connsiteY2" fmla="*/ 228371 h 711692"/>
              <a:gd name="connsiteX3" fmla="*/ 830625 w 1174166"/>
              <a:gd name="connsiteY3" fmla="*/ 301706 h 711692"/>
              <a:gd name="connsiteX4" fmla="*/ 901991 w 1174166"/>
              <a:gd name="connsiteY4" fmla="*/ 331729 h 711692"/>
              <a:gd name="connsiteX5" fmla="*/ 978279 w 1174166"/>
              <a:gd name="connsiteY5" fmla="*/ 305152 h 711692"/>
              <a:gd name="connsiteX6" fmla="*/ 1008794 w 1174166"/>
              <a:gd name="connsiteY6" fmla="*/ 235262 h 711692"/>
              <a:gd name="connsiteX7" fmla="*/ 979263 w 1174166"/>
              <a:gd name="connsiteY7" fmla="*/ 160451 h 711692"/>
              <a:gd name="connsiteX8" fmla="*/ 905436 w 1174166"/>
              <a:gd name="connsiteY8" fmla="*/ 128951 h 711692"/>
              <a:gd name="connsiteX9" fmla="*/ 284480 w 1174166"/>
              <a:gd name="connsiteY9" fmla="*/ 126982 h 711692"/>
              <a:gd name="connsiteX10" fmla="*/ 183091 w 1174166"/>
              <a:gd name="connsiteY10" fmla="*/ 189982 h 711692"/>
              <a:gd name="connsiteX11" fmla="*/ 150607 w 1174166"/>
              <a:gd name="connsiteY11" fmla="*/ 356339 h 711692"/>
              <a:gd name="connsiteX12" fmla="*/ 183091 w 1174166"/>
              <a:gd name="connsiteY12" fmla="*/ 522695 h 711692"/>
              <a:gd name="connsiteX13" fmla="*/ 284480 w 1174166"/>
              <a:gd name="connsiteY13" fmla="*/ 585694 h 711692"/>
              <a:gd name="connsiteX14" fmla="*/ 385869 w 1174166"/>
              <a:gd name="connsiteY14" fmla="*/ 522695 h 711692"/>
              <a:gd name="connsiteX15" fmla="*/ 418353 w 1174166"/>
              <a:gd name="connsiteY15" fmla="*/ 356339 h 711692"/>
              <a:gd name="connsiteX16" fmla="*/ 385869 w 1174166"/>
              <a:gd name="connsiteY16" fmla="*/ 189982 h 711692"/>
              <a:gd name="connsiteX17" fmla="*/ 284480 w 1174166"/>
              <a:gd name="connsiteY17" fmla="*/ 126982 h 711692"/>
              <a:gd name="connsiteX18" fmla="*/ 905436 w 1174166"/>
              <a:gd name="connsiteY18" fmla="*/ 0 h 711692"/>
              <a:gd name="connsiteX19" fmla="*/ 1031927 w 1174166"/>
              <a:gd name="connsiteY19" fmla="*/ 28055 h 711692"/>
              <a:gd name="connsiteX20" fmla="*/ 1116089 w 1174166"/>
              <a:gd name="connsiteY20" fmla="*/ 106311 h 711692"/>
              <a:gd name="connsiteX21" fmla="*/ 1174166 w 1174166"/>
              <a:gd name="connsiteY21" fmla="*/ 350432 h 711692"/>
              <a:gd name="connsiteX22" fmla="*/ 1151034 w 1174166"/>
              <a:gd name="connsiteY22" fmla="*/ 516297 h 711692"/>
              <a:gd name="connsiteX23" fmla="*/ 1088527 w 1174166"/>
              <a:gd name="connsiteY23" fmla="*/ 629006 h 711692"/>
              <a:gd name="connsiteX24" fmla="*/ 892640 w 1174166"/>
              <a:gd name="connsiteY24" fmla="*/ 711692 h 711692"/>
              <a:gd name="connsiteX25" fmla="*/ 800110 w 1174166"/>
              <a:gd name="connsiteY25" fmla="*/ 697419 h 711692"/>
              <a:gd name="connsiteX26" fmla="*/ 733173 w 1174166"/>
              <a:gd name="connsiteY26" fmla="*/ 668872 h 711692"/>
              <a:gd name="connsiteX27" fmla="*/ 681002 w 1174166"/>
              <a:gd name="connsiteY27" fmla="*/ 631959 h 711692"/>
              <a:gd name="connsiteX28" fmla="*/ 757782 w 1174166"/>
              <a:gd name="connsiteY28" fmla="*/ 523679 h 711692"/>
              <a:gd name="connsiteX29" fmla="*/ 775993 w 1174166"/>
              <a:gd name="connsiteY29" fmla="*/ 538937 h 711692"/>
              <a:gd name="connsiteX30" fmla="*/ 819797 w 1174166"/>
              <a:gd name="connsiteY30" fmla="*/ 564038 h 711692"/>
              <a:gd name="connsiteX31" fmla="*/ 880827 w 1174166"/>
              <a:gd name="connsiteY31" fmla="*/ 579788 h 711692"/>
              <a:gd name="connsiteX32" fmla="*/ 979756 w 1174166"/>
              <a:gd name="connsiteY32" fmla="*/ 536968 h 711692"/>
              <a:gd name="connsiteX33" fmla="*/ 1022575 w 1174166"/>
              <a:gd name="connsiteY33" fmla="*/ 420322 h 711692"/>
              <a:gd name="connsiteX34" fmla="*/ 886733 w 1174166"/>
              <a:gd name="connsiteY34" fmla="*/ 462649 h 711692"/>
              <a:gd name="connsiteX35" fmla="*/ 725791 w 1174166"/>
              <a:gd name="connsiteY35" fmla="*/ 399158 h 711692"/>
              <a:gd name="connsiteX36" fmla="*/ 661315 w 1174166"/>
              <a:gd name="connsiteY36" fmla="*/ 231325 h 711692"/>
              <a:gd name="connsiteX37" fmla="*/ 730713 w 1174166"/>
              <a:gd name="connsiteY37" fmla="*/ 63492 h 711692"/>
              <a:gd name="connsiteX38" fmla="*/ 905436 w 1174166"/>
              <a:gd name="connsiteY38" fmla="*/ 0 h 711692"/>
              <a:gd name="connsiteX39" fmla="*/ 284480 w 1174166"/>
              <a:gd name="connsiteY39" fmla="*/ 0 h 711692"/>
              <a:gd name="connsiteX40" fmla="*/ 498086 w 1174166"/>
              <a:gd name="connsiteY40" fmla="*/ 96959 h 711692"/>
              <a:gd name="connsiteX41" fmla="*/ 568959 w 1174166"/>
              <a:gd name="connsiteY41" fmla="*/ 355846 h 711692"/>
              <a:gd name="connsiteX42" fmla="*/ 498086 w 1174166"/>
              <a:gd name="connsiteY42" fmla="*/ 614733 h 711692"/>
              <a:gd name="connsiteX43" fmla="*/ 284480 w 1174166"/>
              <a:gd name="connsiteY43" fmla="*/ 711692 h 711692"/>
              <a:gd name="connsiteX44" fmla="*/ 70874 w 1174166"/>
              <a:gd name="connsiteY44" fmla="*/ 614733 h 711692"/>
              <a:gd name="connsiteX45" fmla="*/ 0 w 1174166"/>
              <a:gd name="connsiteY45" fmla="*/ 355846 h 711692"/>
              <a:gd name="connsiteX46" fmla="*/ 70874 w 1174166"/>
              <a:gd name="connsiteY46" fmla="*/ 96959 h 711692"/>
              <a:gd name="connsiteX47" fmla="*/ 284480 w 1174166"/>
              <a:gd name="connsiteY47" fmla="*/ 0 h 71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4166" h="711692">
                <a:moveTo>
                  <a:pt x="905436" y="128951"/>
                </a:moveTo>
                <a:cubicBezTo>
                  <a:pt x="875906" y="128951"/>
                  <a:pt x="851788" y="138303"/>
                  <a:pt x="833086" y="157006"/>
                </a:cubicBezTo>
                <a:cubicBezTo>
                  <a:pt x="814383" y="175708"/>
                  <a:pt x="805032" y="199497"/>
                  <a:pt x="805032" y="228371"/>
                </a:cubicBezTo>
                <a:cubicBezTo>
                  <a:pt x="805032" y="257246"/>
                  <a:pt x="813563" y="281691"/>
                  <a:pt x="830625" y="301706"/>
                </a:cubicBezTo>
                <a:cubicBezTo>
                  <a:pt x="847687" y="321722"/>
                  <a:pt x="871476" y="331729"/>
                  <a:pt x="901991" y="331729"/>
                </a:cubicBezTo>
                <a:cubicBezTo>
                  <a:pt x="932506" y="331729"/>
                  <a:pt x="957936" y="322870"/>
                  <a:pt x="978279" y="305152"/>
                </a:cubicBezTo>
                <a:cubicBezTo>
                  <a:pt x="998622" y="287433"/>
                  <a:pt x="1008794" y="264137"/>
                  <a:pt x="1008794" y="235262"/>
                </a:cubicBezTo>
                <a:cubicBezTo>
                  <a:pt x="1008794" y="206387"/>
                  <a:pt x="998950" y="181451"/>
                  <a:pt x="979263" y="160451"/>
                </a:cubicBezTo>
                <a:cubicBezTo>
                  <a:pt x="959576" y="139451"/>
                  <a:pt x="934967" y="128951"/>
                  <a:pt x="905436" y="128951"/>
                </a:cubicBezTo>
                <a:close/>
                <a:moveTo>
                  <a:pt x="284480" y="126982"/>
                </a:moveTo>
                <a:cubicBezTo>
                  <a:pt x="238543" y="126982"/>
                  <a:pt x="204747" y="147982"/>
                  <a:pt x="183091" y="189982"/>
                </a:cubicBezTo>
                <a:cubicBezTo>
                  <a:pt x="161435" y="231981"/>
                  <a:pt x="150607" y="287433"/>
                  <a:pt x="150607" y="356339"/>
                </a:cubicBezTo>
                <a:cubicBezTo>
                  <a:pt x="150607" y="425243"/>
                  <a:pt x="161435" y="480696"/>
                  <a:pt x="183091" y="522695"/>
                </a:cubicBezTo>
                <a:cubicBezTo>
                  <a:pt x="204747" y="564694"/>
                  <a:pt x="238543" y="585694"/>
                  <a:pt x="284480" y="585694"/>
                </a:cubicBezTo>
                <a:cubicBezTo>
                  <a:pt x="330417" y="585694"/>
                  <a:pt x="364213" y="564694"/>
                  <a:pt x="385869" y="522695"/>
                </a:cubicBezTo>
                <a:cubicBezTo>
                  <a:pt x="407525" y="480696"/>
                  <a:pt x="418353" y="425243"/>
                  <a:pt x="418353" y="356339"/>
                </a:cubicBezTo>
                <a:cubicBezTo>
                  <a:pt x="418353" y="287433"/>
                  <a:pt x="407525" y="231981"/>
                  <a:pt x="385869" y="189982"/>
                </a:cubicBezTo>
                <a:cubicBezTo>
                  <a:pt x="364213" y="147982"/>
                  <a:pt x="330417" y="126982"/>
                  <a:pt x="284480" y="126982"/>
                </a:cubicBezTo>
                <a:close/>
                <a:moveTo>
                  <a:pt x="905436" y="0"/>
                </a:moveTo>
                <a:cubicBezTo>
                  <a:pt x="953998" y="0"/>
                  <a:pt x="996161" y="9351"/>
                  <a:pt x="1031927" y="28055"/>
                </a:cubicBezTo>
                <a:cubicBezTo>
                  <a:pt x="1067692" y="46757"/>
                  <a:pt x="1095746" y="72843"/>
                  <a:pt x="1116089" y="106311"/>
                </a:cubicBezTo>
                <a:cubicBezTo>
                  <a:pt x="1154807" y="171279"/>
                  <a:pt x="1174166" y="252653"/>
                  <a:pt x="1174166" y="350432"/>
                </a:cubicBezTo>
                <a:cubicBezTo>
                  <a:pt x="1174166" y="413431"/>
                  <a:pt x="1166455" y="468719"/>
                  <a:pt x="1151034" y="516297"/>
                </a:cubicBezTo>
                <a:cubicBezTo>
                  <a:pt x="1135612" y="563874"/>
                  <a:pt x="1114777" y="601444"/>
                  <a:pt x="1088527" y="629006"/>
                </a:cubicBezTo>
                <a:cubicBezTo>
                  <a:pt x="1034715" y="684130"/>
                  <a:pt x="969419" y="711692"/>
                  <a:pt x="892640" y="711692"/>
                </a:cubicBezTo>
                <a:cubicBezTo>
                  <a:pt x="860484" y="711692"/>
                  <a:pt x="829640" y="706935"/>
                  <a:pt x="800110" y="697419"/>
                </a:cubicBezTo>
                <a:cubicBezTo>
                  <a:pt x="770579" y="687904"/>
                  <a:pt x="748267" y="678388"/>
                  <a:pt x="733173" y="668872"/>
                </a:cubicBezTo>
                <a:cubicBezTo>
                  <a:pt x="718080" y="659357"/>
                  <a:pt x="700690" y="647052"/>
                  <a:pt x="681002" y="631959"/>
                </a:cubicBezTo>
                <a:lnTo>
                  <a:pt x="757782" y="523679"/>
                </a:lnTo>
                <a:cubicBezTo>
                  <a:pt x="762376" y="527617"/>
                  <a:pt x="768446" y="532703"/>
                  <a:pt x="775993" y="538937"/>
                </a:cubicBezTo>
                <a:cubicBezTo>
                  <a:pt x="783540" y="545171"/>
                  <a:pt x="798141" y="553538"/>
                  <a:pt x="819797" y="564038"/>
                </a:cubicBezTo>
                <a:cubicBezTo>
                  <a:pt x="841453" y="574538"/>
                  <a:pt x="861796" y="579788"/>
                  <a:pt x="880827" y="579788"/>
                </a:cubicBezTo>
                <a:cubicBezTo>
                  <a:pt x="923483" y="579788"/>
                  <a:pt x="956459" y="565514"/>
                  <a:pt x="979756" y="536968"/>
                </a:cubicBezTo>
                <a:cubicBezTo>
                  <a:pt x="1003052" y="508422"/>
                  <a:pt x="1017325" y="469540"/>
                  <a:pt x="1022575" y="420322"/>
                </a:cubicBezTo>
                <a:cubicBezTo>
                  <a:pt x="980576" y="448540"/>
                  <a:pt x="935295" y="462649"/>
                  <a:pt x="886733" y="462649"/>
                </a:cubicBezTo>
                <a:cubicBezTo>
                  <a:pt x="822422" y="462649"/>
                  <a:pt x="768775" y="441485"/>
                  <a:pt x="725791" y="399158"/>
                </a:cubicBezTo>
                <a:cubicBezTo>
                  <a:pt x="682807" y="356831"/>
                  <a:pt x="661315" y="300886"/>
                  <a:pt x="661315" y="231325"/>
                </a:cubicBezTo>
                <a:cubicBezTo>
                  <a:pt x="661315" y="161763"/>
                  <a:pt x="684448" y="105819"/>
                  <a:pt x="730713" y="63492"/>
                </a:cubicBezTo>
                <a:cubicBezTo>
                  <a:pt x="776977" y="21164"/>
                  <a:pt x="835219" y="0"/>
                  <a:pt x="905436" y="0"/>
                </a:cubicBezTo>
                <a:close/>
                <a:moveTo>
                  <a:pt x="284480" y="0"/>
                </a:moveTo>
                <a:cubicBezTo>
                  <a:pt x="379634" y="0"/>
                  <a:pt x="450836" y="32320"/>
                  <a:pt x="498086" y="96959"/>
                </a:cubicBezTo>
                <a:cubicBezTo>
                  <a:pt x="545335" y="161599"/>
                  <a:pt x="568959" y="247895"/>
                  <a:pt x="568959" y="355846"/>
                </a:cubicBezTo>
                <a:cubicBezTo>
                  <a:pt x="568959" y="463797"/>
                  <a:pt x="545335" y="550093"/>
                  <a:pt x="498086" y="614733"/>
                </a:cubicBezTo>
                <a:cubicBezTo>
                  <a:pt x="450836" y="679373"/>
                  <a:pt x="379634" y="711692"/>
                  <a:pt x="284480" y="711692"/>
                </a:cubicBezTo>
                <a:cubicBezTo>
                  <a:pt x="189326" y="711692"/>
                  <a:pt x="118123" y="679373"/>
                  <a:pt x="70874" y="614733"/>
                </a:cubicBezTo>
                <a:cubicBezTo>
                  <a:pt x="23625" y="550093"/>
                  <a:pt x="0" y="463797"/>
                  <a:pt x="0" y="355846"/>
                </a:cubicBezTo>
                <a:cubicBezTo>
                  <a:pt x="0" y="247895"/>
                  <a:pt x="23625" y="161599"/>
                  <a:pt x="70874" y="96959"/>
                </a:cubicBezTo>
                <a:cubicBezTo>
                  <a:pt x="118123" y="32320"/>
                  <a:pt x="189326" y="0"/>
                  <a:pt x="28448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14" name="Freeform 13"/>
          <p:cNvSpPr>
            <a:spLocks noEditPoints="1"/>
          </p:cNvSpPr>
          <p:nvPr userDrawn="1"/>
        </p:nvSpPr>
        <p:spPr bwMode="auto">
          <a:xfrm>
            <a:off x="547148" y="9270726"/>
            <a:ext cx="200208" cy="271035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>
              <a:solidFill>
                <a:schemeClr val="tx1"/>
              </a:solidFill>
            </a:endParaRP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-2052798" y="6035854"/>
            <a:ext cx="5400101" cy="442396"/>
          </a:xfr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Small text here</a:t>
            </a:r>
          </a:p>
        </p:txBody>
      </p:sp>
    </p:spTree>
    <p:extLst>
      <p:ext uri="{BB962C8B-B14F-4D97-AF65-F5344CB8AC3E}">
        <p14:creationId xmlns:p14="http://schemas.microsoft.com/office/powerpoint/2010/main" val="423727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reeform 13"/>
          <p:cNvSpPr>
            <a:spLocks noEditPoints="1"/>
          </p:cNvSpPr>
          <p:nvPr userDrawn="1"/>
        </p:nvSpPr>
        <p:spPr bwMode="auto">
          <a:xfrm>
            <a:off x="547148" y="9270726"/>
            <a:ext cx="200208" cy="271035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>
              <a:solidFill>
                <a:schemeClr val="tx1"/>
              </a:solidFill>
            </a:endParaRP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-2052798" y="6035854"/>
            <a:ext cx="5400101" cy="442396"/>
          </a:xfr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Small text here</a:t>
            </a:r>
          </a:p>
        </p:txBody>
      </p:sp>
    </p:spTree>
    <p:extLst>
      <p:ext uri="{BB962C8B-B14F-4D97-AF65-F5344CB8AC3E}">
        <p14:creationId xmlns:p14="http://schemas.microsoft.com/office/powerpoint/2010/main" val="4123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D12C9-EDF3-4E1E-9A0C-49CB78788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342900" marR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6873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73BE2D-ECC6-4333-86EC-7E29B24F69FD}"/>
              </a:ext>
            </a:extLst>
          </p:cNvPr>
          <p:cNvSpPr/>
          <p:nvPr userDrawn="1"/>
        </p:nvSpPr>
        <p:spPr>
          <a:xfrm>
            <a:off x="6246495" y="4852784"/>
            <a:ext cx="5806440" cy="5435805"/>
          </a:xfrm>
          <a:prstGeom prst="rect">
            <a:avLst/>
          </a:prstGeom>
          <a:solidFill>
            <a:srgbClr val="34D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5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98DA89-277E-4EF2-A6F8-8505EA134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8288000" cy="4852783"/>
          </a:xfr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342900" marR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d-ID"/>
              <a:t>Click icon to add picture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75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8298148" cy="10288590"/>
          </a:xfrm>
          <a:custGeom>
            <a:avLst/>
            <a:gdLst>
              <a:gd name="connsiteX0" fmla="*/ 4432939 w 18298148"/>
              <a:gd name="connsiteY0" fmla="*/ 0 h 10288590"/>
              <a:gd name="connsiteX1" fmla="*/ 18298148 w 18298148"/>
              <a:gd name="connsiteY1" fmla="*/ 0 h 10288590"/>
              <a:gd name="connsiteX2" fmla="*/ 18298148 w 18298148"/>
              <a:gd name="connsiteY2" fmla="*/ 8664327 h 10288590"/>
              <a:gd name="connsiteX3" fmla="*/ 16692392 w 18298148"/>
              <a:gd name="connsiteY3" fmla="*/ 10288590 h 10288590"/>
              <a:gd name="connsiteX4" fmla="*/ 0 w 18298148"/>
              <a:gd name="connsiteY4" fmla="*/ 10288590 h 10288590"/>
              <a:gd name="connsiteX5" fmla="*/ 0 w 18298148"/>
              <a:gd name="connsiteY5" fmla="*/ 4466965 h 1028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98148" h="10288590">
                <a:moveTo>
                  <a:pt x="4432939" y="0"/>
                </a:moveTo>
                <a:lnTo>
                  <a:pt x="18298148" y="0"/>
                </a:lnTo>
                <a:lnTo>
                  <a:pt x="18298148" y="8664327"/>
                </a:lnTo>
                <a:lnTo>
                  <a:pt x="16692392" y="10288590"/>
                </a:lnTo>
                <a:lnTo>
                  <a:pt x="0" y="10288590"/>
                </a:lnTo>
                <a:lnTo>
                  <a:pt x="0" y="4466965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360314" rtl="0" eaLnBrk="1" fontAlgn="auto" latinLnBrk="0" hangingPunct="1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505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104" hasCustomPrompt="1"/>
          </p:nvPr>
        </p:nvSpPr>
        <p:spPr>
          <a:xfrm>
            <a:off x="5903120" y="2225691"/>
            <a:ext cx="6481763" cy="5240204"/>
          </a:xfrm>
          <a:custGeom>
            <a:avLst/>
            <a:gdLst>
              <a:gd name="connsiteX0" fmla="*/ 1058643 w 3276441"/>
              <a:gd name="connsiteY0" fmla="*/ 472544 h 2648442"/>
              <a:gd name="connsiteX1" fmla="*/ 681342 w 3276441"/>
              <a:gd name="connsiteY1" fmla="*/ 706985 h 2648442"/>
              <a:gd name="connsiteX2" fmla="*/ 560459 w 3276441"/>
              <a:gd name="connsiteY2" fmla="*/ 1326054 h 2648442"/>
              <a:gd name="connsiteX3" fmla="*/ 681342 w 3276441"/>
              <a:gd name="connsiteY3" fmla="*/ 1945122 h 2648442"/>
              <a:gd name="connsiteX4" fmla="*/ 1058643 w 3276441"/>
              <a:gd name="connsiteY4" fmla="*/ 2179561 h 2648442"/>
              <a:gd name="connsiteX5" fmla="*/ 1435947 w 3276441"/>
              <a:gd name="connsiteY5" fmla="*/ 1945122 h 2648442"/>
              <a:gd name="connsiteX6" fmla="*/ 1556829 w 3276441"/>
              <a:gd name="connsiteY6" fmla="*/ 1326054 h 2648442"/>
              <a:gd name="connsiteX7" fmla="*/ 1435947 w 3276441"/>
              <a:gd name="connsiteY7" fmla="*/ 706985 h 2648442"/>
              <a:gd name="connsiteX8" fmla="*/ 1058643 w 3276441"/>
              <a:gd name="connsiteY8" fmla="*/ 472544 h 2648442"/>
              <a:gd name="connsiteX9" fmla="*/ 2239777 w 3276441"/>
              <a:gd name="connsiteY9" fmla="*/ 43961 h 2648442"/>
              <a:gd name="connsiteX10" fmla="*/ 3276441 w 3276441"/>
              <a:gd name="connsiteY10" fmla="*/ 43961 h 2648442"/>
              <a:gd name="connsiteX11" fmla="*/ 3276441 w 3276441"/>
              <a:gd name="connsiteY11" fmla="*/ 2604482 h 2648442"/>
              <a:gd name="connsiteX12" fmla="*/ 2726973 w 3276441"/>
              <a:gd name="connsiteY12" fmla="*/ 2604482 h 2648442"/>
              <a:gd name="connsiteX13" fmla="*/ 2726973 w 3276441"/>
              <a:gd name="connsiteY13" fmla="*/ 531156 h 2648442"/>
              <a:gd name="connsiteX14" fmla="*/ 2239777 w 3276441"/>
              <a:gd name="connsiteY14" fmla="*/ 531156 h 2648442"/>
              <a:gd name="connsiteX15" fmla="*/ 1058643 w 3276441"/>
              <a:gd name="connsiteY15" fmla="*/ 0 h 2648442"/>
              <a:gd name="connsiteX16" fmla="*/ 1853542 w 3276441"/>
              <a:gd name="connsiteY16" fmla="*/ 360818 h 2648442"/>
              <a:gd name="connsiteX17" fmla="*/ 2117286 w 3276441"/>
              <a:gd name="connsiteY17" fmla="*/ 1324222 h 2648442"/>
              <a:gd name="connsiteX18" fmla="*/ 1853542 w 3276441"/>
              <a:gd name="connsiteY18" fmla="*/ 2287624 h 2648442"/>
              <a:gd name="connsiteX19" fmla="*/ 1058643 w 3276441"/>
              <a:gd name="connsiteY19" fmla="*/ 2648442 h 2648442"/>
              <a:gd name="connsiteX20" fmla="*/ 263747 w 3276441"/>
              <a:gd name="connsiteY20" fmla="*/ 2287624 h 2648442"/>
              <a:gd name="connsiteX21" fmla="*/ 0 w 3276441"/>
              <a:gd name="connsiteY21" fmla="*/ 1324222 h 2648442"/>
              <a:gd name="connsiteX22" fmla="*/ 263747 w 3276441"/>
              <a:gd name="connsiteY22" fmla="*/ 360818 h 2648442"/>
              <a:gd name="connsiteX23" fmla="*/ 1058643 w 3276441"/>
              <a:gd name="connsiteY23" fmla="*/ 0 h 264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76441" h="2648442">
                <a:moveTo>
                  <a:pt x="1058643" y="472544"/>
                </a:moveTo>
                <a:cubicBezTo>
                  <a:pt x="887698" y="472544"/>
                  <a:pt x="761931" y="550691"/>
                  <a:pt x="681342" y="706985"/>
                </a:cubicBezTo>
                <a:cubicBezTo>
                  <a:pt x="600753" y="863277"/>
                  <a:pt x="560459" y="1069634"/>
                  <a:pt x="560459" y="1326054"/>
                </a:cubicBezTo>
                <a:cubicBezTo>
                  <a:pt x="560459" y="1582471"/>
                  <a:pt x="600753" y="1788828"/>
                  <a:pt x="681342" y="1945122"/>
                </a:cubicBezTo>
                <a:cubicBezTo>
                  <a:pt x="761931" y="2101414"/>
                  <a:pt x="887698" y="2179561"/>
                  <a:pt x="1058643" y="2179561"/>
                </a:cubicBezTo>
                <a:cubicBezTo>
                  <a:pt x="1229590" y="2179561"/>
                  <a:pt x="1355358" y="2101414"/>
                  <a:pt x="1435947" y="1945122"/>
                </a:cubicBezTo>
                <a:cubicBezTo>
                  <a:pt x="1516536" y="1788828"/>
                  <a:pt x="1556829" y="1582471"/>
                  <a:pt x="1556829" y="1326054"/>
                </a:cubicBezTo>
                <a:cubicBezTo>
                  <a:pt x="1556829" y="1069634"/>
                  <a:pt x="1516536" y="863277"/>
                  <a:pt x="1435947" y="706985"/>
                </a:cubicBezTo>
                <a:cubicBezTo>
                  <a:pt x="1355358" y="550691"/>
                  <a:pt x="1229590" y="472544"/>
                  <a:pt x="1058643" y="472544"/>
                </a:cubicBezTo>
                <a:close/>
                <a:moveTo>
                  <a:pt x="2239777" y="43961"/>
                </a:moveTo>
                <a:lnTo>
                  <a:pt x="3276441" y="43961"/>
                </a:lnTo>
                <a:lnTo>
                  <a:pt x="3276441" y="2604482"/>
                </a:lnTo>
                <a:lnTo>
                  <a:pt x="2726973" y="2604482"/>
                </a:lnTo>
                <a:lnTo>
                  <a:pt x="2726973" y="531156"/>
                </a:lnTo>
                <a:lnTo>
                  <a:pt x="2239777" y="531156"/>
                </a:lnTo>
                <a:close/>
                <a:moveTo>
                  <a:pt x="1058643" y="0"/>
                </a:moveTo>
                <a:cubicBezTo>
                  <a:pt x="1412746" y="0"/>
                  <a:pt x="1677711" y="120274"/>
                  <a:pt x="1853542" y="360818"/>
                </a:cubicBezTo>
                <a:cubicBezTo>
                  <a:pt x="2029372" y="601364"/>
                  <a:pt x="2117286" y="922499"/>
                  <a:pt x="2117286" y="1324222"/>
                </a:cubicBezTo>
                <a:cubicBezTo>
                  <a:pt x="2117286" y="1725944"/>
                  <a:pt x="2029372" y="2047079"/>
                  <a:pt x="1853542" y="2287624"/>
                </a:cubicBezTo>
                <a:cubicBezTo>
                  <a:pt x="1677711" y="2528170"/>
                  <a:pt x="1412746" y="2648442"/>
                  <a:pt x="1058643" y="2648442"/>
                </a:cubicBezTo>
                <a:cubicBezTo>
                  <a:pt x="704543" y="2648442"/>
                  <a:pt x="439575" y="2528170"/>
                  <a:pt x="263747" y="2287624"/>
                </a:cubicBezTo>
                <a:cubicBezTo>
                  <a:pt x="87916" y="2047079"/>
                  <a:pt x="0" y="1725944"/>
                  <a:pt x="0" y="1324222"/>
                </a:cubicBezTo>
                <a:cubicBezTo>
                  <a:pt x="0" y="922499"/>
                  <a:pt x="87916" y="601364"/>
                  <a:pt x="263747" y="360818"/>
                </a:cubicBezTo>
                <a:cubicBezTo>
                  <a:pt x="439575" y="120274"/>
                  <a:pt x="704543" y="0"/>
                  <a:pt x="1058643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3743327" y="3862497"/>
            <a:ext cx="6372223" cy="53161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sz="8100" kern="1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H2 Title here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53" hasCustomPrompt="1"/>
          </p:nvPr>
        </p:nvSpPr>
        <p:spPr>
          <a:xfrm>
            <a:off x="10115550" y="8350371"/>
            <a:ext cx="6588918" cy="828248"/>
          </a:xfrm>
        </p:spPr>
        <p:txBody>
          <a:bodyPr tIns="0" anchor="ctr">
            <a:noAutofit/>
          </a:bodyPr>
          <a:lstStyle>
            <a:lvl1pPr algn="l">
              <a:lnSpc>
                <a:spcPct val="100000"/>
              </a:lnSpc>
              <a:defRPr sz="210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Caption text here</a:t>
            </a:r>
          </a:p>
        </p:txBody>
      </p:sp>
      <p:sp>
        <p:nvSpPr>
          <p:cNvPr id="20" name="Прямоугольный треугольник 14"/>
          <p:cNvSpPr/>
          <p:nvPr userDrawn="1"/>
        </p:nvSpPr>
        <p:spPr bwMode="auto">
          <a:xfrm flipH="1">
            <a:off x="16692392" y="8664325"/>
            <a:ext cx="1605757" cy="1624263"/>
          </a:xfrm>
          <a:prstGeom prst="rtTriangl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2648811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iterate type="wd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0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0" hasCustomPrompt="1"/>
          </p:nvPr>
        </p:nvSpPr>
        <p:spPr>
          <a:xfrm>
            <a:off x="4636782" y="0"/>
            <a:ext cx="13651219" cy="10288588"/>
          </a:xfrm>
          <a:custGeom>
            <a:avLst/>
            <a:gdLst>
              <a:gd name="connsiteX0" fmla="*/ 10288588 w 13651219"/>
              <a:gd name="connsiteY0" fmla="*/ 0 h 10288588"/>
              <a:gd name="connsiteX1" fmla="*/ 13651219 w 13651219"/>
              <a:gd name="connsiteY1" fmla="*/ 0 h 10288588"/>
              <a:gd name="connsiteX2" fmla="*/ 13651219 w 13651219"/>
              <a:gd name="connsiteY2" fmla="*/ 10288588 h 10288588"/>
              <a:gd name="connsiteX3" fmla="*/ 0 w 13651219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1219" h="10288588">
                <a:moveTo>
                  <a:pt x="10288588" y="0"/>
                </a:moveTo>
                <a:lnTo>
                  <a:pt x="13651219" y="0"/>
                </a:lnTo>
                <a:lnTo>
                  <a:pt x="13651219" y="10288588"/>
                </a:lnTo>
                <a:lnTo>
                  <a:pt x="0" y="1028858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360314" rtl="0" eaLnBrk="1" fontAlgn="auto" latinLnBrk="0" hangingPunct="1">
              <a:lnSpc>
                <a:spcPct val="90000"/>
              </a:lnSpc>
              <a:spcBef>
                <a:spcPts val="14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5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9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4766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4954865" cy="10288588"/>
          </a:xfrm>
          <a:custGeom>
            <a:avLst/>
            <a:gdLst>
              <a:gd name="connsiteX0" fmla="*/ 3700321 w 14925368"/>
              <a:gd name="connsiteY0" fmla="*/ 0 h 10288588"/>
              <a:gd name="connsiteX1" fmla="*/ 14925368 w 14925368"/>
              <a:gd name="connsiteY1" fmla="*/ 0 h 10288588"/>
              <a:gd name="connsiteX2" fmla="*/ 4636780 w 14925368"/>
              <a:gd name="connsiteY2" fmla="*/ 10288588 h 10288588"/>
              <a:gd name="connsiteX3" fmla="*/ 0 w 14925368"/>
              <a:gd name="connsiteY3" fmla="*/ 10288588 h 10288588"/>
              <a:gd name="connsiteX4" fmla="*/ 0 w 14925368"/>
              <a:gd name="connsiteY4" fmla="*/ 3700320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25368" h="10288588">
                <a:moveTo>
                  <a:pt x="3700321" y="0"/>
                </a:moveTo>
                <a:lnTo>
                  <a:pt x="14925368" y="0"/>
                </a:lnTo>
                <a:lnTo>
                  <a:pt x="4636780" y="10288588"/>
                </a:lnTo>
                <a:lnTo>
                  <a:pt x="0" y="10288588"/>
                </a:lnTo>
                <a:lnTo>
                  <a:pt x="0" y="370032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360314" rtl="0" eaLnBrk="1" fontAlgn="auto" latinLnBrk="0" hangingPunct="1">
              <a:lnSpc>
                <a:spcPct val="90000"/>
              </a:lnSpc>
              <a:spcBef>
                <a:spcPts val="148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5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9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1377056" y="8258260"/>
            <a:ext cx="5091832" cy="81213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2100" b="1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Caption text here</a:t>
            </a:r>
          </a:p>
        </p:txBody>
      </p:sp>
      <p:sp>
        <p:nvSpPr>
          <p:cNvPr id="20" name="Shape 427"/>
          <p:cNvSpPr>
            <a:spLocks noGrp="1"/>
          </p:cNvSpPr>
          <p:nvPr>
            <p:ph type="body" sz="quarter" idx="57" hasCustomPrompt="1"/>
          </p:nvPr>
        </p:nvSpPr>
        <p:spPr>
          <a:xfrm>
            <a:off x="8206415" y="8258259"/>
            <a:ext cx="5091832" cy="81213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2100" b="1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Caption text here</a:t>
            </a:r>
          </a:p>
        </p:txBody>
      </p:sp>
      <p:sp>
        <p:nvSpPr>
          <p:cNvPr id="10" name="Прямоугольный треугольник 14">
            <a:extLst>
              <a:ext uri="{FF2B5EF4-FFF2-40B4-BE49-F238E27FC236}">
                <a16:creationId xmlns:a16="http://schemas.microsoft.com/office/drawing/2014/main" id="{1F6C06B5-0396-4522-9F0D-6A6E8783674B}"/>
              </a:ext>
            </a:extLst>
          </p:cNvPr>
          <p:cNvSpPr/>
          <p:nvPr userDrawn="1"/>
        </p:nvSpPr>
        <p:spPr bwMode="auto">
          <a:xfrm flipH="1">
            <a:off x="16692392" y="8664325"/>
            <a:ext cx="1605757" cy="1624263"/>
          </a:xfrm>
          <a:prstGeom prst="rtTriangl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17020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248">
          <p15:clr>
            <a:srgbClr val="FBAE40"/>
          </p15:clr>
        </p15:guide>
        <p15:guide id="6" orient="horz" pos="9186">
          <p15:clr>
            <a:srgbClr val="FBAE40"/>
          </p15:clr>
        </p15:guide>
        <p15:guide id="7" orient="horz" pos="10206">
          <p15:clr>
            <a:srgbClr val="FBAE40"/>
          </p15:clr>
        </p15:guide>
        <p15:guide id="8" orient="horz" pos="112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2">
    <p:bg>
      <p:bgPr>
        <a:pattFill prst="pct5">
          <a:fgClr>
            <a:schemeClr val="bg1">
              <a:lumMod val="6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14"/>
          <p:cNvSpPr/>
          <p:nvPr userDrawn="1"/>
        </p:nvSpPr>
        <p:spPr bwMode="auto">
          <a:xfrm>
            <a:off x="1" y="0"/>
            <a:ext cx="4184859" cy="41656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 dirty="0"/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38" hasCustomPrompt="1"/>
          </p:nvPr>
        </p:nvSpPr>
        <p:spPr>
          <a:xfrm>
            <a:off x="1583985" y="5080000"/>
            <a:ext cx="5790210" cy="3658604"/>
          </a:xfr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54" name="Shape 922"/>
          <p:cNvSpPr>
            <a:spLocks noGrp="1"/>
          </p:cNvSpPr>
          <p:nvPr>
            <p:ph type="body" sz="quarter" idx="39" hasCustomPrompt="1"/>
          </p:nvPr>
        </p:nvSpPr>
        <p:spPr>
          <a:xfrm>
            <a:off x="1586501" y="1503236"/>
            <a:ext cx="5788284" cy="304772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5400" b="1" spc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H3 Title here</a:t>
            </a:r>
            <a:endParaRPr dirty="0"/>
          </a:p>
        </p:txBody>
      </p:sp>
      <p:sp>
        <p:nvSpPr>
          <p:cNvPr id="20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19" hasCustomPrompt="1"/>
          </p:nvPr>
        </p:nvSpPr>
        <p:spPr>
          <a:xfrm>
            <a:off x="11841550" y="1562740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19" name="Прямая соединительная линия 62"/>
          <p:cNvCxnSpPr/>
          <p:nvPr userDrawn="1"/>
        </p:nvCxnSpPr>
        <p:spPr>
          <a:xfrm>
            <a:off x="14235334" y="1098884"/>
            <a:ext cx="0" cy="8280000"/>
          </a:xfrm>
          <a:prstGeom prst="line">
            <a:avLst/>
          </a:prstGeom>
          <a:ln w="3175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исунок 4"/>
          <p:cNvSpPr>
            <a:spLocks noGrp="1"/>
          </p:cNvSpPr>
          <p:nvPr>
            <p:ph type="pic" sz="quarter" idx="40" hasCustomPrompt="1"/>
          </p:nvPr>
        </p:nvSpPr>
        <p:spPr>
          <a:xfrm>
            <a:off x="14830677" y="1562740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22" name="Прямая соединительная линия 67"/>
          <p:cNvCxnSpPr/>
          <p:nvPr userDrawn="1"/>
        </p:nvCxnSpPr>
        <p:spPr>
          <a:xfrm flipH="1">
            <a:off x="8622063" y="3838989"/>
            <a:ext cx="8280000" cy="0"/>
          </a:xfrm>
          <a:prstGeom prst="line">
            <a:avLst/>
          </a:prstGeom>
          <a:ln w="3175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Рисунок 4"/>
          <p:cNvSpPr>
            <a:spLocks noGrp="1"/>
          </p:cNvSpPr>
          <p:nvPr>
            <p:ph type="pic" sz="quarter" idx="41" hasCustomPrompt="1"/>
          </p:nvPr>
        </p:nvSpPr>
        <p:spPr>
          <a:xfrm>
            <a:off x="11841550" y="4391274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29" name="Рисунок 4"/>
          <p:cNvSpPr>
            <a:spLocks noGrp="1"/>
          </p:cNvSpPr>
          <p:nvPr>
            <p:ph type="pic" sz="quarter" idx="42" hasCustomPrompt="1"/>
          </p:nvPr>
        </p:nvSpPr>
        <p:spPr>
          <a:xfrm>
            <a:off x="14846181" y="4391274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30" name="Прямая соединительная линия 24"/>
          <p:cNvCxnSpPr/>
          <p:nvPr userDrawn="1"/>
        </p:nvCxnSpPr>
        <p:spPr>
          <a:xfrm flipH="1">
            <a:off x="8622063" y="6728932"/>
            <a:ext cx="8280000" cy="0"/>
          </a:xfrm>
          <a:prstGeom prst="line">
            <a:avLst/>
          </a:prstGeom>
          <a:ln w="3175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Рисунок 4"/>
          <p:cNvSpPr>
            <a:spLocks noGrp="1"/>
          </p:cNvSpPr>
          <p:nvPr>
            <p:ph type="pic" sz="quarter" idx="43" hasCustomPrompt="1"/>
          </p:nvPr>
        </p:nvSpPr>
        <p:spPr>
          <a:xfrm>
            <a:off x="11824718" y="7219808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2" name="Рисунок 4"/>
          <p:cNvSpPr>
            <a:spLocks noGrp="1"/>
          </p:cNvSpPr>
          <p:nvPr>
            <p:ph type="pic" sz="quarter" idx="44" hasCustomPrompt="1"/>
          </p:nvPr>
        </p:nvSpPr>
        <p:spPr>
          <a:xfrm>
            <a:off x="14813845" y="7219808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cxnSp>
        <p:nvCxnSpPr>
          <p:cNvPr id="33" name="Прямая соединительная линия 62"/>
          <p:cNvCxnSpPr/>
          <p:nvPr userDrawn="1"/>
        </p:nvCxnSpPr>
        <p:spPr>
          <a:xfrm>
            <a:off x="11239509" y="1098884"/>
            <a:ext cx="0" cy="8280000"/>
          </a:xfrm>
          <a:prstGeom prst="line">
            <a:avLst/>
          </a:prstGeom>
          <a:ln w="3175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Рисунок 4"/>
          <p:cNvSpPr>
            <a:spLocks noGrp="1"/>
          </p:cNvSpPr>
          <p:nvPr>
            <p:ph type="pic" sz="quarter" idx="45" hasCustomPrompt="1"/>
          </p:nvPr>
        </p:nvSpPr>
        <p:spPr>
          <a:xfrm>
            <a:off x="8850661" y="1562740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5" name="Рисунок 4"/>
          <p:cNvSpPr>
            <a:spLocks noGrp="1"/>
          </p:cNvSpPr>
          <p:nvPr>
            <p:ph type="pic" sz="quarter" idx="46" hasCustomPrompt="1"/>
          </p:nvPr>
        </p:nvSpPr>
        <p:spPr>
          <a:xfrm>
            <a:off x="8850661" y="4391274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6" name="Рисунок 4"/>
          <p:cNvSpPr>
            <a:spLocks noGrp="1"/>
          </p:cNvSpPr>
          <p:nvPr>
            <p:ph type="pic" sz="quarter" idx="47" hasCustomPrompt="1"/>
          </p:nvPr>
        </p:nvSpPr>
        <p:spPr>
          <a:xfrm>
            <a:off x="8833829" y="7219808"/>
            <a:ext cx="1800000" cy="1800000"/>
          </a:xfrm>
          <a:solidFill>
            <a:schemeClr val="tx1">
              <a:alpha val="10000"/>
            </a:schemeClr>
          </a:solidFill>
        </p:spPr>
        <p:txBody>
          <a:bodyPr anchor="ctr"/>
          <a:lstStyle>
            <a:lvl1pPr marL="0" marR="0" indent="0" algn="ctr" defTabSz="670871" rtl="0" eaLnBrk="1" fontAlgn="auto" latinLnBrk="0" hangingPunct="1">
              <a:lnSpc>
                <a:spcPct val="150000"/>
              </a:lnSpc>
              <a:spcBef>
                <a:spcPts val="1488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37" name="Freeform 13"/>
          <p:cNvSpPr>
            <a:spLocks noEditPoints="1"/>
          </p:cNvSpPr>
          <p:nvPr userDrawn="1"/>
        </p:nvSpPr>
        <p:spPr bwMode="auto">
          <a:xfrm>
            <a:off x="547148" y="9270726"/>
            <a:ext cx="200208" cy="271035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>
              <a:solidFill>
                <a:schemeClr val="tx1"/>
              </a:solidFill>
            </a:endParaRP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-2052798" y="6035854"/>
            <a:ext cx="5400101" cy="442396"/>
          </a:xfr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Small text here</a:t>
            </a:r>
          </a:p>
        </p:txBody>
      </p:sp>
      <p:sp>
        <p:nvSpPr>
          <p:cNvPr id="24" name="Прямоугольный треугольник 14">
            <a:extLst>
              <a:ext uri="{FF2B5EF4-FFF2-40B4-BE49-F238E27FC236}">
                <a16:creationId xmlns:a16="http://schemas.microsoft.com/office/drawing/2014/main" id="{E5C2E662-3FAD-4774-82CB-93A4280F1CCF}"/>
              </a:ext>
            </a:extLst>
          </p:cNvPr>
          <p:cNvSpPr/>
          <p:nvPr userDrawn="1"/>
        </p:nvSpPr>
        <p:spPr bwMode="auto">
          <a:xfrm flipH="1">
            <a:off x="16692392" y="8664325"/>
            <a:ext cx="1605757" cy="1624263"/>
          </a:xfrm>
          <a:prstGeom prst="rtTriangl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3194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6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6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6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6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1" decel="5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/>
      <p:bldP spid="21" grpId="0" animBg="1"/>
      <p:bldP spid="26" grpId="0" animBg="1"/>
      <p:bldP spid="29" grpId="0" animBg="1"/>
      <p:bldP spid="31" grpId="0" animBg="1"/>
      <p:bldP spid="32" grpId="0" animBg="1"/>
      <p:bldP spid="34" grpId="0" build="p" animBg="1"/>
      <p:bldP spid="35" grpId="0" animBg="1"/>
      <p:bldP spid="3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3"/>
            <a:ext cx="9143997" cy="10288591"/>
          </a:xfrm>
          <a:custGeom>
            <a:avLst/>
            <a:gdLst>
              <a:gd name="connsiteX0" fmla="*/ 2810548 w 9143997"/>
              <a:gd name="connsiteY0" fmla="*/ 0 h 10288591"/>
              <a:gd name="connsiteX1" fmla="*/ 9143997 w 9143997"/>
              <a:gd name="connsiteY1" fmla="*/ 0 h 10288591"/>
              <a:gd name="connsiteX2" fmla="*/ 9143997 w 9143997"/>
              <a:gd name="connsiteY2" fmla="*/ 10288591 h 10288591"/>
              <a:gd name="connsiteX3" fmla="*/ 0 w 9143997"/>
              <a:gd name="connsiteY3" fmla="*/ 10288591 h 10288591"/>
              <a:gd name="connsiteX4" fmla="*/ 0 w 9143997"/>
              <a:gd name="connsiteY4" fmla="*/ 2802240 h 1028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7" h="10288591">
                <a:moveTo>
                  <a:pt x="2810548" y="0"/>
                </a:moveTo>
                <a:lnTo>
                  <a:pt x="9143997" y="0"/>
                </a:lnTo>
                <a:lnTo>
                  <a:pt x="9143997" y="10288591"/>
                </a:lnTo>
                <a:lnTo>
                  <a:pt x="0" y="10288591"/>
                </a:lnTo>
                <a:lnTo>
                  <a:pt x="0" y="280224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1360314" rtl="0" eaLnBrk="1" fontAlgn="auto" latinLnBrk="0" hangingPunct="1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505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1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127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0225315" y="2444840"/>
            <a:ext cx="6479156" cy="52467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1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Caption text here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10225312" y="6923317"/>
            <a:ext cx="6479157" cy="1741008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10225315" y="3519875"/>
            <a:ext cx="6479156" cy="3055096"/>
          </a:xfrm>
        </p:spPr>
        <p:txBody>
          <a:bodyPr anchor="b">
            <a:noAutofit/>
          </a:bodyPr>
          <a:lstStyle>
            <a:lvl1pPr algn="l">
              <a:lnSpc>
                <a:spcPct val="150000"/>
              </a:lnSpc>
              <a:defRPr sz="30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9" name="Прямоугольный треугольник 14">
            <a:extLst>
              <a:ext uri="{FF2B5EF4-FFF2-40B4-BE49-F238E27FC236}">
                <a16:creationId xmlns:a16="http://schemas.microsoft.com/office/drawing/2014/main" id="{AA85AA63-A7C0-4401-9405-92C46D160541}"/>
              </a:ext>
            </a:extLst>
          </p:cNvPr>
          <p:cNvSpPr/>
          <p:nvPr userDrawn="1"/>
        </p:nvSpPr>
        <p:spPr bwMode="auto">
          <a:xfrm flipH="1">
            <a:off x="16692392" y="8664325"/>
            <a:ext cx="1605757" cy="1624263"/>
          </a:xfrm>
          <a:prstGeom prst="rtTriangl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226924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 userDrawn="1"/>
        </p:nvSpPr>
        <p:spPr bwMode="auto">
          <a:xfrm>
            <a:off x="2" y="-1"/>
            <a:ext cx="9158512" cy="9116363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8062916" y="5652521"/>
            <a:ext cx="7562847" cy="2740299"/>
          </a:xfrm>
        </p:spPr>
        <p:txBody>
          <a:bodyPr tIns="0">
            <a:noAutofit/>
          </a:bodyPr>
          <a:lstStyle>
            <a:lvl1pPr algn="l">
              <a:lnSpc>
                <a:spcPct val="150000"/>
              </a:lnSpc>
              <a:defRPr sz="1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46" hasCustomPrompt="1"/>
          </p:nvPr>
        </p:nvSpPr>
        <p:spPr>
          <a:xfrm>
            <a:off x="8078236" y="4876113"/>
            <a:ext cx="7527095" cy="540626"/>
          </a:xfrm>
        </p:spPr>
        <p:txBody>
          <a:bodyPr anchor="b">
            <a:noAutofit/>
          </a:bodyPr>
          <a:lstStyle>
            <a:lvl1pPr algn="l">
              <a:lnSpc>
                <a:spcPct val="150000"/>
              </a:lnSpc>
              <a:defRPr sz="15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Bold text here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1583533" y="4350966"/>
            <a:ext cx="5404340" cy="2436645"/>
          </a:xfrm>
        </p:spPr>
        <p:txBody>
          <a:bodyPr tIns="91440">
            <a:noAutofit/>
          </a:bodyPr>
          <a:lstStyle>
            <a:lvl1pPr algn="l">
              <a:lnSpc>
                <a:spcPct val="100000"/>
              </a:lnSpc>
              <a:spcBef>
                <a:spcPts val="300"/>
              </a:spcBef>
              <a:defRPr sz="81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H2 Title here</a:t>
            </a:r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 flipV="1">
            <a:off x="1583532" y="1895766"/>
            <a:ext cx="1081089" cy="1081256"/>
          </a:xfrm>
          <a:prstGeom prst="line">
            <a:avLst/>
          </a:prstGeom>
          <a:ln>
            <a:solidFill>
              <a:srgbClr val="34DD84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 userDrawn="1"/>
        </p:nvCxnSpPr>
        <p:spPr>
          <a:xfrm>
            <a:off x="8658225" y="4625670"/>
            <a:ext cx="9629775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954"/>
          <p:cNvSpPr>
            <a:spLocks noEditPoints="1"/>
          </p:cNvSpPr>
          <p:nvPr userDrawn="1"/>
        </p:nvSpPr>
        <p:spPr bwMode="auto">
          <a:xfrm>
            <a:off x="8062916" y="4478829"/>
            <a:ext cx="404700" cy="279393"/>
          </a:xfrm>
          <a:custGeom>
            <a:avLst/>
            <a:gdLst>
              <a:gd name="T0" fmla="*/ 346 w 449"/>
              <a:gd name="T1" fmla="*/ 311 h 311"/>
              <a:gd name="T2" fmla="*/ 89 w 449"/>
              <a:gd name="T3" fmla="*/ 310 h 311"/>
              <a:gd name="T4" fmla="*/ 5 w 449"/>
              <a:gd name="T5" fmla="*/ 235 h 311"/>
              <a:gd name="T6" fmla="*/ 68 w 449"/>
              <a:gd name="T7" fmla="*/ 131 h 311"/>
              <a:gd name="T8" fmla="*/ 126 w 449"/>
              <a:gd name="T9" fmla="*/ 14 h 311"/>
              <a:gd name="T10" fmla="*/ 205 w 449"/>
              <a:gd name="T11" fmla="*/ 9 h 311"/>
              <a:gd name="T12" fmla="*/ 263 w 449"/>
              <a:gd name="T13" fmla="*/ 54 h 311"/>
              <a:gd name="T14" fmla="*/ 339 w 449"/>
              <a:gd name="T15" fmla="*/ 52 h 311"/>
              <a:gd name="T16" fmla="*/ 376 w 449"/>
              <a:gd name="T17" fmla="*/ 125 h 311"/>
              <a:gd name="T18" fmla="*/ 446 w 449"/>
              <a:gd name="T19" fmla="*/ 223 h 311"/>
              <a:gd name="T20" fmla="*/ 346 w 449"/>
              <a:gd name="T21" fmla="*/ 311 h 311"/>
              <a:gd name="T22" fmla="*/ 172 w 449"/>
              <a:gd name="T23" fmla="*/ 42 h 311"/>
              <a:gd name="T24" fmla="*/ 142 w 449"/>
              <a:gd name="T25" fmla="*/ 48 h 311"/>
              <a:gd name="T26" fmla="*/ 109 w 449"/>
              <a:gd name="T27" fmla="*/ 135 h 311"/>
              <a:gd name="T28" fmla="*/ 109 w 449"/>
              <a:gd name="T29" fmla="*/ 151 h 311"/>
              <a:gd name="T30" fmla="*/ 97 w 449"/>
              <a:gd name="T31" fmla="*/ 161 h 311"/>
              <a:gd name="T32" fmla="*/ 43 w 449"/>
              <a:gd name="T33" fmla="*/ 229 h 311"/>
              <a:gd name="T34" fmla="*/ 89 w 449"/>
              <a:gd name="T35" fmla="*/ 272 h 311"/>
              <a:gd name="T36" fmla="*/ 89 w 449"/>
              <a:gd name="T37" fmla="*/ 272 h 311"/>
              <a:gd name="T38" fmla="*/ 346 w 449"/>
              <a:gd name="T39" fmla="*/ 272 h 311"/>
              <a:gd name="T40" fmla="*/ 407 w 449"/>
              <a:gd name="T41" fmla="*/ 221 h 311"/>
              <a:gd name="T42" fmla="*/ 352 w 449"/>
              <a:gd name="T43" fmla="*/ 158 h 311"/>
              <a:gd name="T44" fmla="*/ 338 w 449"/>
              <a:gd name="T45" fmla="*/ 150 h 311"/>
              <a:gd name="T46" fmla="*/ 336 w 449"/>
              <a:gd name="T47" fmla="*/ 135 h 311"/>
              <a:gd name="T48" fmla="*/ 320 w 449"/>
              <a:gd name="T49" fmla="*/ 86 h 311"/>
              <a:gd name="T50" fmla="*/ 271 w 449"/>
              <a:gd name="T51" fmla="*/ 95 h 311"/>
              <a:gd name="T52" fmla="*/ 255 w 449"/>
              <a:gd name="T53" fmla="*/ 100 h 311"/>
              <a:gd name="T54" fmla="*/ 241 w 449"/>
              <a:gd name="T55" fmla="*/ 90 h 311"/>
              <a:gd name="T56" fmla="*/ 172 w 449"/>
              <a:gd name="T57" fmla="*/ 42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49" h="311">
                <a:moveTo>
                  <a:pt x="346" y="311"/>
                </a:moveTo>
                <a:cubicBezTo>
                  <a:pt x="250" y="311"/>
                  <a:pt x="92" y="310"/>
                  <a:pt x="89" y="310"/>
                </a:cubicBezTo>
                <a:cubicBezTo>
                  <a:pt x="47" y="310"/>
                  <a:pt x="11" y="279"/>
                  <a:pt x="5" y="235"/>
                </a:cubicBezTo>
                <a:cubicBezTo>
                  <a:pt x="0" y="201"/>
                  <a:pt x="14" y="155"/>
                  <a:pt x="68" y="131"/>
                </a:cubicBezTo>
                <a:cubicBezTo>
                  <a:pt x="55" y="78"/>
                  <a:pt x="85" y="33"/>
                  <a:pt x="126" y="14"/>
                </a:cubicBezTo>
                <a:cubicBezTo>
                  <a:pt x="151" y="2"/>
                  <a:pt x="179" y="0"/>
                  <a:pt x="205" y="9"/>
                </a:cubicBezTo>
                <a:cubicBezTo>
                  <a:pt x="228" y="16"/>
                  <a:pt x="248" y="32"/>
                  <a:pt x="263" y="54"/>
                </a:cubicBezTo>
                <a:cubicBezTo>
                  <a:pt x="287" y="40"/>
                  <a:pt x="315" y="39"/>
                  <a:pt x="339" y="52"/>
                </a:cubicBezTo>
                <a:cubicBezTo>
                  <a:pt x="359" y="64"/>
                  <a:pt x="378" y="88"/>
                  <a:pt x="376" y="125"/>
                </a:cubicBezTo>
                <a:cubicBezTo>
                  <a:pt x="428" y="140"/>
                  <a:pt x="449" y="185"/>
                  <a:pt x="446" y="223"/>
                </a:cubicBezTo>
                <a:cubicBezTo>
                  <a:pt x="443" y="265"/>
                  <a:pt x="410" y="311"/>
                  <a:pt x="346" y="311"/>
                </a:cubicBezTo>
                <a:close/>
                <a:moveTo>
                  <a:pt x="172" y="42"/>
                </a:moveTo>
                <a:cubicBezTo>
                  <a:pt x="161" y="42"/>
                  <a:pt x="151" y="44"/>
                  <a:pt x="142" y="48"/>
                </a:cubicBezTo>
                <a:cubicBezTo>
                  <a:pt x="114" y="61"/>
                  <a:pt x="92" y="94"/>
                  <a:pt x="109" y="135"/>
                </a:cubicBezTo>
                <a:cubicBezTo>
                  <a:pt x="111" y="140"/>
                  <a:pt x="111" y="146"/>
                  <a:pt x="109" y="151"/>
                </a:cubicBezTo>
                <a:cubicBezTo>
                  <a:pt x="107" y="156"/>
                  <a:pt x="102" y="159"/>
                  <a:pt x="97" y="161"/>
                </a:cubicBezTo>
                <a:cubicBezTo>
                  <a:pt x="40" y="179"/>
                  <a:pt x="41" y="218"/>
                  <a:pt x="43" y="229"/>
                </a:cubicBezTo>
                <a:cubicBezTo>
                  <a:pt x="46" y="250"/>
                  <a:pt x="63" y="272"/>
                  <a:pt x="89" y="272"/>
                </a:cubicBezTo>
                <a:cubicBezTo>
                  <a:pt x="89" y="272"/>
                  <a:pt x="89" y="272"/>
                  <a:pt x="89" y="272"/>
                </a:cubicBezTo>
                <a:cubicBezTo>
                  <a:pt x="91" y="272"/>
                  <a:pt x="250" y="272"/>
                  <a:pt x="346" y="272"/>
                </a:cubicBezTo>
                <a:cubicBezTo>
                  <a:pt x="386" y="272"/>
                  <a:pt x="406" y="246"/>
                  <a:pt x="407" y="221"/>
                </a:cubicBezTo>
                <a:cubicBezTo>
                  <a:pt x="409" y="194"/>
                  <a:pt x="393" y="164"/>
                  <a:pt x="352" y="158"/>
                </a:cubicBezTo>
                <a:cubicBezTo>
                  <a:pt x="346" y="158"/>
                  <a:pt x="341" y="155"/>
                  <a:pt x="338" y="150"/>
                </a:cubicBezTo>
                <a:cubicBezTo>
                  <a:pt x="335" y="146"/>
                  <a:pt x="334" y="140"/>
                  <a:pt x="336" y="135"/>
                </a:cubicBezTo>
                <a:cubicBezTo>
                  <a:pt x="341" y="112"/>
                  <a:pt x="335" y="94"/>
                  <a:pt x="320" y="86"/>
                </a:cubicBezTo>
                <a:cubicBezTo>
                  <a:pt x="308" y="79"/>
                  <a:pt x="288" y="79"/>
                  <a:pt x="271" y="95"/>
                </a:cubicBezTo>
                <a:cubicBezTo>
                  <a:pt x="267" y="99"/>
                  <a:pt x="261" y="101"/>
                  <a:pt x="255" y="100"/>
                </a:cubicBezTo>
                <a:cubicBezTo>
                  <a:pt x="249" y="99"/>
                  <a:pt x="244" y="96"/>
                  <a:pt x="241" y="90"/>
                </a:cubicBezTo>
                <a:cubicBezTo>
                  <a:pt x="222" y="54"/>
                  <a:pt x="195" y="42"/>
                  <a:pt x="172" y="4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/>
          </a:p>
        </p:txBody>
      </p:sp>
      <p:sp>
        <p:nvSpPr>
          <p:cNvPr id="10" name="Freeform 13"/>
          <p:cNvSpPr>
            <a:spLocks noEditPoints="1"/>
          </p:cNvSpPr>
          <p:nvPr userDrawn="1"/>
        </p:nvSpPr>
        <p:spPr bwMode="auto">
          <a:xfrm>
            <a:off x="547148" y="9270726"/>
            <a:ext cx="200208" cy="271035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>
              <a:solidFill>
                <a:schemeClr val="tx1"/>
              </a:solidFill>
            </a:endParaRP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-2052798" y="6035854"/>
            <a:ext cx="5400101" cy="442396"/>
          </a:xfr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Small text here</a:t>
            </a:r>
          </a:p>
        </p:txBody>
      </p:sp>
    </p:spTree>
    <p:extLst>
      <p:ext uri="{BB962C8B-B14F-4D97-AF65-F5344CB8AC3E}">
        <p14:creationId xmlns:p14="http://schemas.microsoft.com/office/powerpoint/2010/main" val="9619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 userDrawn="1"/>
        </p:nvSpPr>
        <p:spPr bwMode="auto">
          <a:xfrm>
            <a:off x="4824415" y="0"/>
            <a:ext cx="13463588" cy="10288588"/>
          </a:xfrm>
          <a:custGeom>
            <a:avLst/>
            <a:gdLst>
              <a:gd name="connsiteX0" fmla="*/ 6869416 w 8975725"/>
              <a:gd name="connsiteY0" fmla="*/ 0 h 6858000"/>
              <a:gd name="connsiteX1" fmla="*/ 8975725 w 8975725"/>
              <a:gd name="connsiteY1" fmla="*/ 0 h 6858000"/>
              <a:gd name="connsiteX2" fmla="*/ 8975725 w 8975725"/>
              <a:gd name="connsiteY2" fmla="*/ 6858000 h 6858000"/>
              <a:gd name="connsiteX3" fmla="*/ 0 w 8975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5725" h="6858000">
                <a:moveTo>
                  <a:pt x="6869416" y="0"/>
                </a:moveTo>
                <a:lnTo>
                  <a:pt x="8975725" y="0"/>
                </a:lnTo>
                <a:lnTo>
                  <a:pt x="89757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583531" y="5652521"/>
            <a:ext cx="6479382" cy="2740299"/>
          </a:xfrm>
        </p:spPr>
        <p:txBody>
          <a:bodyPr tIns="0">
            <a:noAutofit/>
          </a:bodyPr>
          <a:lstStyle>
            <a:lvl1pPr algn="l">
              <a:lnSpc>
                <a:spcPct val="150000"/>
              </a:lnSpc>
              <a:defRPr sz="1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46" hasCustomPrompt="1"/>
          </p:nvPr>
        </p:nvSpPr>
        <p:spPr>
          <a:xfrm>
            <a:off x="1598852" y="4876113"/>
            <a:ext cx="6448752" cy="540626"/>
          </a:xfrm>
        </p:spPr>
        <p:txBody>
          <a:bodyPr anchor="b">
            <a:noAutofit/>
          </a:bodyPr>
          <a:lstStyle>
            <a:lvl1pPr algn="l">
              <a:lnSpc>
                <a:spcPct val="150000"/>
              </a:lnSpc>
              <a:defRPr sz="15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Bold text here</a:t>
            </a:r>
          </a:p>
        </p:txBody>
      </p:sp>
      <p:sp>
        <p:nvSpPr>
          <p:cNvPr id="12" name="Прямоугольный треугольник 14">
            <a:extLst>
              <a:ext uri="{FF2B5EF4-FFF2-40B4-BE49-F238E27FC236}">
                <a16:creationId xmlns:a16="http://schemas.microsoft.com/office/drawing/2014/main" id="{E4558C0E-7780-4EEB-AA6A-BFB70EEAB712}"/>
              </a:ext>
            </a:extLst>
          </p:cNvPr>
          <p:cNvSpPr/>
          <p:nvPr userDrawn="1"/>
        </p:nvSpPr>
        <p:spPr bwMode="auto">
          <a:xfrm flipH="1">
            <a:off x="16692392" y="8664325"/>
            <a:ext cx="1605757" cy="1624263"/>
          </a:xfrm>
          <a:prstGeom prst="rtTriangl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1282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10AA83F-E747-4EAD-AA21-27DBD9D04700}"/>
              </a:ext>
            </a:extLst>
          </p:cNvPr>
          <p:cNvSpPr/>
          <p:nvPr userDrawn="1"/>
        </p:nvSpPr>
        <p:spPr bwMode="auto">
          <a:xfrm>
            <a:off x="-98474" y="-126609"/>
            <a:ext cx="18541219" cy="10536701"/>
          </a:xfrm>
          <a:prstGeom prst="rect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dirty="0"/>
          </a:p>
        </p:txBody>
      </p:sp>
      <p:sp>
        <p:nvSpPr>
          <p:cNvPr id="10" name="Полилиния 9"/>
          <p:cNvSpPr/>
          <p:nvPr userDrawn="1"/>
        </p:nvSpPr>
        <p:spPr bwMode="auto">
          <a:xfrm>
            <a:off x="4824415" y="0"/>
            <a:ext cx="13463588" cy="10288588"/>
          </a:xfrm>
          <a:custGeom>
            <a:avLst/>
            <a:gdLst>
              <a:gd name="connsiteX0" fmla="*/ 6869416 w 8975725"/>
              <a:gd name="connsiteY0" fmla="*/ 0 h 6858000"/>
              <a:gd name="connsiteX1" fmla="*/ 8975725 w 8975725"/>
              <a:gd name="connsiteY1" fmla="*/ 0 h 6858000"/>
              <a:gd name="connsiteX2" fmla="*/ 8975725 w 8975725"/>
              <a:gd name="connsiteY2" fmla="*/ 6858000 h 6858000"/>
              <a:gd name="connsiteX3" fmla="*/ 0 w 8975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5725" h="6858000">
                <a:moveTo>
                  <a:pt x="6869416" y="0"/>
                </a:moveTo>
                <a:lnTo>
                  <a:pt x="8975725" y="0"/>
                </a:lnTo>
                <a:lnTo>
                  <a:pt x="89757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575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583531" y="5652521"/>
            <a:ext cx="6479382" cy="2740299"/>
          </a:xfrm>
        </p:spPr>
        <p:txBody>
          <a:bodyPr tIns="0">
            <a:noAutofit/>
          </a:bodyPr>
          <a:lstStyle>
            <a:lvl1pPr algn="l">
              <a:lnSpc>
                <a:spcPct val="150000"/>
              </a:lnSpc>
              <a:defRPr sz="1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46" hasCustomPrompt="1"/>
          </p:nvPr>
        </p:nvSpPr>
        <p:spPr>
          <a:xfrm>
            <a:off x="1598852" y="4876113"/>
            <a:ext cx="6448752" cy="540626"/>
          </a:xfrm>
        </p:spPr>
        <p:txBody>
          <a:bodyPr anchor="b">
            <a:noAutofit/>
          </a:bodyPr>
          <a:lstStyle>
            <a:lvl1pPr algn="l">
              <a:lnSpc>
                <a:spcPct val="150000"/>
              </a:lnSpc>
              <a:defRPr sz="15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Bold text here</a:t>
            </a:r>
          </a:p>
        </p:txBody>
      </p:sp>
      <p:sp>
        <p:nvSpPr>
          <p:cNvPr id="29" name="Freeform 954"/>
          <p:cNvSpPr>
            <a:spLocks noEditPoints="1"/>
          </p:cNvSpPr>
          <p:nvPr userDrawn="1"/>
        </p:nvSpPr>
        <p:spPr bwMode="auto">
          <a:xfrm>
            <a:off x="1583531" y="4478829"/>
            <a:ext cx="404700" cy="279393"/>
          </a:xfrm>
          <a:custGeom>
            <a:avLst/>
            <a:gdLst>
              <a:gd name="T0" fmla="*/ 346 w 449"/>
              <a:gd name="T1" fmla="*/ 311 h 311"/>
              <a:gd name="T2" fmla="*/ 89 w 449"/>
              <a:gd name="T3" fmla="*/ 310 h 311"/>
              <a:gd name="T4" fmla="*/ 5 w 449"/>
              <a:gd name="T5" fmla="*/ 235 h 311"/>
              <a:gd name="T6" fmla="*/ 68 w 449"/>
              <a:gd name="T7" fmla="*/ 131 h 311"/>
              <a:gd name="T8" fmla="*/ 126 w 449"/>
              <a:gd name="T9" fmla="*/ 14 h 311"/>
              <a:gd name="T10" fmla="*/ 205 w 449"/>
              <a:gd name="T11" fmla="*/ 9 h 311"/>
              <a:gd name="T12" fmla="*/ 263 w 449"/>
              <a:gd name="T13" fmla="*/ 54 h 311"/>
              <a:gd name="T14" fmla="*/ 339 w 449"/>
              <a:gd name="T15" fmla="*/ 52 h 311"/>
              <a:gd name="T16" fmla="*/ 376 w 449"/>
              <a:gd name="T17" fmla="*/ 125 h 311"/>
              <a:gd name="T18" fmla="*/ 446 w 449"/>
              <a:gd name="T19" fmla="*/ 223 h 311"/>
              <a:gd name="T20" fmla="*/ 346 w 449"/>
              <a:gd name="T21" fmla="*/ 311 h 311"/>
              <a:gd name="T22" fmla="*/ 172 w 449"/>
              <a:gd name="T23" fmla="*/ 42 h 311"/>
              <a:gd name="T24" fmla="*/ 142 w 449"/>
              <a:gd name="T25" fmla="*/ 48 h 311"/>
              <a:gd name="T26" fmla="*/ 109 w 449"/>
              <a:gd name="T27" fmla="*/ 135 h 311"/>
              <a:gd name="T28" fmla="*/ 109 w 449"/>
              <a:gd name="T29" fmla="*/ 151 h 311"/>
              <a:gd name="T30" fmla="*/ 97 w 449"/>
              <a:gd name="T31" fmla="*/ 161 h 311"/>
              <a:gd name="T32" fmla="*/ 43 w 449"/>
              <a:gd name="T33" fmla="*/ 229 h 311"/>
              <a:gd name="T34" fmla="*/ 89 w 449"/>
              <a:gd name="T35" fmla="*/ 272 h 311"/>
              <a:gd name="T36" fmla="*/ 89 w 449"/>
              <a:gd name="T37" fmla="*/ 272 h 311"/>
              <a:gd name="T38" fmla="*/ 346 w 449"/>
              <a:gd name="T39" fmla="*/ 272 h 311"/>
              <a:gd name="T40" fmla="*/ 407 w 449"/>
              <a:gd name="T41" fmla="*/ 221 h 311"/>
              <a:gd name="T42" fmla="*/ 352 w 449"/>
              <a:gd name="T43" fmla="*/ 158 h 311"/>
              <a:gd name="T44" fmla="*/ 338 w 449"/>
              <a:gd name="T45" fmla="*/ 150 h 311"/>
              <a:gd name="T46" fmla="*/ 336 w 449"/>
              <a:gd name="T47" fmla="*/ 135 h 311"/>
              <a:gd name="T48" fmla="*/ 320 w 449"/>
              <a:gd name="T49" fmla="*/ 86 h 311"/>
              <a:gd name="T50" fmla="*/ 271 w 449"/>
              <a:gd name="T51" fmla="*/ 95 h 311"/>
              <a:gd name="T52" fmla="*/ 255 w 449"/>
              <a:gd name="T53" fmla="*/ 100 h 311"/>
              <a:gd name="T54" fmla="*/ 241 w 449"/>
              <a:gd name="T55" fmla="*/ 90 h 311"/>
              <a:gd name="T56" fmla="*/ 172 w 449"/>
              <a:gd name="T57" fmla="*/ 42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49" h="311">
                <a:moveTo>
                  <a:pt x="346" y="311"/>
                </a:moveTo>
                <a:cubicBezTo>
                  <a:pt x="250" y="311"/>
                  <a:pt x="92" y="310"/>
                  <a:pt x="89" y="310"/>
                </a:cubicBezTo>
                <a:cubicBezTo>
                  <a:pt x="47" y="310"/>
                  <a:pt x="11" y="279"/>
                  <a:pt x="5" y="235"/>
                </a:cubicBezTo>
                <a:cubicBezTo>
                  <a:pt x="0" y="201"/>
                  <a:pt x="14" y="155"/>
                  <a:pt x="68" y="131"/>
                </a:cubicBezTo>
                <a:cubicBezTo>
                  <a:pt x="55" y="78"/>
                  <a:pt x="85" y="33"/>
                  <a:pt x="126" y="14"/>
                </a:cubicBezTo>
                <a:cubicBezTo>
                  <a:pt x="151" y="2"/>
                  <a:pt x="179" y="0"/>
                  <a:pt x="205" y="9"/>
                </a:cubicBezTo>
                <a:cubicBezTo>
                  <a:pt x="228" y="16"/>
                  <a:pt x="248" y="32"/>
                  <a:pt x="263" y="54"/>
                </a:cubicBezTo>
                <a:cubicBezTo>
                  <a:pt x="287" y="40"/>
                  <a:pt x="315" y="39"/>
                  <a:pt x="339" y="52"/>
                </a:cubicBezTo>
                <a:cubicBezTo>
                  <a:pt x="359" y="64"/>
                  <a:pt x="378" y="88"/>
                  <a:pt x="376" y="125"/>
                </a:cubicBezTo>
                <a:cubicBezTo>
                  <a:pt x="428" y="140"/>
                  <a:pt x="449" y="185"/>
                  <a:pt x="446" y="223"/>
                </a:cubicBezTo>
                <a:cubicBezTo>
                  <a:pt x="443" y="265"/>
                  <a:pt x="410" y="311"/>
                  <a:pt x="346" y="311"/>
                </a:cubicBezTo>
                <a:close/>
                <a:moveTo>
                  <a:pt x="172" y="42"/>
                </a:moveTo>
                <a:cubicBezTo>
                  <a:pt x="161" y="42"/>
                  <a:pt x="151" y="44"/>
                  <a:pt x="142" y="48"/>
                </a:cubicBezTo>
                <a:cubicBezTo>
                  <a:pt x="114" y="61"/>
                  <a:pt x="92" y="94"/>
                  <a:pt x="109" y="135"/>
                </a:cubicBezTo>
                <a:cubicBezTo>
                  <a:pt x="111" y="140"/>
                  <a:pt x="111" y="146"/>
                  <a:pt x="109" y="151"/>
                </a:cubicBezTo>
                <a:cubicBezTo>
                  <a:pt x="107" y="156"/>
                  <a:pt x="102" y="159"/>
                  <a:pt x="97" y="161"/>
                </a:cubicBezTo>
                <a:cubicBezTo>
                  <a:pt x="40" y="179"/>
                  <a:pt x="41" y="218"/>
                  <a:pt x="43" y="229"/>
                </a:cubicBezTo>
                <a:cubicBezTo>
                  <a:pt x="46" y="250"/>
                  <a:pt x="63" y="272"/>
                  <a:pt x="89" y="272"/>
                </a:cubicBezTo>
                <a:cubicBezTo>
                  <a:pt x="89" y="272"/>
                  <a:pt x="89" y="272"/>
                  <a:pt x="89" y="272"/>
                </a:cubicBezTo>
                <a:cubicBezTo>
                  <a:pt x="91" y="272"/>
                  <a:pt x="250" y="272"/>
                  <a:pt x="346" y="272"/>
                </a:cubicBezTo>
                <a:cubicBezTo>
                  <a:pt x="386" y="272"/>
                  <a:pt x="406" y="246"/>
                  <a:pt x="407" y="221"/>
                </a:cubicBezTo>
                <a:cubicBezTo>
                  <a:pt x="409" y="194"/>
                  <a:pt x="393" y="164"/>
                  <a:pt x="352" y="158"/>
                </a:cubicBezTo>
                <a:cubicBezTo>
                  <a:pt x="346" y="158"/>
                  <a:pt x="341" y="155"/>
                  <a:pt x="338" y="150"/>
                </a:cubicBezTo>
                <a:cubicBezTo>
                  <a:pt x="335" y="146"/>
                  <a:pt x="334" y="140"/>
                  <a:pt x="336" y="135"/>
                </a:cubicBezTo>
                <a:cubicBezTo>
                  <a:pt x="341" y="112"/>
                  <a:pt x="335" y="94"/>
                  <a:pt x="320" y="86"/>
                </a:cubicBezTo>
                <a:cubicBezTo>
                  <a:pt x="308" y="79"/>
                  <a:pt x="288" y="79"/>
                  <a:pt x="271" y="95"/>
                </a:cubicBezTo>
                <a:cubicBezTo>
                  <a:pt x="267" y="99"/>
                  <a:pt x="261" y="101"/>
                  <a:pt x="255" y="100"/>
                </a:cubicBezTo>
                <a:cubicBezTo>
                  <a:pt x="249" y="99"/>
                  <a:pt x="244" y="96"/>
                  <a:pt x="241" y="90"/>
                </a:cubicBezTo>
                <a:cubicBezTo>
                  <a:pt x="222" y="54"/>
                  <a:pt x="195" y="42"/>
                  <a:pt x="172" y="4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/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0" y="4625670"/>
            <a:ext cx="1371600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ый треугольник 14">
            <a:extLst>
              <a:ext uri="{FF2B5EF4-FFF2-40B4-BE49-F238E27FC236}">
                <a16:creationId xmlns:a16="http://schemas.microsoft.com/office/drawing/2014/main" id="{E4558C0E-7780-4EEB-AA6A-BFB70EEAB712}"/>
              </a:ext>
            </a:extLst>
          </p:cNvPr>
          <p:cNvSpPr/>
          <p:nvPr userDrawn="1"/>
        </p:nvSpPr>
        <p:spPr bwMode="auto">
          <a:xfrm flipH="1">
            <a:off x="16692392" y="8664325"/>
            <a:ext cx="1605757" cy="1624263"/>
          </a:xfrm>
          <a:prstGeom prst="rtTriangl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11228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лилиния 32"/>
          <p:cNvSpPr/>
          <p:nvPr userDrawn="1"/>
        </p:nvSpPr>
        <p:spPr bwMode="auto">
          <a:xfrm>
            <a:off x="1" y="0"/>
            <a:ext cx="10336157" cy="1028858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7055894" y="1075782"/>
            <a:ext cx="14659857" cy="8343070"/>
            <a:chOff x="4703929" y="717077"/>
            <a:chExt cx="9773238" cy="5561188"/>
          </a:xfrm>
        </p:grpSpPr>
        <p:sp>
          <p:nvSpPr>
            <p:cNvPr id="35" name="Полилиния 34"/>
            <p:cNvSpPr/>
            <p:nvPr userDrawn="1"/>
          </p:nvSpPr>
          <p:spPr>
            <a:xfrm>
              <a:off x="5555970" y="717077"/>
              <a:ext cx="7984744" cy="5414294"/>
            </a:xfrm>
            <a:custGeom>
              <a:avLst/>
              <a:gdLst>
                <a:gd name="connsiteX0" fmla="*/ 593737 w 15796902"/>
                <a:gd name="connsiteY0" fmla="*/ 0 h 10799762"/>
                <a:gd name="connsiteX1" fmla="*/ 2968613 w 15796902"/>
                <a:gd name="connsiteY1" fmla="*/ 0 h 10799762"/>
                <a:gd name="connsiteX2" fmla="*/ 2968615 w 15796902"/>
                <a:gd name="connsiteY2" fmla="*/ 0 h 10799762"/>
                <a:gd name="connsiteX3" fmla="*/ 12828290 w 15796902"/>
                <a:gd name="connsiteY3" fmla="*/ 0 h 10799762"/>
                <a:gd name="connsiteX4" fmla="*/ 14287500 w 15796902"/>
                <a:gd name="connsiteY4" fmla="*/ 0 h 10799762"/>
                <a:gd name="connsiteX5" fmla="*/ 15203166 w 15796902"/>
                <a:gd name="connsiteY5" fmla="*/ 0 h 10799762"/>
                <a:gd name="connsiteX6" fmla="*/ 15796902 w 15796902"/>
                <a:gd name="connsiteY6" fmla="*/ 593737 h 10799762"/>
                <a:gd name="connsiteX7" fmla="*/ 15796902 w 15796902"/>
                <a:gd name="connsiteY7" fmla="*/ 5080012 h 10799762"/>
                <a:gd name="connsiteX8" fmla="*/ 15796902 w 15796902"/>
                <a:gd name="connsiteY8" fmla="*/ 5719750 h 10799762"/>
                <a:gd name="connsiteX9" fmla="*/ 15796902 w 15796902"/>
                <a:gd name="connsiteY9" fmla="*/ 10206025 h 10799762"/>
                <a:gd name="connsiteX10" fmla="*/ 15203166 w 15796902"/>
                <a:gd name="connsiteY10" fmla="*/ 10799762 h 10799762"/>
                <a:gd name="connsiteX11" fmla="*/ 14287500 w 15796902"/>
                <a:gd name="connsiteY11" fmla="*/ 10799762 h 10799762"/>
                <a:gd name="connsiteX12" fmla="*/ 12828290 w 15796902"/>
                <a:gd name="connsiteY12" fmla="*/ 10799762 h 10799762"/>
                <a:gd name="connsiteX13" fmla="*/ 2968613 w 15796902"/>
                <a:gd name="connsiteY13" fmla="*/ 10799762 h 10799762"/>
                <a:gd name="connsiteX14" fmla="*/ 1781175 w 15796902"/>
                <a:gd name="connsiteY14" fmla="*/ 10799762 h 10799762"/>
                <a:gd name="connsiteX15" fmla="*/ 593737 w 15796902"/>
                <a:gd name="connsiteY15" fmla="*/ 10799762 h 10799762"/>
                <a:gd name="connsiteX16" fmla="*/ 0 w 15796902"/>
                <a:gd name="connsiteY16" fmla="*/ 10206025 h 10799762"/>
                <a:gd name="connsiteX17" fmla="*/ 0 w 15796902"/>
                <a:gd name="connsiteY17" fmla="*/ 5719750 h 10799762"/>
                <a:gd name="connsiteX18" fmla="*/ 0 w 15796902"/>
                <a:gd name="connsiteY18" fmla="*/ 5080012 h 10799762"/>
                <a:gd name="connsiteX19" fmla="*/ 0 w 15796902"/>
                <a:gd name="connsiteY19" fmla="*/ 593737 h 10799762"/>
                <a:gd name="connsiteX20" fmla="*/ 593737 w 15796902"/>
                <a:gd name="connsiteY20" fmla="*/ 0 h 1079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96902" h="10799762">
                  <a:moveTo>
                    <a:pt x="593737" y="0"/>
                  </a:moveTo>
                  <a:lnTo>
                    <a:pt x="2968613" y="0"/>
                  </a:lnTo>
                  <a:lnTo>
                    <a:pt x="2968615" y="0"/>
                  </a:lnTo>
                  <a:lnTo>
                    <a:pt x="12828290" y="0"/>
                  </a:lnTo>
                  <a:lnTo>
                    <a:pt x="14287500" y="0"/>
                  </a:lnTo>
                  <a:lnTo>
                    <a:pt x="15203166" y="0"/>
                  </a:lnTo>
                  <a:cubicBezTo>
                    <a:pt x="15531078" y="0"/>
                    <a:pt x="15796902" y="265825"/>
                    <a:pt x="15796902" y="593737"/>
                  </a:cubicBezTo>
                  <a:lnTo>
                    <a:pt x="15796902" y="5080012"/>
                  </a:lnTo>
                  <a:lnTo>
                    <a:pt x="15796902" y="5719750"/>
                  </a:lnTo>
                  <a:lnTo>
                    <a:pt x="15796902" y="10206025"/>
                  </a:lnTo>
                  <a:cubicBezTo>
                    <a:pt x="15796902" y="10533937"/>
                    <a:pt x="15531078" y="10799762"/>
                    <a:pt x="15203166" y="10799762"/>
                  </a:cubicBezTo>
                  <a:lnTo>
                    <a:pt x="14287500" y="10799762"/>
                  </a:lnTo>
                  <a:lnTo>
                    <a:pt x="12828290" y="10799762"/>
                  </a:lnTo>
                  <a:lnTo>
                    <a:pt x="2968613" y="10799762"/>
                  </a:lnTo>
                  <a:lnTo>
                    <a:pt x="1781175" y="10799762"/>
                  </a:lnTo>
                  <a:lnTo>
                    <a:pt x="593737" y="10799762"/>
                  </a:lnTo>
                  <a:cubicBezTo>
                    <a:pt x="265825" y="10799762"/>
                    <a:pt x="0" y="10533937"/>
                    <a:pt x="0" y="10206025"/>
                  </a:cubicBezTo>
                  <a:lnTo>
                    <a:pt x="0" y="5719750"/>
                  </a:lnTo>
                  <a:lnTo>
                    <a:pt x="0" y="5080012"/>
                  </a:lnTo>
                  <a:lnTo>
                    <a:pt x="0" y="593737"/>
                  </a:lnTo>
                  <a:cubicBezTo>
                    <a:pt x="0" y="265825"/>
                    <a:pt x="265825" y="0"/>
                    <a:pt x="59373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/>
            </a:p>
          </p:txBody>
        </p:sp>
        <p:sp>
          <p:nvSpPr>
            <p:cNvPr id="37" name="Полилиния 36"/>
            <p:cNvSpPr/>
            <p:nvPr userDrawn="1"/>
          </p:nvSpPr>
          <p:spPr>
            <a:xfrm>
              <a:off x="4703929" y="6202089"/>
              <a:ext cx="9773238" cy="76176"/>
            </a:xfrm>
            <a:custGeom>
              <a:avLst/>
              <a:gdLst>
                <a:gd name="connsiteX0" fmla="*/ 0 w 19335232"/>
                <a:gd name="connsiteY0" fmla="*/ 0 h 333694"/>
                <a:gd name="connsiteX1" fmla="*/ 19335232 w 19335232"/>
                <a:gd name="connsiteY1" fmla="*/ 0 h 333694"/>
                <a:gd name="connsiteX2" fmla="*/ 19322694 w 19335232"/>
                <a:gd name="connsiteY2" fmla="*/ 40390 h 333694"/>
                <a:gd name="connsiteX3" fmla="*/ 18880202 w 19335232"/>
                <a:gd name="connsiteY3" fmla="*/ 333694 h 333694"/>
                <a:gd name="connsiteX4" fmla="*/ 455030 w 19335232"/>
                <a:gd name="connsiteY4" fmla="*/ 333694 h 333694"/>
                <a:gd name="connsiteX5" fmla="*/ 12538 w 19335232"/>
                <a:gd name="connsiteY5" fmla="*/ 40390 h 33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35232" h="333694">
                  <a:moveTo>
                    <a:pt x="0" y="0"/>
                  </a:moveTo>
                  <a:lnTo>
                    <a:pt x="19335232" y="0"/>
                  </a:lnTo>
                  <a:lnTo>
                    <a:pt x="19322694" y="40390"/>
                  </a:lnTo>
                  <a:cubicBezTo>
                    <a:pt x="19249792" y="212753"/>
                    <a:pt x="19079120" y="333694"/>
                    <a:pt x="18880202" y="333694"/>
                  </a:cubicBezTo>
                  <a:lnTo>
                    <a:pt x="455030" y="333694"/>
                  </a:lnTo>
                  <a:cubicBezTo>
                    <a:pt x="256112" y="333694"/>
                    <a:pt x="85441" y="212753"/>
                    <a:pt x="12538" y="40390"/>
                  </a:cubicBezTo>
                  <a:close/>
                </a:path>
              </a:pathLst>
            </a:custGeom>
            <a:gradFill flip="none" rotWithShape="1">
              <a:gsLst>
                <a:gs pos="89000">
                  <a:srgbClr val="828282"/>
                </a:gs>
                <a:gs pos="0">
                  <a:srgbClr val="C5C5C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/>
            </a:p>
          </p:txBody>
        </p:sp>
        <p:sp>
          <p:nvSpPr>
            <p:cNvPr id="7" name="Прямоугольник 6"/>
            <p:cNvSpPr/>
            <p:nvPr userDrawn="1"/>
          </p:nvSpPr>
          <p:spPr>
            <a:xfrm>
              <a:off x="4703929" y="6015623"/>
              <a:ext cx="9773238" cy="186467"/>
            </a:xfrm>
            <a:prstGeom prst="rect">
              <a:avLst/>
            </a:prstGeom>
            <a:gradFill flip="none" rotWithShape="1">
              <a:gsLst>
                <a:gs pos="2000">
                  <a:srgbClr val="D5D5D5"/>
                </a:gs>
                <a:gs pos="1000">
                  <a:srgbClr val="F2F2F2"/>
                </a:gs>
                <a:gs pos="0">
                  <a:schemeClr val="tx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/>
            </a:p>
          </p:txBody>
        </p:sp>
        <p:sp>
          <p:nvSpPr>
            <p:cNvPr id="38" name="Полилиния 37"/>
            <p:cNvSpPr/>
            <p:nvPr userDrawn="1"/>
          </p:nvSpPr>
          <p:spPr>
            <a:xfrm>
              <a:off x="8891012" y="6018701"/>
              <a:ext cx="1351391" cy="106495"/>
            </a:xfrm>
            <a:custGeom>
              <a:avLst/>
              <a:gdLst>
                <a:gd name="connsiteX0" fmla="*/ 0 w 2673572"/>
                <a:gd name="connsiteY0" fmla="*/ 0 h 212424"/>
                <a:gd name="connsiteX1" fmla="*/ 2673572 w 2673572"/>
                <a:gd name="connsiteY1" fmla="*/ 0 h 212424"/>
                <a:gd name="connsiteX2" fmla="*/ 2662629 w 2673572"/>
                <a:gd name="connsiteY2" fmla="*/ 54207 h 212424"/>
                <a:gd name="connsiteX3" fmla="*/ 2423935 w 2673572"/>
                <a:gd name="connsiteY3" fmla="*/ 212424 h 212424"/>
                <a:gd name="connsiteX4" fmla="*/ 249637 w 2673572"/>
                <a:gd name="connsiteY4" fmla="*/ 212424 h 212424"/>
                <a:gd name="connsiteX5" fmla="*/ 10944 w 2673572"/>
                <a:gd name="connsiteY5" fmla="*/ 54207 h 21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72" h="212424">
                  <a:moveTo>
                    <a:pt x="0" y="0"/>
                  </a:moveTo>
                  <a:lnTo>
                    <a:pt x="2673572" y="0"/>
                  </a:lnTo>
                  <a:lnTo>
                    <a:pt x="2662629" y="54207"/>
                  </a:lnTo>
                  <a:cubicBezTo>
                    <a:pt x="2623302" y="147185"/>
                    <a:pt x="2531237" y="212424"/>
                    <a:pt x="2423935" y="212424"/>
                  </a:cubicBezTo>
                  <a:lnTo>
                    <a:pt x="249637" y="212424"/>
                  </a:lnTo>
                  <a:cubicBezTo>
                    <a:pt x="142335" y="212424"/>
                    <a:pt x="50270" y="147185"/>
                    <a:pt x="10944" y="54207"/>
                  </a:cubicBezTo>
                  <a:close/>
                </a:path>
              </a:pathLst>
            </a:custGeom>
            <a:gradFill>
              <a:gsLst>
                <a:gs pos="88000">
                  <a:srgbClr val="F2F2F2"/>
                </a:gs>
                <a:gs pos="12000">
                  <a:srgbClr val="F2F2F2"/>
                </a:gs>
                <a:gs pos="100000">
                  <a:srgbClr val="828282"/>
                </a:gs>
                <a:gs pos="0">
                  <a:srgbClr val="82828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/>
            </a:p>
          </p:txBody>
        </p:sp>
        <p:grpSp>
          <p:nvGrpSpPr>
            <p:cNvPr id="27" name="Группа 26"/>
            <p:cNvGrpSpPr/>
            <p:nvPr userDrawn="1"/>
          </p:nvGrpSpPr>
          <p:grpSpPr>
            <a:xfrm flipH="1">
              <a:off x="9572513" y="890239"/>
              <a:ext cx="23483" cy="22921"/>
              <a:chOff x="13422299" y="954496"/>
              <a:chExt cx="127026" cy="125005"/>
            </a:xfrm>
          </p:grpSpPr>
          <p:sp>
            <p:nvSpPr>
              <p:cNvPr id="30" name="Овал 29"/>
              <p:cNvSpPr/>
              <p:nvPr userDrawn="1"/>
            </p:nvSpPr>
            <p:spPr>
              <a:xfrm>
                <a:off x="13422301" y="954496"/>
                <a:ext cx="127023" cy="125004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/>
              </a:p>
            </p:txBody>
          </p:sp>
          <p:sp>
            <p:nvSpPr>
              <p:cNvPr id="34" name="Овал 33"/>
              <p:cNvSpPr/>
              <p:nvPr userDrawn="1"/>
            </p:nvSpPr>
            <p:spPr>
              <a:xfrm>
                <a:off x="13422299" y="954497"/>
                <a:ext cx="127026" cy="125004"/>
              </a:xfrm>
              <a:prstGeom prst="ellipse">
                <a:avLst/>
              </a:prstGeom>
              <a:solidFill>
                <a:srgbClr val="00206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/>
              </a:p>
            </p:txBody>
          </p:sp>
        </p:grpSp>
      </p:grpSp>
      <p:sp>
        <p:nvSpPr>
          <p:cNvPr id="22" name="Shape 427"/>
          <p:cNvSpPr>
            <a:spLocks noGrp="1"/>
          </p:cNvSpPr>
          <p:nvPr>
            <p:ph type="body" sz="quarter" idx="34" hasCustomPrompt="1"/>
          </p:nvPr>
        </p:nvSpPr>
        <p:spPr>
          <a:xfrm>
            <a:off x="1588205" y="4128967"/>
            <a:ext cx="5396478" cy="545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50000"/>
              </a:lnSpc>
              <a:defRPr sz="1500" b="1" spc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Bold text here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38" hasCustomPrompt="1"/>
          </p:nvPr>
        </p:nvSpPr>
        <p:spPr>
          <a:xfrm>
            <a:off x="1588555" y="4752543"/>
            <a:ext cx="5396129" cy="1273705"/>
          </a:xfrm>
        </p:spPr>
        <p:txBody>
          <a:bodyPr anchor="t">
            <a:normAutofit/>
          </a:bodyPr>
          <a:lstStyle>
            <a:lvl1pPr algn="ctr">
              <a:lnSpc>
                <a:spcPct val="150000"/>
              </a:lnSpc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36" name="Рисунок 13"/>
          <p:cNvSpPr>
            <a:spLocks noGrp="1"/>
          </p:cNvSpPr>
          <p:nvPr>
            <p:ph type="pic" sz="quarter" idx="39" hasCustomPrompt="1"/>
          </p:nvPr>
        </p:nvSpPr>
        <p:spPr>
          <a:xfrm>
            <a:off x="8719508" y="1623826"/>
            <a:ext cx="11212656" cy="7040942"/>
          </a:xfrm>
          <a:prstGeom prst="rect">
            <a:avLst/>
          </a:prstGeom>
          <a:solidFill>
            <a:schemeClr val="bg1">
              <a:alpha val="10000"/>
            </a:schemeClr>
          </a:solidFill>
          <a:ln w="3175">
            <a:solidFill>
              <a:schemeClr val="tx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505" baseline="0"/>
            </a:lvl1pPr>
          </a:lstStyle>
          <a:p>
            <a:r>
              <a:rPr lang="en-US" dirty="0"/>
              <a:t>Drop your image here</a:t>
            </a:r>
          </a:p>
        </p:txBody>
      </p:sp>
      <p:sp>
        <p:nvSpPr>
          <p:cNvPr id="2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7173127" y="269123"/>
            <a:ext cx="611982" cy="54300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1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1583533" y="2172470"/>
            <a:ext cx="5401151" cy="161906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lnSpc>
                <a:spcPct val="150000"/>
              </a:lnSpc>
              <a:defRPr sz="3000" b="1" spc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H4 Title here</a:t>
            </a:r>
          </a:p>
        </p:txBody>
      </p:sp>
      <p:sp>
        <p:nvSpPr>
          <p:cNvPr id="40" name="Shape 427"/>
          <p:cNvSpPr>
            <a:spLocks noGrp="1"/>
          </p:cNvSpPr>
          <p:nvPr>
            <p:ph type="body" sz="quarter" idx="53" hasCustomPrompt="1"/>
          </p:nvPr>
        </p:nvSpPr>
        <p:spPr>
          <a:xfrm>
            <a:off x="1583183" y="6187176"/>
            <a:ext cx="5396478" cy="5457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50000"/>
              </a:lnSpc>
              <a:defRPr sz="1500" b="1" spc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Body Bold text here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583533" y="6825266"/>
            <a:ext cx="5396129" cy="1273705"/>
          </a:xfrm>
        </p:spPr>
        <p:txBody>
          <a:bodyPr anchor="t">
            <a:normAutofit/>
          </a:bodyPr>
          <a:lstStyle>
            <a:lvl1pPr algn="ctr">
              <a:lnSpc>
                <a:spcPct val="150000"/>
              </a:lnSpc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1" name="Freeform 13"/>
          <p:cNvSpPr>
            <a:spLocks noEditPoints="1"/>
          </p:cNvSpPr>
          <p:nvPr userDrawn="1"/>
        </p:nvSpPr>
        <p:spPr bwMode="auto">
          <a:xfrm>
            <a:off x="547148" y="9270726"/>
            <a:ext cx="200208" cy="271035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>
              <a:solidFill>
                <a:schemeClr val="tx1"/>
              </a:solidFill>
            </a:endParaRPr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-2052798" y="6035854"/>
            <a:ext cx="5400101" cy="442396"/>
          </a:xfr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Small text here</a:t>
            </a:r>
          </a:p>
        </p:txBody>
      </p:sp>
      <p:sp>
        <p:nvSpPr>
          <p:cNvPr id="24" name="Прямоугольный треугольник 14">
            <a:extLst>
              <a:ext uri="{FF2B5EF4-FFF2-40B4-BE49-F238E27FC236}">
                <a16:creationId xmlns:a16="http://schemas.microsoft.com/office/drawing/2014/main" id="{9D059BB1-45A7-44F7-814D-5525DE8A9F36}"/>
              </a:ext>
            </a:extLst>
          </p:cNvPr>
          <p:cNvSpPr/>
          <p:nvPr userDrawn="1"/>
        </p:nvSpPr>
        <p:spPr bwMode="auto">
          <a:xfrm flipH="1">
            <a:off x="16692392" y="8664325"/>
            <a:ext cx="1605757" cy="1624263"/>
          </a:xfrm>
          <a:prstGeom prst="rtTriangl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15295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1282170" y="3898651"/>
            <a:ext cx="15772407" cy="53678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  <a:p>
            <a:pPr marL="0" marR="0" lvl="0" indent="0" algn="l" defTabSz="1360314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/>
              <a:t>Text</a:t>
            </a:r>
          </a:p>
          <a:p>
            <a:pPr lvl="5"/>
            <a:r>
              <a:rPr lang="en-US" dirty="0"/>
              <a:t>Text</a:t>
            </a:r>
          </a:p>
          <a:p>
            <a:pPr lvl="6"/>
            <a:r>
              <a:rPr lang="en-US" dirty="0"/>
              <a:t>Text</a:t>
            </a:r>
          </a:p>
          <a:p>
            <a:pPr lvl="7"/>
            <a:endParaRPr lang="en-US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295907" y="1083638"/>
            <a:ext cx="15772407" cy="24363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4" name="Текст 7"/>
          <p:cNvSpPr txBox="1">
            <a:spLocks/>
          </p:cNvSpPr>
          <p:nvPr userDrawn="1"/>
        </p:nvSpPr>
        <p:spPr>
          <a:xfrm>
            <a:off x="14062668" y="268696"/>
            <a:ext cx="2641800" cy="54300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r" defTabSz="906876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www.yourcompany.com</a:t>
            </a:r>
          </a:p>
        </p:txBody>
      </p:sp>
      <p:sp>
        <p:nvSpPr>
          <p:cNvPr id="5" name="Текст 7"/>
          <p:cNvSpPr txBox="1">
            <a:spLocks/>
          </p:cNvSpPr>
          <p:nvPr userDrawn="1"/>
        </p:nvSpPr>
        <p:spPr>
          <a:xfrm>
            <a:off x="502445" y="269123"/>
            <a:ext cx="2159793" cy="54300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06876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800" b="0" kern="1200" spc="300" baseline="0">
                <a:solidFill>
                  <a:schemeClr val="tx1">
                    <a:alpha val="8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ALTEZZA</a:t>
            </a:r>
            <a:endParaRPr lang="en-US" sz="1200" b="1" dirty="0"/>
          </a:p>
        </p:txBody>
      </p:sp>
      <p:cxnSp>
        <p:nvCxnSpPr>
          <p:cNvPr id="11" name="Прямая соединительная линия 31"/>
          <p:cNvCxnSpPr/>
          <p:nvPr userDrawn="1"/>
        </p:nvCxnSpPr>
        <p:spPr>
          <a:xfrm flipV="1">
            <a:off x="17945100" y="2382"/>
            <a:ext cx="342900" cy="342953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1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84" r:id="rId2"/>
    <p:sldLayoutId id="2147484185" r:id="rId3"/>
    <p:sldLayoutId id="2147484138" r:id="rId4"/>
    <p:sldLayoutId id="2147484142" r:id="rId5"/>
    <p:sldLayoutId id="2147484143" r:id="rId6"/>
    <p:sldLayoutId id="2147484147" r:id="rId7"/>
    <p:sldLayoutId id="2147484186" r:id="rId8"/>
    <p:sldLayoutId id="2147484155" r:id="rId9"/>
    <p:sldLayoutId id="2147484161" r:id="rId10"/>
    <p:sldLayoutId id="2147484171" r:id="rId11"/>
    <p:sldLayoutId id="2147484173" r:id="rId12"/>
    <p:sldLayoutId id="2147484190" r:id="rId13"/>
    <p:sldLayoutId id="2147484192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360314" rtl="0" eaLnBrk="1" latinLnBrk="0" hangingPunct="1">
        <a:lnSpc>
          <a:spcPct val="90000"/>
        </a:lnSpc>
        <a:spcBef>
          <a:spcPct val="0"/>
        </a:spcBef>
        <a:buNone/>
        <a:defRPr sz="8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1360314" rtl="0" eaLnBrk="1" fontAlgn="auto" latinLnBrk="0" hangingPunct="1">
        <a:lnSpc>
          <a:spcPct val="100000"/>
        </a:lnSpc>
        <a:spcBef>
          <a:spcPts val="744"/>
        </a:spcBef>
        <a:spcAft>
          <a:spcPts val="0"/>
        </a:spcAft>
        <a:buClrTx/>
        <a:buSzPct val="100000"/>
        <a:buFontTx/>
        <a:buNone/>
        <a:tabLst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70871" rtl="0" eaLnBrk="1" latinLnBrk="0" hangingPunct="1">
        <a:lnSpc>
          <a:spcPct val="100000"/>
        </a:lnSpc>
        <a:spcBef>
          <a:spcPts val="744"/>
        </a:spcBef>
        <a:buSzPct val="100000"/>
        <a:buFontTx/>
        <a:buNone/>
        <a:defRPr sz="4200" b="1" kern="1200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2pPr>
      <a:lvl3pPr marL="0" indent="0" algn="l" defTabSz="670871" rtl="0" eaLnBrk="1" latinLnBrk="0" hangingPunct="1">
        <a:lnSpc>
          <a:spcPct val="150000"/>
        </a:lnSpc>
        <a:spcBef>
          <a:spcPts val="744"/>
        </a:spcBef>
        <a:buSzPct val="100000"/>
        <a:buFontTx/>
        <a:buNone/>
        <a:defRPr sz="1505" kern="1200" baseline="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0" indent="0" algn="l" defTabSz="1360314" rtl="0" eaLnBrk="1" latinLnBrk="0" hangingPunct="1">
        <a:lnSpc>
          <a:spcPct val="100000"/>
        </a:lnSpc>
        <a:spcBef>
          <a:spcPts val="744"/>
        </a:spcBef>
        <a:buSzPct val="100000"/>
        <a:buFontTx/>
        <a:buNone/>
        <a:defRPr sz="2700" b="1" kern="120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4pPr>
      <a:lvl5pPr marL="0" indent="0" algn="l" defTabSz="1360314" rtl="0" eaLnBrk="1" latinLnBrk="0" hangingPunct="1">
        <a:lnSpc>
          <a:spcPct val="100000"/>
        </a:lnSpc>
        <a:spcBef>
          <a:spcPts val="744"/>
        </a:spcBef>
        <a:buSzPct val="100000"/>
        <a:buFontTx/>
        <a:buNone/>
        <a:defRPr sz="1800" b="1" kern="1200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1360314" rtl="0" eaLnBrk="1" latinLnBrk="0" hangingPunct="1">
        <a:lnSpc>
          <a:spcPct val="100000"/>
        </a:lnSpc>
        <a:spcBef>
          <a:spcPts val="744"/>
        </a:spcBef>
        <a:buFontTx/>
        <a:buNone/>
        <a:defRPr sz="1350" b="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6pPr>
      <a:lvl7pPr marL="0" indent="0" algn="l" defTabSz="1360314" rtl="0" eaLnBrk="1" latinLnBrk="0" hangingPunct="1">
        <a:lnSpc>
          <a:spcPct val="100000"/>
        </a:lnSpc>
        <a:spcBef>
          <a:spcPts val="744"/>
        </a:spcBef>
        <a:buFontTx/>
        <a:buNone/>
        <a:defRPr sz="1200" b="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7pPr>
      <a:lvl8pPr marL="0" marR="0" indent="0" algn="l" defTabSz="1360314" rtl="0" eaLnBrk="1" fontAlgn="auto" latinLnBrk="0" hangingPunct="1">
        <a:lnSpc>
          <a:spcPct val="90000"/>
        </a:lnSpc>
        <a:spcBef>
          <a:spcPts val="744"/>
        </a:spcBef>
        <a:spcAft>
          <a:spcPts val="0"/>
        </a:spcAft>
        <a:buClrTx/>
        <a:buSzTx/>
        <a:buFontTx/>
        <a:buNone/>
        <a:tabLst/>
        <a:defRPr sz="1203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68587" indent="0" algn="l" defTabSz="1360314" rtl="0" eaLnBrk="1" latinLnBrk="0" hangingPunct="1">
        <a:lnSpc>
          <a:spcPct val="90000"/>
        </a:lnSpc>
        <a:spcBef>
          <a:spcPts val="744"/>
        </a:spcBef>
        <a:buFont typeface="Arial" panose="020B0604020202020204" pitchFamily="34" charset="0"/>
        <a:buNone/>
        <a:defRPr sz="26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1pPr>
      <a:lvl2pPr marL="680157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2pPr>
      <a:lvl3pPr marL="1360314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3pPr>
      <a:lvl4pPr marL="2040471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4pPr>
      <a:lvl5pPr marL="2720630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5pPr>
      <a:lvl6pPr marL="3400785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6pPr>
      <a:lvl7pPr marL="4080944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7pPr>
      <a:lvl8pPr marL="4761101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8pPr>
      <a:lvl9pPr marL="5441258" algn="l" defTabSz="1360314" rtl="0" eaLnBrk="1" latinLnBrk="0" hangingPunct="1">
        <a:defRPr sz="26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7363E8A-351E-46E4-AD1F-C7C261075315}"/>
              </a:ext>
            </a:extLst>
          </p:cNvPr>
          <p:cNvSpPr/>
          <p:nvPr/>
        </p:nvSpPr>
        <p:spPr bwMode="auto">
          <a:xfrm>
            <a:off x="-3210802" y="-896570"/>
            <a:ext cx="12710402" cy="113244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5"/>
          </p:nvPr>
        </p:nvSpPr>
        <p:spPr>
          <a:xfrm>
            <a:off x="15320874" y="451534"/>
            <a:ext cx="2955821" cy="442396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+mj-lt"/>
              </a:rPr>
              <a:t>www.digital.br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E62C65-B17B-496C-AD02-6E5EBF575705}"/>
              </a:ext>
            </a:extLst>
          </p:cNvPr>
          <p:cNvSpPr txBox="1">
            <a:spLocks/>
          </p:cNvSpPr>
          <p:nvPr/>
        </p:nvSpPr>
        <p:spPr>
          <a:xfrm>
            <a:off x="593110" y="8607107"/>
            <a:ext cx="10290975" cy="6672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018369"/>
                </a:solidFill>
                <a:latin typeface="Montserrat" panose="02000505000000020004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Programa Agro 4.0: apresentação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018369"/>
                </a:solidFill>
                <a:latin typeface="Montserrat" panose="02000505000000020004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Novembro/21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9B82128-FA60-418E-BFA0-874A1E813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5" y="3395641"/>
            <a:ext cx="5279379" cy="1530504"/>
          </a:xfrm>
          <a:prstGeom prst="rect">
            <a:avLst/>
          </a:prstGeom>
        </p:spPr>
      </p:pic>
      <p:sp>
        <p:nvSpPr>
          <p:cNvPr id="29" name="Freeform 13">
            <a:extLst>
              <a:ext uri="{FF2B5EF4-FFF2-40B4-BE49-F238E27FC236}">
                <a16:creationId xmlns:a16="http://schemas.microsoft.com/office/drawing/2014/main" id="{1C2E78BD-19F0-4DBA-8AD8-1FBEE95F5C10}"/>
              </a:ext>
            </a:extLst>
          </p:cNvPr>
          <p:cNvSpPr>
            <a:spLocks noEditPoints="1"/>
          </p:cNvSpPr>
          <p:nvPr/>
        </p:nvSpPr>
        <p:spPr bwMode="auto">
          <a:xfrm>
            <a:off x="14962033" y="622895"/>
            <a:ext cx="200208" cy="271035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763" tIns="34382" rIns="68763" bIns="34382" numCol="1" anchor="t" anchorCtr="0" compatLnSpc="1">
            <a:prstTxWarp prst="textNoShape">
              <a:avLst/>
            </a:prstTxWarp>
          </a:bodyPr>
          <a:lstStyle/>
          <a:p>
            <a:endParaRPr lang="en-US" sz="1353" dirty="0">
              <a:solidFill>
                <a:schemeClr val="tx1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E15DA48-B96E-4479-9B5A-BDA41C292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45" t="31308" r="6254" b="27985"/>
          <a:stretch/>
        </p:blipFill>
        <p:spPr>
          <a:xfrm>
            <a:off x="13672065" y="8743024"/>
            <a:ext cx="3961014" cy="104195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5578DC7-05C8-4AA2-8235-9561706F6C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941" y="8852619"/>
            <a:ext cx="1580467" cy="84349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30BA8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7" b="26502"/>
          <a:stretch/>
        </p:blipFill>
        <p:spPr>
          <a:xfrm>
            <a:off x="-3210802" y="1"/>
            <a:ext cx="21498802" cy="799513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3" b="79860"/>
          <a:stretch/>
        </p:blipFill>
        <p:spPr>
          <a:xfrm>
            <a:off x="14462760" y="794"/>
            <a:ext cx="3825240" cy="20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FD60220-C46E-4E2B-82EF-05169100A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1"/>
          <a:stretch/>
        </p:blipFill>
        <p:spPr>
          <a:xfrm>
            <a:off x="9952564" y="1588"/>
            <a:ext cx="8335435" cy="10287000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D8AC8027-CB83-4F40-92EE-A390A1ECFDFD}"/>
              </a:ext>
            </a:extLst>
          </p:cNvPr>
          <p:cNvSpPr txBox="1">
            <a:spLocks/>
          </p:cNvSpPr>
          <p:nvPr/>
        </p:nvSpPr>
        <p:spPr>
          <a:xfrm>
            <a:off x="1084082" y="1715149"/>
            <a:ext cx="14701350" cy="51005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8964ED5-53CA-4FD6-B00D-9B560653306B}"/>
              </a:ext>
            </a:extLst>
          </p:cNvPr>
          <p:cNvSpPr/>
          <p:nvPr/>
        </p:nvSpPr>
        <p:spPr>
          <a:xfrm>
            <a:off x="2308710" y="1715149"/>
            <a:ext cx="1256232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pt-BR" sz="3200" b="1" dirty="0"/>
              <a:t>Pulverização inteligente (Sensoriamento Remoto)</a:t>
            </a:r>
          </a:p>
          <a:p>
            <a:pPr lvl="1" algn="just"/>
            <a:r>
              <a:rPr lang="pt-BR" sz="3200" dirty="0"/>
              <a:t>Redução de 70% no uso de herbicidas, em geral</a:t>
            </a:r>
          </a:p>
          <a:p>
            <a:pPr lvl="1" algn="just"/>
            <a:r>
              <a:rPr lang="pt-BR" sz="3200" dirty="0"/>
              <a:t>Redução de 20% no uso de desfolhante na cultura da soja</a:t>
            </a:r>
          </a:p>
          <a:p>
            <a:pPr lvl="1" algn="just"/>
            <a:r>
              <a:rPr lang="pt-BR" sz="3200" dirty="0"/>
              <a:t>Redução de 30% no uso de inseticida na cultura do milho</a:t>
            </a:r>
          </a:p>
          <a:p>
            <a:pPr lvl="1" algn="just"/>
            <a:endParaRPr lang="pt-BR" sz="3200" b="1" dirty="0"/>
          </a:p>
          <a:p>
            <a:pPr lvl="1" algn="just"/>
            <a:r>
              <a:rPr lang="pt-BR" sz="3200" b="1" dirty="0"/>
              <a:t>Suporte ao controle de ferrugem de soja (IA e </a:t>
            </a:r>
            <a:r>
              <a:rPr lang="pt-BR" sz="3200" b="1" dirty="0" err="1"/>
              <a:t>Analytics</a:t>
            </a:r>
            <a:r>
              <a:rPr lang="pt-BR" sz="3200" b="1" dirty="0"/>
              <a:t>)</a:t>
            </a:r>
          </a:p>
          <a:p>
            <a:pPr lvl="1" algn="just"/>
            <a:r>
              <a:rPr lang="pt-BR" sz="3200" dirty="0"/>
              <a:t>Redução de 22,6% no uso de fungicidas ou substituição por </a:t>
            </a:r>
            <a:r>
              <a:rPr lang="pt-BR" sz="3200" dirty="0" err="1"/>
              <a:t>biodefensivos</a:t>
            </a:r>
            <a:r>
              <a:rPr lang="pt-BR" sz="3200" dirty="0"/>
              <a:t>, pelo uso da informação dos dados do coletor de esporos</a:t>
            </a:r>
          </a:p>
          <a:p>
            <a:pPr lvl="1" algn="just"/>
            <a:endParaRPr lang="pt-BR" sz="3200" b="1" dirty="0"/>
          </a:p>
          <a:p>
            <a:pPr lvl="1" algn="just"/>
            <a:r>
              <a:rPr lang="pt-BR" sz="3200" b="1" dirty="0"/>
              <a:t>Revolvimento do café (Robótica, VC e IA)</a:t>
            </a:r>
          </a:p>
          <a:p>
            <a:pPr lvl="1" algn="just"/>
            <a:r>
              <a:rPr lang="pt-BR" sz="3200" dirty="0"/>
              <a:t>10% de economia de tempo no revolvimento de café no terreiro</a:t>
            </a:r>
          </a:p>
          <a:p>
            <a:pPr lvl="1" algn="just"/>
            <a:r>
              <a:rPr lang="pt-BR" sz="3200" dirty="0"/>
              <a:t>Aumento de cerca de 12% na pontuação do café (qualidade)</a:t>
            </a:r>
          </a:p>
          <a:p>
            <a:pPr algn="ctr"/>
            <a:endParaRPr lang="pt-BR" sz="4000" b="1" dirty="0">
              <a:solidFill>
                <a:srgbClr val="018369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8FCB8F-E6A9-4BDA-8643-5346D39A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22" y="1875577"/>
            <a:ext cx="638175" cy="6762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73AD88-7FBE-416F-A585-1439DCF9A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22" y="4265413"/>
            <a:ext cx="638175" cy="6762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5F77E3-595B-45EE-A6CE-399F0EA4E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22" y="6655249"/>
            <a:ext cx="6381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FD60220-C46E-4E2B-82EF-05169100A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1"/>
          <a:stretch/>
        </p:blipFill>
        <p:spPr>
          <a:xfrm>
            <a:off x="9952564" y="1588"/>
            <a:ext cx="8335435" cy="10287000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D8AC8027-CB83-4F40-92EE-A390A1ECFDFD}"/>
              </a:ext>
            </a:extLst>
          </p:cNvPr>
          <p:cNvSpPr txBox="1">
            <a:spLocks/>
          </p:cNvSpPr>
          <p:nvPr/>
        </p:nvSpPr>
        <p:spPr>
          <a:xfrm>
            <a:off x="1084082" y="1715149"/>
            <a:ext cx="14701350" cy="51005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8964ED5-53CA-4FD6-B00D-9B560653306B}"/>
              </a:ext>
            </a:extLst>
          </p:cNvPr>
          <p:cNvSpPr/>
          <p:nvPr/>
        </p:nvSpPr>
        <p:spPr>
          <a:xfrm>
            <a:off x="2308710" y="1715149"/>
            <a:ext cx="125623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pt-BR" sz="4000" b="1" dirty="0"/>
          </a:p>
          <a:p>
            <a:pPr lvl="1" algn="just"/>
            <a:r>
              <a:rPr lang="pt-BR" sz="3200" b="1" dirty="0"/>
              <a:t>Irrigação inteligente (IOT)</a:t>
            </a:r>
          </a:p>
          <a:p>
            <a:pPr lvl="1" algn="just"/>
            <a:r>
              <a:rPr lang="pt-BR" sz="3200" dirty="0"/>
              <a:t>Potencial (real) de redução em 20% no uso da água</a:t>
            </a:r>
          </a:p>
          <a:p>
            <a:pPr lvl="1" algn="just"/>
            <a:endParaRPr lang="pt-BR" sz="3200" dirty="0"/>
          </a:p>
          <a:p>
            <a:pPr lvl="1" algn="just"/>
            <a:r>
              <a:rPr lang="pt-BR" sz="3200" b="1" dirty="0"/>
              <a:t>Digitalização da cadeia do peixe (Geolocalização)</a:t>
            </a:r>
          </a:p>
          <a:p>
            <a:pPr lvl="1" algn="just"/>
            <a:r>
              <a:rPr lang="pt-BR" sz="3200" dirty="0"/>
              <a:t>Aumento de 20% o número de fornecedores (de uma das empresas envolvidas)</a:t>
            </a:r>
          </a:p>
          <a:p>
            <a:pPr lvl="1" algn="just"/>
            <a:endParaRPr lang="pt-BR" sz="3200" b="1" dirty="0"/>
          </a:p>
          <a:p>
            <a:pPr lvl="1" algn="just"/>
            <a:r>
              <a:rPr lang="pt-BR" sz="3200" b="1" dirty="0"/>
              <a:t>Monitoramento de granja (IOT)</a:t>
            </a:r>
          </a:p>
          <a:p>
            <a:pPr lvl="1" algn="just"/>
            <a:r>
              <a:rPr lang="pt-BR" sz="3200" dirty="0"/>
              <a:t>60% dos aviários apresentaram redução nas mortalidades e condenas</a:t>
            </a:r>
            <a:endParaRPr lang="pt-BR" sz="3200" b="1" dirty="0">
              <a:solidFill>
                <a:srgbClr val="018369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8FCB8F-E6A9-4BDA-8643-5346D39A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22" y="2410779"/>
            <a:ext cx="638175" cy="6762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73AD88-7FBE-416F-A585-1439DCF9A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22" y="3881342"/>
            <a:ext cx="638175" cy="6762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5F77E3-595B-45EE-A6CE-399F0EA4E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22" y="5730972"/>
            <a:ext cx="6381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FD60220-C46E-4E2B-82EF-05169100A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1"/>
          <a:stretch/>
        </p:blipFill>
        <p:spPr>
          <a:xfrm>
            <a:off x="9952564" y="1588"/>
            <a:ext cx="8335435" cy="10287000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D8AC8027-CB83-4F40-92EE-A390A1ECFDFD}"/>
              </a:ext>
            </a:extLst>
          </p:cNvPr>
          <p:cNvSpPr txBox="1">
            <a:spLocks/>
          </p:cNvSpPr>
          <p:nvPr/>
        </p:nvSpPr>
        <p:spPr>
          <a:xfrm>
            <a:off x="1084082" y="1715149"/>
            <a:ext cx="14701350" cy="51005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8964ED5-53CA-4FD6-B00D-9B560653306B}"/>
              </a:ext>
            </a:extLst>
          </p:cNvPr>
          <p:cNvSpPr/>
          <p:nvPr/>
        </p:nvSpPr>
        <p:spPr>
          <a:xfrm>
            <a:off x="518452" y="1053429"/>
            <a:ext cx="12053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Agro 4.0 - 2º EDITAL </a:t>
            </a:r>
          </a:p>
          <a:p>
            <a:pPr algn="ctr"/>
            <a:endParaRPr lang="pt-BR" sz="4000" b="1" dirty="0">
              <a:solidFill>
                <a:srgbClr val="018369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97F7898-0730-494B-B230-B2745DC87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2" y="2679032"/>
            <a:ext cx="16565017" cy="5894407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1F1E098A-02C2-4AF0-80D8-EB3931B8EA06}"/>
              </a:ext>
            </a:extLst>
          </p:cNvPr>
          <p:cNvSpPr/>
          <p:nvPr/>
        </p:nvSpPr>
        <p:spPr bwMode="auto">
          <a:xfrm>
            <a:off x="1084082" y="4693364"/>
            <a:ext cx="1572126" cy="7218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75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C9BFBE8-E896-470A-A677-CECBAFC46885}"/>
              </a:ext>
            </a:extLst>
          </p:cNvPr>
          <p:cNvSpPr/>
          <p:nvPr/>
        </p:nvSpPr>
        <p:spPr bwMode="auto">
          <a:xfrm>
            <a:off x="-343516" y="-501445"/>
            <a:ext cx="12343825" cy="1146330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8720F944-B57E-408A-A9C4-23489B1CFFC4}"/>
              </a:ext>
            </a:extLst>
          </p:cNvPr>
          <p:cNvSpPr/>
          <p:nvPr/>
        </p:nvSpPr>
        <p:spPr>
          <a:xfrm>
            <a:off x="685542" y="3779280"/>
            <a:ext cx="7009383" cy="3364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www.agro40.abdi.com.br</a:t>
            </a:r>
          </a:p>
          <a:p>
            <a:pPr algn="ctr">
              <a:lnSpc>
                <a:spcPct val="150000"/>
              </a:lnSpc>
            </a:pPr>
            <a:endParaRPr lang="pt-BR" sz="2800" b="1" dirty="0">
              <a:solidFill>
                <a:srgbClr val="01836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Maiores informações em: agro4.0@abdi.com.br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07F03F9-B512-49F0-87D3-256BB6918EE1}"/>
              </a:ext>
            </a:extLst>
          </p:cNvPr>
          <p:cNvSpPr/>
          <p:nvPr/>
        </p:nvSpPr>
        <p:spPr>
          <a:xfrm>
            <a:off x="2565983" y="2917506"/>
            <a:ext cx="28584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Acesse!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A06974A-1E3F-4FAE-8E1C-5C1926A33691}"/>
              </a:ext>
            </a:extLst>
          </p:cNvPr>
          <p:cNvSpPr/>
          <p:nvPr/>
        </p:nvSpPr>
        <p:spPr>
          <a:xfrm>
            <a:off x="9368437" y="3021400"/>
            <a:ext cx="4037012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hr-HR" sz="2000" b="1" spc="300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digitalbr.abdi.com.br/</a:t>
            </a:r>
            <a:endParaRPr lang="pt-BR" sz="2000" b="1" spc="300" dirty="0">
              <a:solidFill>
                <a:schemeClr val="bg1"/>
              </a:solidFill>
              <a:latin typeface="+mj-lt"/>
              <a:cs typeface="Poppins" panose="00000500000000000000" pitchFamily="2" charset="0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314559BA-7757-43B4-9488-32911A60D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201" y="2298455"/>
            <a:ext cx="583510" cy="583510"/>
          </a:xfrm>
          <a:prstGeom prst="rect">
            <a:avLst/>
          </a:prstGeom>
        </p:spPr>
      </p:pic>
      <p:grpSp>
        <p:nvGrpSpPr>
          <p:cNvPr id="9" name="Группа 1">
            <a:extLst>
              <a:ext uri="{FF2B5EF4-FFF2-40B4-BE49-F238E27FC236}">
                <a16:creationId xmlns:a16="http://schemas.microsoft.com/office/drawing/2014/main" id="{90942F9D-0A9B-4BB3-A73B-01D6604AEDEE}"/>
              </a:ext>
            </a:extLst>
          </p:cNvPr>
          <p:cNvGrpSpPr/>
          <p:nvPr/>
        </p:nvGrpSpPr>
        <p:grpSpPr>
          <a:xfrm>
            <a:off x="7055894" y="1075782"/>
            <a:ext cx="14659857" cy="8343070"/>
            <a:chOff x="4703929" y="717077"/>
            <a:chExt cx="9773238" cy="5561188"/>
          </a:xfrm>
        </p:grpSpPr>
        <p:sp>
          <p:nvSpPr>
            <p:cNvPr id="10" name="Полилиния 34">
              <a:extLst>
                <a:ext uri="{FF2B5EF4-FFF2-40B4-BE49-F238E27FC236}">
                  <a16:creationId xmlns:a16="http://schemas.microsoft.com/office/drawing/2014/main" id="{C733B5F6-13C9-4629-A8A0-D4BC69B64D9D}"/>
                </a:ext>
              </a:extLst>
            </p:cNvPr>
            <p:cNvSpPr/>
            <p:nvPr userDrawn="1"/>
          </p:nvSpPr>
          <p:spPr>
            <a:xfrm>
              <a:off x="5555970" y="717077"/>
              <a:ext cx="7984744" cy="5414294"/>
            </a:xfrm>
            <a:custGeom>
              <a:avLst/>
              <a:gdLst>
                <a:gd name="connsiteX0" fmla="*/ 593737 w 15796902"/>
                <a:gd name="connsiteY0" fmla="*/ 0 h 10799762"/>
                <a:gd name="connsiteX1" fmla="*/ 2968613 w 15796902"/>
                <a:gd name="connsiteY1" fmla="*/ 0 h 10799762"/>
                <a:gd name="connsiteX2" fmla="*/ 2968615 w 15796902"/>
                <a:gd name="connsiteY2" fmla="*/ 0 h 10799762"/>
                <a:gd name="connsiteX3" fmla="*/ 12828290 w 15796902"/>
                <a:gd name="connsiteY3" fmla="*/ 0 h 10799762"/>
                <a:gd name="connsiteX4" fmla="*/ 14287500 w 15796902"/>
                <a:gd name="connsiteY4" fmla="*/ 0 h 10799762"/>
                <a:gd name="connsiteX5" fmla="*/ 15203166 w 15796902"/>
                <a:gd name="connsiteY5" fmla="*/ 0 h 10799762"/>
                <a:gd name="connsiteX6" fmla="*/ 15796902 w 15796902"/>
                <a:gd name="connsiteY6" fmla="*/ 593737 h 10799762"/>
                <a:gd name="connsiteX7" fmla="*/ 15796902 w 15796902"/>
                <a:gd name="connsiteY7" fmla="*/ 5080012 h 10799762"/>
                <a:gd name="connsiteX8" fmla="*/ 15796902 w 15796902"/>
                <a:gd name="connsiteY8" fmla="*/ 5719750 h 10799762"/>
                <a:gd name="connsiteX9" fmla="*/ 15796902 w 15796902"/>
                <a:gd name="connsiteY9" fmla="*/ 10206025 h 10799762"/>
                <a:gd name="connsiteX10" fmla="*/ 15203166 w 15796902"/>
                <a:gd name="connsiteY10" fmla="*/ 10799762 h 10799762"/>
                <a:gd name="connsiteX11" fmla="*/ 14287500 w 15796902"/>
                <a:gd name="connsiteY11" fmla="*/ 10799762 h 10799762"/>
                <a:gd name="connsiteX12" fmla="*/ 12828290 w 15796902"/>
                <a:gd name="connsiteY12" fmla="*/ 10799762 h 10799762"/>
                <a:gd name="connsiteX13" fmla="*/ 2968613 w 15796902"/>
                <a:gd name="connsiteY13" fmla="*/ 10799762 h 10799762"/>
                <a:gd name="connsiteX14" fmla="*/ 1781175 w 15796902"/>
                <a:gd name="connsiteY14" fmla="*/ 10799762 h 10799762"/>
                <a:gd name="connsiteX15" fmla="*/ 593737 w 15796902"/>
                <a:gd name="connsiteY15" fmla="*/ 10799762 h 10799762"/>
                <a:gd name="connsiteX16" fmla="*/ 0 w 15796902"/>
                <a:gd name="connsiteY16" fmla="*/ 10206025 h 10799762"/>
                <a:gd name="connsiteX17" fmla="*/ 0 w 15796902"/>
                <a:gd name="connsiteY17" fmla="*/ 5719750 h 10799762"/>
                <a:gd name="connsiteX18" fmla="*/ 0 w 15796902"/>
                <a:gd name="connsiteY18" fmla="*/ 5080012 h 10799762"/>
                <a:gd name="connsiteX19" fmla="*/ 0 w 15796902"/>
                <a:gd name="connsiteY19" fmla="*/ 593737 h 10799762"/>
                <a:gd name="connsiteX20" fmla="*/ 593737 w 15796902"/>
                <a:gd name="connsiteY20" fmla="*/ 0 h 1079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796902" h="10799762">
                  <a:moveTo>
                    <a:pt x="593737" y="0"/>
                  </a:moveTo>
                  <a:lnTo>
                    <a:pt x="2968613" y="0"/>
                  </a:lnTo>
                  <a:lnTo>
                    <a:pt x="2968615" y="0"/>
                  </a:lnTo>
                  <a:lnTo>
                    <a:pt x="12828290" y="0"/>
                  </a:lnTo>
                  <a:lnTo>
                    <a:pt x="14287500" y="0"/>
                  </a:lnTo>
                  <a:lnTo>
                    <a:pt x="15203166" y="0"/>
                  </a:lnTo>
                  <a:cubicBezTo>
                    <a:pt x="15531078" y="0"/>
                    <a:pt x="15796902" y="265825"/>
                    <a:pt x="15796902" y="593737"/>
                  </a:cubicBezTo>
                  <a:lnTo>
                    <a:pt x="15796902" y="5080012"/>
                  </a:lnTo>
                  <a:lnTo>
                    <a:pt x="15796902" y="5719750"/>
                  </a:lnTo>
                  <a:lnTo>
                    <a:pt x="15796902" y="10206025"/>
                  </a:lnTo>
                  <a:cubicBezTo>
                    <a:pt x="15796902" y="10533937"/>
                    <a:pt x="15531078" y="10799762"/>
                    <a:pt x="15203166" y="10799762"/>
                  </a:cubicBezTo>
                  <a:lnTo>
                    <a:pt x="14287500" y="10799762"/>
                  </a:lnTo>
                  <a:lnTo>
                    <a:pt x="12828290" y="10799762"/>
                  </a:lnTo>
                  <a:lnTo>
                    <a:pt x="2968613" y="10799762"/>
                  </a:lnTo>
                  <a:lnTo>
                    <a:pt x="1781175" y="10799762"/>
                  </a:lnTo>
                  <a:lnTo>
                    <a:pt x="593737" y="10799762"/>
                  </a:lnTo>
                  <a:cubicBezTo>
                    <a:pt x="265825" y="10799762"/>
                    <a:pt x="0" y="10533937"/>
                    <a:pt x="0" y="10206025"/>
                  </a:cubicBezTo>
                  <a:lnTo>
                    <a:pt x="0" y="5719750"/>
                  </a:lnTo>
                  <a:lnTo>
                    <a:pt x="0" y="5080012"/>
                  </a:lnTo>
                  <a:lnTo>
                    <a:pt x="0" y="593737"/>
                  </a:lnTo>
                  <a:cubicBezTo>
                    <a:pt x="0" y="265825"/>
                    <a:pt x="265825" y="0"/>
                    <a:pt x="59373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/>
            </a:p>
          </p:txBody>
        </p:sp>
        <p:sp>
          <p:nvSpPr>
            <p:cNvPr id="11" name="Полилиния 36">
              <a:extLst>
                <a:ext uri="{FF2B5EF4-FFF2-40B4-BE49-F238E27FC236}">
                  <a16:creationId xmlns:a16="http://schemas.microsoft.com/office/drawing/2014/main" id="{2BED6AB4-4725-4ABC-9F18-4BF83E66CB00}"/>
                </a:ext>
              </a:extLst>
            </p:cNvPr>
            <p:cNvSpPr/>
            <p:nvPr userDrawn="1"/>
          </p:nvSpPr>
          <p:spPr>
            <a:xfrm>
              <a:off x="4703929" y="6202089"/>
              <a:ext cx="9773238" cy="76176"/>
            </a:xfrm>
            <a:custGeom>
              <a:avLst/>
              <a:gdLst>
                <a:gd name="connsiteX0" fmla="*/ 0 w 19335232"/>
                <a:gd name="connsiteY0" fmla="*/ 0 h 333694"/>
                <a:gd name="connsiteX1" fmla="*/ 19335232 w 19335232"/>
                <a:gd name="connsiteY1" fmla="*/ 0 h 333694"/>
                <a:gd name="connsiteX2" fmla="*/ 19322694 w 19335232"/>
                <a:gd name="connsiteY2" fmla="*/ 40390 h 333694"/>
                <a:gd name="connsiteX3" fmla="*/ 18880202 w 19335232"/>
                <a:gd name="connsiteY3" fmla="*/ 333694 h 333694"/>
                <a:gd name="connsiteX4" fmla="*/ 455030 w 19335232"/>
                <a:gd name="connsiteY4" fmla="*/ 333694 h 333694"/>
                <a:gd name="connsiteX5" fmla="*/ 12538 w 19335232"/>
                <a:gd name="connsiteY5" fmla="*/ 40390 h 333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35232" h="333694">
                  <a:moveTo>
                    <a:pt x="0" y="0"/>
                  </a:moveTo>
                  <a:lnTo>
                    <a:pt x="19335232" y="0"/>
                  </a:lnTo>
                  <a:lnTo>
                    <a:pt x="19322694" y="40390"/>
                  </a:lnTo>
                  <a:cubicBezTo>
                    <a:pt x="19249792" y="212753"/>
                    <a:pt x="19079120" y="333694"/>
                    <a:pt x="18880202" y="333694"/>
                  </a:cubicBezTo>
                  <a:lnTo>
                    <a:pt x="455030" y="333694"/>
                  </a:lnTo>
                  <a:cubicBezTo>
                    <a:pt x="256112" y="333694"/>
                    <a:pt x="85441" y="212753"/>
                    <a:pt x="12538" y="40390"/>
                  </a:cubicBezTo>
                  <a:close/>
                </a:path>
              </a:pathLst>
            </a:custGeom>
            <a:gradFill flip="none" rotWithShape="1">
              <a:gsLst>
                <a:gs pos="89000">
                  <a:srgbClr val="828282"/>
                </a:gs>
                <a:gs pos="0">
                  <a:srgbClr val="C5C5C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/>
            </a:p>
          </p:txBody>
        </p:sp>
        <p:sp>
          <p:nvSpPr>
            <p:cNvPr id="12" name="Прямоугольник 6">
              <a:extLst>
                <a:ext uri="{FF2B5EF4-FFF2-40B4-BE49-F238E27FC236}">
                  <a16:creationId xmlns:a16="http://schemas.microsoft.com/office/drawing/2014/main" id="{2D1D9EBE-5106-47C8-95CB-D2A843E17487}"/>
                </a:ext>
              </a:extLst>
            </p:cNvPr>
            <p:cNvSpPr/>
            <p:nvPr userDrawn="1"/>
          </p:nvSpPr>
          <p:spPr>
            <a:xfrm>
              <a:off x="4703929" y="6015623"/>
              <a:ext cx="9773238" cy="186467"/>
            </a:xfrm>
            <a:prstGeom prst="rect">
              <a:avLst/>
            </a:prstGeom>
            <a:gradFill flip="none" rotWithShape="1">
              <a:gsLst>
                <a:gs pos="2000">
                  <a:srgbClr val="D5D5D5"/>
                </a:gs>
                <a:gs pos="1000">
                  <a:srgbClr val="F2F2F2"/>
                </a:gs>
                <a:gs pos="0">
                  <a:schemeClr val="tx1">
                    <a:alpha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/>
            </a:p>
          </p:txBody>
        </p:sp>
        <p:sp>
          <p:nvSpPr>
            <p:cNvPr id="13" name="Полилиния 37">
              <a:extLst>
                <a:ext uri="{FF2B5EF4-FFF2-40B4-BE49-F238E27FC236}">
                  <a16:creationId xmlns:a16="http://schemas.microsoft.com/office/drawing/2014/main" id="{CAE542D6-D53C-485B-9A73-636E4FC9F942}"/>
                </a:ext>
              </a:extLst>
            </p:cNvPr>
            <p:cNvSpPr/>
            <p:nvPr userDrawn="1"/>
          </p:nvSpPr>
          <p:spPr>
            <a:xfrm>
              <a:off x="8891012" y="6018701"/>
              <a:ext cx="1351391" cy="106495"/>
            </a:xfrm>
            <a:custGeom>
              <a:avLst/>
              <a:gdLst>
                <a:gd name="connsiteX0" fmla="*/ 0 w 2673572"/>
                <a:gd name="connsiteY0" fmla="*/ 0 h 212424"/>
                <a:gd name="connsiteX1" fmla="*/ 2673572 w 2673572"/>
                <a:gd name="connsiteY1" fmla="*/ 0 h 212424"/>
                <a:gd name="connsiteX2" fmla="*/ 2662629 w 2673572"/>
                <a:gd name="connsiteY2" fmla="*/ 54207 h 212424"/>
                <a:gd name="connsiteX3" fmla="*/ 2423935 w 2673572"/>
                <a:gd name="connsiteY3" fmla="*/ 212424 h 212424"/>
                <a:gd name="connsiteX4" fmla="*/ 249637 w 2673572"/>
                <a:gd name="connsiteY4" fmla="*/ 212424 h 212424"/>
                <a:gd name="connsiteX5" fmla="*/ 10944 w 2673572"/>
                <a:gd name="connsiteY5" fmla="*/ 54207 h 21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3572" h="212424">
                  <a:moveTo>
                    <a:pt x="0" y="0"/>
                  </a:moveTo>
                  <a:lnTo>
                    <a:pt x="2673572" y="0"/>
                  </a:lnTo>
                  <a:lnTo>
                    <a:pt x="2662629" y="54207"/>
                  </a:lnTo>
                  <a:cubicBezTo>
                    <a:pt x="2623302" y="147185"/>
                    <a:pt x="2531237" y="212424"/>
                    <a:pt x="2423935" y="212424"/>
                  </a:cubicBezTo>
                  <a:lnTo>
                    <a:pt x="249637" y="212424"/>
                  </a:lnTo>
                  <a:cubicBezTo>
                    <a:pt x="142335" y="212424"/>
                    <a:pt x="50270" y="147185"/>
                    <a:pt x="10944" y="54207"/>
                  </a:cubicBezTo>
                  <a:close/>
                </a:path>
              </a:pathLst>
            </a:custGeom>
            <a:gradFill>
              <a:gsLst>
                <a:gs pos="88000">
                  <a:srgbClr val="F2F2F2"/>
                </a:gs>
                <a:gs pos="12000">
                  <a:srgbClr val="F2F2F2"/>
                </a:gs>
                <a:gs pos="100000">
                  <a:srgbClr val="828282"/>
                </a:gs>
                <a:gs pos="0">
                  <a:srgbClr val="828282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3"/>
            </a:p>
          </p:txBody>
        </p:sp>
        <p:grpSp>
          <p:nvGrpSpPr>
            <p:cNvPr id="14" name="Группа 26">
              <a:extLst>
                <a:ext uri="{FF2B5EF4-FFF2-40B4-BE49-F238E27FC236}">
                  <a16:creationId xmlns:a16="http://schemas.microsoft.com/office/drawing/2014/main" id="{94EA1573-62D5-4653-BA0D-253CF1F93C19}"/>
                </a:ext>
              </a:extLst>
            </p:cNvPr>
            <p:cNvGrpSpPr/>
            <p:nvPr userDrawn="1"/>
          </p:nvGrpSpPr>
          <p:grpSpPr>
            <a:xfrm flipH="1">
              <a:off x="9572513" y="890239"/>
              <a:ext cx="23483" cy="22921"/>
              <a:chOff x="13422299" y="954496"/>
              <a:chExt cx="127026" cy="125005"/>
            </a:xfrm>
          </p:grpSpPr>
          <p:sp>
            <p:nvSpPr>
              <p:cNvPr id="15" name="Овал 29">
                <a:extLst>
                  <a:ext uri="{FF2B5EF4-FFF2-40B4-BE49-F238E27FC236}">
                    <a16:creationId xmlns:a16="http://schemas.microsoft.com/office/drawing/2014/main" id="{61722605-0F22-4EFD-BF65-DB84D4810536}"/>
                  </a:ext>
                </a:extLst>
              </p:cNvPr>
              <p:cNvSpPr/>
              <p:nvPr userDrawn="1"/>
            </p:nvSpPr>
            <p:spPr>
              <a:xfrm>
                <a:off x="13422301" y="954496"/>
                <a:ext cx="127023" cy="125004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/>
              </a:p>
            </p:txBody>
          </p:sp>
          <p:sp>
            <p:nvSpPr>
              <p:cNvPr id="16" name="Овал 33">
                <a:extLst>
                  <a:ext uri="{FF2B5EF4-FFF2-40B4-BE49-F238E27FC236}">
                    <a16:creationId xmlns:a16="http://schemas.microsoft.com/office/drawing/2014/main" id="{1AE63FC3-CE14-4137-B059-E58E8264F59F}"/>
                  </a:ext>
                </a:extLst>
              </p:cNvPr>
              <p:cNvSpPr/>
              <p:nvPr userDrawn="1"/>
            </p:nvSpPr>
            <p:spPr>
              <a:xfrm>
                <a:off x="13422299" y="954497"/>
                <a:ext cx="127026" cy="125004"/>
              </a:xfrm>
              <a:prstGeom prst="ellipse">
                <a:avLst/>
              </a:prstGeom>
              <a:solidFill>
                <a:srgbClr val="00206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3"/>
              </a:p>
            </p:txBody>
          </p:sp>
        </p:grpSp>
      </p:grp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18D7A87-5A31-4B8F-B01E-06B9CAF61597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 r="20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00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prstClr val="black"/>
              <a:srgbClr val="30BA8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5" b="7785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F4592D-3D42-49AC-BBE3-A43F593018A7}"/>
              </a:ext>
            </a:extLst>
          </p:cNvPr>
          <p:cNvSpPr txBox="1"/>
          <p:nvPr/>
        </p:nvSpPr>
        <p:spPr>
          <a:xfrm>
            <a:off x="477048" y="8814353"/>
            <a:ext cx="2932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spc="450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OBRIGADA</a:t>
            </a:r>
            <a:endParaRPr lang="en-US" sz="2100" b="1" spc="450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CDC0F6-B0BB-465A-90C2-89BCD7F61A26}"/>
              </a:ext>
            </a:extLst>
          </p:cNvPr>
          <p:cNvSpPr/>
          <p:nvPr/>
        </p:nvSpPr>
        <p:spPr>
          <a:xfrm>
            <a:off x="822008" y="794"/>
            <a:ext cx="415499" cy="498762"/>
          </a:xfrm>
          <a:prstGeom prst="rect">
            <a:avLst/>
          </a:prstGeom>
          <a:solidFill>
            <a:srgbClr val="34D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88C6B7-5E19-4230-A3D6-7281D02C1156}"/>
              </a:ext>
            </a:extLst>
          </p:cNvPr>
          <p:cNvSpPr txBox="1"/>
          <p:nvPr/>
        </p:nvSpPr>
        <p:spPr>
          <a:xfrm rot="16200000">
            <a:off x="-1064721" y="2536961"/>
            <a:ext cx="418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spc="900" dirty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WWW.ABDI.COM.BR</a:t>
            </a:r>
            <a:endParaRPr lang="en-ID" sz="1800" b="1" spc="900" dirty="0">
              <a:solidFill>
                <a:schemeClr val="bg1">
                  <a:lumMod val="95000"/>
                </a:schemeClr>
              </a:solidFill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7A654F2-12C9-4EFE-B216-00C0245981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482" y="499556"/>
            <a:ext cx="1580467" cy="843499"/>
          </a:xfrm>
          <a:prstGeom prst="rect">
            <a:avLst/>
          </a:prstGeom>
        </p:spPr>
      </p:pic>
      <p:sp>
        <p:nvSpPr>
          <p:cNvPr id="22" name="Rectangle 35">
            <a:extLst>
              <a:ext uri="{FF2B5EF4-FFF2-40B4-BE49-F238E27FC236}">
                <a16:creationId xmlns:a16="http://schemas.microsoft.com/office/drawing/2014/main" id="{3A78D238-9B35-428E-8F28-6D23753AF8C9}"/>
              </a:ext>
            </a:extLst>
          </p:cNvPr>
          <p:cNvSpPr/>
          <p:nvPr/>
        </p:nvSpPr>
        <p:spPr>
          <a:xfrm>
            <a:off x="853410" y="8604353"/>
            <a:ext cx="415499" cy="82329"/>
          </a:xfrm>
          <a:prstGeom prst="rect">
            <a:avLst/>
          </a:prstGeom>
          <a:solidFill>
            <a:srgbClr val="34D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50" dirty="0"/>
          </a:p>
        </p:txBody>
      </p:sp>
    </p:spTree>
    <p:extLst>
      <p:ext uri="{BB962C8B-B14F-4D97-AF65-F5344CB8AC3E}">
        <p14:creationId xmlns:p14="http://schemas.microsoft.com/office/powerpoint/2010/main" val="14437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E73D964-ABAE-4361-B32B-E0DBD2720BAC}"/>
              </a:ext>
            </a:extLst>
          </p:cNvPr>
          <p:cNvSpPr txBox="1">
            <a:spLocks/>
          </p:cNvSpPr>
          <p:nvPr/>
        </p:nvSpPr>
        <p:spPr>
          <a:xfrm>
            <a:off x="11035211" y="5322094"/>
            <a:ext cx="6401889" cy="2182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Nosso objetivo: 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estimular a </a:t>
            </a:r>
            <a:r>
              <a:rPr lang="pt-BR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transformação digital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a </a:t>
            </a:r>
            <a:r>
              <a:rPr lang="pt-BR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adoção e difusão de tecnologias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de novos modelos de negócios no </a:t>
            </a:r>
            <a:r>
              <a:rPr lang="pt-BR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setor produtivo.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3A5827-E6DB-472F-9A24-398D681E9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97886" cy="1034142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3403600-9D90-4526-9FF5-E93CDE13D418}"/>
              </a:ext>
            </a:extLst>
          </p:cNvPr>
          <p:cNvSpPr/>
          <p:nvPr/>
        </p:nvSpPr>
        <p:spPr>
          <a:xfrm>
            <a:off x="10991669" y="3383102"/>
            <a:ext cx="66965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Agência Brasileira de Desenvolvimento Industrial (ABDI)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33DC2B7-E08F-445E-933C-ABCF3D40EB4E}"/>
              </a:ext>
            </a:extLst>
          </p:cNvPr>
          <p:cNvSpPr/>
          <p:nvPr/>
        </p:nvSpPr>
        <p:spPr bwMode="auto">
          <a:xfrm>
            <a:off x="14891657" y="8098972"/>
            <a:ext cx="3396343" cy="2450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6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FD60220-C46E-4E2B-82EF-05169100A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1"/>
          <a:stretch/>
        </p:blipFill>
        <p:spPr>
          <a:xfrm>
            <a:off x="9952564" y="1588"/>
            <a:ext cx="8335435" cy="10287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40" b="-6982"/>
          <a:stretch/>
        </p:blipFill>
        <p:spPr>
          <a:xfrm>
            <a:off x="-1122055" y="-113316"/>
            <a:ext cx="12858750" cy="11124216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D8AC8027-CB83-4F40-92EE-A390A1ECFDFD}"/>
              </a:ext>
            </a:extLst>
          </p:cNvPr>
          <p:cNvSpPr txBox="1">
            <a:spLocks/>
          </p:cNvSpPr>
          <p:nvPr/>
        </p:nvSpPr>
        <p:spPr>
          <a:xfrm>
            <a:off x="8655953" y="2789969"/>
            <a:ext cx="8779992" cy="51005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 o objetivo de estimular e fomentar a </a:t>
            </a:r>
            <a:r>
              <a:rPr lang="pt-B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adoção e a difusão de tecnologias 4.0 no agronegócio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com foco no </a:t>
            </a:r>
            <a:r>
              <a:rPr lang="pt-B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aumento de eficiência, de produtividade e/ou na redução de custos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Desenvolvido em parceria com o Ministério da Agricultura, Pecuária e Abastecimento – MAPA, Ministério de Ciência, Tecnologia e Inovações – MCTI e Ministério da Economia – ME. </a:t>
            </a:r>
          </a:p>
          <a:p>
            <a:pPr marL="0" indent="0">
              <a:lnSpc>
                <a:spcPct val="120000"/>
              </a:lnSpc>
              <a:buNone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20000"/>
              </a:lnSpc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DF151F1-F180-4E95-9FAC-6DE03815F1EE}"/>
              </a:ext>
            </a:extLst>
          </p:cNvPr>
          <p:cNvSpPr/>
          <p:nvPr/>
        </p:nvSpPr>
        <p:spPr>
          <a:xfrm>
            <a:off x="8655953" y="1701140"/>
            <a:ext cx="6161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Programa Agro 4.0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849CAAC-13A8-4EF7-962B-84A262368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9131" b="3049"/>
          <a:stretch/>
        </p:blipFill>
        <p:spPr>
          <a:xfrm>
            <a:off x="-301871" y="-331461"/>
            <a:ext cx="7406261" cy="808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tudar agronomia utp.jpg (1000×667)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34DD8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 b="40315"/>
          <a:stretch/>
        </p:blipFill>
        <p:spPr bwMode="auto">
          <a:xfrm>
            <a:off x="0" y="-85623"/>
            <a:ext cx="18302489" cy="49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F2460A0-1ECC-4C74-A82B-D33D375EF283}"/>
              </a:ext>
            </a:extLst>
          </p:cNvPr>
          <p:cNvSpPr/>
          <p:nvPr/>
        </p:nvSpPr>
        <p:spPr bwMode="auto">
          <a:xfrm>
            <a:off x="6236898" y="4835899"/>
            <a:ext cx="5822830" cy="5452689"/>
          </a:xfrm>
          <a:prstGeom prst="rect">
            <a:avLst/>
          </a:prstGeom>
          <a:solidFill>
            <a:srgbClr val="018369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>
              <a:solidFill>
                <a:srgbClr val="018369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B02890-5A8D-4610-850B-525569D8D14C}"/>
              </a:ext>
            </a:extLst>
          </p:cNvPr>
          <p:cNvSpPr txBox="1"/>
          <p:nvPr/>
        </p:nvSpPr>
        <p:spPr>
          <a:xfrm>
            <a:off x="860803" y="1007537"/>
            <a:ext cx="6356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Montserrat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1º Edital Agro 4.0 </a:t>
            </a:r>
            <a:endParaRPr lang="en-US" sz="4800" b="1" dirty="0">
              <a:solidFill>
                <a:schemeClr val="bg1"/>
              </a:solidFill>
              <a:latin typeface="Montserrat Black" panose="00000A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526A0322-33AF-4A0F-994E-4CEDA4CF31E1}"/>
              </a:ext>
            </a:extLst>
          </p:cNvPr>
          <p:cNvSpPr/>
          <p:nvPr/>
        </p:nvSpPr>
        <p:spPr>
          <a:xfrm>
            <a:off x="601918" y="5700178"/>
            <a:ext cx="5146102" cy="4028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rgbClr val="38383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</a:t>
            </a:r>
            <a:r>
              <a:rPr lang="pt-BR" sz="1800" dirty="0">
                <a:solidFill>
                  <a:srgbClr val="38383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selecionar, premiar e acompanhar a implantação de projetos piloto de adoção e de difusão de tecnologias 4.0 no agronegócio, de forma a identificar modelos viáveis de aplicação de soluções.</a:t>
            </a:r>
          </a:p>
          <a:p>
            <a:pPr>
              <a:lnSpc>
                <a:spcPct val="150000"/>
              </a:lnSpc>
            </a:pPr>
            <a:endParaRPr lang="pt-BR" sz="1800" dirty="0">
              <a:solidFill>
                <a:srgbClr val="38383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800" dirty="0">
                <a:solidFill>
                  <a:srgbClr val="38383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Ao todo, serão </a:t>
            </a:r>
            <a:r>
              <a:rPr lang="pt-BR" sz="2800" b="1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R$ 4,8 </a:t>
            </a:r>
            <a:r>
              <a:rPr lang="pt-BR" sz="1800" dirty="0">
                <a:solidFill>
                  <a:srgbClr val="38383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milhões em premiação.</a:t>
            </a:r>
            <a:endParaRPr lang="pt-BR" sz="1800" u="sng" dirty="0">
              <a:solidFill>
                <a:srgbClr val="38383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074BDAC-5312-4A2A-AA80-07B394C7B8C8}"/>
              </a:ext>
            </a:extLst>
          </p:cNvPr>
          <p:cNvSpPr/>
          <p:nvPr/>
        </p:nvSpPr>
        <p:spPr>
          <a:xfrm>
            <a:off x="7217533" y="7777841"/>
            <a:ext cx="396547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dirty="0">
                <a:solidFill>
                  <a:schemeClr val="bg1"/>
                </a:solidFill>
                <a:latin typeface="Montserrat Black" panose="00000A00000000000000" pitchFamily="50" charset="0"/>
                <a:cs typeface="Poppins" panose="00000500000000000000" pitchFamily="2" charset="0"/>
              </a:rPr>
              <a:t>projetos</a:t>
            </a:r>
            <a:endParaRPr lang="pt-BR" sz="32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2000" dirty="0">
                <a:solidFill>
                  <a:schemeClr val="bg1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selecionados com melhor pontuação para participar do programa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5961F6B-0726-4D36-A725-1DA9F2E6ED9A}"/>
              </a:ext>
            </a:extLst>
          </p:cNvPr>
          <p:cNvSpPr/>
          <p:nvPr/>
        </p:nvSpPr>
        <p:spPr bwMode="auto">
          <a:xfrm>
            <a:off x="8207695" y="5700178"/>
            <a:ext cx="1730326" cy="17303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E8F7A5C-6F7A-4ACF-A581-813CEDF70757}"/>
              </a:ext>
            </a:extLst>
          </p:cNvPr>
          <p:cNvSpPr/>
          <p:nvPr/>
        </p:nvSpPr>
        <p:spPr>
          <a:xfrm>
            <a:off x="8434447" y="5972633"/>
            <a:ext cx="119936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000" dirty="0">
                <a:solidFill>
                  <a:schemeClr val="bg1"/>
                </a:solidFill>
                <a:latin typeface="Montserrat Black" panose="00000A00000000000000" pitchFamily="50" charset="0"/>
                <a:cs typeface="Poppins" panose="00000500000000000000" pitchFamily="2" charset="0"/>
              </a:rPr>
              <a:t>14</a:t>
            </a:r>
            <a:endParaRPr lang="pt-BR" sz="7000" dirty="0"/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E1524FA2-340E-476B-817D-2356D01332B4}"/>
              </a:ext>
            </a:extLst>
          </p:cNvPr>
          <p:cNvSpPr txBox="1"/>
          <p:nvPr/>
        </p:nvSpPr>
        <p:spPr>
          <a:xfrm>
            <a:off x="860803" y="1733036"/>
            <a:ext cx="7057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Adoção e Difusão de Tecnologias</a:t>
            </a:r>
            <a:endParaRPr lang="en-US" sz="30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3" b="79860"/>
          <a:stretch/>
        </p:blipFill>
        <p:spPr>
          <a:xfrm>
            <a:off x="14462760" y="794"/>
            <a:ext cx="3825240" cy="2071846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A106D25-BAE5-47F3-83D1-C3D5921DCD4C}"/>
              </a:ext>
            </a:extLst>
          </p:cNvPr>
          <p:cNvSpPr/>
          <p:nvPr/>
        </p:nvSpPr>
        <p:spPr>
          <a:xfrm>
            <a:off x="13198370" y="7430504"/>
            <a:ext cx="3965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3200" dirty="0">
                <a:solidFill>
                  <a:srgbClr val="7F7F7F"/>
                </a:solidFill>
                <a:latin typeface="Montserrat Black" panose="00000A00000000000000" pitchFamily="50" charset="0"/>
                <a:cs typeface="Poppins" panose="00000500000000000000" pitchFamily="2" charset="0"/>
              </a:rPr>
              <a:t>Propostas recebidas</a:t>
            </a:r>
            <a:endParaRPr lang="pt-BR" sz="3200" i="1" dirty="0">
              <a:solidFill>
                <a:srgbClr val="7F7F7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7389D91-216F-4228-9751-86B3D1DAF3FB}"/>
              </a:ext>
            </a:extLst>
          </p:cNvPr>
          <p:cNvSpPr/>
          <p:nvPr/>
        </p:nvSpPr>
        <p:spPr>
          <a:xfrm>
            <a:off x="14279258" y="6234948"/>
            <a:ext cx="180369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000" dirty="0">
                <a:solidFill>
                  <a:srgbClr val="018369"/>
                </a:solidFill>
                <a:latin typeface="Montserrat Black" panose="00000A00000000000000" pitchFamily="50" charset="0"/>
                <a:cs typeface="Poppins" panose="00000500000000000000" pitchFamily="2" charset="0"/>
              </a:rPr>
              <a:t>100</a:t>
            </a:r>
            <a:endParaRPr lang="pt-BR" sz="7000" dirty="0">
              <a:solidFill>
                <a:srgbClr val="0183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1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FD60220-C46E-4E2B-82EF-05169100A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1"/>
          <a:stretch/>
        </p:blipFill>
        <p:spPr>
          <a:xfrm>
            <a:off x="9952564" y="1588"/>
            <a:ext cx="8335435" cy="10287000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D8AC8027-CB83-4F40-92EE-A390A1ECFDFD}"/>
              </a:ext>
            </a:extLst>
          </p:cNvPr>
          <p:cNvSpPr txBox="1">
            <a:spLocks/>
          </p:cNvSpPr>
          <p:nvPr/>
        </p:nvSpPr>
        <p:spPr>
          <a:xfrm>
            <a:off x="1084082" y="1715149"/>
            <a:ext cx="14701350" cy="51005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IOT para câmara de produção de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bioinsumos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t-BR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Irrigação inteligente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Mapeamento autônomo de pomar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Automação, controle e gestão do plantio de cana-de-açúcar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Pulverização inteligente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 de suporte ao controle de ferrugem da soja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Plataforma de avaliação do índice de digitalização do produtor de soja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Classificação automática de grãos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Pesagem de bovino por imagem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Ponto ótimo de abate, inteligência de mercado para venda e integração com frigorífico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Digitalização da cadeia do peixe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Automação do revolvimento de café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Monitoramento da produção de aves de corte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rgbClr val="0183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Monitoramento e controle remoto de aplicação de aditivos</a:t>
            </a:r>
          </a:p>
          <a:p>
            <a:pPr>
              <a:lnSpc>
                <a:spcPct val="120000"/>
              </a:lnSpc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DF151F1-F180-4E95-9FAC-6DE03815F1EE}"/>
              </a:ext>
            </a:extLst>
          </p:cNvPr>
          <p:cNvSpPr/>
          <p:nvPr/>
        </p:nvSpPr>
        <p:spPr>
          <a:xfrm>
            <a:off x="1084082" y="846842"/>
            <a:ext cx="7001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Projetos Selecionados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B862A12-D77A-4219-806D-D9353CA6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3152" y="1715149"/>
            <a:ext cx="4549620" cy="29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50000"/>
                  </a:schemeClr>
                </a:solidFill>
              </a:rPr>
              <a:pPr/>
              <a:t>6</a:t>
            </a:fld>
            <a:endParaRPr lang="en-US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330C3B07-8706-4783-8D52-E1A0DC79A0AF}"/>
              </a:ext>
            </a:extLst>
          </p:cNvPr>
          <p:cNvSpPr txBox="1">
            <a:spLocks/>
          </p:cNvSpPr>
          <p:nvPr/>
        </p:nvSpPr>
        <p:spPr>
          <a:xfrm>
            <a:off x="1073439" y="2174916"/>
            <a:ext cx="7852046" cy="17070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360314" rtl="0" eaLnBrk="1" fontAlgn="auto" latinLnBrk="0" hangingPunct="1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70871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670871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314" rtl="0" eaLnBrk="1" fontAlgn="auto" latinLnBrk="0" hangingPunct="1">
              <a:lnSpc>
                <a:spcPct val="90000"/>
              </a:lnSpc>
              <a:spcBef>
                <a:spcPts val="7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3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587" indent="0" algn="l" defTabSz="1360314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None/>
              <a:defRPr sz="26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rgbClr val="7F7F7F"/>
                </a:solidFill>
                <a:latin typeface="+mj-lt"/>
                <a:cs typeface="Poppins"/>
              </a:rPr>
              <a:t>43% 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das principais empresas do setor produtivo são de </a:t>
            </a:r>
            <a:r>
              <a:rPr lang="pt-BR" sz="2800" b="1" dirty="0">
                <a:solidFill>
                  <a:srgbClr val="7F7F7F"/>
                </a:solidFill>
                <a:latin typeface="+mj-lt"/>
                <a:cs typeface="Poppins"/>
              </a:rPr>
              <a:t>médio porte 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(classificação BNDES – receita operacional bruta anual).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FB9E65D-CA83-4288-B9E1-9EEE04157F8D}"/>
              </a:ext>
            </a:extLst>
          </p:cNvPr>
          <p:cNvSpPr/>
          <p:nvPr/>
        </p:nvSpPr>
        <p:spPr>
          <a:xfrm>
            <a:off x="2847109" y="655902"/>
            <a:ext cx="127808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PERFIL DAS PROPOSTAS SELECIONADAS (14)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513019D-E7B1-4653-86C8-333B4A445E5B}"/>
              </a:ext>
            </a:extLst>
          </p:cNvPr>
          <p:cNvSpPr txBox="1"/>
          <p:nvPr/>
        </p:nvSpPr>
        <p:spPr>
          <a:xfrm>
            <a:off x="9884855" y="2392286"/>
            <a:ext cx="759471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7F7F7F"/>
                </a:solidFill>
                <a:latin typeface="+mj-lt"/>
                <a:cs typeface="Poppins"/>
              </a:rPr>
              <a:t>Todas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 as categorias tiveram projetos classificados. </a:t>
            </a:r>
            <a:r>
              <a:rPr lang="pt-BR" sz="2800" b="1" dirty="0">
                <a:solidFill>
                  <a:srgbClr val="7F7F7F"/>
                </a:solidFill>
                <a:latin typeface="+mj-lt"/>
                <a:cs typeface="Poppins"/>
              </a:rPr>
              <a:t>57% 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dos projetos estão na categoria de </a:t>
            </a:r>
            <a:r>
              <a:rPr lang="pt-BR" sz="2800" b="1" dirty="0">
                <a:solidFill>
                  <a:srgbClr val="7F7F7F"/>
                </a:solidFill>
                <a:latin typeface="+mj-lt"/>
                <a:cs typeface="Poppins"/>
              </a:rPr>
              <a:t>Produção e Colheita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D50EFE-B3DB-4E23-8D47-8EAA23C87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38" y="4929155"/>
            <a:ext cx="7568431" cy="454735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4F97168-A2C3-4151-8E26-1529A36A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855" y="4929155"/>
            <a:ext cx="7568431" cy="45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50000"/>
                  </a:schemeClr>
                </a:solidFill>
              </a:rPr>
              <a:pPr/>
              <a:t>7</a:t>
            </a:fld>
            <a:endParaRPr lang="en-US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330C3B07-8706-4783-8D52-E1A0DC79A0AF}"/>
              </a:ext>
            </a:extLst>
          </p:cNvPr>
          <p:cNvSpPr txBox="1">
            <a:spLocks/>
          </p:cNvSpPr>
          <p:nvPr/>
        </p:nvSpPr>
        <p:spPr>
          <a:xfrm>
            <a:off x="644236" y="2288375"/>
            <a:ext cx="6816437" cy="17070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360314" rtl="0" eaLnBrk="1" fontAlgn="auto" latinLnBrk="0" hangingPunct="1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70871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670871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314" rtl="0" eaLnBrk="1" fontAlgn="auto" latinLnBrk="0" hangingPunct="1">
              <a:lnSpc>
                <a:spcPct val="90000"/>
              </a:lnSpc>
              <a:spcBef>
                <a:spcPts val="7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3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587" indent="0" algn="l" defTabSz="1360314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None/>
              <a:defRPr sz="26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As </a:t>
            </a:r>
            <a:r>
              <a:rPr lang="pt-BR" sz="2800" b="1" dirty="0">
                <a:solidFill>
                  <a:srgbClr val="7F7F7F"/>
                </a:solidFill>
                <a:latin typeface="+mj-lt"/>
                <a:cs typeface="Poppins"/>
              </a:rPr>
              <a:t>cinco regiões 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do país tiveram propostas de projetos classificadas, </a:t>
            </a:r>
            <a:r>
              <a:rPr lang="pt-BR" sz="2000" dirty="0">
                <a:solidFill>
                  <a:srgbClr val="7F7F7F"/>
                </a:solidFill>
                <a:latin typeface="+mj-lt"/>
                <a:cs typeface="Poppins"/>
              </a:rPr>
              <a:t>(considerando a localização das principais empresas do setor produtivo envolvidas.)</a:t>
            </a:r>
          </a:p>
          <a:p>
            <a:endParaRPr lang="pt-BR" sz="2800" dirty="0">
              <a:solidFill>
                <a:srgbClr val="7F7F7F"/>
              </a:solidFill>
              <a:latin typeface="+mj-lt"/>
              <a:cs typeface="Poppins"/>
            </a:endParaRPr>
          </a:p>
          <a:p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Região Sul 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com </a:t>
            </a:r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6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 projetos (RS e PR).</a:t>
            </a:r>
          </a:p>
          <a:p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Região Sudeste 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com </a:t>
            </a:r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4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 projetos (MG, RJ e ES).</a:t>
            </a:r>
          </a:p>
          <a:p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Região Centro Oeste 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com </a:t>
            </a:r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2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 projetos (MS e GO).</a:t>
            </a:r>
          </a:p>
          <a:p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Região Norte 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com</a:t>
            </a:r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 1 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Projeto (RO).</a:t>
            </a:r>
          </a:p>
          <a:p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Região Nordeste 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com</a:t>
            </a:r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 1 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projeto (BA).</a:t>
            </a:r>
          </a:p>
          <a:p>
            <a:endParaRPr lang="pt-BR" sz="2400" dirty="0">
              <a:solidFill>
                <a:srgbClr val="7F7F7F"/>
              </a:solidFill>
              <a:latin typeface="+mj-lt"/>
              <a:cs typeface="Poppins"/>
            </a:endParaRPr>
          </a:p>
          <a:p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Considerando as demais empresas usuárias envolvidas nos projetos, inclui-se, também, </a:t>
            </a:r>
            <a:r>
              <a:rPr lang="pt-BR" sz="2400" b="1" dirty="0">
                <a:solidFill>
                  <a:srgbClr val="7F7F7F"/>
                </a:solidFill>
                <a:latin typeface="+mj-lt"/>
                <a:cs typeface="Poppins"/>
              </a:rPr>
              <a:t>SP, MT e TO</a:t>
            </a:r>
            <a:r>
              <a:rPr lang="pt-BR" sz="2400" dirty="0">
                <a:solidFill>
                  <a:srgbClr val="7F7F7F"/>
                </a:solidFill>
                <a:latin typeface="+mj-lt"/>
                <a:cs typeface="Poppins"/>
              </a:rPr>
              <a:t>.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FB9E65D-CA83-4288-B9E1-9EEE04157F8D}"/>
              </a:ext>
            </a:extLst>
          </p:cNvPr>
          <p:cNvSpPr/>
          <p:nvPr/>
        </p:nvSpPr>
        <p:spPr>
          <a:xfrm>
            <a:off x="2680855" y="655902"/>
            <a:ext cx="12560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PERFIL DAS PROPOSTAS SELECIONADAS (14)</a:t>
            </a:r>
          </a:p>
          <a:p>
            <a:endParaRPr lang="pt-BR" sz="4000" b="1" dirty="0">
              <a:solidFill>
                <a:srgbClr val="018369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3334E8-DB7F-4ADD-9B53-B2ED46E0D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742" y="2496195"/>
            <a:ext cx="9706824" cy="635686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8984154B-3E6C-445B-BC77-12D5A80AFB42}"/>
              </a:ext>
            </a:extLst>
          </p:cNvPr>
          <p:cNvSpPr/>
          <p:nvPr/>
        </p:nvSpPr>
        <p:spPr bwMode="auto">
          <a:xfrm>
            <a:off x="437796" y="4562954"/>
            <a:ext cx="100811" cy="100811"/>
          </a:xfrm>
          <a:prstGeom prst="ellips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1FAB77D-B368-419D-B68E-E84670223A5E}"/>
              </a:ext>
            </a:extLst>
          </p:cNvPr>
          <p:cNvSpPr/>
          <p:nvPr/>
        </p:nvSpPr>
        <p:spPr bwMode="auto">
          <a:xfrm>
            <a:off x="444722" y="5027079"/>
            <a:ext cx="100811" cy="100811"/>
          </a:xfrm>
          <a:prstGeom prst="ellips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B11158C-D0C5-4263-800E-899CAB13E98C}"/>
              </a:ext>
            </a:extLst>
          </p:cNvPr>
          <p:cNvSpPr/>
          <p:nvPr/>
        </p:nvSpPr>
        <p:spPr bwMode="auto">
          <a:xfrm>
            <a:off x="444722" y="5837575"/>
            <a:ext cx="100811" cy="100811"/>
          </a:xfrm>
          <a:prstGeom prst="ellips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C7953DB-8ED1-45EF-A705-CBE39F5A52C4}"/>
              </a:ext>
            </a:extLst>
          </p:cNvPr>
          <p:cNvSpPr/>
          <p:nvPr/>
        </p:nvSpPr>
        <p:spPr bwMode="auto">
          <a:xfrm>
            <a:off x="444722" y="6627277"/>
            <a:ext cx="100811" cy="100811"/>
          </a:xfrm>
          <a:prstGeom prst="ellips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C0F4DAB-1CA6-490C-B23C-B69FCC94162C}"/>
              </a:ext>
            </a:extLst>
          </p:cNvPr>
          <p:cNvSpPr/>
          <p:nvPr/>
        </p:nvSpPr>
        <p:spPr bwMode="auto">
          <a:xfrm>
            <a:off x="444722" y="7084485"/>
            <a:ext cx="100811" cy="100811"/>
          </a:xfrm>
          <a:prstGeom prst="ellips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4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50000"/>
                  </a:schemeClr>
                </a:solidFill>
              </a:rPr>
              <a:pPr/>
              <a:t>8</a:t>
            </a:fld>
            <a:endParaRPr lang="en-US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330C3B07-8706-4783-8D52-E1A0DC79A0AF}"/>
              </a:ext>
            </a:extLst>
          </p:cNvPr>
          <p:cNvSpPr txBox="1">
            <a:spLocks/>
          </p:cNvSpPr>
          <p:nvPr/>
        </p:nvSpPr>
        <p:spPr>
          <a:xfrm>
            <a:off x="1260475" y="2174916"/>
            <a:ext cx="7665009" cy="17070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360314" rtl="0" eaLnBrk="1" fontAlgn="auto" latinLnBrk="0" hangingPunct="1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70871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670871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314" rtl="0" eaLnBrk="1" fontAlgn="auto" latinLnBrk="0" hangingPunct="1">
              <a:lnSpc>
                <a:spcPct val="90000"/>
              </a:lnSpc>
              <a:spcBef>
                <a:spcPts val="7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3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587" indent="0" algn="l" defTabSz="1360314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None/>
              <a:defRPr sz="26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Quanto às principais tecnologias 4.0 em uso nos projetos, destaque para</a:t>
            </a:r>
            <a:r>
              <a:rPr lang="pt-BR" sz="2800" b="1" dirty="0">
                <a:solidFill>
                  <a:srgbClr val="7F7F7F"/>
                </a:solidFill>
                <a:latin typeface="+mj-lt"/>
                <a:cs typeface="Poppins"/>
              </a:rPr>
              <a:t> Internet das Coisas (</a:t>
            </a:r>
            <a:r>
              <a:rPr lang="pt-BR" sz="2800" b="1" dirty="0" err="1">
                <a:solidFill>
                  <a:srgbClr val="7F7F7F"/>
                </a:solidFill>
                <a:latin typeface="+mj-lt"/>
                <a:cs typeface="Poppins"/>
              </a:rPr>
              <a:t>IoT</a:t>
            </a:r>
            <a:r>
              <a:rPr lang="pt-BR" sz="2800" b="1" dirty="0">
                <a:solidFill>
                  <a:srgbClr val="7F7F7F"/>
                </a:solidFill>
                <a:latin typeface="+mj-lt"/>
                <a:cs typeface="Poppins"/>
              </a:rPr>
              <a:t>), Inteligência Artificial e Sensoriamento Remoto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, com 3 projetos cada.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FB9E65D-CA83-4288-B9E1-9EEE04157F8D}"/>
              </a:ext>
            </a:extLst>
          </p:cNvPr>
          <p:cNvSpPr/>
          <p:nvPr/>
        </p:nvSpPr>
        <p:spPr>
          <a:xfrm>
            <a:off x="2847109" y="655902"/>
            <a:ext cx="127808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PERFIL DAS PROPOSTAS SELECIONADAS (14)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436B2D-EE35-40B0-8388-CBF3B93FB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75" y="4929155"/>
            <a:ext cx="7552698" cy="4547353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FBE8AC02-6E9B-4314-8C34-F2CC25517D0A}"/>
              </a:ext>
            </a:extLst>
          </p:cNvPr>
          <p:cNvSpPr txBox="1">
            <a:spLocks/>
          </p:cNvSpPr>
          <p:nvPr/>
        </p:nvSpPr>
        <p:spPr>
          <a:xfrm>
            <a:off x="10203675" y="2174916"/>
            <a:ext cx="7665009" cy="17070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360314" rtl="0" eaLnBrk="1" fontAlgn="auto" latinLnBrk="0" hangingPunct="1">
              <a:lnSpc>
                <a:spcPct val="10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70871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670871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314" rtl="0" eaLnBrk="1" fontAlgn="auto" latinLnBrk="0" hangingPunct="1">
              <a:lnSpc>
                <a:spcPct val="90000"/>
              </a:lnSpc>
              <a:spcBef>
                <a:spcPts val="7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3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587" indent="0" algn="l" defTabSz="1360314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None/>
              <a:defRPr sz="26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Envolvem culturas como cana, café, soja, frango, peixe, gado de corte, frutas, entre outras lavouras, além de </a:t>
            </a:r>
            <a:r>
              <a:rPr lang="pt-BR" sz="2800" dirty="0" err="1">
                <a:solidFill>
                  <a:srgbClr val="7F7F7F"/>
                </a:solidFill>
                <a:latin typeface="+mj-lt"/>
                <a:cs typeface="Poppins"/>
              </a:rPr>
              <a:t>bioinsumo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.</a:t>
            </a:r>
          </a:p>
          <a:p>
            <a:endParaRPr lang="pt-BR" sz="2800" dirty="0">
              <a:solidFill>
                <a:srgbClr val="7F7F7F"/>
              </a:solidFill>
              <a:latin typeface="+mj-lt"/>
              <a:cs typeface="Poppins"/>
            </a:endParaRPr>
          </a:p>
          <a:p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Mais de </a:t>
            </a:r>
            <a:r>
              <a:rPr lang="pt-BR" sz="4000" b="1" dirty="0">
                <a:solidFill>
                  <a:srgbClr val="7F7F7F"/>
                </a:solidFill>
                <a:latin typeface="+mj-lt"/>
                <a:cs typeface="Poppins"/>
              </a:rPr>
              <a:t>700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 empresas do setor produtivo diretamente serão impactadas com o processo de </a:t>
            </a:r>
            <a:r>
              <a:rPr lang="pt-BR" sz="2800" b="1" dirty="0">
                <a:solidFill>
                  <a:srgbClr val="7F7F7F"/>
                </a:solidFill>
                <a:latin typeface="+mj-lt"/>
                <a:cs typeface="Poppins"/>
              </a:rPr>
              <a:t>difusão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 dos projetos.</a:t>
            </a:r>
          </a:p>
          <a:p>
            <a:endParaRPr lang="pt-BR" sz="2800" dirty="0">
              <a:solidFill>
                <a:srgbClr val="7F7F7F"/>
              </a:solidFill>
              <a:latin typeface="+mj-lt"/>
              <a:cs typeface="Poppins"/>
            </a:endParaRPr>
          </a:p>
          <a:p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Além do processo de difusão a ser realizado pela ABDI e parceiros, por meio da divulgação dos relatórios e </a:t>
            </a:r>
            <a:r>
              <a:rPr lang="pt-BR" sz="2800" i="1" dirty="0" err="1">
                <a:solidFill>
                  <a:srgbClr val="7F7F7F"/>
                </a:solidFill>
                <a:latin typeface="+mj-lt"/>
                <a:cs typeface="Poppins"/>
              </a:rPr>
              <a:t>roadmaps</a:t>
            </a:r>
            <a:r>
              <a:rPr lang="pt-BR" sz="2800" dirty="0">
                <a:solidFill>
                  <a:srgbClr val="7F7F7F"/>
                </a:solidFill>
                <a:latin typeface="+mj-lt"/>
                <a:cs typeface="Poppins"/>
              </a:rPr>
              <a:t>, eventos, conexões com o ecossistema, disponibilização de conteúdos, entre outros.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AB864FB-8FF8-4E52-9CB6-A6382093C278}"/>
              </a:ext>
            </a:extLst>
          </p:cNvPr>
          <p:cNvSpPr/>
          <p:nvPr/>
        </p:nvSpPr>
        <p:spPr bwMode="auto">
          <a:xfrm>
            <a:off x="10061300" y="2422427"/>
            <a:ext cx="100811" cy="100811"/>
          </a:xfrm>
          <a:prstGeom prst="ellips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F0942AA-6570-42B1-97B1-6E9CB94AA0F3}"/>
              </a:ext>
            </a:extLst>
          </p:cNvPr>
          <p:cNvSpPr/>
          <p:nvPr/>
        </p:nvSpPr>
        <p:spPr bwMode="auto">
          <a:xfrm>
            <a:off x="10068226" y="4278937"/>
            <a:ext cx="100811" cy="100811"/>
          </a:xfrm>
          <a:prstGeom prst="ellips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1A478C4-2817-495E-9075-568421EFDCAD}"/>
              </a:ext>
            </a:extLst>
          </p:cNvPr>
          <p:cNvSpPr/>
          <p:nvPr/>
        </p:nvSpPr>
        <p:spPr bwMode="auto">
          <a:xfrm>
            <a:off x="10068226" y="6170080"/>
            <a:ext cx="100811" cy="100811"/>
          </a:xfrm>
          <a:prstGeom prst="ellipse">
            <a:avLst/>
          </a:prstGeom>
          <a:solidFill>
            <a:srgbClr val="34DD8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5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FD60220-C46E-4E2B-82EF-05169100A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1"/>
          <a:stretch/>
        </p:blipFill>
        <p:spPr>
          <a:xfrm>
            <a:off x="9952564" y="1588"/>
            <a:ext cx="8335435" cy="10287000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D8AC8027-CB83-4F40-92EE-A390A1ECFDFD}"/>
              </a:ext>
            </a:extLst>
          </p:cNvPr>
          <p:cNvSpPr txBox="1">
            <a:spLocks/>
          </p:cNvSpPr>
          <p:nvPr/>
        </p:nvSpPr>
        <p:spPr>
          <a:xfrm>
            <a:off x="1084082" y="1715149"/>
            <a:ext cx="14701350" cy="51005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8964ED5-53CA-4FD6-B00D-9B560653306B}"/>
              </a:ext>
            </a:extLst>
          </p:cNvPr>
          <p:cNvSpPr/>
          <p:nvPr/>
        </p:nvSpPr>
        <p:spPr>
          <a:xfrm>
            <a:off x="3117273" y="3817211"/>
            <a:ext cx="12053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18369"/>
                </a:solidFill>
                <a:latin typeface="Montserrat Black" panose="00000A00000000000000" pitchFamily="50" charset="0"/>
              </a:rPr>
              <a:t>RESULTADOS PRELIMINARES</a:t>
            </a:r>
          </a:p>
          <a:p>
            <a:pPr algn="ctr"/>
            <a:endParaRPr lang="pt-BR" sz="4000" b="1" dirty="0">
              <a:solidFill>
                <a:srgbClr val="018369"/>
              </a:solidFill>
              <a:latin typeface="Montserr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Main">
  <a:themeElements>
    <a:clrScheme name="ALTEZZA_Red">
      <a:dk1>
        <a:srgbClr val="000000"/>
      </a:dk1>
      <a:lt1>
        <a:srgbClr val="FFFFFF"/>
      </a:lt1>
      <a:dk2>
        <a:srgbClr val="7A5B58"/>
      </a:dk2>
      <a:lt2>
        <a:srgbClr val="E7E6E6"/>
      </a:lt2>
      <a:accent1>
        <a:srgbClr val="FE341B"/>
      </a:accent1>
      <a:accent2>
        <a:srgbClr val="FED6D1"/>
      </a:accent2>
      <a:accent3>
        <a:srgbClr val="FEADA3"/>
      </a:accent3>
      <a:accent4>
        <a:srgbClr val="FE8576"/>
      </a:accent4>
      <a:accent5>
        <a:srgbClr val="D11700"/>
      </a:accent5>
      <a:accent6>
        <a:srgbClr val="8B0F00"/>
      </a:accent6>
      <a:hlink>
        <a:srgbClr val="48A1FA"/>
      </a:hlink>
      <a:folHlink>
        <a:srgbClr val="C490AA"/>
      </a:folHlink>
    </a:clrScheme>
    <a:fontScheme name="Montserrat_Roboto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asic" id="{E1943ED4-74EF-4F8C-B10E-AE5D64934FE9}" vid="{0DB25F52-A022-425B-980A-12999671369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26457</TotalTime>
  <Words>755</Words>
  <Application>Microsoft Office PowerPoint</Application>
  <PresentationFormat>Personalizar</PresentationFormat>
  <Paragraphs>87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Montserrat</vt:lpstr>
      <vt:lpstr>Calibri</vt:lpstr>
      <vt:lpstr>Poppins</vt:lpstr>
      <vt:lpstr>Arial</vt:lpstr>
      <vt:lpstr>Raleway</vt:lpstr>
      <vt:lpstr>Open Sans</vt:lpstr>
      <vt:lpstr>Roboto</vt:lpstr>
      <vt:lpstr>Montserrat Black</vt:lpstr>
      <vt:lpstr>1_Main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isakoff</dc:creator>
  <cp:lastModifiedBy>Marcela Santos de Carvalho</cp:lastModifiedBy>
  <cp:revision>1703</cp:revision>
  <dcterms:created xsi:type="dcterms:W3CDTF">2016-02-06T19:59:13Z</dcterms:created>
  <dcterms:modified xsi:type="dcterms:W3CDTF">2021-11-25T00:57:21Z</dcterms:modified>
</cp:coreProperties>
</file>