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4076" r:id="rId1"/>
  </p:sldMasterIdLst>
  <p:notesMasterIdLst>
    <p:notesMasterId r:id="rId16"/>
  </p:notesMasterIdLst>
  <p:sldIdLst>
    <p:sldId id="446" r:id="rId2"/>
    <p:sldId id="614" r:id="rId3"/>
    <p:sldId id="579" r:id="rId4"/>
    <p:sldId id="574" r:id="rId5"/>
    <p:sldId id="673" r:id="rId6"/>
    <p:sldId id="663" r:id="rId7"/>
    <p:sldId id="664" r:id="rId8"/>
    <p:sldId id="591" r:id="rId9"/>
    <p:sldId id="674" r:id="rId10"/>
    <p:sldId id="675" r:id="rId11"/>
    <p:sldId id="676" r:id="rId12"/>
    <p:sldId id="677" r:id="rId13"/>
    <p:sldId id="417" r:id="rId14"/>
    <p:sldId id="283" r:id="rId15"/>
  </p:sldIdLst>
  <p:sldSz cx="18288000" cy="10288588"/>
  <p:notesSz cx="7104063" cy="10234613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Montserrat" panose="00000500000000000000" pitchFamily="2" charset="0"/>
      <p:regular r:id="rId21"/>
      <p:bold r:id="rId22"/>
      <p:italic r:id="rId23"/>
      <p:boldItalic r:id="rId24"/>
    </p:embeddedFont>
    <p:embeddedFont>
      <p:font typeface="Montserrat Black" panose="00000A00000000000000" pitchFamily="2" charset="0"/>
      <p:bold r:id="rId25"/>
      <p:boldItalic r:id="rId26"/>
    </p:embeddedFont>
    <p:embeddedFont>
      <p:font typeface="Open Sans" panose="020B0606030504020204" pitchFamily="34" charset="0"/>
      <p:regular r:id="rId27"/>
      <p:bold r:id="rId28"/>
      <p:italic r:id="rId29"/>
      <p:boldItalic r:id="rId30"/>
    </p:embeddedFont>
    <p:embeddedFont>
      <p:font typeface="Poppins" panose="00000500000000000000" pitchFamily="2" charset="0"/>
      <p:regular r:id="rId31"/>
      <p:bold r:id="rId32"/>
      <p:italic r:id="rId33"/>
      <p:boldItalic r:id="rId34"/>
    </p:embeddedFont>
    <p:embeddedFont>
      <p:font typeface="Raleway" pitchFamily="2" charset="0"/>
      <p:regular r:id="rId35"/>
      <p:bold r:id="rId36"/>
      <p:italic r:id="rId37"/>
      <p:boldItalic r:id="rId38"/>
    </p:embeddedFont>
    <p:embeddedFont>
      <p:font typeface="Roboto" panose="02000000000000000000" pitchFamily="2" charset="0"/>
      <p:regular r:id="rId39"/>
      <p:bold r:id="rId40"/>
      <p:italic r:id="rId41"/>
      <p:boldItalic r:id="rId42"/>
    </p:embeddedFont>
  </p:embeddedFontLst>
  <p:defaultTextStyle>
    <a:defPPr>
      <a:defRPr lang="ru-RU"/>
    </a:defPPr>
    <a:lvl1pPr marL="0" algn="l" defTabSz="1371156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578" algn="l" defTabSz="1371156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156" algn="l" defTabSz="1371156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6734" algn="l" defTabSz="1371156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2314" algn="l" defTabSz="1371156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7892" algn="l" defTabSz="1371156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3468" algn="l" defTabSz="1371156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799049" algn="l" defTabSz="1371156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4627" algn="l" defTabSz="1371156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sakoff" initials="i" lastIdx="1" clrIdx="0"/>
  <p:cmAuthor id="2" name="Marcus Vasconcelos Lucena" initials="MVL" lastIdx="1" clrIdx="1">
    <p:extLst>
      <p:ext uri="{19B8F6BF-5375-455C-9EA6-DF929625EA0E}">
        <p15:presenceInfo xmlns:p15="http://schemas.microsoft.com/office/powerpoint/2012/main" userId="S::mlucena-g4f@abdi.com.br::56488b6d-57dd-4cd7-9edf-833a5b73287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8369"/>
    <a:srgbClr val="30BA89"/>
    <a:srgbClr val="7F7F7F"/>
    <a:srgbClr val="F2F2F2"/>
    <a:srgbClr val="FFFFFF"/>
    <a:srgbClr val="34DD84"/>
    <a:srgbClr val="58B35C"/>
    <a:srgbClr val="FFBE1D"/>
    <a:srgbClr val="525252"/>
    <a:srgbClr val="7A5C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Estilo Escuro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034E78-7F5D-4C2E-B375-FC64B27BC917}" styleName="Estilo Escuro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57" autoAdjust="0"/>
    <p:restoredTop sz="89981" autoAdjust="0"/>
  </p:normalViewPr>
  <p:slideViewPr>
    <p:cSldViewPr snapToGrid="0">
      <p:cViewPr varScale="1">
        <p:scale>
          <a:sx n="40" d="100"/>
          <a:sy n="40" d="100"/>
        </p:scale>
        <p:origin x="780" y="52"/>
      </p:cViewPr>
      <p:guideLst>
        <p:guide orient="horz" pos="3240"/>
        <p:guide pos="5760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5" d="100"/>
          <a:sy n="95" d="100"/>
        </p:scale>
        <p:origin x="3582" y="102"/>
      </p:cViewPr>
      <p:guideLst>
        <p:guide orient="horz" pos="3224"/>
        <p:guide pos="2238"/>
      </p:guideLst>
    </p:cSldViewPr>
  </p:notesViewPr>
  <p:gridSpacing cx="365761" cy="365761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font" Target="fonts/font23.fntdata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42" Type="http://schemas.openxmlformats.org/officeDocument/2006/relationships/font" Target="fonts/font26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font" Target="fonts/font21.fntdata"/><Relationship Id="rId40" Type="http://schemas.openxmlformats.org/officeDocument/2006/relationships/font" Target="fonts/font24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font" Target="fonts/font20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font" Target="fonts/font19.fntdata"/><Relationship Id="rId43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font" Target="fonts/font22.fntdata"/><Relationship Id="rId46" Type="http://schemas.openxmlformats.org/officeDocument/2006/relationships/theme" Target="theme/theme1.xml"/><Relationship Id="rId20" Type="http://schemas.openxmlformats.org/officeDocument/2006/relationships/font" Target="fonts/font4.fntdata"/><Relationship Id="rId41" Type="http://schemas.openxmlformats.org/officeDocument/2006/relationships/font" Target="fonts/font25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690-4BDD-B1F9-A77B8341B85E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690-4BDD-B1F9-A77B8341B85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690-4BDD-B1F9-A77B8341B8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F03-4290-B86D-6E9E655DBC5C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F03-4290-B86D-6E9E655DBC5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F03-4290-B86D-6E9E655DBC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CF9-4C1A-857B-34ECFFD9A1BA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CF9-4C1A-857B-34ECFFD9A1B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CF9-4C1A-857B-34ECFFD9A1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CB5-4844-9497-1BD0BAB1DF8C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CB5-4844-9497-1BD0BAB1DF8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CB5-4844-9497-1BD0BAB1DF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0-05-28T09:00:56.788" idx="1">
    <p:pos x="12013" y="0"/>
    <p:text/>
    <p:extLst>
      <p:ext uri="{C676402C-5697-4E1C-873F-D02D1690AC5C}">
        <p15:threadingInfo xmlns:p15="http://schemas.microsoft.com/office/powerpoint/2012/main" timeZoneBias="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2891BCA8-F940-4B2C-BED6-5BA47B679EE9}" type="datetimeFigureOut">
              <a:rPr lang="ru-RU" smtClean="0"/>
              <a:t>24.11.2021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84188" y="1279525"/>
            <a:ext cx="613727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0C936486-6481-4517-93D6-377984602E0D}" type="slidenum">
              <a:rPr lang="ru-RU" smtClean="0"/>
              <a:t>‹nº›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185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15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578" algn="l" defTabSz="137115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156" algn="l" defTabSz="137115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6734" algn="l" defTabSz="137115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2314" algn="l" defTabSz="137115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7892" algn="l" defTabSz="137115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3468" algn="l" defTabSz="137115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799049" algn="l" defTabSz="137115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4627" algn="l" defTabSz="137115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/>
          <p:nvPr userDrawn="1"/>
        </p:nvSpPr>
        <p:spPr bwMode="auto">
          <a:xfrm>
            <a:off x="0" y="1"/>
            <a:ext cx="14726778" cy="10288590"/>
          </a:xfrm>
          <a:custGeom>
            <a:avLst/>
            <a:gdLst>
              <a:gd name="connsiteX0" fmla="*/ 3242171 w 9817852"/>
              <a:gd name="connsiteY0" fmla="*/ 0 h 6858001"/>
              <a:gd name="connsiteX1" fmla="*/ 9817852 w 9817852"/>
              <a:gd name="connsiteY1" fmla="*/ 0 h 6858001"/>
              <a:gd name="connsiteX2" fmla="*/ 2946076 w 9817852"/>
              <a:gd name="connsiteY2" fmla="*/ 6858001 h 6858001"/>
              <a:gd name="connsiteX3" fmla="*/ 0 w 9817852"/>
              <a:gd name="connsiteY3" fmla="*/ 6858001 h 6858001"/>
              <a:gd name="connsiteX4" fmla="*/ 0 w 9817852"/>
              <a:gd name="connsiteY4" fmla="*/ 323567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17852" h="6858001">
                <a:moveTo>
                  <a:pt x="3242171" y="0"/>
                </a:moveTo>
                <a:lnTo>
                  <a:pt x="9817852" y="0"/>
                </a:lnTo>
                <a:lnTo>
                  <a:pt x="2946076" y="6858001"/>
                </a:lnTo>
                <a:lnTo>
                  <a:pt x="0" y="6858001"/>
                </a:lnTo>
                <a:lnTo>
                  <a:pt x="0" y="323567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>
            <a:noFill/>
          </a:ln>
        </p:spPr>
        <p:txBody>
          <a:bodyPr vert="horz" wrap="square" lIns="137160" tIns="68580" rIns="137160" bIns="6858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05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7173575" y="269123"/>
            <a:ext cx="611982" cy="543009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r">
              <a:defRPr sz="1203" b="1">
                <a:solidFill>
                  <a:schemeClr val="tx1">
                    <a:alpha val="50000"/>
                  </a:schemeClr>
                </a:solidFill>
                <a:latin typeface="+mj-lt"/>
              </a:defRPr>
            </a:lvl1pPr>
          </a:lstStyle>
          <a:p>
            <a:fld id="{D8D877B3-D348-4611-9BDB-C5374591D95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33" name="Shape 922"/>
          <p:cNvSpPr>
            <a:spLocks noGrp="1"/>
          </p:cNvSpPr>
          <p:nvPr>
            <p:ph type="body" sz="quarter" idx="17" hasCustomPrompt="1"/>
          </p:nvPr>
        </p:nvSpPr>
        <p:spPr>
          <a:xfrm>
            <a:off x="1605482" y="1352762"/>
            <a:ext cx="14020281" cy="2707897"/>
          </a:xfrm>
          <a:prstGeom prst="rect">
            <a:avLst/>
          </a:prstGeom>
        </p:spPr>
        <p:txBody>
          <a:bodyPr lIns="0" tIns="146304" rIns="0" b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7000" b="1" spc="-3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H1 Title here</a:t>
            </a:r>
            <a:endParaRPr dirty="0"/>
          </a:p>
        </p:txBody>
      </p:sp>
      <p:cxnSp>
        <p:nvCxnSpPr>
          <p:cNvPr id="3" name="Прямая соединительная линия 2"/>
          <p:cNvCxnSpPr/>
          <p:nvPr userDrawn="1"/>
        </p:nvCxnSpPr>
        <p:spPr>
          <a:xfrm flipV="1">
            <a:off x="10225088" y="1895770"/>
            <a:ext cx="3250407" cy="3250907"/>
          </a:xfrm>
          <a:prstGeom prst="line">
            <a:avLst/>
          </a:prstGeom>
          <a:ln>
            <a:solidFill>
              <a:srgbClr val="34DD84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hape 922"/>
          <p:cNvSpPr>
            <a:spLocks noGrp="1"/>
          </p:cNvSpPr>
          <p:nvPr>
            <p:ph type="body" sz="quarter" idx="42" hasCustomPrompt="1"/>
          </p:nvPr>
        </p:nvSpPr>
        <p:spPr>
          <a:xfrm>
            <a:off x="1605482" y="3518841"/>
            <a:ext cx="14020281" cy="2707897"/>
          </a:xfrm>
          <a:prstGeom prst="rect">
            <a:avLst/>
          </a:prstGeom>
        </p:spPr>
        <p:txBody>
          <a:bodyPr lIns="0" tIns="146304" rIns="0" b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7000" b="1" spc="-3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H1 Title here</a:t>
            </a:r>
          </a:p>
        </p:txBody>
      </p:sp>
      <p:sp>
        <p:nvSpPr>
          <p:cNvPr id="12" name="Shape 922"/>
          <p:cNvSpPr>
            <a:spLocks noGrp="1"/>
          </p:cNvSpPr>
          <p:nvPr>
            <p:ph type="body" sz="quarter" idx="43" hasCustomPrompt="1"/>
          </p:nvPr>
        </p:nvSpPr>
        <p:spPr>
          <a:xfrm>
            <a:off x="1605482" y="5683732"/>
            <a:ext cx="14020281" cy="2707897"/>
          </a:xfrm>
          <a:prstGeom prst="rect">
            <a:avLst/>
          </a:prstGeom>
        </p:spPr>
        <p:txBody>
          <a:bodyPr lIns="0" tIns="146304" rIns="0" b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7000" b="1" spc="-3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H1 Title here</a:t>
            </a:r>
          </a:p>
        </p:txBody>
      </p:sp>
      <p:sp>
        <p:nvSpPr>
          <p:cNvPr id="13" name="Shape 922"/>
          <p:cNvSpPr>
            <a:spLocks noGrp="1"/>
          </p:cNvSpPr>
          <p:nvPr>
            <p:ph type="body" sz="quarter" idx="44" hasCustomPrompt="1"/>
          </p:nvPr>
        </p:nvSpPr>
        <p:spPr>
          <a:xfrm>
            <a:off x="1605482" y="7849812"/>
            <a:ext cx="14020281" cy="2707897"/>
          </a:xfrm>
          <a:prstGeom prst="rect">
            <a:avLst/>
          </a:prstGeom>
        </p:spPr>
        <p:txBody>
          <a:bodyPr lIns="0" tIns="146304" rIns="0" b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7000" b="1" spc="-3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H1 Title here</a:t>
            </a:r>
          </a:p>
        </p:txBody>
      </p:sp>
      <p:sp>
        <p:nvSpPr>
          <p:cNvPr id="9" name="Freeform 13"/>
          <p:cNvSpPr>
            <a:spLocks noEditPoints="1"/>
          </p:cNvSpPr>
          <p:nvPr userDrawn="1"/>
        </p:nvSpPr>
        <p:spPr bwMode="auto">
          <a:xfrm>
            <a:off x="547148" y="9270726"/>
            <a:ext cx="200208" cy="271035"/>
          </a:xfrm>
          <a:custGeom>
            <a:avLst/>
            <a:gdLst>
              <a:gd name="T0" fmla="*/ 44 w 88"/>
              <a:gd name="T1" fmla="*/ 0 h 128"/>
              <a:gd name="T2" fmla="*/ 0 w 88"/>
              <a:gd name="T3" fmla="*/ 44 h 128"/>
              <a:gd name="T4" fmla="*/ 0 w 88"/>
              <a:gd name="T5" fmla="*/ 84 h 128"/>
              <a:gd name="T6" fmla="*/ 44 w 88"/>
              <a:gd name="T7" fmla="*/ 128 h 128"/>
              <a:gd name="T8" fmla="*/ 88 w 88"/>
              <a:gd name="T9" fmla="*/ 84 h 128"/>
              <a:gd name="T10" fmla="*/ 88 w 88"/>
              <a:gd name="T11" fmla="*/ 44 h 128"/>
              <a:gd name="T12" fmla="*/ 44 w 88"/>
              <a:gd name="T13" fmla="*/ 0 h 128"/>
              <a:gd name="T14" fmla="*/ 80 w 88"/>
              <a:gd name="T15" fmla="*/ 84 h 128"/>
              <a:gd name="T16" fmla="*/ 44 w 88"/>
              <a:gd name="T17" fmla="*/ 120 h 128"/>
              <a:gd name="T18" fmla="*/ 8 w 88"/>
              <a:gd name="T19" fmla="*/ 84 h 128"/>
              <a:gd name="T20" fmla="*/ 8 w 88"/>
              <a:gd name="T21" fmla="*/ 44 h 128"/>
              <a:gd name="T22" fmla="*/ 44 w 88"/>
              <a:gd name="T23" fmla="*/ 8 h 128"/>
              <a:gd name="T24" fmla="*/ 80 w 88"/>
              <a:gd name="T25" fmla="*/ 44 h 128"/>
              <a:gd name="T26" fmla="*/ 80 w 88"/>
              <a:gd name="T27" fmla="*/ 84 h 128"/>
              <a:gd name="T28" fmla="*/ 44 w 88"/>
              <a:gd name="T29" fmla="*/ 28 h 128"/>
              <a:gd name="T30" fmla="*/ 40 w 88"/>
              <a:gd name="T31" fmla="*/ 32 h 128"/>
              <a:gd name="T32" fmla="*/ 40 w 88"/>
              <a:gd name="T33" fmla="*/ 48 h 128"/>
              <a:gd name="T34" fmla="*/ 44 w 88"/>
              <a:gd name="T35" fmla="*/ 52 h 128"/>
              <a:gd name="T36" fmla="*/ 48 w 88"/>
              <a:gd name="T37" fmla="*/ 48 h 128"/>
              <a:gd name="T38" fmla="*/ 48 w 88"/>
              <a:gd name="T39" fmla="*/ 32 h 128"/>
              <a:gd name="T40" fmla="*/ 44 w 88"/>
              <a:gd name="T41" fmla="*/ 28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88" h="128">
                <a:moveTo>
                  <a:pt x="44" y="0"/>
                </a:moveTo>
                <a:cubicBezTo>
                  <a:pt x="20" y="0"/>
                  <a:pt x="0" y="20"/>
                  <a:pt x="0" y="44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108"/>
                  <a:pt x="20" y="128"/>
                  <a:pt x="44" y="128"/>
                </a:cubicBezTo>
                <a:cubicBezTo>
                  <a:pt x="68" y="128"/>
                  <a:pt x="88" y="108"/>
                  <a:pt x="88" y="84"/>
                </a:cubicBezTo>
                <a:cubicBezTo>
                  <a:pt x="88" y="44"/>
                  <a:pt x="88" y="44"/>
                  <a:pt x="88" y="44"/>
                </a:cubicBezTo>
                <a:cubicBezTo>
                  <a:pt x="88" y="20"/>
                  <a:pt x="68" y="0"/>
                  <a:pt x="44" y="0"/>
                </a:cubicBezTo>
                <a:close/>
                <a:moveTo>
                  <a:pt x="80" y="84"/>
                </a:moveTo>
                <a:cubicBezTo>
                  <a:pt x="80" y="104"/>
                  <a:pt x="64" y="120"/>
                  <a:pt x="44" y="120"/>
                </a:cubicBezTo>
                <a:cubicBezTo>
                  <a:pt x="24" y="120"/>
                  <a:pt x="8" y="104"/>
                  <a:pt x="8" y="84"/>
                </a:cubicBezTo>
                <a:cubicBezTo>
                  <a:pt x="8" y="44"/>
                  <a:pt x="8" y="44"/>
                  <a:pt x="8" y="44"/>
                </a:cubicBezTo>
                <a:cubicBezTo>
                  <a:pt x="8" y="24"/>
                  <a:pt x="24" y="8"/>
                  <a:pt x="44" y="8"/>
                </a:cubicBezTo>
                <a:cubicBezTo>
                  <a:pt x="64" y="8"/>
                  <a:pt x="80" y="24"/>
                  <a:pt x="80" y="44"/>
                </a:cubicBezTo>
                <a:lnTo>
                  <a:pt x="80" y="84"/>
                </a:lnTo>
                <a:close/>
                <a:moveTo>
                  <a:pt x="44" y="28"/>
                </a:moveTo>
                <a:cubicBezTo>
                  <a:pt x="42" y="28"/>
                  <a:pt x="40" y="30"/>
                  <a:pt x="40" y="32"/>
                </a:cubicBezTo>
                <a:cubicBezTo>
                  <a:pt x="40" y="48"/>
                  <a:pt x="40" y="48"/>
                  <a:pt x="40" y="48"/>
                </a:cubicBezTo>
                <a:cubicBezTo>
                  <a:pt x="40" y="50"/>
                  <a:pt x="42" y="52"/>
                  <a:pt x="44" y="52"/>
                </a:cubicBezTo>
                <a:cubicBezTo>
                  <a:pt x="46" y="52"/>
                  <a:pt x="48" y="50"/>
                  <a:pt x="48" y="48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0"/>
                  <a:pt x="46" y="28"/>
                  <a:pt x="44" y="28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vert="horz" wrap="square" lIns="68763" tIns="34382" rIns="68763" bIns="34382" numCol="1" anchor="t" anchorCtr="0" compatLnSpc="1">
            <a:prstTxWarp prst="textNoShape">
              <a:avLst/>
            </a:prstTxWarp>
          </a:bodyPr>
          <a:lstStyle/>
          <a:p>
            <a:endParaRPr lang="en-US" sz="1353">
              <a:solidFill>
                <a:schemeClr val="tx1"/>
              </a:solidFill>
            </a:endParaRP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45" hasCustomPrompt="1"/>
          </p:nvPr>
        </p:nvSpPr>
        <p:spPr>
          <a:xfrm rot="16200000">
            <a:off x="-2052798" y="6035854"/>
            <a:ext cx="5400101" cy="442396"/>
          </a:xfrm>
        </p:spPr>
        <p:txBody>
          <a:bodyPr anchor="ctr">
            <a:normAutofit/>
          </a:bodyPr>
          <a:lstStyle>
            <a:lvl1pPr algn="l">
              <a:lnSpc>
                <a:spcPct val="150000"/>
              </a:lnSpc>
              <a:defRPr sz="12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Small text here</a:t>
            </a:r>
          </a:p>
        </p:txBody>
      </p:sp>
    </p:spTree>
    <p:extLst>
      <p:ext uri="{BB962C8B-B14F-4D97-AF65-F5344CB8AC3E}">
        <p14:creationId xmlns:p14="http://schemas.microsoft.com/office/powerpoint/2010/main" val="1734045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2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1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08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олилиния 21"/>
          <p:cNvSpPr/>
          <p:nvPr userDrawn="1"/>
        </p:nvSpPr>
        <p:spPr bwMode="auto">
          <a:xfrm flipH="1" flipV="1">
            <a:off x="2" y="-1"/>
            <a:ext cx="4171948" cy="4165657"/>
          </a:xfrm>
          <a:custGeom>
            <a:avLst/>
            <a:gdLst>
              <a:gd name="connsiteX0" fmla="*/ 4652951 w 4652951"/>
              <a:gd name="connsiteY0" fmla="*/ 4645218 h 4645218"/>
              <a:gd name="connsiteX1" fmla="*/ 0 w 4652951"/>
              <a:gd name="connsiteY1" fmla="*/ 4645218 h 4645218"/>
              <a:gd name="connsiteX2" fmla="*/ 4652951 w 4652951"/>
              <a:gd name="connsiteY2" fmla="*/ 0 h 4645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52951" h="4645218">
                <a:moveTo>
                  <a:pt x="4652951" y="4645218"/>
                </a:moveTo>
                <a:lnTo>
                  <a:pt x="0" y="4645218"/>
                </a:lnTo>
                <a:lnTo>
                  <a:pt x="4652951" y="0"/>
                </a:lnTo>
                <a:close/>
              </a:path>
            </a:pathLst>
          </a:custGeom>
          <a:solidFill>
            <a:schemeClr val="tx1">
              <a:alpha val="2000"/>
            </a:schemeClr>
          </a:solidFill>
          <a:ln>
            <a:noFill/>
          </a:ln>
        </p:spPr>
        <p:txBody>
          <a:bodyPr vert="horz" wrap="square" lIns="137160" tIns="68580" rIns="137160" bIns="6858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050"/>
          </a:p>
        </p:txBody>
      </p:sp>
      <p:sp>
        <p:nvSpPr>
          <p:cNvPr id="13" name="Текст 7"/>
          <p:cNvSpPr>
            <a:spLocks noGrp="1"/>
          </p:cNvSpPr>
          <p:nvPr>
            <p:ph type="body" sz="quarter" idx="39" hasCustomPrompt="1"/>
          </p:nvPr>
        </p:nvSpPr>
        <p:spPr>
          <a:xfrm>
            <a:off x="1584282" y="1343217"/>
            <a:ext cx="15120188" cy="107466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defRPr sz="5400" b="1" baseline="0">
                <a:solidFill>
                  <a:schemeClr val="tx1"/>
                </a:solidFill>
                <a:latin typeface="+mj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lnSpc>
                <a:spcPct val="150000"/>
              </a:lnSpc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H3 Title here</a:t>
            </a:r>
          </a:p>
        </p:txBody>
      </p:sp>
      <p:sp>
        <p:nvSpPr>
          <p:cNvPr id="25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7173575" y="269123"/>
            <a:ext cx="611982" cy="543009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r">
              <a:defRPr sz="1203" b="1">
                <a:solidFill>
                  <a:schemeClr val="tx1">
                    <a:alpha val="50000"/>
                  </a:schemeClr>
                </a:solidFill>
                <a:latin typeface="+mj-lt"/>
              </a:defRPr>
            </a:lvl1pPr>
          </a:lstStyle>
          <a:p>
            <a:fld id="{D8D877B3-D348-4611-9BDB-C5374591D95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47" name="Текст 7"/>
          <p:cNvSpPr>
            <a:spLocks noGrp="1"/>
          </p:cNvSpPr>
          <p:nvPr>
            <p:ph type="body" sz="quarter" idx="50" hasCustomPrompt="1"/>
          </p:nvPr>
        </p:nvSpPr>
        <p:spPr>
          <a:xfrm>
            <a:off x="1584282" y="7820123"/>
            <a:ext cx="3218895" cy="1059456"/>
          </a:xfrm>
        </p:spPr>
        <p:txBody>
          <a:bodyPr tIns="91440">
            <a:noAutofit/>
          </a:bodyPr>
          <a:lstStyle>
            <a:lvl1pPr algn="ctr">
              <a:lnSpc>
                <a:spcPct val="100000"/>
              </a:lnSpc>
              <a:spcBef>
                <a:spcPts val="300"/>
              </a:spcBef>
              <a:defRPr sz="3000" b="1" baseline="0">
                <a:solidFill>
                  <a:schemeClr val="tx1"/>
                </a:solidFill>
                <a:latin typeface="+mj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lnSpc>
                <a:spcPct val="150000"/>
              </a:lnSpc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H4 Title here</a:t>
            </a:r>
          </a:p>
        </p:txBody>
      </p:sp>
      <p:sp>
        <p:nvSpPr>
          <p:cNvPr id="48" name="Текст 7"/>
          <p:cNvSpPr>
            <a:spLocks noGrp="1"/>
          </p:cNvSpPr>
          <p:nvPr>
            <p:ph type="body" sz="quarter" idx="51" hasCustomPrompt="1"/>
          </p:nvPr>
        </p:nvSpPr>
        <p:spPr>
          <a:xfrm>
            <a:off x="5494933" y="7820123"/>
            <a:ext cx="3234915" cy="1059456"/>
          </a:xfrm>
        </p:spPr>
        <p:txBody>
          <a:bodyPr tIns="91440">
            <a:noAutofit/>
          </a:bodyPr>
          <a:lstStyle>
            <a:lvl1pPr algn="ctr">
              <a:lnSpc>
                <a:spcPct val="100000"/>
              </a:lnSpc>
              <a:spcBef>
                <a:spcPts val="300"/>
              </a:spcBef>
              <a:defRPr sz="3000" b="1" baseline="0">
                <a:solidFill>
                  <a:schemeClr val="tx1"/>
                </a:solidFill>
                <a:latin typeface="+mj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lnSpc>
                <a:spcPct val="150000"/>
              </a:lnSpc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H4 Title here</a:t>
            </a:r>
          </a:p>
        </p:txBody>
      </p:sp>
      <p:sp>
        <p:nvSpPr>
          <p:cNvPr id="49" name="Текст 7"/>
          <p:cNvSpPr>
            <a:spLocks noGrp="1"/>
          </p:cNvSpPr>
          <p:nvPr>
            <p:ph type="body" sz="quarter" idx="52" hasCustomPrompt="1"/>
          </p:nvPr>
        </p:nvSpPr>
        <p:spPr>
          <a:xfrm>
            <a:off x="9565983" y="7820123"/>
            <a:ext cx="3234914" cy="1059456"/>
          </a:xfrm>
        </p:spPr>
        <p:txBody>
          <a:bodyPr tIns="91440">
            <a:noAutofit/>
          </a:bodyPr>
          <a:lstStyle>
            <a:lvl1pPr algn="ctr">
              <a:lnSpc>
                <a:spcPct val="100000"/>
              </a:lnSpc>
              <a:spcBef>
                <a:spcPts val="300"/>
              </a:spcBef>
              <a:defRPr sz="3000" b="1" baseline="0">
                <a:solidFill>
                  <a:schemeClr val="tx1"/>
                </a:solidFill>
                <a:latin typeface="+mj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lnSpc>
                <a:spcPct val="150000"/>
              </a:lnSpc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H4 Title here</a:t>
            </a:r>
          </a:p>
        </p:txBody>
      </p:sp>
      <p:sp>
        <p:nvSpPr>
          <p:cNvPr id="50" name="Текст 7"/>
          <p:cNvSpPr>
            <a:spLocks noGrp="1"/>
          </p:cNvSpPr>
          <p:nvPr>
            <p:ph type="body" sz="quarter" idx="53" hasCustomPrompt="1"/>
          </p:nvPr>
        </p:nvSpPr>
        <p:spPr>
          <a:xfrm>
            <a:off x="13469555" y="7820123"/>
            <a:ext cx="3234914" cy="1059456"/>
          </a:xfrm>
        </p:spPr>
        <p:txBody>
          <a:bodyPr tIns="91440">
            <a:noAutofit/>
          </a:bodyPr>
          <a:lstStyle>
            <a:lvl1pPr algn="ctr">
              <a:lnSpc>
                <a:spcPct val="100000"/>
              </a:lnSpc>
              <a:spcBef>
                <a:spcPts val="300"/>
              </a:spcBef>
              <a:defRPr sz="3000" b="1" baseline="0">
                <a:solidFill>
                  <a:schemeClr val="tx1"/>
                </a:solidFill>
                <a:latin typeface="+mj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lnSpc>
                <a:spcPct val="150000"/>
              </a:lnSpc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H4 Title here</a:t>
            </a: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547148" y="9270726"/>
            <a:ext cx="200208" cy="271035"/>
          </a:xfrm>
          <a:custGeom>
            <a:avLst/>
            <a:gdLst>
              <a:gd name="T0" fmla="*/ 44 w 88"/>
              <a:gd name="T1" fmla="*/ 0 h 128"/>
              <a:gd name="T2" fmla="*/ 0 w 88"/>
              <a:gd name="T3" fmla="*/ 44 h 128"/>
              <a:gd name="T4" fmla="*/ 0 w 88"/>
              <a:gd name="T5" fmla="*/ 84 h 128"/>
              <a:gd name="T6" fmla="*/ 44 w 88"/>
              <a:gd name="T7" fmla="*/ 128 h 128"/>
              <a:gd name="T8" fmla="*/ 88 w 88"/>
              <a:gd name="T9" fmla="*/ 84 h 128"/>
              <a:gd name="T10" fmla="*/ 88 w 88"/>
              <a:gd name="T11" fmla="*/ 44 h 128"/>
              <a:gd name="T12" fmla="*/ 44 w 88"/>
              <a:gd name="T13" fmla="*/ 0 h 128"/>
              <a:gd name="T14" fmla="*/ 80 w 88"/>
              <a:gd name="T15" fmla="*/ 84 h 128"/>
              <a:gd name="T16" fmla="*/ 44 w 88"/>
              <a:gd name="T17" fmla="*/ 120 h 128"/>
              <a:gd name="T18" fmla="*/ 8 w 88"/>
              <a:gd name="T19" fmla="*/ 84 h 128"/>
              <a:gd name="T20" fmla="*/ 8 w 88"/>
              <a:gd name="T21" fmla="*/ 44 h 128"/>
              <a:gd name="T22" fmla="*/ 44 w 88"/>
              <a:gd name="T23" fmla="*/ 8 h 128"/>
              <a:gd name="T24" fmla="*/ 80 w 88"/>
              <a:gd name="T25" fmla="*/ 44 h 128"/>
              <a:gd name="T26" fmla="*/ 80 w 88"/>
              <a:gd name="T27" fmla="*/ 84 h 128"/>
              <a:gd name="T28" fmla="*/ 44 w 88"/>
              <a:gd name="T29" fmla="*/ 28 h 128"/>
              <a:gd name="T30" fmla="*/ 40 w 88"/>
              <a:gd name="T31" fmla="*/ 32 h 128"/>
              <a:gd name="T32" fmla="*/ 40 w 88"/>
              <a:gd name="T33" fmla="*/ 48 h 128"/>
              <a:gd name="T34" fmla="*/ 44 w 88"/>
              <a:gd name="T35" fmla="*/ 52 h 128"/>
              <a:gd name="T36" fmla="*/ 48 w 88"/>
              <a:gd name="T37" fmla="*/ 48 h 128"/>
              <a:gd name="T38" fmla="*/ 48 w 88"/>
              <a:gd name="T39" fmla="*/ 32 h 128"/>
              <a:gd name="T40" fmla="*/ 44 w 88"/>
              <a:gd name="T41" fmla="*/ 28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88" h="128">
                <a:moveTo>
                  <a:pt x="44" y="0"/>
                </a:moveTo>
                <a:cubicBezTo>
                  <a:pt x="20" y="0"/>
                  <a:pt x="0" y="20"/>
                  <a:pt x="0" y="44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108"/>
                  <a:pt x="20" y="128"/>
                  <a:pt x="44" y="128"/>
                </a:cubicBezTo>
                <a:cubicBezTo>
                  <a:pt x="68" y="128"/>
                  <a:pt x="88" y="108"/>
                  <a:pt x="88" y="84"/>
                </a:cubicBezTo>
                <a:cubicBezTo>
                  <a:pt x="88" y="44"/>
                  <a:pt x="88" y="44"/>
                  <a:pt x="88" y="44"/>
                </a:cubicBezTo>
                <a:cubicBezTo>
                  <a:pt x="88" y="20"/>
                  <a:pt x="68" y="0"/>
                  <a:pt x="44" y="0"/>
                </a:cubicBezTo>
                <a:close/>
                <a:moveTo>
                  <a:pt x="80" y="84"/>
                </a:moveTo>
                <a:cubicBezTo>
                  <a:pt x="80" y="104"/>
                  <a:pt x="64" y="120"/>
                  <a:pt x="44" y="120"/>
                </a:cubicBezTo>
                <a:cubicBezTo>
                  <a:pt x="24" y="120"/>
                  <a:pt x="8" y="104"/>
                  <a:pt x="8" y="84"/>
                </a:cubicBezTo>
                <a:cubicBezTo>
                  <a:pt x="8" y="44"/>
                  <a:pt x="8" y="44"/>
                  <a:pt x="8" y="44"/>
                </a:cubicBezTo>
                <a:cubicBezTo>
                  <a:pt x="8" y="24"/>
                  <a:pt x="24" y="8"/>
                  <a:pt x="44" y="8"/>
                </a:cubicBezTo>
                <a:cubicBezTo>
                  <a:pt x="64" y="8"/>
                  <a:pt x="80" y="24"/>
                  <a:pt x="80" y="44"/>
                </a:cubicBezTo>
                <a:lnTo>
                  <a:pt x="80" y="84"/>
                </a:lnTo>
                <a:close/>
                <a:moveTo>
                  <a:pt x="44" y="28"/>
                </a:moveTo>
                <a:cubicBezTo>
                  <a:pt x="42" y="28"/>
                  <a:pt x="40" y="30"/>
                  <a:pt x="40" y="32"/>
                </a:cubicBezTo>
                <a:cubicBezTo>
                  <a:pt x="40" y="48"/>
                  <a:pt x="40" y="48"/>
                  <a:pt x="40" y="48"/>
                </a:cubicBezTo>
                <a:cubicBezTo>
                  <a:pt x="40" y="50"/>
                  <a:pt x="42" y="52"/>
                  <a:pt x="44" y="52"/>
                </a:cubicBezTo>
                <a:cubicBezTo>
                  <a:pt x="46" y="52"/>
                  <a:pt x="48" y="50"/>
                  <a:pt x="48" y="48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0"/>
                  <a:pt x="46" y="28"/>
                  <a:pt x="44" y="28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vert="horz" wrap="square" lIns="68763" tIns="34382" rIns="68763" bIns="34382" numCol="1" anchor="t" anchorCtr="0" compatLnSpc="1">
            <a:prstTxWarp prst="textNoShape">
              <a:avLst/>
            </a:prstTxWarp>
          </a:bodyPr>
          <a:lstStyle/>
          <a:p>
            <a:endParaRPr lang="en-US" sz="1353">
              <a:solidFill>
                <a:schemeClr val="tx1"/>
              </a:solidFill>
            </a:endParaRPr>
          </a:p>
        </p:txBody>
      </p:sp>
      <p:sp>
        <p:nvSpPr>
          <p:cNvPr id="21" name="Текст 7"/>
          <p:cNvSpPr>
            <a:spLocks noGrp="1"/>
          </p:cNvSpPr>
          <p:nvPr>
            <p:ph type="body" sz="quarter" idx="44" hasCustomPrompt="1"/>
          </p:nvPr>
        </p:nvSpPr>
        <p:spPr>
          <a:xfrm rot="16200000">
            <a:off x="-2052798" y="6035854"/>
            <a:ext cx="5400101" cy="442396"/>
          </a:xfrm>
        </p:spPr>
        <p:txBody>
          <a:bodyPr anchor="ctr">
            <a:normAutofit/>
          </a:bodyPr>
          <a:lstStyle>
            <a:lvl1pPr algn="l">
              <a:lnSpc>
                <a:spcPct val="150000"/>
              </a:lnSpc>
              <a:defRPr sz="12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Small text here</a:t>
            </a:r>
          </a:p>
        </p:txBody>
      </p:sp>
      <p:graphicFrame>
        <p:nvGraphicFramePr>
          <p:cNvPr id="23" name="Chart 5"/>
          <p:cNvGraphicFramePr/>
          <p:nvPr userDrawn="1">
            <p:extLst>
              <p:ext uri="{D42A27DB-BD31-4B8C-83A1-F6EECF244321}">
                <p14:modId xmlns:p14="http://schemas.microsoft.com/office/powerpoint/2010/main" val="1654647757"/>
              </p:ext>
            </p:extLst>
          </p:nvPr>
        </p:nvGraphicFramePr>
        <p:xfrm>
          <a:off x="955427" y="3772081"/>
          <a:ext cx="4521629" cy="3734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" name="Oval 6"/>
          <p:cNvSpPr/>
          <p:nvPr userDrawn="1"/>
        </p:nvSpPr>
        <p:spPr>
          <a:xfrm>
            <a:off x="1621597" y="4044797"/>
            <a:ext cx="3189290" cy="31892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/>
          </a:p>
        </p:txBody>
      </p:sp>
      <p:graphicFrame>
        <p:nvGraphicFramePr>
          <p:cNvPr id="27" name="Chart 5"/>
          <p:cNvGraphicFramePr/>
          <p:nvPr userDrawn="1">
            <p:extLst>
              <p:ext uri="{D42A27DB-BD31-4B8C-83A1-F6EECF244321}">
                <p14:modId xmlns:p14="http://schemas.microsoft.com/office/powerpoint/2010/main" val="3432286677"/>
              </p:ext>
            </p:extLst>
          </p:nvPr>
        </p:nvGraphicFramePr>
        <p:xfrm>
          <a:off x="4838701" y="3778946"/>
          <a:ext cx="4521629" cy="3734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Oval 6"/>
          <p:cNvSpPr/>
          <p:nvPr userDrawn="1"/>
        </p:nvSpPr>
        <p:spPr>
          <a:xfrm>
            <a:off x="5504870" y="4051663"/>
            <a:ext cx="3189290" cy="31892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/>
          </a:p>
        </p:txBody>
      </p:sp>
      <p:graphicFrame>
        <p:nvGraphicFramePr>
          <p:cNvPr id="30" name="Chart 5"/>
          <p:cNvGraphicFramePr/>
          <p:nvPr userDrawn="1">
            <p:extLst>
              <p:ext uri="{D42A27DB-BD31-4B8C-83A1-F6EECF244321}">
                <p14:modId xmlns:p14="http://schemas.microsoft.com/office/powerpoint/2010/main" val="1934108678"/>
              </p:ext>
            </p:extLst>
          </p:nvPr>
        </p:nvGraphicFramePr>
        <p:xfrm>
          <a:off x="8922626" y="3761096"/>
          <a:ext cx="4521629" cy="3734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1" name="Oval 6"/>
          <p:cNvSpPr/>
          <p:nvPr userDrawn="1"/>
        </p:nvSpPr>
        <p:spPr>
          <a:xfrm>
            <a:off x="9588795" y="4033813"/>
            <a:ext cx="3189290" cy="31892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/>
          </a:p>
        </p:txBody>
      </p:sp>
      <p:graphicFrame>
        <p:nvGraphicFramePr>
          <p:cNvPr id="33" name="Chart 5"/>
          <p:cNvGraphicFramePr/>
          <p:nvPr userDrawn="1">
            <p:extLst>
              <p:ext uri="{D42A27DB-BD31-4B8C-83A1-F6EECF244321}">
                <p14:modId xmlns:p14="http://schemas.microsoft.com/office/powerpoint/2010/main" val="2769058241"/>
              </p:ext>
            </p:extLst>
          </p:nvPr>
        </p:nvGraphicFramePr>
        <p:xfrm>
          <a:off x="12814019" y="3761096"/>
          <a:ext cx="4521629" cy="3734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4" name="Oval 6"/>
          <p:cNvSpPr/>
          <p:nvPr userDrawn="1"/>
        </p:nvSpPr>
        <p:spPr>
          <a:xfrm>
            <a:off x="13480189" y="4033813"/>
            <a:ext cx="3189290" cy="31892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/>
          </a:p>
        </p:txBody>
      </p:sp>
      <p:sp>
        <p:nvSpPr>
          <p:cNvPr id="36" name="Текст 7"/>
          <p:cNvSpPr>
            <a:spLocks noGrp="1"/>
          </p:cNvSpPr>
          <p:nvPr>
            <p:ph type="body" sz="quarter" idx="54" hasCustomPrompt="1"/>
          </p:nvPr>
        </p:nvSpPr>
        <p:spPr>
          <a:xfrm>
            <a:off x="1584282" y="5101519"/>
            <a:ext cx="3218895" cy="1059456"/>
          </a:xfrm>
        </p:spPr>
        <p:txBody>
          <a:bodyPr tIns="91440" anchor="ctr">
            <a:noAutofit/>
          </a:bodyPr>
          <a:lstStyle>
            <a:lvl1pPr algn="ctr">
              <a:lnSpc>
                <a:spcPct val="100000"/>
              </a:lnSpc>
              <a:spcBef>
                <a:spcPts val="300"/>
              </a:spcBef>
              <a:defRPr sz="5400" b="1" baseline="0">
                <a:solidFill>
                  <a:schemeClr val="tx1"/>
                </a:solidFill>
                <a:latin typeface="+mj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lnSpc>
                <a:spcPct val="150000"/>
              </a:lnSpc>
              <a:defRPr/>
            </a:lvl4pPr>
            <a:lvl5pPr algn="ctr">
              <a:defRPr/>
            </a:lvl5pPr>
          </a:lstStyle>
          <a:p>
            <a:pPr lvl="0"/>
            <a:r>
              <a:rPr lang="ru-RU" dirty="0"/>
              <a:t>70</a:t>
            </a:r>
            <a:endParaRPr lang="en-US" dirty="0"/>
          </a:p>
        </p:txBody>
      </p:sp>
      <p:sp>
        <p:nvSpPr>
          <p:cNvPr id="37" name="Текст 7"/>
          <p:cNvSpPr>
            <a:spLocks noGrp="1"/>
          </p:cNvSpPr>
          <p:nvPr>
            <p:ph type="body" sz="quarter" idx="55" hasCustomPrompt="1"/>
          </p:nvPr>
        </p:nvSpPr>
        <p:spPr>
          <a:xfrm>
            <a:off x="5494933" y="5101519"/>
            <a:ext cx="3234915" cy="1059456"/>
          </a:xfrm>
        </p:spPr>
        <p:txBody>
          <a:bodyPr tIns="91440" anchor="ctr">
            <a:noAutofit/>
          </a:bodyPr>
          <a:lstStyle>
            <a:lvl1pPr algn="ctr">
              <a:lnSpc>
                <a:spcPct val="100000"/>
              </a:lnSpc>
              <a:spcBef>
                <a:spcPts val="300"/>
              </a:spcBef>
              <a:defRPr sz="5400" b="1" baseline="0">
                <a:solidFill>
                  <a:schemeClr val="tx1"/>
                </a:solidFill>
                <a:latin typeface="+mj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lnSpc>
                <a:spcPct val="150000"/>
              </a:lnSpc>
              <a:defRPr/>
            </a:lvl4pPr>
            <a:lvl5pPr algn="ctr">
              <a:defRPr/>
            </a:lvl5pPr>
          </a:lstStyle>
          <a:p>
            <a:pPr lvl="0"/>
            <a:r>
              <a:rPr lang="ru-RU" dirty="0"/>
              <a:t>90</a:t>
            </a:r>
            <a:endParaRPr lang="en-US" dirty="0"/>
          </a:p>
        </p:txBody>
      </p:sp>
      <p:sp>
        <p:nvSpPr>
          <p:cNvPr id="38" name="Текст 7"/>
          <p:cNvSpPr>
            <a:spLocks noGrp="1"/>
          </p:cNvSpPr>
          <p:nvPr>
            <p:ph type="body" sz="quarter" idx="56" hasCustomPrompt="1"/>
          </p:nvPr>
        </p:nvSpPr>
        <p:spPr>
          <a:xfrm>
            <a:off x="9565983" y="5101519"/>
            <a:ext cx="3234914" cy="1059456"/>
          </a:xfrm>
        </p:spPr>
        <p:txBody>
          <a:bodyPr tIns="91440" anchor="ctr">
            <a:noAutofit/>
          </a:bodyPr>
          <a:lstStyle>
            <a:lvl1pPr algn="ctr">
              <a:lnSpc>
                <a:spcPct val="100000"/>
              </a:lnSpc>
              <a:spcBef>
                <a:spcPts val="300"/>
              </a:spcBef>
              <a:defRPr sz="5400" b="1" baseline="0">
                <a:solidFill>
                  <a:schemeClr val="tx1"/>
                </a:solidFill>
                <a:latin typeface="+mj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lnSpc>
                <a:spcPct val="150000"/>
              </a:lnSpc>
              <a:defRPr/>
            </a:lvl4pPr>
            <a:lvl5pPr algn="ctr">
              <a:defRPr/>
            </a:lvl5pPr>
          </a:lstStyle>
          <a:p>
            <a:pPr lvl="0"/>
            <a:r>
              <a:rPr lang="ru-RU" dirty="0"/>
              <a:t>30</a:t>
            </a:r>
            <a:endParaRPr lang="en-US" dirty="0"/>
          </a:p>
        </p:txBody>
      </p:sp>
      <p:sp>
        <p:nvSpPr>
          <p:cNvPr id="39" name="Текст 7"/>
          <p:cNvSpPr>
            <a:spLocks noGrp="1"/>
          </p:cNvSpPr>
          <p:nvPr>
            <p:ph type="body" sz="quarter" idx="57" hasCustomPrompt="1"/>
          </p:nvPr>
        </p:nvSpPr>
        <p:spPr>
          <a:xfrm>
            <a:off x="13469555" y="5101519"/>
            <a:ext cx="3234914" cy="1059456"/>
          </a:xfrm>
        </p:spPr>
        <p:txBody>
          <a:bodyPr tIns="91440" anchor="ctr">
            <a:noAutofit/>
          </a:bodyPr>
          <a:lstStyle>
            <a:lvl1pPr algn="ctr">
              <a:lnSpc>
                <a:spcPct val="100000"/>
              </a:lnSpc>
              <a:spcBef>
                <a:spcPts val="300"/>
              </a:spcBef>
              <a:defRPr sz="5400" b="1" baseline="0">
                <a:solidFill>
                  <a:schemeClr val="tx1"/>
                </a:solidFill>
                <a:latin typeface="+mj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lnSpc>
                <a:spcPct val="150000"/>
              </a:lnSpc>
              <a:defRPr/>
            </a:lvl4pPr>
            <a:lvl5pPr algn="ctr">
              <a:defRPr/>
            </a:lvl5pPr>
          </a:lstStyle>
          <a:p>
            <a:pPr lvl="0"/>
            <a:r>
              <a:rPr lang="ru-RU" dirty="0"/>
              <a:t>50</a:t>
            </a:r>
            <a:endParaRPr lang="en-US" dirty="0"/>
          </a:p>
        </p:txBody>
      </p:sp>
      <p:sp>
        <p:nvSpPr>
          <p:cNvPr id="26" name="Прямоугольный треугольник 14">
            <a:extLst>
              <a:ext uri="{FF2B5EF4-FFF2-40B4-BE49-F238E27FC236}">
                <a16:creationId xmlns:a16="http://schemas.microsoft.com/office/drawing/2014/main" id="{BA3B1BF9-FCAE-4D95-A704-2D5C8F764D1D}"/>
              </a:ext>
            </a:extLst>
          </p:cNvPr>
          <p:cNvSpPr/>
          <p:nvPr userDrawn="1"/>
        </p:nvSpPr>
        <p:spPr bwMode="auto">
          <a:xfrm flipH="1">
            <a:off x="16692392" y="8664325"/>
            <a:ext cx="1605757" cy="1624263"/>
          </a:xfrm>
          <a:prstGeom prst="rtTriangle">
            <a:avLst/>
          </a:prstGeom>
          <a:solidFill>
            <a:srgbClr val="34DD84"/>
          </a:solidFill>
          <a:ln>
            <a:noFill/>
          </a:ln>
        </p:spPr>
        <p:txBody>
          <a:bodyPr vert="horz" wrap="square" lIns="137160" tIns="68580" rIns="137160" bIns="6858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4050" dirty="0"/>
          </a:p>
        </p:txBody>
      </p:sp>
    </p:spTree>
    <p:extLst>
      <p:ext uri="{BB962C8B-B14F-4D97-AF65-F5344CB8AC3E}">
        <p14:creationId xmlns:p14="http://schemas.microsoft.com/office/powerpoint/2010/main" val="3321356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4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48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49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4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4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9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50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5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5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6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8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9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9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09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7173575" y="269123"/>
            <a:ext cx="611982" cy="543009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r">
              <a:defRPr sz="1203" b="1">
                <a:solidFill>
                  <a:schemeClr val="tx1">
                    <a:alpha val="50000"/>
                  </a:schemeClr>
                </a:solidFill>
                <a:latin typeface="+mj-lt"/>
              </a:defRPr>
            </a:lvl1pPr>
          </a:lstStyle>
          <a:p>
            <a:fld id="{D8D877B3-D348-4611-9BDB-C5374591D95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3" name="Рисунок 22"/>
          <p:cNvSpPr>
            <a:spLocks noGrp="1"/>
          </p:cNvSpPr>
          <p:nvPr>
            <p:ph type="pic" sz="quarter" idx="104" hasCustomPrompt="1"/>
          </p:nvPr>
        </p:nvSpPr>
        <p:spPr>
          <a:xfrm>
            <a:off x="1689150" y="2765888"/>
            <a:ext cx="2058483" cy="1633050"/>
          </a:xfrm>
          <a:custGeom>
            <a:avLst/>
            <a:gdLst>
              <a:gd name="connsiteX0" fmla="*/ 284480 w 897237"/>
              <a:gd name="connsiteY0" fmla="*/ 126982 h 711692"/>
              <a:gd name="connsiteX1" fmla="*/ 183091 w 897237"/>
              <a:gd name="connsiteY1" fmla="*/ 189982 h 711692"/>
              <a:gd name="connsiteX2" fmla="*/ 150607 w 897237"/>
              <a:gd name="connsiteY2" fmla="*/ 356338 h 711692"/>
              <a:gd name="connsiteX3" fmla="*/ 183091 w 897237"/>
              <a:gd name="connsiteY3" fmla="*/ 522695 h 711692"/>
              <a:gd name="connsiteX4" fmla="*/ 284480 w 897237"/>
              <a:gd name="connsiteY4" fmla="*/ 585694 h 711692"/>
              <a:gd name="connsiteX5" fmla="*/ 385869 w 897237"/>
              <a:gd name="connsiteY5" fmla="*/ 522695 h 711692"/>
              <a:gd name="connsiteX6" fmla="*/ 418352 w 897237"/>
              <a:gd name="connsiteY6" fmla="*/ 356338 h 711692"/>
              <a:gd name="connsiteX7" fmla="*/ 385869 w 897237"/>
              <a:gd name="connsiteY7" fmla="*/ 189982 h 711692"/>
              <a:gd name="connsiteX8" fmla="*/ 284480 w 897237"/>
              <a:gd name="connsiteY8" fmla="*/ 126982 h 711692"/>
              <a:gd name="connsiteX9" fmla="*/ 618664 w 897237"/>
              <a:gd name="connsiteY9" fmla="*/ 11813 h 711692"/>
              <a:gd name="connsiteX10" fmla="*/ 897237 w 897237"/>
              <a:gd name="connsiteY10" fmla="*/ 11813 h 711692"/>
              <a:gd name="connsiteX11" fmla="*/ 897237 w 897237"/>
              <a:gd name="connsiteY11" fmla="*/ 699879 h 711692"/>
              <a:gd name="connsiteX12" fmla="*/ 749583 w 897237"/>
              <a:gd name="connsiteY12" fmla="*/ 699879 h 711692"/>
              <a:gd name="connsiteX13" fmla="*/ 749583 w 897237"/>
              <a:gd name="connsiteY13" fmla="*/ 142733 h 711692"/>
              <a:gd name="connsiteX14" fmla="*/ 618664 w 897237"/>
              <a:gd name="connsiteY14" fmla="*/ 142733 h 711692"/>
              <a:gd name="connsiteX15" fmla="*/ 284480 w 897237"/>
              <a:gd name="connsiteY15" fmla="*/ 0 h 711692"/>
              <a:gd name="connsiteX16" fmla="*/ 498085 w 897237"/>
              <a:gd name="connsiteY16" fmla="*/ 96959 h 711692"/>
              <a:gd name="connsiteX17" fmla="*/ 568959 w 897237"/>
              <a:gd name="connsiteY17" fmla="*/ 355846 h 711692"/>
              <a:gd name="connsiteX18" fmla="*/ 498085 w 897237"/>
              <a:gd name="connsiteY18" fmla="*/ 614733 h 711692"/>
              <a:gd name="connsiteX19" fmla="*/ 284480 w 897237"/>
              <a:gd name="connsiteY19" fmla="*/ 711692 h 711692"/>
              <a:gd name="connsiteX20" fmla="*/ 70874 w 897237"/>
              <a:gd name="connsiteY20" fmla="*/ 614733 h 711692"/>
              <a:gd name="connsiteX21" fmla="*/ 0 w 897237"/>
              <a:gd name="connsiteY21" fmla="*/ 355846 h 711692"/>
              <a:gd name="connsiteX22" fmla="*/ 70874 w 897237"/>
              <a:gd name="connsiteY22" fmla="*/ 96959 h 711692"/>
              <a:gd name="connsiteX23" fmla="*/ 284480 w 897237"/>
              <a:gd name="connsiteY23" fmla="*/ 0 h 711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97237" h="711692">
                <a:moveTo>
                  <a:pt x="284480" y="126982"/>
                </a:moveTo>
                <a:cubicBezTo>
                  <a:pt x="238543" y="126982"/>
                  <a:pt x="204747" y="147982"/>
                  <a:pt x="183091" y="189982"/>
                </a:cubicBezTo>
                <a:cubicBezTo>
                  <a:pt x="161435" y="231981"/>
                  <a:pt x="150607" y="287433"/>
                  <a:pt x="150607" y="356338"/>
                </a:cubicBezTo>
                <a:cubicBezTo>
                  <a:pt x="150607" y="425243"/>
                  <a:pt x="161435" y="480696"/>
                  <a:pt x="183091" y="522695"/>
                </a:cubicBezTo>
                <a:cubicBezTo>
                  <a:pt x="204747" y="564694"/>
                  <a:pt x="238543" y="585694"/>
                  <a:pt x="284480" y="585694"/>
                </a:cubicBezTo>
                <a:cubicBezTo>
                  <a:pt x="330417" y="585694"/>
                  <a:pt x="364213" y="564694"/>
                  <a:pt x="385869" y="522695"/>
                </a:cubicBezTo>
                <a:cubicBezTo>
                  <a:pt x="407525" y="480696"/>
                  <a:pt x="418352" y="425243"/>
                  <a:pt x="418352" y="356338"/>
                </a:cubicBezTo>
                <a:cubicBezTo>
                  <a:pt x="418352" y="287433"/>
                  <a:pt x="407525" y="231981"/>
                  <a:pt x="385869" y="189982"/>
                </a:cubicBezTo>
                <a:cubicBezTo>
                  <a:pt x="364213" y="147982"/>
                  <a:pt x="330417" y="126982"/>
                  <a:pt x="284480" y="126982"/>
                </a:cubicBezTo>
                <a:close/>
                <a:moveTo>
                  <a:pt x="618664" y="11813"/>
                </a:moveTo>
                <a:lnTo>
                  <a:pt x="897237" y="11813"/>
                </a:lnTo>
                <a:lnTo>
                  <a:pt x="897237" y="699879"/>
                </a:lnTo>
                <a:lnTo>
                  <a:pt x="749583" y="699879"/>
                </a:lnTo>
                <a:lnTo>
                  <a:pt x="749583" y="142733"/>
                </a:lnTo>
                <a:lnTo>
                  <a:pt x="618664" y="142733"/>
                </a:lnTo>
                <a:close/>
                <a:moveTo>
                  <a:pt x="284480" y="0"/>
                </a:moveTo>
                <a:cubicBezTo>
                  <a:pt x="379634" y="0"/>
                  <a:pt x="450836" y="32320"/>
                  <a:pt x="498085" y="96959"/>
                </a:cubicBezTo>
                <a:cubicBezTo>
                  <a:pt x="545335" y="161599"/>
                  <a:pt x="568959" y="247895"/>
                  <a:pt x="568959" y="355846"/>
                </a:cubicBezTo>
                <a:cubicBezTo>
                  <a:pt x="568959" y="463797"/>
                  <a:pt x="545335" y="550093"/>
                  <a:pt x="498085" y="614733"/>
                </a:cubicBezTo>
                <a:cubicBezTo>
                  <a:pt x="450836" y="679373"/>
                  <a:pt x="379634" y="711692"/>
                  <a:pt x="284480" y="711692"/>
                </a:cubicBezTo>
                <a:cubicBezTo>
                  <a:pt x="189325" y="711692"/>
                  <a:pt x="118123" y="679373"/>
                  <a:pt x="70874" y="614733"/>
                </a:cubicBezTo>
                <a:cubicBezTo>
                  <a:pt x="23625" y="550093"/>
                  <a:pt x="0" y="463797"/>
                  <a:pt x="0" y="355846"/>
                </a:cubicBezTo>
                <a:cubicBezTo>
                  <a:pt x="0" y="247895"/>
                  <a:pt x="23625" y="161599"/>
                  <a:pt x="70874" y="96959"/>
                </a:cubicBezTo>
                <a:cubicBezTo>
                  <a:pt x="118123" y="32320"/>
                  <a:pt x="189325" y="0"/>
                  <a:pt x="284480" y="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670871" rtl="0" eaLnBrk="1" fontAlgn="auto" latinLnBrk="0" hangingPunct="1">
              <a:lnSpc>
                <a:spcPct val="150000"/>
              </a:lnSpc>
              <a:spcBef>
                <a:spcPts val="1488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24" name="Рисунок 23"/>
          <p:cNvSpPr>
            <a:spLocks noGrp="1"/>
          </p:cNvSpPr>
          <p:nvPr>
            <p:ph type="pic" sz="quarter" idx="105" hasCustomPrompt="1"/>
          </p:nvPr>
        </p:nvSpPr>
        <p:spPr>
          <a:xfrm>
            <a:off x="4530876" y="2765888"/>
            <a:ext cx="2546295" cy="1633050"/>
          </a:xfrm>
          <a:custGeom>
            <a:avLst/>
            <a:gdLst>
              <a:gd name="connsiteX0" fmla="*/ 284480 w 1109860"/>
              <a:gd name="connsiteY0" fmla="*/ 126982 h 711692"/>
              <a:gd name="connsiteX1" fmla="*/ 183091 w 1109860"/>
              <a:gd name="connsiteY1" fmla="*/ 189982 h 711692"/>
              <a:gd name="connsiteX2" fmla="*/ 150607 w 1109860"/>
              <a:gd name="connsiteY2" fmla="*/ 356338 h 711692"/>
              <a:gd name="connsiteX3" fmla="*/ 183091 w 1109860"/>
              <a:gd name="connsiteY3" fmla="*/ 522695 h 711692"/>
              <a:gd name="connsiteX4" fmla="*/ 284480 w 1109860"/>
              <a:gd name="connsiteY4" fmla="*/ 585694 h 711692"/>
              <a:gd name="connsiteX5" fmla="*/ 385869 w 1109860"/>
              <a:gd name="connsiteY5" fmla="*/ 522695 h 711692"/>
              <a:gd name="connsiteX6" fmla="*/ 418353 w 1109860"/>
              <a:gd name="connsiteY6" fmla="*/ 356338 h 711692"/>
              <a:gd name="connsiteX7" fmla="*/ 385869 w 1109860"/>
              <a:gd name="connsiteY7" fmla="*/ 189982 h 711692"/>
              <a:gd name="connsiteX8" fmla="*/ 284480 w 1109860"/>
              <a:gd name="connsiteY8" fmla="*/ 126982 h 711692"/>
              <a:gd name="connsiteX9" fmla="*/ 865246 w 1109860"/>
              <a:gd name="connsiteY9" fmla="*/ 3938 h 711692"/>
              <a:gd name="connsiteX10" fmla="*/ 1021760 w 1109860"/>
              <a:gd name="connsiteY10" fmla="*/ 60539 h 711692"/>
              <a:gd name="connsiteX11" fmla="*/ 1089188 w 1109860"/>
              <a:gd name="connsiteY11" fmla="*/ 214591 h 711692"/>
              <a:gd name="connsiteX12" fmla="*/ 1062119 w 1109860"/>
              <a:gd name="connsiteY12" fmla="*/ 316472 h 711692"/>
              <a:gd name="connsiteX13" fmla="*/ 962206 w 1109860"/>
              <a:gd name="connsiteY13" fmla="*/ 440994 h 711692"/>
              <a:gd name="connsiteX14" fmla="*/ 838177 w 1109860"/>
              <a:gd name="connsiteY14" fmla="*/ 569945 h 711692"/>
              <a:gd name="connsiteX15" fmla="*/ 1109860 w 1109860"/>
              <a:gd name="connsiteY15" fmla="*/ 569945 h 711692"/>
              <a:gd name="connsiteX16" fmla="*/ 1109860 w 1109860"/>
              <a:gd name="connsiteY16" fmla="*/ 707755 h 711692"/>
              <a:gd name="connsiteX17" fmla="*/ 624570 w 1109860"/>
              <a:gd name="connsiteY17" fmla="*/ 707755 h 711692"/>
              <a:gd name="connsiteX18" fmla="*/ 624570 w 1109860"/>
              <a:gd name="connsiteY18" fmla="*/ 593569 h 711692"/>
              <a:gd name="connsiteX19" fmla="*/ 826364 w 1109860"/>
              <a:gd name="connsiteY19" fmla="*/ 386854 h 711692"/>
              <a:gd name="connsiteX20" fmla="*/ 913480 w 1109860"/>
              <a:gd name="connsiteY20" fmla="*/ 287926 h 711692"/>
              <a:gd name="connsiteX21" fmla="*/ 939566 w 1109860"/>
              <a:gd name="connsiteY21" fmla="*/ 216560 h 711692"/>
              <a:gd name="connsiteX22" fmla="*/ 916925 w 1109860"/>
              <a:gd name="connsiteY22" fmla="*/ 158975 h 711692"/>
              <a:gd name="connsiteX23" fmla="*/ 858848 w 1109860"/>
              <a:gd name="connsiteY23" fmla="*/ 135842 h 711692"/>
              <a:gd name="connsiteX24" fmla="*/ 735803 w 1109860"/>
              <a:gd name="connsiteY24" fmla="*/ 228372 h 711692"/>
              <a:gd name="connsiteX25" fmla="*/ 612758 w 1109860"/>
              <a:gd name="connsiteY25" fmla="*/ 155530 h 711692"/>
              <a:gd name="connsiteX26" fmla="*/ 718577 w 1109860"/>
              <a:gd name="connsiteY26" fmla="*/ 42328 h 711692"/>
              <a:gd name="connsiteX27" fmla="*/ 865246 w 1109860"/>
              <a:gd name="connsiteY27" fmla="*/ 3938 h 711692"/>
              <a:gd name="connsiteX28" fmla="*/ 284480 w 1109860"/>
              <a:gd name="connsiteY28" fmla="*/ 0 h 711692"/>
              <a:gd name="connsiteX29" fmla="*/ 498085 w 1109860"/>
              <a:gd name="connsiteY29" fmla="*/ 96959 h 711692"/>
              <a:gd name="connsiteX30" fmla="*/ 568959 w 1109860"/>
              <a:gd name="connsiteY30" fmla="*/ 355846 h 711692"/>
              <a:gd name="connsiteX31" fmla="*/ 498085 w 1109860"/>
              <a:gd name="connsiteY31" fmla="*/ 614733 h 711692"/>
              <a:gd name="connsiteX32" fmla="*/ 284480 w 1109860"/>
              <a:gd name="connsiteY32" fmla="*/ 711692 h 711692"/>
              <a:gd name="connsiteX33" fmla="*/ 70874 w 1109860"/>
              <a:gd name="connsiteY33" fmla="*/ 614733 h 711692"/>
              <a:gd name="connsiteX34" fmla="*/ 0 w 1109860"/>
              <a:gd name="connsiteY34" fmla="*/ 355846 h 711692"/>
              <a:gd name="connsiteX35" fmla="*/ 70874 w 1109860"/>
              <a:gd name="connsiteY35" fmla="*/ 96959 h 711692"/>
              <a:gd name="connsiteX36" fmla="*/ 284480 w 1109860"/>
              <a:gd name="connsiteY36" fmla="*/ 0 h 711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109860" h="711692">
                <a:moveTo>
                  <a:pt x="284480" y="126982"/>
                </a:moveTo>
                <a:cubicBezTo>
                  <a:pt x="238543" y="126982"/>
                  <a:pt x="204747" y="147982"/>
                  <a:pt x="183091" y="189982"/>
                </a:cubicBezTo>
                <a:cubicBezTo>
                  <a:pt x="161435" y="231981"/>
                  <a:pt x="150607" y="287433"/>
                  <a:pt x="150607" y="356338"/>
                </a:cubicBezTo>
                <a:cubicBezTo>
                  <a:pt x="150607" y="425243"/>
                  <a:pt x="161435" y="480696"/>
                  <a:pt x="183091" y="522695"/>
                </a:cubicBezTo>
                <a:cubicBezTo>
                  <a:pt x="204747" y="564694"/>
                  <a:pt x="238543" y="585694"/>
                  <a:pt x="284480" y="585694"/>
                </a:cubicBezTo>
                <a:cubicBezTo>
                  <a:pt x="330417" y="585694"/>
                  <a:pt x="364213" y="564694"/>
                  <a:pt x="385869" y="522695"/>
                </a:cubicBezTo>
                <a:cubicBezTo>
                  <a:pt x="407525" y="480696"/>
                  <a:pt x="418353" y="425243"/>
                  <a:pt x="418353" y="356338"/>
                </a:cubicBezTo>
                <a:cubicBezTo>
                  <a:pt x="418353" y="287433"/>
                  <a:pt x="407525" y="231981"/>
                  <a:pt x="385869" y="189982"/>
                </a:cubicBezTo>
                <a:cubicBezTo>
                  <a:pt x="364213" y="147982"/>
                  <a:pt x="330417" y="126982"/>
                  <a:pt x="284480" y="126982"/>
                </a:cubicBezTo>
                <a:close/>
                <a:moveTo>
                  <a:pt x="865246" y="3938"/>
                </a:moveTo>
                <a:cubicBezTo>
                  <a:pt x="924636" y="3938"/>
                  <a:pt x="976808" y="22805"/>
                  <a:pt x="1021760" y="60539"/>
                </a:cubicBezTo>
                <a:cubicBezTo>
                  <a:pt x="1066712" y="98273"/>
                  <a:pt x="1089188" y="149624"/>
                  <a:pt x="1089188" y="214591"/>
                </a:cubicBezTo>
                <a:cubicBezTo>
                  <a:pt x="1089188" y="250028"/>
                  <a:pt x="1080165" y="283988"/>
                  <a:pt x="1062119" y="316472"/>
                </a:cubicBezTo>
                <a:cubicBezTo>
                  <a:pt x="1044072" y="348956"/>
                  <a:pt x="1010768" y="390464"/>
                  <a:pt x="962206" y="440994"/>
                </a:cubicBezTo>
                <a:lnTo>
                  <a:pt x="838177" y="569945"/>
                </a:lnTo>
                <a:lnTo>
                  <a:pt x="1109860" y="569945"/>
                </a:lnTo>
                <a:lnTo>
                  <a:pt x="1109860" y="707755"/>
                </a:lnTo>
                <a:lnTo>
                  <a:pt x="624570" y="707755"/>
                </a:lnTo>
                <a:lnTo>
                  <a:pt x="624570" y="593569"/>
                </a:lnTo>
                <a:lnTo>
                  <a:pt x="826364" y="386854"/>
                </a:lnTo>
                <a:cubicBezTo>
                  <a:pt x="867051" y="345511"/>
                  <a:pt x="896090" y="312535"/>
                  <a:pt x="913480" y="287926"/>
                </a:cubicBezTo>
                <a:cubicBezTo>
                  <a:pt x="930870" y="263317"/>
                  <a:pt x="939566" y="239528"/>
                  <a:pt x="939566" y="216560"/>
                </a:cubicBezTo>
                <a:cubicBezTo>
                  <a:pt x="939566" y="193592"/>
                  <a:pt x="932019" y="174396"/>
                  <a:pt x="916925" y="158975"/>
                </a:cubicBezTo>
                <a:cubicBezTo>
                  <a:pt x="901832" y="143553"/>
                  <a:pt x="882473" y="135842"/>
                  <a:pt x="858848" y="135842"/>
                </a:cubicBezTo>
                <a:cubicBezTo>
                  <a:pt x="815536" y="135842"/>
                  <a:pt x="774521" y="166686"/>
                  <a:pt x="735803" y="228372"/>
                </a:cubicBezTo>
                <a:lnTo>
                  <a:pt x="612758" y="155530"/>
                </a:lnTo>
                <a:cubicBezTo>
                  <a:pt x="644914" y="105656"/>
                  <a:pt x="680187" y="67922"/>
                  <a:pt x="718577" y="42328"/>
                </a:cubicBezTo>
                <a:cubicBezTo>
                  <a:pt x="756967" y="16735"/>
                  <a:pt x="805857" y="3938"/>
                  <a:pt x="865246" y="3938"/>
                </a:cubicBezTo>
                <a:close/>
                <a:moveTo>
                  <a:pt x="284480" y="0"/>
                </a:moveTo>
                <a:cubicBezTo>
                  <a:pt x="379634" y="0"/>
                  <a:pt x="450836" y="32320"/>
                  <a:pt x="498085" y="96959"/>
                </a:cubicBezTo>
                <a:cubicBezTo>
                  <a:pt x="545335" y="161599"/>
                  <a:pt x="568959" y="247895"/>
                  <a:pt x="568959" y="355846"/>
                </a:cubicBezTo>
                <a:cubicBezTo>
                  <a:pt x="568959" y="463797"/>
                  <a:pt x="545335" y="550093"/>
                  <a:pt x="498085" y="614733"/>
                </a:cubicBezTo>
                <a:cubicBezTo>
                  <a:pt x="450836" y="679373"/>
                  <a:pt x="379634" y="711692"/>
                  <a:pt x="284480" y="711692"/>
                </a:cubicBezTo>
                <a:cubicBezTo>
                  <a:pt x="189325" y="711692"/>
                  <a:pt x="118123" y="679373"/>
                  <a:pt x="70874" y="614733"/>
                </a:cubicBezTo>
                <a:cubicBezTo>
                  <a:pt x="23625" y="550093"/>
                  <a:pt x="0" y="463797"/>
                  <a:pt x="0" y="355846"/>
                </a:cubicBezTo>
                <a:cubicBezTo>
                  <a:pt x="0" y="247895"/>
                  <a:pt x="23625" y="161599"/>
                  <a:pt x="70874" y="96959"/>
                </a:cubicBezTo>
                <a:cubicBezTo>
                  <a:pt x="118123" y="32320"/>
                  <a:pt x="189325" y="0"/>
                  <a:pt x="284480" y="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670871" rtl="0" eaLnBrk="1" fontAlgn="auto" latinLnBrk="0" hangingPunct="1">
              <a:lnSpc>
                <a:spcPct val="150000"/>
              </a:lnSpc>
              <a:spcBef>
                <a:spcPts val="1488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25" name="Рисунок 24"/>
          <p:cNvSpPr>
            <a:spLocks noGrp="1"/>
          </p:cNvSpPr>
          <p:nvPr>
            <p:ph type="pic" sz="quarter" idx="106" hasCustomPrompt="1"/>
          </p:nvPr>
        </p:nvSpPr>
        <p:spPr>
          <a:xfrm>
            <a:off x="7708847" y="2765888"/>
            <a:ext cx="2450927" cy="1633050"/>
          </a:xfrm>
          <a:custGeom>
            <a:avLst/>
            <a:gdLst>
              <a:gd name="connsiteX0" fmla="*/ 284480 w 1068292"/>
              <a:gd name="connsiteY0" fmla="*/ 126982 h 711692"/>
              <a:gd name="connsiteX1" fmla="*/ 183091 w 1068292"/>
              <a:gd name="connsiteY1" fmla="*/ 189982 h 711692"/>
              <a:gd name="connsiteX2" fmla="*/ 150607 w 1068292"/>
              <a:gd name="connsiteY2" fmla="*/ 356338 h 711692"/>
              <a:gd name="connsiteX3" fmla="*/ 183091 w 1068292"/>
              <a:gd name="connsiteY3" fmla="*/ 522695 h 711692"/>
              <a:gd name="connsiteX4" fmla="*/ 284480 w 1068292"/>
              <a:gd name="connsiteY4" fmla="*/ 585694 h 711692"/>
              <a:gd name="connsiteX5" fmla="*/ 385869 w 1068292"/>
              <a:gd name="connsiteY5" fmla="*/ 522695 h 711692"/>
              <a:gd name="connsiteX6" fmla="*/ 418353 w 1068292"/>
              <a:gd name="connsiteY6" fmla="*/ 356338 h 711692"/>
              <a:gd name="connsiteX7" fmla="*/ 385869 w 1068292"/>
              <a:gd name="connsiteY7" fmla="*/ 189982 h 711692"/>
              <a:gd name="connsiteX8" fmla="*/ 284480 w 1068292"/>
              <a:gd name="connsiteY8" fmla="*/ 126982 h 711692"/>
              <a:gd name="connsiteX9" fmla="*/ 614503 w 1068292"/>
              <a:gd name="connsiteY9" fmla="*/ 7875 h 711692"/>
              <a:gd name="connsiteX10" fmla="*/ 1035808 w 1068292"/>
              <a:gd name="connsiteY10" fmla="*/ 7875 h 711692"/>
              <a:gd name="connsiteX11" fmla="*/ 1035808 w 1068292"/>
              <a:gd name="connsiteY11" fmla="*/ 114186 h 711692"/>
              <a:gd name="connsiteX12" fmla="*/ 895045 w 1068292"/>
              <a:gd name="connsiteY12" fmla="*/ 274636 h 711692"/>
              <a:gd name="connsiteX13" fmla="*/ 1023011 w 1068292"/>
              <a:gd name="connsiteY13" fmla="*/ 344034 h 711692"/>
              <a:gd name="connsiteX14" fmla="*/ 1068292 w 1068292"/>
              <a:gd name="connsiteY14" fmla="*/ 472493 h 711692"/>
              <a:gd name="connsiteX15" fmla="*/ 994957 w 1068292"/>
              <a:gd name="connsiteY15" fmla="*/ 642295 h 711692"/>
              <a:gd name="connsiteX16" fmla="*/ 807437 w 1068292"/>
              <a:gd name="connsiteY16" fmla="*/ 703817 h 711692"/>
              <a:gd name="connsiteX17" fmla="*/ 576113 w 1068292"/>
              <a:gd name="connsiteY17" fmla="*/ 623099 h 711692"/>
              <a:gd name="connsiteX18" fmla="*/ 639112 w 1068292"/>
              <a:gd name="connsiteY18" fmla="*/ 501039 h 711692"/>
              <a:gd name="connsiteX19" fmla="*/ 813344 w 1068292"/>
              <a:gd name="connsiteY19" fmla="*/ 569944 h 711692"/>
              <a:gd name="connsiteX20" fmla="*/ 889631 w 1068292"/>
              <a:gd name="connsiteY20" fmla="*/ 547304 h 711692"/>
              <a:gd name="connsiteX21" fmla="*/ 919654 w 1068292"/>
              <a:gd name="connsiteY21" fmla="*/ 481844 h 711692"/>
              <a:gd name="connsiteX22" fmla="*/ 885202 w 1068292"/>
              <a:gd name="connsiteY22" fmla="*/ 413923 h 711692"/>
              <a:gd name="connsiteX23" fmla="*/ 789719 w 1068292"/>
              <a:gd name="connsiteY23" fmla="*/ 388822 h 711692"/>
              <a:gd name="connsiteX24" fmla="*/ 698174 w 1068292"/>
              <a:gd name="connsiteY24" fmla="*/ 407525 h 711692"/>
              <a:gd name="connsiteX25" fmla="*/ 698174 w 1068292"/>
              <a:gd name="connsiteY25" fmla="*/ 294323 h 711692"/>
              <a:gd name="connsiteX26" fmla="*/ 830077 w 1068292"/>
              <a:gd name="connsiteY26" fmla="*/ 138795 h 711692"/>
              <a:gd name="connsiteX27" fmla="*/ 614503 w 1068292"/>
              <a:gd name="connsiteY27" fmla="*/ 138795 h 711692"/>
              <a:gd name="connsiteX28" fmla="*/ 284480 w 1068292"/>
              <a:gd name="connsiteY28" fmla="*/ 0 h 711692"/>
              <a:gd name="connsiteX29" fmla="*/ 498086 w 1068292"/>
              <a:gd name="connsiteY29" fmla="*/ 96959 h 711692"/>
              <a:gd name="connsiteX30" fmla="*/ 568959 w 1068292"/>
              <a:gd name="connsiteY30" fmla="*/ 355846 h 711692"/>
              <a:gd name="connsiteX31" fmla="*/ 498086 w 1068292"/>
              <a:gd name="connsiteY31" fmla="*/ 614733 h 711692"/>
              <a:gd name="connsiteX32" fmla="*/ 284480 w 1068292"/>
              <a:gd name="connsiteY32" fmla="*/ 711692 h 711692"/>
              <a:gd name="connsiteX33" fmla="*/ 70874 w 1068292"/>
              <a:gd name="connsiteY33" fmla="*/ 614733 h 711692"/>
              <a:gd name="connsiteX34" fmla="*/ 0 w 1068292"/>
              <a:gd name="connsiteY34" fmla="*/ 355846 h 711692"/>
              <a:gd name="connsiteX35" fmla="*/ 70874 w 1068292"/>
              <a:gd name="connsiteY35" fmla="*/ 96959 h 711692"/>
              <a:gd name="connsiteX36" fmla="*/ 284480 w 1068292"/>
              <a:gd name="connsiteY36" fmla="*/ 0 h 711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068292" h="711692">
                <a:moveTo>
                  <a:pt x="284480" y="126982"/>
                </a:moveTo>
                <a:cubicBezTo>
                  <a:pt x="238543" y="126982"/>
                  <a:pt x="204747" y="147982"/>
                  <a:pt x="183091" y="189982"/>
                </a:cubicBezTo>
                <a:cubicBezTo>
                  <a:pt x="161435" y="231981"/>
                  <a:pt x="150607" y="287433"/>
                  <a:pt x="150607" y="356338"/>
                </a:cubicBezTo>
                <a:cubicBezTo>
                  <a:pt x="150607" y="425243"/>
                  <a:pt x="161435" y="480696"/>
                  <a:pt x="183091" y="522695"/>
                </a:cubicBezTo>
                <a:cubicBezTo>
                  <a:pt x="204747" y="564694"/>
                  <a:pt x="238543" y="585694"/>
                  <a:pt x="284480" y="585694"/>
                </a:cubicBezTo>
                <a:cubicBezTo>
                  <a:pt x="330417" y="585694"/>
                  <a:pt x="364213" y="564694"/>
                  <a:pt x="385869" y="522695"/>
                </a:cubicBezTo>
                <a:cubicBezTo>
                  <a:pt x="407525" y="480696"/>
                  <a:pt x="418353" y="425243"/>
                  <a:pt x="418353" y="356338"/>
                </a:cubicBezTo>
                <a:cubicBezTo>
                  <a:pt x="418353" y="287433"/>
                  <a:pt x="407525" y="231981"/>
                  <a:pt x="385869" y="189982"/>
                </a:cubicBezTo>
                <a:cubicBezTo>
                  <a:pt x="364213" y="147982"/>
                  <a:pt x="330417" y="126982"/>
                  <a:pt x="284480" y="126982"/>
                </a:cubicBezTo>
                <a:close/>
                <a:moveTo>
                  <a:pt x="614503" y="7875"/>
                </a:moveTo>
                <a:lnTo>
                  <a:pt x="1035808" y="7875"/>
                </a:lnTo>
                <a:lnTo>
                  <a:pt x="1035808" y="114186"/>
                </a:lnTo>
                <a:lnTo>
                  <a:pt x="895045" y="274636"/>
                </a:lnTo>
                <a:cubicBezTo>
                  <a:pt x="950169" y="283824"/>
                  <a:pt x="992825" y="306956"/>
                  <a:pt x="1023011" y="344034"/>
                </a:cubicBezTo>
                <a:cubicBezTo>
                  <a:pt x="1053198" y="381111"/>
                  <a:pt x="1068292" y="423931"/>
                  <a:pt x="1068292" y="472493"/>
                </a:cubicBezTo>
                <a:cubicBezTo>
                  <a:pt x="1068292" y="544679"/>
                  <a:pt x="1043847" y="601280"/>
                  <a:pt x="994957" y="642295"/>
                </a:cubicBezTo>
                <a:cubicBezTo>
                  <a:pt x="946068" y="683309"/>
                  <a:pt x="883561" y="703817"/>
                  <a:pt x="807437" y="703817"/>
                </a:cubicBezTo>
                <a:cubicBezTo>
                  <a:pt x="731314" y="703817"/>
                  <a:pt x="654206" y="676911"/>
                  <a:pt x="576113" y="623099"/>
                </a:cubicBezTo>
                <a:lnTo>
                  <a:pt x="639112" y="501039"/>
                </a:lnTo>
                <a:cubicBezTo>
                  <a:pt x="704080" y="546976"/>
                  <a:pt x="762157" y="569944"/>
                  <a:pt x="813344" y="569944"/>
                </a:cubicBezTo>
                <a:cubicBezTo>
                  <a:pt x="844187" y="569944"/>
                  <a:pt x="869616" y="562398"/>
                  <a:pt x="889631" y="547304"/>
                </a:cubicBezTo>
                <a:cubicBezTo>
                  <a:pt x="909647" y="532211"/>
                  <a:pt x="919654" y="510391"/>
                  <a:pt x="919654" y="481844"/>
                </a:cubicBezTo>
                <a:cubicBezTo>
                  <a:pt x="919654" y="453298"/>
                  <a:pt x="908170" y="430657"/>
                  <a:pt x="885202" y="413923"/>
                </a:cubicBezTo>
                <a:cubicBezTo>
                  <a:pt x="862233" y="397189"/>
                  <a:pt x="830406" y="388822"/>
                  <a:pt x="789719" y="388822"/>
                </a:cubicBezTo>
                <a:cubicBezTo>
                  <a:pt x="768063" y="388822"/>
                  <a:pt x="737548" y="395056"/>
                  <a:pt x="698174" y="407525"/>
                </a:cubicBezTo>
                <a:lnTo>
                  <a:pt x="698174" y="294323"/>
                </a:lnTo>
                <a:lnTo>
                  <a:pt x="830077" y="138795"/>
                </a:lnTo>
                <a:lnTo>
                  <a:pt x="614503" y="138795"/>
                </a:lnTo>
                <a:close/>
                <a:moveTo>
                  <a:pt x="284480" y="0"/>
                </a:moveTo>
                <a:cubicBezTo>
                  <a:pt x="379634" y="0"/>
                  <a:pt x="450836" y="32320"/>
                  <a:pt x="498086" y="96959"/>
                </a:cubicBezTo>
                <a:cubicBezTo>
                  <a:pt x="545335" y="161599"/>
                  <a:pt x="568959" y="247895"/>
                  <a:pt x="568959" y="355846"/>
                </a:cubicBezTo>
                <a:cubicBezTo>
                  <a:pt x="568959" y="463797"/>
                  <a:pt x="545335" y="550093"/>
                  <a:pt x="498086" y="614733"/>
                </a:cubicBezTo>
                <a:cubicBezTo>
                  <a:pt x="450836" y="679373"/>
                  <a:pt x="379634" y="711692"/>
                  <a:pt x="284480" y="711692"/>
                </a:cubicBezTo>
                <a:cubicBezTo>
                  <a:pt x="189326" y="711692"/>
                  <a:pt x="118123" y="679373"/>
                  <a:pt x="70874" y="614733"/>
                </a:cubicBezTo>
                <a:cubicBezTo>
                  <a:pt x="23625" y="550093"/>
                  <a:pt x="0" y="463797"/>
                  <a:pt x="0" y="355846"/>
                </a:cubicBezTo>
                <a:cubicBezTo>
                  <a:pt x="0" y="247895"/>
                  <a:pt x="23625" y="161599"/>
                  <a:pt x="70874" y="96959"/>
                </a:cubicBezTo>
                <a:cubicBezTo>
                  <a:pt x="118123" y="32320"/>
                  <a:pt x="189326" y="0"/>
                  <a:pt x="284480" y="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670871" rtl="0" eaLnBrk="1" fontAlgn="auto" latinLnBrk="0" hangingPunct="1">
              <a:lnSpc>
                <a:spcPct val="150000"/>
              </a:lnSpc>
              <a:spcBef>
                <a:spcPts val="1488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26" name="Рисунок 25"/>
          <p:cNvSpPr>
            <a:spLocks noGrp="1"/>
          </p:cNvSpPr>
          <p:nvPr>
            <p:ph type="pic" sz="quarter" idx="107" hasCustomPrompt="1"/>
          </p:nvPr>
        </p:nvSpPr>
        <p:spPr>
          <a:xfrm>
            <a:off x="10829617" y="2765888"/>
            <a:ext cx="2623082" cy="1633050"/>
          </a:xfrm>
          <a:custGeom>
            <a:avLst/>
            <a:gdLst>
              <a:gd name="connsiteX0" fmla="*/ 284480 w 1143329"/>
              <a:gd name="connsiteY0" fmla="*/ 126982 h 711692"/>
              <a:gd name="connsiteX1" fmla="*/ 183091 w 1143329"/>
              <a:gd name="connsiteY1" fmla="*/ 189982 h 711692"/>
              <a:gd name="connsiteX2" fmla="*/ 150607 w 1143329"/>
              <a:gd name="connsiteY2" fmla="*/ 356338 h 711692"/>
              <a:gd name="connsiteX3" fmla="*/ 183091 w 1143329"/>
              <a:gd name="connsiteY3" fmla="*/ 522695 h 711692"/>
              <a:gd name="connsiteX4" fmla="*/ 284480 w 1143329"/>
              <a:gd name="connsiteY4" fmla="*/ 585694 h 711692"/>
              <a:gd name="connsiteX5" fmla="*/ 385869 w 1143329"/>
              <a:gd name="connsiteY5" fmla="*/ 522695 h 711692"/>
              <a:gd name="connsiteX6" fmla="*/ 418353 w 1143329"/>
              <a:gd name="connsiteY6" fmla="*/ 356338 h 711692"/>
              <a:gd name="connsiteX7" fmla="*/ 385869 w 1143329"/>
              <a:gd name="connsiteY7" fmla="*/ 189982 h 711692"/>
              <a:gd name="connsiteX8" fmla="*/ 284480 w 1143329"/>
              <a:gd name="connsiteY8" fmla="*/ 126982 h 711692"/>
              <a:gd name="connsiteX9" fmla="*/ 886412 w 1143329"/>
              <a:gd name="connsiteY9" fmla="*/ 11812 h 711692"/>
              <a:gd name="connsiteX10" fmla="*/ 1053752 w 1143329"/>
              <a:gd name="connsiteY10" fmla="*/ 11812 h 711692"/>
              <a:gd name="connsiteX11" fmla="*/ 820460 w 1143329"/>
              <a:gd name="connsiteY11" fmla="*/ 402603 h 711692"/>
              <a:gd name="connsiteX12" fmla="*/ 917911 w 1143329"/>
              <a:gd name="connsiteY12" fmla="*/ 402603 h 711692"/>
              <a:gd name="connsiteX13" fmla="*/ 917911 w 1143329"/>
              <a:gd name="connsiteY13" fmla="*/ 282511 h 711692"/>
              <a:gd name="connsiteX14" fmla="*/ 1065565 w 1143329"/>
              <a:gd name="connsiteY14" fmla="*/ 282511 h 711692"/>
              <a:gd name="connsiteX15" fmla="*/ 1065565 w 1143329"/>
              <a:gd name="connsiteY15" fmla="*/ 402603 h 711692"/>
              <a:gd name="connsiteX16" fmla="*/ 1143329 w 1143329"/>
              <a:gd name="connsiteY16" fmla="*/ 402603 h 711692"/>
              <a:gd name="connsiteX17" fmla="*/ 1143329 w 1143329"/>
              <a:gd name="connsiteY17" fmla="*/ 535492 h 711692"/>
              <a:gd name="connsiteX18" fmla="*/ 1065565 w 1143329"/>
              <a:gd name="connsiteY18" fmla="*/ 535492 h 711692"/>
              <a:gd name="connsiteX19" fmla="*/ 1065565 w 1143329"/>
              <a:gd name="connsiteY19" fmla="*/ 699880 h 711692"/>
              <a:gd name="connsiteX20" fmla="*/ 917911 w 1143329"/>
              <a:gd name="connsiteY20" fmla="*/ 699880 h 711692"/>
              <a:gd name="connsiteX21" fmla="*/ 917911 w 1143329"/>
              <a:gd name="connsiteY21" fmla="*/ 535492 h 711692"/>
              <a:gd name="connsiteX22" fmla="*/ 641306 w 1143329"/>
              <a:gd name="connsiteY22" fmla="*/ 535492 h 711692"/>
              <a:gd name="connsiteX23" fmla="*/ 641306 w 1143329"/>
              <a:gd name="connsiteY23" fmla="*/ 418353 h 711692"/>
              <a:gd name="connsiteX24" fmla="*/ 284480 w 1143329"/>
              <a:gd name="connsiteY24" fmla="*/ 0 h 711692"/>
              <a:gd name="connsiteX25" fmla="*/ 498086 w 1143329"/>
              <a:gd name="connsiteY25" fmla="*/ 96959 h 711692"/>
              <a:gd name="connsiteX26" fmla="*/ 568959 w 1143329"/>
              <a:gd name="connsiteY26" fmla="*/ 355846 h 711692"/>
              <a:gd name="connsiteX27" fmla="*/ 498086 w 1143329"/>
              <a:gd name="connsiteY27" fmla="*/ 614733 h 711692"/>
              <a:gd name="connsiteX28" fmla="*/ 284480 w 1143329"/>
              <a:gd name="connsiteY28" fmla="*/ 711692 h 711692"/>
              <a:gd name="connsiteX29" fmla="*/ 70874 w 1143329"/>
              <a:gd name="connsiteY29" fmla="*/ 614733 h 711692"/>
              <a:gd name="connsiteX30" fmla="*/ 0 w 1143329"/>
              <a:gd name="connsiteY30" fmla="*/ 355846 h 711692"/>
              <a:gd name="connsiteX31" fmla="*/ 70874 w 1143329"/>
              <a:gd name="connsiteY31" fmla="*/ 96959 h 711692"/>
              <a:gd name="connsiteX32" fmla="*/ 284480 w 1143329"/>
              <a:gd name="connsiteY32" fmla="*/ 0 h 711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143329" h="711692">
                <a:moveTo>
                  <a:pt x="284480" y="126982"/>
                </a:moveTo>
                <a:cubicBezTo>
                  <a:pt x="238543" y="126982"/>
                  <a:pt x="204747" y="147982"/>
                  <a:pt x="183091" y="189982"/>
                </a:cubicBezTo>
                <a:cubicBezTo>
                  <a:pt x="161435" y="231981"/>
                  <a:pt x="150607" y="287433"/>
                  <a:pt x="150607" y="356338"/>
                </a:cubicBezTo>
                <a:cubicBezTo>
                  <a:pt x="150607" y="425243"/>
                  <a:pt x="161435" y="480696"/>
                  <a:pt x="183091" y="522695"/>
                </a:cubicBezTo>
                <a:cubicBezTo>
                  <a:pt x="204747" y="564694"/>
                  <a:pt x="238543" y="585694"/>
                  <a:pt x="284480" y="585694"/>
                </a:cubicBezTo>
                <a:cubicBezTo>
                  <a:pt x="330417" y="585694"/>
                  <a:pt x="364213" y="564694"/>
                  <a:pt x="385869" y="522695"/>
                </a:cubicBezTo>
                <a:cubicBezTo>
                  <a:pt x="407525" y="480696"/>
                  <a:pt x="418353" y="425243"/>
                  <a:pt x="418353" y="356338"/>
                </a:cubicBezTo>
                <a:cubicBezTo>
                  <a:pt x="418353" y="287433"/>
                  <a:pt x="407525" y="231981"/>
                  <a:pt x="385869" y="189982"/>
                </a:cubicBezTo>
                <a:cubicBezTo>
                  <a:pt x="364213" y="147982"/>
                  <a:pt x="330417" y="126982"/>
                  <a:pt x="284480" y="126982"/>
                </a:cubicBezTo>
                <a:close/>
                <a:moveTo>
                  <a:pt x="886412" y="11812"/>
                </a:moveTo>
                <a:lnTo>
                  <a:pt x="1053752" y="11812"/>
                </a:lnTo>
                <a:lnTo>
                  <a:pt x="820460" y="402603"/>
                </a:lnTo>
                <a:lnTo>
                  <a:pt x="917911" y="402603"/>
                </a:lnTo>
                <a:lnTo>
                  <a:pt x="917911" y="282511"/>
                </a:lnTo>
                <a:lnTo>
                  <a:pt x="1065565" y="282511"/>
                </a:lnTo>
                <a:lnTo>
                  <a:pt x="1065565" y="402603"/>
                </a:lnTo>
                <a:lnTo>
                  <a:pt x="1143329" y="402603"/>
                </a:lnTo>
                <a:lnTo>
                  <a:pt x="1143329" y="535492"/>
                </a:lnTo>
                <a:lnTo>
                  <a:pt x="1065565" y="535492"/>
                </a:lnTo>
                <a:lnTo>
                  <a:pt x="1065565" y="699880"/>
                </a:lnTo>
                <a:lnTo>
                  <a:pt x="917911" y="699880"/>
                </a:lnTo>
                <a:lnTo>
                  <a:pt x="917911" y="535492"/>
                </a:lnTo>
                <a:lnTo>
                  <a:pt x="641306" y="535492"/>
                </a:lnTo>
                <a:lnTo>
                  <a:pt x="641306" y="418353"/>
                </a:lnTo>
                <a:close/>
                <a:moveTo>
                  <a:pt x="284480" y="0"/>
                </a:moveTo>
                <a:cubicBezTo>
                  <a:pt x="379634" y="0"/>
                  <a:pt x="450836" y="32320"/>
                  <a:pt x="498086" y="96959"/>
                </a:cubicBezTo>
                <a:cubicBezTo>
                  <a:pt x="545335" y="161599"/>
                  <a:pt x="568959" y="247895"/>
                  <a:pt x="568959" y="355846"/>
                </a:cubicBezTo>
                <a:cubicBezTo>
                  <a:pt x="568959" y="463797"/>
                  <a:pt x="545335" y="550093"/>
                  <a:pt x="498086" y="614733"/>
                </a:cubicBezTo>
                <a:cubicBezTo>
                  <a:pt x="450836" y="679373"/>
                  <a:pt x="379634" y="711692"/>
                  <a:pt x="284480" y="711692"/>
                </a:cubicBezTo>
                <a:cubicBezTo>
                  <a:pt x="189326" y="711692"/>
                  <a:pt x="118123" y="679373"/>
                  <a:pt x="70874" y="614733"/>
                </a:cubicBezTo>
                <a:cubicBezTo>
                  <a:pt x="23625" y="550093"/>
                  <a:pt x="0" y="463797"/>
                  <a:pt x="0" y="355846"/>
                </a:cubicBezTo>
                <a:cubicBezTo>
                  <a:pt x="0" y="247895"/>
                  <a:pt x="23625" y="161599"/>
                  <a:pt x="70874" y="96959"/>
                </a:cubicBezTo>
                <a:cubicBezTo>
                  <a:pt x="118123" y="32320"/>
                  <a:pt x="189326" y="0"/>
                  <a:pt x="284480" y="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670871" rtl="0" eaLnBrk="1" fontAlgn="auto" latinLnBrk="0" hangingPunct="1">
              <a:lnSpc>
                <a:spcPct val="150000"/>
              </a:lnSpc>
              <a:spcBef>
                <a:spcPts val="1488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27" name="Рисунок 26"/>
          <p:cNvSpPr>
            <a:spLocks noGrp="1"/>
          </p:cNvSpPr>
          <p:nvPr>
            <p:ph type="pic" sz="quarter" idx="108" hasCustomPrompt="1"/>
          </p:nvPr>
        </p:nvSpPr>
        <p:spPr>
          <a:xfrm>
            <a:off x="14257970" y="2765888"/>
            <a:ext cx="2477972" cy="1633050"/>
          </a:xfrm>
          <a:custGeom>
            <a:avLst/>
            <a:gdLst>
              <a:gd name="connsiteX0" fmla="*/ 284480 w 1080080"/>
              <a:gd name="connsiteY0" fmla="*/ 126982 h 711692"/>
              <a:gd name="connsiteX1" fmla="*/ 183091 w 1080080"/>
              <a:gd name="connsiteY1" fmla="*/ 189982 h 711692"/>
              <a:gd name="connsiteX2" fmla="*/ 150607 w 1080080"/>
              <a:gd name="connsiteY2" fmla="*/ 356338 h 711692"/>
              <a:gd name="connsiteX3" fmla="*/ 183091 w 1080080"/>
              <a:gd name="connsiteY3" fmla="*/ 522695 h 711692"/>
              <a:gd name="connsiteX4" fmla="*/ 284480 w 1080080"/>
              <a:gd name="connsiteY4" fmla="*/ 585694 h 711692"/>
              <a:gd name="connsiteX5" fmla="*/ 385869 w 1080080"/>
              <a:gd name="connsiteY5" fmla="*/ 522695 h 711692"/>
              <a:gd name="connsiteX6" fmla="*/ 418352 w 1080080"/>
              <a:gd name="connsiteY6" fmla="*/ 356338 h 711692"/>
              <a:gd name="connsiteX7" fmla="*/ 385869 w 1080080"/>
              <a:gd name="connsiteY7" fmla="*/ 189982 h 711692"/>
              <a:gd name="connsiteX8" fmla="*/ 284480 w 1080080"/>
              <a:gd name="connsiteY8" fmla="*/ 126982 h 711692"/>
              <a:gd name="connsiteX9" fmla="*/ 623337 w 1080080"/>
              <a:gd name="connsiteY9" fmla="*/ 7876 h 711692"/>
              <a:gd name="connsiteX10" fmla="*/ 1038737 w 1080080"/>
              <a:gd name="connsiteY10" fmla="*/ 7876 h 711692"/>
              <a:gd name="connsiteX11" fmla="*/ 1038737 w 1080080"/>
              <a:gd name="connsiteY11" fmla="*/ 140764 h 711692"/>
              <a:gd name="connsiteX12" fmla="*/ 767054 w 1080080"/>
              <a:gd name="connsiteY12" fmla="*/ 140764 h 711692"/>
              <a:gd name="connsiteX13" fmla="*/ 767054 w 1080080"/>
              <a:gd name="connsiteY13" fmla="*/ 255934 h 711692"/>
              <a:gd name="connsiteX14" fmla="*/ 836943 w 1080080"/>
              <a:gd name="connsiteY14" fmla="*/ 247075 h 711692"/>
              <a:gd name="connsiteX15" fmla="*/ 1008222 w 1080080"/>
              <a:gd name="connsiteY15" fmla="*/ 307121 h 711692"/>
              <a:gd name="connsiteX16" fmla="*/ 1080080 w 1080080"/>
              <a:gd name="connsiteY16" fmla="*/ 469048 h 711692"/>
              <a:gd name="connsiteX17" fmla="*/ 1005761 w 1080080"/>
              <a:gd name="connsiteY17" fmla="*/ 637373 h 711692"/>
              <a:gd name="connsiteX18" fmla="*/ 822177 w 1080080"/>
              <a:gd name="connsiteY18" fmla="*/ 703817 h 711692"/>
              <a:gd name="connsiteX19" fmla="*/ 588884 w 1080080"/>
              <a:gd name="connsiteY19" fmla="*/ 600459 h 711692"/>
              <a:gd name="connsiteX20" fmla="*/ 669601 w 1080080"/>
              <a:gd name="connsiteY20" fmla="*/ 488243 h 711692"/>
              <a:gd name="connsiteX21" fmla="*/ 693226 w 1080080"/>
              <a:gd name="connsiteY21" fmla="*/ 509898 h 711692"/>
              <a:gd name="connsiteX22" fmla="*/ 747366 w 1080080"/>
              <a:gd name="connsiteY22" fmla="*/ 543859 h 711692"/>
              <a:gd name="connsiteX23" fmla="*/ 826115 w 1080080"/>
              <a:gd name="connsiteY23" fmla="*/ 565022 h 711692"/>
              <a:gd name="connsiteX24" fmla="*/ 896005 w 1080080"/>
              <a:gd name="connsiteY24" fmla="*/ 541398 h 711692"/>
              <a:gd name="connsiteX25" fmla="*/ 926520 w 1080080"/>
              <a:gd name="connsiteY25" fmla="*/ 471509 h 711692"/>
              <a:gd name="connsiteX26" fmla="*/ 893543 w 1080080"/>
              <a:gd name="connsiteY26" fmla="*/ 400143 h 711692"/>
              <a:gd name="connsiteX27" fmla="*/ 808396 w 1080080"/>
              <a:gd name="connsiteY27" fmla="*/ 375042 h 711692"/>
              <a:gd name="connsiteX28" fmla="*/ 687320 w 1080080"/>
              <a:gd name="connsiteY28" fmla="*/ 412447 h 711692"/>
              <a:gd name="connsiteX29" fmla="*/ 623337 w 1080080"/>
              <a:gd name="connsiteY29" fmla="*/ 343542 h 711692"/>
              <a:gd name="connsiteX30" fmla="*/ 284480 w 1080080"/>
              <a:gd name="connsiteY30" fmla="*/ 0 h 711692"/>
              <a:gd name="connsiteX31" fmla="*/ 498085 w 1080080"/>
              <a:gd name="connsiteY31" fmla="*/ 96959 h 711692"/>
              <a:gd name="connsiteX32" fmla="*/ 568959 w 1080080"/>
              <a:gd name="connsiteY32" fmla="*/ 355846 h 711692"/>
              <a:gd name="connsiteX33" fmla="*/ 498085 w 1080080"/>
              <a:gd name="connsiteY33" fmla="*/ 614733 h 711692"/>
              <a:gd name="connsiteX34" fmla="*/ 284480 w 1080080"/>
              <a:gd name="connsiteY34" fmla="*/ 711692 h 711692"/>
              <a:gd name="connsiteX35" fmla="*/ 70874 w 1080080"/>
              <a:gd name="connsiteY35" fmla="*/ 614733 h 711692"/>
              <a:gd name="connsiteX36" fmla="*/ 0 w 1080080"/>
              <a:gd name="connsiteY36" fmla="*/ 355846 h 711692"/>
              <a:gd name="connsiteX37" fmla="*/ 70874 w 1080080"/>
              <a:gd name="connsiteY37" fmla="*/ 96959 h 711692"/>
              <a:gd name="connsiteX38" fmla="*/ 284480 w 1080080"/>
              <a:gd name="connsiteY38" fmla="*/ 0 h 711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080080" h="711692">
                <a:moveTo>
                  <a:pt x="284480" y="126982"/>
                </a:moveTo>
                <a:cubicBezTo>
                  <a:pt x="238543" y="126982"/>
                  <a:pt x="204747" y="147982"/>
                  <a:pt x="183091" y="189982"/>
                </a:cubicBezTo>
                <a:cubicBezTo>
                  <a:pt x="161435" y="231981"/>
                  <a:pt x="150607" y="287433"/>
                  <a:pt x="150607" y="356338"/>
                </a:cubicBezTo>
                <a:cubicBezTo>
                  <a:pt x="150607" y="425243"/>
                  <a:pt x="161435" y="480696"/>
                  <a:pt x="183091" y="522695"/>
                </a:cubicBezTo>
                <a:cubicBezTo>
                  <a:pt x="204747" y="564694"/>
                  <a:pt x="238543" y="585694"/>
                  <a:pt x="284480" y="585694"/>
                </a:cubicBezTo>
                <a:cubicBezTo>
                  <a:pt x="330416" y="585694"/>
                  <a:pt x="364213" y="564694"/>
                  <a:pt x="385869" y="522695"/>
                </a:cubicBezTo>
                <a:cubicBezTo>
                  <a:pt x="407525" y="480696"/>
                  <a:pt x="418352" y="425243"/>
                  <a:pt x="418352" y="356338"/>
                </a:cubicBezTo>
                <a:cubicBezTo>
                  <a:pt x="418352" y="287433"/>
                  <a:pt x="407525" y="231981"/>
                  <a:pt x="385869" y="189982"/>
                </a:cubicBezTo>
                <a:cubicBezTo>
                  <a:pt x="364213" y="147982"/>
                  <a:pt x="330416" y="126982"/>
                  <a:pt x="284480" y="126982"/>
                </a:cubicBezTo>
                <a:close/>
                <a:moveTo>
                  <a:pt x="623337" y="7876"/>
                </a:moveTo>
                <a:lnTo>
                  <a:pt x="1038737" y="7876"/>
                </a:lnTo>
                <a:lnTo>
                  <a:pt x="1038737" y="140764"/>
                </a:lnTo>
                <a:lnTo>
                  <a:pt x="767054" y="140764"/>
                </a:lnTo>
                <a:lnTo>
                  <a:pt x="767054" y="255934"/>
                </a:lnTo>
                <a:cubicBezTo>
                  <a:pt x="787397" y="250028"/>
                  <a:pt x="810694" y="247075"/>
                  <a:pt x="836943" y="247075"/>
                </a:cubicBezTo>
                <a:cubicBezTo>
                  <a:pt x="903223" y="247075"/>
                  <a:pt x="960316" y="267090"/>
                  <a:pt x="1008222" y="307121"/>
                </a:cubicBezTo>
                <a:cubicBezTo>
                  <a:pt x="1056127" y="347151"/>
                  <a:pt x="1080080" y="401127"/>
                  <a:pt x="1080080" y="469048"/>
                </a:cubicBezTo>
                <a:cubicBezTo>
                  <a:pt x="1080080" y="536969"/>
                  <a:pt x="1055307" y="593077"/>
                  <a:pt x="1005761" y="637373"/>
                </a:cubicBezTo>
                <a:cubicBezTo>
                  <a:pt x="956215" y="681669"/>
                  <a:pt x="895020" y="703817"/>
                  <a:pt x="822177" y="703817"/>
                </a:cubicBezTo>
                <a:cubicBezTo>
                  <a:pt x="728991" y="703817"/>
                  <a:pt x="651227" y="669364"/>
                  <a:pt x="588884" y="600459"/>
                </a:cubicBezTo>
                <a:lnTo>
                  <a:pt x="669601" y="488243"/>
                </a:lnTo>
                <a:cubicBezTo>
                  <a:pt x="675508" y="494149"/>
                  <a:pt x="683382" y="501368"/>
                  <a:pt x="693226" y="509898"/>
                </a:cubicBezTo>
                <a:cubicBezTo>
                  <a:pt x="703070" y="518429"/>
                  <a:pt x="721116" y="529750"/>
                  <a:pt x="747366" y="543859"/>
                </a:cubicBezTo>
                <a:cubicBezTo>
                  <a:pt x="773616" y="557968"/>
                  <a:pt x="799865" y="565022"/>
                  <a:pt x="826115" y="565022"/>
                </a:cubicBezTo>
                <a:cubicBezTo>
                  <a:pt x="852364" y="565022"/>
                  <a:pt x="875661" y="557148"/>
                  <a:pt x="896005" y="541398"/>
                </a:cubicBezTo>
                <a:cubicBezTo>
                  <a:pt x="916348" y="525648"/>
                  <a:pt x="926520" y="502352"/>
                  <a:pt x="926520" y="471509"/>
                </a:cubicBezTo>
                <a:cubicBezTo>
                  <a:pt x="926520" y="440665"/>
                  <a:pt x="915527" y="416877"/>
                  <a:pt x="893543" y="400143"/>
                </a:cubicBezTo>
                <a:cubicBezTo>
                  <a:pt x="871559" y="383409"/>
                  <a:pt x="843177" y="375042"/>
                  <a:pt x="808396" y="375042"/>
                </a:cubicBezTo>
                <a:cubicBezTo>
                  <a:pt x="773616" y="375042"/>
                  <a:pt x="733257" y="387510"/>
                  <a:pt x="687320" y="412447"/>
                </a:cubicBezTo>
                <a:lnTo>
                  <a:pt x="623337" y="343542"/>
                </a:lnTo>
                <a:close/>
                <a:moveTo>
                  <a:pt x="284480" y="0"/>
                </a:moveTo>
                <a:cubicBezTo>
                  <a:pt x="379634" y="0"/>
                  <a:pt x="450836" y="32320"/>
                  <a:pt x="498085" y="96959"/>
                </a:cubicBezTo>
                <a:cubicBezTo>
                  <a:pt x="545335" y="161599"/>
                  <a:pt x="568959" y="247895"/>
                  <a:pt x="568959" y="355846"/>
                </a:cubicBezTo>
                <a:cubicBezTo>
                  <a:pt x="568959" y="463797"/>
                  <a:pt x="545335" y="550093"/>
                  <a:pt x="498085" y="614733"/>
                </a:cubicBezTo>
                <a:cubicBezTo>
                  <a:pt x="450836" y="679373"/>
                  <a:pt x="379634" y="711692"/>
                  <a:pt x="284480" y="711692"/>
                </a:cubicBezTo>
                <a:cubicBezTo>
                  <a:pt x="189325" y="711692"/>
                  <a:pt x="118123" y="679373"/>
                  <a:pt x="70874" y="614733"/>
                </a:cubicBezTo>
                <a:cubicBezTo>
                  <a:pt x="23625" y="550093"/>
                  <a:pt x="0" y="463797"/>
                  <a:pt x="0" y="355846"/>
                </a:cubicBezTo>
                <a:cubicBezTo>
                  <a:pt x="0" y="247895"/>
                  <a:pt x="23625" y="161599"/>
                  <a:pt x="70874" y="96959"/>
                </a:cubicBezTo>
                <a:cubicBezTo>
                  <a:pt x="118123" y="32320"/>
                  <a:pt x="189325" y="0"/>
                  <a:pt x="284480" y="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670871" rtl="0" eaLnBrk="1" fontAlgn="auto" latinLnBrk="0" hangingPunct="1">
              <a:lnSpc>
                <a:spcPct val="150000"/>
              </a:lnSpc>
              <a:spcBef>
                <a:spcPts val="1488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28" name="Рисунок 27"/>
          <p:cNvSpPr>
            <a:spLocks noGrp="1"/>
          </p:cNvSpPr>
          <p:nvPr>
            <p:ph type="pic" sz="quarter" idx="109" hasCustomPrompt="1"/>
          </p:nvPr>
        </p:nvSpPr>
        <p:spPr>
          <a:xfrm>
            <a:off x="1396867" y="6042880"/>
            <a:ext cx="2643053" cy="1633050"/>
          </a:xfrm>
          <a:custGeom>
            <a:avLst/>
            <a:gdLst>
              <a:gd name="connsiteX0" fmla="*/ 912342 w 1152034"/>
              <a:gd name="connsiteY0" fmla="*/ 379963 h 711692"/>
              <a:gd name="connsiteX1" fmla="*/ 835561 w 1152034"/>
              <a:gd name="connsiteY1" fmla="*/ 407033 h 711692"/>
              <a:gd name="connsiteX2" fmla="*/ 804554 w 1152034"/>
              <a:gd name="connsiteY2" fmla="*/ 477414 h 711692"/>
              <a:gd name="connsiteX3" fmla="*/ 834085 w 1152034"/>
              <a:gd name="connsiteY3" fmla="*/ 551734 h 711692"/>
              <a:gd name="connsiteX4" fmla="*/ 907912 w 1152034"/>
              <a:gd name="connsiteY4" fmla="*/ 582741 h 711692"/>
              <a:gd name="connsiteX5" fmla="*/ 981739 w 1152034"/>
              <a:gd name="connsiteY5" fmla="*/ 555179 h 711692"/>
              <a:gd name="connsiteX6" fmla="*/ 1011270 w 1152034"/>
              <a:gd name="connsiteY6" fmla="*/ 483813 h 711692"/>
              <a:gd name="connsiteX7" fmla="*/ 984692 w 1152034"/>
              <a:gd name="connsiteY7" fmla="*/ 409986 h 711692"/>
              <a:gd name="connsiteX8" fmla="*/ 912342 w 1152034"/>
              <a:gd name="connsiteY8" fmla="*/ 379963 h 711692"/>
              <a:gd name="connsiteX9" fmla="*/ 284480 w 1152034"/>
              <a:gd name="connsiteY9" fmla="*/ 126982 h 711692"/>
              <a:gd name="connsiteX10" fmla="*/ 183091 w 1152034"/>
              <a:gd name="connsiteY10" fmla="*/ 189982 h 711692"/>
              <a:gd name="connsiteX11" fmla="*/ 150607 w 1152034"/>
              <a:gd name="connsiteY11" fmla="*/ 356339 h 711692"/>
              <a:gd name="connsiteX12" fmla="*/ 183091 w 1152034"/>
              <a:gd name="connsiteY12" fmla="*/ 522695 h 711692"/>
              <a:gd name="connsiteX13" fmla="*/ 284480 w 1152034"/>
              <a:gd name="connsiteY13" fmla="*/ 585694 h 711692"/>
              <a:gd name="connsiteX14" fmla="*/ 385869 w 1152034"/>
              <a:gd name="connsiteY14" fmla="*/ 522695 h 711692"/>
              <a:gd name="connsiteX15" fmla="*/ 418352 w 1152034"/>
              <a:gd name="connsiteY15" fmla="*/ 356339 h 711692"/>
              <a:gd name="connsiteX16" fmla="*/ 385869 w 1152034"/>
              <a:gd name="connsiteY16" fmla="*/ 189982 h 711692"/>
              <a:gd name="connsiteX17" fmla="*/ 284480 w 1152034"/>
              <a:gd name="connsiteY17" fmla="*/ 126982 h 711692"/>
              <a:gd name="connsiteX18" fmla="*/ 920709 w 1152034"/>
              <a:gd name="connsiteY18" fmla="*/ 0 h 711692"/>
              <a:gd name="connsiteX19" fmla="*/ 1012747 w 1152034"/>
              <a:gd name="connsiteY19" fmla="*/ 14274 h 711692"/>
              <a:gd name="connsiteX20" fmla="*/ 1080175 w 1152034"/>
              <a:gd name="connsiteY20" fmla="*/ 43312 h 711692"/>
              <a:gd name="connsiteX21" fmla="*/ 1132347 w 1152034"/>
              <a:gd name="connsiteY21" fmla="*/ 80718 h 711692"/>
              <a:gd name="connsiteX22" fmla="*/ 1059504 w 1152034"/>
              <a:gd name="connsiteY22" fmla="*/ 188997 h 711692"/>
              <a:gd name="connsiteX23" fmla="*/ 1042277 w 1152034"/>
              <a:gd name="connsiteY23" fmla="*/ 173248 h 711692"/>
              <a:gd name="connsiteX24" fmla="*/ 997489 w 1152034"/>
              <a:gd name="connsiteY24" fmla="*/ 147654 h 711692"/>
              <a:gd name="connsiteX25" fmla="*/ 932521 w 1152034"/>
              <a:gd name="connsiteY25" fmla="*/ 131904 h 711692"/>
              <a:gd name="connsiteX26" fmla="*/ 833593 w 1152034"/>
              <a:gd name="connsiteY26" fmla="*/ 174724 h 711692"/>
              <a:gd name="connsiteX27" fmla="*/ 790773 w 1152034"/>
              <a:gd name="connsiteY27" fmla="*/ 291371 h 711692"/>
              <a:gd name="connsiteX28" fmla="*/ 926615 w 1152034"/>
              <a:gd name="connsiteY28" fmla="*/ 250027 h 711692"/>
              <a:gd name="connsiteX29" fmla="*/ 1087558 w 1152034"/>
              <a:gd name="connsiteY29" fmla="*/ 313027 h 711692"/>
              <a:gd name="connsiteX30" fmla="*/ 1152034 w 1152034"/>
              <a:gd name="connsiteY30" fmla="*/ 480860 h 711692"/>
              <a:gd name="connsiteX31" fmla="*/ 1082636 w 1152034"/>
              <a:gd name="connsiteY31" fmla="*/ 648693 h 711692"/>
              <a:gd name="connsiteX32" fmla="*/ 907912 w 1152034"/>
              <a:gd name="connsiteY32" fmla="*/ 711692 h 711692"/>
              <a:gd name="connsiteX33" fmla="*/ 781422 w 1152034"/>
              <a:gd name="connsiteY33" fmla="*/ 683638 h 711692"/>
              <a:gd name="connsiteX34" fmla="*/ 698243 w 1152034"/>
              <a:gd name="connsiteY34" fmla="*/ 605382 h 711692"/>
              <a:gd name="connsiteX35" fmla="*/ 639181 w 1152034"/>
              <a:gd name="connsiteY35" fmla="*/ 361260 h 711692"/>
              <a:gd name="connsiteX36" fmla="*/ 662314 w 1152034"/>
              <a:gd name="connsiteY36" fmla="*/ 195396 h 711692"/>
              <a:gd name="connsiteX37" fmla="*/ 725805 w 1152034"/>
              <a:gd name="connsiteY37" fmla="*/ 82686 h 711692"/>
              <a:gd name="connsiteX38" fmla="*/ 920709 w 1152034"/>
              <a:gd name="connsiteY38" fmla="*/ 0 h 711692"/>
              <a:gd name="connsiteX39" fmla="*/ 284480 w 1152034"/>
              <a:gd name="connsiteY39" fmla="*/ 0 h 711692"/>
              <a:gd name="connsiteX40" fmla="*/ 498085 w 1152034"/>
              <a:gd name="connsiteY40" fmla="*/ 96959 h 711692"/>
              <a:gd name="connsiteX41" fmla="*/ 568959 w 1152034"/>
              <a:gd name="connsiteY41" fmla="*/ 355846 h 711692"/>
              <a:gd name="connsiteX42" fmla="*/ 498085 w 1152034"/>
              <a:gd name="connsiteY42" fmla="*/ 614733 h 711692"/>
              <a:gd name="connsiteX43" fmla="*/ 284480 w 1152034"/>
              <a:gd name="connsiteY43" fmla="*/ 711692 h 711692"/>
              <a:gd name="connsiteX44" fmla="*/ 70874 w 1152034"/>
              <a:gd name="connsiteY44" fmla="*/ 614733 h 711692"/>
              <a:gd name="connsiteX45" fmla="*/ 0 w 1152034"/>
              <a:gd name="connsiteY45" fmla="*/ 355846 h 711692"/>
              <a:gd name="connsiteX46" fmla="*/ 70874 w 1152034"/>
              <a:gd name="connsiteY46" fmla="*/ 96959 h 711692"/>
              <a:gd name="connsiteX47" fmla="*/ 284480 w 1152034"/>
              <a:gd name="connsiteY47" fmla="*/ 0 h 711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152034" h="711692">
                <a:moveTo>
                  <a:pt x="912342" y="379963"/>
                </a:moveTo>
                <a:cubicBezTo>
                  <a:pt x="881827" y="379963"/>
                  <a:pt x="856233" y="388986"/>
                  <a:pt x="835561" y="407033"/>
                </a:cubicBezTo>
                <a:cubicBezTo>
                  <a:pt x="814890" y="425079"/>
                  <a:pt x="804554" y="448540"/>
                  <a:pt x="804554" y="477414"/>
                </a:cubicBezTo>
                <a:cubicBezTo>
                  <a:pt x="804554" y="506289"/>
                  <a:pt x="814397" y="531062"/>
                  <a:pt x="834085" y="551734"/>
                </a:cubicBezTo>
                <a:cubicBezTo>
                  <a:pt x="853772" y="572405"/>
                  <a:pt x="878381" y="582741"/>
                  <a:pt x="907912" y="582741"/>
                </a:cubicBezTo>
                <a:cubicBezTo>
                  <a:pt x="937443" y="582741"/>
                  <a:pt x="962052" y="573553"/>
                  <a:pt x="981739" y="555179"/>
                </a:cubicBezTo>
                <a:cubicBezTo>
                  <a:pt x="1001426" y="536804"/>
                  <a:pt x="1011270" y="513015"/>
                  <a:pt x="1011270" y="483813"/>
                </a:cubicBezTo>
                <a:cubicBezTo>
                  <a:pt x="1011270" y="454610"/>
                  <a:pt x="1002411" y="430001"/>
                  <a:pt x="984692" y="409986"/>
                </a:cubicBezTo>
                <a:cubicBezTo>
                  <a:pt x="966974" y="389970"/>
                  <a:pt x="942857" y="379963"/>
                  <a:pt x="912342" y="379963"/>
                </a:cubicBezTo>
                <a:close/>
                <a:moveTo>
                  <a:pt x="284480" y="126982"/>
                </a:moveTo>
                <a:cubicBezTo>
                  <a:pt x="238543" y="126982"/>
                  <a:pt x="204747" y="147982"/>
                  <a:pt x="183091" y="189982"/>
                </a:cubicBezTo>
                <a:cubicBezTo>
                  <a:pt x="161435" y="231981"/>
                  <a:pt x="150607" y="287433"/>
                  <a:pt x="150607" y="356339"/>
                </a:cubicBezTo>
                <a:cubicBezTo>
                  <a:pt x="150607" y="425243"/>
                  <a:pt x="161435" y="480696"/>
                  <a:pt x="183091" y="522695"/>
                </a:cubicBezTo>
                <a:cubicBezTo>
                  <a:pt x="204747" y="564694"/>
                  <a:pt x="238543" y="585694"/>
                  <a:pt x="284480" y="585694"/>
                </a:cubicBezTo>
                <a:cubicBezTo>
                  <a:pt x="330417" y="585694"/>
                  <a:pt x="364213" y="564694"/>
                  <a:pt x="385869" y="522695"/>
                </a:cubicBezTo>
                <a:cubicBezTo>
                  <a:pt x="407525" y="480696"/>
                  <a:pt x="418352" y="425243"/>
                  <a:pt x="418352" y="356339"/>
                </a:cubicBezTo>
                <a:cubicBezTo>
                  <a:pt x="418352" y="287433"/>
                  <a:pt x="407525" y="231981"/>
                  <a:pt x="385869" y="189982"/>
                </a:cubicBezTo>
                <a:cubicBezTo>
                  <a:pt x="364213" y="147982"/>
                  <a:pt x="330417" y="126982"/>
                  <a:pt x="284480" y="126982"/>
                </a:cubicBezTo>
                <a:close/>
                <a:moveTo>
                  <a:pt x="920709" y="0"/>
                </a:moveTo>
                <a:cubicBezTo>
                  <a:pt x="952865" y="0"/>
                  <a:pt x="983544" y="4758"/>
                  <a:pt x="1012747" y="14274"/>
                </a:cubicBezTo>
                <a:cubicBezTo>
                  <a:pt x="1041949" y="23789"/>
                  <a:pt x="1064426" y="33469"/>
                  <a:pt x="1080175" y="43312"/>
                </a:cubicBezTo>
                <a:cubicBezTo>
                  <a:pt x="1095925" y="53155"/>
                  <a:pt x="1113316" y="65624"/>
                  <a:pt x="1132347" y="80718"/>
                </a:cubicBezTo>
                <a:lnTo>
                  <a:pt x="1059504" y="188997"/>
                </a:lnTo>
                <a:cubicBezTo>
                  <a:pt x="1055566" y="185060"/>
                  <a:pt x="1049824" y="179810"/>
                  <a:pt x="1042277" y="173248"/>
                </a:cubicBezTo>
                <a:cubicBezTo>
                  <a:pt x="1034731" y="166685"/>
                  <a:pt x="1019801" y="158154"/>
                  <a:pt x="997489" y="147654"/>
                </a:cubicBezTo>
                <a:cubicBezTo>
                  <a:pt x="975177" y="137155"/>
                  <a:pt x="953521" y="131904"/>
                  <a:pt x="932521" y="131904"/>
                </a:cubicBezTo>
                <a:cubicBezTo>
                  <a:pt x="889866" y="131904"/>
                  <a:pt x="856889" y="146178"/>
                  <a:pt x="833593" y="174724"/>
                </a:cubicBezTo>
                <a:cubicBezTo>
                  <a:pt x="810296" y="203271"/>
                  <a:pt x="796023" y="242153"/>
                  <a:pt x="790773" y="291371"/>
                </a:cubicBezTo>
                <a:cubicBezTo>
                  <a:pt x="833429" y="263809"/>
                  <a:pt x="878709" y="250027"/>
                  <a:pt x="926615" y="250027"/>
                </a:cubicBezTo>
                <a:cubicBezTo>
                  <a:pt x="990927" y="250027"/>
                  <a:pt x="1044574" y="271027"/>
                  <a:pt x="1087558" y="313027"/>
                </a:cubicBezTo>
                <a:cubicBezTo>
                  <a:pt x="1130542" y="355026"/>
                  <a:pt x="1152034" y="410970"/>
                  <a:pt x="1152034" y="480860"/>
                </a:cubicBezTo>
                <a:cubicBezTo>
                  <a:pt x="1152034" y="550749"/>
                  <a:pt x="1128901" y="606694"/>
                  <a:pt x="1082636" y="648693"/>
                </a:cubicBezTo>
                <a:cubicBezTo>
                  <a:pt x="1036371" y="690692"/>
                  <a:pt x="978130" y="711692"/>
                  <a:pt x="907912" y="711692"/>
                </a:cubicBezTo>
                <a:cubicBezTo>
                  <a:pt x="859350" y="711692"/>
                  <a:pt x="817187" y="702341"/>
                  <a:pt x="781422" y="683638"/>
                </a:cubicBezTo>
                <a:cubicBezTo>
                  <a:pt x="745657" y="664935"/>
                  <a:pt x="717930" y="638849"/>
                  <a:pt x="698243" y="605382"/>
                </a:cubicBezTo>
                <a:cubicBezTo>
                  <a:pt x="658869" y="540414"/>
                  <a:pt x="639181" y="459040"/>
                  <a:pt x="639181" y="361260"/>
                </a:cubicBezTo>
                <a:cubicBezTo>
                  <a:pt x="639181" y="298261"/>
                  <a:pt x="646892" y="242973"/>
                  <a:pt x="662314" y="195396"/>
                </a:cubicBezTo>
                <a:cubicBezTo>
                  <a:pt x="677735" y="147818"/>
                  <a:pt x="698899" y="110248"/>
                  <a:pt x="725805" y="82686"/>
                </a:cubicBezTo>
                <a:cubicBezTo>
                  <a:pt x="778304" y="27563"/>
                  <a:pt x="843272" y="0"/>
                  <a:pt x="920709" y="0"/>
                </a:cubicBezTo>
                <a:close/>
                <a:moveTo>
                  <a:pt x="284480" y="0"/>
                </a:moveTo>
                <a:cubicBezTo>
                  <a:pt x="379634" y="0"/>
                  <a:pt x="450836" y="32320"/>
                  <a:pt x="498085" y="96959"/>
                </a:cubicBezTo>
                <a:cubicBezTo>
                  <a:pt x="545335" y="161599"/>
                  <a:pt x="568959" y="247895"/>
                  <a:pt x="568959" y="355846"/>
                </a:cubicBezTo>
                <a:cubicBezTo>
                  <a:pt x="568959" y="463797"/>
                  <a:pt x="545335" y="550093"/>
                  <a:pt x="498085" y="614733"/>
                </a:cubicBezTo>
                <a:cubicBezTo>
                  <a:pt x="450836" y="679373"/>
                  <a:pt x="379634" y="711692"/>
                  <a:pt x="284480" y="711692"/>
                </a:cubicBezTo>
                <a:cubicBezTo>
                  <a:pt x="189325" y="711692"/>
                  <a:pt x="118123" y="679373"/>
                  <a:pt x="70874" y="614733"/>
                </a:cubicBezTo>
                <a:cubicBezTo>
                  <a:pt x="23625" y="550093"/>
                  <a:pt x="0" y="463797"/>
                  <a:pt x="0" y="355846"/>
                </a:cubicBezTo>
                <a:cubicBezTo>
                  <a:pt x="0" y="247895"/>
                  <a:pt x="23625" y="161599"/>
                  <a:pt x="70874" y="96959"/>
                </a:cubicBezTo>
                <a:cubicBezTo>
                  <a:pt x="118123" y="32320"/>
                  <a:pt x="189325" y="0"/>
                  <a:pt x="284480" y="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670871" rtl="0" eaLnBrk="1" fontAlgn="auto" latinLnBrk="0" hangingPunct="1">
              <a:lnSpc>
                <a:spcPct val="150000"/>
              </a:lnSpc>
              <a:spcBef>
                <a:spcPts val="1488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29" name="Рисунок 28"/>
          <p:cNvSpPr>
            <a:spLocks noGrp="1"/>
          </p:cNvSpPr>
          <p:nvPr>
            <p:ph type="pic" sz="quarter" idx="110" hasCustomPrompt="1"/>
          </p:nvPr>
        </p:nvSpPr>
        <p:spPr>
          <a:xfrm>
            <a:off x="4497578" y="6042880"/>
            <a:ext cx="2612894" cy="1633050"/>
          </a:xfrm>
          <a:custGeom>
            <a:avLst/>
            <a:gdLst>
              <a:gd name="connsiteX0" fmla="*/ 284480 w 1138889"/>
              <a:gd name="connsiteY0" fmla="*/ 126982 h 711692"/>
              <a:gd name="connsiteX1" fmla="*/ 183091 w 1138889"/>
              <a:gd name="connsiteY1" fmla="*/ 189982 h 711692"/>
              <a:gd name="connsiteX2" fmla="*/ 150607 w 1138889"/>
              <a:gd name="connsiteY2" fmla="*/ 356339 h 711692"/>
              <a:gd name="connsiteX3" fmla="*/ 183091 w 1138889"/>
              <a:gd name="connsiteY3" fmla="*/ 522695 h 711692"/>
              <a:gd name="connsiteX4" fmla="*/ 284480 w 1138889"/>
              <a:gd name="connsiteY4" fmla="*/ 585694 h 711692"/>
              <a:gd name="connsiteX5" fmla="*/ 385869 w 1138889"/>
              <a:gd name="connsiteY5" fmla="*/ 522695 h 711692"/>
              <a:gd name="connsiteX6" fmla="*/ 418353 w 1138889"/>
              <a:gd name="connsiteY6" fmla="*/ 356339 h 711692"/>
              <a:gd name="connsiteX7" fmla="*/ 385869 w 1138889"/>
              <a:gd name="connsiteY7" fmla="*/ 189982 h 711692"/>
              <a:gd name="connsiteX8" fmla="*/ 284480 w 1138889"/>
              <a:gd name="connsiteY8" fmla="*/ 126982 h 711692"/>
              <a:gd name="connsiteX9" fmla="*/ 641787 w 1138889"/>
              <a:gd name="connsiteY9" fmla="*/ 11812 h 711692"/>
              <a:gd name="connsiteX10" fmla="*/ 1138889 w 1138889"/>
              <a:gd name="connsiteY10" fmla="*/ 11812 h 711692"/>
              <a:gd name="connsiteX11" fmla="*/ 1138889 w 1138889"/>
              <a:gd name="connsiteY11" fmla="*/ 127966 h 711692"/>
              <a:gd name="connsiteX12" fmla="*/ 860315 w 1138889"/>
              <a:gd name="connsiteY12" fmla="*/ 699880 h 711692"/>
              <a:gd name="connsiteX13" fmla="*/ 692974 w 1138889"/>
              <a:gd name="connsiteY13" fmla="*/ 699880 h 711692"/>
              <a:gd name="connsiteX14" fmla="*/ 958751 w 1138889"/>
              <a:gd name="connsiteY14" fmla="*/ 143716 h 711692"/>
              <a:gd name="connsiteX15" fmla="*/ 785504 w 1138889"/>
              <a:gd name="connsiteY15" fmla="*/ 143716 h 711692"/>
              <a:gd name="connsiteX16" fmla="*/ 785504 w 1138889"/>
              <a:gd name="connsiteY16" fmla="*/ 232309 h 711692"/>
              <a:gd name="connsiteX17" fmla="*/ 641787 w 1138889"/>
              <a:gd name="connsiteY17" fmla="*/ 232309 h 711692"/>
              <a:gd name="connsiteX18" fmla="*/ 284480 w 1138889"/>
              <a:gd name="connsiteY18" fmla="*/ 0 h 711692"/>
              <a:gd name="connsiteX19" fmla="*/ 498085 w 1138889"/>
              <a:gd name="connsiteY19" fmla="*/ 96959 h 711692"/>
              <a:gd name="connsiteX20" fmla="*/ 568959 w 1138889"/>
              <a:gd name="connsiteY20" fmla="*/ 355846 h 711692"/>
              <a:gd name="connsiteX21" fmla="*/ 498085 w 1138889"/>
              <a:gd name="connsiteY21" fmla="*/ 614733 h 711692"/>
              <a:gd name="connsiteX22" fmla="*/ 284480 w 1138889"/>
              <a:gd name="connsiteY22" fmla="*/ 711692 h 711692"/>
              <a:gd name="connsiteX23" fmla="*/ 70874 w 1138889"/>
              <a:gd name="connsiteY23" fmla="*/ 614733 h 711692"/>
              <a:gd name="connsiteX24" fmla="*/ 0 w 1138889"/>
              <a:gd name="connsiteY24" fmla="*/ 355846 h 711692"/>
              <a:gd name="connsiteX25" fmla="*/ 70874 w 1138889"/>
              <a:gd name="connsiteY25" fmla="*/ 96959 h 711692"/>
              <a:gd name="connsiteX26" fmla="*/ 284480 w 1138889"/>
              <a:gd name="connsiteY26" fmla="*/ 0 h 711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138889" h="711692">
                <a:moveTo>
                  <a:pt x="284480" y="126982"/>
                </a:moveTo>
                <a:cubicBezTo>
                  <a:pt x="238543" y="126982"/>
                  <a:pt x="204747" y="147982"/>
                  <a:pt x="183091" y="189982"/>
                </a:cubicBezTo>
                <a:cubicBezTo>
                  <a:pt x="161435" y="231981"/>
                  <a:pt x="150607" y="287433"/>
                  <a:pt x="150607" y="356339"/>
                </a:cubicBezTo>
                <a:cubicBezTo>
                  <a:pt x="150607" y="425243"/>
                  <a:pt x="161435" y="480696"/>
                  <a:pt x="183091" y="522695"/>
                </a:cubicBezTo>
                <a:cubicBezTo>
                  <a:pt x="204747" y="564694"/>
                  <a:pt x="238543" y="585694"/>
                  <a:pt x="284480" y="585694"/>
                </a:cubicBezTo>
                <a:cubicBezTo>
                  <a:pt x="330417" y="585694"/>
                  <a:pt x="364213" y="564694"/>
                  <a:pt x="385869" y="522695"/>
                </a:cubicBezTo>
                <a:cubicBezTo>
                  <a:pt x="407525" y="480696"/>
                  <a:pt x="418353" y="425243"/>
                  <a:pt x="418353" y="356339"/>
                </a:cubicBezTo>
                <a:cubicBezTo>
                  <a:pt x="418353" y="287433"/>
                  <a:pt x="407525" y="231981"/>
                  <a:pt x="385869" y="189982"/>
                </a:cubicBezTo>
                <a:cubicBezTo>
                  <a:pt x="364213" y="147982"/>
                  <a:pt x="330417" y="126982"/>
                  <a:pt x="284480" y="126982"/>
                </a:cubicBezTo>
                <a:close/>
                <a:moveTo>
                  <a:pt x="641787" y="11812"/>
                </a:moveTo>
                <a:lnTo>
                  <a:pt x="1138889" y="11812"/>
                </a:lnTo>
                <a:lnTo>
                  <a:pt x="1138889" y="127966"/>
                </a:lnTo>
                <a:lnTo>
                  <a:pt x="860315" y="699880"/>
                </a:lnTo>
                <a:lnTo>
                  <a:pt x="692974" y="699880"/>
                </a:lnTo>
                <a:lnTo>
                  <a:pt x="958751" y="143716"/>
                </a:lnTo>
                <a:lnTo>
                  <a:pt x="785504" y="143716"/>
                </a:lnTo>
                <a:lnTo>
                  <a:pt x="785504" y="232309"/>
                </a:lnTo>
                <a:lnTo>
                  <a:pt x="641787" y="232309"/>
                </a:lnTo>
                <a:close/>
                <a:moveTo>
                  <a:pt x="284480" y="0"/>
                </a:moveTo>
                <a:cubicBezTo>
                  <a:pt x="379634" y="0"/>
                  <a:pt x="450836" y="32320"/>
                  <a:pt x="498085" y="96959"/>
                </a:cubicBezTo>
                <a:cubicBezTo>
                  <a:pt x="545335" y="161599"/>
                  <a:pt x="568959" y="247895"/>
                  <a:pt x="568959" y="355846"/>
                </a:cubicBezTo>
                <a:cubicBezTo>
                  <a:pt x="568959" y="463797"/>
                  <a:pt x="545335" y="550093"/>
                  <a:pt x="498085" y="614733"/>
                </a:cubicBezTo>
                <a:cubicBezTo>
                  <a:pt x="450836" y="679373"/>
                  <a:pt x="379634" y="711692"/>
                  <a:pt x="284480" y="711692"/>
                </a:cubicBezTo>
                <a:cubicBezTo>
                  <a:pt x="189325" y="711692"/>
                  <a:pt x="118123" y="679373"/>
                  <a:pt x="70874" y="614733"/>
                </a:cubicBezTo>
                <a:cubicBezTo>
                  <a:pt x="23625" y="550093"/>
                  <a:pt x="0" y="463797"/>
                  <a:pt x="0" y="355846"/>
                </a:cubicBezTo>
                <a:cubicBezTo>
                  <a:pt x="0" y="247895"/>
                  <a:pt x="23625" y="161599"/>
                  <a:pt x="70874" y="96959"/>
                </a:cubicBezTo>
                <a:cubicBezTo>
                  <a:pt x="118123" y="32320"/>
                  <a:pt x="189325" y="0"/>
                  <a:pt x="284480" y="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670871" rtl="0" eaLnBrk="1" fontAlgn="auto" latinLnBrk="0" hangingPunct="1">
              <a:lnSpc>
                <a:spcPct val="150000"/>
              </a:lnSpc>
              <a:spcBef>
                <a:spcPts val="1488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30" name="Рисунок 29"/>
          <p:cNvSpPr>
            <a:spLocks noGrp="1"/>
          </p:cNvSpPr>
          <p:nvPr>
            <p:ph type="pic" sz="quarter" idx="111" hasCustomPrompt="1"/>
          </p:nvPr>
        </p:nvSpPr>
        <p:spPr>
          <a:xfrm>
            <a:off x="7590895" y="6042880"/>
            <a:ext cx="2686832" cy="1633050"/>
          </a:xfrm>
          <a:custGeom>
            <a:avLst/>
            <a:gdLst>
              <a:gd name="connsiteX0" fmla="*/ 908293 w 1171116"/>
              <a:gd name="connsiteY0" fmla="*/ 401619 h 711692"/>
              <a:gd name="connsiteX1" fmla="*/ 832497 w 1171116"/>
              <a:gd name="connsiteY1" fmla="*/ 425243 h 711692"/>
              <a:gd name="connsiteX2" fmla="*/ 799029 w 1171116"/>
              <a:gd name="connsiteY2" fmla="*/ 493164 h 711692"/>
              <a:gd name="connsiteX3" fmla="*/ 833482 w 1171116"/>
              <a:gd name="connsiteY3" fmla="*/ 560593 h 711692"/>
              <a:gd name="connsiteX4" fmla="*/ 908293 w 1171116"/>
              <a:gd name="connsiteY4" fmla="*/ 583726 h 711692"/>
              <a:gd name="connsiteX5" fmla="*/ 983104 w 1171116"/>
              <a:gd name="connsiteY5" fmla="*/ 560593 h 711692"/>
              <a:gd name="connsiteX6" fmla="*/ 1017556 w 1171116"/>
              <a:gd name="connsiteY6" fmla="*/ 493164 h 711692"/>
              <a:gd name="connsiteX7" fmla="*/ 984088 w 1171116"/>
              <a:gd name="connsiteY7" fmla="*/ 425243 h 711692"/>
              <a:gd name="connsiteX8" fmla="*/ 908293 w 1171116"/>
              <a:gd name="connsiteY8" fmla="*/ 401619 h 711692"/>
              <a:gd name="connsiteX9" fmla="*/ 284480 w 1171116"/>
              <a:gd name="connsiteY9" fmla="*/ 126982 h 711692"/>
              <a:gd name="connsiteX10" fmla="*/ 183091 w 1171116"/>
              <a:gd name="connsiteY10" fmla="*/ 189982 h 711692"/>
              <a:gd name="connsiteX11" fmla="*/ 150607 w 1171116"/>
              <a:gd name="connsiteY11" fmla="*/ 356339 h 711692"/>
              <a:gd name="connsiteX12" fmla="*/ 183091 w 1171116"/>
              <a:gd name="connsiteY12" fmla="*/ 522695 h 711692"/>
              <a:gd name="connsiteX13" fmla="*/ 284480 w 1171116"/>
              <a:gd name="connsiteY13" fmla="*/ 585694 h 711692"/>
              <a:gd name="connsiteX14" fmla="*/ 385869 w 1171116"/>
              <a:gd name="connsiteY14" fmla="*/ 522695 h 711692"/>
              <a:gd name="connsiteX15" fmla="*/ 418353 w 1171116"/>
              <a:gd name="connsiteY15" fmla="*/ 356339 h 711692"/>
              <a:gd name="connsiteX16" fmla="*/ 385869 w 1171116"/>
              <a:gd name="connsiteY16" fmla="*/ 189982 h 711692"/>
              <a:gd name="connsiteX17" fmla="*/ 284480 w 1171116"/>
              <a:gd name="connsiteY17" fmla="*/ 126982 h 711692"/>
              <a:gd name="connsiteX18" fmla="*/ 908293 w 1171116"/>
              <a:gd name="connsiteY18" fmla="*/ 119108 h 711692"/>
              <a:gd name="connsiteX19" fmla="*/ 842341 w 1171116"/>
              <a:gd name="connsiteY19" fmla="*/ 142732 h 711692"/>
              <a:gd name="connsiteX20" fmla="*/ 814779 w 1171116"/>
              <a:gd name="connsiteY20" fmla="*/ 201302 h 711692"/>
              <a:gd name="connsiteX21" fmla="*/ 842833 w 1171116"/>
              <a:gd name="connsiteY21" fmla="*/ 259871 h 711692"/>
              <a:gd name="connsiteX22" fmla="*/ 908293 w 1171116"/>
              <a:gd name="connsiteY22" fmla="*/ 283496 h 711692"/>
              <a:gd name="connsiteX23" fmla="*/ 973753 w 1171116"/>
              <a:gd name="connsiteY23" fmla="*/ 259871 h 711692"/>
              <a:gd name="connsiteX24" fmla="*/ 1001807 w 1171116"/>
              <a:gd name="connsiteY24" fmla="*/ 201302 h 711692"/>
              <a:gd name="connsiteX25" fmla="*/ 974245 w 1171116"/>
              <a:gd name="connsiteY25" fmla="*/ 142732 h 711692"/>
              <a:gd name="connsiteX26" fmla="*/ 908293 w 1171116"/>
              <a:gd name="connsiteY26" fmla="*/ 119108 h 711692"/>
              <a:gd name="connsiteX27" fmla="*/ 908293 w 1171116"/>
              <a:gd name="connsiteY27" fmla="*/ 0 h 711692"/>
              <a:gd name="connsiteX28" fmla="*/ 1078587 w 1171116"/>
              <a:gd name="connsiteY28" fmla="*/ 54140 h 711692"/>
              <a:gd name="connsiteX29" fmla="*/ 1146507 w 1171116"/>
              <a:gd name="connsiteY29" fmla="*/ 187521 h 711692"/>
              <a:gd name="connsiteX30" fmla="*/ 1085477 w 1171116"/>
              <a:gd name="connsiteY30" fmla="*/ 323854 h 711692"/>
              <a:gd name="connsiteX31" fmla="*/ 1171116 w 1171116"/>
              <a:gd name="connsiteY31" fmla="*/ 497102 h 711692"/>
              <a:gd name="connsiteX32" fmla="*/ 1098274 w 1171116"/>
              <a:gd name="connsiteY32" fmla="*/ 649678 h 711692"/>
              <a:gd name="connsiteX33" fmla="*/ 908293 w 1171116"/>
              <a:gd name="connsiteY33" fmla="*/ 711692 h 711692"/>
              <a:gd name="connsiteX34" fmla="*/ 718311 w 1171116"/>
              <a:gd name="connsiteY34" fmla="*/ 649678 h 711692"/>
              <a:gd name="connsiteX35" fmla="*/ 645469 w 1171116"/>
              <a:gd name="connsiteY35" fmla="*/ 497102 h 711692"/>
              <a:gd name="connsiteX36" fmla="*/ 731108 w 1171116"/>
              <a:gd name="connsiteY36" fmla="*/ 323854 h 711692"/>
              <a:gd name="connsiteX37" fmla="*/ 669094 w 1171116"/>
              <a:gd name="connsiteY37" fmla="*/ 187029 h 711692"/>
              <a:gd name="connsiteX38" fmla="*/ 737507 w 1171116"/>
              <a:gd name="connsiteY38" fmla="*/ 54140 h 711692"/>
              <a:gd name="connsiteX39" fmla="*/ 908293 w 1171116"/>
              <a:gd name="connsiteY39" fmla="*/ 0 h 711692"/>
              <a:gd name="connsiteX40" fmla="*/ 284480 w 1171116"/>
              <a:gd name="connsiteY40" fmla="*/ 0 h 711692"/>
              <a:gd name="connsiteX41" fmla="*/ 498086 w 1171116"/>
              <a:gd name="connsiteY41" fmla="*/ 96959 h 711692"/>
              <a:gd name="connsiteX42" fmla="*/ 568959 w 1171116"/>
              <a:gd name="connsiteY42" fmla="*/ 355846 h 711692"/>
              <a:gd name="connsiteX43" fmla="*/ 498086 w 1171116"/>
              <a:gd name="connsiteY43" fmla="*/ 614733 h 711692"/>
              <a:gd name="connsiteX44" fmla="*/ 284480 w 1171116"/>
              <a:gd name="connsiteY44" fmla="*/ 711692 h 711692"/>
              <a:gd name="connsiteX45" fmla="*/ 70874 w 1171116"/>
              <a:gd name="connsiteY45" fmla="*/ 614733 h 711692"/>
              <a:gd name="connsiteX46" fmla="*/ 0 w 1171116"/>
              <a:gd name="connsiteY46" fmla="*/ 355846 h 711692"/>
              <a:gd name="connsiteX47" fmla="*/ 70874 w 1171116"/>
              <a:gd name="connsiteY47" fmla="*/ 96959 h 711692"/>
              <a:gd name="connsiteX48" fmla="*/ 284480 w 1171116"/>
              <a:gd name="connsiteY48" fmla="*/ 0 h 711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171116" h="711692">
                <a:moveTo>
                  <a:pt x="908293" y="401619"/>
                </a:moveTo>
                <a:cubicBezTo>
                  <a:pt x="880075" y="401619"/>
                  <a:pt x="854809" y="409494"/>
                  <a:pt x="832497" y="425243"/>
                </a:cubicBezTo>
                <a:cubicBezTo>
                  <a:pt x="810185" y="440993"/>
                  <a:pt x="799029" y="463633"/>
                  <a:pt x="799029" y="493164"/>
                </a:cubicBezTo>
                <a:cubicBezTo>
                  <a:pt x="799029" y="522695"/>
                  <a:pt x="810513" y="545171"/>
                  <a:pt x="833482" y="560593"/>
                </a:cubicBezTo>
                <a:cubicBezTo>
                  <a:pt x="856450" y="576015"/>
                  <a:pt x="881387" y="583726"/>
                  <a:pt x="908293" y="583726"/>
                </a:cubicBezTo>
                <a:cubicBezTo>
                  <a:pt x="935198" y="583726"/>
                  <a:pt x="960136" y="576015"/>
                  <a:pt x="983104" y="560593"/>
                </a:cubicBezTo>
                <a:cubicBezTo>
                  <a:pt x="1006072" y="545171"/>
                  <a:pt x="1017556" y="522695"/>
                  <a:pt x="1017556" y="493164"/>
                </a:cubicBezTo>
                <a:cubicBezTo>
                  <a:pt x="1017556" y="463633"/>
                  <a:pt x="1006400" y="440993"/>
                  <a:pt x="984088" y="425243"/>
                </a:cubicBezTo>
                <a:cubicBezTo>
                  <a:pt x="961776" y="409494"/>
                  <a:pt x="936511" y="401619"/>
                  <a:pt x="908293" y="401619"/>
                </a:cubicBezTo>
                <a:close/>
                <a:moveTo>
                  <a:pt x="284480" y="126982"/>
                </a:moveTo>
                <a:cubicBezTo>
                  <a:pt x="238543" y="126982"/>
                  <a:pt x="204747" y="147982"/>
                  <a:pt x="183091" y="189982"/>
                </a:cubicBezTo>
                <a:cubicBezTo>
                  <a:pt x="161435" y="231981"/>
                  <a:pt x="150607" y="287433"/>
                  <a:pt x="150607" y="356339"/>
                </a:cubicBezTo>
                <a:cubicBezTo>
                  <a:pt x="150607" y="425243"/>
                  <a:pt x="161435" y="480696"/>
                  <a:pt x="183091" y="522695"/>
                </a:cubicBezTo>
                <a:cubicBezTo>
                  <a:pt x="204747" y="564694"/>
                  <a:pt x="238543" y="585694"/>
                  <a:pt x="284480" y="585694"/>
                </a:cubicBezTo>
                <a:cubicBezTo>
                  <a:pt x="330417" y="585694"/>
                  <a:pt x="364213" y="564694"/>
                  <a:pt x="385869" y="522695"/>
                </a:cubicBezTo>
                <a:cubicBezTo>
                  <a:pt x="407525" y="480696"/>
                  <a:pt x="418353" y="425243"/>
                  <a:pt x="418353" y="356339"/>
                </a:cubicBezTo>
                <a:cubicBezTo>
                  <a:pt x="418353" y="287433"/>
                  <a:pt x="407525" y="231981"/>
                  <a:pt x="385869" y="189982"/>
                </a:cubicBezTo>
                <a:cubicBezTo>
                  <a:pt x="364213" y="147982"/>
                  <a:pt x="330417" y="126982"/>
                  <a:pt x="284480" y="126982"/>
                </a:cubicBezTo>
                <a:close/>
                <a:moveTo>
                  <a:pt x="908293" y="119108"/>
                </a:moveTo>
                <a:cubicBezTo>
                  <a:pt x="882699" y="119108"/>
                  <a:pt x="860715" y="126982"/>
                  <a:pt x="842341" y="142732"/>
                </a:cubicBezTo>
                <a:cubicBezTo>
                  <a:pt x="823966" y="158482"/>
                  <a:pt x="814779" y="178005"/>
                  <a:pt x="814779" y="201302"/>
                </a:cubicBezTo>
                <a:cubicBezTo>
                  <a:pt x="814779" y="224598"/>
                  <a:pt x="824130" y="244121"/>
                  <a:pt x="842833" y="259871"/>
                </a:cubicBezTo>
                <a:cubicBezTo>
                  <a:pt x="861536" y="275621"/>
                  <a:pt x="883356" y="283496"/>
                  <a:pt x="908293" y="283496"/>
                </a:cubicBezTo>
                <a:cubicBezTo>
                  <a:pt x="933230" y="283496"/>
                  <a:pt x="955050" y="275621"/>
                  <a:pt x="973753" y="259871"/>
                </a:cubicBezTo>
                <a:cubicBezTo>
                  <a:pt x="992455" y="244121"/>
                  <a:pt x="1001807" y="224598"/>
                  <a:pt x="1001807" y="201302"/>
                </a:cubicBezTo>
                <a:cubicBezTo>
                  <a:pt x="1001807" y="178005"/>
                  <a:pt x="992619" y="158482"/>
                  <a:pt x="974245" y="142732"/>
                </a:cubicBezTo>
                <a:cubicBezTo>
                  <a:pt x="955870" y="126982"/>
                  <a:pt x="933886" y="119108"/>
                  <a:pt x="908293" y="119108"/>
                </a:cubicBezTo>
                <a:close/>
                <a:moveTo>
                  <a:pt x="908293" y="0"/>
                </a:moveTo>
                <a:cubicBezTo>
                  <a:pt x="976542" y="0"/>
                  <a:pt x="1033306" y="18047"/>
                  <a:pt x="1078587" y="54140"/>
                </a:cubicBezTo>
                <a:cubicBezTo>
                  <a:pt x="1123867" y="90233"/>
                  <a:pt x="1146507" y="134693"/>
                  <a:pt x="1146507" y="187521"/>
                </a:cubicBezTo>
                <a:cubicBezTo>
                  <a:pt x="1146507" y="240348"/>
                  <a:pt x="1126164" y="285793"/>
                  <a:pt x="1085477" y="323854"/>
                </a:cubicBezTo>
                <a:cubicBezTo>
                  <a:pt x="1142570" y="367822"/>
                  <a:pt x="1171116" y="425572"/>
                  <a:pt x="1171116" y="497102"/>
                </a:cubicBezTo>
                <a:cubicBezTo>
                  <a:pt x="1171116" y="557476"/>
                  <a:pt x="1146835" y="608334"/>
                  <a:pt x="1098274" y="649678"/>
                </a:cubicBezTo>
                <a:cubicBezTo>
                  <a:pt x="1049712" y="691021"/>
                  <a:pt x="986385" y="711692"/>
                  <a:pt x="908293" y="711692"/>
                </a:cubicBezTo>
                <a:cubicBezTo>
                  <a:pt x="830200" y="711692"/>
                  <a:pt x="766874" y="691021"/>
                  <a:pt x="718311" y="649678"/>
                </a:cubicBezTo>
                <a:cubicBezTo>
                  <a:pt x="669750" y="608334"/>
                  <a:pt x="645469" y="557476"/>
                  <a:pt x="645469" y="497102"/>
                </a:cubicBezTo>
                <a:cubicBezTo>
                  <a:pt x="645469" y="425572"/>
                  <a:pt x="674015" y="367822"/>
                  <a:pt x="731108" y="323854"/>
                </a:cubicBezTo>
                <a:cubicBezTo>
                  <a:pt x="689765" y="285136"/>
                  <a:pt x="669094" y="239528"/>
                  <a:pt x="669094" y="187029"/>
                </a:cubicBezTo>
                <a:cubicBezTo>
                  <a:pt x="669094" y="134529"/>
                  <a:pt x="691898" y="90233"/>
                  <a:pt x="737507" y="54140"/>
                </a:cubicBezTo>
                <a:cubicBezTo>
                  <a:pt x="783115" y="18047"/>
                  <a:pt x="840044" y="0"/>
                  <a:pt x="908293" y="0"/>
                </a:cubicBezTo>
                <a:close/>
                <a:moveTo>
                  <a:pt x="284480" y="0"/>
                </a:moveTo>
                <a:cubicBezTo>
                  <a:pt x="379634" y="0"/>
                  <a:pt x="450836" y="32320"/>
                  <a:pt x="498086" y="96959"/>
                </a:cubicBezTo>
                <a:cubicBezTo>
                  <a:pt x="545335" y="161599"/>
                  <a:pt x="568959" y="247895"/>
                  <a:pt x="568959" y="355846"/>
                </a:cubicBezTo>
                <a:cubicBezTo>
                  <a:pt x="568959" y="463797"/>
                  <a:pt x="545335" y="550093"/>
                  <a:pt x="498086" y="614733"/>
                </a:cubicBezTo>
                <a:cubicBezTo>
                  <a:pt x="450836" y="679373"/>
                  <a:pt x="379634" y="711692"/>
                  <a:pt x="284480" y="711692"/>
                </a:cubicBezTo>
                <a:cubicBezTo>
                  <a:pt x="189326" y="711692"/>
                  <a:pt x="118123" y="679373"/>
                  <a:pt x="70874" y="614733"/>
                </a:cubicBezTo>
                <a:cubicBezTo>
                  <a:pt x="23625" y="550093"/>
                  <a:pt x="0" y="463797"/>
                  <a:pt x="0" y="355846"/>
                </a:cubicBezTo>
                <a:cubicBezTo>
                  <a:pt x="0" y="247895"/>
                  <a:pt x="23625" y="161599"/>
                  <a:pt x="70874" y="96959"/>
                </a:cubicBezTo>
                <a:cubicBezTo>
                  <a:pt x="118123" y="32320"/>
                  <a:pt x="189326" y="0"/>
                  <a:pt x="284480" y="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670871" rtl="0" eaLnBrk="1" fontAlgn="auto" latinLnBrk="0" hangingPunct="1">
              <a:lnSpc>
                <a:spcPct val="150000"/>
              </a:lnSpc>
              <a:spcBef>
                <a:spcPts val="1488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31" name="Рисунок 30"/>
          <p:cNvSpPr>
            <a:spLocks noGrp="1"/>
          </p:cNvSpPr>
          <p:nvPr>
            <p:ph type="pic" sz="quarter" idx="112" hasCustomPrompt="1"/>
          </p:nvPr>
        </p:nvSpPr>
        <p:spPr>
          <a:xfrm>
            <a:off x="10794244" y="6042880"/>
            <a:ext cx="2693828" cy="1633050"/>
          </a:xfrm>
          <a:custGeom>
            <a:avLst/>
            <a:gdLst>
              <a:gd name="connsiteX0" fmla="*/ 905436 w 1174166"/>
              <a:gd name="connsiteY0" fmla="*/ 128951 h 711692"/>
              <a:gd name="connsiteX1" fmla="*/ 833086 w 1174166"/>
              <a:gd name="connsiteY1" fmla="*/ 157006 h 711692"/>
              <a:gd name="connsiteX2" fmla="*/ 805032 w 1174166"/>
              <a:gd name="connsiteY2" fmla="*/ 228371 h 711692"/>
              <a:gd name="connsiteX3" fmla="*/ 830625 w 1174166"/>
              <a:gd name="connsiteY3" fmla="*/ 301706 h 711692"/>
              <a:gd name="connsiteX4" fmla="*/ 901991 w 1174166"/>
              <a:gd name="connsiteY4" fmla="*/ 331729 h 711692"/>
              <a:gd name="connsiteX5" fmla="*/ 978279 w 1174166"/>
              <a:gd name="connsiteY5" fmla="*/ 305152 h 711692"/>
              <a:gd name="connsiteX6" fmla="*/ 1008794 w 1174166"/>
              <a:gd name="connsiteY6" fmla="*/ 235262 h 711692"/>
              <a:gd name="connsiteX7" fmla="*/ 979263 w 1174166"/>
              <a:gd name="connsiteY7" fmla="*/ 160451 h 711692"/>
              <a:gd name="connsiteX8" fmla="*/ 905436 w 1174166"/>
              <a:gd name="connsiteY8" fmla="*/ 128951 h 711692"/>
              <a:gd name="connsiteX9" fmla="*/ 284480 w 1174166"/>
              <a:gd name="connsiteY9" fmla="*/ 126982 h 711692"/>
              <a:gd name="connsiteX10" fmla="*/ 183091 w 1174166"/>
              <a:gd name="connsiteY10" fmla="*/ 189982 h 711692"/>
              <a:gd name="connsiteX11" fmla="*/ 150607 w 1174166"/>
              <a:gd name="connsiteY11" fmla="*/ 356339 h 711692"/>
              <a:gd name="connsiteX12" fmla="*/ 183091 w 1174166"/>
              <a:gd name="connsiteY12" fmla="*/ 522695 h 711692"/>
              <a:gd name="connsiteX13" fmla="*/ 284480 w 1174166"/>
              <a:gd name="connsiteY13" fmla="*/ 585694 h 711692"/>
              <a:gd name="connsiteX14" fmla="*/ 385869 w 1174166"/>
              <a:gd name="connsiteY14" fmla="*/ 522695 h 711692"/>
              <a:gd name="connsiteX15" fmla="*/ 418353 w 1174166"/>
              <a:gd name="connsiteY15" fmla="*/ 356339 h 711692"/>
              <a:gd name="connsiteX16" fmla="*/ 385869 w 1174166"/>
              <a:gd name="connsiteY16" fmla="*/ 189982 h 711692"/>
              <a:gd name="connsiteX17" fmla="*/ 284480 w 1174166"/>
              <a:gd name="connsiteY17" fmla="*/ 126982 h 711692"/>
              <a:gd name="connsiteX18" fmla="*/ 905436 w 1174166"/>
              <a:gd name="connsiteY18" fmla="*/ 0 h 711692"/>
              <a:gd name="connsiteX19" fmla="*/ 1031927 w 1174166"/>
              <a:gd name="connsiteY19" fmla="*/ 28055 h 711692"/>
              <a:gd name="connsiteX20" fmla="*/ 1116089 w 1174166"/>
              <a:gd name="connsiteY20" fmla="*/ 106311 h 711692"/>
              <a:gd name="connsiteX21" fmla="*/ 1174166 w 1174166"/>
              <a:gd name="connsiteY21" fmla="*/ 350432 h 711692"/>
              <a:gd name="connsiteX22" fmla="*/ 1151034 w 1174166"/>
              <a:gd name="connsiteY22" fmla="*/ 516297 h 711692"/>
              <a:gd name="connsiteX23" fmla="*/ 1088527 w 1174166"/>
              <a:gd name="connsiteY23" fmla="*/ 629006 h 711692"/>
              <a:gd name="connsiteX24" fmla="*/ 892640 w 1174166"/>
              <a:gd name="connsiteY24" fmla="*/ 711692 h 711692"/>
              <a:gd name="connsiteX25" fmla="*/ 800110 w 1174166"/>
              <a:gd name="connsiteY25" fmla="*/ 697419 h 711692"/>
              <a:gd name="connsiteX26" fmla="*/ 733173 w 1174166"/>
              <a:gd name="connsiteY26" fmla="*/ 668872 h 711692"/>
              <a:gd name="connsiteX27" fmla="*/ 681002 w 1174166"/>
              <a:gd name="connsiteY27" fmla="*/ 631959 h 711692"/>
              <a:gd name="connsiteX28" fmla="*/ 757782 w 1174166"/>
              <a:gd name="connsiteY28" fmla="*/ 523679 h 711692"/>
              <a:gd name="connsiteX29" fmla="*/ 775993 w 1174166"/>
              <a:gd name="connsiteY29" fmla="*/ 538937 h 711692"/>
              <a:gd name="connsiteX30" fmla="*/ 819797 w 1174166"/>
              <a:gd name="connsiteY30" fmla="*/ 564038 h 711692"/>
              <a:gd name="connsiteX31" fmla="*/ 880827 w 1174166"/>
              <a:gd name="connsiteY31" fmla="*/ 579788 h 711692"/>
              <a:gd name="connsiteX32" fmla="*/ 979756 w 1174166"/>
              <a:gd name="connsiteY32" fmla="*/ 536968 h 711692"/>
              <a:gd name="connsiteX33" fmla="*/ 1022575 w 1174166"/>
              <a:gd name="connsiteY33" fmla="*/ 420322 h 711692"/>
              <a:gd name="connsiteX34" fmla="*/ 886733 w 1174166"/>
              <a:gd name="connsiteY34" fmla="*/ 462649 h 711692"/>
              <a:gd name="connsiteX35" fmla="*/ 725791 w 1174166"/>
              <a:gd name="connsiteY35" fmla="*/ 399158 h 711692"/>
              <a:gd name="connsiteX36" fmla="*/ 661315 w 1174166"/>
              <a:gd name="connsiteY36" fmla="*/ 231325 h 711692"/>
              <a:gd name="connsiteX37" fmla="*/ 730713 w 1174166"/>
              <a:gd name="connsiteY37" fmla="*/ 63492 h 711692"/>
              <a:gd name="connsiteX38" fmla="*/ 905436 w 1174166"/>
              <a:gd name="connsiteY38" fmla="*/ 0 h 711692"/>
              <a:gd name="connsiteX39" fmla="*/ 284480 w 1174166"/>
              <a:gd name="connsiteY39" fmla="*/ 0 h 711692"/>
              <a:gd name="connsiteX40" fmla="*/ 498086 w 1174166"/>
              <a:gd name="connsiteY40" fmla="*/ 96959 h 711692"/>
              <a:gd name="connsiteX41" fmla="*/ 568959 w 1174166"/>
              <a:gd name="connsiteY41" fmla="*/ 355846 h 711692"/>
              <a:gd name="connsiteX42" fmla="*/ 498086 w 1174166"/>
              <a:gd name="connsiteY42" fmla="*/ 614733 h 711692"/>
              <a:gd name="connsiteX43" fmla="*/ 284480 w 1174166"/>
              <a:gd name="connsiteY43" fmla="*/ 711692 h 711692"/>
              <a:gd name="connsiteX44" fmla="*/ 70874 w 1174166"/>
              <a:gd name="connsiteY44" fmla="*/ 614733 h 711692"/>
              <a:gd name="connsiteX45" fmla="*/ 0 w 1174166"/>
              <a:gd name="connsiteY45" fmla="*/ 355846 h 711692"/>
              <a:gd name="connsiteX46" fmla="*/ 70874 w 1174166"/>
              <a:gd name="connsiteY46" fmla="*/ 96959 h 711692"/>
              <a:gd name="connsiteX47" fmla="*/ 284480 w 1174166"/>
              <a:gd name="connsiteY47" fmla="*/ 0 h 711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174166" h="711692">
                <a:moveTo>
                  <a:pt x="905436" y="128951"/>
                </a:moveTo>
                <a:cubicBezTo>
                  <a:pt x="875906" y="128951"/>
                  <a:pt x="851788" y="138303"/>
                  <a:pt x="833086" y="157006"/>
                </a:cubicBezTo>
                <a:cubicBezTo>
                  <a:pt x="814383" y="175708"/>
                  <a:pt x="805032" y="199497"/>
                  <a:pt x="805032" y="228371"/>
                </a:cubicBezTo>
                <a:cubicBezTo>
                  <a:pt x="805032" y="257246"/>
                  <a:pt x="813563" y="281691"/>
                  <a:pt x="830625" y="301706"/>
                </a:cubicBezTo>
                <a:cubicBezTo>
                  <a:pt x="847687" y="321722"/>
                  <a:pt x="871476" y="331729"/>
                  <a:pt x="901991" y="331729"/>
                </a:cubicBezTo>
                <a:cubicBezTo>
                  <a:pt x="932506" y="331729"/>
                  <a:pt x="957936" y="322870"/>
                  <a:pt x="978279" y="305152"/>
                </a:cubicBezTo>
                <a:cubicBezTo>
                  <a:pt x="998622" y="287433"/>
                  <a:pt x="1008794" y="264137"/>
                  <a:pt x="1008794" y="235262"/>
                </a:cubicBezTo>
                <a:cubicBezTo>
                  <a:pt x="1008794" y="206387"/>
                  <a:pt x="998950" y="181451"/>
                  <a:pt x="979263" y="160451"/>
                </a:cubicBezTo>
                <a:cubicBezTo>
                  <a:pt x="959576" y="139451"/>
                  <a:pt x="934967" y="128951"/>
                  <a:pt x="905436" y="128951"/>
                </a:cubicBezTo>
                <a:close/>
                <a:moveTo>
                  <a:pt x="284480" y="126982"/>
                </a:moveTo>
                <a:cubicBezTo>
                  <a:pt x="238543" y="126982"/>
                  <a:pt x="204747" y="147982"/>
                  <a:pt x="183091" y="189982"/>
                </a:cubicBezTo>
                <a:cubicBezTo>
                  <a:pt x="161435" y="231981"/>
                  <a:pt x="150607" y="287433"/>
                  <a:pt x="150607" y="356339"/>
                </a:cubicBezTo>
                <a:cubicBezTo>
                  <a:pt x="150607" y="425243"/>
                  <a:pt x="161435" y="480696"/>
                  <a:pt x="183091" y="522695"/>
                </a:cubicBezTo>
                <a:cubicBezTo>
                  <a:pt x="204747" y="564694"/>
                  <a:pt x="238543" y="585694"/>
                  <a:pt x="284480" y="585694"/>
                </a:cubicBezTo>
                <a:cubicBezTo>
                  <a:pt x="330417" y="585694"/>
                  <a:pt x="364213" y="564694"/>
                  <a:pt x="385869" y="522695"/>
                </a:cubicBezTo>
                <a:cubicBezTo>
                  <a:pt x="407525" y="480696"/>
                  <a:pt x="418353" y="425243"/>
                  <a:pt x="418353" y="356339"/>
                </a:cubicBezTo>
                <a:cubicBezTo>
                  <a:pt x="418353" y="287433"/>
                  <a:pt x="407525" y="231981"/>
                  <a:pt x="385869" y="189982"/>
                </a:cubicBezTo>
                <a:cubicBezTo>
                  <a:pt x="364213" y="147982"/>
                  <a:pt x="330417" y="126982"/>
                  <a:pt x="284480" y="126982"/>
                </a:cubicBezTo>
                <a:close/>
                <a:moveTo>
                  <a:pt x="905436" y="0"/>
                </a:moveTo>
                <a:cubicBezTo>
                  <a:pt x="953998" y="0"/>
                  <a:pt x="996161" y="9351"/>
                  <a:pt x="1031927" y="28055"/>
                </a:cubicBezTo>
                <a:cubicBezTo>
                  <a:pt x="1067692" y="46757"/>
                  <a:pt x="1095746" y="72843"/>
                  <a:pt x="1116089" y="106311"/>
                </a:cubicBezTo>
                <a:cubicBezTo>
                  <a:pt x="1154807" y="171279"/>
                  <a:pt x="1174166" y="252653"/>
                  <a:pt x="1174166" y="350432"/>
                </a:cubicBezTo>
                <a:cubicBezTo>
                  <a:pt x="1174166" y="413431"/>
                  <a:pt x="1166455" y="468719"/>
                  <a:pt x="1151034" y="516297"/>
                </a:cubicBezTo>
                <a:cubicBezTo>
                  <a:pt x="1135612" y="563874"/>
                  <a:pt x="1114777" y="601444"/>
                  <a:pt x="1088527" y="629006"/>
                </a:cubicBezTo>
                <a:cubicBezTo>
                  <a:pt x="1034715" y="684130"/>
                  <a:pt x="969419" y="711692"/>
                  <a:pt x="892640" y="711692"/>
                </a:cubicBezTo>
                <a:cubicBezTo>
                  <a:pt x="860484" y="711692"/>
                  <a:pt x="829640" y="706935"/>
                  <a:pt x="800110" y="697419"/>
                </a:cubicBezTo>
                <a:cubicBezTo>
                  <a:pt x="770579" y="687904"/>
                  <a:pt x="748267" y="678388"/>
                  <a:pt x="733173" y="668872"/>
                </a:cubicBezTo>
                <a:cubicBezTo>
                  <a:pt x="718080" y="659357"/>
                  <a:pt x="700690" y="647052"/>
                  <a:pt x="681002" y="631959"/>
                </a:cubicBezTo>
                <a:lnTo>
                  <a:pt x="757782" y="523679"/>
                </a:lnTo>
                <a:cubicBezTo>
                  <a:pt x="762376" y="527617"/>
                  <a:pt x="768446" y="532703"/>
                  <a:pt x="775993" y="538937"/>
                </a:cubicBezTo>
                <a:cubicBezTo>
                  <a:pt x="783540" y="545171"/>
                  <a:pt x="798141" y="553538"/>
                  <a:pt x="819797" y="564038"/>
                </a:cubicBezTo>
                <a:cubicBezTo>
                  <a:pt x="841453" y="574538"/>
                  <a:pt x="861796" y="579788"/>
                  <a:pt x="880827" y="579788"/>
                </a:cubicBezTo>
                <a:cubicBezTo>
                  <a:pt x="923483" y="579788"/>
                  <a:pt x="956459" y="565514"/>
                  <a:pt x="979756" y="536968"/>
                </a:cubicBezTo>
                <a:cubicBezTo>
                  <a:pt x="1003052" y="508422"/>
                  <a:pt x="1017325" y="469540"/>
                  <a:pt x="1022575" y="420322"/>
                </a:cubicBezTo>
                <a:cubicBezTo>
                  <a:pt x="980576" y="448540"/>
                  <a:pt x="935295" y="462649"/>
                  <a:pt x="886733" y="462649"/>
                </a:cubicBezTo>
                <a:cubicBezTo>
                  <a:pt x="822422" y="462649"/>
                  <a:pt x="768775" y="441485"/>
                  <a:pt x="725791" y="399158"/>
                </a:cubicBezTo>
                <a:cubicBezTo>
                  <a:pt x="682807" y="356831"/>
                  <a:pt x="661315" y="300886"/>
                  <a:pt x="661315" y="231325"/>
                </a:cubicBezTo>
                <a:cubicBezTo>
                  <a:pt x="661315" y="161763"/>
                  <a:pt x="684448" y="105819"/>
                  <a:pt x="730713" y="63492"/>
                </a:cubicBezTo>
                <a:cubicBezTo>
                  <a:pt x="776977" y="21164"/>
                  <a:pt x="835219" y="0"/>
                  <a:pt x="905436" y="0"/>
                </a:cubicBezTo>
                <a:close/>
                <a:moveTo>
                  <a:pt x="284480" y="0"/>
                </a:moveTo>
                <a:cubicBezTo>
                  <a:pt x="379634" y="0"/>
                  <a:pt x="450836" y="32320"/>
                  <a:pt x="498086" y="96959"/>
                </a:cubicBezTo>
                <a:cubicBezTo>
                  <a:pt x="545335" y="161599"/>
                  <a:pt x="568959" y="247895"/>
                  <a:pt x="568959" y="355846"/>
                </a:cubicBezTo>
                <a:cubicBezTo>
                  <a:pt x="568959" y="463797"/>
                  <a:pt x="545335" y="550093"/>
                  <a:pt x="498086" y="614733"/>
                </a:cubicBezTo>
                <a:cubicBezTo>
                  <a:pt x="450836" y="679373"/>
                  <a:pt x="379634" y="711692"/>
                  <a:pt x="284480" y="711692"/>
                </a:cubicBezTo>
                <a:cubicBezTo>
                  <a:pt x="189326" y="711692"/>
                  <a:pt x="118123" y="679373"/>
                  <a:pt x="70874" y="614733"/>
                </a:cubicBezTo>
                <a:cubicBezTo>
                  <a:pt x="23625" y="550093"/>
                  <a:pt x="0" y="463797"/>
                  <a:pt x="0" y="355846"/>
                </a:cubicBezTo>
                <a:cubicBezTo>
                  <a:pt x="0" y="247895"/>
                  <a:pt x="23625" y="161599"/>
                  <a:pt x="70874" y="96959"/>
                </a:cubicBezTo>
                <a:cubicBezTo>
                  <a:pt x="118123" y="32320"/>
                  <a:pt x="189326" y="0"/>
                  <a:pt x="284480" y="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670871" rtl="0" eaLnBrk="1" fontAlgn="auto" latinLnBrk="0" hangingPunct="1">
              <a:lnSpc>
                <a:spcPct val="150000"/>
              </a:lnSpc>
              <a:spcBef>
                <a:spcPts val="1488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547148" y="9270726"/>
            <a:ext cx="200208" cy="271035"/>
          </a:xfrm>
          <a:custGeom>
            <a:avLst/>
            <a:gdLst>
              <a:gd name="T0" fmla="*/ 44 w 88"/>
              <a:gd name="T1" fmla="*/ 0 h 128"/>
              <a:gd name="T2" fmla="*/ 0 w 88"/>
              <a:gd name="T3" fmla="*/ 44 h 128"/>
              <a:gd name="T4" fmla="*/ 0 w 88"/>
              <a:gd name="T5" fmla="*/ 84 h 128"/>
              <a:gd name="T6" fmla="*/ 44 w 88"/>
              <a:gd name="T7" fmla="*/ 128 h 128"/>
              <a:gd name="T8" fmla="*/ 88 w 88"/>
              <a:gd name="T9" fmla="*/ 84 h 128"/>
              <a:gd name="T10" fmla="*/ 88 w 88"/>
              <a:gd name="T11" fmla="*/ 44 h 128"/>
              <a:gd name="T12" fmla="*/ 44 w 88"/>
              <a:gd name="T13" fmla="*/ 0 h 128"/>
              <a:gd name="T14" fmla="*/ 80 w 88"/>
              <a:gd name="T15" fmla="*/ 84 h 128"/>
              <a:gd name="T16" fmla="*/ 44 w 88"/>
              <a:gd name="T17" fmla="*/ 120 h 128"/>
              <a:gd name="T18" fmla="*/ 8 w 88"/>
              <a:gd name="T19" fmla="*/ 84 h 128"/>
              <a:gd name="T20" fmla="*/ 8 w 88"/>
              <a:gd name="T21" fmla="*/ 44 h 128"/>
              <a:gd name="T22" fmla="*/ 44 w 88"/>
              <a:gd name="T23" fmla="*/ 8 h 128"/>
              <a:gd name="T24" fmla="*/ 80 w 88"/>
              <a:gd name="T25" fmla="*/ 44 h 128"/>
              <a:gd name="T26" fmla="*/ 80 w 88"/>
              <a:gd name="T27" fmla="*/ 84 h 128"/>
              <a:gd name="T28" fmla="*/ 44 w 88"/>
              <a:gd name="T29" fmla="*/ 28 h 128"/>
              <a:gd name="T30" fmla="*/ 40 w 88"/>
              <a:gd name="T31" fmla="*/ 32 h 128"/>
              <a:gd name="T32" fmla="*/ 40 w 88"/>
              <a:gd name="T33" fmla="*/ 48 h 128"/>
              <a:gd name="T34" fmla="*/ 44 w 88"/>
              <a:gd name="T35" fmla="*/ 52 h 128"/>
              <a:gd name="T36" fmla="*/ 48 w 88"/>
              <a:gd name="T37" fmla="*/ 48 h 128"/>
              <a:gd name="T38" fmla="*/ 48 w 88"/>
              <a:gd name="T39" fmla="*/ 32 h 128"/>
              <a:gd name="T40" fmla="*/ 44 w 88"/>
              <a:gd name="T41" fmla="*/ 28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88" h="128">
                <a:moveTo>
                  <a:pt x="44" y="0"/>
                </a:moveTo>
                <a:cubicBezTo>
                  <a:pt x="20" y="0"/>
                  <a:pt x="0" y="20"/>
                  <a:pt x="0" y="44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108"/>
                  <a:pt x="20" y="128"/>
                  <a:pt x="44" y="128"/>
                </a:cubicBezTo>
                <a:cubicBezTo>
                  <a:pt x="68" y="128"/>
                  <a:pt x="88" y="108"/>
                  <a:pt x="88" y="84"/>
                </a:cubicBezTo>
                <a:cubicBezTo>
                  <a:pt x="88" y="44"/>
                  <a:pt x="88" y="44"/>
                  <a:pt x="88" y="44"/>
                </a:cubicBezTo>
                <a:cubicBezTo>
                  <a:pt x="88" y="20"/>
                  <a:pt x="68" y="0"/>
                  <a:pt x="44" y="0"/>
                </a:cubicBezTo>
                <a:close/>
                <a:moveTo>
                  <a:pt x="80" y="84"/>
                </a:moveTo>
                <a:cubicBezTo>
                  <a:pt x="80" y="104"/>
                  <a:pt x="64" y="120"/>
                  <a:pt x="44" y="120"/>
                </a:cubicBezTo>
                <a:cubicBezTo>
                  <a:pt x="24" y="120"/>
                  <a:pt x="8" y="104"/>
                  <a:pt x="8" y="84"/>
                </a:cubicBezTo>
                <a:cubicBezTo>
                  <a:pt x="8" y="44"/>
                  <a:pt x="8" y="44"/>
                  <a:pt x="8" y="44"/>
                </a:cubicBezTo>
                <a:cubicBezTo>
                  <a:pt x="8" y="24"/>
                  <a:pt x="24" y="8"/>
                  <a:pt x="44" y="8"/>
                </a:cubicBezTo>
                <a:cubicBezTo>
                  <a:pt x="64" y="8"/>
                  <a:pt x="80" y="24"/>
                  <a:pt x="80" y="44"/>
                </a:cubicBezTo>
                <a:lnTo>
                  <a:pt x="80" y="84"/>
                </a:lnTo>
                <a:close/>
                <a:moveTo>
                  <a:pt x="44" y="28"/>
                </a:moveTo>
                <a:cubicBezTo>
                  <a:pt x="42" y="28"/>
                  <a:pt x="40" y="30"/>
                  <a:pt x="40" y="32"/>
                </a:cubicBezTo>
                <a:cubicBezTo>
                  <a:pt x="40" y="48"/>
                  <a:pt x="40" y="48"/>
                  <a:pt x="40" y="48"/>
                </a:cubicBezTo>
                <a:cubicBezTo>
                  <a:pt x="40" y="50"/>
                  <a:pt x="42" y="52"/>
                  <a:pt x="44" y="52"/>
                </a:cubicBezTo>
                <a:cubicBezTo>
                  <a:pt x="46" y="52"/>
                  <a:pt x="48" y="50"/>
                  <a:pt x="48" y="48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0"/>
                  <a:pt x="46" y="28"/>
                  <a:pt x="44" y="28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vert="horz" wrap="square" lIns="68763" tIns="34382" rIns="68763" bIns="34382" numCol="1" anchor="t" anchorCtr="0" compatLnSpc="1">
            <a:prstTxWarp prst="textNoShape">
              <a:avLst/>
            </a:prstTxWarp>
          </a:bodyPr>
          <a:lstStyle/>
          <a:p>
            <a:endParaRPr lang="en-US" sz="1353">
              <a:solidFill>
                <a:schemeClr val="tx1"/>
              </a:solidFill>
            </a:endParaRPr>
          </a:p>
        </p:txBody>
      </p:sp>
      <p:sp>
        <p:nvSpPr>
          <p:cNvPr id="15" name="Текст 7"/>
          <p:cNvSpPr>
            <a:spLocks noGrp="1"/>
          </p:cNvSpPr>
          <p:nvPr>
            <p:ph type="body" sz="quarter" idx="44" hasCustomPrompt="1"/>
          </p:nvPr>
        </p:nvSpPr>
        <p:spPr>
          <a:xfrm rot="16200000">
            <a:off x="-2052798" y="6035854"/>
            <a:ext cx="5400101" cy="442396"/>
          </a:xfrm>
        </p:spPr>
        <p:txBody>
          <a:bodyPr anchor="ctr">
            <a:normAutofit/>
          </a:bodyPr>
          <a:lstStyle>
            <a:lvl1pPr algn="l">
              <a:lnSpc>
                <a:spcPct val="150000"/>
              </a:lnSpc>
              <a:defRPr sz="12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Small text here</a:t>
            </a:r>
          </a:p>
        </p:txBody>
      </p:sp>
    </p:spTree>
    <p:extLst>
      <p:ext uri="{BB962C8B-B14F-4D97-AF65-F5344CB8AC3E}">
        <p14:creationId xmlns:p14="http://schemas.microsoft.com/office/powerpoint/2010/main" val="4237276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09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7173575" y="269123"/>
            <a:ext cx="611982" cy="543009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r">
              <a:defRPr sz="1203" b="1">
                <a:solidFill>
                  <a:schemeClr val="tx1">
                    <a:alpha val="50000"/>
                  </a:schemeClr>
                </a:solidFill>
                <a:latin typeface="+mj-lt"/>
              </a:defRPr>
            </a:lvl1pPr>
          </a:lstStyle>
          <a:p>
            <a:fld id="{D8D877B3-D348-4611-9BDB-C5374591D95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5" name="Freeform 13"/>
          <p:cNvSpPr>
            <a:spLocks noEditPoints="1"/>
          </p:cNvSpPr>
          <p:nvPr userDrawn="1"/>
        </p:nvSpPr>
        <p:spPr bwMode="auto">
          <a:xfrm>
            <a:off x="547148" y="9270726"/>
            <a:ext cx="200208" cy="271035"/>
          </a:xfrm>
          <a:custGeom>
            <a:avLst/>
            <a:gdLst>
              <a:gd name="T0" fmla="*/ 44 w 88"/>
              <a:gd name="T1" fmla="*/ 0 h 128"/>
              <a:gd name="T2" fmla="*/ 0 w 88"/>
              <a:gd name="T3" fmla="*/ 44 h 128"/>
              <a:gd name="T4" fmla="*/ 0 w 88"/>
              <a:gd name="T5" fmla="*/ 84 h 128"/>
              <a:gd name="T6" fmla="*/ 44 w 88"/>
              <a:gd name="T7" fmla="*/ 128 h 128"/>
              <a:gd name="T8" fmla="*/ 88 w 88"/>
              <a:gd name="T9" fmla="*/ 84 h 128"/>
              <a:gd name="T10" fmla="*/ 88 w 88"/>
              <a:gd name="T11" fmla="*/ 44 h 128"/>
              <a:gd name="T12" fmla="*/ 44 w 88"/>
              <a:gd name="T13" fmla="*/ 0 h 128"/>
              <a:gd name="T14" fmla="*/ 80 w 88"/>
              <a:gd name="T15" fmla="*/ 84 h 128"/>
              <a:gd name="T16" fmla="*/ 44 w 88"/>
              <a:gd name="T17" fmla="*/ 120 h 128"/>
              <a:gd name="T18" fmla="*/ 8 w 88"/>
              <a:gd name="T19" fmla="*/ 84 h 128"/>
              <a:gd name="T20" fmla="*/ 8 w 88"/>
              <a:gd name="T21" fmla="*/ 44 h 128"/>
              <a:gd name="T22" fmla="*/ 44 w 88"/>
              <a:gd name="T23" fmla="*/ 8 h 128"/>
              <a:gd name="T24" fmla="*/ 80 w 88"/>
              <a:gd name="T25" fmla="*/ 44 h 128"/>
              <a:gd name="T26" fmla="*/ 80 w 88"/>
              <a:gd name="T27" fmla="*/ 84 h 128"/>
              <a:gd name="T28" fmla="*/ 44 w 88"/>
              <a:gd name="T29" fmla="*/ 28 h 128"/>
              <a:gd name="T30" fmla="*/ 40 w 88"/>
              <a:gd name="T31" fmla="*/ 32 h 128"/>
              <a:gd name="T32" fmla="*/ 40 w 88"/>
              <a:gd name="T33" fmla="*/ 48 h 128"/>
              <a:gd name="T34" fmla="*/ 44 w 88"/>
              <a:gd name="T35" fmla="*/ 52 h 128"/>
              <a:gd name="T36" fmla="*/ 48 w 88"/>
              <a:gd name="T37" fmla="*/ 48 h 128"/>
              <a:gd name="T38" fmla="*/ 48 w 88"/>
              <a:gd name="T39" fmla="*/ 32 h 128"/>
              <a:gd name="T40" fmla="*/ 44 w 88"/>
              <a:gd name="T41" fmla="*/ 28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88" h="128">
                <a:moveTo>
                  <a:pt x="44" y="0"/>
                </a:moveTo>
                <a:cubicBezTo>
                  <a:pt x="20" y="0"/>
                  <a:pt x="0" y="20"/>
                  <a:pt x="0" y="44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108"/>
                  <a:pt x="20" y="128"/>
                  <a:pt x="44" y="128"/>
                </a:cubicBezTo>
                <a:cubicBezTo>
                  <a:pt x="68" y="128"/>
                  <a:pt x="88" y="108"/>
                  <a:pt x="88" y="84"/>
                </a:cubicBezTo>
                <a:cubicBezTo>
                  <a:pt x="88" y="44"/>
                  <a:pt x="88" y="44"/>
                  <a:pt x="88" y="44"/>
                </a:cubicBezTo>
                <a:cubicBezTo>
                  <a:pt x="88" y="20"/>
                  <a:pt x="68" y="0"/>
                  <a:pt x="44" y="0"/>
                </a:cubicBezTo>
                <a:close/>
                <a:moveTo>
                  <a:pt x="80" y="84"/>
                </a:moveTo>
                <a:cubicBezTo>
                  <a:pt x="80" y="104"/>
                  <a:pt x="64" y="120"/>
                  <a:pt x="44" y="120"/>
                </a:cubicBezTo>
                <a:cubicBezTo>
                  <a:pt x="24" y="120"/>
                  <a:pt x="8" y="104"/>
                  <a:pt x="8" y="84"/>
                </a:cubicBezTo>
                <a:cubicBezTo>
                  <a:pt x="8" y="44"/>
                  <a:pt x="8" y="44"/>
                  <a:pt x="8" y="44"/>
                </a:cubicBezTo>
                <a:cubicBezTo>
                  <a:pt x="8" y="24"/>
                  <a:pt x="24" y="8"/>
                  <a:pt x="44" y="8"/>
                </a:cubicBezTo>
                <a:cubicBezTo>
                  <a:pt x="64" y="8"/>
                  <a:pt x="80" y="24"/>
                  <a:pt x="80" y="44"/>
                </a:cubicBezTo>
                <a:lnTo>
                  <a:pt x="80" y="84"/>
                </a:lnTo>
                <a:close/>
                <a:moveTo>
                  <a:pt x="44" y="28"/>
                </a:moveTo>
                <a:cubicBezTo>
                  <a:pt x="42" y="28"/>
                  <a:pt x="40" y="30"/>
                  <a:pt x="40" y="32"/>
                </a:cubicBezTo>
                <a:cubicBezTo>
                  <a:pt x="40" y="48"/>
                  <a:pt x="40" y="48"/>
                  <a:pt x="40" y="48"/>
                </a:cubicBezTo>
                <a:cubicBezTo>
                  <a:pt x="40" y="50"/>
                  <a:pt x="42" y="52"/>
                  <a:pt x="44" y="52"/>
                </a:cubicBezTo>
                <a:cubicBezTo>
                  <a:pt x="46" y="52"/>
                  <a:pt x="48" y="50"/>
                  <a:pt x="48" y="48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0"/>
                  <a:pt x="46" y="28"/>
                  <a:pt x="44" y="28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vert="horz" wrap="square" lIns="68763" tIns="34382" rIns="68763" bIns="34382" numCol="1" anchor="t" anchorCtr="0" compatLnSpc="1">
            <a:prstTxWarp prst="textNoShape">
              <a:avLst/>
            </a:prstTxWarp>
          </a:bodyPr>
          <a:lstStyle/>
          <a:p>
            <a:endParaRPr lang="en-US" sz="1353">
              <a:solidFill>
                <a:schemeClr val="tx1"/>
              </a:solidFill>
            </a:endParaRPr>
          </a:p>
        </p:txBody>
      </p:sp>
      <p:sp>
        <p:nvSpPr>
          <p:cNvPr id="6" name="Текст 7"/>
          <p:cNvSpPr>
            <a:spLocks noGrp="1"/>
          </p:cNvSpPr>
          <p:nvPr>
            <p:ph type="body" sz="quarter" idx="44" hasCustomPrompt="1"/>
          </p:nvPr>
        </p:nvSpPr>
        <p:spPr>
          <a:xfrm rot="16200000">
            <a:off x="-2052798" y="6035854"/>
            <a:ext cx="5400101" cy="442396"/>
          </a:xfrm>
        </p:spPr>
        <p:txBody>
          <a:bodyPr anchor="ctr">
            <a:normAutofit/>
          </a:bodyPr>
          <a:lstStyle>
            <a:lvl1pPr algn="l">
              <a:lnSpc>
                <a:spcPct val="150000"/>
              </a:lnSpc>
              <a:defRPr sz="12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Small text here</a:t>
            </a:r>
          </a:p>
        </p:txBody>
      </p:sp>
    </p:spTree>
    <p:extLst>
      <p:ext uri="{BB962C8B-B14F-4D97-AF65-F5344CB8AC3E}">
        <p14:creationId xmlns:p14="http://schemas.microsoft.com/office/powerpoint/2010/main" val="4123216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3D12C9-EDF3-4E1E-9A0C-49CB787888B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288000" cy="10288588"/>
          </a:xfrm>
          <a:pattFill prst="pct5">
            <a:fgClr>
              <a:schemeClr val="tx1">
                <a:lumMod val="85000"/>
                <a:lumOff val="15000"/>
              </a:schemeClr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 marL="342900" marR="0" indent="-342900" algn="l" defTabSz="1371600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42900" marR="0" lvl="0" indent="-342900" algn="l" defTabSz="1371600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d-ID"/>
              <a:t>Click icon to add picture</a:t>
            </a:r>
          </a:p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168732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573BE2D-ECC6-4333-86EC-7E29B24F69FD}"/>
              </a:ext>
            </a:extLst>
          </p:cNvPr>
          <p:cNvSpPr/>
          <p:nvPr userDrawn="1"/>
        </p:nvSpPr>
        <p:spPr>
          <a:xfrm>
            <a:off x="6246495" y="4852784"/>
            <a:ext cx="5806440" cy="5435805"/>
          </a:xfrm>
          <a:prstGeom prst="rect">
            <a:avLst/>
          </a:prstGeom>
          <a:solidFill>
            <a:srgbClr val="34D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405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98DA89-277E-4EF2-A6F8-8505EA134E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8288000" cy="4852783"/>
          </a:xfrm>
          <a:pattFill prst="pct5">
            <a:fgClr>
              <a:schemeClr val="tx1">
                <a:lumMod val="85000"/>
                <a:lumOff val="15000"/>
              </a:schemeClr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 marL="342900" marR="0" indent="-342900" algn="l" defTabSz="1371600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42900" marR="0" lvl="0" indent="-342900" algn="l" defTabSz="1371600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d-ID"/>
              <a:t>Click icon to add picture</a:t>
            </a:r>
          </a:p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04757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08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-2"/>
            <a:ext cx="18298148" cy="10288590"/>
          </a:xfrm>
          <a:custGeom>
            <a:avLst/>
            <a:gdLst>
              <a:gd name="connsiteX0" fmla="*/ 4432939 w 18298148"/>
              <a:gd name="connsiteY0" fmla="*/ 0 h 10288590"/>
              <a:gd name="connsiteX1" fmla="*/ 18298148 w 18298148"/>
              <a:gd name="connsiteY1" fmla="*/ 0 h 10288590"/>
              <a:gd name="connsiteX2" fmla="*/ 18298148 w 18298148"/>
              <a:gd name="connsiteY2" fmla="*/ 8664327 h 10288590"/>
              <a:gd name="connsiteX3" fmla="*/ 16692392 w 18298148"/>
              <a:gd name="connsiteY3" fmla="*/ 10288590 h 10288590"/>
              <a:gd name="connsiteX4" fmla="*/ 0 w 18298148"/>
              <a:gd name="connsiteY4" fmla="*/ 10288590 h 10288590"/>
              <a:gd name="connsiteX5" fmla="*/ 0 w 18298148"/>
              <a:gd name="connsiteY5" fmla="*/ 4466965 h 10288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298148" h="10288590">
                <a:moveTo>
                  <a:pt x="4432939" y="0"/>
                </a:moveTo>
                <a:lnTo>
                  <a:pt x="18298148" y="0"/>
                </a:lnTo>
                <a:lnTo>
                  <a:pt x="18298148" y="8664327"/>
                </a:lnTo>
                <a:lnTo>
                  <a:pt x="16692392" y="10288590"/>
                </a:lnTo>
                <a:lnTo>
                  <a:pt x="0" y="10288590"/>
                </a:lnTo>
                <a:lnTo>
                  <a:pt x="0" y="4466965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1360314" rtl="0" eaLnBrk="1" fontAlgn="auto" latinLnBrk="0" hangingPunct="1">
              <a:lnSpc>
                <a:spcPct val="100000"/>
              </a:lnSpc>
              <a:spcBef>
                <a:spcPts val="744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1505" baseline="0"/>
            </a:lvl1pPr>
          </a:lstStyle>
          <a:p>
            <a:r>
              <a:rPr lang="en-US" dirty="0"/>
              <a:t>Drop your image here</a:t>
            </a:r>
          </a:p>
        </p:txBody>
      </p:sp>
      <p:sp>
        <p:nvSpPr>
          <p:cNvPr id="16" name="Рисунок 15"/>
          <p:cNvSpPr>
            <a:spLocks noGrp="1"/>
          </p:cNvSpPr>
          <p:nvPr>
            <p:ph type="pic" sz="quarter" idx="104" hasCustomPrompt="1"/>
          </p:nvPr>
        </p:nvSpPr>
        <p:spPr>
          <a:xfrm>
            <a:off x="5903120" y="2225691"/>
            <a:ext cx="6481763" cy="5240204"/>
          </a:xfrm>
          <a:custGeom>
            <a:avLst/>
            <a:gdLst>
              <a:gd name="connsiteX0" fmla="*/ 1058643 w 3276441"/>
              <a:gd name="connsiteY0" fmla="*/ 472544 h 2648442"/>
              <a:gd name="connsiteX1" fmla="*/ 681342 w 3276441"/>
              <a:gd name="connsiteY1" fmla="*/ 706985 h 2648442"/>
              <a:gd name="connsiteX2" fmla="*/ 560459 w 3276441"/>
              <a:gd name="connsiteY2" fmla="*/ 1326054 h 2648442"/>
              <a:gd name="connsiteX3" fmla="*/ 681342 w 3276441"/>
              <a:gd name="connsiteY3" fmla="*/ 1945122 h 2648442"/>
              <a:gd name="connsiteX4" fmla="*/ 1058643 w 3276441"/>
              <a:gd name="connsiteY4" fmla="*/ 2179561 h 2648442"/>
              <a:gd name="connsiteX5" fmla="*/ 1435947 w 3276441"/>
              <a:gd name="connsiteY5" fmla="*/ 1945122 h 2648442"/>
              <a:gd name="connsiteX6" fmla="*/ 1556829 w 3276441"/>
              <a:gd name="connsiteY6" fmla="*/ 1326054 h 2648442"/>
              <a:gd name="connsiteX7" fmla="*/ 1435947 w 3276441"/>
              <a:gd name="connsiteY7" fmla="*/ 706985 h 2648442"/>
              <a:gd name="connsiteX8" fmla="*/ 1058643 w 3276441"/>
              <a:gd name="connsiteY8" fmla="*/ 472544 h 2648442"/>
              <a:gd name="connsiteX9" fmla="*/ 2239777 w 3276441"/>
              <a:gd name="connsiteY9" fmla="*/ 43961 h 2648442"/>
              <a:gd name="connsiteX10" fmla="*/ 3276441 w 3276441"/>
              <a:gd name="connsiteY10" fmla="*/ 43961 h 2648442"/>
              <a:gd name="connsiteX11" fmla="*/ 3276441 w 3276441"/>
              <a:gd name="connsiteY11" fmla="*/ 2604482 h 2648442"/>
              <a:gd name="connsiteX12" fmla="*/ 2726973 w 3276441"/>
              <a:gd name="connsiteY12" fmla="*/ 2604482 h 2648442"/>
              <a:gd name="connsiteX13" fmla="*/ 2726973 w 3276441"/>
              <a:gd name="connsiteY13" fmla="*/ 531156 h 2648442"/>
              <a:gd name="connsiteX14" fmla="*/ 2239777 w 3276441"/>
              <a:gd name="connsiteY14" fmla="*/ 531156 h 2648442"/>
              <a:gd name="connsiteX15" fmla="*/ 1058643 w 3276441"/>
              <a:gd name="connsiteY15" fmla="*/ 0 h 2648442"/>
              <a:gd name="connsiteX16" fmla="*/ 1853542 w 3276441"/>
              <a:gd name="connsiteY16" fmla="*/ 360818 h 2648442"/>
              <a:gd name="connsiteX17" fmla="*/ 2117286 w 3276441"/>
              <a:gd name="connsiteY17" fmla="*/ 1324222 h 2648442"/>
              <a:gd name="connsiteX18" fmla="*/ 1853542 w 3276441"/>
              <a:gd name="connsiteY18" fmla="*/ 2287624 h 2648442"/>
              <a:gd name="connsiteX19" fmla="*/ 1058643 w 3276441"/>
              <a:gd name="connsiteY19" fmla="*/ 2648442 h 2648442"/>
              <a:gd name="connsiteX20" fmla="*/ 263747 w 3276441"/>
              <a:gd name="connsiteY20" fmla="*/ 2287624 h 2648442"/>
              <a:gd name="connsiteX21" fmla="*/ 0 w 3276441"/>
              <a:gd name="connsiteY21" fmla="*/ 1324222 h 2648442"/>
              <a:gd name="connsiteX22" fmla="*/ 263747 w 3276441"/>
              <a:gd name="connsiteY22" fmla="*/ 360818 h 2648442"/>
              <a:gd name="connsiteX23" fmla="*/ 1058643 w 3276441"/>
              <a:gd name="connsiteY23" fmla="*/ 0 h 2648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276441" h="2648442">
                <a:moveTo>
                  <a:pt x="1058643" y="472544"/>
                </a:moveTo>
                <a:cubicBezTo>
                  <a:pt x="887698" y="472544"/>
                  <a:pt x="761931" y="550691"/>
                  <a:pt x="681342" y="706985"/>
                </a:cubicBezTo>
                <a:cubicBezTo>
                  <a:pt x="600753" y="863277"/>
                  <a:pt x="560459" y="1069634"/>
                  <a:pt x="560459" y="1326054"/>
                </a:cubicBezTo>
                <a:cubicBezTo>
                  <a:pt x="560459" y="1582471"/>
                  <a:pt x="600753" y="1788828"/>
                  <a:pt x="681342" y="1945122"/>
                </a:cubicBezTo>
                <a:cubicBezTo>
                  <a:pt x="761931" y="2101414"/>
                  <a:pt x="887698" y="2179561"/>
                  <a:pt x="1058643" y="2179561"/>
                </a:cubicBezTo>
                <a:cubicBezTo>
                  <a:pt x="1229590" y="2179561"/>
                  <a:pt x="1355358" y="2101414"/>
                  <a:pt x="1435947" y="1945122"/>
                </a:cubicBezTo>
                <a:cubicBezTo>
                  <a:pt x="1516536" y="1788828"/>
                  <a:pt x="1556829" y="1582471"/>
                  <a:pt x="1556829" y="1326054"/>
                </a:cubicBezTo>
                <a:cubicBezTo>
                  <a:pt x="1556829" y="1069634"/>
                  <a:pt x="1516536" y="863277"/>
                  <a:pt x="1435947" y="706985"/>
                </a:cubicBezTo>
                <a:cubicBezTo>
                  <a:pt x="1355358" y="550691"/>
                  <a:pt x="1229590" y="472544"/>
                  <a:pt x="1058643" y="472544"/>
                </a:cubicBezTo>
                <a:close/>
                <a:moveTo>
                  <a:pt x="2239777" y="43961"/>
                </a:moveTo>
                <a:lnTo>
                  <a:pt x="3276441" y="43961"/>
                </a:lnTo>
                <a:lnTo>
                  <a:pt x="3276441" y="2604482"/>
                </a:lnTo>
                <a:lnTo>
                  <a:pt x="2726973" y="2604482"/>
                </a:lnTo>
                <a:lnTo>
                  <a:pt x="2726973" y="531156"/>
                </a:lnTo>
                <a:lnTo>
                  <a:pt x="2239777" y="531156"/>
                </a:lnTo>
                <a:close/>
                <a:moveTo>
                  <a:pt x="1058643" y="0"/>
                </a:moveTo>
                <a:cubicBezTo>
                  <a:pt x="1412746" y="0"/>
                  <a:pt x="1677711" y="120274"/>
                  <a:pt x="1853542" y="360818"/>
                </a:cubicBezTo>
                <a:cubicBezTo>
                  <a:pt x="2029372" y="601364"/>
                  <a:pt x="2117286" y="922499"/>
                  <a:pt x="2117286" y="1324222"/>
                </a:cubicBezTo>
                <a:cubicBezTo>
                  <a:pt x="2117286" y="1725944"/>
                  <a:pt x="2029372" y="2047079"/>
                  <a:pt x="1853542" y="2287624"/>
                </a:cubicBezTo>
                <a:cubicBezTo>
                  <a:pt x="1677711" y="2528170"/>
                  <a:pt x="1412746" y="2648442"/>
                  <a:pt x="1058643" y="2648442"/>
                </a:cubicBezTo>
                <a:cubicBezTo>
                  <a:pt x="704543" y="2648442"/>
                  <a:pt x="439575" y="2528170"/>
                  <a:pt x="263747" y="2287624"/>
                </a:cubicBezTo>
                <a:cubicBezTo>
                  <a:pt x="87916" y="2047079"/>
                  <a:pt x="0" y="1725944"/>
                  <a:pt x="0" y="1324222"/>
                </a:cubicBezTo>
                <a:cubicBezTo>
                  <a:pt x="0" y="922499"/>
                  <a:pt x="87916" y="601364"/>
                  <a:pt x="263747" y="360818"/>
                </a:cubicBezTo>
                <a:cubicBezTo>
                  <a:pt x="439575" y="120274"/>
                  <a:pt x="704543" y="0"/>
                  <a:pt x="1058643" y="0"/>
                </a:cubicBezTo>
                <a:close/>
              </a:path>
            </a:pathLst>
          </a:custGeom>
          <a:solidFill>
            <a:schemeClr val="tx1">
              <a:alpha val="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670871" rtl="0" eaLnBrk="1" fontAlgn="auto" latinLnBrk="0" hangingPunct="1">
              <a:lnSpc>
                <a:spcPct val="150000"/>
              </a:lnSpc>
              <a:spcBef>
                <a:spcPts val="1488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lvl1pPr>
          </a:lstStyle>
          <a:p>
            <a:r>
              <a:rPr lang="en-US" dirty="0"/>
              <a:t>Drop your image here</a:t>
            </a:r>
          </a:p>
        </p:txBody>
      </p:sp>
      <p:sp>
        <p:nvSpPr>
          <p:cNvPr id="11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7173575" y="269123"/>
            <a:ext cx="611982" cy="543009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r">
              <a:defRPr sz="1203" b="1">
                <a:solidFill>
                  <a:schemeClr val="tx1">
                    <a:alpha val="50000"/>
                  </a:schemeClr>
                </a:solidFill>
                <a:latin typeface="+mj-lt"/>
              </a:defRPr>
            </a:lvl1pPr>
          </a:lstStyle>
          <a:p>
            <a:fld id="{D8D877B3-D348-4611-9BDB-C5374591D95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2" name="Заголовок 17"/>
          <p:cNvSpPr>
            <a:spLocks noGrp="1"/>
          </p:cNvSpPr>
          <p:nvPr>
            <p:ph type="title" hasCustomPrompt="1"/>
          </p:nvPr>
        </p:nvSpPr>
        <p:spPr>
          <a:xfrm>
            <a:off x="3743327" y="3862497"/>
            <a:ext cx="6372223" cy="531612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lnSpc>
                <a:spcPct val="100000"/>
              </a:lnSpc>
              <a:defRPr sz="8100" kern="100" spc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H2 Title here</a:t>
            </a:r>
          </a:p>
        </p:txBody>
      </p:sp>
      <p:sp>
        <p:nvSpPr>
          <p:cNvPr id="15" name="Текст 7"/>
          <p:cNvSpPr>
            <a:spLocks noGrp="1"/>
          </p:cNvSpPr>
          <p:nvPr>
            <p:ph type="body" sz="quarter" idx="53" hasCustomPrompt="1"/>
          </p:nvPr>
        </p:nvSpPr>
        <p:spPr>
          <a:xfrm>
            <a:off x="10115550" y="8350371"/>
            <a:ext cx="6588918" cy="828248"/>
          </a:xfrm>
        </p:spPr>
        <p:txBody>
          <a:bodyPr tIns="0" anchor="ctr">
            <a:noAutofit/>
          </a:bodyPr>
          <a:lstStyle>
            <a:lvl1pPr algn="l">
              <a:lnSpc>
                <a:spcPct val="100000"/>
              </a:lnSpc>
              <a:defRPr sz="2100" b="1" spc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lnSpc>
                <a:spcPct val="150000"/>
              </a:lnSpc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Caption text here</a:t>
            </a:r>
          </a:p>
        </p:txBody>
      </p:sp>
      <p:sp>
        <p:nvSpPr>
          <p:cNvPr id="20" name="Прямоугольный треугольник 14"/>
          <p:cNvSpPr/>
          <p:nvPr userDrawn="1"/>
        </p:nvSpPr>
        <p:spPr bwMode="auto">
          <a:xfrm flipH="1">
            <a:off x="16692392" y="8664325"/>
            <a:ext cx="1605757" cy="1624263"/>
          </a:xfrm>
          <a:prstGeom prst="rtTriangle">
            <a:avLst/>
          </a:prstGeom>
          <a:solidFill>
            <a:srgbClr val="34DD84"/>
          </a:solidFill>
          <a:ln>
            <a:noFill/>
          </a:ln>
        </p:spPr>
        <p:txBody>
          <a:bodyPr vert="horz" wrap="square" lIns="137160" tIns="68580" rIns="137160" bIns="6858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4050" dirty="0"/>
          </a:p>
        </p:txBody>
      </p:sp>
    </p:spTree>
    <p:extLst>
      <p:ext uri="{BB962C8B-B14F-4D97-AF65-F5344CB8AC3E}">
        <p14:creationId xmlns:p14="http://schemas.microsoft.com/office/powerpoint/2010/main" val="26488110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100"/>
                                  </p:stCondLst>
                                  <p:iterate type="lt">
                                    <p:tmPct val="2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8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8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5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iterate type="wd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8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8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0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20" hasCustomPrompt="1"/>
          </p:nvPr>
        </p:nvSpPr>
        <p:spPr>
          <a:xfrm>
            <a:off x="4636782" y="0"/>
            <a:ext cx="13651219" cy="10288588"/>
          </a:xfrm>
          <a:custGeom>
            <a:avLst/>
            <a:gdLst>
              <a:gd name="connsiteX0" fmla="*/ 10288588 w 13651219"/>
              <a:gd name="connsiteY0" fmla="*/ 0 h 10288588"/>
              <a:gd name="connsiteX1" fmla="*/ 13651219 w 13651219"/>
              <a:gd name="connsiteY1" fmla="*/ 0 h 10288588"/>
              <a:gd name="connsiteX2" fmla="*/ 13651219 w 13651219"/>
              <a:gd name="connsiteY2" fmla="*/ 10288588 h 10288588"/>
              <a:gd name="connsiteX3" fmla="*/ 0 w 13651219"/>
              <a:gd name="connsiteY3" fmla="*/ 10288588 h 10288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51219" h="10288588">
                <a:moveTo>
                  <a:pt x="10288588" y="0"/>
                </a:moveTo>
                <a:lnTo>
                  <a:pt x="13651219" y="0"/>
                </a:lnTo>
                <a:lnTo>
                  <a:pt x="13651219" y="10288588"/>
                </a:lnTo>
                <a:lnTo>
                  <a:pt x="0" y="10288588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1360314" rtl="0" eaLnBrk="1" fontAlgn="auto" latinLnBrk="0" hangingPunct="1">
              <a:lnSpc>
                <a:spcPct val="90000"/>
              </a:lnSpc>
              <a:spcBef>
                <a:spcPts val="148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5" baseline="0"/>
            </a:lvl1pPr>
          </a:lstStyle>
          <a:p>
            <a:r>
              <a:rPr lang="en-US" dirty="0"/>
              <a:t>Drop your image here</a:t>
            </a:r>
          </a:p>
        </p:txBody>
      </p:sp>
      <p:sp>
        <p:nvSpPr>
          <p:cNvPr id="9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7174766" y="269123"/>
            <a:ext cx="611982" cy="543009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r">
              <a:defRPr sz="1203" b="1">
                <a:solidFill>
                  <a:schemeClr val="tx1">
                    <a:alpha val="50000"/>
                  </a:schemeClr>
                </a:solidFill>
                <a:latin typeface="+mj-lt"/>
              </a:defRPr>
            </a:lvl1pPr>
          </a:lstStyle>
          <a:p>
            <a:fld id="{D8D877B3-D348-4611-9BDB-C5374591D95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8" hasCustomPrompt="1"/>
          </p:nvPr>
        </p:nvSpPr>
        <p:spPr>
          <a:xfrm>
            <a:off x="0" y="0"/>
            <a:ext cx="14954865" cy="10288588"/>
          </a:xfrm>
          <a:custGeom>
            <a:avLst/>
            <a:gdLst>
              <a:gd name="connsiteX0" fmla="*/ 3700321 w 14925368"/>
              <a:gd name="connsiteY0" fmla="*/ 0 h 10288588"/>
              <a:gd name="connsiteX1" fmla="*/ 14925368 w 14925368"/>
              <a:gd name="connsiteY1" fmla="*/ 0 h 10288588"/>
              <a:gd name="connsiteX2" fmla="*/ 4636780 w 14925368"/>
              <a:gd name="connsiteY2" fmla="*/ 10288588 h 10288588"/>
              <a:gd name="connsiteX3" fmla="*/ 0 w 14925368"/>
              <a:gd name="connsiteY3" fmla="*/ 10288588 h 10288588"/>
              <a:gd name="connsiteX4" fmla="*/ 0 w 14925368"/>
              <a:gd name="connsiteY4" fmla="*/ 3700320 h 10288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25368" h="10288588">
                <a:moveTo>
                  <a:pt x="3700321" y="0"/>
                </a:moveTo>
                <a:lnTo>
                  <a:pt x="14925368" y="0"/>
                </a:lnTo>
                <a:lnTo>
                  <a:pt x="4636780" y="10288588"/>
                </a:lnTo>
                <a:lnTo>
                  <a:pt x="0" y="10288588"/>
                </a:lnTo>
                <a:lnTo>
                  <a:pt x="0" y="370032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1360314" rtl="0" eaLnBrk="1" fontAlgn="auto" latinLnBrk="0" hangingPunct="1">
              <a:lnSpc>
                <a:spcPct val="90000"/>
              </a:lnSpc>
              <a:spcBef>
                <a:spcPts val="148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5" baseline="0"/>
            </a:lvl1pPr>
          </a:lstStyle>
          <a:p>
            <a:r>
              <a:rPr lang="en-US" dirty="0"/>
              <a:t>Drop your image here</a:t>
            </a:r>
          </a:p>
        </p:txBody>
      </p:sp>
      <p:sp>
        <p:nvSpPr>
          <p:cNvPr id="19" name="Shape 427"/>
          <p:cNvSpPr>
            <a:spLocks noGrp="1"/>
          </p:cNvSpPr>
          <p:nvPr>
            <p:ph type="body" sz="quarter" idx="52" hasCustomPrompt="1"/>
          </p:nvPr>
        </p:nvSpPr>
        <p:spPr>
          <a:xfrm>
            <a:off x="1377056" y="8258260"/>
            <a:ext cx="5091832" cy="812131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l">
              <a:lnSpc>
                <a:spcPct val="100000"/>
              </a:lnSpc>
              <a:defRPr sz="2100" b="1" spc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Caption text here</a:t>
            </a:r>
          </a:p>
        </p:txBody>
      </p:sp>
      <p:sp>
        <p:nvSpPr>
          <p:cNvPr id="20" name="Shape 427"/>
          <p:cNvSpPr>
            <a:spLocks noGrp="1"/>
          </p:cNvSpPr>
          <p:nvPr>
            <p:ph type="body" sz="quarter" idx="57" hasCustomPrompt="1"/>
          </p:nvPr>
        </p:nvSpPr>
        <p:spPr>
          <a:xfrm>
            <a:off x="8206415" y="8258259"/>
            <a:ext cx="5091832" cy="812131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l">
              <a:lnSpc>
                <a:spcPct val="100000"/>
              </a:lnSpc>
              <a:defRPr sz="2100" b="1" spc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Caption text here</a:t>
            </a:r>
          </a:p>
        </p:txBody>
      </p:sp>
      <p:sp>
        <p:nvSpPr>
          <p:cNvPr id="10" name="Прямоугольный треугольник 14">
            <a:extLst>
              <a:ext uri="{FF2B5EF4-FFF2-40B4-BE49-F238E27FC236}">
                <a16:creationId xmlns:a16="http://schemas.microsoft.com/office/drawing/2014/main" id="{1F6C06B5-0396-4522-9F0D-6A6E8783674B}"/>
              </a:ext>
            </a:extLst>
          </p:cNvPr>
          <p:cNvSpPr/>
          <p:nvPr userDrawn="1"/>
        </p:nvSpPr>
        <p:spPr bwMode="auto">
          <a:xfrm flipH="1">
            <a:off x="16692392" y="8664325"/>
            <a:ext cx="1605757" cy="1624263"/>
          </a:xfrm>
          <a:prstGeom prst="rtTriangle">
            <a:avLst/>
          </a:prstGeom>
          <a:solidFill>
            <a:srgbClr val="34DD84"/>
          </a:solidFill>
          <a:ln>
            <a:noFill/>
          </a:ln>
        </p:spPr>
        <p:txBody>
          <a:bodyPr vert="horz" wrap="square" lIns="137160" tIns="68580" rIns="137160" bIns="6858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4050" dirty="0"/>
          </a:p>
        </p:txBody>
      </p:sp>
    </p:spTree>
    <p:extLst>
      <p:ext uri="{BB962C8B-B14F-4D97-AF65-F5344CB8AC3E}">
        <p14:creationId xmlns:p14="http://schemas.microsoft.com/office/powerpoint/2010/main" val="1702017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2248">
          <p15:clr>
            <a:srgbClr val="FBAE40"/>
          </p15:clr>
        </p15:guide>
        <p15:guide id="6" orient="horz" pos="9186">
          <p15:clr>
            <a:srgbClr val="FBAE40"/>
          </p15:clr>
        </p15:guide>
        <p15:guide id="7" orient="horz" pos="10206">
          <p15:clr>
            <a:srgbClr val="FBAE40"/>
          </p15:clr>
        </p15:guide>
        <p15:guide id="8" orient="horz" pos="1122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062">
    <p:bg>
      <p:bgPr>
        <a:pattFill prst="pct5">
          <a:fgClr>
            <a:schemeClr val="bg1">
              <a:lumMod val="6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олилиния 14"/>
          <p:cNvSpPr/>
          <p:nvPr userDrawn="1"/>
        </p:nvSpPr>
        <p:spPr bwMode="auto">
          <a:xfrm>
            <a:off x="1" y="0"/>
            <a:ext cx="4184859" cy="4165600"/>
          </a:xfrm>
          <a:custGeom>
            <a:avLst/>
            <a:gdLst>
              <a:gd name="connsiteX0" fmla="*/ 0 w 6890771"/>
              <a:gd name="connsiteY0" fmla="*/ 0 h 6858000"/>
              <a:gd name="connsiteX1" fmla="*/ 6890771 w 6890771"/>
              <a:gd name="connsiteY1" fmla="*/ 0 h 6858000"/>
              <a:gd name="connsiteX2" fmla="*/ 18997 w 6890771"/>
              <a:gd name="connsiteY2" fmla="*/ 6858000 h 6858000"/>
              <a:gd name="connsiteX3" fmla="*/ 0 w 689077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90771" h="6858000">
                <a:moveTo>
                  <a:pt x="0" y="0"/>
                </a:moveTo>
                <a:lnTo>
                  <a:pt x="6890771" y="0"/>
                </a:lnTo>
                <a:lnTo>
                  <a:pt x="1899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>
            <a:noFill/>
          </a:ln>
        </p:spPr>
        <p:txBody>
          <a:bodyPr vert="horz" wrap="square" lIns="137160" tIns="68580" rIns="137160" bIns="6858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050" dirty="0"/>
          </a:p>
        </p:txBody>
      </p:sp>
      <p:sp>
        <p:nvSpPr>
          <p:cNvPr id="47" name="Текст 7"/>
          <p:cNvSpPr>
            <a:spLocks noGrp="1"/>
          </p:cNvSpPr>
          <p:nvPr>
            <p:ph type="body" sz="quarter" idx="38" hasCustomPrompt="1"/>
          </p:nvPr>
        </p:nvSpPr>
        <p:spPr>
          <a:xfrm>
            <a:off x="1583985" y="5080000"/>
            <a:ext cx="5790210" cy="3658604"/>
          </a:xfrm>
        </p:spPr>
        <p:txBody>
          <a:bodyPr>
            <a:normAutofit/>
          </a:bodyPr>
          <a:lstStyle>
            <a:lvl1pPr algn="ctr">
              <a:lnSpc>
                <a:spcPct val="150000"/>
              </a:lnSpc>
              <a:defRPr sz="15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Body text here</a:t>
            </a:r>
          </a:p>
        </p:txBody>
      </p:sp>
      <p:sp>
        <p:nvSpPr>
          <p:cNvPr id="54" name="Shape 922"/>
          <p:cNvSpPr>
            <a:spLocks noGrp="1"/>
          </p:cNvSpPr>
          <p:nvPr>
            <p:ph type="body" sz="quarter" idx="39" hasCustomPrompt="1"/>
          </p:nvPr>
        </p:nvSpPr>
        <p:spPr>
          <a:xfrm>
            <a:off x="1586501" y="1503236"/>
            <a:ext cx="5788284" cy="304772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ctr">
              <a:lnSpc>
                <a:spcPct val="100000"/>
              </a:lnSpc>
              <a:defRPr sz="5400" b="1" spc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H3 Title here</a:t>
            </a:r>
            <a:endParaRPr dirty="0"/>
          </a:p>
        </p:txBody>
      </p:sp>
      <p:sp>
        <p:nvSpPr>
          <p:cNvPr id="20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7173575" y="269123"/>
            <a:ext cx="611982" cy="543009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r">
              <a:defRPr sz="1203" b="1">
                <a:solidFill>
                  <a:schemeClr val="tx1">
                    <a:alpha val="50000"/>
                  </a:schemeClr>
                </a:solidFill>
                <a:latin typeface="+mj-lt"/>
              </a:defRPr>
            </a:lvl1pPr>
          </a:lstStyle>
          <a:p>
            <a:fld id="{D8D877B3-D348-4611-9BDB-C5374591D95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8" name="Рисунок 4"/>
          <p:cNvSpPr>
            <a:spLocks noGrp="1"/>
          </p:cNvSpPr>
          <p:nvPr>
            <p:ph type="pic" sz="quarter" idx="19" hasCustomPrompt="1"/>
          </p:nvPr>
        </p:nvSpPr>
        <p:spPr>
          <a:xfrm>
            <a:off x="11841550" y="1562740"/>
            <a:ext cx="1800000" cy="1800000"/>
          </a:xfrm>
          <a:solidFill>
            <a:schemeClr val="tx1">
              <a:alpha val="10000"/>
            </a:schemeClr>
          </a:solidFill>
        </p:spPr>
        <p:txBody>
          <a:bodyPr anchor="ctr"/>
          <a:lstStyle>
            <a:lvl1pPr marL="0" marR="0" indent="0" algn="ctr" defTabSz="670871" rtl="0" eaLnBrk="1" fontAlgn="auto" latinLnBrk="0" hangingPunct="1">
              <a:lnSpc>
                <a:spcPct val="150000"/>
              </a:lnSpc>
              <a:spcBef>
                <a:spcPts val="1488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lvl1pPr>
          </a:lstStyle>
          <a:p>
            <a:r>
              <a:rPr lang="en-US" dirty="0"/>
              <a:t>Drop your image here</a:t>
            </a:r>
          </a:p>
        </p:txBody>
      </p:sp>
      <p:cxnSp>
        <p:nvCxnSpPr>
          <p:cNvPr id="19" name="Прямая соединительная линия 62"/>
          <p:cNvCxnSpPr/>
          <p:nvPr userDrawn="1"/>
        </p:nvCxnSpPr>
        <p:spPr>
          <a:xfrm>
            <a:off x="14235334" y="1098884"/>
            <a:ext cx="0" cy="8280000"/>
          </a:xfrm>
          <a:prstGeom prst="line">
            <a:avLst/>
          </a:prstGeom>
          <a:ln w="3175">
            <a:solidFill>
              <a:schemeClr val="tx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Рисунок 4"/>
          <p:cNvSpPr>
            <a:spLocks noGrp="1"/>
          </p:cNvSpPr>
          <p:nvPr>
            <p:ph type="pic" sz="quarter" idx="40" hasCustomPrompt="1"/>
          </p:nvPr>
        </p:nvSpPr>
        <p:spPr>
          <a:xfrm>
            <a:off x="14830677" y="1562740"/>
            <a:ext cx="1800000" cy="1800000"/>
          </a:xfrm>
          <a:solidFill>
            <a:schemeClr val="tx1">
              <a:alpha val="10000"/>
            </a:schemeClr>
          </a:solidFill>
        </p:spPr>
        <p:txBody>
          <a:bodyPr anchor="ctr"/>
          <a:lstStyle>
            <a:lvl1pPr marL="0" marR="0" indent="0" algn="ctr" defTabSz="670871" rtl="0" eaLnBrk="1" fontAlgn="auto" latinLnBrk="0" hangingPunct="1">
              <a:lnSpc>
                <a:spcPct val="150000"/>
              </a:lnSpc>
              <a:spcBef>
                <a:spcPts val="1488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lvl1pPr>
          </a:lstStyle>
          <a:p>
            <a:r>
              <a:rPr lang="en-US" dirty="0"/>
              <a:t>Drop your image here</a:t>
            </a:r>
          </a:p>
        </p:txBody>
      </p:sp>
      <p:cxnSp>
        <p:nvCxnSpPr>
          <p:cNvPr id="22" name="Прямая соединительная линия 67"/>
          <p:cNvCxnSpPr/>
          <p:nvPr userDrawn="1"/>
        </p:nvCxnSpPr>
        <p:spPr>
          <a:xfrm flipH="1">
            <a:off x="8622063" y="3838989"/>
            <a:ext cx="8280000" cy="0"/>
          </a:xfrm>
          <a:prstGeom prst="line">
            <a:avLst/>
          </a:prstGeom>
          <a:ln w="3175">
            <a:solidFill>
              <a:schemeClr val="tx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Рисунок 4"/>
          <p:cNvSpPr>
            <a:spLocks noGrp="1"/>
          </p:cNvSpPr>
          <p:nvPr>
            <p:ph type="pic" sz="quarter" idx="41" hasCustomPrompt="1"/>
          </p:nvPr>
        </p:nvSpPr>
        <p:spPr>
          <a:xfrm>
            <a:off x="11841550" y="4391274"/>
            <a:ext cx="1800000" cy="1800000"/>
          </a:xfrm>
          <a:solidFill>
            <a:schemeClr val="tx1">
              <a:alpha val="10000"/>
            </a:schemeClr>
          </a:solidFill>
        </p:spPr>
        <p:txBody>
          <a:bodyPr anchor="ctr"/>
          <a:lstStyle>
            <a:lvl1pPr marL="0" marR="0" indent="0" algn="ctr" defTabSz="670871" rtl="0" eaLnBrk="1" fontAlgn="auto" latinLnBrk="0" hangingPunct="1">
              <a:lnSpc>
                <a:spcPct val="150000"/>
              </a:lnSpc>
              <a:spcBef>
                <a:spcPts val="1488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lvl1pPr>
          </a:lstStyle>
          <a:p>
            <a:r>
              <a:rPr lang="en-US" dirty="0"/>
              <a:t>Drop your image here</a:t>
            </a:r>
          </a:p>
        </p:txBody>
      </p:sp>
      <p:sp>
        <p:nvSpPr>
          <p:cNvPr id="29" name="Рисунок 4"/>
          <p:cNvSpPr>
            <a:spLocks noGrp="1"/>
          </p:cNvSpPr>
          <p:nvPr>
            <p:ph type="pic" sz="quarter" idx="42" hasCustomPrompt="1"/>
          </p:nvPr>
        </p:nvSpPr>
        <p:spPr>
          <a:xfrm>
            <a:off x="14846181" y="4391274"/>
            <a:ext cx="1800000" cy="1800000"/>
          </a:xfrm>
          <a:solidFill>
            <a:schemeClr val="tx1">
              <a:alpha val="10000"/>
            </a:schemeClr>
          </a:solidFill>
        </p:spPr>
        <p:txBody>
          <a:bodyPr anchor="ctr"/>
          <a:lstStyle>
            <a:lvl1pPr marL="0" marR="0" indent="0" algn="ctr" defTabSz="670871" rtl="0" eaLnBrk="1" fontAlgn="auto" latinLnBrk="0" hangingPunct="1">
              <a:lnSpc>
                <a:spcPct val="150000"/>
              </a:lnSpc>
              <a:spcBef>
                <a:spcPts val="1488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lvl1pPr>
          </a:lstStyle>
          <a:p>
            <a:r>
              <a:rPr lang="en-US" dirty="0"/>
              <a:t>Drop your image here</a:t>
            </a:r>
          </a:p>
        </p:txBody>
      </p:sp>
      <p:cxnSp>
        <p:nvCxnSpPr>
          <p:cNvPr id="30" name="Прямая соединительная линия 24"/>
          <p:cNvCxnSpPr/>
          <p:nvPr userDrawn="1"/>
        </p:nvCxnSpPr>
        <p:spPr>
          <a:xfrm flipH="1">
            <a:off x="8622063" y="6728932"/>
            <a:ext cx="8280000" cy="0"/>
          </a:xfrm>
          <a:prstGeom prst="line">
            <a:avLst/>
          </a:prstGeom>
          <a:ln w="3175">
            <a:solidFill>
              <a:schemeClr val="tx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Рисунок 4"/>
          <p:cNvSpPr>
            <a:spLocks noGrp="1"/>
          </p:cNvSpPr>
          <p:nvPr>
            <p:ph type="pic" sz="quarter" idx="43" hasCustomPrompt="1"/>
          </p:nvPr>
        </p:nvSpPr>
        <p:spPr>
          <a:xfrm>
            <a:off x="11824718" y="7219808"/>
            <a:ext cx="1800000" cy="1800000"/>
          </a:xfrm>
          <a:solidFill>
            <a:schemeClr val="tx1">
              <a:alpha val="10000"/>
            </a:schemeClr>
          </a:solidFill>
        </p:spPr>
        <p:txBody>
          <a:bodyPr anchor="ctr"/>
          <a:lstStyle>
            <a:lvl1pPr marL="0" marR="0" indent="0" algn="ctr" defTabSz="670871" rtl="0" eaLnBrk="1" fontAlgn="auto" latinLnBrk="0" hangingPunct="1">
              <a:lnSpc>
                <a:spcPct val="150000"/>
              </a:lnSpc>
              <a:spcBef>
                <a:spcPts val="1488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lvl1pPr>
          </a:lstStyle>
          <a:p>
            <a:r>
              <a:rPr lang="en-US" dirty="0"/>
              <a:t>Drop your image here</a:t>
            </a:r>
          </a:p>
        </p:txBody>
      </p:sp>
      <p:sp>
        <p:nvSpPr>
          <p:cNvPr id="32" name="Рисунок 4"/>
          <p:cNvSpPr>
            <a:spLocks noGrp="1"/>
          </p:cNvSpPr>
          <p:nvPr>
            <p:ph type="pic" sz="quarter" idx="44" hasCustomPrompt="1"/>
          </p:nvPr>
        </p:nvSpPr>
        <p:spPr>
          <a:xfrm>
            <a:off x="14813845" y="7219808"/>
            <a:ext cx="1800000" cy="1800000"/>
          </a:xfrm>
          <a:solidFill>
            <a:schemeClr val="tx1">
              <a:alpha val="10000"/>
            </a:schemeClr>
          </a:solidFill>
        </p:spPr>
        <p:txBody>
          <a:bodyPr anchor="ctr"/>
          <a:lstStyle>
            <a:lvl1pPr marL="0" marR="0" indent="0" algn="ctr" defTabSz="670871" rtl="0" eaLnBrk="1" fontAlgn="auto" latinLnBrk="0" hangingPunct="1">
              <a:lnSpc>
                <a:spcPct val="150000"/>
              </a:lnSpc>
              <a:spcBef>
                <a:spcPts val="1488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lvl1pPr>
          </a:lstStyle>
          <a:p>
            <a:r>
              <a:rPr lang="en-US" dirty="0"/>
              <a:t>Drop your image here</a:t>
            </a:r>
          </a:p>
        </p:txBody>
      </p:sp>
      <p:cxnSp>
        <p:nvCxnSpPr>
          <p:cNvPr id="33" name="Прямая соединительная линия 62"/>
          <p:cNvCxnSpPr/>
          <p:nvPr userDrawn="1"/>
        </p:nvCxnSpPr>
        <p:spPr>
          <a:xfrm>
            <a:off x="11239509" y="1098884"/>
            <a:ext cx="0" cy="8280000"/>
          </a:xfrm>
          <a:prstGeom prst="line">
            <a:avLst/>
          </a:prstGeom>
          <a:ln w="3175">
            <a:solidFill>
              <a:schemeClr val="tx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Рисунок 4"/>
          <p:cNvSpPr>
            <a:spLocks noGrp="1"/>
          </p:cNvSpPr>
          <p:nvPr>
            <p:ph type="pic" sz="quarter" idx="45" hasCustomPrompt="1"/>
          </p:nvPr>
        </p:nvSpPr>
        <p:spPr>
          <a:xfrm>
            <a:off x="8850661" y="1562740"/>
            <a:ext cx="1800000" cy="1800000"/>
          </a:xfrm>
          <a:solidFill>
            <a:schemeClr val="tx1">
              <a:alpha val="10000"/>
            </a:schemeClr>
          </a:solidFill>
        </p:spPr>
        <p:txBody>
          <a:bodyPr anchor="ctr"/>
          <a:lstStyle>
            <a:lvl1pPr marL="0" marR="0" indent="0" algn="ctr" defTabSz="670871" rtl="0" eaLnBrk="1" fontAlgn="auto" latinLnBrk="0" hangingPunct="1">
              <a:lnSpc>
                <a:spcPct val="150000"/>
              </a:lnSpc>
              <a:spcBef>
                <a:spcPts val="1488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lvl1pPr>
          </a:lstStyle>
          <a:p>
            <a:r>
              <a:rPr lang="en-US" dirty="0"/>
              <a:t>Drop your image here</a:t>
            </a:r>
          </a:p>
        </p:txBody>
      </p:sp>
      <p:sp>
        <p:nvSpPr>
          <p:cNvPr id="35" name="Рисунок 4"/>
          <p:cNvSpPr>
            <a:spLocks noGrp="1"/>
          </p:cNvSpPr>
          <p:nvPr>
            <p:ph type="pic" sz="quarter" idx="46" hasCustomPrompt="1"/>
          </p:nvPr>
        </p:nvSpPr>
        <p:spPr>
          <a:xfrm>
            <a:off x="8850661" y="4391274"/>
            <a:ext cx="1800000" cy="1800000"/>
          </a:xfrm>
          <a:solidFill>
            <a:schemeClr val="tx1">
              <a:alpha val="10000"/>
            </a:schemeClr>
          </a:solidFill>
        </p:spPr>
        <p:txBody>
          <a:bodyPr anchor="ctr"/>
          <a:lstStyle>
            <a:lvl1pPr marL="0" marR="0" indent="0" algn="ctr" defTabSz="670871" rtl="0" eaLnBrk="1" fontAlgn="auto" latinLnBrk="0" hangingPunct="1">
              <a:lnSpc>
                <a:spcPct val="150000"/>
              </a:lnSpc>
              <a:spcBef>
                <a:spcPts val="1488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lvl1pPr>
          </a:lstStyle>
          <a:p>
            <a:r>
              <a:rPr lang="en-US" dirty="0"/>
              <a:t>Drop your image here</a:t>
            </a:r>
          </a:p>
        </p:txBody>
      </p:sp>
      <p:sp>
        <p:nvSpPr>
          <p:cNvPr id="36" name="Рисунок 4"/>
          <p:cNvSpPr>
            <a:spLocks noGrp="1"/>
          </p:cNvSpPr>
          <p:nvPr>
            <p:ph type="pic" sz="quarter" idx="47" hasCustomPrompt="1"/>
          </p:nvPr>
        </p:nvSpPr>
        <p:spPr>
          <a:xfrm>
            <a:off x="8833829" y="7219808"/>
            <a:ext cx="1800000" cy="1800000"/>
          </a:xfrm>
          <a:solidFill>
            <a:schemeClr val="tx1">
              <a:alpha val="10000"/>
            </a:schemeClr>
          </a:solidFill>
        </p:spPr>
        <p:txBody>
          <a:bodyPr anchor="ctr"/>
          <a:lstStyle>
            <a:lvl1pPr marL="0" marR="0" indent="0" algn="ctr" defTabSz="670871" rtl="0" eaLnBrk="1" fontAlgn="auto" latinLnBrk="0" hangingPunct="1">
              <a:lnSpc>
                <a:spcPct val="150000"/>
              </a:lnSpc>
              <a:spcBef>
                <a:spcPts val="1488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lvl1pPr>
          </a:lstStyle>
          <a:p>
            <a:r>
              <a:rPr lang="en-US" dirty="0"/>
              <a:t>Drop your image here</a:t>
            </a:r>
          </a:p>
        </p:txBody>
      </p:sp>
      <p:sp>
        <p:nvSpPr>
          <p:cNvPr id="37" name="Freeform 13"/>
          <p:cNvSpPr>
            <a:spLocks noEditPoints="1"/>
          </p:cNvSpPr>
          <p:nvPr userDrawn="1"/>
        </p:nvSpPr>
        <p:spPr bwMode="auto">
          <a:xfrm>
            <a:off x="547148" y="9270726"/>
            <a:ext cx="200208" cy="271035"/>
          </a:xfrm>
          <a:custGeom>
            <a:avLst/>
            <a:gdLst>
              <a:gd name="T0" fmla="*/ 44 w 88"/>
              <a:gd name="T1" fmla="*/ 0 h 128"/>
              <a:gd name="T2" fmla="*/ 0 w 88"/>
              <a:gd name="T3" fmla="*/ 44 h 128"/>
              <a:gd name="T4" fmla="*/ 0 w 88"/>
              <a:gd name="T5" fmla="*/ 84 h 128"/>
              <a:gd name="T6" fmla="*/ 44 w 88"/>
              <a:gd name="T7" fmla="*/ 128 h 128"/>
              <a:gd name="T8" fmla="*/ 88 w 88"/>
              <a:gd name="T9" fmla="*/ 84 h 128"/>
              <a:gd name="T10" fmla="*/ 88 w 88"/>
              <a:gd name="T11" fmla="*/ 44 h 128"/>
              <a:gd name="T12" fmla="*/ 44 w 88"/>
              <a:gd name="T13" fmla="*/ 0 h 128"/>
              <a:gd name="T14" fmla="*/ 80 w 88"/>
              <a:gd name="T15" fmla="*/ 84 h 128"/>
              <a:gd name="T16" fmla="*/ 44 w 88"/>
              <a:gd name="T17" fmla="*/ 120 h 128"/>
              <a:gd name="T18" fmla="*/ 8 w 88"/>
              <a:gd name="T19" fmla="*/ 84 h 128"/>
              <a:gd name="T20" fmla="*/ 8 w 88"/>
              <a:gd name="T21" fmla="*/ 44 h 128"/>
              <a:gd name="T22" fmla="*/ 44 w 88"/>
              <a:gd name="T23" fmla="*/ 8 h 128"/>
              <a:gd name="T24" fmla="*/ 80 w 88"/>
              <a:gd name="T25" fmla="*/ 44 h 128"/>
              <a:gd name="T26" fmla="*/ 80 w 88"/>
              <a:gd name="T27" fmla="*/ 84 h 128"/>
              <a:gd name="T28" fmla="*/ 44 w 88"/>
              <a:gd name="T29" fmla="*/ 28 h 128"/>
              <a:gd name="T30" fmla="*/ 40 w 88"/>
              <a:gd name="T31" fmla="*/ 32 h 128"/>
              <a:gd name="T32" fmla="*/ 40 w 88"/>
              <a:gd name="T33" fmla="*/ 48 h 128"/>
              <a:gd name="T34" fmla="*/ 44 w 88"/>
              <a:gd name="T35" fmla="*/ 52 h 128"/>
              <a:gd name="T36" fmla="*/ 48 w 88"/>
              <a:gd name="T37" fmla="*/ 48 h 128"/>
              <a:gd name="T38" fmla="*/ 48 w 88"/>
              <a:gd name="T39" fmla="*/ 32 h 128"/>
              <a:gd name="T40" fmla="*/ 44 w 88"/>
              <a:gd name="T41" fmla="*/ 28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88" h="128">
                <a:moveTo>
                  <a:pt x="44" y="0"/>
                </a:moveTo>
                <a:cubicBezTo>
                  <a:pt x="20" y="0"/>
                  <a:pt x="0" y="20"/>
                  <a:pt x="0" y="44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108"/>
                  <a:pt x="20" y="128"/>
                  <a:pt x="44" y="128"/>
                </a:cubicBezTo>
                <a:cubicBezTo>
                  <a:pt x="68" y="128"/>
                  <a:pt x="88" y="108"/>
                  <a:pt x="88" y="84"/>
                </a:cubicBezTo>
                <a:cubicBezTo>
                  <a:pt x="88" y="44"/>
                  <a:pt x="88" y="44"/>
                  <a:pt x="88" y="44"/>
                </a:cubicBezTo>
                <a:cubicBezTo>
                  <a:pt x="88" y="20"/>
                  <a:pt x="68" y="0"/>
                  <a:pt x="44" y="0"/>
                </a:cubicBezTo>
                <a:close/>
                <a:moveTo>
                  <a:pt x="80" y="84"/>
                </a:moveTo>
                <a:cubicBezTo>
                  <a:pt x="80" y="104"/>
                  <a:pt x="64" y="120"/>
                  <a:pt x="44" y="120"/>
                </a:cubicBezTo>
                <a:cubicBezTo>
                  <a:pt x="24" y="120"/>
                  <a:pt x="8" y="104"/>
                  <a:pt x="8" y="84"/>
                </a:cubicBezTo>
                <a:cubicBezTo>
                  <a:pt x="8" y="44"/>
                  <a:pt x="8" y="44"/>
                  <a:pt x="8" y="44"/>
                </a:cubicBezTo>
                <a:cubicBezTo>
                  <a:pt x="8" y="24"/>
                  <a:pt x="24" y="8"/>
                  <a:pt x="44" y="8"/>
                </a:cubicBezTo>
                <a:cubicBezTo>
                  <a:pt x="64" y="8"/>
                  <a:pt x="80" y="24"/>
                  <a:pt x="80" y="44"/>
                </a:cubicBezTo>
                <a:lnTo>
                  <a:pt x="80" y="84"/>
                </a:lnTo>
                <a:close/>
                <a:moveTo>
                  <a:pt x="44" y="28"/>
                </a:moveTo>
                <a:cubicBezTo>
                  <a:pt x="42" y="28"/>
                  <a:pt x="40" y="30"/>
                  <a:pt x="40" y="32"/>
                </a:cubicBezTo>
                <a:cubicBezTo>
                  <a:pt x="40" y="48"/>
                  <a:pt x="40" y="48"/>
                  <a:pt x="40" y="48"/>
                </a:cubicBezTo>
                <a:cubicBezTo>
                  <a:pt x="40" y="50"/>
                  <a:pt x="42" y="52"/>
                  <a:pt x="44" y="52"/>
                </a:cubicBezTo>
                <a:cubicBezTo>
                  <a:pt x="46" y="52"/>
                  <a:pt x="48" y="50"/>
                  <a:pt x="48" y="48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0"/>
                  <a:pt x="46" y="28"/>
                  <a:pt x="44" y="28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vert="horz" wrap="square" lIns="68763" tIns="34382" rIns="68763" bIns="34382" numCol="1" anchor="t" anchorCtr="0" compatLnSpc="1">
            <a:prstTxWarp prst="textNoShape">
              <a:avLst/>
            </a:prstTxWarp>
          </a:bodyPr>
          <a:lstStyle/>
          <a:p>
            <a:endParaRPr lang="en-US" sz="1353">
              <a:solidFill>
                <a:schemeClr val="tx1"/>
              </a:solidFill>
            </a:endParaRPr>
          </a:p>
        </p:txBody>
      </p:sp>
      <p:sp>
        <p:nvSpPr>
          <p:cNvPr id="38" name="Текст 7"/>
          <p:cNvSpPr>
            <a:spLocks noGrp="1"/>
          </p:cNvSpPr>
          <p:nvPr>
            <p:ph type="body" sz="quarter" idx="48" hasCustomPrompt="1"/>
          </p:nvPr>
        </p:nvSpPr>
        <p:spPr>
          <a:xfrm rot="16200000">
            <a:off x="-2052798" y="6035854"/>
            <a:ext cx="5400101" cy="442396"/>
          </a:xfrm>
        </p:spPr>
        <p:txBody>
          <a:bodyPr anchor="ctr">
            <a:normAutofit/>
          </a:bodyPr>
          <a:lstStyle>
            <a:lvl1pPr algn="l">
              <a:lnSpc>
                <a:spcPct val="150000"/>
              </a:lnSpc>
              <a:defRPr sz="12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Small text here</a:t>
            </a:r>
          </a:p>
        </p:txBody>
      </p:sp>
      <p:sp>
        <p:nvSpPr>
          <p:cNvPr id="24" name="Прямоугольный треугольник 14">
            <a:extLst>
              <a:ext uri="{FF2B5EF4-FFF2-40B4-BE49-F238E27FC236}">
                <a16:creationId xmlns:a16="http://schemas.microsoft.com/office/drawing/2014/main" id="{E5C2E662-3FAD-4774-82CB-93A4280F1CCF}"/>
              </a:ext>
            </a:extLst>
          </p:cNvPr>
          <p:cNvSpPr/>
          <p:nvPr userDrawn="1"/>
        </p:nvSpPr>
        <p:spPr bwMode="auto">
          <a:xfrm flipH="1">
            <a:off x="16692392" y="8664325"/>
            <a:ext cx="1605757" cy="1624263"/>
          </a:xfrm>
          <a:prstGeom prst="rtTriangle">
            <a:avLst/>
          </a:prstGeom>
          <a:solidFill>
            <a:srgbClr val="34DD84"/>
          </a:solidFill>
          <a:ln>
            <a:noFill/>
          </a:ln>
        </p:spPr>
        <p:txBody>
          <a:bodyPr vert="horz" wrap="square" lIns="137160" tIns="68580" rIns="137160" bIns="6858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4050" dirty="0"/>
          </a:p>
        </p:txBody>
      </p:sp>
    </p:spTree>
    <p:extLst>
      <p:ext uri="{BB962C8B-B14F-4D97-AF65-F5344CB8AC3E}">
        <p14:creationId xmlns:p14="http://schemas.microsoft.com/office/powerpoint/2010/main" val="331944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6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6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6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6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6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6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7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7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7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7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6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600" fill="hold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00" fill="hold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6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6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4" grpId="0" build="p">
        <p:tmplLst>
          <p:tmpl lvl="1">
            <p:tnLst>
              <p:par>
                <p:cTn presetID="2" presetClass="entr" presetSubtype="1" decel="5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 animBg="1"/>
      <p:bldP spid="21" grpId="0" animBg="1"/>
      <p:bldP spid="26" grpId="0" animBg="1"/>
      <p:bldP spid="29" grpId="0" animBg="1"/>
      <p:bldP spid="31" grpId="0" animBg="1"/>
      <p:bldP spid="32" grpId="0" animBg="1"/>
      <p:bldP spid="34" grpId="0" build="p" animBg="1"/>
      <p:bldP spid="35" grpId="0" animBg="1"/>
      <p:bldP spid="36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0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 hasCustomPrompt="1"/>
          </p:nvPr>
        </p:nvSpPr>
        <p:spPr>
          <a:xfrm>
            <a:off x="3" y="-3"/>
            <a:ext cx="9143997" cy="10288591"/>
          </a:xfrm>
          <a:custGeom>
            <a:avLst/>
            <a:gdLst>
              <a:gd name="connsiteX0" fmla="*/ 2810548 w 9143997"/>
              <a:gd name="connsiteY0" fmla="*/ 0 h 10288591"/>
              <a:gd name="connsiteX1" fmla="*/ 9143997 w 9143997"/>
              <a:gd name="connsiteY1" fmla="*/ 0 h 10288591"/>
              <a:gd name="connsiteX2" fmla="*/ 9143997 w 9143997"/>
              <a:gd name="connsiteY2" fmla="*/ 10288591 h 10288591"/>
              <a:gd name="connsiteX3" fmla="*/ 0 w 9143997"/>
              <a:gd name="connsiteY3" fmla="*/ 10288591 h 10288591"/>
              <a:gd name="connsiteX4" fmla="*/ 0 w 9143997"/>
              <a:gd name="connsiteY4" fmla="*/ 2802240 h 1028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3997" h="10288591">
                <a:moveTo>
                  <a:pt x="2810548" y="0"/>
                </a:moveTo>
                <a:lnTo>
                  <a:pt x="9143997" y="0"/>
                </a:lnTo>
                <a:lnTo>
                  <a:pt x="9143997" y="10288591"/>
                </a:lnTo>
                <a:lnTo>
                  <a:pt x="0" y="10288591"/>
                </a:lnTo>
                <a:lnTo>
                  <a:pt x="0" y="280224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1360314" rtl="0" eaLnBrk="1" fontAlgn="auto" latinLnBrk="0" hangingPunct="1">
              <a:lnSpc>
                <a:spcPct val="100000"/>
              </a:lnSpc>
              <a:spcBef>
                <a:spcPts val="744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1505" baseline="0"/>
            </a:lvl1pPr>
          </a:lstStyle>
          <a:p>
            <a:r>
              <a:rPr lang="en-US" dirty="0"/>
              <a:t>Drop your image here</a:t>
            </a:r>
          </a:p>
        </p:txBody>
      </p:sp>
      <p:sp>
        <p:nvSpPr>
          <p:cNvPr id="18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7173127" y="269123"/>
            <a:ext cx="611982" cy="543009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r">
              <a:defRPr sz="1203" b="1">
                <a:solidFill>
                  <a:schemeClr val="tx1">
                    <a:alpha val="50000"/>
                  </a:schemeClr>
                </a:solidFill>
                <a:latin typeface="+mj-lt"/>
              </a:defRPr>
            </a:lvl1pPr>
          </a:lstStyle>
          <a:p>
            <a:fld id="{D8D877B3-D348-4611-9BDB-C5374591D95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1" name="Текст 7"/>
          <p:cNvSpPr>
            <a:spLocks noGrp="1"/>
          </p:cNvSpPr>
          <p:nvPr>
            <p:ph type="body" sz="quarter" idx="39" hasCustomPrompt="1"/>
          </p:nvPr>
        </p:nvSpPr>
        <p:spPr>
          <a:xfrm>
            <a:off x="10225315" y="2444840"/>
            <a:ext cx="6479156" cy="52467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21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lnSpc>
                <a:spcPct val="150000"/>
              </a:lnSpc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Caption text here</a:t>
            </a:r>
          </a:p>
        </p:txBody>
      </p:sp>
      <p:sp>
        <p:nvSpPr>
          <p:cNvPr id="22" name="Текст 7"/>
          <p:cNvSpPr>
            <a:spLocks noGrp="1"/>
          </p:cNvSpPr>
          <p:nvPr>
            <p:ph type="body" sz="quarter" idx="40" hasCustomPrompt="1"/>
          </p:nvPr>
        </p:nvSpPr>
        <p:spPr>
          <a:xfrm>
            <a:off x="10225312" y="6923317"/>
            <a:ext cx="6479157" cy="1741008"/>
          </a:xfrm>
        </p:spPr>
        <p:txBody>
          <a:bodyPr>
            <a:normAutofit/>
          </a:bodyPr>
          <a:lstStyle>
            <a:lvl1pPr algn="l">
              <a:lnSpc>
                <a:spcPct val="150000"/>
              </a:lnSpc>
              <a:defRPr sz="15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Body text here</a:t>
            </a:r>
          </a:p>
        </p:txBody>
      </p:sp>
      <p:sp>
        <p:nvSpPr>
          <p:cNvPr id="23" name="Текст 7"/>
          <p:cNvSpPr>
            <a:spLocks noGrp="1"/>
          </p:cNvSpPr>
          <p:nvPr>
            <p:ph type="body" sz="quarter" idx="41" hasCustomPrompt="1"/>
          </p:nvPr>
        </p:nvSpPr>
        <p:spPr>
          <a:xfrm>
            <a:off x="10225315" y="3519875"/>
            <a:ext cx="6479156" cy="3055096"/>
          </a:xfrm>
        </p:spPr>
        <p:txBody>
          <a:bodyPr anchor="b">
            <a:noAutofit/>
          </a:bodyPr>
          <a:lstStyle>
            <a:lvl1pPr algn="l">
              <a:lnSpc>
                <a:spcPct val="150000"/>
              </a:lnSpc>
              <a:defRPr sz="3000" b="1" baseline="0">
                <a:solidFill>
                  <a:schemeClr val="tx1"/>
                </a:solidFill>
                <a:latin typeface="+mj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lnSpc>
                <a:spcPct val="150000"/>
              </a:lnSpc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H4 Title here</a:t>
            </a:r>
          </a:p>
        </p:txBody>
      </p:sp>
      <p:sp>
        <p:nvSpPr>
          <p:cNvPr id="9" name="Прямоугольный треугольник 14">
            <a:extLst>
              <a:ext uri="{FF2B5EF4-FFF2-40B4-BE49-F238E27FC236}">
                <a16:creationId xmlns:a16="http://schemas.microsoft.com/office/drawing/2014/main" id="{AA85AA63-A7C0-4401-9405-92C46D160541}"/>
              </a:ext>
            </a:extLst>
          </p:cNvPr>
          <p:cNvSpPr/>
          <p:nvPr userDrawn="1"/>
        </p:nvSpPr>
        <p:spPr bwMode="auto">
          <a:xfrm flipH="1">
            <a:off x="16692392" y="8664325"/>
            <a:ext cx="1605757" cy="1624263"/>
          </a:xfrm>
          <a:prstGeom prst="rtTriangle">
            <a:avLst/>
          </a:prstGeom>
          <a:solidFill>
            <a:srgbClr val="34DD84"/>
          </a:solidFill>
          <a:ln>
            <a:noFill/>
          </a:ln>
        </p:spPr>
        <p:txBody>
          <a:bodyPr vert="horz" wrap="square" lIns="137160" tIns="68580" rIns="137160" bIns="6858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4050" dirty="0"/>
          </a:p>
        </p:txBody>
      </p:sp>
    </p:spTree>
    <p:extLst>
      <p:ext uri="{BB962C8B-B14F-4D97-AF65-F5344CB8AC3E}">
        <p14:creationId xmlns:p14="http://schemas.microsoft.com/office/powerpoint/2010/main" val="2269246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06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олилиния 14"/>
          <p:cNvSpPr/>
          <p:nvPr userDrawn="1"/>
        </p:nvSpPr>
        <p:spPr bwMode="auto">
          <a:xfrm>
            <a:off x="2" y="-1"/>
            <a:ext cx="9158512" cy="9116363"/>
          </a:xfrm>
          <a:custGeom>
            <a:avLst/>
            <a:gdLst>
              <a:gd name="connsiteX0" fmla="*/ 0 w 6890771"/>
              <a:gd name="connsiteY0" fmla="*/ 0 h 6858000"/>
              <a:gd name="connsiteX1" fmla="*/ 6890771 w 6890771"/>
              <a:gd name="connsiteY1" fmla="*/ 0 h 6858000"/>
              <a:gd name="connsiteX2" fmla="*/ 18997 w 6890771"/>
              <a:gd name="connsiteY2" fmla="*/ 6858000 h 6858000"/>
              <a:gd name="connsiteX3" fmla="*/ 0 w 689077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90771" h="6858000">
                <a:moveTo>
                  <a:pt x="0" y="0"/>
                </a:moveTo>
                <a:lnTo>
                  <a:pt x="6890771" y="0"/>
                </a:lnTo>
                <a:lnTo>
                  <a:pt x="1899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>
            <a:noFill/>
          </a:ln>
        </p:spPr>
        <p:txBody>
          <a:bodyPr vert="horz" wrap="square" lIns="137160" tIns="68580" rIns="137160" bIns="6858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050"/>
          </a:p>
        </p:txBody>
      </p:sp>
      <p:sp>
        <p:nvSpPr>
          <p:cNvPr id="11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7173575" y="269123"/>
            <a:ext cx="611982" cy="543009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r">
              <a:defRPr sz="1203" b="1">
                <a:solidFill>
                  <a:schemeClr val="tx1">
                    <a:alpha val="50000"/>
                  </a:schemeClr>
                </a:solidFill>
                <a:latin typeface="+mj-lt"/>
              </a:defRPr>
            </a:lvl1pPr>
          </a:lstStyle>
          <a:p>
            <a:fld id="{D8D877B3-D348-4611-9BDB-C5374591D95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0" name="Текст 7"/>
          <p:cNvSpPr>
            <a:spLocks noGrp="1"/>
          </p:cNvSpPr>
          <p:nvPr>
            <p:ph type="body" sz="quarter" idx="39" hasCustomPrompt="1"/>
          </p:nvPr>
        </p:nvSpPr>
        <p:spPr>
          <a:xfrm>
            <a:off x="8062916" y="5652521"/>
            <a:ext cx="7562847" cy="2740299"/>
          </a:xfrm>
        </p:spPr>
        <p:txBody>
          <a:bodyPr tIns="0">
            <a:noAutofit/>
          </a:bodyPr>
          <a:lstStyle>
            <a:lvl1pPr algn="l">
              <a:lnSpc>
                <a:spcPct val="150000"/>
              </a:lnSpc>
              <a:defRPr sz="15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lnSpc>
                <a:spcPct val="150000"/>
              </a:lnSpc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Body text here</a:t>
            </a:r>
          </a:p>
        </p:txBody>
      </p:sp>
      <p:sp>
        <p:nvSpPr>
          <p:cNvPr id="24" name="Текст 7"/>
          <p:cNvSpPr>
            <a:spLocks noGrp="1"/>
          </p:cNvSpPr>
          <p:nvPr>
            <p:ph type="body" sz="quarter" idx="46" hasCustomPrompt="1"/>
          </p:nvPr>
        </p:nvSpPr>
        <p:spPr>
          <a:xfrm>
            <a:off x="8078236" y="4876113"/>
            <a:ext cx="7527095" cy="540626"/>
          </a:xfrm>
        </p:spPr>
        <p:txBody>
          <a:bodyPr anchor="b">
            <a:noAutofit/>
          </a:bodyPr>
          <a:lstStyle>
            <a:lvl1pPr algn="l">
              <a:lnSpc>
                <a:spcPct val="150000"/>
              </a:lnSpc>
              <a:defRPr sz="15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lnSpc>
                <a:spcPct val="150000"/>
              </a:lnSpc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Body Bold text here</a:t>
            </a:r>
          </a:p>
        </p:txBody>
      </p:sp>
      <p:sp>
        <p:nvSpPr>
          <p:cNvPr id="19" name="Текст 7"/>
          <p:cNvSpPr>
            <a:spLocks noGrp="1"/>
          </p:cNvSpPr>
          <p:nvPr>
            <p:ph type="body" sz="quarter" idx="42" hasCustomPrompt="1"/>
          </p:nvPr>
        </p:nvSpPr>
        <p:spPr>
          <a:xfrm>
            <a:off x="1583533" y="4350966"/>
            <a:ext cx="5404340" cy="2436645"/>
          </a:xfrm>
        </p:spPr>
        <p:txBody>
          <a:bodyPr tIns="91440">
            <a:noAutofit/>
          </a:bodyPr>
          <a:lstStyle>
            <a:lvl1pPr algn="l">
              <a:lnSpc>
                <a:spcPct val="100000"/>
              </a:lnSpc>
              <a:spcBef>
                <a:spcPts val="300"/>
              </a:spcBef>
              <a:defRPr sz="8100" b="1" baseline="0">
                <a:solidFill>
                  <a:schemeClr val="tx1"/>
                </a:solidFill>
                <a:latin typeface="+mj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lnSpc>
                <a:spcPct val="150000"/>
              </a:lnSpc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H2 Title here</a:t>
            </a:r>
          </a:p>
        </p:txBody>
      </p:sp>
      <p:cxnSp>
        <p:nvCxnSpPr>
          <p:cNvPr id="23" name="Прямая соединительная линия 22"/>
          <p:cNvCxnSpPr/>
          <p:nvPr userDrawn="1"/>
        </p:nvCxnSpPr>
        <p:spPr>
          <a:xfrm flipV="1">
            <a:off x="1583532" y="1895766"/>
            <a:ext cx="1081089" cy="1081256"/>
          </a:xfrm>
          <a:prstGeom prst="line">
            <a:avLst/>
          </a:prstGeom>
          <a:ln>
            <a:solidFill>
              <a:srgbClr val="34DD84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/>
          <p:cNvCxnSpPr/>
          <p:nvPr userDrawn="1"/>
        </p:nvCxnSpPr>
        <p:spPr>
          <a:xfrm>
            <a:off x="8658225" y="4625670"/>
            <a:ext cx="9629775" cy="0"/>
          </a:xfrm>
          <a:prstGeom prst="line">
            <a:avLst/>
          </a:prstGeom>
          <a:ln>
            <a:solidFill>
              <a:schemeClr val="tx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Freeform 954"/>
          <p:cNvSpPr>
            <a:spLocks noEditPoints="1"/>
          </p:cNvSpPr>
          <p:nvPr userDrawn="1"/>
        </p:nvSpPr>
        <p:spPr bwMode="auto">
          <a:xfrm>
            <a:off x="8062916" y="4478829"/>
            <a:ext cx="404700" cy="279393"/>
          </a:xfrm>
          <a:custGeom>
            <a:avLst/>
            <a:gdLst>
              <a:gd name="T0" fmla="*/ 346 w 449"/>
              <a:gd name="T1" fmla="*/ 311 h 311"/>
              <a:gd name="T2" fmla="*/ 89 w 449"/>
              <a:gd name="T3" fmla="*/ 310 h 311"/>
              <a:gd name="T4" fmla="*/ 5 w 449"/>
              <a:gd name="T5" fmla="*/ 235 h 311"/>
              <a:gd name="T6" fmla="*/ 68 w 449"/>
              <a:gd name="T7" fmla="*/ 131 h 311"/>
              <a:gd name="T8" fmla="*/ 126 w 449"/>
              <a:gd name="T9" fmla="*/ 14 h 311"/>
              <a:gd name="T10" fmla="*/ 205 w 449"/>
              <a:gd name="T11" fmla="*/ 9 h 311"/>
              <a:gd name="T12" fmla="*/ 263 w 449"/>
              <a:gd name="T13" fmla="*/ 54 h 311"/>
              <a:gd name="T14" fmla="*/ 339 w 449"/>
              <a:gd name="T15" fmla="*/ 52 h 311"/>
              <a:gd name="T16" fmla="*/ 376 w 449"/>
              <a:gd name="T17" fmla="*/ 125 h 311"/>
              <a:gd name="T18" fmla="*/ 446 w 449"/>
              <a:gd name="T19" fmla="*/ 223 h 311"/>
              <a:gd name="T20" fmla="*/ 346 w 449"/>
              <a:gd name="T21" fmla="*/ 311 h 311"/>
              <a:gd name="T22" fmla="*/ 172 w 449"/>
              <a:gd name="T23" fmla="*/ 42 h 311"/>
              <a:gd name="T24" fmla="*/ 142 w 449"/>
              <a:gd name="T25" fmla="*/ 48 h 311"/>
              <a:gd name="T26" fmla="*/ 109 w 449"/>
              <a:gd name="T27" fmla="*/ 135 h 311"/>
              <a:gd name="T28" fmla="*/ 109 w 449"/>
              <a:gd name="T29" fmla="*/ 151 h 311"/>
              <a:gd name="T30" fmla="*/ 97 w 449"/>
              <a:gd name="T31" fmla="*/ 161 h 311"/>
              <a:gd name="T32" fmla="*/ 43 w 449"/>
              <a:gd name="T33" fmla="*/ 229 h 311"/>
              <a:gd name="T34" fmla="*/ 89 w 449"/>
              <a:gd name="T35" fmla="*/ 272 h 311"/>
              <a:gd name="T36" fmla="*/ 89 w 449"/>
              <a:gd name="T37" fmla="*/ 272 h 311"/>
              <a:gd name="T38" fmla="*/ 346 w 449"/>
              <a:gd name="T39" fmla="*/ 272 h 311"/>
              <a:gd name="T40" fmla="*/ 407 w 449"/>
              <a:gd name="T41" fmla="*/ 221 h 311"/>
              <a:gd name="T42" fmla="*/ 352 w 449"/>
              <a:gd name="T43" fmla="*/ 158 h 311"/>
              <a:gd name="T44" fmla="*/ 338 w 449"/>
              <a:gd name="T45" fmla="*/ 150 h 311"/>
              <a:gd name="T46" fmla="*/ 336 w 449"/>
              <a:gd name="T47" fmla="*/ 135 h 311"/>
              <a:gd name="T48" fmla="*/ 320 w 449"/>
              <a:gd name="T49" fmla="*/ 86 h 311"/>
              <a:gd name="T50" fmla="*/ 271 w 449"/>
              <a:gd name="T51" fmla="*/ 95 h 311"/>
              <a:gd name="T52" fmla="*/ 255 w 449"/>
              <a:gd name="T53" fmla="*/ 100 h 311"/>
              <a:gd name="T54" fmla="*/ 241 w 449"/>
              <a:gd name="T55" fmla="*/ 90 h 311"/>
              <a:gd name="T56" fmla="*/ 172 w 449"/>
              <a:gd name="T57" fmla="*/ 42 h 3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449" h="311">
                <a:moveTo>
                  <a:pt x="346" y="311"/>
                </a:moveTo>
                <a:cubicBezTo>
                  <a:pt x="250" y="311"/>
                  <a:pt x="92" y="310"/>
                  <a:pt x="89" y="310"/>
                </a:cubicBezTo>
                <a:cubicBezTo>
                  <a:pt x="47" y="310"/>
                  <a:pt x="11" y="279"/>
                  <a:pt x="5" y="235"/>
                </a:cubicBezTo>
                <a:cubicBezTo>
                  <a:pt x="0" y="201"/>
                  <a:pt x="14" y="155"/>
                  <a:pt x="68" y="131"/>
                </a:cubicBezTo>
                <a:cubicBezTo>
                  <a:pt x="55" y="78"/>
                  <a:pt x="85" y="33"/>
                  <a:pt x="126" y="14"/>
                </a:cubicBezTo>
                <a:cubicBezTo>
                  <a:pt x="151" y="2"/>
                  <a:pt x="179" y="0"/>
                  <a:pt x="205" y="9"/>
                </a:cubicBezTo>
                <a:cubicBezTo>
                  <a:pt x="228" y="16"/>
                  <a:pt x="248" y="32"/>
                  <a:pt x="263" y="54"/>
                </a:cubicBezTo>
                <a:cubicBezTo>
                  <a:pt x="287" y="40"/>
                  <a:pt x="315" y="39"/>
                  <a:pt x="339" y="52"/>
                </a:cubicBezTo>
                <a:cubicBezTo>
                  <a:pt x="359" y="64"/>
                  <a:pt x="378" y="88"/>
                  <a:pt x="376" y="125"/>
                </a:cubicBezTo>
                <a:cubicBezTo>
                  <a:pt x="428" y="140"/>
                  <a:pt x="449" y="185"/>
                  <a:pt x="446" y="223"/>
                </a:cubicBezTo>
                <a:cubicBezTo>
                  <a:pt x="443" y="265"/>
                  <a:pt x="410" y="311"/>
                  <a:pt x="346" y="311"/>
                </a:cubicBezTo>
                <a:close/>
                <a:moveTo>
                  <a:pt x="172" y="42"/>
                </a:moveTo>
                <a:cubicBezTo>
                  <a:pt x="161" y="42"/>
                  <a:pt x="151" y="44"/>
                  <a:pt x="142" y="48"/>
                </a:cubicBezTo>
                <a:cubicBezTo>
                  <a:pt x="114" y="61"/>
                  <a:pt x="92" y="94"/>
                  <a:pt x="109" y="135"/>
                </a:cubicBezTo>
                <a:cubicBezTo>
                  <a:pt x="111" y="140"/>
                  <a:pt x="111" y="146"/>
                  <a:pt x="109" y="151"/>
                </a:cubicBezTo>
                <a:cubicBezTo>
                  <a:pt x="107" y="156"/>
                  <a:pt x="102" y="159"/>
                  <a:pt x="97" y="161"/>
                </a:cubicBezTo>
                <a:cubicBezTo>
                  <a:pt x="40" y="179"/>
                  <a:pt x="41" y="218"/>
                  <a:pt x="43" y="229"/>
                </a:cubicBezTo>
                <a:cubicBezTo>
                  <a:pt x="46" y="250"/>
                  <a:pt x="63" y="272"/>
                  <a:pt x="89" y="272"/>
                </a:cubicBezTo>
                <a:cubicBezTo>
                  <a:pt x="89" y="272"/>
                  <a:pt x="89" y="272"/>
                  <a:pt x="89" y="272"/>
                </a:cubicBezTo>
                <a:cubicBezTo>
                  <a:pt x="91" y="272"/>
                  <a:pt x="250" y="272"/>
                  <a:pt x="346" y="272"/>
                </a:cubicBezTo>
                <a:cubicBezTo>
                  <a:pt x="386" y="272"/>
                  <a:pt x="406" y="246"/>
                  <a:pt x="407" y="221"/>
                </a:cubicBezTo>
                <a:cubicBezTo>
                  <a:pt x="409" y="194"/>
                  <a:pt x="393" y="164"/>
                  <a:pt x="352" y="158"/>
                </a:cubicBezTo>
                <a:cubicBezTo>
                  <a:pt x="346" y="158"/>
                  <a:pt x="341" y="155"/>
                  <a:pt x="338" y="150"/>
                </a:cubicBezTo>
                <a:cubicBezTo>
                  <a:pt x="335" y="146"/>
                  <a:pt x="334" y="140"/>
                  <a:pt x="336" y="135"/>
                </a:cubicBezTo>
                <a:cubicBezTo>
                  <a:pt x="341" y="112"/>
                  <a:pt x="335" y="94"/>
                  <a:pt x="320" y="86"/>
                </a:cubicBezTo>
                <a:cubicBezTo>
                  <a:pt x="308" y="79"/>
                  <a:pt x="288" y="79"/>
                  <a:pt x="271" y="95"/>
                </a:cubicBezTo>
                <a:cubicBezTo>
                  <a:pt x="267" y="99"/>
                  <a:pt x="261" y="101"/>
                  <a:pt x="255" y="100"/>
                </a:cubicBezTo>
                <a:cubicBezTo>
                  <a:pt x="249" y="99"/>
                  <a:pt x="244" y="96"/>
                  <a:pt x="241" y="90"/>
                </a:cubicBezTo>
                <a:cubicBezTo>
                  <a:pt x="222" y="54"/>
                  <a:pt x="195" y="42"/>
                  <a:pt x="172" y="42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68763" tIns="34382" rIns="68763" bIns="34382" numCol="1" anchor="t" anchorCtr="0" compatLnSpc="1">
            <a:prstTxWarp prst="textNoShape">
              <a:avLst/>
            </a:prstTxWarp>
          </a:bodyPr>
          <a:lstStyle/>
          <a:p>
            <a:endParaRPr lang="en-US" sz="1353"/>
          </a:p>
        </p:txBody>
      </p:sp>
      <p:sp>
        <p:nvSpPr>
          <p:cNvPr id="10" name="Freeform 13"/>
          <p:cNvSpPr>
            <a:spLocks noEditPoints="1"/>
          </p:cNvSpPr>
          <p:nvPr userDrawn="1"/>
        </p:nvSpPr>
        <p:spPr bwMode="auto">
          <a:xfrm>
            <a:off x="547148" y="9270726"/>
            <a:ext cx="200208" cy="271035"/>
          </a:xfrm>
          <a:custGeom>
            <a:avLst/>
            <a:gdLst>
              <a:gd name="T0" fmla="*/ 44 w 88"/>
              <a:gd name="T1" fmla="*/ 0 h 128"/>
              <a:gd name="T2" fmla="*/ 0 w 88"/>
              <a:gd name="T3" fmla="*/ 44 h 128"/>
              <a:gd name="T4" fmla="*/ 0 w 88"/>
              <a:gd name="T5" fmla="*/ 84 h 128"/>
              <a:gd name="T6" fmla="*/ 44 w 88"/>
              <a:gd name="T7" fmla="*/ 128 h 128"/>
              <a:gd name="T8" fmla="*/ 88 w 88"/>
              <a:gd name="T9" fmla="*/ 84 h 128"/>
              <a:gd name="T10" fmla="*/ 88 w 88"/>
              <a:gd name="T11" fmla="*/ 44 h 128"/>
              <a:gd name="T12" fmla="*/ 44 w 88"/>
              <a:gd name="T13" fmla="*/ 0 h 128"/>
              <a:gd name="T14" fmla="*/ 80 w 88"/>
              <a:gd name="T15" fmla="*/ 84 h 128"/>
              <a:gd name="T16" fmla="*/ 44 w 88"/>
              <a:gd name="T17" fmla="*/ 120 h 128"/>
              <a:gd name="T18" fmla="*/ 8 w 88"/>
              <a:gd name="T19" fmla="*/ 84 h 128"/>
              <a:gd name="T20" fmla="*/ 8 w 88"/>
              <a:gd name="T21" fmla="*/ 44 h 128"/>
              <a:gd name="T22" fmla="*/ 44 w 88"/>
              <a:gd name="T23" fmla="*/ 8 h 128"/>
              <a:gd name="T24" fmla="*/ 80 w 88"/>
              <a:gd name="T25" fmla="*/ 44 h 128"/>
              <a:gd name="T26" fmla="*/ 80 w 88"/>
              <a:gd name="T27" fmla="*/ 84 h 128"/>
              <a:gd name="T28" fmla="*/ 44 w 88"/>
              <a:gd name="T29" fmla="*/ 28 h 128"/>
              <a:gd name="T30" fmla="*/ 40 w 88"/>
              <a:gd name="T31" fmla="*/ 32 h 128"/>
              <a:gd name="T32" fmla="*/ 40 w 88"/>
              <a:gd name="T33" fmla="*/ 48 h 128"/>
              <a:gd name="T34" fmla="*/ 44 w 88"/>
              <a:gd name="T35" fmla="*/ 52 h 128"/>
              <a:gd name="T36" fmla="*/ 48 w 88"/>
              <a:gd name="T37" fmla="*/ 48 h 128"/>
              <a:gd name="T38" fmla="*/ 48 w 88"/>
              <a:gd name="T39" fmla="*/ 32 h 128"/>
              <a:gd name="T40" fmla="*/ 44 w 88"/>
              <a:gd name="T41" fmla="*/ 28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88" h="128">
                <a:moveTo>
                  <a:pt x="44" y="0"/>
                </a:moveTo>
                <a:cubicBezTo>
                  <a:pt x="20" y="0"/>
                  <a:pt x="0" y="20"/>
                  <a:pt x="0" y="44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108"/>
                  <a:pt x="20" y="128"/>
                  <a:pt x="44" y="128"/>
                </a:cubicBezTo>
                <a:cubicBezTo>
                  <a:pt x="68" y="128"/>
                  <a:pt x="88" y="108"/>
                  <a:pt x="88" y="84"/>
                </a:cubicBezTo>
                <a:cubicBezTo>
                  <a:pt x="88" y="44"/>
                  <a:pt x="88" y="44"/>
                  <a:pt x="88" y="44"/>
                </a:cubicBezTo>
                <a:cubicBezTo>
                  <a:pt x="88" y="20"/>
                  <a:pt x="68" y="0"/>
                  <a:pt x="44" y="0"/>
                </a:cubicBezTo>
                <a:close/>
                <a:moveTo>
                  <a:pt x="80" y="84"/>
                </a:moveTo>
                <a:cubicBezTo>
                  <a:pt x="80" y="104"/>
                  <a:pt x="64" y="120"/>
                  <a:pt x="44" y="120"/>
                </a:cubicBezTo>
                <a:cubicBezTo>
                  <a:pt x="24" y="120"/>
                  <a:pt x="8" y="104"/>
                  <a:pt x="8" y="84"/>
                </a:cubicBezTo>
                <a:cubicBezTo>
                  <a:pt x="8" y="44"/>
                  <a:pt x="8" y="44"/>
                  <a:pt x="8" y="44"/>
                </a:cubicBezTo>
                <a:cubicBezTo>
                  <a:pt x="8" y="24"/>
                  <a:pt x="24" y="8"/>
                  <a:pt x="44" y="8"/>
                </a:cubicBezTo>
                <a:cubicBezTo>
                  <a:pt x="64" y="8"/>
                  <a:pt x="80" y="24"/>
                  <a:pt x="80" y="44"/>
                </a:cubicBezTo>
                <a:lnTo>
                  <a:pt x="80" y="84"/>
                </a:lnTo>
                <a:close/>
                <a:moveTo>
                  <a:pt x="44" y="28"/>
                </a:moveTo>
                <a:cubicBezTo>
                  <a:pt x="42" y="28"/>
                  <a:pt x="40" y="30"/>
                  <a:pt x="40" y="32"/>
                </a:cubicBezTo>
                <a:cubicBezTo>
                  <a:pt x="40" y="48"/>
                  <a:pt x="40" y="48"/>
                  <a:pt x="40" y="48"/>
                </a:cubicBezTo>
                <a:cubicBezTo>
                  <a:pt x="40" y="50"/>
                  <a:pt x="42" y="52"/>
                  <a:pt x="44" y="52"/>
                </a:cubicBezTo>
                <a:cubicBezTo>
                  <a:pt x="46" y="52"/>
                  <a:pt x="48" y="50"/>
                  <a:pt x="48" y="48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0"/>
                  <a:pt x="46" y="28"/>
                  <a:pt x="44" y="28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vert="horz" wrap="square" lIns="68763" tIns="34382" rIns="68763" bIns="34382" numCol="1" anchor="t" anchorCtr="0" compatLnSpc="1">
            <a:prstTxWarp prst="textNoShape">
              <a:avLst/>
            </a:prstTxWarp>
          </a:bodyPr>
          <a:lstStyle/>
          <a:p>
            <a:endParaRPr lang="en-US" sz="1353">
              <a:solidFill>
                <a:schemeClr val="tx1"/>
              </a:solidFill>
            </a:endParaRPr>
          </a:p>
        </p:txBody>
      </p:sp>
      <p:sp>
        <p:nvSpPr>
          <p:cNvPr id="12" name="Текст 7"/>
          <p:cNvSpPr>
            <a:spLocks noGrp="1"/>
          </p:cNvSpPr>
          <p:nvPr>
            <p:ph type="body" sz="quarter" idx="44" hasCustomPrompt="1"/>
          </p:nvPr>
        </p:nvSpPr>
        <p:spPr>
          <a:xfrm rot="16200000">
            <a:off x="-2052798" y="6035854"/>
            <a:ext cx="5400101" cy="442396"/>
          </a:xfrm>
        </p:spPr>
        <p:txBody>
          <a:bodyPr anchor="ctr">
            <a:normAutofit/>
          </a:bodyPr>
          <a:lstStyle>
            <a:lvl1pPr algn="l">
              <a:lnSpc>
                <a:spcPct val="150000"/>
              </a:lnSpc>
              <a:defRPr sz="12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Small text here</a:t>
            </a:r>
          </a:p>
        </p:txBody>
      </p:sp>
    </p:spTree>
    <p:extLst>
      <p:ext uri="{BB962C8B-B14F-4D97-AF65-F5344CB8AC3E}">
        <p14:creationId xmlns:p14="http://schemas.microsoft.com/office/powerpoint/2010/main" val="961910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8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8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0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 userDrawn="1"/>
        </p:nvSpPr>
        <p:spPr bwMode="auto">
          <a:xfrm>
            <a:off x="4824415" y="0"/>
            <a:ext cx="13463588" cy="10288588"/>
          </a:xfrm>
          <a:custGeom>
            <a:avLst/>
            <a:gdLst>
              <a:gd name="connsiteX0" fmla="*/ 6869416 w 8975725"/>
              <a:gd name="connsiteY0" fmla="*/ 0 h 6858000"/>
              <a:gd name="connsiteX1" fmla="*/ 8975725 w 8975725"/>
              <a:gd name="connsiteY1" fmla="*/ 0 h 6858000"/>
              <a:gd name="connsiteX2" fmla="*/ 8975725 w 8975725"/>
              <a:gd name="connsiteY2" fmla="*/ 6858000 h 6858000"/>
              <a:gd name="connsiteX3" fmla="*/ 0 w 897572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75725" h="6858000">
                <a:moveTo>
                  <a:pt x="6869416" y="0"/>
                </a:moveTo>
                <a:lnTo>
                  <a:pt x="8975725" y="0"/>
                </a:lnTo>
                <a:lnTo>
                  <a:pt x="897572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>
            <a:noFill/>
          </a:ln>
        </p:spPr>
        <p:txBody>
          <a:bodyPr vert="horz" wrap="square" lIns="137160" tIns="68580" rIns="137160" bIns="6858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050"/>
          </a:p>
        </p:txBody>
      </p:sp>
      <p:sp>
        <p:nvSpPr>
          <p:cNvPr id="11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7173575" y="269123"/>
            <a:ext cx="611982" cy="543009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r">
              <a:defRPr sz="1203" b="1">
                <a:solidFill>
                  <a:schemeClr val="tx1">
                    <a:alpha val="50000"/>
                  </a:schemeClr>
                </a:solidFill>
                <a:latin typeface="+mj-lt"/>
              </a:defRPr>
            </a:lvl1pPr>
          </a:lstStyle>
          <a:p>
            <a:fld id="{D8D877B3-D348-4611-9BDB-C5374591D95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0" name="Текст 7"/>
          <p:cNvSpPr>
            <a:spLocks noGrp="1"/>
          </p:cNvSpPr>
          <p:nvPr>
            <p:ph type="body" sz="quarter" idx="39" hasCustomPrompt="1"/>
          </p:nvPr>
        </p:nvSpPr>
        <p:spPr>
          <a:xfrm>
            <a:off x="1583531" y="5652521"/>
            <a:ext cx="6479382" cy="2740299"/>
          </a:xfrm>
        </p:spPr>
        <p:txBody>
          <a:bodyPr tIns="0">
            <a:noAutofit/>
          </a:bodyPr>
          <a:lstStyle>
            <a:lvl1pPr algn="l">
              <a:lnSpc>
                <a:spcPct val="150000"/>
              </a:lnSpc>
              <a:defRPr sz="15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lnSpc>
                <a:spcPct val="150000"/>
              </a:lnSpc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Body text here</a:t>
            </a:r>
          </a:p>
        </p:txBody>
      </p:sp>
      <p:sp>
        <p:nvSpPr>
          <p:cNvPr id="24" name="Текст 7"/>
          <p:cNvSpPr>
            <a:spLocks noGrp="1"/>
          </p:cNvSpPr>
          <p:nvPr>
            <p:ph type="body" sz="quarter" idx="46" hasCustomPrompt="1"/>
          </p:nvPr>
        </p:nvSpPr>
        <p:spPr>
          <a:xfrm>
            <a:off x="1598852" y="4876113"/>
            <a:ext cx="6448752" cy="540626"/>
          </a:xfrm>
        </p:spPr>
        <p:txBody>
          <a:bodyPr anchor="b">
            <a:noAutofit/>
          </a:bodyPr>
          <a:lstStyle>
            <a:lvl1pPr algn="l">
              <a:lnSpc>
                <a:spcPct val="150000"/>
              </a:lnSpc>
              <a:defRPr sz="15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lnSpc>
                <a:spcPct val="150000"/>
              </a:lnSpc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Body Bold text here</a:t>
            </a:r>
          </a:p>
        </p:txBody>
      </p:sp>
      <p:sp>
        <p:nvSpPr>
          <p:cNvPr id="12" name="Прямоугольный треугольник 14">
            <a:extLst>
              <a:ext uri="{FF2B5EF4-FFF2-40B4-BE49-F238E27FC236}">
                <a16:creationId xmlns:a16="http://schemas.microsoft.com/office/drawing/2014/main" id="{E4558C0E-7780-4EEB-AA6A-BFB70EEAB712}"/>
              </a:ext>
            </a:extLst>
          </p:cNvPr>
          <p:cNvSpPr/>
          <p:nvPr userDrawn="1"/>
        </p:nvSpPr>
        <p:spPr bwMode="auto">
          <a:xfrm flipH="1">
            <a:off x="16692392" y="8664325"/>
            <a:ext cx="1605757" cy="1624263"/>
          </a:xfrm>
          <a:prstGeom prst="rtTriangle">
            <a:avLst/>
          </a:prstGeom>
          <a:solidFill>
            <a:srgbClr val="34DD84"/>
          </a:solidFill>
          <a:ln>
            <a:noFill/>
          </a:ln>
        </p:spPr>
        <p:txBody>
          <a:bodyPr vert="horz" wrap="square" lIns="137160" tIns="68580" rIns="137160" bIns="6858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4050" dirty="0"/>
          </a:p>
        </p:txBody>
      </p:sp>
    </p:spTree>
    <p:extLst>
      <p:ext uri="{BB962C8B-B14F-4D97-AF65-F5344CB8AC3E}">
        <p14:creationId xmlns:p14="http://schemas.microsoft.com/office/powerpoint/2010/main" val="3128249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8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8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0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E10AA83F-E747-4EAD-AA21-27DBD9D04700}"/>
              </a:ext>
            </a:extLst>
          </p:cNvPr>
          <p:cNvSpPr/>
          <p:nvPr userDrawn="1"/>
        </p:nvSpPr>
        <p:spPr bwMode="auto">
          <a:xfrm>
            <a:off x="-98474" y="-126609"/>
            <a:ext cx="18541219" cy="10536701"/>
          </a:xfrm>
          <a:prstGeom prst="rect">
            <a:avLst/>
          </a:prstGeom>
          <a:solidFill>
            <a:srgbClr val="34DD84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pt-BR" dirty="0"/>
          </a:p>
        </p:txBody>
      </p:sp>
      <p:sp>
        <p:nvSpPr>
          <p:cNvPr id="10" name="Полилиния 9"/>
          <p:cNvSpPr/>
          <p:nvPr userDrawn="1"/>
        </p:nvSpPr>
        <p:spPr bwMode="auto">
          <a:xfrm>
            <a:off x="4824415" y="0"/>
            <a:ext cx="13463588" cy="10288588"/>
          </a:xfrm>
          <a:custGeom>
            <a:avLst/>
            <a:gdLst>
              <a:gd name="connsiteX0" fmla="*/ 6869416 w 8975725"/>
              <a:gd name="connsiteY0" fmla="*/ 0 h 6858000"/>
              <a:gd name="connsiteX1" fmla="*/ 8975725 w 8975725"/>
              <a:gd name="connsiteY1" fmla="*/ 0 h 6858000"/>
              <a:gd name="connsiteX2" fmla="*/ 8975725 w 8975725"/>
              <a:gd name="connsiteY2" fmla="*/ 6858000 h 6858000"/>
              <a:gd name="connsiteX3" fmla="*/ 0 w 897572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75725" h="6858000">
                <a:moveTo>
                  <a:pt x="6869416" y="0"/>
                </a:moveTo>
                <a:lnTo>
                  <a:pt x="8975725" y="0"/>
                </a:lnTo>
                <a:lnTo>
                  <a:pt x="897572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>
            <a:noFill/>
          </a:ln>
        </p:spPr>
        <p:txBody>
          <a:bodyPr vert="horz" wrap="square" lIns="137160" tIns="68580" rIns="137160" bIns="6858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050"/>
          </a:p>
        </p:txBody>
      </p:sp>
      <p:sp>
        <p:nvSpPr>
          <p:cNvPr id="11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7173575" y="269123"/>
            <a:ext cx="611982" cy="543009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r">
              <a:defRPr sz="1203" b="1">
                <a:solidFill>
                  <a:schemeClr val="tx1">
                    <a:alpha val="50000"/>
                  </a:schemeClr>
                </a:solidFill>
                <a:latin typeface="+mj-lt"/>
              </a:defRPr>
            </a:lvl1pPr>
          </a:lstStyle>
          <a:p>
            <a:fld id="{D8D877B3-D348-4611-9BDB-C5374591D95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0" name="Текст 7"/>
          <p:cNvSpPr>
            <a:spLocks noGrp="1"/>
          </p:cNvSpPr>
          <p:nvPr>
            <p:ph type="body" sz="quarter" idx="39" hasCustomPrompt="1"/>
          </p:nvPr>
        </p:nvSpPr>
        <p:spPr>
          <a:xfrm>
            <a:off x="1583531" y="5652521"/>
            <a:ext cx="6479382" cy="2740299"/>
          </a:xfrm>
        </p:spPr>
        <p:txBody>
          <a:bodyPr tIns="0">
            <a:noAutofit/>
          </a:bodyPr>
          <a:lstStyle>
            <a:lvl1pPr algn="l">
              <a:lnSpc>
                <a:spcPct val="150000"/>
              </a:lnSpc>
              <a:defRPr sz="15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lnSpc>
                <a:spcPct val="150000"/>
              </a:lnSpc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Body text here</a:t>
            </a:r>
          </a:p>
        </p:txBody>
      </p:sp>
      <p:sp>
        <p:nvSpPr>
          <p:cNvPr id="24" name="Текст 7"/>
          <p:cNvSpPr>
            <a:spLocks noGrp="1"/>
          </p:cNvSpPr>
          <p:nvPr>
            <p:ph type="body" sz="quarter" idx="46" hasCustomPrompt="1"/>
          </p:nvPr>
        </p:nvSpPr>
        <p:spPr>
          <a:xfrm>
            <a:off x="1598852" y="4876113"/>
            <a:ext cx="6448752" cy="540626"/>
          </a:xfrm>
        </p:spPr>
        <p:txBody>
          <a:bodyPr anchor="b">
            <a:noAutofit/>
          </a:bodyPr>
          <a:lstStyle>
            <a:lvl1pPr algn="l">
              <a:lnSpc>
                <a:spcPct val="150000"/>
              </a:lnSpc>
              <a:defRPr sz="15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lnSpc>
                <a:spcPct val="150000"/>
              </a:lnSpc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Body Bold text here</a:t>
            </a:r>
          </a:p>
        </p:txBody>
      </p:sp>
      <p:sp>
        <p:nvSpPr>
          <p:cNvPr id="29" name="Freeform 954"/>
          <p:cNvSpPr>
            <a:spLocks noEditPoints="1"/>
          </p:cNvSpPr>
          <p:nvPr userDrawn="1"/>
        </p:nvSpPr>
        <p:spPr bwMode="auto">
          <a:xfrm>
            <a:off x="1583531" y="4478829"/>
            <a:ext cx="404700" cy="279393"/>
          </a:xfrm>
          <a:custGeom>
            <a:avLst/>
            <a:gdLst>
              <a:gd name="T0" fmla="*/ 346 w 449"/>
              <a:gd name="T1" fmla="*/ 311 h 311"/>
              <a:gd name="T2" fmla="*/ 89 w 449"/>
              <a:gd name="T3" fmla="*/ 310 h 311"/>
              <a:gd name="T4" fmla="*/ 5 w 449"/>
              <a:gd name="T5" fmla="*/ 235 h 311"/>
              <a:gd name="T6" fmla="*/ 68 w 449"/>
              <a:gd name="T7" fmla="*/ 131 h 311"/>
              <a:gd name="T8" fmla="*/ 126 w 449"/>
              <a:gd name="T9" fmla="*/ 14 h 311"/>
              <a:gd name="T10" fmla="*/ 205 w 449"/>
              <a:gd name="T11" fmla="*/ 9 h 311"/>
              <a:gd name="T12" fmla="*/ 263 w 449"/>
              <a:gd name="T13" fmla="*/ 54 h 311"/>
              <a:gd name="T14" fmla="*/ 339 w 449"/>
              <a:gd name="T15" fmla="*/ 52 h 311"/>
              <a:gd name="T16" fmla="*/ 376 w 449"/>
              <a:gd name="T17" fmla="*/ 125 h 311"/>
              <a:gd name="T18" fmla="*/ 446 w 449"/>
              <a:gd name="T19" fmla="*/ 223 h 311"/>
              <a:gd name="T20" fmla="*/ 346 w 449"/>
              <a:gd name="T21" fmla="*/ 311 h 311"/>
              <a:gd name="T22" fmla="*/ 172 w 449"/>
              <a:gd name="T23" fmla="*/ 42 h 311"/>
              <a:gd name="T24" fmla="*/ 142 w 449"/>
              <a:gd name="T25" fmla="*/ 48 h 311"/>
              <a:gd name="T26" fmla="*/ 109 w 449"/>
              <a:gd name="T27" fmla="*/ 135 h 311"/>
              <a:gd name="T28" fmla="*/ 109 w 449"/>
              <a:gd name="T29" fmla="*/ 151 h 311"/>
              <a:gd name="T30" fmla="*/ 97 w 449"/>
              <a:gd name="T31" fmla="*/ 161 h 311"/>
              <a:gd name="T32" fmla="*/ 43 w 449"/>
              <a:gd name="T33" fmla="*/ 229 h 311"/>
              <a:gd name="T34" fmla="*/ 89 w 449"/>
              <a:gd name="T35" fmla="*/ 272 h 311"/>
              <a:gd name="T36" fmla="*/ 89 w 449"/>
              <a:gd name="T37" fmla="*/ 272 h 311"/>
              <a:gd name="T38" fmla="*/ 346 w 449"/>
              <a:gd name="T39" fmla="*/ 272 h 311"/>
              <a:gd name="T40" fmla="*/ 407 w 449"/>
              <a:gd name="T41" fmla="*/ 221 h 311"/>
              <a:gd name="T42" fmla="*/ 352 w 449"/>
              <a:gd name="T43" fmla="*/ 158 h 311"/>
              <a:gd name="T44" fmla="*/ 338 w 449"/>
              <a:gd name="T45" fmla="*/ 150 h 311"/>
              <a:gd name="T46" fmla="*/ 336 w 449"/>
              <a:gd name="T47" fmla="*/ 135 h 311"/>
              <a:gd name="T48" fmla="*/ 320 w 449"/>
              <a:gd name="T49" fmla="*/ 86 h 311"/>
              <a:gd name="T50" fmla="*/ 271 w 449"/>
              <a:gd name="T51" fmla="*/ 95 h 311"/>
              <a:gd name="T52" fmla="*/ 255 w 449"/>
              <a:gd name="T53" fmla="*/ 100 h 311"/>
              <a:gd name="T54" fmla="*/ 241 w 449"/>
              <a:gd name="T55" fmla="*/ 90 h 311"/>
              <a:gd name="T56" fmla="*/ 172 w 449"/>
              <a:gd name="T57" fmla="*/ 42 h 3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449" h="311">
                <a:moveTo>
                  <a:pt x="346" y="311"/>
                </a:moveTo>
                <a:cubicBezTo>
                  <a:pt x="250" y="311"/>
                  <a:pt x="92" y="310"/>
                  <a:pt x="89" y="310"/>
                </a:cubicBezTo>
                <a:cubicBezTo>
                  <a:pt x="47" y="310"/>
                  <a:pt x="11" y="279"/>
                  <a:pt x="5" y="235"/>
                </a:cubicBezTo>
                <a:cubicBezTo>
                  <a:pt x="0" y="201"/>
                  <a:pt x="14" y="155"/>
                  <a:pt x="68" y="131"/>
                </a:cubicBezTo>
                <a:cubicBezTo>
                  <a:pt x="55" y="78"/>
                  <a:pt x="85" y="33"/>
                  <a:pt x="126" y="14"/>
                </a:cubicBezTo>
                <a:cubicBezTo>
                  <a:pt x="151" y="2"/>
                  <a:pt x="179" y="0"/>
                  <a:pt x="205" y="9"/>
                </a:cubicBezTo>
                <a:cubicBezTo>
                  <a:pt x="228" y="16"/>
                  <a:pt x="248" y="32"/>
                  <a:pt x="263" y="54"/>
                </a:cubicBezTo>
                <a:cubicBezTo>
                  <a:pt x="287" y="40"/>
                  <a:pt x="315" y="39"/>
                  <a:pt x="339" y="52"/>
                </a:cubicBezTo>
                <a:cubicBezTo>
                  <a:pt x="359" y="64"/>
                  <a:pt x="378" y="88"/>
                  <a:pt x="376" y="125"/>
                </a:cubicBezTo>
                <a:cubicBezTo>
                  <a:pt x="428" y="140"/>
                  <a:pt x="449" y="185"/>
                  <a:pt x="446" y="223"/>
                </a:cubicBezTo>
                <a:cubicBezTo>
                  <a:pt x="443" y="265"/>
                  <a:pt x="410" y="311"/>
                  <a:pt x="346" y="311"/>
                </a:cubicBezTo>
                <a:close/>
                <a:moveTo>
                  <a:pt x="172" y="42"/>
                </a:moveTo>
                <a:cubicBezTo>
                  <a:pt x="161" y="42"/>
                  <a:pt x="151" y="44"/>
                  <a:pt x="142" y="48"/>
                </a:cubicBezTo>
                <a:cubicBezTo>
                  <a:pt x="114" y="61"/>
                  <a:pt x="92" y="94"/>
                  <a:pt x="109" y="135"/>
                </a:cubicBezTo>
                <a:cubicBezTo>
                  <a:pt x="111" y="140"/>
                  <a:pt x="111" y="146"/>
                  <a:pt x="109" y="151"/>
                </a:cubicBezTo>
                <a:cubicBezTo>
                  <a:pt x="107" y="156"/>
                  <a:pt x="102" y="159"/>
                  <a:pt x="97" y="161"/>
                </a:cubicBezTo>
                <a:cubicBezTo>
                  <a:pt x="40" y="179"/>
                  <a:pt x="41" y="218"/>
                  <a:pt x="43" y="229"/>
                </a:cubicBezTo>
                <a:cubicBezTo>
                  <a:pt x="46" y="250"/>
                  <a:pt x="63" y="272"/>
                  <a:pt x="89" y="272"/>
                </a:cubicBezTo>
                <a:cubicBezTo>
                  <a:pt x="89" y="272"/>
                  <a:pt x="89" y="272"/>
                  <a:pt x="89" y="272"/>
                </a:cubicBezTo>
                <a:cubicBezTo>
                  <a:pt x="91" y="272"/>
                  <a:pt x="250" y="272"/>
                  <a:pt x="346" y="272"/>
                </a:cubicBezTo>
                <a:cubicBezTo>
                  <a:pt x="386" y="272"/>
                  <a:pt x="406" y="246"/>
                  <a:pt x="407" y="221"/>
                </a:cubicBezTo>
                <a:cubicBezTo>
                  <a:pt x="409" y="194"/>
                  <a:pt x="393" y="164"/>
                  <a:pt x="352" y="158"/>
                </a:cubicBezTo>
                <a:cubicBezTo>
                  <a:pt x="346" y="158"/>
                  <a:pt x="341" y="155"/>
                  <a:pt x="338" y="150"/>
                </a:cubicBezTo>
                <a:cubicBezTo>
                  <a:pt x="335" y="146"/>
                  <a:pt x="334" y="140"/>
                  <a:pt x="336" y="135"/>
                </a:cubicBezTo>
                <a:cubicBezTo>
                  <a:pt x="341" y="112"/>
                  <a:pt x="335" y="94"/>
                  <a:pt x="320" y="86"/>
                </a:cubicBezTo>
                <a:cubicBezTo>
                  <a:pt x="308" y="79"/>
                  <a:pt x="288" y="79"/>
                  <a:pt x="271" y="95"/>
                </a:cubicBezTo>
                <a:cubicBezTo>
                  <a:pt x="267" y="99"/>
                  <a:pt x="261" y="101"/>
                  <a:pt x="255" y="100"/>
                </a:cubicBezTo>
                <a:cubicBezTo>
                  <a:pt x="249" y="99"/>
                  <a:pt x="244" y="96"/>
                  <a:pt x="241" y="90"/>
                </a:cubicBezTo>
                <a:cubicBezTo>
                  <a:pt x="222" y="54"/>
                  <a:pt x="195" y="42"/>
                  <a:pt x="172" y="42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68763" tIns="34382" rIns="68763" bIns="34382" numCol="1" anchor="t" anchorCtr="0" compatLnSpc="1">
            <a:prstTxWarp prst="textNoShape">
              <a:avLst/>
            </a:prstTxWarp>
          </a:bodyPr>
          <a:lstStyle/>
          <a:p>
            <a:endParaRPr lang="en-US" sz="1353"/>
          </a:p>
        </p:txBody>
      </p:sp>
      <p:cxnSp>
        <p:nvCxnSpPr>
          <p:cNvPr id="15" name="Прямая соединительная линия 14"/>
          <p:cNvCxnSpPr/>
          <p:nvPr userDrawn="1"/>
        </p:nvCxnSpPr>
        <p:spPr>
          <a:xfrm>
            <a:off x="0" y="4625670"/>
            <a:ext cx="1371600" cy="0"/>
          </a:xfrm>
          <a:prstGeom prst="line">
            <a:avLst/>
          </a:prstGeom>
          <a:ln>
            <a:solidFill>
              <a:schemeClr val="tx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ый треугольник 14">
            <a:extLst>
              <a:ext uri="{FF2B5EF4-FFF2-40B4-BE49-F238E27FC236}">
                <a16:creationId xmlns:a16="http://schemas.microsoft.com/office/drawing/2014/main" id="{E4558C0E-7780-4EEB-AA6A-BFB70EEAB712}"/>
              </a:ext>
            </a:extLst>
          </p:cNvPr>
          <p:cNvSpPr/>
          <p:nvPr userDrawn="1"/>
        </p:nvSpPr>
        <p:spPr bwMode="auto">
          <a:xfrm flipH="1">
            <a:off x="16692392" y="8664325"/>
            <a:ext cx="1605757" cy="1624263"/>
          </a:xfrm>
          <a:prstGeom prst="rtTriangle">
            <a:avLst/>
          </a:prstGeom>
          <a:solidFill>
            <a:srgbClr val="34DD84"/>
          </a:solidFill>
          <a:ln>
            <a:noFill/>
          </a:ln>
        </p:spPr>
        <p:txBody>
          <a:bodyPr vert="horz" wrap="square" lIns="137160" tIns="68580" rIns="137160" bIns="6858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4050" dirty="0"/>
          </a:p>
        </p:txBody>
      </p:sp>
    </p:spTree>
    <p:extLst>
      <p:ext uri="{BB962C8B-B14F-4D97-AF65-F5344CB8AC3E}">
        <p14:creationId xmlns:p14="http://schemas.microsoft.com/office/powerpoint/2010/main" val="112289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8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8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07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олилиния 32"/>
          <p:cNvSpPr/>
          <p:nvPr userDrawn="1"/>
        </p:nvSpPr>
        <p:spPr bwMode="auto">
          <a:xfrm>
            <a:off x="1" y="0"/>
            <a:ext cx="10336157" cy="10288588"/>
          </a:xfrm>
          <a:custGeom>
            <a:avLst/>
            <a:gdLst>
              <a:gd name="connsiteX0" fmla="*/ 0 w 6890771"/>
              <a:gd name="connsiteY0" fmla="*/ 0 h 6858000"/>
              <a:gd name="connsiteX1" fmla="*/ 6890771 w 6890771"/>
              <a:gd name="connsiteY1" fmla="*/ 0 h 6858000"/>
              <a:gd name="connsiteX2" fmla="*/ 18997 w 6890771"/>
              <a:gd name="connsiteY2" fmla="*/ 6858000 h 6858000"/>
              <a:gd name="connsiteX3" fmla="*/ 0 w 689077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90771" h="6858000">
                <a:moveTo>
                  <a:pt x="0" y="0"/>
                </a:moveTo>
                <a:lnTo>
                  <a:pt x="6890771" y="0"/>
                </a:lnTo>
                <a:lnTo>
                  <a:pt x="1899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>
            <a:noFill/>
          </a:ln>
        </p:spPr>
        <p:txBody>
          <a:bodyPr vert="horz" wrap="square" lIns="137160" tIns="68580" rIns="137160" bIns="6858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050" dirty="0"/>
          </a:p>
        </p:txBody>
      </p:sp>
      <p:grpSp>
        <p:nvGrpSpPr>
          <p:cNvPr id="2" name="Группа 1"/>
          <p:cNvGrpSpPr/>
          <p:nvPr userDrawn="1"/>
        </p:nvGrpSpPr>
        <p:grpSpPr>
          <a:xfrm>
            <a:off x="7055894" y="1075782"/>
            <a:ext cx="14659857" cy="8343070"/>
            <a:chOff x="4703929" y="717077"/>
            <a:chExt cx="9773238" cy="5561188"/>
          </a:xfrm>
        </p:grpSpPr>
        <p:sp>
          <p:nvSpPr>
            <p:cNvPr id="35" name="Полилиния 34"/>
            <p:cNvSpPr/>
            <p:nvPr userDrawn="1"/>
          </p:nvSpPr>
          <p:spPr>
            <a:xfrm>
              <a:off x="5555970" y="717077"/>
              <a:ext cx="7984744" cy="5414294"/>
            </a:xfrm>
            <a:custGeom>
              <a:avLst/>
              <a:gdLst>
                <a:gd name="connsiteX0" fmla="*/ 593737 w 15796902"/>
                <a:gd name="connsiteY0" fmla="*/ 0 h 10799762"/>
                <a:gd name="connsiteX1" fmla="*/ 2968613 w 15796902"/>
                <a:gd name="connsiteY1" fmla="*/ 0 h 10799762"/>
                <a:gd name="connsiteX2" fmla="*/ 2968615 w 15796902"/>
                <a:gd name="connsiteY2" fmla="*/ 0 h 10799762"/>
                <a:gd name="connsiteX3" fmla="*/ 12828290 w 15796902"/>
                <a:gd name="connsiteY3" fmla="*/ 0 h 10799762"/>
                <a:gd name="connsiteX4" fmla="*/ 14287500 w 15796902"/>
                <a:gd name="connsiteY4" fmla="*/ 0 h 10799762"/>
                <a:gd name="connsiteX5" fmla="*/ 15203166 w 15796902"/>
                <a:gd name="connsiteY5" fmla="*/ 0 h 10799762"/>
                <a:gd name="connsiteX6" fmla="*/ 15796902 w 15796902"/>
                <a:gd name="connsiteY6" fmla="*/ 593737 h 10799762"/>
                <a:gd name="connsiteX7" fmla="*/ 15796902 w 15796902"/>
                <a:gd name="connsiteY7" fmla="*/ 5080012 h 10799762"/>
                <a:gd name="connsiteX8" fmla="*/ 15796902 w 15796902"/>
                <a:gd name="connsiteY8" fmla="*/ 5719750 h 10799762"/>
                <a:gd name="connsiteX9" fmla="*/ 15796902 w 15796902"/>
                <a:gd name="connsiteY9" fmla="*/ 10206025 h 10799762"/>
                <a:gd name="connsiteX10" fmla="*/ 15203166 w 15796902"/>
                <a:gd name="connsiteY10" fmla="*/ 10799762 h 10799762"/>
                <a:gd name="connsiteX11" fmla="*/ 14287500 w 15796902"/>
                <a:gd name="connsiteY11" fmla="*/ 10799762 h 10799762"/>
                <a:gd name="connsiteX12" fmla="*/ 12828290 w 15796902"/>
                <a:gd name="connsiteY12" fmla="*/ 10799762 h 10799762"/>
                <a:gd name="connsiteX13" fmla="*/ 2968613 w 15796902"/>
                <a:gd name="connsiteY13" fmla="*/ 10799762 h 10799762"/>
                <a:gd name="connsiteX14" fmla="*/ 1781175 w 15796902"/>
                <a:gd name="connsiteY14" fmla="*/ 10799762 h 10799762"/>
                <a:gd name="connsiteX15" fmla="*/ 593737 w 15796902"/>
                <a:gd name="connsiteY15" fmla="*/ 10799762 h 10799762"/>
                <a:gd name="connsiteX16" fmla="*/ 0 w 15796902"/>
                <a:gd name="connsiteY16" fmla="*/ 10206025 h 10799762"/>
                <a:gd name="connsiteX17" fmla="*/ 0 w 15796902"/>
                <a:gd name="connsiteY17" fmla="*/ 5719750 h 10799762"/>
                <a:gd name="connsiteX18" fmla="*/ 0 w 15796902"/>
                <a:gd name="connsiteY18" fmla="*/ 5080012 h 10799762"/>
                <a:gd name="connsiteX19" fmla="*/ 0 w 15796902"/>
                <a:gd name="connsiteY19" fmla="*/ 593737 h 10799762"/>
                <a:gd name="connsiteX20" fmla="*/ 593737 w 15796902"/>
                <a:gd name="connsiteY20" fmla="*/ 0 h 10799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796902" h="10799762">
                  <a:moveTo>
                    <a:pt x="593737" y="0"/>
                  </a:moveTo>
                  <a:lnTo>
                    <a:pt x="2968613" y="0"/>
                  </a:lnTo>
                  <a:lnTo>
                    <a:pt x="2968615" y="0"/>
                  </a:lnTo>
                  <a:lnTo>
                    <a:pt x="12828290" y="0"/>
                  </a:lnTo>
                  <a:lnTo>
                    <a:pt x="14287500" y="0"/>
                  </a:lnTo>
                  <a:lnTo>
                    <a:pt x="15203166" y="0"/>
                  </a:lnTo>
                  <a:cubicBezTo>
                    <a:pt x="15531078" y="0"/>
                    <a:pt x="15796902" y="265825"/>
                    <a:pt x="15796902" y="593737"/>
                  </a:cubicBezTo>
                  <a:lnTo>
                    <a:pt x="15796902" y="5080012"/>
                  </a:lnTo>
                  <a:lnTo>
                    <a:pt x="15796902" y="5719750"/>
                  </a:lnTo>
                  <a:lnTo>
                    <a:pt x="15796902" y="10206025"/>
                  </a:lnTo>
                  <a:cubicBezTo>
                    <a:pt x="15796902" y="10533937"/>
                    <a:pt x="15531078" y="10799762"/>
                    <a:pt x="15203166" y="10799762"/>
                  </a:cubicBezTo>
                  <a:lnTo>
                    <a:pt x="14287500" y="10799762"/>
                  </a:lnTo>
                  <a:lnTo>
                    <a:pt x="12828290" y="10799762"/>
                  </a:lnTo>
                  <a:lnTo>
                    <a:pt x="2968613" y="10799762"/>
                  </a:lnTo>
                  <a:lnTo>
                    <a:pt x="1781175" y="10799762"/>
                  </a:lnTo>
                  <a:lnTo>
                    <a:pt x="593737" y="10799762"/>
                  </a:lnTo>
                  <a:cubicBezTo>
                    <a:pt x="265825" y="10799762"/>
                    <a:pt x="0" y="10533937"/>
                    <a:pt x="0" y="10206025"/>
                  </a:cubicBezTo>
                  <a:lnTo>
                    <a:pt x="0" y="5719750"/>
                  </a:lnTo>
                  <a:lnTo>
                    <a:pt x="0" y="5080012"/>
                  </a:lnTo>
                  <a:lnTo>
                    <a:pt x="0" y="593737"/>
                  </a:lnTo>
                  <a:cubicBezTo>
                    <a:pt x="0" y="265825"/>
                    <a:pt x="265825" y="0"/>
                    <a:pt x="593737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3"/>
            </a:p>
          </p:txBody>
        </p:sp>
        <p:sp>
          <p:nvSpPr>
            <p:cNvPr id="37" name="Полилиния 36"/>
            <p:cNvSpPr/>
            <p:nvPr userDrawn="1"/>
          </p:nvSpPr>
          <p:spPr>
            <a:xfrm>
              <a:off x="4703929" y="6202089"/>
              <a:ext cx="9773238" cy="76176"/>
            </a:xfrm>
            <a:custGeom>
              <a:avLst/>
              <a:gdLst>
                <a:gd name="connsiteX0" fmla="*/ 0 w 19335232"/>
                <a:gd name="connsiteY0" fmla="*/ 0 h 333694"/>
                <a:gd name="connsiteX1" fmla="*/ 19335232 w 19335232"/>
                <a:gd name="connsiteY1" fmla="*/ 0 h 333694"/>
                <a:gd name="connsiteX2" fmla="*/ 19322694 w 19335232"/>
                <a:gd name="connsiteY2" fmla="*/ 40390 h 333694"/>
                <a:gd name="connsiteX3" fmla="*/ 18880202 w 19335232"/>
                <a:gd name="connsiteY3" fmla="*/ 333694 h 333694"/>
                <a:gd name="connsiteX4" fmla="*/ 455030 w 19335232"/>
                <a:gd name="connsiteY4" fmla="*/ 333694 h 333694"/>
                <a:gd name="connsiteX5" fmla="*/ 12538 w 19335232"/>
                <a:gd name="connsiteY5" fmla="*/ 40390 h 333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335232" h="333694">
                  <a:moveTo>
                    <a:pt x="0" y="0"/>
                  </a:moveTo>
                  <a:lnTo>
                    <a:pt x="19335232" y="0"/>
                  </a:lnTo>
                  <a:lnTo>
                    <a:pt x="19322694" y="40390"/>
                  </a:lnTo>
                  <a:cubicBezTo>
                    <a:pt x="19249792" y="212753"/>
                    <a:pt x="19079120" y="333694"/>
                    <a:pt x="18880202" y="333694"/>
                  </a:cubicBezTo>
                  <a:lnTo>
                    <a:pt x="455030" y="333694"/>
                  </a:lnTo>
                  <a:cubicBezTo>
                    <a:pt x="256112" y="333694"/>
                    <a:pt x="85441" y="212753"/>
                    <a:pt x="12538" y="40390"/>
                  </a:cubicBezTo>
                  <a:close/>
                </a:path>
              </a:pathLst>
            </a:custGeom>
            <a:gradFill flip="none" rotWithShape="1">
              <a:gsLst>
                <a:gs pos="89000">
                  <a:srgbClr val="828282"/>
                </a:gs>
                <a:gs pos="0">
                  <a:srgbClr val="C5C5C5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3"/>
            </a:p>
          </p:txBody>
        </p:sp>
        <p:sp>
          <p:nvSpPr>
            <p:cNvPr id="7" name="Прямоугольник 6"/>
            <p:cNvSpPr/>
            <p:nvPr userDrawn="1"/>
          </p:nvSpPr>
          <p:spPr>
            <a:xfrm>
              <a:off x="4703929" y="6015623"/>
              <a:ext cx="9773238" cy="186467"/>
            </a:xfrm>
            <a:prstGeom prst="rect">
              <a:avLst/>
            </a:prstGeom>
            <a:gradFill flip="none" rotWithShape="1">
              <a:gsLst>
                <a:gs pos="2000">
                  <a:srgbClr val="D5D5D5"/>
                </a:gs>
                <a:gs pos="1000">
                  <a:srgbClr val="F2F2F2"/>
                </a:gs>
                <a:gs pos="0">
                  <a:schemeClr val="tx1">
                    <a:alpha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3"/>
            </a:p>
          </p:txBody>
        </p:sp>
        <p:sp>
          <p:nvSpPr>
            <p:cNvPr id="38" name="Полилиния 37"/>
            <p:cNvSpPr/>
            <p:nvPr userDrawn="1"/>
          </p:nvSpPr>
          <p:spPr>
            <a:xfrm>
              <a:off x="8891012" y="6018701"/>
              <a:ext cx="1351391" cy="106495"/>
            </a:xfrm>
            <a:custGeom>
              <a:avLst/>
              <a:gdLst>
                <a:gd name="connsiteX0" fmla="*/ 0 w 2673572"/>
                <a:gd name="connsiteY0" fmla="*/ 0 h 212424"/>
                <a:gd name="connsiteX1" fmla="*/ 2673572 w 2673572"/>
                <a:gd name="connsiteY1" fmla="*/ 0 h 212424"/>
                <a:gd name="connsiteX2" fmla="*/ 2662629 w 2673572"/>
                <a:gd name="connsiteY2" fmla="*/ 54207 h 212424"/>
                <a:gd name="connsiteX3" fmla="*/ 2423935 w 2673572"/>
                <a:gd name="connsiteY3" fmla="*/ 212424 h 212424"/>
                <a:gd name="connsiteX4" fmla="*/ 249637 w 2673572"/>
                <a:gd name="connsiteY4" fmla="*/ 212424 h 212424"/>
                <a:gd name="connsiteX5" fmla="*/ 10944 w 2673572"/>
                <a:gd name="connsiteY5" fmla="*/ 54207 h 212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73572" h="212424">
                  <a:moveTo>
                    <a:pt x="0" y="0"/>
                  </a:moveTo>
                  <a:lnTo>
                    <a:pt x="2673572" y="0"/>
                  </a:lnTo>
                  <a:lnTo>
                    <a:pt x="2662629" y="54207"/>
                  </a:lnTo>
                  <a:cubicBezTo>
                    <a:pt x="2623302" y="147185"/>
                    <a:pt x="2531237" y="212424"/>
                    <a:pt x="2423935" y="212424"/>
                  </a:cubicBezTo>
                  <a:lnTo>
                    <a:pt x="249637" y="212424"/>
                  </a:lnTo>
                  <a:cubicBezTo>
                    <a:pt x="142335" y="212424"/>
                    <a:pt x="50270" y="147185"/>
                    <a:pt x="10944" y="54207"/>
                  </a:cubicBezTo>
                  <a:close/>
                </a:path>
              </a:pathLst>
            </a:custGeom>
            <a:gradFill>
              <a:gsLst>
                <a:gs pos="88000">
                  <a:srgbClr val="F2F2F2"/>
                </a:gs>
                <a:gs pos="12000">
                  <a:srgbClr val="F2F2F2"/>
                </a:gs>
                <a:gs pos="100000">
                  <a:srgbClr val="828282"/>
                </a:gs>
                <a:gs pos="0">
                  <a:srgbClr val="828282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3"/>
            </a:p>
          </p:txBody>
        </p:sp>
        <p:grpSp>
          <p:nvGrpSpPr>
            <p:cNvPr id="27" name="Группа 26"/>
            <p:cNvGrpSpPr/>
            <p:nvPr userDrawn="1"/>
          </p:nvGrpSpPr>
          <p:grpSpPr>
            <a:xfrm flipH="1">
              <a:off x="9572513" y="890239"/>
              <a:ext cx="23483" cy="22921"/>
              <a:chOff x="13422299" y="954496"/>
              <a:chExt cx="127026" cy="125005"/>
            </a:xfrm>
          </p:grpSpPr>
          <p:sp>
            <p:nvSpPr>
              <p:cNvPr id="30" name="Овал 29"/>
              <p:cNvSpPr/>
              <p:nvPr userDrawn="1"/>
            </p:nvSpPr>
            <p:spPr>
              <a:xfrm>
                <a:off x="13422301" y="954496"/>
                <a:ext cx="127023" cy="125004"/>
              </a:xfrm>
              <a:prstGeom prst="ellipse">
                <a:avLst/>
              </a:prstGeom>
              <a:solidFill>
                <a:schemeClr val="bg1"/>
              </a:solidFill>
              <a:ln w="50800">
                <a:solidFill>
                  <a:schemeClr val="bg1">
                    <a:alpha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3"/>
              </a:p>
            </p:txBody>
          </p:sp>
          <p:sp>
            <p:nvSpPr>
              <p:cNvPr id="34" name="Овал 33"/>
              <p:cNvSpPr/>
              <p:nvPr userDrawn="1"/>
            </p:nvSpPr>
            <p:spPr>
              <a:xfrm>
                <a:off x="13422299" y="954497"/>
                <a:ext cx="127026" cy="125004"/>
              </a:xfrm>
              <a:prstGeom prst="ellipse">
                <a:avLst/>
              </a:prstGeom>
              <a:solidFill>
                <a:srgbClr val="002060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3"/>
              </a:p>
            </p:txBody>
          </p:sp>
        </p:grpSp>
      </p:grpSp>
      <p:sp>
        <p:nvSpPr>
          <p:cNvPr id="22" name="Shape 427"/>
          <p:cNvSpPr>
            <a:spLocks noGrp="1"/>
          </p:cNvSpPr>
          <p:nvPr>
            <p:ph type="body" sz="quarter" idx="34" hasCustomPrompt="1"/>
          </p:nvPr>
        </p:nvSpPr>
        <p:spPr>
          <a:xfrm>
            <a:off x="1588205" y="4128967"/>
            <a:ext cx="5396478" cy="54574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50000"/>
              </a:lnSpc>
              <a:defRPr sz="1500" b="1" spc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Body Bold text here</a:t>
            </a:r>
          </a:p>
        </p:txBody>
      </p:sp>
      <p:sp>
        <p:nvSpPr>
          <p:cNvPr id="23" name="Текст 7"/>
          <p:cNvSpPr>
            <a:spLocks noGrp="1"/>
          </p:cNvSpPr>
          <p:nvPr>
            <p:ph type="body" sz="quarter" idx="38" hasCustomPrompt="1"/>
          </p:nvPr>
        </p:nvSpPr>
        <p:spPr>
          <a:xfrm>
            <a:off x="1588555" y="4752543"/>
            <a:ext cx="5396129" cy="1273705"/>
          </a:xfrm>
        </p:spPr>
        <p:txBody>
          <a:bodyPr anchor="t">
            <a:normAutofit/>
          </a:bodyPr>
          <a:lstStyle>
            <a:lvl1pPr algn="ctr">
              <a:lnSpc>
                <a:spcPct val="150000"/>
              </a:lnSpc>
              <a:defRPr sz="15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Body text here</a:t>
            </a:r>
          </a:p>
        </p:txBody>
      </p:sp>
      <p:sp>
        <p:nvSpPr>
          <p:cNvPr id="36" name="Рисунок 13"/>
          <p:cNvSpPr>
            <a:spLocks noGrp="1"/>
          </p:cNvSpPr>
          <p:nvPr>
            <p:ph type="pic" sz="quarter" idx="39" hasCustomPrompt="1"/>
          </p:nvPr>
        </p:nvSpPr>
        <p:spPr>
          <a:xfrm>
            <a:off x="8719508" y="1623826"/>
            <a:ext cx="11212656" cy="7040942"/>
          </a:xfrm>
          <a:prstGeom prst="rect">
            <a:avLst/>
          </a:prstGeom>
          <a:solidFill>
            <a:schemeClr val="bg1">
              <a:alpha val="10000"/>
            </a:schemeClr>
          </a:solidFill>
          <a:ln w="3175">
            <a:solidFill>
              <a:schemeClr val="tx1">
                <a:alpha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505" baseline="0"/>
            </a:lvl1pPr>
          </a:lstStyle>
          <a:p>
            <a:r>
              <a:rPr lang="en-US" dirty="0"/>
              <a:t>Drop your image here</a:t>
            </a:r>
          </a:p>
        </p:txBody>
      </p:sp>
      <p:sp>
        <p:nvSpPr>
          <p:cNvPr id="26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7173127" y="269123"/>
            <a:ext cx="611982" cy="543009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r">
              <a:defRPr sz="1203" b="1">
                <a:solidFill>
                  <a:schemeClr val="tx1">
                    <a:alpha val="50000"/>
                  </a:schemeClr>
                </a:solidFill>
                <a:latin typeface="+mj-lt"/>
              </a:defRPr>
            </a:lvl1pPr>
          </a:lstStyle>
          <a:p>
            <a:fld id="{D8D877B3-D348-4611-9BDB-C5374591D951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31" name="Shape 427"/>
          <p:cNvSpPr>
            <a:spLocks noGrp="1"/>
          </p:cNvSpPr>
          <p:nvPr>
            <p:ph type="body" sz="quarter" idx="52" hasCustomPrompt="1"/>
          </p:nvPr>
        </p:nvSpPr>
        <p:spPr>
          <a:xfrm>
            <a:off x="1583533" y="2172470"/>
            <a:ext cx="5401151" cy="1619066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ctr">
              <a:lnSpc>
                <a:spcPct val="150000"/>
              </a:lnSpc>
              <a:defRPr sz="3000" b="1" spc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H4 Title here</a:t>
            </a:r>
          </a:p>
        </p:txBody>
      </p:sp>
      <p:sp>
        <p:nvSpPr>
          <p:cNvPr id="40" name="Shape 427"/>
          <p:cNvSpPr>
            <a:spLocks noGrp="1"/>
          </p:cNvSpPr>
          <p:nvPr>
            <p:ph type="body" sz="quarter" idx="53" hasCustomPrompt="1"/>
          </p:nvPr>
        </p:nvSpPr>
        <p:spPr>
          <a:xfrm>
            <a:off x="1583183" y="6187176"/>
            <a:ext cx="5396478" cy="54574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50000"/>
              </a:lnSpc>
              <a:defRPr sz="1500" b="1" spc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Body Bold text here</a:t>
            </a:r>
          </a:p>
        </p:txBody>
      </p:sp>
      <p:sp>
        <p:nvSpPr>
          <p:cNvPr id="41" name="Текст 7"/>
          <p:cNvSpPr>
            <a:spLocks noGrp="1"/>
          </p:cNvSpPr>
          <p:nvPr>
            <p:ph type="body" sz="quarter" idx="54" hasCustomPrompt="1"/>
          </p:nvPr>
        </p:nvSpPr>
        <p:spPr>
          <a:xfrm>
            <a:off x="1583533" y="6825266"/>
            <a:ext cx="5396129" cy="1273705"/>
          </a:xfrm>
        </p:spPr>
        <p:txBody>
          <a:bodyPr anchor="t">
            <a:normAutofit/>
          </a:bodyPr>
          <a:lstStyle>
            <a:lvl1pPr algn="ctr">
              <a:lnSpc>
                <a:spcPct val="150000"/>
              </a:lnSpc>
              <a:defRPr sz="15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Body text here</a:t>
            </a:r>
          </a:p>
        </p:txBody>
      </p:sp>
      <p:sp>
        <p:nvSpPr>
          <p:cNvPr id="21" name="Freeform 13"/>
          <p:cNvSpPr>
            <a:spLocks noEditPoints="1"/>
          </p:cNvSpPr>
          <p:nvPr userDrawn="1"/>
        </p:nvSpPr>
        <p:spPr bwMode="auto">
          <a:xfrm>
            <a:off x="547148" y="9270726"/>
            <a:ext cx="200208" cy="271035"/>
          </a:xfrm>
          <a:custGeom>
            <a:avLst/>
            <a:gdLst>
              <a:gd name="T0" fmla="*/ 44 w 88"/>
              <a:gd name="T1" fmla="*/ 0 h 128"/>
              <a:gd name="T2" fmla="*/ 0 w 88"/>
              <a:gd name="T3" fmla="*/ 44 h 128"/>
              <a:gd name="T4" fmla="*/ 0 w 88"/>
              <a:gd name="T5" fmla="*/ 84 h 128"/>
              <a:gd name="T6" fmla="*/ 44 w 88"/>
              <a:gd name="T7" fmla="*/ 128 h 128"/>
              <a:gd name="T8" fmla="*/ 88 w 88"/>
              <a:gd name="T9" fmla="*/ 84 h 128"/>
              <a:gd name="T10" fmla="*/ 88 w 88"/>
              <a:gd name="T11" fmla="*/ 44 h 128"/>
              <a:gd name="T12" fmla="*/ 44 w 88"/>
              <a:gd name="T13" fmla="*/ 0 h 128"/>
              <a:gd name="T14" fmla="*/ 80 w 88"/>
              <a:gd name="T15" fmla="*/ 84 h 128"/>
              <a:gd name="T16" fmla="*/ 44 w 88"/>
              <a:gd name="T17" fmla="*/ 120 h 128"/>
              <a:gd name="T18" fmla="*/ 8 w 88"/>
              <a:gd name="T19" fmla="*/ 84 h 128"/>
              <a:gd name="T20" fmla="*/ 8 w 88"/>
              <a:gd name="T21" fmla="*/ 44 h 128"/>
              <a:gd name="T22" fmla="*/ 44 w 88"/>
              <a:gd name="T23" fmla="*/ 8 h 128"/>
              <a:gd name="T24" fmla="*/ 80 w 88"/>
              <a:gd name="T25" fmla="*/ 44 h 128"/>
              <a:gd name="T26" fmla="*/ 80 w 88"/>
              <a:gd name="T27" fmla="*/ 84 h 128"/>
              <a:gd name="T28" fmla="*/ 44 w 88"/>
              <a:gd name="T29" fmla="*/ 28 h 128"/>
              <a:gd name="T30" fmla="*/ 40 w 88"/>
              <a:gd name="T31" fmla="*/ 32 h 128"/>
              <a:gd name="T32" fmla="*/ 40 w 88"/>
              <a:gd name="T33" fmla="*/ 48 h 128"/>
              <a:gd name="T34" fmla="*/ 44 w 88"/>
              <a:gd name="T35" fmla="*/ 52 h 128"/>
              <a:gd name="T36" fmla="*/ 48 w 88"/>
              <a:gd name="T37" fmla="*/ 48 h 128"/>
              <a:gd name="T38" fmla="*/ 48 w 88"/>
              <a:gd name="T39" fmla="*/ 32 h 128"/>
              <a:gd name="T40" fmla="*/ 44 w 88"/>
              <a:gd name="T41" fmla="*/ 28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88" h="128">
                <a:moveTo>
                  <a:pt x="44" y="0"/>
                </a:moveTo>
                <a:cubicBezTo>
                  <a:pt x="20" y="0"/>
                  <a:pt x="0" y="20"/>
                  <a:pt x="0" y="44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108"/>
                  <a:pt x="20" y="128"/>
                  <a:pt x="44" y="128"/>
                </a:cubicBezTo>
                <a:cubicBezTo>
                  <a:pt x="68" y="128"/>
                  <a:pt x="88" y="108"/>
                  <a:pt x="88" y="84"/>
                </a:cubicBezTo>
                <a:cubicBezTo>
                  <a:pt x="88" y="44"/>
                  <a:pt x="88" y="44"/>
                  <a:pt x="88" y="44"/>
                </a:cubicBezTo>
                <a:cubicBezTo>
                  <a:pt x="88" y="20"/>
                  <a:pt x="68" y="0"/>
                  <a:pt x="44" y="0"/>
                </a:cubicBezTo>
                <a:close/>
                <a:moveTo>
                  <a:pt x="80" y="84"/>
                </a:moveTo>
                <a:cubicBezTo>
                  <a:pt x="80" y="104"/>
                  <a:pt x="64" y="120"/>
                  <a:pt x="44" y="120"/>
                </a:cubicBezTo>
                <a:cubicBezTo>
                  <a:pt x="24" y="120"/>
                  <a:pt x="8" y="104"/>
                  <a:pt x="8" y="84"/>
                </a:cubicBezTo>
                <a:cubicBezTo>
                  <a:pt x="8" y="44"/>
                  <a:pt x="8" y="44"/>
                  <a:pt x="8" y="44"/>
                </a:cubicBezTo>
                <a:cubicBezTo>
                  <a:pt x="8" y="24"/>
                  <a:pt x="24" y="8"/>
                  <a:pt x="44" y="8"/>
                </a:cubicBezTo>
                <a:cubicBezTo>
                  <a:pt x="64" y="8"/>
                  <a:pt x="80" y="24"/>
                  <a:pt x="80" y="44"/>
                </a:cubicBezTo>
                <a:lnTo>
                  <a:pt x="80" y="84"/>
                </a:lnTo>
                <a:close/>
                <a:moveTo>
                  <a:pt x="44" y="28"/>
                </a:moveTo>
                <a:cubicBezTo>
                  <a:pt x="42" y="28"/>
                  <a:pt x="40" y="30"/>
                  <a:pt x="40" y="32"/>
                </a:cubicBezTo>
                <a:cubicBezTo>
                  <a:pt x="40" y="48"/>
                  <a:pt x="40" y="48"/>
                  <a:pt x="40" y="48"/>
                </a:cubicBezTo>
                <a:cubicBezTo>
                  <a:pt x="40" y="50"/>
                  <a:pt x="42" y="52"/>
                  <a:pt x="44" y="52"/>
                </a:cubicBezTo>
                <a:cubicBezTo>
                  <a:pt x="46" y="52"/>
                  <a:pt x="48" y="50"/>
                  <a:pt x="48" y="48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0"/>
                  <a:pt x="46" y="28"/>
                  <a:pt x="44" y="28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vert="horz" wrap="square" lIns="68763" tIns="34382" rIns="68763" bIns="34382" numCol="1" anchor="t" anchorCtr="0" compatLnSpc="1">
            <a:prstTxWarp prst="textNoShape">
              <a:avLst/>
            </a:prstTxWarp>
          </a:bodyPr>
          <a:lstStyle/>
          <a:p>
            <a:endParaRPr lang="en-US" sz="1353">
              <a:solidFill>
                <a:schemeClr val="tx1"/>
              </a:solidFill>
            </a:endParaRPr>
          </a:p>
        </p:txBody>
      </p:sp>
      <p:sp>
        <p:nvSpPr>
          <p:cNvPr id="25" name="Текст 7"/>
          <p:cNvSpPr>
            <a:spLocks noGrp="1"/>
          </p:cNvSpPr>
          <p:nvPr>
            <p:ph type="body" sz="quarter" idx="44" hasCustomPrompt="1"/>
          </p:nvPr>
        </p:nvSpPr>
        <p:spPr>
          <a:xfrm rot="16200000">
            <a:off x="-2052798" y="6035854"/>
            <a:ext cx="5400101" cy="442396"/>
          </a:xfrm>
        </p:spPr>
        <p:txBody>
          <a:bodyPr anchor="ctr">
            <a:normAutofit/>
          </a:bodyPr>
          <a:lstStyle>
            <a:lvl1pPr algn="l">
              <a:lnSpc>
                <a:spcPct val="150000"/>
              </a:lnSpc>
              <a:defRPr sz="12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Small text here</a:t>
            </a:r>
          </a:p>
        </p:txBody>
      </p:sp>
      <p:sp>
        <p:nvSpPr>
          <p:cNvPr id="24" name="Прямоугольный треугольник 14">
            <a:extLst>
              <a:ext uri="{FF2B5EF4-FFF2-40B4-BE49-F238E27FC236}">
                <a16:creationId xmlns:a16="http://schemas.microsoft.com/office/drawing/2014/main" id="{9D059BB1-45A7-44F7-814D-5525DE8A9F36}"/>
              </a:ext>
            </a:extLst>
          </p:cNvPr>
          <p:cNvSpPr/>
          <p:nvPr userDrawn="1"/>
        </p:nvSpPr>
        <p:spPr bwMode="auto">
          <a:xfrm flipH="1">
            <a:off x="16692392" y="8664325"/>
            <a:ext cx="1605757" cy="1624263"/>
          </a:xfrm>
          <a:prstGeom prst="rtTriangle">
            <a:avLst/>
          </a:prstGeom>
          <a:solidFill>
            <a:srgbClr val="34DD84"/>
          </a:solidFill>
          <a:ln>
            <a:noFill/>
          </a:ln>
        </p:spPr>
        <p:txBody>
          <a:bodyPr vert="horz" wrap="square" lIns="137160" tIns="68580" rIns="137160" bIns="6858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4050" dirty="0"/>
          </a:p>
        </p:txBody>
      </p:sp>
    </p:spTree>
    <p:extLst>
      <p:ext uri="{BB962C8B-B14F-4D97-AF65-F5344CB8AC3E}">
        <p14:creationId xmlns:p14="http://schemas.microsoft.com/office/powerpoint/2010/main" val="152954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31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16"/>
          <p:cNvSpPr>
            <a:spLocks noGrp="1"/>
          </p:cNvSpPr>
          <p:nvPr>
            <p:ph type="body" idx="1"/>
          </p:nvPr>
        </p:nvSpPr>
        <p:spPr>
          <a:xfrm>
            <a:off x="1282170" y="3898651"/>
            <a:ext cx="15772407" cy="53678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1"/>
            <a:r>
              <a:rPr lang="en-US" dirty="0"/>
              <a:t>Text</a:t>
            </a:r>
          </a:p>
          <a:p>
            <a:pPr lvl="3"/>
            <a:r>
              <a:rPr lang="en-US" dirty="0"/>
              <a:t>Text</a:t>
            </a:r>
          </a:p>
          <a:p>
            <a:pPr lvl="4"/>
            <a:r>
              <a:rPr lang="en-US" dirty="0"/>
              <a:t>Text</a:t>
            </a:r>
          </a:p>
          <a:p>
            <a:pPr marL="0" marR="0" lvl="0" indent="0" algn="l" defTabSz="1360314" rtl="0" eaLnBrk="1" fontAlgn="auto" latinLnBrk="0" hangingPunct="1">
              <a:lnSpc>
                <a:spcPct val="150000"/>
              </a:lnSpc>
              <a:spcBef>
                <a:spcPts val="744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lang="en-US" dirty="0"/>
              <a:t>Text</a:t>
            </a:r>
          </a:p>
          <a:p>
            <a:pPr lvl="5"/>
            <a:r>
              <a:rPr lang="en-US" dirty="0"/>
              <a:t>Text</a:t>
            </a:r>
          </a:p>
          <a:p>
            <a:pPr lvl="6"/>
            <a:r>
              <a:rPr lang="en-US" dirty="0"/>
              <a:t>Text</a:t>
            </a:r>
          </a:p>
          <a:p>
            <a:pPr lvl="7"/>
            <a:endParaRPr lang="en-US" dirty="0"/>
          </a:p>
        </p:txBody>
      </p:sp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1295907" y="1083638"/>
            <a:ext cx="15772407" cy="243639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4" name="Текст 7"/>
          <p:cNvSpPr txBox="1">
            <a:spLocks/>
          </p:cNvSpPr>
          <p:nvPr userDrawn="1"/>
        </p:nvSpPr>
        <p:spPr>
          <a:xfrm>
            <a:off x="14062668" y="268696"/>
            <a:ext cx="2641800" cy="54300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marR="0" indent="0" algn="r" defTabSz="906876" rtl="0" eaLnBrk="1" fontAlgn="auto" latinLnBrk="0" hangingPunct="1">
              <a:lnSpc>
                <a:spcPct val="100000"/>
              </a:lnSpc>
              <a:spcBef>
                <a:spcPts val="496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800" b="0" kern="1200" baseline="0">
                <a:solidFill>
                  <a:schemeClr val="tx1">
                    <a:alpha val="50000"/>
                  </a:schemeClr>
                </a:solidFill>
                <a:latin typeface="Montserrat" panose="02000505000000020004" pitchFamily="2" charset="0"/>
                <a:ea typeface="+mn-ea"/>
                <a:cs typeface="+mn-cs"/>
              </a:defRPr>
            </a:lvl1pPr>
            <a:lvl2pPr marL="0" indent="0" algn="ctr" defTabSz="447247" rtl="0" eaLnBrk="1" latinLnBrk="0" hangingPunct="1">
              <a:lnSpc>
                <a:spcPct val="100000"/>
              </a:lnSpc>
              <a:spcBef>
                <a:spcPts val="496"/>
              </a:spcBef>
              <a:buSzPct val="100000"/>
              <a:buFontTx/>
              <a:buNone/>
              <a:defRPr sz="2800" b="1" kern="1200" baseline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0" indent="0" algn="ctr" defTabSz="447247" rtl="0" eaLnBrk="1" latinLnBrk="0" hangingPunct="1">
              <a:lnSpc>
                <a:spcPct val="150000"/>
              </a:lnSpc>
              <a:spcBef>
                <a:spcPts val="496"/>
              </a:spcBef>
              <a:buSzPct val="100000"/>
              <a:buFontTx/>
              <a:buNone/>
              <a:defRPr sz="1003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0" indent="0" algn="ctr" defTabSz="906876" rtl="0" eaLnBrk="1" latinLnBrk="0" hangingPunct="1">
              <a:lnSpc>
                <a:spcPct val="150000"/>
              </a:lnSpc>
              <a:spcBef>
                <a:spcPts val="496"/>
              </a:spcBef>
              <a:buSzPct val="100000"/>
              <a:buFontTx/>
              <a:buNone/>
              <a:defRPr sz="1800" b="1" kern="120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0" indent="0" algn="ctr" defTabSz="906876" rtl="0" eaLnBrk="1" latinLnBrk="0" hangingPunct="1">
              <a:lnSpc>
                <a:spcPct val="100000"/>
              </a:lnSpc>
              <a:spcBef>
                <a:spcPts val="496"/>
              </a:spcBef>
              <a:buSzPct val="100000"/>
              <a:buFontTx/>
              <a:buNone/>
              <a:defRPr sz="1200" b="1" kern="1200" baseline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0" indent="0" algn="l" defTabSz="906876" rtl="0" eaLnBrk="1" latinLnBrk="0" hangingPunct="1">
              <a:lnSpc>
                <a:spcPct val="100000"/>
              </a:lnSpc>
              <a:spcBef>
                <a:spcPts val="496"/>
              </a:spcBef>
              <a:buFontTx/>
              <a:buNone/>
              <a:defRPr sz="900" b="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0" indent="0" algn="l" defTabSz="906876" rtl="0" eaLnBrk="1" latinLnBrk="0" hangingPunct="1">
              <a:lnSpc>
                <a:spcPct val="100000"/>
              </a:lnSpc>
              <a:spcBef>
                <a:spcPts val="496"/>
              </a:spcBef>
              <a:buFontTx/>
              <a:buNone/>
              <a:defRPr sz="800" b="0" kern="1200" baseline="0">
                <a:solidFill>
                  <a:schemeClr val="tx1">
                    <a:alpha val="50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0" marR="0" indent="0" algn="l" defTabSz="906876" rtl="0" eaLnBrk="1" fontAlgn="auto" latinLnBrk="0" hangingPunct="1">
              <a:lnSpc>
                <a:spcPct val="90000"/>
              </a:lnSpc>
              <a:spcBef>
                <a:spcPts val="496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2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9058" indent="0" algn="l" defTabSz="906876" rtl="0" eaLnBrk="1" latinLnBrk="0" hangingPunct="1">
              <a:lnSpc>
                <a:spcPct val="90000"/>
              </a:lnSpc>
              <a:spcBef>
                <a:spcPts val="496"/>
              </a:spcBef>
              <a:buFont typeface="Arial" panose="020B0604020202020204" pitchFamily="34" charset="0"/>
              <a:buNone/>
              <a:defRPr sz="17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/>
              <a:t>www.yourcompany.com</a:t>
            </a:r>
          </a:p>
        </p:txBody>
      </p:sp>
      <p:sp>
        <p:nvSpPr>
          <p:cNvPr id="5" name="Текст 7"/>
          <p:cNvSpPr txBox="1">
            <a:spLocks/>
          </p:cNvSpPr>
          <p:nvPr userDrawn="1"/>
        </p:nvSpPr>
        <p:spPr>
          <a:xfrm>
            <a:off x="502445" y="269123"/>
            <a:ext cx="2159793" cy="54300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marR="0" indent="0" algn="l" defTabSz="906876" rtl="0" eaLnBrk="1" fontAlgn="auto" latinLnBrk="0" hangingPunct="1">
              <a:lnSpc>
                <a:spcPct val="100000"/>
              </a:lnSpc>
              <a:spcBef>
                <a:spcPts val="496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800" b="0" kern="1200" spc="300" baseline="0">
                <a:solidFill>
                  <a:schemeClr val="tx1">
                    <a:alpha val="8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0" indent="0" algn="ctr" defTabSz="447247" rtl="0" eaLnBrk="1" latinLnBrk="0" hangingPunct="1">
              <a:lnSpc>
                <a:spcPct val="100000"/>
              </a:lnSpc>
              <a:spcBef>
                <a:spcPts val="496"/>
              </a:spcBef>
              <a:buSzPct val="100000"/>
              <a:buFontTx/>
              <a:buNone/>
              <a:defRPr sz="2800" b="1" kern="1200" baseline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0" indent="0" algn="ctr" defTabSz="447247" rtl="0" eaLnBrk="1" latinLnBrk="0" hangingPunct="1">
              <a:lnSpc>
                <a:spcPct val="150000"/>
              </a:lnSpc>
              <a:spcBef>
                <a:spcPts val="496"/>
              </a:spcBef>
              <a:buSzPct val="100000"/>
              <a:buFontTx/>
              <a:buNone/>
              <a:defRPr sz="1003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0" indent="0" algn="ctr" defTabSz="906876" rtl="0" eaLnBrk="1" latinLnBrk="0" hangingPunct="1">
              <a:lnSpc>
                <a:spcPct val="150000"/>
              </a:lnSpc>
              <a:spcBef>
                <a:spcPts val="496"/>
              </a:spcBef>
              <a:buSzPct val="100000"/>
              <a:buFontTx/>
              <a:buNone/>
              <a:defRPr sz="1800" b="1" kern="120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0" indent="0" algn="ctr" defTabSz="906876" rtl="0" eaLnBrk="1" latinLnBrk="0" hangingPunct="1">
              <a:lnSpc>
                <a:spcPct val="100000"/>
              </a:lnSpc>
              <a:spcBef>
                <a:spcPts val="496"/>
              </a:spcBef>
              <a:buSzPct val="100000"/>
              <a:buFontTx/>
              <a:buNone/>
              <a:defRPr sz="1200" b="1" kern="1200" baseline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0" indent="0" algn="l" defTabSz="906876" rtl="0" eaLnBrk="1" latinLnBrk="0" hangingPunct="1">
              <a:lnSpc>
                <a:spcPct val="100000"/>
              </a:lnSpc>
              <a:spcBef>
                <a:spcPts val="496"/>
              </a:spcBef>
              <a:buFontTx/>
              <a:buNone/>
              <a:defRPr sz="900" b="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0" indent="0" algn="l" defTabSz="906876" rtl="0" eaLnBrk="1" latinLnBrk="0" hangingPunct="1">
              <a:lnSpc>
                <a:spcPct val="100000"/>
              </a:lnSpc>
              <a:spcBef>
                <a:spcPts val="496"/>
              </a:spcBef>
              <a:buFontTx/>
              <a:buNone/>
              <a:defRPr sz="800" b="0" kern="1200" baseline="0">
                <a:solidFill>
                  <a:schemeClr val="tx1">
                    <a:alpha val="50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0" marR="0" indent="0" algn="l" defTabSz="906876" rtl="0" eaLnBrk="1" fontAlgn="auto" latinLnBrk="0" hangingPunct="1">
              <a:lnSpc>
                <a:spcPct val="90000"/>
              </a:lnSpc>
              <a:spcBef>
                <a:spcPts val="496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2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9058" indent="0" algn="l" defTabSz="906876" rtl="0" eaLnBrk="1" latinLnBrk="0" hangingPunct="1">
              <a:lnSpc>
                <a:spcPct val="90000"/>
              </a:lnSpc>
              <a:spcBef>
                <a:spcPts val="496"/>
              </a:spcBef>
              <a:buFont typeface="Arial" panose="020B0604020202020204" pitchFamily="34" charset="0"/>
              <a:buNone/>
              <a:defRPr sz="17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/>
              <a:t>ALTEZZA</a:t>
            </a:r>
            <a:endParaRPr lang="en-US" sz="1200" b="1" dirty="0"/>
          </a:p>
        </p:txBody>
      </p:sp>
      <p:cxnSp>
        <p:nvCxnSpPr>
          <p:cNvPr id="11" name="Прямая соединительная линия 31"/>
          <p:cNvCxnSpPr/>
          <p:nvPr userDrawn="1"/>
        </p:nvCxnSpPr>
        <p:spPr>
          <a:xfrm flipV="1">
            <a:off x="17945100" y="2382"/>
            <a:ext cx="342900" cy="342953"/>
          </a:xfrm>
          <a:prstGeom prst="line">
            <a:avLst/>
          </a:prstGeom>
          <a:ln>
            <a:solidFill>
              <a:schemeClr val="accent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0112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7" r:id="rId1"/>
    <p:sldLayoutId id="2147484084" r:id="rId2"/>
    <p:sldLayoutId id="2147484185" r:id="rId3"/>
    <p:sldLayoutId id="2147484138" r:id="rId4"/>
    <p:sldLayoutId id="2147484142" r:id="rId5"/>
    <p:sldLayoutId id="2147484143" r:id="rId6"/>
    <p:sldLayoutId id="2147484147" r:id="rId7"/>
    <p:sldLayoutId id="2147484186" r:id="rId8"/>
    <p:sldLayoutId id="2147484155" r:id="rId9"/>
    <p:sldLayoutId id="2147484161" r:id="rId10"/>
    <p:sldLayoutId id="2147484171" r:id="rId11"/>
    <p:sldLayoutId id="2147484173" r:id="rId12"/>
    <p:sldLayoutId id="2147484190" r:id="rId13"/>
    <p:sldLayoutId id="2147484192" r:id="rId14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1360314" rtl="0" eaLnBrk="1" latinLnBrk="0" hangingPunct="1">
        <a:lnSpc>
          <a:spcPct val="90000"/>
        </a:lnSpc>
        <a:spcBef>
          <a:spcPct val="0"/>
        </a:spcBef>
        <a:buNone/>
        <a:defRPr sz="81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1360314" rtl="0" eaLnBrk="1" fontAlgn="auto" latinLnBrk="0" hangingPunct="1">
        <a:lnSpc>
          <a:spcPct val="100000"/>
        </a:lnSpc>
        <a:spcBef>
          <a:spcPts val="744"/>
        </a:spcBef>
        <a:spcAft>
          <a:spcPts val="0"/>
        </a:spcAft>
        <a:buClrTx/>
        <a:buSzPct val="100000"/>
        <a:buFontTx/>
        <a:buNone/>
        <a:tabLst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670871" rtl="0" eaLnBrk="1" latinLnBrk="0" hangingPunct="1">
        <a:lnSpc>
          <a:spcPct val="100000"/>
        </a:lnSpc>
        <a:spcBef>
          <a:spcPts val="744"/>
        </a:spcBef>
        <a:buSzPct val="100000"/>
        <a:buFontTx/>
        <a:buNone/>
        <a:defRPr sz="4200" b="1" kern="1200" baseline="0">
          <a:solidFill>
            <a:schemeClr val="tx1"/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2pPr>
      <a:lvl3pPr marL="0" indent="0" algn="l" defTabSz="670871" rtl="0" eaLnBrk="1" latinLnBrk="0" hangingPunct="1">
        <a:lnSpc>
          <a:spcPct val="150000"/>
        </a:lnSpc>
        <a:spcBef>
          <a:spcPts val="744"/>
        </a:spcBef>
        <a:buSzPct val="100000"/>
        <a:buFontTx/>
        <a:buNone/>
        <a:defRPr sz="1505" kern="1200" baseline="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0" indent="0" algn="l" defTabSz="1360314" rtl="0" eaLnBrk="1" latinLnBrk="0" hangingPunct="1">
        <a:lnSpc>
          <a:spcPct val="100000"/>
        </a:lnSpc>
        <a:spcBef>
          <a:spcPts val="744"/>
        </a:spcBef>
        <a:buSzPct val="100000"/>
        <a:buFontTx/>
        <a:buNone/>
        <a:defRPr sz="2700" b="1" kern="1200">
          <a:solidFill>
            <a:schemeClr val="tx1"/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4pPr>
      <a:lvl5pPr marL="0" indent="0" algn="l" defTabSz="1360314" rtl="0" eaLnBrk="1" latinLnBrk="0" hangingPunct="1">
        <a:lnSpc>
          <a:spcPct val="100000"/>
        </a:lnSpc>
        <a:spcBef>
          <a:spcPts val="744"/>
        </a:spcBef>
        <a:buSzPct val="100000"/>
        <a:buFontTx/>
        <a:buNone/>
        <a:defRPr sz="1800" b="1" kern="1200" baseline="0">
          <a:solidFill>
            <a:schemeClr val="tx1"/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5pPr>
      <a:lvl6pPr marL="0" indent="0" algn="l" defTabSz="1360314" rtl="0" eaLnBrk="1" latinLnBrk="0" hangingPunct="1">
        <a:lnSpc>
          <a:spcPct val="100000"/>
        </a:lnSpc>
        <a:spcBef>
          <a:spcPts val="744"/>
        </a:spcBef>
        <a:buFontTx/>
        <a:buNone/>
        <a:defRPr sz="1350" b="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6pPr>
      <a:lvl7pPr marL="0" indent="0" algn="l" defTabSz="1360314" rtl="0" eaLnBrk="1" latinLnBrk="0" hangingPunct="1">
        <a:lnSpc>
          <a:spcPct val="100000"/>
        </a:lnSpc>
        <a:spcBef>
          <a:spcPts val="744"/>
        </a:spcBef>
        <a:buFontTx/>
        <a:buNone/>
        <a:defRPr sz="1200" b="0" kern="1200" baseline="0">
          <a:solidFill>
            <a:schemeClr val="tx1">
              <a:alpha val="50000"/>
            </a:schemeClr>
          </a:solidFill>
          <a:latin typeface="+mn-lt"/>
          <a:ea typeface="+mn-ea"/>
          <a:cs typeface="+mn-cs"/>
        </a:defRPr>
      </a:lvl7pPr>
      <a:lvl8pPr marL="0" marR="0" indent="0" algn="l" defTabSz="1360314" rtl="0" eaLnBrk="1" fontAlgn="auto" latinLnBrk="0" hangingPunct="1">
        <a:lnSpc>
          <a:spcPct val="90000"/>
        </a:lnSpc>
        <a:spcBef>
          <a:spcPts val="744"/>
        </a:spcBef>
        <a:spcAft>
          <a:spcPts val="0"/>
        </a:spcAft>
        <a:buClrTx/>
        <a:buSzTx/>
        <a:buFontTx/>
        <a:buNone/>
        <a:tabLst/>
        <a:defRPr sz="1203" b="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68587" indent="0" algn="l" defTabSz="1360314" rtl="0" eaLnBrk="1" latinLnBrk="0" hangingPunct="1">
        <a:lnSpc>
          <a:spcPct val="90000"/>
        </a:lnSpc>
        <a:spcBef>
          <a:spcPts val="744"/>
        </a:spcBef>
        <a:buFont typeface="Arial" panose="020B0604020202020204" pitchFamily="34" charset="0"/>
        <a:buNone/>
        <a:defRPr sz="26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60314" rtl="0" eaLnBrk="1" latinLnBrk="0" hangingPunct="1">
        <a:defRPr sz="2678" kern="1200">
          <a:solidFill>
            <a:schemeClr val="tx1"/>
          </a:solidFill>
          <a:latin typeface="+mn-lt"/>
          <a:ea typeface="+mn-ea"/>
          <a:cs typeface="+mn-cs"/>
        </a:defRPr>
      </a:lvl1pPr>
      <a:lvl2pPr marL="680157" algn="l" defTabSz="1360314" rtl="0" eaLnBrk="1" latinLnBrk="0" hangingPunct="1">
        <a:defRPr sz="2678" kern="1200">
          <a:solidFill>
            <a:schemeClr val="tx1"/>
          </a:solidFill>
          <a:latin typeface="+mn-lt"/>
          <a:ea typeface="+mn-ea"/>
          <a:cs typeface="+mn-cs"/>
        </a:defRPr>
      </a:lvl2pPr>
      <a:lvl3pPr marL="1360314" algn="l" defTabSz="1360314" rtl="0" eaLnBrk="1" latinLnBrk="0" hangingPunct="1">
        <a:defRPr sz="2678" kern="1200">
          <a:solidFill>
            <a:schemeClr val="tx1"/>
          </a:solidFill>
          <a:latin typeface="+mn-lt"/>
          <a:ea typeface="+mn-ea"/>
          <a:cs typeface="+mn-cs"/>
        </a:defRPr>
      </a:lvl3pPr>
      <a:lvl4pPr marL="2040471" algn="l" defTabSz="1360314" rtl="0" eaLnBrk="1" latinLnBrk="0" hangingPunct="1">
        <a:defRPr sz="2678" kern="1200">
          <a:solidFill>
            <a:schemeClr val="tx1"/>
          </a:solidFill>
          <a:latin typeface="+mn-lt"/>
          <a:ea typeface="+mn-ea"/>
          <a:cs typeface="+mn-cs"/>
        </a:defRPr>
      </a:lvl4pPr>
      <a:lvl5pPr marL="2720630" algn="l" defTabSz="1360314" rtl="0" eaLnBrk="1" latinLnBrk="0" hangingPunct="1">
        <a:defRPr sz="2678" kern="1200">
          <a:solidFill>
            <a:schemeClr val="tx1"/>
          </a:solidFill>
          <a:latin typeface="+mn-lt"/>
          <a:ea typeface="+mn-ea"/>
          <a:cs typeface="+mn-cs"/>
        </a:defRPr>
      </a:lvl5pPr>
      <a:lvl6pPr marL="3400785" algn="l" defTabSz="1360314" rtl="0" eaLnBrk="1" latinLnBrk="0" hangingPunct="1">
        <a:defRPr sz="2678" kern="1200">
          <a:solidFill>
            <a:schemeClr val="tx1"/>
          </a:solidFill>
          <a:latin typeface="+mn-lt"/>
          <a:ea typeface="+mn-ea"/>
          <a:cs typeface="+mn-cs"/>
        </a:defRPr>
      </a:lvl6pPr>
      <a:lvl7pPr marL="4080944" algn="l" defTabSz="1360314" rtl="0" eaLnBrk="1" latinLnBrk="0" hangingPunct="1">
        <a:defRPr sz="2678" kern="1200">
          <a:solidFill>
            <a:schemeClr val="tx1"/>
          </a:solidFill>
          <a:latin typeface="+mn-lt"/>
          <a:ea typeface="+mn-ea"/>
          <a:cs typeface="+mn-cs"/>
        </a:defRPr>
      </a:lvl7pPr>
      <a:lvl8pPr marL="4761101" algn="l" defTabSz="1360314" rtl="0" eaLnBrk="1" latinLnBrk="0" hangingPunct="1">
        <a:defRPr sz="2678" kern="1200">
          <a:solidFill>
            <a:schemeClr val="tx1"/>
          </a:solidFill>
          <a:latin typeface="+mn-lt"/>
          <a:ea typeface="+mn-ea"/>
          <a:cs typeface="+mn-cs"/>
        </a:defRPr>
      </a:lvl8pPr>
      <a:lvl9pPr marL="5441258" algn="l" defTabSz="1360314" rtl="0" eaLnBrk="1" latinLnBrk="0" hangingPunct="1">
        <a:defRPr sz="26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comments" Target="../comments/commen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5" Type="http://schemas.microsoft.com/office/2007/relationships/hdphoto" Target="../media/hdphoto2.wdp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57363E8A-351E-46E4-AD1F-C7C261075315}"/>
              </a:ext>
            </a:extLst>
          </p:cNvPr>
          <p:cNvSpPr/>
          <p:nvPr/>
        </p:nvSpPr>
        <p:spPr bwMode="auto">
          <a:xfrm>
            <a:off x="-3210802" y="-896570"/>
            <a:ext cx="12710402" cy="1132449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pt-BR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45"/>
          </p:nvPr>
        </p:nvSpPr>
        <p:spPr>
          <a:xfrm>
            <a:off x="15320874" y="451534"/>
            <a:ext cx="2955821" cy="442396"/>
          </a:xfrm>
        </p:spPr>
        <p:txBody>
          <a:bodyPr>
            <a:noAutofit/>
          </a:bodyPr>
          <a:lstStyle/>
          <a:p>
            <a:r>
              <a:rPr lang="en-US" sz="2500" dirty="0">
                <a:solidFill>
                  <a:schemeClr val="bg1"/>
                </a:solidFill>
                <a:latin typeface="+mj-lt"/>
              </a:rPr>
              <a:t>www.digital.br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8E62C65-B17B-496C-AD02-6E5EBF575705}"/>
              </a:ext>
            </a:extLst>
          </p:cNvPr>
          <p:cNvSpPr txBox="1">
            <a:spLocks/>
          </p:cNvSpPr>
          <p:nvPr/>
        </p:nvSpPr>
        <p:spPr>
          <a:xfrm>
            <a:off x="593110" y="8607107"/>
            <a:ext cx="10290975" cy="66726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pt-BR" sz="2000" b="1" dirty="0">
                <a:solidFill>
                  <a:srgbClr val="018369"/>
                </a:solidFill>
                <a:latin typeface="Montserrat" panose="02000505000000020004" pitchFamily="2" charset="0"/>
                <a:ea typeface="Inter Medium" panose="02000603000000020004" pitchFamily="50" charset="0"/>
                <a:cs typeface="Poppins SemiBold" panose="00000700000000000000" pitchFamily="2" charset="0"/>
              </a:rPr>
              <a:t>Programa Agro 4.0: apresentação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018369"/>
                </a:solidFill>
                <a:latin typeface="Montserrat" panose="02000505000000020004" pitchFamily="2" charset="0"/>
                <a:ea typeface="Inter Medium" panose="02000603000000020004" pitchFamily="50" charset="0"/>
                <a:cs typeface="Poppins SemiBold" panose="00000700000000000000" pitchFamily="2" charset="0"/>
              </a:rPr>
              <a:t>Novembro/21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39B82128-FA60-418E-BFA0-874A1E813B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15" y="3395641"/>
            <a:ext cx="5279379" cy="1530504"/>
          </a:xfrm>
          <a:prstGeom prst="rect">
            <a:avLst/>
          </a:prstGeom>
        </p:spPr>
      </p:pic>
      <p:sp>
        <p:nvSpPr>
          <p:cNvPr id="29" name="Freeform 13">
            <a:extLst>
              <a:ext uri="{FF2B5EF4-FFF2-40B4-BE49-F238E27FC236}">
                <a16:creationId xmlns:a16="http://schemas.microsoft.com/office/drawing/2014/main" id="{1C2E78BD-19F0-4DBA-8AD8-1FBEE95F5C10}"/>
              </a:ext>
            </a:extLst>
          </p:cNvPr>
          <p:cNvSpPr>
            <a:spLocks noEditPoints="1"/>
          </p:cNvSpPr>
          <p:nvPr/>
        </p:nvSpPr>
        <p:spPr bwMode="auto">
          <a:xfrm>
            <a:off x="14962033" y="622895"/>
            <a:ext cx="200208" cy="271035"/>
          </a:xfrm>
          <a:custGeom>
            <a:avLst/>
            <a:gdLst>
              <a:gd name="T0" fmla="*/ 44 w 88"/>
              <a:gd name="T1" fmla="*/ 0 h 128"/>
              <a:gd name="T2" fmla="*/ 0 w 88"/>
              <a:gd name="T3" fmla="*/ 44 h 128"/>
              <a:gd name="T4" fmla="*/ 0 w 88"/>
              <a:gd name="T5" fmla="*/ 84 h 128"/>
              <a:gd name="T6" fmla="*/ 44 w 88"/>
              <a:gd name="T7" fmla="*/ 128 h 128"/>
              <a:gd name="T8" fmla="*/ 88 w 88"/>
              <a:gd name="T9" fmla="*/ 84 h 128"/>
              <a:gd name="T10" fmla="*/ 88 w 88"/>
              <a:gd name="T11" fmla="*/ 44 h 128"/>
              <a:gd name="T12" fmla="*/ 44 w 88"/>
              <a:gd name="T13" fmla="*/ 0 h 128"/>
              <a:gd name="T14" fmla="*/ 80 w 88"/>
              <a:gd name="T15" fmla="*/ 84 h 128"/>
              <a:gd name="T16" fmla="*/ 44 w 88"/>
              <a:gd name="T17" fmla="*/ 120 h 128"/>
              <a:gd name="T18" fmla="*/ 8 w 88"/>
              <a:gd name="T19" fmla="*/ 84 h 128"/>
              <a:gd name="T20" fmla="*/ 8 w 88"/>
              <a:gd name="T21" fmla="*/ 44 h 128"/>
              <a:gd name="T22" fmla="*/ 44 w 88"/>
              <a:gd name="T23" fmla="*/ 8 h 128"/>
              <a:gd name="T24" fmla="*/ 80 w 88"/>
              <a:gd name="T25" fmla="*/ 44 h 128"/>
              <a:gd name="T26" fmla="*/ 80 w 88"/>
              <a:gd name="T27" fmla="*/ 84 h 128"/>
              <a:gd name="T28" fmla="*/ 44 w 88"/>
              <a:gd name="T29" fmla="*/ 28 h 128"/>
              <a:gd name="T30" fmla="*/ 40 w 88"/>
              <a:gd name="T31" fmla="*/ 32 h 128"/>
              <a:gd name="T32" fmla="*/ 40 w 88"/>
              <a:gd name="T33" fmla="*/ 48 h 128"/>
              <a:gd name="T34" fmla="*/ 44 w 88"/>
              <a:gd name="T35" fmla="*/ 52 h 128"/>
              <a:gd name="T36" fmla="*/ 48 w 88"/>
              <a:gd name="T37" fmla="*/ 48 h 128"/>
              <a:gd name="T38" fmla="*/ 48 w 88"/>
              <a:gd name="T39" fmla="*/ 32 h 128"/>
              <a:gd name="T40" fmla="*/ 44 w 88"/>
              <a:gd name="T41" fmla="*/ 28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88" h="128">
                <a:moveTo>
                  <a:pt x="44" y="0"/>
                </a:moveTo>
                <a:cubicBezTo>
                  <a:pt x="20" y="0"/>
                  <a:pt x="0" y="20"/>
                  <a:pt x="0" y="44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108"/>
                  <a:pt x="20" y="128"/>
                  <a:pt x="44" y="128"/>
                </a:cubicBezTo>
                <a:cubicBezTo>
                  <a:pt x="68" y="128"/>
                  <a:pt x="88" y="108"/>
                  <a:pt x="88" y="84"/>
                </a:cubicBezTo>
                <a:cubicBezTo>
                  <a:pt x="88" y="44"/>
                  <a:pt x="88" y="44"/>
                  <a:pt x="88" y="44"/>
                </a:cubicBezTo>
                <a:cubicBezTo>
                  <a:pt x="88" y="20"/>
                  <a:pt x="68" y="0"/>
                  <a:pt x="44" y="0"/>
                </a:cubicBezTo>
                <a:close/>
                <a:moveTo>
                  <a:pt x="80" y="84"/>
                </a:moveTo>
                <a:cubicBezTo>
                  <a:pt x="80" y="104"/>
                  <a:pt x="64" y="120"/>
                  <a:pt x="44" y="120"/>
                </a:cubicBezTo>
                <a:cubicBezTo>
                  <a:pt x="24" y="120"/>
                  <a:pt x="8" y="104"/>
                  <a:pt x="8" y="84"/>
                </a:cubicBezTo>
                <a:cubicBezTo>
                  <a:pt x="8" y="44"/>
                  <a:pt x="8" y="44"/>
                  <a:pt x="8" y="44"/>
                </a:cubicBezTo>
                <a:cubicBezTo>
                  <a:pt x="8" y="24"/>
                  <a:pt x="24" y="8"/>
                  <a:pt x="44" y="8"/>
                </a:cubicBezTo>
                <a:cubicBezTo>
                  <a:pt x="64" y="8"/>
                  <a:pt x="80" y="24"/>
                  <a:pt x="80" y="44"/>
                </a:cubicBezTo>
                <a:lnTo>
                  <a:pt x="80" y="84"/>
                </a:lnTo>
                <a:close/>
                <a:moveTo>
                  <a:pt x="44" y="28"/>
                </a:moveTo>
                <a:cubicBezTo>
                  <a:pt x="42" y="28"/>
                  <a:pt x="40" y="30"/>
                  <a:pt x="40" y="32"/>
                </a:cubicBezTo>
                <a:cubicBezTo>
                  <a:pt x="40" y="48"/>
                  <a:pt x="40" y="48"/>
                  <a:pt x="40" y="48"/>
                </a:cubicBezTo>
                <a:cubicBezTo>
                  <a:pt x="40" y="50"/>
                  <a:pt x="42" y="52"/>
                  <a:pt x="44" y="52"/>
                </a:cubicBezTo>
                <a:cubicBezTo>
                  <a:pt x="46" y="52"/>
                  <a:pt x="48" y="50"/>
                  <a:pt x="48" y="48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0"/>
                  <a:pt x="46" y="28"/>
                  <a:pt x="44" y="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763" tIns="34382" rIns="68763" bIns="34382" numCol="1" anchor="t" anchorCtr="0" compatLnSpc="1">
            <a:prstTxWarp prst="textNoShape">
              <a:avLst/>
            </a:prstTxWarp>
          </a:bodyPr>
          <a:lstStyle/>
          <a:p>
            <a:endParaRPr lang="en-US" sz="1353" dirty="0">
              <a:solidFill>
                <a:schemeClr val="tx1"/>
              </a:solidFill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8E15DA48-B96E-4479-9B5A-BDA41C292A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245" t="31308" r="6254" b="27985"/>
          <a:stretch/>
        </p:blipFill>
        <p:spPr>
          <a:xfrm>
            <a:off x="13672065" y="8743024"/>
            <a:ext cx="3961014" cy="1041953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E5578DC7-05C8-4AA2-8235-9561706F6C0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1941" y="8852619"/>
            <a:ext cx="1580467" cy="843499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5" cstate="print">
            <a:duotone>
              <a:prstClr val="black"/>
              <a:srgbClr val="30BA89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7" b="26502"/>
          <a:stretch/>
        </p:blipFill>
        <p:spPr>
          <a:xfrm>
            <a:off x="-3210802" y="1"/>
            <a:ext cx="21498802" cy="7995138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83" b="79860"/>
          <a:stretch/>
        </p:blipFill>
        <p:spPr>
          <a:xfrm>
            <a:off x="14462760" y="794"/>
            <a:ext cx="3825240" cy="207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839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DFD60220-C46E-4E2B-82EF-05169100A2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21"/>
          <a:stretch/>
        </p:blipFill>
        <p:spPr>
          <a:xfrm>
            <a:off x="9952564" y="1588"/>
            <a:ext cx="8335435" cy="10287000"/>
          </a:xfrm>
          <a:prstGeom prst="rect">
            <a:avLst/>
          </a:prstGeom>
        </p:spPr>
      </p:pic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id="{D8AC8027-CB83-4F40-92EE-A390A1ECFDFD}"/>
              </a:ext>
            </a:extLst>
          </p:cNvPr>
          <p:cNvSpPr txBox="1">
            <a:spLocks/>
          </p:cNvSpPr>
          <p:nvPr/>
        </p:nvSpPr>
        <p:spPr>
          <a:xfrm>
            <a:off x="1084082" y="1715149"/>
            <a:ext cx="14701350" cy="510052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endParaRPr lang="pt-BR" sz="2200" dirty="0">
              <a:solidFill>
                <a:schemeClr val="tx1">
                  <a:lumMod val="65000"/>
                  <a:lumOff val="3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8964ED5-53CA-4FD6-B00D-9B560653306B}"/>
              </a:ext>
            </a:extLst>
          </p:cNvPr>
          <p:cNvSpPr/>
          <p:nvPr/>
        </p:nvSpPr>
        <p:spPr>
          <a:xfrm>
            <a:off x="2308710" y="1715149"/>
            <a:ext cx="12562322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pt-BR" sz="3200" b="1" dirty="0"/>
              <a:t>Pulverização inteligente (Sensoriamento Remoto)</a:t>
            </a:r>
          </a:p>
          <a:p>
            <a:pPr lvl="1" algn="just"/>
            <a:r>
              <a:rPr lang="pt-BR" sz="3200" dirty="0"/>
              <a:t>Redução de 70% no uso de herbicidas, em geral</a:t>
            </a:r>
          </a:p>
          <a:p>
            <a:pPr lvl="1" algn="just"/>
            <a:r>
              <a:rPr lang="pt-BR" sz="3200" dirty="0"/>
              <a:t>Redução de 20% no uso de desfolhante na cultura da soja</a:t>
            </a:r>
          </a:p>
          <a:p>
            <a:pPr lvl="1" algn="just"/>
            <a:r>
              <a:rPr lang="pt-BR" sz="3200" dirty="0"/>
              <a:t>Redução de 30% no uso de inseticida na cultura do milho</a:t>
            </a:r>
          </a:p>
          <a:p>
            <a:pPr lvl="1" algn="just"/>
            <a:endParaRPr lang="pt-BR" sz="3200" b="1" dirty="0"/>
          </a:p>
          <a:p>
            <a:pPr lvl="1" algn="just"/>
            <a:r>
              <a:rPr lang="pt-BR" sz="3200" b="1" dirty="0"/>
              <a:t>Suporte ao controle de ferrugem de soja (IA e </a:t>
            </a:r>
            <a:r>
              <a:rPr lang="pt-BR" sz="3200" b="1" dirty="0" err="1"/>
              <a:t>Analytics</a:t>
            </a:r>
            <a:r>
              <a:rPr lang="pt-BR" sz="3200" b="1" dirty="0"/>
              <a:t>)</a:t>
            </a:r>
          </a:p>
          <a:p>
            <a:pPr lvl="1" algn="just"/>
            <a:r>
              <a:rPr lang="pt-BR" sz="3200" dirty="0"/>
              <a:t>Redução de 22,6% no uso de fungicidas ou substituição por </a:t>
            </a:r>
            <a:r>
              <a:rPr lang="pt-BR" sz="3200" dirty="0" err="1"/>
              <a:t>biodefensivos</a:t>
            </a:r>
            <a:r>
              <a:rPr lang="pt-BR" sz="3200" dirty="0"/>
              <a:t>, pelo uso da informação dos dados do coletor de esporos</a:t>
            </a:r>
          </a:p>
          <a:p>
            <a:pPr lvl="1" algn="just"/>
            <a:endParaRPr lang="pt-BR" sz="3200" b="1" dirty="0"/>
          </a:p>
          <a:p>
            <a:pPr lvl="1" algn="just"/>
            <a:r>
              <a:rPr lang="pt-BR" sz="3200" b="1" dirty="0"/>
              <a:t>Revolvimento do café (Robótica, VC e IA)</a:t>
            </a:r>
          </a:p>
          <a:p>
            <a:pPr lvl="1" algn="just"/>
            <a:r>
              <a:rPr lang="pt-BR" sz="3200" dirty="0"/>
              <a:t>10% de economia de tempo no revolvimento de café no terreiro</a:t>
            </a:r>
          </a:p>
          <a:p>
            <a:pPr lvl="1" algn="just"/>
            <a:r>
              <a:rPr lang="pt-BR" sz="3200" dirty="0"/>
              <a:t>Aumento de cerca de 12% na pontuação do café (qualidade)</a:t>
            </a:r>
          </a:p>
          <a:p>
            <a:pPr algn="ctr"/>
            <a:endParaRPr lang="pt-BR" sz="4000" b="1" dirty="0">
              <a:solidFill>
                <a:srgbClr val="018369"/>
              </a:solidFill>
              <a:latin typeface="Montserrat Black" panose="00000A00000000000000" pitchFamily="50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A8FCB8F-E6A9-4BDA-8643-5346D39A01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4522" y="1875577"/>
            <a:ext cx="638175" cy="67627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573AD88-7FBE-416F-A585-1439DCF9AA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4522" y="4265413"/>
            <a:ext cx="638175" cy="67627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F25F77E3-595B-45EE-A6CE-399F0EA4E4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4522" y="6655249"/>
            <a:ext cx="638175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99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DFD60220-C46E-4E2B-82EF-05169100A2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21"/>
          <a:stretch/>
        </p:blipFill>
        <p:spPr>
          <a:xfrm>
            <a:off x="9952564" y="1588"/>
            <a:ext cx="8335435" cy="10287000"/>
          </a:xfrm>
          <a:prstGeom prst="rect">
            <a:avLst/>
          </a:prstGeom>
        </p:spPr>
      </p:pic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id="{D8AC8027-CB83-4F40-92EE-A390A1ECFDFD}"/>
              </a:ext>
            </a:extLst>
          </p:cNvPr>
          <p:cNvSpPr txBox="1">
            <a:spLocks/>
          </p:cNvSpPr>
          <p:nvPr/>
        </p:nvSpPr>
        <p:spPr>
          <a:xfrm>
            <a:off x="1084082" y="1715149"/>
            <a:ext cx="14701350" cy="510052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endParaRPr lang="pt-BR" sz="2200" dirty="0">
              <a:solidFill>
                <a:schemeClr val="tx1">
                  <a:lumMod val="65000"/>
                  <a:lumOff val="3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8964ED5-53CA-4FD6-B00D-9B560653306B}"/>
              </a:ext>
            </a:extLst>
          </p:cNvPr>
          <p:cNvSpPr/>
          <p:nvPr/>
        </p:nvSpPr>
        <p:spPr>
          <a:xfrm>
            <a:off x="2308710" y="1715149"/>
            <a:ext cx="1256232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endParaRPr lang="pt-BR" sz="4000" b="1" dirty="0"/>
          </a:p>
          <a:p>
            <a:pPr lvl="1" algn="just"/>
            <a:r>
              <a:rPr lang="pt-BR" sz="3200" b="1" dirty="0"/>
              <a:t>Irrigação inteligente (IOT)</a:t>
            </a:r>
          </a:p>
          <a:p>
            <a:pPr lvl="1" algn="just"/>
            <a:r>
              <a:rPr lang="pt-BR" sz="3200" dirty="0"/>
              <a:t>Potencial (real) de redução em 20% no uso da água</a:t>
            </a:r>
          </a:p>
          <a:p>
            <a:pPr lvl="1" algn="just"/>
            <a:endParaRPr lang="pt-BR" sz="3200" dirty="0"/>
          </a:p>
          <a:p>
            <a:pPr lvl="1" algn="just"/>
            <a:r>
              <a:rPr lang="pt-BR" sz="3200" b="1" dirty="0"/>
              <a:t>Digitalização da cadeia do peixe (Geolocalização)</a:t>
            </a:r>
          </a:p>
          <a:p>
            <a:pPr lvl="1" algn="just"/>
            <a:r>
              <a:rPr lang="pt-BR" sz="3200" dirty="0"/>
              <a:t>Aumento de 20% o número de fornecedores (de uma das empresas envolvidas)</a:t>
            </a:r>
          </a:p>
          <a:p>
            <a:pPr lvl="1" algn="just"/>
            <a:endParaRPr lang="pt-BR" sz="3200" b="1" dirty="0"/>
          </a:p>
          <a:p>
            <a:pPr lvl="1" algn="just"/>
            <a:r>
              <a:rPr lang="pt-BR" sz="3200" b="1" dirty="0"/>
              <a:t>Monitoramento de granja (IOT)</a:t>
            </a:r>
          </a:p>
          <a:p>
            <a:pPr lvl="1" algn="just"/>
            <a:r>
              <a:rPr lang="pt-BR" sz="3200" dirty="0"/>
              <a:t>60% dos aviários apresentaram redução nas mortalidades e condenas</a:t>
            </a:r>
            <a:endParaRPr lang="pt-BR" sz="3200" b="1" dirty="0">
              <a:solidFill>
                <a:srgbClr val="018369"/>
              </a:solidFill>
              <a:latin typeface="Montserrat Black" panose="00000A00000000000000" pitchFamily="50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A8FCB8F-E6A9-4BDA-8643-5346D39A01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4522" y="2410779"/>
            <a:ext cx="638175" cy="67627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573AD88-7FBE-416F-A585-1439DCF9AA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4522" y="3881342"/>
            <a:ext cx="638175" cy="67627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F25F77E3-595B-45EE-A6CE-399F0EA4E4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4522" y="5730972"/>
            <a:ext cx="638175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930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DFD60220-C46E-4E2B-82EF-05169100A2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21"/>
          <a:stretch/>
        </p:blipFill>
        <p:spPr>
          <a:xfrm>
            <a:off x="9952564" y="1588"/>
            <a:ext cx="8335435" cy="10287000"/>
          </a:xfrm>
          <a:prstGeom prst="rect">
            <a:avLst/>
          </a:prstGeom>
        </p:spPr>
      </p:pic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id="{D8AC8027-CB83-4F40-92EE-A390A1ECFDFD}"/>
              </a:ext>
            </a:extLst>
          </p:cNvPr>
          <p:cNvSpPr txBox="1">
            <a:spLocks/>
          </p:cNvSpPr>
          <p:nvPr/>
        </p:nvSpPr>
        <p:spPr>
          <a:xfrm>
            <a:off x="1084082" y="1715149"/>
            <a:ext cx="14701350" cy="510052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endParaRPr lang="pt-BR" sz="2200" dirty="0">
              <a:solidFill>
                <a:schemeClr val="tx1">
                  <a:lumMod val="65000"/>
                  <a:lumOff val="3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8964ED5-53CA-4FD6-B00D-9B560653306B}"/>
              </a:ext>
            </a:extLst>
          </p:cNvPr>
          <p:cNvSpPr/>
          <p:nvPr/>
        </p:nvSpPr>
        <p:spPr>
          <a:xfrm>
            <a:off x="518452" y="1053429"/>
            <a:ext cx="1205345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b="1" dirty="0">
                <a:solidFill>
                  <a:srgbClr val="018369"/>
                </a:solidFill>
                <a:latin typeface="Montserrat Black" panose="00000A00000000000000" pitchFamily="50" charset="0"/>
              </a:rPr>
              <a:t>Agro 4.0 - 2º EDITAL </a:t>
            </a:r>
          </a:p>
          <a:p>
            <a:pPr algn="ctr"/>
            <a:endParaRPr lang="pt-BR" sz="4000" b="1" dirty="0">
              <a:solidFill>
                <a:srgbClr val="018369"/>
              </a:solidFill>
              <a:latin typeface="Montserrat Black" panose="00000A00000000000000" pitchFamily="50" charset="0"/>
            </a:endParaRPr>
          </a:p>
        </p:txBody>
      </p:sp>
      <p:pic>
        <p:nvPicPr>
          <p:cNvPr id="3" name="Imagem 2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id="{C97F7898-0730-494B-B230-B2745DC87F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882" y="2679032"/>
            <a:ext cx="16565017" cy="5894407"/>
          </a:xfrm>
          <a:prstGeom prst="rect">
            <a:avLst/>
          </a:prstGeom>
        </p:spPr>
      </p:pic>
      <p:sp>
        <p:nvSpPr>
          <p:cNvPr id="4" name="Seta: para a Direita 3">
            <a:extLst>
              <a:ext uri="{FF2B5EF4-FFF2-40B4-BE49-F238E27FC236}">
                <a16:creationId xmlns:a16="http://schemas.microsoft.com/office/drawing/2014/main" id="{1F1E098A-02C2-4AF0-80D8-EB3931B8EA06}"/>
              </a:ext>
            </a:extLst>
          </p:cNvPr>
          <p:cNvSpPr/>
          <p:nvPr/>
        </p:nvSpPr>
        <p:spPr bwMode="auto">
          <a:xfrm>
            <a:off x="1084082" y="4693364"/>
            <a:ext cx="1572126" cy="721895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77520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8C9BFBE8-E896-470A-A677-CECBAFC46885}"/>
              </a:ext>
            </a:extLst>
          </p:cNvPr>
          <p:cNvSpPr/>
          <p:nvPr/>
        </p:nvSpPr>
        <p:spPr bwMode="auto">
          <a:xfrm>
            <a:off x="-343516" y="-501445"/>
            <a:ext cx="12343825" cy="1146330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pt-BR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3" name="Rectangle 24">
            <a:extLst>
              <a:ext uri="{FF2B5EF4-FFF2-40B4-BE49-F238E27FC236}">
                <a16:creationId xmlns:a16="http://schemas.microsoft.com/office/drawing/2014/main" id="{8720F944-B57E-408A-A9C4-23489B1CFFC4}"/>
              </a:ext>
            </a:extLst>
          </p:cNvPr>
          <p:cNvSpPr/>
          <p:nvPr/>
        </p:nvSpPr>
        <p:spPr>
          <a:xfrm>
            <a:off x="685542" y="3779280"/>
            <a:ext cx="7009383" cy="3364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4000" b="1" dirty="0">
                <a:solidFill>
                  <a:srgbClr val="01836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www.agro40.abdi.com.br</a:t>
            </a:r>
          </a:p>
          <a:p>
            <a:pPr algn="ctr">
              <a:lnSpc>
                <a:spcPct val="150000"/>
              </a:lnSpc>
            </a:pPr>
            <a:endParaRPr lang="pt-BR" sz="2800" b="1" dirty="0">
              <a:solidFill>
                <a:srgbClr val="018369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pt-BR" sz="2800" b="1" dirty="0">
                <a:solidFill>
                  <a:srgbClr val="01836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Maiores informações em: agro4.0@abdi.com.br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Poppins" panose="00000500000000000000" pitchFamily="2" charset="0"/>
              </a:rPr>
              <a:t>.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A07F03F9-B512-49F0-87D3-256BB6918EE1}"/>
              </a:ext>
            </a:extLst>
          </p:cNvPr>
          <p:cNvSpPr/>
          <p:nvPr/>
        </p:nvSpPr>
        <p:spPr>
          <a:xfrm>
            <a:off x="2565983" y="2917506"/>
            <a:ext cx="2858475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000" b="1" dirty="0">
                <a:solidFill>
                  <a:srgbClr val="018369"/>
                </a:solidFill>
                <a:latin typeface="Montserrat Black" panose="00000A00000000000000" pitchFamily="50" charset="0"/>
              </a:rPr>
              <a:t>Acesse!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1A06974A-1E3F-4FAE-8E1C-5C1926A33691}"/>
              </a:ext>
            </a:extLst>
          </p:cNvPr>
          <p:cNvSpPr/>
          <p:nvPr/>
        </p:nvSpPr>
        <p:spPr>
          <a:xfrm>
            <a:off x="9368437" y="3021400"/>
            <a:ext cx="4037012" cy="40011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hr-HR" sz="2000" b="1" spc="300" dirty="0">
                <a:solidFill>
                  <a:schemeClr val="bg1"/>
                </a:solidFill>
                <a:latin typeface="+mj-lt"/>
                <a:cs typeface="Poppins" panose="00000500000000000000" pitchFamily="2" charset="0"/>
              </a:rPr>
              <a:t>digitalbr.abdi.com.br/</a:t>
            </a:r>
            <a:endParaRPr lang="pt-BR" sz="2000" b="1" spc="300" dirty="0">
              <a:solidFill>
                <a:schemeClr val="bg1"/>
              </a:solidFill>
              <a:latin typeface="+mj-lt"/>
              <a:cs typeface="Poppins" panose="00000500000000000000" pitchFamily="2" charset="0"/>
            </a:endParaRPr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314559BA-7757-43B4-9488-32911A60D6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201" y="2298455"/>
            <a:ext cx="583510" cy="583510"/>
          </a:xfrm>
          <a:prstGeom prst="rect">
            <a:avLst/>
          </a:prstGeom>
        </p:spPr>
      </p:pic>
      <p:grpSp>
        <p:nvGrpSpPr>
          <p:cNvPr id="9" name="Группа 1">
            <a:extLst>
              <a:ext uri="{FF2B5EF4-FFF2-40B4-BE49-F238E27FC236}">
                <a16:creationId xmlns:a16="http://schemas.microsoft.com/office/drawing/2014/main" id="{90942F9D-0A9B-4BB3-A73B-01D6604AEDEE}"/>
              </a:ext>
            </a:extLst>
          </p:cNvPr>
          <p:cNvGrpSpPr/>
          <p:nvPr/>
        </p:nvGrpSpPr>
        <p:grpSpPr>
          <a:xfrm>
            <a:off x="7055894" y="1075782"/>
            <a:ext cx="14659857" cy="8343070"/>
            <a:chOff x="4703929" y="717077"/>
            <a:chExt cx="9773238" cy="5561188"/>
          </a:xfrm>
        </p:grpSpPr>
        <p:sp>
          <p:nvSpPr>
            <p:cNvPr id="10" name="Полилиния 34">
              <a:extLst>
                <a:ext uri="{FF2B5EF4-FFF2-40B4-BE49-F238E27FC236}">
                  <a16:creationId xmlns:a16="http://schemas.microsoft.com/office/drawing/2014/main" id="{C733B5F6-13C9-4629-A8A0-D4BC69B64D9D}"/>
                </a:ext>
              </a:extLst>
            </p:cNvPr>
            <p:cNvSpPr/>
            <p:nvPr userDrawn="1"/>
          </p:nvSpPr>
          <p:spPr>
            <a:xfrm>
              <a:off x="5555970" y="717077"/>
              <a:ext cx="7984744" cy="5414294"/>
            </a:xfrm>
            <a:custGeom>
              <a:avLst/>
              <a:gdLst>
                <a:gd name="connsiteX0" fmla="*/ 593737 w 15796902"/>
                <a:gd name="connsiteY0" fmla="*/ 0 h 10799762"/>
                <a:gd name="connsiteX1" fmla="*/ 2968613 w 15796902"/>
                <a:gd name="connsiteY1" fmla="*/ 0 h 10799762"/>
                <a:gd name="connsiteX2" fmla="*/ 2968615 w 15796902"/>
                <a:gd name="connsiteY2" fmla="*/ 0 h 10799762"/>
                <a:gd name="connsiteX3" fmla="*/ 12828290 w 15796902"/>
                <a:gd name="connsiteY3" fmla="*/ 0 h 10799762"/>
                <a:gd name="connsiteX4" fmla="*/ 14287500 w 15796902"/>
                <a:gd name="connsiteY4" fmla="*/ 0 h 10799762"/>
                <a:gd name="connsiteX5" fmla="*/ 15203166 w 15796902"/>
                <a:gd name="connsiteY5" fmla="*/ 0 h 10799762"/>
                <a:gd name="connsiteX6" fmla="*/ 15796902 w 15796902"/>
                <a:gd name="connsiteY6" fmla="*/ 593737 h 10799762"/>
                <a:gd name="connsiteX7" fmla="*/ 15796902 w 15796902"/>
                <a:gd name="connsiteY7" fmla="*/ 5080012 h 10799762"/>
                <a:gd name="connsiteX8" fmla="*/ 15796902 w 15796902"/>
                <a:gd name="connsiteY8" fmla="*/ 5719750 h 10799762"/>
                <a:gd name="connsiteX9" fmla="*/ 15796902 w 15796902"/>
                <a:gd name="connsiteY9" fmla="*/ 10206025 h 10799762"/>
                <a:gd name="connsiteX10" fmla="*/ 15203166 w 15796902"/>
                <a:gd name="connsiteY10" fmla="*/ 10799762 h 10799762"/>
                <a:gd name="connsiteX11" fmla="*/ 14287500 w 15796902"/>
                <a:gd name="connsiteY11" fmla="*/ 10799762 h 10799762"/>
                <a:gd name="connsiteX12" fmla="*/ 12828290 w 15796902"/>
                <a:gd name="connsiteY12" fmla="*/ 10799762 h 10799762"/>
                <a:gd name="connsiteX13" fmla="*/ 2968613 w 15796902"/>
                <a:gd name="connsiteY13" fmla="*/ 10799762 h 10799762"/>
                <a:gd name="connsiteX14" fmla="*/ 1781175 w 15796902"/>
                <a:gd name="connsiteY14" fmla="*/ 10799762 h 10799762"/>
                <a:gd name="connsiteX15" fmla="*/ 593737 w 15796902"/>
                <a:gd name="connsiteY15" fmla="*/ 10799762 h 10799762"/>
                <a:gd name="connsiteX16" fmla="*/ 0 w 15796902"/>
                <a:gd name="connsiteY16" fmla="*/ 10206025 h 10799762"/>
                <a:gd name="connsiteX17" fmla="*/ 0 w 15796902"/>
                <a:gd name="connsiteY17" fmla="*/ 5719750 h 10799762"/>
                <a:gd name="connsiteX18" fmla="*/ 0 w 15796902"/>
                <a:gd name="connsiteY18" fmla="*/ 5080012 h 10799762"/>
                <a:gd name="connsiteX19" fmla="*/ 0 w 15796902"/>
                <a:gd name="connsiteY19" fmla="*/ 593737 h 10799762"/>
                <a:gd name="connsiteX20" fmla="*/ 593737 w 15796902"/>
                <a:gd name="connsiteY20" fmla="*/ 0 h 10799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796902" h="10799762">
                  <a:moveTo>
                    <a:pt x="593737" y="0"/>
                  </a:moveTo>
                  <a:lnTo>
                    <a:pt x="2968613" y="0"/>
                  </a:lnTo>
                  <a:lnTo>
                    <a:pt x="2968615" y="0"/>
                  </a:lnTo>
                  <a:lnTo>
                    <a:pt x="12828290" y="0"/>
                  </a:lnTo>
                  <a:lnTo>
                    <a:pt x="14287500" y="0"/>
                  </a:lnTo>
                  <a:lnTo>
                    <a:pt x="15203166" y="0"/>
                  </a:lnTo>
                  <a:cubicBezTo>
                    <a:pt x="15531078" y="0"/>
                    <a:pt x="15796902" y="265825"/>
                    <a:pt x="15796902" y="593737"/>
                  </a:cubicBezTo>
                  <a:lnTo>
                    <a:pt x="15796902" y="5080012"/>
                  </a:lnTo>
                  <a:lnTo>
                    <a:pt x="15796902" y="5719750"/>
                  </a:lnTo>
                  <a:lnTo>
                    <a:pt x="15796902" y="10206025"/>
                  </a:lnTo>
                  <a:cubicBezTo>
                    <a:pt x="15796902" y="10533937"/>
                    <a:pt x="15531078" y="10799762"/>
                    <a:pt x="15203166" y="10799762"/>
                  </a:cubicBezTo>
                  <a:lnTo>
                    <a:pt x="14287500" y="10799762"/>
                  </a:lnTo>
                  <a:lnTo>
                    <a:pt x="12828290" y="10799762"/>
                  </a:lnTo>
                  <a:lnTo>
                    <a:pt x="2968613" y="10799762"/>
                  </a:lnTo>
                  <a:lnTo>
                    <a:pt x="1781175" y="10799762"/>
                  </a:lnTo>
                  <a:lnTo>
                    <a:pt x="593737" y="10799762"/>
                  </a:lnTo>
                  <a:cubicBezTo>
                    <a:pt x="265825" y="10799762"/>
                    <a:pt x="0" y="10533937"/>
                    <a:pt x="0" y="10206025"/>
                  </a:cubicBezTo>
                  <a:lnTo>
                    <a:pt x="0" y="5719750"/>
                  </a:lnTo>
                  <a:lnTo>
                    <a:pt x="0" y="5080012"/>
                  </a:lnTo>
                  <a:lnTo>
                    <a:pt x="0" y="593737"/>
                  </a:lnTo>
                  <a:cubicBezTo>
                    <a:pt x="0" y="265825"/>
                    <a:pt x="265825" y="0"/>
                    <a:pt x="593737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3"/>
            </a:p>
          </p:txBody>
        </p:sp>
        <p:sp>
          <p:nvSpPr>
            <p:cNvPr id="11" name="Полилиния 36">
              <a:extLst>
                <a:ext uri="{FF2B5EF4-FFF2-40B4-BE49-F238E27FC236}">
                  <a16:creationId xmlns:a16="http://schemas.microsoft.com/office/drawing/2014/main" id="{2BED6AB4-4725-4ABC-9F18-4BF83E66CB00}"/>
                </a:ext>
              </a:extLst>
            </p:cNvPr>
            <p:cNvSpPr/>
            <p:nvPr userDrawn="1"/>
          </p:nvSpPr>
          <p:spPr>
            <a:xfrm>
              <a:off x="4703929" y="6202089"/>
              <a:ext cx="9773238" cy="76176"/>
            </a:xfrm>
            <a:custGeom>
              <a:avLst/>
              <a:gdLst>
                <a:gd name="connsiteX0" fmla="*/ 0 w 19335232"/>
                <a:gd name="connsiteY0" fmla="*/ 0 h 333694"/>
                <a:gd name="connsiteX1" fmla="*/ 19335232 w 19335232"/>
                <a:gd name="connsiteY1" fmla="*/ 0 h 333694"/>
                <a:gd name="connsiteX2" fmla="*/ 19322694 w 19335232"/>
                <a:gd name="connsiteY2" fmla="*/ 40390 h 333694"/>
                <a:gd name="connsiteX3" fmla="*/ 18880202 w 19335232"/>
                <a:gd name="connsiteY3" fmla="*/ 333694 h 333694"/>
                <a:gd name="connsiteX4" fmla="*/ 455030 w 19335232"/>
                <a:gd name="connsiteY4" fmla="*/ 333694 h 333694"/>
                <a:gd name="connsiteX5" fmla="*/ 12538 w 19335232"/>
                <a:gd name="connsiteY5" fmla="*/ 40390 h 333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335232" h="333694">
                  <a:moveTo>
                    <a:pt x="0" y="0"/>
                  </a:moveTo>
                  <a:lnTo>
                    <a:pt x="19335232" y="0"/>
                  </a:lnTo>
                  <a:lnTo>
                    <a:pt x="19322694" y="40390"/>
                  </a:lnTo>
                  <a:cubicBezTo>
                    <a:pt x="19249792" y="212753"/>
                    <a:pt x="19079120" y="333694"/>
                    <a:pt x="18880202" y="333694"/>
                  </a:cubicBezTo>
                  <a:lnTo>
                    <a:pt x="455030" y="333694"/>
                  </a:lnTo>
                  <a:cubicBezTo>
                    <a:pt x="256112" y="333694"/>
                    <a:pt x="85441" y="212753"/>
                    <a:pt x="12538" y="40390"/>
                  </a:cubicBezTo>
                  <a:close/>
                </a:path>
              </a:pathLst>
            </a:custGeom>
            <a:gradFill flip="none" rotWithShape="1">
              <a:gsLst>
                <a:gs pos="89000">
                  <a:srgbClr val="828282"/>
                </a:gs>
                <a:gs pos="0">
                  <a:srgbClr val="C5C5C5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3"/>
            </a:p>
          </p:txBody>
        </p:sp>
        <p:sp>
          <p:nvSpPr>
            <p:cNvPr id="12" name="Прямоугольник 6">
              <a:extLst>
                <a:ext uri="{FF2B5EF4-FFF2-40B4-BE49-F238E27FC236}">
                  <a16:creationId xmlns:a16="http://schemas.microsoft.com/office/drawing/2014/main" id="{2D1D9EBE-5106-47C8-95CB-D2A843E17487}"/>
                </a:ext>
              </a:extLst>
            </p:cNvPr>
            <p:cNvSpPr/>
            <p:nvPr userDrawn="1"/>
          </p:nvSpPr>
          <p:spPr>
            <a:xfrm>
              <a:off x="4703929" y="6015623"/>
              <a:ext cx="9773238" cy="186467"/>
            </a:xfrm>
            <a:prstGeom prst="rect">
              <a:avLst/>
            </a:prstGeom>
            <a:gradFill flip="none" rotWithShape="1">
              <a:gsLst>
                <a:gs pos="2000">
                  <a:srgbClr val="D5D5D5"/>
                </a:gs>
                <a:gs pos="1000">
                  <a:srgbClr val="F2F2F2"/>
                </a:gs>
                <a:gs pos="0">
                  <a:schemeClr val="tx1">
                    <a:alpha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3"/>
            </a:p>
          </p:txBody>
        </p:sp>
        <p:sp>
          <p:nvSpPr>
            <p:cNvPr id="13" name="Полилиния 37">
              <a:extLst>
                <a:ext uri="{FF2B5EF4-FFF2-40B4-BE49-F238E27FC236}">
                  <a16:creationId xmlns:a16="http://schemas.microsoft.com/office/drawing/2014/main" id="{CAE542D6-D53C-485B-9A73-636E4FC9F942}"/>
                </a:ext>
              </a:extLst>
            </p:cNvPr>
            <p:cNvSpPr/>
            <p:nvPr userDrawn="1"/>
          </p:nvSpPr>
          <p:spPr>
            <a:xfrm>
              <a:off x="8891012" y="6018701"/>
              <a:ext cx="1351391" cy="106495"/>
            </a:xfrm>
            <a:custGeom>
              <a:avLst/>
              <a:gdLst>
                <a:gd name="connsiteX0" fmla="*/ 0 w 2673572"/>
                <a:gd name="connsiteY0" fmla="*/ 0 h 212424"/>
                <a:gd name="connsiteX1" fmla="*/ 2673572 w 2673572"/>
                <a:gd name="connsiteY1" fmla="*/ 0 h 212424"/>
                <a:gd name="connsiteX2" fmla="*/ 2662629 w 2673572"/>
                <a:gd name="connsiteY2" fmla="*/ 54207 h 212424"/>
                <a:gd name="connsiteX3" fmla="*/ 2423935 w 2673572"/>
                <a:gd name="connsiteY3" fmla="*/ 212424 h 212424"/>
                <a:gd name="connsiteX4" fmla="*/ 249637 w 2673572"/>
                <a:gd name="connsiteY4" fmla="*/ 212424 h 212424"/>
                <a:gd name="connsiteX5" fmla="*/ 10944 w 2673572"/>
                <a:gd name="connsiteY5" fmla="*/ 54207 h 212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73572" h="212424">
                  <a:moveTo>
                    <a:pt x="0" y="0"/>
                  </a:moveTo>
                  <a:lnTo>
                    <a:pt x="2673572" y="0"/>
                  </a:lnTo>
                  <a:lnTo>
                    <a:pt x="2662629" y="54207"/>
                  </a:lnTo>
                  <a:cubicBezTo>
                    <a:pt x="2623302" y="147185"/>
                    <a:pt x="2531237" y="212424"/>
                    <a:pt x="2423935" y="212424"/>
                  </a:cubicBezTo>
                  <a:lnTo>
                    <a:pt x="249637" y="212424"/>
                  </a:lnTo>
                  <a:cubicBezTo>
                    <a:pt x="142335" y="212424"/>
                    <a:pt x="50270" y="147185"/>
                    <a:pt x="10944" y="54207"/>
                  </a:cubicBezTo>
                  <a:close/>
                </a:path>
              </a:pathLst>
            </a:custGeom>
            <a:gradFill>
              <a:gsLst>
                <a:gs pos="88000">
                  <a:srgbClr val="F2F2F2"/>
                </a:gs>
                <a:gs pos="12000">
                  <a:srgbClr val="F2F2F2"/>
                </a:gs>
                <a:gs pos="100000">
                  <a:srgbClr val="828282"/>
                </a:gs>
                <a:gs pos="0">
                  <a:srgbClr val="828282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3"/>
            </a:p>
          </p:txBody>
        </p:sp>
        <p:grpSp>
          <p:nvGrpSpPr>
            <p:cNvPr id="14" name="Группа 26">
              <a:extLst>
                <a:ext uri="{FF2B5EF4-FFF2-40B4-BE49-F238E27FC236}">
                  <a16:creationId xmlns:a16="http://schemas.microsoft.com/office/drawing/2014/main" id="{94EA1573-62D5-4653-BA0D-253CF1F93C19}"/>
                </a:ext>
              </a:extLst>
            </p:cNvPr>
            <p:cNvGrpSpPr/>
            <p:nvPr userDrawn="1"/>
          </p:nvGrpSpPr>
          <p:grpSpPr>
            <a:xfrm flipH="1">
              <a:off x="9572513" y="890239"/>
              <a:ext cx="23483" cy="22921"/>
              <a:chOff x="13422299" y="954496"/>
              <a:chExt cx="127026" cy="125005"/>
            </a:xfrm>
          </p:grpSpPr>
          <p:sp>
            <p:nvSpPr>
              <p:cNvPr id="15" name="Овал 29">
                <a:extLst>
                  <a:ext uri="{FF2B5EF4-FFF2-40B4-BE49-F238E27FC236}">
                    <a16:creationId xmlns:a16="http://schemas.microsoft.com/office/drawing/2014/main" id="{61722605-0F22-4EFD-BF65-DB84D4810536}"/>
                  </a:ext>
                </a:extLst>
              </p:cNvPr>
              <p:cNvSpPr/>
              <p:nvPr userDrawn="1"/>
            </p:nvSpPr>
            <p:spPr>
              <a:xfrm>
                <a:off x="13422301" y="954496"/>
                <a:ext cx="127023" cy="125004"/>
              </a:xfrm>
              <a:prstGeom prst="ellipse">
                <a:avLst/>
              </a:prstGeom>
              <a:solidFill>
                <a:schemeClr val="bg1"/>
              </a:solidFill>
              <a:ln w="50800">
                <a:solidFill>
                  <a:schemeClr val="bg1">
                    <a:alpha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3"/>
              </a:p>
            </p:txBody>
          </p:sp>
          <p:sp>
            <p:nvSpPr>
              <p:cNvPr id="16" name="Овал 33">
                <a:extLst>
                  <a:ext uri="{FF2B5EF4-FFF2-40B4-BE49-F238E27FC236}">
                    <a16:creationId xmlns:a16="http://schemas.microsoft.com/office/drawing/2014/main" id="{1AE63FC3-CE14-4137-B059-E58E8264F59F}"/>
                  </a:ext>
                </a:extLst>
              </p:cNvPr>
              <p:cNvSpPr/>
              <p:nvPr userDrawn="1"/>
            </p:nvSpPr>
            <p:spPr>
              <a:xfrm>
                <a:off x="13422299" y="954497"/>
                <a:ext cx="127026" cy="125004"/>
              </a:xfrm>
              <a:prstGeom prst="ellipse">
                <a:avLst/>
              </a:prstGeom>
              <a:solidFill>
                <a:srgbClr val="002060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3"/>
              </a:p>
            </p:txBody>
          </p:sp>
        </p:grpSp>
      </p:grpSp>
      <p:pic>
        <p:nvPicPr>
          <p:cNvPr id="6" name="Espaço Reservado para Imagem 5">
            <a:extLst>
              <a:ext uri="{FF2B5EF4-FFF2-40B4-BE49-F238E27FC236}">
                <a16:creationId xmlns:a16="http://schemas.microsoft.com/office/drawing/2014/main" id="{018D7A87-5A31-4B8F-B01E-06B9CAF61597}"/>
              </a:ext>
            </a:extLst>
          </p:cNvPr>
          <p:cNvPicPr>
            <a:picLocks noGrp="1" noChangeAspect="1"/>
          </p:cNvPicPr>
          <p:nvPr>
            <p:ph type="pic" sz="quarter" idx="39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02" r="204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80020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Imagem 3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duotone>
              <a:prstClr val="black"/>
              <a:srgbClr val="30BA89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785" b="7785"/>
          <a:stretch>
            <a:fillRect/>
          </a:stretch>
        </p:blipFill>
        <p:spPr/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FF4592D-3D42-49AC-BBE3-A43F593018A7}"/>
              </a:ext>
            </a:extLst>
          </p:cNvPr>
          <p:cNvSpPr txBox="1"/>
          <p:nvPr/>
        </p:nvSpPr>
        <p:spPr>
          <a:xfrm>
            <a:off x="477048" y="8814353"/>
            <a:ext cx="293210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100" b="1" spc="450" dirty="0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OBRIGADA</a:t>
            </a:r>
            <a:endParaRPr lang="en-US" sz="2100" b="1" spc="450" dirty="0">
              <a:solidFill>
                <a:schemeClr val="bg1">
                  <a:lumMod val="9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7CDC0F6-B0BB-465A-90C2-89BCD7F61A26}"/>
              </a:ext>
            </a:extLst>
          </p:cNvPr>
          <p:cNvSpPr/>
          <p:nvPr/>
        </p:nvSpPr>
        <p:spPr>
          <a:xfrm>
            <a:off x="822008" y="794"/>
            <a:ext cx="415499" cy="498762"/>
          </a:xfrm>
          <a:prstGeom prst="rect">
            <a:avLst/>
          </a:prstGeom>
          <a:solidFill>
            <a:srgbClr val="34D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405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188C6B7-5E19-4230-A3D6-7281D02C1156}"/>
              </a:ext>
            </a:extLst>
          </p:cNvPr>
          <p:cNvSpPr txBox="1"/>
          <p:nvPr/>
        </p:nvSpPr>
        <p:spPr>
          <a:xfrm rot="16200000">
            <a:off x="-1064721" y="2536961"/>
            <a:ext cx="4188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b="1" spc="900" dirty="0">
                <a:solidFill>
                  <a:schemeClr val="bg1">
                    <a:lumMod val="95000"/>
                  </a:schemeClr>
                </a:solidFill>
                <a:latin typeface="Raleway" panose="020B0503030101060003" pitchFamily="34" charset="0"/>
                <a:ea typeface="Lato" panose="020F0502020204030203" pitchFamily="34" charset="0"/>
                <a:cs typeface="Lato" panose="020F0502020204030203" pitchFamily="34" charset="0"/>
              </a:rPr>
              <a:t>WWW.ABDI.COM.BR</a:t>
            </a:r>
            <a:endParaRPr lang="en-ID" sz="1800" b="1" spc="900" dirty="0">
              <a:solidFill>
                <a:schemeClr val="bg1">
                  <a:lumMod val="95000"/>
                </a:schemeClr>
              </a:solidFill>
              <a:latin typeface="Raleway" panose="020B05030301010600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07A654F2-12C9-4EFE-B216-00C02459815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2482" y="499556"/>
            <a:ext cx="1580467" cy="843499"/>
          </a:xfrm>
          <a:prstGeom prst="rect">
            <a:avLst/>
          </a:prstGeom>
        </p:spPr>
      </p:pic>
      <p:sp>
        <p:nvSpPr>
          <p:cNvPr id="22" name="Rectangle 35">
            <a:extLst>
              <a:ext uri="{FF2B5EF4-FFF2-40B4-BE49-F238E27FC236}">
                <a16:creationId xmlns:a16="http://schemas.microsoft.com/office/drawing/2014/main" id="{3A78D238-9B35-428E-8F28-6D23753AF8C9}"/>
              </a:ext>
            </a:extLst>
          </p:cNvPr>
          <p:cNvSpPr/>
          <p:nvPr/>
        </p:nvSpPr>
        <p:spPr>
          <a:xfrm>
            <a:off x="853410" y="8604353"/>
            <a:ext cx="415499" cy="82329"/>
          </a:xfrm>
          <a:prstGeom prst="rect">
            <a:avLst/>
          </a:prstGeom>
          <a:solidFill>
            <a:srgbClr val="34D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4050" dirty="0"/>
          </a:p>
        </p:txBody>
      </p:sp>
    </p:spTree>
    <p:extLst>
      <p:ext uri="{BB962C8B-B14F-4D97-AF65-F5344CB8AC3E}">
        <p14:creationId xmlns:p14="http://schemas.microsoft.com/office/powerpoint/2010/main" val="14437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4E73D964-ABAE-4361-B32B-E0DBD2720BAC}"/>
              </a:ext>
            </a:extLst>
          </p:cNvPr>
          <p:cNvSpPr txBox="1">
            <a:spLocks/>
          </p:cNvSpPr>
          <p:nvPr/>
        </p:nvSpPr>
        <p:spPr>
          <a:xfrm>
            <a:off x="11035211" y="5322094"/>
            <a:ext cx="6401889" cy="218235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Nosso objetivo: </a:t>
            </a: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estimular a </a:t>
            </a:r>
            <a:r>
              <a:rPr lang="pt-BR" sz="240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transformação digital</a:t>
            </a: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e a </a:t>
            </a:r>
            <a:r>
              <a:rPr lang="pt-BR" sz="240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adoção e difusão de tecnologias</a:t>
            </a: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e de novos modelos de negócios no </a:t>
            </a:r>
            <a:r>
              <a:rPr lang="pt-BR" sz="240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setor produtivo.</a:t>
            </a:r>
            <a:endParaRPr lang="pt-BR" sz="2400" dirty="0">
              <a:solidFill>
                <a:schemeClr val="tx1">
                  <a:lumMod val="65000"/>
                  <a:lumOff val="3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23A5827-E6DB-472F-9A24-398D681E9F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297886" cy="10341428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63403600-9D90-4526-9FF5-E93CDE13D418}"/>
              </a:ext>
            </a:extLst>
          </p:cNvPr>
          <p:cNvSpPr/>
          <p:nvPr/>
        </p:nvSpPr>
        <p:spPr>
          <a:xfrm>
            <a:off x="10991669" y="3383102"/>
            <a:ext cx="669658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rgbClr val="018369"/>
                </a:solidFill>
                <a:latin typeface="Montserrat Black" panose="00000A00000000000000" pitchFamily="50" charset="0"/>
              </a:rPr>
              <a:t>Agência Brasileira de Desenvolvimento Industrial (ABDI)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B33DC2B7-E08F-445E-933C-ABCF3D40EB4E}"/>
              </a:ext>
            </a:extLst>
          </p:cNvPr>
          <p:cNvSpPr/>
          <p:nvPr/>
        </p:nvSpPr>
        <p:spPr bwMode="auto">
          <a:xfrm>
            <a:off x="14891657" y="8098972"/>
            <a:ext cx="3396343" cy="24508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766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DFD60220-C46E-4E2B-82EF-05169100A2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21"/>
          <a:stretch/>
        </p:blipFill>
        <p:spPr>
          <a:xfrm>
            <a:off x="9952564" y="1588"/>
            <a:ext cx="8335435" cy="102870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440" b="-6982"/>
          <a:stretch/>
        </p:blipFill>
        <p:spPr>
          <a:xfrm>
            <a:off x="-1122055" y="-113316"/>
            <a:ext cx="12858750" cy="11124216"/>
          </a:xfrm>
          <a:prstGeom prst="rect">
            <a:avLst/>
          </a:prstGeom>
        </p:spPr>
      </p:pic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id="{D8AC8027-CB83-4F40-92EE-A390A1ECFDFD}"/>
              </a:ext>
            </a:extLst>
          </p:cNvPr>
          <p:cNvSpPr txBox="1">
            <a:spLocks/>
          </p:cNvSpPr>
          <p:nvPr/>
        </p:nvSpPr>
        <p:spPr>
          <a:xfrm>
            <a:off x="8655953" y="2789969"/>
            <a:ext cx="8779992" cy="510052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Tem o objetivo de estimular e fomentar a </a:t>
            </a:r>
            <a:r>
              <a:rPr lang="pt-BR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adoção e a difusão de tecnologias 4.0 no agronegócio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com foco no </a:t>
            </a:r>
            <a:r>
              <a:rPr lang="pt-BR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aumento de eficiência, de produtividade e/ou na redução de custos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endParaRPr lang="pt-BR" dirty="0">
              <a:solidFill>
                <a:schemeClr val="tx1">
                  <a:lumMod val="65000"/>
                  <a:lumOff val="3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Desenvolvido em parceria com o Ministério da Agricultura, Pecuária e Abastecimento – MAPA, Ministério de Ciência, Tecnologia e Inovações – MCTI e Ministério da Economia – ME. </a:t>
            </a:r>
          </a:p>
          <a:p>
            <a:pPr marL="0" indent="0">
              <a:lnSpc>
                <a:spcPct val="120000"/>
              </a:lnSpc>
              <a:buNone/>
            </a:pPr>
            <a:endParaRPr lang="pt-BR" dirty="0">
              <a:solidFill>
                <a:schemeClr val="tx1">
                  <a:lumMod val="65000"/>
                  <a:lumOff val="3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lnSpc>
                <a:spcPct val="120000"/>
              </a:lnSpc>
            </a:pPr>
            <a:endParaRPr lang="pt-BR" sz="2200" dirty="0">
              <a:solidFill>
                <a:schemeClr val="tx1">
                  <a:lumMod val="65000"/>
                  <a:lumOff val="3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FDF151F1-F180-4E95-9FAC-6DE03815F1EE}"/>
              </a:ext>
            </a:extLst>
          </p:cNvPr>
          <p:cNvSpPr/>
          <p:nvPr/>
        </p:nvSpPr>
        <p:spPr>
          <a:xfrm>
            <a:off x="8655953" y="1701140"/>
            <a:ext cx="61614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rgbClr val="018369"/>
                </a:solidFill>
                <a:latin typeface="Montserrat Black" panose="00000A00000000000000" pitchFamily="50" charset="0"/>
              </a:rPr>
              <a:t>Programa Agro 4.0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B849CAAC-13A8-4EF7-962B-84A262368D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" r="9131" b="3049"/>
          <a:stretch/>
        </p:blipFill>
        <p:spPr>
          <a:xfrm>
            <a:off x="-301871" y="-331461"/>
            <a:ext cx="7406261" cy="808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26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studar agronomia utp.jpg (1000×667)"/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rgbClr val="34DD84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70" b="40315"/>
          <a:stretch/>
        </p:blipFill>
        <p:spPr bwMode="auto">
          <a:xfrm>
            <a:off x="0" y="-85623"/>
            <a:ext cx="18302489" cy="4921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BF2460A0-1ECC-4C74-A82B-D33D375EF283}"/>
              </a:ext>
            </a:extLst>
          </p:cNvPr>
          <p:cNvSpPr/>
          <p:nvPr/>
        </p:nvSpPr>
        <p:spPr bwMode="auto">
          <a:xfrm>
            <a:off x="6236898" y="4835899"/>
            <a:ext cx="5822830" cy="5452689"/>
          </a:xfrm>
          <a:prstGeom prst="rect">
            <a:avLst/>
          </a:prstGeom>
          <a:solidFill>
            <a:srgbClr val="018369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pt-BR">
              <a:solidFill>
                <a:srgbClr val="018369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DB02890-5A8D-4610-850B-525569D8D14C}"/>
              </a:ext>
            </a:extLst>
          </p:cNvPr>
          <p:cNvSpPr txBox="1"/>
          <p:nvPr/>
        </p:nvSpPr>
        <p:spPr>
          <a:xfrm>
            <a:off x="860803" y="1007537"/>
            <a:ext cx="63567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>
                <a:solidFill>
                  <a:schemeClr val="bg1"/>
                </a:solidFill>
                <a:latin typeface="Montserrat Black" panose="00000A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1º Edital Agro 4.0 </a:t>
            </a:r>
            <a:endParaRPr lang="en-US" sz="4800" b="1" dirty="0">
              <a:solidFill>
                <a:schemeClr val="bg1"/>
              </a:solidFill>
              <a:latin typeface="Montserrat Black" panose="00000A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Rectangle 28">
            <a:extLst>
              <a:ext uri="{FF2B5EF4-FFF2-40B4-BE49-F238E27FC236}">
                <a16:creationId xmlns:a16="http://schemas.microsoft.com/office/drawing/2014/main" id="{526A0322-33AF-4A0F-994E-4CEDA4CF31E1}"/>
              </a:ext>
            </a:extLst>
          </p:cNvPr>
          <p:cNvSpPr/>
          <p:nvPr/>
        </p:nvSpPr>
        <p:spPr>
          <a:xfrm>
            <a:off x="601918" y="5700178"/>
            <a:ext cx="5146102" cy="4028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800" b="1" dirty="0">
                <a:solidFill>
                  <a:srgbClr val="38383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Objetivo</a:t>
            </a:r>
            <a:r>
              <a:rPr lang="pt-BR" sz="1800" dirty="0">
                <a:solidFill>
                  <a:srgbClr val="38383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: selecionar, premiar e acompanhar a implantação de projetos piloto de adoção e de difusão de tecnologias 4.0 no agronegócio, de forma a identificar modelos viáveis de aplicação de soluções.</a:t>
            </a:r>
          </a:p>
          <a:p>
            <a:pPr>
              <a:lnSpc>
                <a:spcPct val="150000"/>
              </a:lnSpc>
            </a:pPr>
            <a:endParaRPr lang="pt-BR" sz="1800" dirty="0">
              <a:solidFill>
                <a:srgbClr val="383838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pt-BR" sz="1800" dirty="0">
                <a:solidFill>
                  <a:srgbClr val="38383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Ao todo, serão </a:t>
            </a:r>
            <a:r>
              <a:rPr lang="pt-BR" sz="2800" b="1" dirty="0">
                <a:solidFill>
                  <a:srgbClr val="01836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R$ 4,8 </a:t>
            </a:r>
            <a:r>
              <a:rPr lang="pt-BR" sz="1800" dirty="0">
                <a:solidFill>
                  <a:srgbClr val="38383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milhões em premiação.</a:t>
            </a:r>
            <a:endParaRPr lang="pt-BR" sz="1800" u="sng" dirty="0">
              <a:solidFill>
                <a:srgbClr val="383838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F074BDAC-5312-4A2A-AA80-07B394C7B8C8}"/>
              </a:ext>
            </a:extLst>
          </p:cNvPr>
          <p:cNvSpPr/>
          <p:nvPr/>
        </p:nvSpPr>
        <p:spPr>
          <a:xfrm>
            <a:off x="7217533" y="7777841"/>
            <a:ext cx="3965477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3200" dirty="0">
                <a:solidFill>
                  <a:schemeClr val="bg1"/>
                </a:solidFill>
                <a:latin typeface="Montserrat Black" panose="00000A00000000000000" pitchFamily="50" charset="0"/>
                <a:cs typeface="Poppins" panose="00000500000000000000" pitchFamily="2" charset="0"/>
              </a:rPr>
              <a:t>projetos</a:t>
            </a:r>
            <a:endParaRPr lang="pt-BR" sz="3200" i="1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pt-BR" sz="2000" dirty="0">
                <a:solidFill>
                  <a:schemeClr val="bg1"/>
                </a:solidFill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selecionados com melhor pontuação para participar do programa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D5961F6B-0726-4D36-A725-1DA9F2E6ED9A}"/>
              </a:ext>
            </a:extLst>
          </p:cNvPr>
          <p:cNvSpPr/>
          <p:nvPr/>
        </p:nvSpPr>
        <p:spPr bwMode="auto">
          <a:xfrm>
            <a:off x="8207695" y="5700178"/>
            <a:ext cx="1730326" cy="1730326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pt-BR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EE8F7A5C-6F7A-4ACF-A581-813CEDF70757}"/>
              </a:ext>
            </a:extLst>
          </p:cNvPr>
          <p:cNvSpPr/>
          <p:nvPr/>
        </p:nvSpPr>
        <p:spPr>
          <a:xfrm>
            <a:off x="8434447" y="5972633"/>
            <a:ext cx="1199367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7000" dirty="0">
                <a:solidFill>
                  <a:schemeClr val="bg1"/>
                </a:solidFill>
                <a:latin typeface="Montserrat Black" panose="00000A00000000000000" pitchFamily="50" charset="0"/>
                <a:cs typeface="Poppins" panose="00000500000000000000" pitchFamily="2" charset="0"/>
              </a:rPr>
              <a:t>14</a:t>
            </a:r>
            <a:endParaRPr lang="pt-BR" sz="7000" dirty="0"/>
          </a:p>
        </p:txBody>
      </p:sp>
      <p:sp>
        <p:nvSpPr>
          <p:cNvPr id="17" name="TextBox 36">
            <a:extLst>
              <a:ext uri="{FF2B5EF4-FFF2-40B4-BE49-F238E27FC236}">
                <a16:creationId xmlns:a16="http://schemas.microsoft.com/office/drawing/2014/main" id="{E1524FA2-340E-476B-817D-2356D01332B4}"/>
              </a:ext>
            </a:extLst>
          </p:cNvPr>
          <p:cNvSpPr txBox="1"/>
          <p:nvPr/>
        </p:nvSpPr>
        <p:spPr>
          <a:xfrm>
            <a:off x="860803" y="1733036"/>
            <a:ext cx="70570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Adoção e Difusão de Tecnologias</a:t>
            </a:r>
            <a:endParaRPr lang="en-US" sz="3000" b="1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83" b="79860"/>
          <a:stretch/>
        </p:blipFill>
        <p:spPr>
          <a:xfrm>
            <a:off x="14462760" y="794"/>
            <a:ext cx="3825240" cy="2071846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8A106D25-BAE5-47F3-83D1-C3D5921DCD4C}"/>
              </a:ext>
            </a:extLst>
          </p:cNvPr>
          <p:cNvSpPr/>
          <p:nvPr/>
        </p:nvSpPr>
        <p:spPr>
          <a:xfrm>
            <a:off x="13198370" y="7430504"/>
            <a:ext cx="396547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3200" dirty="0">
                <a:solidFill>
                  <a:srgbClr val="7F7F7F"/>
                </a:solidFill>
                <a:latin typeface="Montserrat Black" panose="00000A00000000000000" pitchFamily="50" charset="0"/>
                <a:cs typeface="Poppins" panose="00000500000000000000" pitchFamily="2" charset="0"/>
              </a:rPr>
              <a:t>Propostas recebidas</a:t>
            </a:r>
            <a:endParaRPr lang="pt-BR" sz="3200" i="1" dirty="0">
              <a:solidFill>
                <a:srgbClr val="7F7F7F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77389D91-216F-4228-9751-86B3D1DAF3FB}"/>
              </a:ext>
            </a:extLst>
          </p:cNvPr>
          <p:cNvSpPr/>
          <p:nvPr/>
        </p:nvSpPr>
        <p:spPr>
          <a:xfrm>
            <a:off x="14279258" y="6234948"/>
            <a:ext cx="1803699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7000" dirty="0">
                <a:solidFill>
                  <a:srgbClr val="018369"/>
                </a:solidFill>
                <a:latin typeface="Montserrat Black" panose="00000A00000000000000" pitchFamily="50" charset="0"/>
                <a:cs typeface="Poppins" panose="00000500000000000000" pitchFamily="2" charset="0"/>
              </a:rPr>
              <a:t>100</a:t>
            </a:r>
            <a:endParaRPr lang="pt-BR" sz="7000" dirty="0">
              <a:solidFill>
                <a:srgbClr val="0183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417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DFD60220-C46E-4E2B-82EF-05169100A2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21"/>
          <a:stretch/>
        </p:blipFill>
        <p:spPr>
          <a:xfrm>
            <a:off x="9952564" y="1588"/>
            <a:ext cx="8335435" cy="10287000"/>
          </a:xfrm>
          <a:prstGeom prst="rect">
            <a:avLst/>
          </a:prstGeom>
        </p:spPr>
      </p:pic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id="{D8AC8027-CB83-4F40-92EE-A390A1ECFDFD}"/>
              </a:ext>
            </a:extLst>
          </p:cNvPr>
          <p:cNvSpPr txBox="1">
            <a:spLocks/>
          </p:cNvSpPr>
          <p:nvPr/>
        </p:nvSpPr>
        <p:spPr>
          <a:xfrm>
            <a:off x="1084082" y="1715149"/>
            <a:ext cx="14701350" cy="510052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IOT para câmara de produção de </a:t>
            </a:r>
            <a:r>
              <a:rPr lang="pt-B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bioinsumos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pt-BR" dirty="0">
                <a:solidFill>
                  <a:srgbClr val="01836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Irrigação inteligente</a:t>
            </a:r>
          </a:p>
          <a:p>
            <a:pPr marL="514350" indent="-514350" algn="l"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Mapeamento autônomo de pomar</a:t>
            </a:r>
          </a:p>
          <a:p>
            <a:pPr marL="514350" indent="-514350" algn="l">
              <a:buFont typeface="+mj-lt"/>
              <a:buAutoNum type="arabicPeriod"/>
            </a:pPr>
            <a:r>
              <a:rPr lang="pt-BR" dirty="0">
                <a:solidFill>
                  <a:srgbClr val="01836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Automação, controle e gestão do plantio de cana-de-açúcar</a:t>
            </a:r>
          </a:p>
          <a:p>
            <a:pPr marL="514350" indent="-514350" algn="l"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Pulverização inteligente</a:t>
            </a:r>
          </a:p>
          <a:p>
            <a:pPr marL="514350" indent="-514350" algn="l">
              <a:buFont typeface="+mj-lt"/>
              <a:buAutoNum type="arabicPeriod"/>
            </a:pPr>
            <a:r>
              <a:rPr lang="pt-BR" dirty="0">
                <a:solidFill>
                  <a:srgbClr val="01836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Sistema de suporte ao controle de ferrugem da soja</a:t>
            </a:r>
          </a:p>
          <a:p>
            <a:pPr marL="514350" indent="-514350" algn="l"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Plataforma de avaliação do índice de digitalização do produtor de soja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>
                <a:solidFill>
                  <a:srgbClr val="01836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Classificação automática de grãos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Pesagem de bovino por imagem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>
                <a:solidFill>
                  <a:srgbClr val="01836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Ponto ótimo de abate, inteligência de mercado para venda e integração com frigorífico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Digitalização da cadeia do peixe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>
                <a:solidFill>
                  <a:srgbClr val="01836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Automação do revolvimento de café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Monitoramento da produção de aves de corte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>
                <a:solidFill>
                  <a:srgbClr val="01836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Monitoramento e controle remoto de aplicação de aditivos</a:t>
            </a:r>
          </a:p>
          <a:p>
            <a:pPr>
              <a:lnSpc>
                <a:spcPct val="120000"/>
              </a:lnSpc>
            </a:pPr>
            <a:endParaRPr lang="pt-BR" sz="2200" dirty="0">
              <a:solidFill>
                <a:schemeClr val="tx1">
                  <a:lumMod val="65000"/>
                  <a:lumOff val="3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FDF151F1-F180-4E95-9FAC-6DE03815F1EE}"/>
              </a:ext>
            </a:extLst>
          </p:cNvPr>
          <p:cNvSpPr/>
          <p:nvPr/>
        </p:nvSpPr>
        <p:spPr>
          <a:xfrm>
            <a:off x="1084082" y="846842"/>
            <a:ext cx="70011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rgbClr val="018369"/>
                </a:solidFill>
                <a:latin typeface="Montserrat Black" panose="00000A00000000000000" pitchFamily="50" charset="0"/>
              </a:rPr>
              <a:t>Projetos Selecionados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7B862A12-D77A-4219-806D-D9353CA64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03152" y="1715149"/>
            <a:ext cx="4549620" cy="295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65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8D877B3-D348-4611-9BDB-C5374591D951}" type="slidenum">
              <a:rPr lang="en-US" smtClean="0">
                <a:solidFill>
                  <a:schemeClr val="bg1">
                    <a:alpha val="50000"/>
                  </a:schemeClr>
                </a:solidFill>
              </a:rPr>
              <a:pPr/>
              <a:t>6</a:t>
            </a:fld>
            <a:endParaRPr lang="en-US" dirty="0">
              <a:solidFill>
                <a:schemeClr val="bg1">
                  <a:alpha val="50000"/>
                </a:schemeClr>
              </a:solidFill>
            </a:endParaRPr>
          </a:p>
        </p:txBody>
      </p:sp>
      <p:sp>
        <p:nvSpPr>
          <p:cNvPr id="24" name="Espaço Reservado para Conteúdo 2">
            <a:extLst>
              <a:ext uri="{FF2B5EF4-FFF2-40B4-BE49-F238E27FC236}">
                <a16:creationId xmlns:a16="http://schemas.microsoft.com/office/drawing/2014/main" id="{330C3B07-8706-4783-8D52-E1A0DC79A0AF}"/>
              </a:ext>
            </a:extLst>
          </p:cNvPr>
          <p:cNvSpPr txBox="1">
            <a:spLocks/>
          </p:cNvSpPr>
          <p:nvPr/>
        </p:nvSpPr>
        <p:spPr>
          <a:xfrm>
            <a:off x="1073439" y="2174916"/>
            <a:ext cx="7852046" cy="170707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360314" rtl="0" eaLnBrk="1" fontAlgn="auto" latinLnBrk="0" hangingPunct="1">
              <a:lnSpc>
                <a:spcPct val="100000"/>
              </a:lnSpc>
              <a:spcBef>
                <a:spcPts val="744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15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670871" rtl="0" eaLnBrk="1" latinLnBrk="0" hangingPunct="1">
              <a:lnSpc>
                <a:spcPct val="100000"/>
              </a:lnSpc>
              <a:spcBef>
                <a:spcPts val="744"/>
              </a:spcBef>
              <a:buSzPct val="100000"/>
              <a:buFontTx/>
              <a:buNone/>
              <a:defRPr sz="4200" b="1" kern="1200" baseline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0" indent="0" algn="l" defTabSz="670871" rtl="0" eaLnBrk="1" latinLnBrk="0" hangingPunct="1">
              <a:lnSpc>
                <a:spcPct val="150000"/>
              </a:lnSpc>
              <a:spcBef>
                <a:spcPts val="744"/>
              </a:spcBef>
              <a:buSzPct val="100000"/>
              <a:buFontTx/>
              <a:buNone/>
              <a:defRPr sz="1505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0" indent="0" algn="l" defTabSz="1360314" rtl="0" eaLnBrk="1" latinLnBrk="0" hangingPunct="1">
              <a:lnSpc>
                <a:spcPct val="100000"/>
              </a:lnSpc>
              <a:spcBef>
                <a:spcPts val="744"/>
              </a:spcBef>
              <a:buSzPct val="100000"/>
              <a:buFontTx/>
              <a:buNone/>
              <a:defRPr sz="2700" b="1" kern="120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0" indent="0" algn="l" defTabSz="1360314" rtl="0" eaLnBrk="1" latinLnBrk="0" hangingPunct="1">
              <a:lnSpc>
                <a:spcPct val="100000"/>
              </a:lnSpc>
              <a:spcBef>
                <a:spcPts val="744"/>
              </a:spcBef>
              <a:buSzPct val="100000"/>
              <a:buFontTx/>
              <a:buNone/>
              <a:defRPr sz="1800" b="1" kern="1200" baseline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0" indent="0" algn="l" defTabSz="1360314" rtl="0" eaLnBrk="1" latinLnBrk="0" hangingPunct="1">
              <a:lnSpc>
                <a:spcPct val="100000"/>
              </a:lnSpc>
              <a:spcBef>
                <a:spcPts val="744"/>
              </a:spcBef>
              <a:buFontTx/>
              <a:buNone/>
              <a:defRPr sz="1350" b="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0" indent="0" algn="l" defTabSz="1360314" rtl="0" eaLnBrk="1" latinLnBrk="0" hangingPunct="1">
              <a:lnSpc>
                <a:spcPct val="100000"/>
              </a:lnSpc>
              <a:spcBef>
                <a:spcPts val="744"/>
              </a:spcBef>
              <a:buFontTx/>
              <a:buNone/>
              <a:defRPr sz="1200" b="0" kern="1200" baseline="0">
                <a:solidFill>
                  <a:schemeClr val="tx1">
                    <a:alpha val="50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0" marR="0" indent="0" algn="l" defTabSz="1360314" rtl="0" eaLnBrk="1" fontAlgn="auto" latinLnBrk="0" hangingPunct="1">
              <a:lnSpc>
                <a:spcPct val="90000"/>
              </a:lnSpc>
              <a:spcBef>
                <a:spcPts val="744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3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587" indent="0" algn="l" defTabSz="1360314" rtl="0" eaLnBrk="1" latinLnBrk="0" hangingPunct="1">
              <a:lnSpc>
                <a:spcPct val="90000"/>
              </a:lnSpc>
              <a:spcBef>
                <a:spcPts val="744"/>
              </a:spcBef>
              <a:buFont typeface="Arial" panose="020B0604020202020204" pitchFamily="34" charset="0"/>
              <a:buNone/>
              <a:defRPr sz="26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rgbClr val="7F7F7F"/>
                </a:solidFill>
                <a:latin typeface="+mj-lt"/>
                <a:cs typeface="Poppins"/>
              </a:rPr>
              <a:t>43% </a:t>
            </a:r>
            <a:r>
              <a:rPr lang="pt-BR" sz="2800" dirty="0">
                <a:solidFill>
                  <a:srgbClr val="7F7F7F"/>
                </a:solidFill>
                <a:latin typeface="+mj-lt"/>
                <a:cs typeface="Poppins"/>
              </a:rPr>
              <a:t>das principais empresas do setor produtivo são de </a:t>
            </a:r>
            <a:r>
              <a:rPr lang="pt-BR" sz="2800" b="1" dirty="0">
                <a:solidFill>
                  <a:srgbClr val="7F7F7F"/>
                </a:solidFill>
                <a:latin typeface="+mj-lt"/>
                <a:cs typeface="Poppins"/>
              </a:rPr>
              <a:t>médio porte </a:t>
            </a:r>
            <a:r>
              <a:rPr lang="pt-BR" sz="2800" dirty="0">
                <a:solidFill>
                  <a:srgbClr val="7F7F7F"/>
                </a:solidFill>
                <a:latin typeface="+mj-lt"/>
                <a:cs typeface="Poppins"/>
              </a:rPr>
              <a:t>(classificação BNDES – receita operacional bruta anual).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1FB9E65D-CA83-4288-B9E1-9EEE04157F8D}"/>
              </a:ext>
            </a:extLst>
          </p:cNvPr>
          <p:cNvSpPr/>
          <p:nvPr/>
        </p:nvSpPr>
        <p:spPr>
          <a:xfrm>
            <a:off x="2847109" y="655902"/>
            <a:ext cx="127808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rgbClr val="018369"/>
                </a:solidFill>
                <a:latin typeface="Montserrat Black" panose="00000A00000000000000" pitchFamily="50" charset="0"/>
              </a:rPr>
              <a:t>PERFIL DAS PROPOSTAS SELECIONADAS (14)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513019D-E7B1-4653-86C8-333B4A445E5B}"/>
              </a:ext>
            </a:extLst>
          </p:cNvPr>
          <p:cNvSpPr txBox="1"/>
          <p:nvPr/>
        </p:nvSpPr>
        <p:spPr>
          <a:xfrm>
            <a:off x="9884855" y="2392286"/>
            <a:ext cx="7594711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b="1" dirty="0">
                <a:solidFill>
                  <a:srgbClr val="7F7F7F"/>
                </a:solidFill>
                <a:latin typeface="+mj-lt"/>
                <a:cs typeface="Poppins"/>
              </a:rPr>
              <a:t>Todas</a:t>
            </a:r>
            <a:r>
              <a:rPr lang="pt-BR" sz="2800" dirty="0">
                <a:solidFill>
                  <a:srgbClr val="7F7F7F"/>
                </a:solidFill>
                <a:latin typeface="+mj-lt"/>
                <a:cs typeface="Poppins"/>
              </a:rPr>
              <a:t> as categorias tiveram projetos classificados. </a:t>
            </a:r>
            <a:r>
              <a:rPr lang="pt-BR" sz="2800" b="1" dirty="0">
                <a:solidFill>
                  <a:srgbClr val="7F7F7F"/>
                </a:solidFill>
                <a:latin typeface="+mj-lt"/>
                <a:cs typeface="Poppins"/>
              </a:rPr>
              <a:t>57% </a:t>
            </a:r>
            <a:r>
              <a:rPr lang="pt-BR" sz="2800" dirty="0">
                <a:solidFill>
                  <a:srgbClr val="7F7F7F"/>
                </a:solidFill>
                <a:latin typeface="+mj-lt"/>
                <a:cs typeface="Poppins"/>
              </a:rPr>
              <a:t>dos projetos estão na categoria de </a:t>
            </a:r>
            <a:r>
              <a:rPr lang="pt-BR" sz="2800" b="1" dirty="0">
                <a:solidFill>
                  <a:srgbClr val="7F7F7F"/>
                </a:solidFill>
                <a:latin typeface="+mj-lt"/>
                <a:cs typeface="Poppins"/>
              </a:rPr>
              <a:t>Produção e Colheita</a:t>
            </a:r>
            <a:r>
              <a:rPr lang="pt-BR" sz="2800" dirty="0">
                <a:solidFill>
                  <a:srgbClr val="7F7F7F"/>
                </a:solidFill>
                <a:latin typeface="+mj-lt"/>
                <a:cs typeface="Poppins"/>
              </a:rPr>
              <a:t>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7D50EFE-B3DB-4E23-8D47-8EAA23C877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438" y="4929155"/>
            <a:ext cx="7568431" cy="454735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4F97168-A2C3-4151-8E26-1529A36AB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4855" y="4929155"/>
            <a:ext cx="7568431" cy="454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2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8D877B3-D348-4611-9BDB-C5374591D951}" type="slidenum">
              <a:rPr lang="en-US" smtClean="0">
                <a:solidFill>
                  <a:schemeClr val="bg1">
                    <a:alpha val="50000"/>
                  </a:schemeClr>
                </a:solidFill>
              </a:rPr>
              <a:pPr/>
              <a:t>7</a:t>
            </a:fld>
            <a:endParaRPr lang="en-US" dirty="0">
              <a:solidFill>
                <a:schemeClr val="bg1">
                  <a:alpha val="50000"/>
                </a:schemeClr>
              </a:solidFill>
            </a:endParaRPr>
          </a:p>
        </p:txBody>
      </p:sp>
      <p:sp>
        <p:nvSpPr>
          <p:cNvPr id="24" name="Espaço Reservado para Conteúdo 2">
            <a:extLst>
              <a:ext uri="{FF2B5EF4-FFF2-40B4-BE49-F238E27FC236}">
                <a16:creationId xmlns:a16="http://schemas.microsoft.com/office/drawing/2014/main" id="{330C3B07-8706-4783-8D52-E1A0DC79A0AF}"/>
              </a:ext>
            </a:extLst>
          </p:cNvPr>
          <p:cNvSpPr txBox="1">
            <a:spLocks/>
          </p:cNvSpPr>
          <p:nvPr/>
        </p:nvSpPr>
        <p:spPr>
          <a:xfrm>
            <a:off x="644236" y="2288375"/>
            <a:ext cx="6816437" cy="170707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360314" rtl="0" eaLnBrk="1" fontAlgn="auto" latinLnBrk="0" hangingPunct="1">
              <a:lnSpc>
                <a:spcPct val="100000"/>
              </a:lnSpc>
              <a:spcBef>
                <a:spcPts val="744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15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670871" rtl="0" eaLnBrk="1" latinLnBrk="0" hangingPunct="1">
              <a:lnSpc>
                <a:spcPct val="100000"/>
              </a:lnSpc>
              <a:spcBef>
                <a:spcPts val="744"/>
              </a:spcBef>
              <a:buSzPct val="100000"/>
              <a:buFontTx/>
              <a:buNone/>
              <a:defRPr sz="4200" b="1" kern="1200" baseline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0" indent="0" algn="l" defTabSz="670871" rtl="0" eaLnBrk="1" latinLnBrk="0" hangingPunct="1">
              <a:lnSpc>
                <a:spcPct val="150000"/>
              </a:lnSpc>
              <a:spcBef>
                <a:spcPts val="744"/>
              </a:spcBef>
              <a:buSzPct val="100000"/>
              <a:buFontTx/>
              <a:buNone/>
              <a:defRPr sz="1505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0" indent="0" algn="l" defTabSz="1360314" rtl="0" eaLnBrk="1" latinLnBrk="0" hangingPunct="1">
              <a:lnSpc>
                <a:spcPct val="100000"/>
              </a:lnSpc>
              <a:spcBef>
                <a:spcPts val="744"/>
              </a:spcBef>
              <a:buSzPct val="100000"/>
              <a:buFontTx/>
              <a:buNone/>
              <a:defRPr sz="2700" b="1" kern="120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0" indent="0" algn="l" defTabSz="1360314" rtl="0" eaLnBrk="1" latinLnBrk="0" hangingPunct="1">
              <a:lnSpc>
                <a:spcPct val="100000"/>
              </a:lnSpc>
              <a:spcBef>
                <a:spcPts val="744"/>
              </a:spcBef>
              <a:buSzPct val="100000"/>
              <a:buFontTx/>
              <a:buNone/>
              <a:defRPr sz="1800" b="1" kern="1200" baseline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0" indent="0" algn="l" defTabSz="1360314" rtl="0" eaLnBrk="1" latinLnBrk="0" hangingPunct="1">
              <a:lnSpc>
                <a:spcPct val="100000"/>
              </a:lnSpc>
              <a:spcBef>
                <a:spcPts val="744"/>
              </a:spcBef>
              <a:buFontTx/>
              <a:buNone/>
              <a:defRPr sz="1350" b="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0" indent="0" algn="l" defTabSz="1360314" rtl="0" eaLnBrk="1" latinLnBrk="0" hangingPunct="1">
              <a:lnSpc>
                <a:spcPct val="100000"/>
              </a:lnSpc>
              <a:spcBef>
                <a:spcPts val="744"/>
              </a:spcBef>
              <a:buFontTx/>
              <a:buNone/>
              <a:defRPr sz="1200" b="0" kern="1200" baseline="0">
                <a:solidFill>
                  <a:schemeClr val="tx1">
                    <a:alpha val="50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0" marR="0" indent="0" algn="l" defTabSz="1360314" rtl="0" eaLnBrk="1" fontAlgn="auto" latinLnBrk="0" hangingPunct="1">
              <a:lnSpc>
                <a:spcPct val="90000"/>
              </a:lnSpc>
              <a:spcBef>
                <a:spcPts val="744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3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587" indent="0" algn="l" defTabSz="1360314" rtl="0" eaLnBrk="1" latinLnBrk="0" hangingPunct="1">
              <a:lnSpc>
                <a:spcPct val="90000"/>
              </a:lnSpc>
              <a:spcBef>
                <a:spcPts val="744"/>
              </a:spcBef>
              <a:buFont typeface="Arial" panose="020B0604020202020204" pitchFamily="34" charset="0"/>
              <a:buNone/>
              <a:defRPr sz="26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rgbClr val="7F7F7F"/>
                </a:solidFill>
                <a:latin typeface="+mj-lt"/>
                <a:cs typeface="Poppins"/>
              </a:rPr>
              <a:t>As </a:t>
            </a:r>
            <a:r>
              <a:rPr lang="pt-BR" sz="2800" b="1" dirty="0">
                <a:solidFill>
                  <a:srgbClr val="7F7F7F"/>
                </a:solidFill>
                <a:latin typeface="+mj-lt"/>
                <a:cs typeface="Poppins"/>
              </a:rPr>
              <a:t>cinco regiões </a:t>
            </a:r>
            <a:r>
              <a:rPr lang="pt-BR" sz="2800" dirty="0">
                <a:solidFill>
                  <a:srgbClr val="7F7F7F"/>
                </a:solidFill>
                <a:latin typeface="+mj-lt"/>
                <a:cs typeface="Poppins"/>
              </a:rPr>
              <a:t>do país tiveram propostas de projetos classificadas, </a:t>
            </a:r>
            <a:r>
              <a:rPr lang="pt-BR" sz="2000" dirty="0">
                <a:solidFill>
                  <a:srgbClr val="7F7F7F"/>
                </a:solidFill>
                <a:latin typeface="+mj-lt"/>
                <a:cs typeface="Poppins"/>
              </a:rPr>
              <a:t>(considerando a localização das principais empresas do setor produtivo envolvidas.)</a:t>
            </a:r>
          </a:p>
          <a:p>
            <a:endParaRPr lang="pt-BR" sz="2800" dirty="0">
              <a:solidFill>
                <a:srgbClr val="7F7F7F"/>
              </a:solidFill>
              <a:latin typeface="+mj-lt"/>
              <a:cs typeface="Poppins"/>
            </a:endParaRPr>
          </a:p>
          <a:p>
            <a:r>
              <a:rPr lang="pt-BR" sz="2400" b="1" dirty="0">
                <a:solidFill>
                  <a:srgbClr val="7F7F7F"/>
                </a:solidFill>
                <a:latin typeface="+mj-lt"/>
                <a:cs typeface="Poppins"/>
              </a:rPr>
              <a:t>Região Sul </a:t>
            </a:r>
            <a:r>
              <a:rPr lang="pt-BR" sz="2400" dirty="0">
                <a:solidFill>
                  <a:srgbClr val="7F7F7F"/>
                </a:solidFill>
                <a:latin typeface="+mj-lt"/>
                <a:cs typeface="Poppins"/>
              </a:rPr>
              <a:t>com </a:t>
            </a:r>
            <a:r>
              <a:rPr lang="pt-BR" sz="2400" b="1" dirty="0">
                <a:solidFill>
                  <a:srgbClr val="7F7F7F"/>
                </a:solidFill>
                <a:latin typeface="+mj-lt"/>
                <a:cs typeface="Poppins"/>
              </a:rPr>
              <a:t>6</a:t>
            </a:r>
            <a:r>
              <a:rPr lang="pt-BR" sz="2400" dirty="0">
                <a:solidFill>
                  <a:srgbClr val="7F7F7F"/>
                </a:solidFill>
                <a:latin typeface="+mj-lt"/>
                <a:cs typeface="Poppins"/>
              </a:rPr>
              <a:t> projetos (RS e PR).</a:t>
            </a:r>
          </a:p>
          <a:p>
            <a:r>
              <a:rPr lang="pt-BR" sz="2400" b="1" dirty="0">
                <a:solidFill>
                  <a:srgbClr val="7F7F7F"/>
                </a:solidFill>
                <a:latin typeface="+mj-lt"/>
                <a:cs typeface="Poppins"/>
              </a:rPr>
              <a:t>Região Sudeste </a:t>
            </a:r>
            <a:r>
              <a:rPr lang="pt-BR" sz="2400" dirty="0">
                <a:solidFill>
                  <a:srgbClr val="7F7F7F"/>
                </a:solidFill>
                <a:latin typeface="+mj-lt"/>
                <a:cs typeface="Poppins"/>
              </a:rPr>
              <a:t>com </a:t>
            </a:r>
            <a:r>
              <a:rPr lang="pt-BR" sz="2400" b="1" dirty="0">
                <a:solidFill>
                  <a:srgbClr val="7F7F7F"/>
                </a:solidFill>
                <a:latin typeface="+mj-lt"/>
                <a:cs typeface="Poppins"/>
              </a:rPr>
              <a:t>4</a:t>
            </a:r>
            <a:r>
              <a:rPr lang="pt-BR" sz="2400" dirty="0">
                <a:solidFill>
                  <a:srgbClr val="7F7F7F"/>
                </a:solidFill>
                <a:latin typeface="+mj-lt"/>
                <a:cs typeface="Poppins"/>
              </a:rPr>
              <a:t> projetos (MG, RJ e ES).</a:t>
            </a:r>
          </a:p>
          <a:p>
            <a:r>
              <a:rPr lang="pt-BR" sz="2400" b="1" dirty="0">
                <a:solidFill>
                  <a:srgbClr val="7F7F7F"/>
                </a:solidFill>
                <a:latin typeface="+mj-lt"/>
                <a:cs typeface="Poppins"/>
              </a:rPr>
              <a:t>Região Centro Oeste </a:t>
            </a:r>
            <a:r>
              <a:rPr lang="pt-BR" sz="2400" dirty="0">
                <a:solidFill>
                  <a:srgbClr val="7F7F7F"/>
                </a:solidFill>
                <a:latin typeface="+mj-lt"/>
                <a:cs typeface="Poppins"/>
              </a:rPr>
              <a:t>com </a:t>
            </a:r>
            <a:r>
              <a:rPr lang="pt-BR" sz="2400" b="1" dirty="0">
                <a:solidFill>
                  <a:srgbClr val="7F7F7F"/>
                </a:solidFill>
                <a:latin typeface="+mj-lt"/>
                <a:cs typeface="Poppins"/>
              </a:rPr>
              <a:t>2</a:t>
            </a:r>
            <a:r>
              <a:rPr lang="pt-BR" sz="2400" dirty="0">
                <a:solidFill>
                  <a:srgbClr val="7F7F7F"/>
                </a:solidFill>
                <a:latin typeface="+mj-lt"/>
                <a:cs typeface="Poppins"/>
              </a:rPr>
              <a:t> projetos (MS e GO).</a:t>
            </a:r>
          </a:p>
          <a:p>
            <a:r>
              <a:rPr lang="pt-BR" sz="2400" b="1" dirty="0">
                <a:solidFill>
                  <a:srgbClr val="7F7F7F"/>
                </a:solidFill>
                <a:latin typeface="+mj-lt"/>
                <a:cs typeface="Poppins"/>
              </a:rPr>
              <a:t>Região Norte </a:t>
            </a:r>
            <a:r>
              <a:rPr lang="pt-BR" sz="2400" dirty="0">
                <a:solidFill>
                  <a:srgbClr val="7F7F7F"/>
                </a:solidFill>
                <a:latin typeface="+mj-lt"/>
                <a:cs typeface="Poppins"/>
              </a:rPr>
              <a:t>com</a:t>
            </a:r>
            <a:r>
              <a:rPr lang="pt-BR" sz="2400" b="1" dirty="0">
                <a:solidFill>
                  <a:srgbClr val="7F7F7F"/>
                </a:solidFill>
                <a:latin typeface="+mj-lt"/>
                <a:cs typeface="Poppins"/>
              </a:rPr>
              <a:t> 1 </a:t>
            </a:r>
            <a:r>
              <a:rPr lang="pt-BR" sz="2400" dirty="0">
                <a:solidFill>
                  <a:srgbClr val="7F7F7F"/>
                </a:solidFill>
                <a:latin typeface="+mj-lt"/>
                <a:cs typeface="Poppins"/>
              </a:rPr>
              <a:t>Projeto (RO).</a:t>
            </a:r>
          </a:p>
          <a:p>
            <a:r>
              <a:rPr lang="pt-BR" sz="2400" b="1" dirty="0">
                <a:solidFill>
                  <a:srgbClr val="7F7F7F"/>
                </a:solidFill>
                <a:latin typeface="+mj-lt"/>
                <a:cs typeface="Poppins"/>
              </a:rPr>
              <a:t>Região Nordeste </a:t>
            </a:r>
            <a:r>
              <a:rPr lang="pt-BR" sz="2400" dirty="0">
                <a:solidFill>
                  <a:srgbClr val="7F7F7F"/>
                </a:solidFill>
                <a:latin typeface="+mj-lt"/>
                <a:cs typeface="Poppins"/>
              </a:rPr>
              <a:t>com</a:t>
            </a:r>
            <a:r>
              <a:rPr lang="pt-BR" sz="2400" b="1" dirty="0">
                <a:solidFill>
                  <a:srgbClr val="7F7F7F"/>
                </a:solidFill>
                <a:latin typeface="+mj-lt"/>
                <a:cs typeface="Poppins"/>
              </a:rPr>
              <a:t> 1 </a:t>
            </a:r>
            <a:r>
              <a:rPr lang="pt-BR" sz="2400" dirty="0">
                <a:solidFill>
                  <a:srgbClr val="7F7F7F"/>
                </a:solidFill>
                <a:latin typeface="+mj-lt"/>
                <a:cs typeface="Poppins"/>
              </a:rPr>
              <a:t>projeto (BA).</a:t>
            </a:r>
          </a:p>
          <a:p>
            <a:endParaRPr lang="pt-BR" sz="2400" dirty="0">
              <a:solidFill>
                <a:srgbClr val="7F7F7F"/>
              </a:solidFill>
              <a:latin typeface="+mj-lt"/>
              <a:cs typeface="Poppins"/>
            </a:endParaRPr>
          </a:p>
          <a:p>
            <a:r>
              <a:rPr lang="pt-BR" sz="2400" dirty="0">
                <a:solidFill>
                  <a:srgbClr val="7F7F7F"/>
                </a:solidFill>
                <a:latin typeface="+mj-lt"/>
                <a:cs typeface="Poppins"/>
              </a:rPr>
              <a:t>Considerando as demais empresas usuárias envolvidas nos projetos, inclui-se, também, </a:t>
            </a:r>
            <a:r>
              <a:rPr lang="pt-BR" sz="2400" b="1" dirty="0">
                <a:solidFill>
                  <a:srgbClr val="7F7F7F"/>
                </a:solidFill>
                <a:latin typeface="+mj-lt"/>
                <a:cs typeface="Poppins"/>
              </a:rPr>
              <a:t>SP, MT e TO</a:t>
            </a:r>
            <a:r>
              <a:rPr lang="pt-BR" sz="2400" dirty="0">
                <a:solidFill>
                  <a:srgbClr val="7F7F7F"/>
                </a:solidFill>
                <a:latin typeface="+mj-lt"/>
                <a:cs typeface="Poppins"/>
              </a:rPr>
              <a:t>.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1FB9E65D-CA83-4288-B9E1-9EEE04157F8D}"/>
              </a:ext>
            </a:extLst>
          </p:cNvPr>
          <p:cNvSpPr/>
          <p:nvPr/>
        </p:nvSpPr>
        <p:spPr>
          <a:xfrm>
            <a:off x="2680855" y="655902"/>
            <a:ext cx="125609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rgbClr val="018369"/>
                </a:solidFill>
                <a:latin typeface="Montserrat Black" panose="00000A00000000000000" pitchFamily="50" charset="0"/>
              </a:rPr>
              <a:t>PERFIL DAS PROPOSTAS SELECIONADAS (14)</a:t>
            </a:r>
          </a:p>
          <a:p>
            <a:endParaRPr lang="pt-BR" sz="4000" b="1" dirty="0">
              <a:solidFill>
                <a:srgbClr val="018369"/>
              </a:solidFill>
              <a:latin typeface="Montserrat Black" panose="00000A00000000000000" pitchFamily="50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B3334E8-DB7F-4ADD-9B53-B2ED46E0DE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742" y="2496195"/>
            <a:ext cx="9706824" cy="6356860"/>
          </a:xfrm>
          <a:prstGeom prst="rect">
            <a:avLst/>
          </a:prstGeom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8984154B-3E6C-445B-BC77-12D5A80AFB42}"/>
              </a:ext>
            </a:extLst>
          </p:cNvPr>
          <p:cNvSpPr/>
          <p:nvPr/>
        </p:nvSpPr>
        <p:spPr bwMode="auto">
          <a:xfrm>
            <a:off x="437796" y="4562954"/>
            <a:ext cx="100811" cy="100811"/>
          </a:xfrm>
          <a:prstGeom prst="ellipse">
            <a:avLst/>
          </a:prstGeom>
          <a:solidFill>
            <a:srgbClr val="34DD84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C1FAB77D-B368-419D-B68E-E84670223A5E}"/>
              </a:ext>
            </a:extLst>
          </p:cNvPr>
          <p:cNvSpPr/>
          <p:nvPr/>
        </p:nvSpPr>
        <p:spPr bwMode="auto">
          <a:xfrm>
            <a:off x="444722" y="5027079"/>
            <a:ext cx="100811" cy="100811"/>
          </a:xfrm>
          <a:prstGeom prst="ellipse">
            <a:avLst/>
          </a:prstGeom>
          <a:solidFill>
            <a:srgbClr val="34DD84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4B11158C-D0C5-4263-800E-899CAB13E98C}"/>
              </a:ext>
            </a:extLst>
          </p:cNvPr>
          <p:cNvSpPr/>
          <p:nvPr/>
        </p:nvSpPr>
        <p:spPr bwMode="auto">
          <a:xfrm>
            <a:off x="444722" y="5837575"/>
            <a:ext cx="100811" cy="100811"/>
          </a:xfrm>
          <a:prstGeom prst="ellipse">
            <a:avLst/>
          </a:prstGeom>
          <a:solidFill>
            <a:srgbClr val="34DD84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AC7953DB-8ED1-45EF-A705-CBE39F5A52C4}"/>
              </a:ext>
            </a:extLst>
          </p:cNvPr>
          <p:cNvSpPr/>
          <p:nvPr/>
        </p:nvSpPr>
        <p:spPr bwMode="auto">
          <a:xfrm>
            <a:off x="444722" y="6627277"/>
            <a:ext cx="100811" cy="100811"/>
          </a:xfrm>
          <a:prstGeom prst="ellipse">
            <a:avLst/>
          </a:prstGeom>
          <a:solidFill>
            <a:srgbClr val="34DD84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7C0F4DAB-1CA6-490C-B23C-B69FCC94162C}"/>
              </a:ext>
            </a:extLst>
          </p:cNvPr>
          <p:cNvSpPr/>
          <p:nvPr/>
        </p:nvSpPr>
        <p:spPr bwMode="auto">
          <a:xfrm>
            <a:off x="444722" y="7084485"/>
            <a:ext cx="100811" cy="100811"/>
          </a:xfrm>
          <a:prstGeom prst="ellipse">
            <a:avLst/>
          </a:prstGeom>
          <a:solidFill>
            <a:srgbClr val="34DD84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41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8D877B3-D348-4611-9BDB-C5374591D951}" type="slidenum">
              <a:rPr lang="en-US" smtClean="0">
                <a:solidFill>
                  <a:schemeClr val="bg1">
                    <a:alpha val="50000"/>
                  </a:schemeClr>
                </a:solidFill>
              </a:rPr>
              <a:pPr/>
              <a:t>8</a:t>
            </a:fld>
            <a:endParaRPr lang="en-US" dirty="0">
              <a:solidFill>
                <a:schemeClr val="bg1">
                  <a:alpha val="50000"/>
                </a:schemeClr>
              </a:solidFill>
            </a:endParaRPr>
          </a:p>
        </p:txBody>
      </p:sp>
      <p:sp>
        <p:nvSpPr>
          <p:cNvPr id="24" name="Espaço Reservado para Conteúdo 2">
            <a:extLst>
              <a:ext uri="{FF2B5EF4-FFF2-40B4-BE49-F238E27FC236}">
                <a16:creationId xmlns:a16="http://schemas.microsoft.com/office/drawing/2014/main" id="{330C3B07-8706-4783-8D52-E1A0DC79A0AF}"/>
              </a:ext>
            </a:extLst>
          </p:cNvPr>
          <p:cNvSpPr txBox="1">
            <a:spLocks/>
          </p:cNvSpPr>
          <p:nvPr/>
        </p:nvSpPr>
        <p:spPr>
          <a:xfrm>
            <a:off x="1260475" y="2174916"/>
            <a:ext cx="7665009" cy="170707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360314" rtl="0" eaLnBrk="1" fontAlgn="auto" latinLnBrk="0" hangingPunct="1">
              <a:lnSpc>
                <a:spcPct val="100000"/>
              </a:lnSpc>
              <a:spcBef>
                <a:spcPts val="744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15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670871" rtl="0" eaLnBrk="1" latinLnBrk="0" hangingPunct="1">
              <a:lnSpc>
                <a:spcPct val="100000"/>
              </a:lnSpc>
              <a:spcBef>
                <a:spcPts val="744"/>
              </a:spcBef>
              <a:buSzPct val="100000"/>
              <a:buFontTx/>
              <a:buNone/>
              <a:defRPr sz="4200" b="1" kern="1200" baseline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0" indent="0" algn="l" defTabSz="670871" rtl="0" eaLnBrk="1" latinLnBrk="0" hangingPunct="1">
              <a:lnSpc>
                <a:spcPct val="150000"/>
              </a:lnSpc>
              <a:spcBef>
                <a:spcPts val="744"/>
              </a:spcBef>
              <a:buSzPct val="100000"/>
              <a:buFontTx/>
              <a:buNone/>
              <a:defRPr sz="1505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0" indent="0" algn="l" defTabSz="1360314" rtl="0" eaLnBrk="1" latinLnBrk="0" hangingPunct="1">
              <a:lnSpc>
                <a:spcPct val="100000"/>
              </a:lnSpc>
              <a:spcBef>
                <a:spcPts val="744"/>
              </a:spcBef>
              <a:buSzPct val="100000"/>
              <a:buFontTx/>
              <a:buNone/>
              <a:defRPr sz="2700" b="1" kern="120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0" indent="0" algn="l" defTabSz="1360314" rtl="0" eaLnBrk="1" latinLnBrk="0" hangingPunct="1">
              <a:lnSpc>
                <a:spcPct val="100000"/>
              </a:lnSpc>
              <a:spcBef>
                <a:spcPts val="744"/>
              </a:spcBef>
              <a:buSzPct val="100000"/>
              <a:buFontTx/>
              <a:buNone/>
              <a:defRPr sz="1800" b="1" kern="1200" baseline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0" indent="0" algn="l" defTabSz="1360314" rtl="0" eaLnBrk="1" latinLnBrk="0" hangingPunct="1">
              <a:lnSpc>
                <a:spcPct val="100000"/>
              </a:lnSpc>
              <a:spcBef>
                <a:spcPts val="744"/>
              </a:spcBef>
              <a:buFontTx/>
              <a:buNone/>
              <a:defRPr sz="1350" b="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0" indent="0" algn="l" defTabSz="1360314" rtl="0" eaLnBrk="1" latinLnBrk="0" hangingPunct="1">
              <a:lnSpc>
                <a:spcPct val="100000"/>
              </a:lnSpc>
              <a:spcBef>
                <a:spcPts val="744"/>
              </a:spcBef>
              <a:buFontTx/>
              <a:buNone/>
              <a:defRPr sz="1200" b="0" kern="1200" baseline="0">
                <a:solidFill>
                  <a:schemeClr val="tx1">
                    <a:alpha val="50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0" marR="0" indent="0" algn="l" defTabSz="1360314" rtl="0" eaLnBrk="1" fontAlgn="auto" latinLnBrk="0" hangingPunct="1">
              <a:lnSpc>
                <a:spcPct val="90000"/>
              </a:lnSpc>
              <a:spcBef>
                <a:spcPts val="744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3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587" indent="0" algn="l" defTabSz="1360314" rtl="0" eaLnBrk="1" latinLnBrk="0" hangingPunct="1">
              <a:lnSpc>
                <a:spcPct val="90000"/>
              </a:lnSpc>
              <a:spcBef>
                <a:spcPts val="744"/>
              </a:spcBef>
              <a:buFont typeface="Arial" panose="020B0604020202020204" pitchFamily="34" charset="0"/>
              <a:buNone/>
              <a:defRPr sz="26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rgbClr val="7F7F7F"/>
                </a:solidFill>
                <a:latin typeface="+mj-lt"/>
                <a:cs typeface="Poppins"/>
              </a:rPr>
              <a:t>Quanto às principais tecnologias 4.0 em uso nos projetos, destaque para</a:t>
            </a:r>
            <a:r>
              <a:rPr lang="pt-BR" sz="2800" b="1" dirty="0">
                <a:solidFill>
                  <a:srgbClr val="7F7F7F"/>
                </a:solidFill>
                <a:latin typeface="+mj-lt"/>
                <a:cs typeface="Poppins"/>
              </a:rPr>
              <a:t> Internet das Coisas (</a:t>
            </a:r>
            <a:r>
              <a:rPr lang="pt-BR" sz="2800" b="1" dirty="0" err="1">
                <a:solidFill>
                  <a:srgbClr val="7F7F7F"/>
                </a:solidFill>
                <a:latin typeface="+mj-lt"/>
                <a:cs typeface="Poppins"/>
              </a:rPr>
              <a:t>IoT</a:t>
            </a:r>
            <a:r>
              <a:rPr lang="pt-BR" sz="2800" b="1" dirty="0">
                <a:solidFill>
                  <a:srgbClr val="7F7F7F"/>
                </a:solidFill>
                <a:latin typeface="+mj-lt"/>
                <a:cs typeface="Poppins"/>
              </a:rPr>
              <a:t>), Inteligência Artificial e Sensoriamento Remoto</a:t>
            </a:r>
            <a:r>
              <a:rPr lang="pt-BR" sz="2800" dirty="0">
                <a:solidFill>
                  <a:srgbClr val="7F7F7F"/>
                </a:solidFill>
                <a:latin typeface="+mj-lt"/>
                <a:cs typeface="Poppins"/>
              </a:rPr>
              <a:t>, com 3 projetos cada. 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1FB9E65D-CA83-4288-B9E1-9EEE04157F8D}"/>
              </a:ext>
            </a:extLst>
          </p:cNvPr>
          <p:cNvSpPr/>
          <p:nvPr/>
        </p:nvSpPr>
        <p:spPr>
          <a:xfrm>
            <a:off x="2847109" y="655902"/>
            <a:ext cx="127808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rgbClr val="018369"/>
                </a:solidFill>
                <a:latin typeface="Montserrat Black" panose="00000A00000000000000" pitchFamily="50" charset="0"/>
              </a:rPr>
              <a:t>PERFIL DAS PROPOSTAS SELECIONADAS (14)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B436B2D-EE35-40B0-8388-CBF3B93FB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475" y="4929155"/>
            <a:ext cx="7552698" cy="4547353"/>
          </a:xfrm>
          <a:prstGeom prst="rect">
            <a:avLst/>
          </a:prstGeom>
        </p:spPr>
      </p:pic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id="{FBE8AC02-6E9B-4314-8C34-F2CC25517D0A}"/>
              </a:ext>
            </a:extLst>
          </p:cNvPr>
          <p:cNvSpPr txBox="1">
            <a:spLocks/>
          </p:cNvSpPr>
          <p:nvPr/>
        </p:nvSpPr>
        <p:spPr>
          <a:xfrm>
            <a:off x="10203675" y="2174916"/>
            <a:ext cx="7665009" cy="170707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360314" rtl="0" eaLnBrk="1" fontAlgn="auto" latinLnBrk="0" hangingPunct="1">
              <a:lnSpc>
                <a:spcPct val="100000"/>
              </a:lnSpc>
              <a:spcBef>
                <a:spcPts val="744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15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670871" rtl="0" eaLnBrk="1" latinLnBrk="0" hangingPunct="1">
              <a:lnSpc>
                <a:spcPct val="100000"/>
              </a:lnSpc>
              <a:spcBef>
                <a:spcPts val="744"/>
              </a:spcBef>
              <a:buSzPct val="100000"/>
              <a:buFontTx/>
              <a:buNone/>
              <a:defRPr sz="4200" b="1" kern="1200" baseline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0" indent="0" algn="l" defTabSz="670871" rtl="0" eaLnBrk="1" latinLnBrk="0" hangingPunct="1">
              <a:lnSpc>
                <a:spcPct val="150000"/>
              </a:lnSpc>
              <a:spcBef>
                <a:spcPts val="744"/>
              </a:spcBef>
              <a:buSzPct val="100000"/>
              <a:buFontTx/>
              <a:buNone/>
              <a:defRPr sz="1505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0" indent="0" algn="l" defTabSz="1360314" rtl="0" eaLnBrk="1" latinLnBrk="0" hangingPunct="1">
              <a:lnSpc>
                <a:spcPct val="100000"/>
              </a:lnSpc>
              <a:spcBef>
                <a:spcPts val="744"/>
              </a:spcBef>
              <a:buSzPct val="100000"/>
              <a:buFontTx/>
              <a:buNone/>
              <a:defRPr sz="2700" b="1" kern="120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0" indent="0" algn="l" defTabSz="1360314" rtl="0" eaLnBrk="1" latinLnBrk="0" hangingPunct="1">
              <a:lnSpc>
                <a:spcPct val="100000"/>
              </a:lnSpc>
              <a:spcBef>
                <a:spcPts val="744"/>
              </a:spcBef>
              <a:buSzPct val="100000"/>
              <a:buFontTx/>
              <a:buNone/>
              <a:defRPr sz="1800" b="1" kern="1200" baseline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0" indent="0" algn="l" defTabSz="1360314" rtl="0" eaLnBrk="1" latinLnBrk="0" hangingPunct="1">
              <a:lnSpc>
                <a:spcPct val="100000"/>
              </a:lnSpc>
              <a:spcBef>
                <a:spcPts val="744"/>
              </a:spcBef>
              <a:buFontTx/>
              <a:buNone/>
              <a:defRPr sz="1350" b="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0" indent="0" algn="l" defTabSz="1360314" rtl="0" eaLnBrk="1" latinLnBrk="0" hangingPunct="1">
              <a:lnSpc>
                <a:spcPct val="100000"/>
              </a:lnSpc>
              <a:spcBef>
                <a:spcPts val="744"/>
              </a:spcBef>
              <a:buFontTx/>
              <a:buNone/>
              <a:defRPr sz="1200" b="0" kern="1200" baseline="0">
                <a:solidFill>
                  <a:schemeClr val="tx1">
                    <a:alpha val="50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0" marR="0" indent="0" algn="l" defTabSz="1360314" rtl="0" eaLnBrk="1" fontAlgn="auto" latinLnBrk="0" hangingPunct="1">
              <a:lnSpc>
                <a:spcPct val="90000"/>
              </a:lnSpc>
              <a:spcBef>
                <a:spcPts val="744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3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587" indent="0" algn="l" defTabSz="1360314" rtl="0" eaLnBrk="1" latinLnBrk="0" hangingPunct="1">
              <a:lnSpc>
                <a:spcPct val="90000"/>
              </a:lnSpc>
              <a:spcBef>
                <a:spcPts val="744"/>
              </a:spcBef>
              <a:buFont typeface="Arial" panose="020B0604020202020204" pitchFamily="34" charset="0"/>
              <a:buNone/>
              <a:defRPr sz="26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rgbClr val="7F7F7F"/>
                </a:solidFill>
                <a:latin typeface="+mj-lt"/>
                <a:cs typeface="Poppins"/>
              </a:rPr>
              <a:t>Envolvem culturas como cana, café, soja, frango, peixe, gado de corte, frutas, entre outras lavouras, além de </a:t>
            </a:r>
            <a:r>
              <a:rPr lang="pt-BR" sz="2800" dirty="0" err="1">
                <a:solidFill>
                  <a:srgbClr val="7F7F7F"/>
                </a:solidFill>
                <a:latin typeface="+mj-lt"/>
                <a:cs typeface="Poppins"/>
              </a:rPr>
              <a:t>bioinsumo</a:t>
            </a:r>
            <a:r>
              <a:rPr lang="pt-BR" sz="2800" dirty="0">
                <a:solidFill>
                  <a:srgbClr val="7F7F7F"/>
                </a:solidFill>
                <a:latin typeface="+mj-lt"/>
                <a:cs typeface="Poppins"/>
              </a:rPr>
              <a:t>.</a:t>
            </a:r>
          </a:p>
          <a:p>
            <a:endParaRPr lang="pt-BR" sz="2800" dirty="0">
              <a:solidFill>
                <a:srgbClr val="7F7F7F"/>
              </a:solidFill>
              <a:latin typeface="+mj-lt"/>
              <a:cs typeface="Poppins"/>
            </a:endParaRPr>
          </a:p>
          <a:p>
            <a:r>
              <a:rPr lang="pt-BR" sz="2800" dirty="0">
                <a:solidFill>
                  <a:srgbClr val="7F7F7F"/>
                </a:solidFill>
                <a:latin typeface="+mj-lt"/>
                <a:cs typeface="Poppins"/>
              </a:rPr>
              <a:t>Mais de </a:t>
            </a:r>
            <a:r>
              <a:rPr lang="pt-BR" sz="4000" b="1" dirty="0">
                <a:solidFill>
                  <a:srgbClr val="7F7F7F"/>
                </a:solidFill>
                <a:latin typeface="+mj-lt"/>
                <a:cs typeface="Poppins"/>
              </a:rPr>
              <a:t>700</a:t>
            </a:r>
            <a:r>
              <a:rPr lang="pt-BR" sz="2800" dirty="0">
                <a:solidFill>
                  <a:srgbClr val="7F7F7F"/>
                </a:solidFill>
                <a:latin typeface="+mj-lt"/>
                <a:cs typeface="Poppins"/>
              </a:rPr>
              <a:t> empresas do setor produtivo diretamente serão impactadas com o processo de </a:t>
            </a:r>
            <a:r>
              <a:rPr lang="pt-BR" sz="2800" b="1" dirty="0">
                <a:solidFill>
                  <a:srgbClr val="7F7F7F"/>
                </a:solidFill>
                <a:latin typeface="+mj-lt"/>
                <a:cs typeface="Poppins"/>
              </a:rPr>
              <a:t>difusão</a:t>
            </a:r>
            <a:r>
              <a:rPr lang="pt-BR" sz="2800" dirty="0">
                <a:solidFill>
                  <a:srgbClr val="7F7F7F"/>
                </a:solidFill>
                <a:latin typeface="+mj-lt"/>
                <a:cs typeface="Poppins"/>
              </a:rPr>
              <a:t> dos projetos.</a:t>
            </a:r>
          </a:p>
          <a:p>
            <a:endParaRPr lang="pt-BR" sz="2800" dirty="0">
              <a:solidFill>
                <a:srgbClr val="7F7F7F"/>
              </a:solidFill>
              <a:latin typeface="+mj-lt"/>
              <a:cs typeface="Poppins"/>
            </a:endParaRPr>
          </a:p>
          <a:p>
            <a:r>
              <a:rPr lang="pt-BR" sz="2800" dirty="0">
                <a:solidFill>
                  <a:srgbClr val="7F7F7F"/>
                </a:solidFill>
                <a:latin typeface="+mj-lt"/>
                <a:cs typeface="Poppins"/>
              </a:rPr>
              <a:t>Além do processo de difusão a ser realizado pela ABDI e parceiros, por meio da divulgação dos relatórios e </a:t>
            </a:r>
            <a:r>
              <a:rPr lang="pt-BR" sz="2800" i="1" dirty="0" err="1">
                <a:solidFill>
                  <a:srgbClr val="7F7F7F"/>
                </a:solidFill>
                <a:latin typeface="+mj-lt"/>
                <a:cs typeface="Poppins"/>
              </a:rPr>
              <a:t>roadmaps</a:t>
            </a:r>
            <a:r>
              <a:rPr lang="pt-BR" sz="2800" dirty="0">
                <a:solidFill>
                  <a:srgbClr val="7F7F7F"/>
                </a:solidFill>
                <a:latin typeface="+mj-lt"/>
                <a:cs typeface="Poppins"/>
              </a:rPr>
              <a:t>, eventos, conexões com o ecossistema, disponibilização de conteúdos, entre outros.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BAB864FB-8FF8-4E52-9CB6-A6382093C278}"/>
              </a:ext>
            </a:extLst>
          </p:cNvPr>
          <p:cNvSpPr/>
          <p:nvPr/>
        </p:nvSpPr>
        <p:spPr bwMode="auto">
          <a:xfrm>
            <a:off x="10061300" y="2422427"/>
            <a:ext cx="100811" cy="100811"/>
          </a:xfrm>
          <a:prstGeom prst="ellipse">
            <a:avLst/>
          </a:prstGeom>
          <a:solidFill>
            <a:srgbClr val="34DD84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4F0942AA-6570-42B1-97B1-6E9CB94AA0F3}"/>
              </a:ext>
            </a:extLst>
          </p:cNvPr>
          <p:cNvSpPr/>
          <p:nvPr/>
        </p:nvSpPr>
        <p:spPr bwMode="auto">
          <a:xfrm>
            <a:off x="10068226" y="4278937"/>
            <a:ext cx="100811" cy="100811"/>
          </a:xfrm>
          <a:prstGeom prst="ellipse">
            <a:avLst/>
          </a:prstGeom>
          <a:solidFill>
            <a:srgbClr val="34DD84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E1A478C4-2817-495E-9075-568421EFDCAD}"/>
              </a:ext>
            </a:extLst>
          </p:cNvPr>
          <p:cNvSpPr/>
          <p:nvPr/>
        </p:nvSpPr>
        <p:spPr bwMode="auto">
          <a:xfrm>
            <a:off x="10068226" y="6170080"/>
            <a:ext cx="100811" cy="100811"/>
          </a:xfrm>
          <a:prstGeom prst="ellipse">
            <a:avLst/>
          </a:prstGeom>
          <a:solidFill>
            <a:srgbClr val="34DD84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452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DFD60220-C46E-4E2B-82EF-05169100A2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21"/>
          <a:stretch/>
        </p:blipFill>
        <p:spPr>
          <a:xfrm>
            <a:off x="9952564" y="1588"/>
            <a:ext cx="8335435" cy="10287000"/>
          </a:xfrm>
          <a:prstGeom prst="rect">
            <a:avLst/>
          </a:prstGeom>
        </p:spPr>
      </p:pic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id="{D8AC8027-CB83-4F40-92EE-A390A1ECFDFD}"/>
              </a:ext>
            </a:extLst>
          </p:cNvPr>
          <p:cNvSpPr txBox="1">
            <a:spLocks/>
          </p:cNvSpPr>
          <p:nvPr/>
        </p:nvSpPr>
        <p:spPr>
          <a:xfrm>
            <a:off x="1084082" y="1715149"/>
            <a:ext cx="14701350" cy="510052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endParaRPr lang="pt-BR" sz="2200" dirty="0">
              <a:solidFill>
                <a:schemeClr val="tx1">
                  <a:lumMod val="65000"/>
                  <a:lumOff val="3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8964ED5-53CA-4FD6-B00D-9B560653306B}"/>
              </a:ext>
            </a:extLst>
          </p:cNvPr>
          <p:cNvSpPr/>
          <p:nvPr/>
        </p:nvSpPr>
        <p:spPr>
          <a:xfrm>
            <a:off x="3117273" y="3817211"/>
            <a:ext cx="1205345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b="1" dirty="0">
                <a:solidFill>
                  <a:srgbClr val="018369"/>
                </a:solidFill>
                <a:latin typeface="Montserrat Black" panose="00000A00000000000000" pitchFamily="50" charset="0"/>
              </a:rPr>
              <a:t>RESULTADOS PRELIMINARES</a:t>
            </a:r>
          </a:p>
          <a:p>
            <a:pPr algn="ctr"/>
            <a:endParaRPr lang="pt-BR" sz="4000" b="1" dirty="0">
              <a:solidFill>
                <a:srgbClr val="018369"/>
              </a:solidFill>
              <a:latin typeface="Montserrat Black" panose="00000A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086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1_Main">
  <a:themeElements>
    <a:clrScheme name="ALTEZZA_Red">
      <a:dk1>
        <a:srgbClr val="000000"/>
      </a:dk1>
      <a:lt1>
        <a:srgbClr val="FFFFFF"/>
      </a:lt1>
      <a:dk2>
        <a:srgbClr val="7A5B58"/>
      </a:dk2>
      <a:lt2>
        <a:srgbClr val="E7E6E6"/>
      </a:lt2>
      <a:accent1>
        <a:srgbClr val="FE341B"/>
      </a:accent1>
      <a:accent2>
        <a:srgbClr val="FED6D1"/>
      </a:accent2>
      <a:accent3>
        <a:srgbClr val="FEADA3"/>
      </a:accent3>
      <a:accent4>
        <a:srgbClr val="FE8576"/>
      </a:accent4>
      <a:accent5>
        <a:srgbClr val="D11700"/>
      </a:accent5>
      <a:accent6>
        <a:srgbClr val="8B0F00"/>
      </a:accent6>
      <a:hlink>
        <a:srgbClr val="48A1FA"/>
      </a:hlink>
      <a:folHlink>
        <a:srgbClr val="C490AA"/>
      </a:folHlink>
    </a:clrScheme>
    <a:fontScheme name="Montserrat_Roboto">
      <a:majorFont>
        <a:latin typeface="Montserrat"/>
        <a:ea typeface=""/>
        <a:cs typeface=""/>
      </a:majorFont>
      <a:minorFont>
        <a:latin typeface="Roboto"/>
        <a:ea typeface=""/>
        <a:cs typeface=""/>
      </a:minorFont>
    </a:fontScheme>
    <a:fmtScheme name="Дымчатое стекло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noFill/>
        <a:ln>
          <a:solidFill>
            <a:schemeClr val="tx1"/>
          </a:solidFill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Basic" id="{E1943ED4-74EF-4F8C-B10E-AE5D64934FE9}" vid="{0DB25F52-A022-425B-980A-12999671369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26457</TotalTime>
  <Words>755</Words>
  <Application>Microsoft Office PowerPoint</Application>
  <PresentationFormat>Personalizar</PresentationFormat>
  <Paragraphs>87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3" baseType="lpstr">
      <vt:lpstr>Montserrat</vt:lpstr>
      <vt:lpstr>Calibri</vt:lpstr>
      <vt:lpstr>Poppins</vt:lpstr>
      <vt:lpstr>Arial</vt:lpstr>
      <vt:lpstr>Raleway</vt:lpstr>
      <vt:lpstr>Open Sans</vt:lpstr>
      <vt:lpstr>Roboto</vt:lpstr>
      <vt:lpstr>Montserrat Black</vt:lpstr>
      <vt:lpstr>1_Main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isakoff</dc:creator>
  <cp:lastModifiedBy>Marcela Santos de Carvalho</cp:lastModifiedBy>
  <cp:revision>1703</cp:revision>
  <dcterms:created xsi:type="dcterms:W3CDTF">2016-02-06T19:59:13Z</dcterms:created>
  <dcterms:modified xsi:type="dcterms:W3CDTF">2021-11-25T00:57:21Z</dcterms:modified>
</cp:coreProperties>
</file>