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2" r:id="rId2"/>
    <p:sldId id="258" r:id="rId3"/>
    <p:sldId id="259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90" y="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logo_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303" y="325821"/>
            <a:ext cx="2919250" cy="2919250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4718032" y="810532"/>
            <a:ext cx="51605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u="sng" dirty="0" smtClean="0">
                <a:solidFill>
                  <a:schemeClr val="bg1"/>
                </a:solidFill>
              </a:rPr>
              <a:t>AUDIÊNCIA PÚBLICA</a:t>
            </a:r>
            <a:endParaRPr lang="pt-BR" sz="4000" dirty="0"/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2237591" y="785308"/>
            <a:ext cx="9954409" cy="3205779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b="1" u="sng" dirty="0">
                <a:solidFill>
                  <a:schemeClr val="bg1"/>
                </a:solidFill>
              </a:rPr>
              <a:t/>
            </a:r>
            <a:br>
              <a:rPr lang="pt-BR" sz="4000" b="1" u="sng" dirty="0">
                <a:solidFill>
                  <a:schemeClr val="bg1"/>
                </a:solidFill>
              </a:rPr>
            </a:br>
            <a:r>
              <a:rPr lang="pt-BR" sz="3100" b="1" dirty="0">
                <a:solidFill>
                  <a:schemeClr val="bg1"/>
                </a:solidFill>
              </a:rPr>
              <a:t/>
            </a:r>
            <a:br>
              <a:rPr lang="pt-BR" sz="3100" b="1" dirty="0">
                <a:solidFill>
                  <a:schemeClr val="bg1"/>
                </a:solidFill>
              </a:rPr>
            </a:br>
            <a:r>
              <a:rPr lang="pt-BR" sz="2000" b="1" dirty="0" smtClean="0">
                <a:solidFill>
                  <a:schemeClr val="bg1"/>
                </a:solidFill>
              </a:rPr>
              <a:t>COMISSÃO MISTA DE CONTROLE DA ATIVIDADE DE INTELIGÊNCIA</a:t>
            </a:r>
            <a:r>
              <a:rPr lang="pt-BR" b="1" dirty="0" smtClean="0">
                <a:solidFill>
                  <a:schemeClr val="bg1"/>
                </a:solidFill>
              </a:rPr>
              <a:t/>
            </a:r>
            <a:br>
              <a:rPr lang="pt-BR" b="1" dirty="0" smtClean="0">
                <a:solidFill>
                  <a:schemeClr val="bg1"/>
                </a:solidFill>
              </a:rPr>
            </a:br>
            <a:r>
              <a:rPr lang="pt-BR" b="1" dirty="0" smtClean="0">
                <a:solidFill>
                  <a:schemeClr val="bg1"/>
                </a:solidFill>
              </a:rPr>
              <a:t/>
            </a:r>
            <a:br>
              <a:rPr lang="pt-BR" b="1" dirty="0" smtClean="0">
                <a:solidFill>
                  <a:schemeClr val="bg1"/>
                </a:solidFill>
              </a:rPr>
            </a:br>
            <a:r>
              <a:rPr lang="pt-BR" sz="4000" b="1" dirty="0" smtClean="0">
                <a:solidFill>
                  <a:schemeClr val="bg1"/>
                </a:solidFill>
              </a:rPr>
              <a:t/>
            </a:r>
            <a:br>
              <a:rPr lang="pt-BR" sz="4000" b="1" dirty="0" smtClean="0">
                <a:solidFill>
                  <a:schemeClr val="bg1"/>
                </a:solidFill>
              </a:rPr>
            </a:br>
            <a:r>
              <a:rPr lang="pt-BR" sz="2400" b="1" dirty="0" smtClean="0">
                <a:solidFill>
                  <a:schemeClr val="bg1"/>
                </a:solidFill>
              </a:rPr>
              <a:t/>
            </a:r>
            <a:br>
              <a:rPr lang="pt-BR" sz="2400" b="1" dirty="0" smtClean="0">
                <a:solidFill>
                  <a:schemeClr val="bg1"/>
                </a:solidFill>
              </a:rPr>
            </a:br>
            <a:r>
              <a:rPr lang="pt-BR" sz="2400" b="1" dirty="0" smtClean="0">
                <a:solidFill>
                  <a:schemeClr val="bg1"/>
                </a:solidFill>
              </a:rPr>
              <a:t/>
            </a:r>
            <a:br>
              <a:rPr lang="pt-BR" sz="2400" b="1" dirty="0" smtClean="0">
                <a:solidFill>
                  <a:schemeClr val="bg1"/>
                </a:solidFill>
              </a:rPr>
            </a:br>
            <a:endParaRPr lang="pt-BR" dirty="0"/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-721875" y="2904565"/>
            <a:ext cx="12170494" cy="364647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1" i="0" u="sng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000" b="1" i="0" u="sng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40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0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40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0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40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0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44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reforma da legislação de inteligência</a:t>
            </a:r>
            <a:r>
              <a:rPr kumimoji="0" lang="pt-BR" sz="24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24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24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24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24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24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24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3600" b="0" i="0" u="none" strike="noStrike" kern="1200" cap="all" spc="0" normalizeH="0" baseline="0" noProof="0" dirty="0">
              <a:ln w="3175" cmpd="sng"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859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0" y="43092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SUMÁRIO</a:t>
            </a:r>
            <a:endParaRPr lang="pt-BR" sz="4000" b="1" dirty="0">
              <a:solidFill>
                <a:schemeClr val="bg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069145" y="1659988"/>
            <a:ext cx="1015687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t-BR" sz="2000" b="1" dirty="0" smtClean="0">
                <a:solidFill>
                  <a:schemeClr val="bg1"/>
                </a:solidFill>
              </a:rPr>
              <a:t>CONTEXTUALIZAÇÃO DA ATIVIDADE DE INTELIGÊNCIA E DA LEGISLAÇÃO ATUAL</a:t>
            </a:r>
          </a:p>
          <a:p>
            <a:endParaRPr lang="pt-BR" sz="2000" b="1" dirty="0" smtClean="0">
              <a:solidFill>
                <a:schemeClr val="bg1"/>
              </a:solidFill>
            </a:endParaRPr>
          </a:p>
          <a:p>
            <a:endParaRPr lang="pt-BR" sz="2000" b="1" dirty="0" smtClean="0">
              <a:solidFill>
                <a:schemeClr val="bg1"/>
              </a:solidFill>
            </a:endParaRPr>
          </a:p>
          <a:p>
            <a:endParaRPr lang="pt-BR" sz="2000" b="1" dirty="0" smtClean="0">
              <a:solidFill>
                <a:schemeClr val="bg1"/>
              </a:solidFill>
            </a:endParaRPr>
          </a:p>
          <a:p>
            <a:endParaRPr lang="pt-BR" sz="2000" b="1" dirty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pt-BR" sz="2000" b="1" dirty="0" smtClean="0">
                <a:solidFill>
                  <a:schemeClr val="bg1"/>
                </a:solidFill>
              </a:rPr>
              <a:t>INTELIGÊNCIA NA CONSTITUIÇÃO FEDERAL – PEC 331/2013</a:t>
            </a:r>
          </a:p>
          <a:p>
            <a:pPr marL="285750" indent="-285750">
              <a:buFontTx/>
              <a:buChar char="-"/>
            </a:pPr>
            <a:endParaRPr lang="pt-BR" sz="2000" b="1" dirty="0" smtClean="0">
              <a:solidFill>
                <a:schemeClr val="bg1"/>
              </a:solidFill>
            </a:endParaRPr>
          </a:p>
          <a:p>
            <a:endParaRPr lang="pt-BR" sz="2000" b="1" dirty="0" smtClean="0">
              <a:solidFill>
                <a:schemeClr val="bg1"/>
              </a:solidFill>
            </a:endParaRPr>
          </a:p>
          <a:p>
            <a:endParaRPr lang="pt-BR" sz="2000" b="1" dirty="0" smtClean="0">
              <a:solidFill>
                <a:schemeClr val="bg1"/>
              </a:solidFill>
            </a:endParaRPr>
          </a:p>
          <a:p>
            <a:endParaRPr lang="pt-BR" sz="2000" b="1" dirty="0" smtClean="0">
              <a:solidFill>
                <a:schemeClr val="bg1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pt-BR" sz="2000" b="1" dirty="0" smtClean="0">
                <a:solidFill>
                  <a:schemeClr val="bg1"/>
                </a:solidFill>
              </a:rPr>
              <a:t> PROPOSTA DE PROJETOS DE LEI (5)</a:t>
            </a:r>
            <a:endParaRPr lang="pt-BR" sz="2000" b="1" dirty="0">
              <a:solidFill>
                <a:schemeClr val="bg1"/>
              </a:solidFill>
            </a:endParaRPr>
          </a:p>
        </p:txBody>
      </p:sp>
      <p:pic>
        <p:nvPicPr>
          <p:cNvPr id="4" name="Imagem 3" descr="logo_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2084" y="5370788"/>
            <a:ext cx="1208690" cy="1208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31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logo_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2084" y="5370788"/>
            <a:ext cx="1208690" cy="120869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082566" y="1558260"/>
            <a:ext cx="8187558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000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pt-BR" sz="2000" b="1" dirty="0" smtClean="0">
                <a:solidFill>
                  <a:schemeClr val="bg1"/>
                </a:solidFill>
              </a:rPr>
              <a:t> ATIVIDADE DE INTELIGÊNCIA </a:t>
            </a:r>
          </a:p>
          <a:p>
            <a:r>
              <a:rPr lang="pt-BR" b="1" dirty="0" smtClean="0">
                <a:solidFill>
                  <a:schemeClr val="bg1"/>
                </a:solidFill>
              </a:rPr>
              <a:t>		</a:t>
            </a:r>
          </a:p>
          <a:p>
            <a:r>
              <a:rPr lang="pt-BR" b="1" dirty="0" smtClean="0">
                <a:solidFill>
                  <a:schemeClr val="bg1"/>
                </a:solidFill>
              </a:rPr>
              <a:t>		- Breve histórico</a:t>
            </a:r>
          </a:p>
          <a:p>
            <a:endParaRPr lang="pt-BR" b="1" dirty="0" smtClean="0">
              <a:solidFill>
                <a:schemeClr val="bg1"/>
              </a:solidFill>
            </a:endParaRPr>
          </a:p>
          <a:p>
            <a:r>
              <a:rPr lang="pt-BR" b="1" dirty="0" smtClean="0">
                <a:solidFill>
                  <a:schemeClr val="bg1"/>
                </a:solidFill>
              </a:rPr>
              <a:t>		- Fatos recentes</a:t>
            </a:r>
          </a:p>
          <a:p>
            <a:endParaRPr lang="pt-BR" b="1" dirty="0" smtClean="0">
              <a:solidFill>
                <a:schemeClr val="bg1"/>
              </a:solidFill>
            </a:endParaRPr>
          </a:p>
          <a:p>
            <a:r>
              <a:rPr lang="pt-BR" b="1" dirty="0" smtClean="0">
                <a:solidFill>
                  <a:schemeClr val="bg1"/>
                </a:solidFill>
              </a:rPr>
              <a:t>		- Importância da atividade </a:t>
            </a:r>
          </a:p>
          <a:p>
            <a:endParaRPr lang="pt-BR" b="1" dirty="0" smtClean="0">
              <a:solidFill>
                <a:schemeClr val="bg1"/>
              </a:solidFill>
            </a:endParaRPr>
          </a:p>
          <a:p>
            <a:endParaRPr lang="pt-BR" b="1" dirty="0" smtClean="0">
              <a:solidFill>
                <a:schemeClr val="bg1"/>
              </a:solidFill>
            </a:endParaRPr>
          </a:p>
          <a:p>
            <a:endParaRPr lang="pt-BR" sz="2000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pt-BR" sz="2000" b="1" dirty="0" smtClean="0">
                <a:solidFill>
                  <a:schemeClr val="bg1"/>
                </a:solidFill>
              </a:rPr>
              <a:t> LEGISLAÇÃO ATUAL</a:t>
            </a:r>
          </a:p>
          <a:p>
            <a:endParaRPr lang="pt-BR" b="1" dirty="0" smtClean="0">
              <a:solidFill>
                <a:schemeClr val="bg1"/>
              </a:solidFill>
            </a:endParaRPr>
          </a:p>
          <a:p>
            <a:r>
              <a:rPr lang="pt-BR" b="1" dirty="0" smtClean="0">
                <a:solidFill>
                  <a:schemeClr val="bg1"/>
                </a:solidFill>
              </a:rPr>
              <a:t>		- Principais dispositivos</a:t>
            </a:r>
          </a:p>
          <a:p>
            <a:endParaRPr lang="pt-BR" b="1" dirty="0" smtClean="0">
              <a:solidFill>
                <a:schemeClr val="bg1"/>
              </a:solidFill>
            </a:endParaRPr>
          </a:p>
          <a:p>
            <a:r>
              <a:rPr lang="pt-BR" b="1" dirty="0" smtClean="0">
                <a:solidFill>
                  <a:schemeClr val="bg1"/>
                </a:solidFill>
              </a:rPr>
              <a:t>		- Deficiências</a:t>
            </a:r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472966"/>
            <a:ext cx="1219199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CONTEXTUALIZAÇÃO</a:t>
            </a:r>
            <a:r>
              <a:rPr lang="pt-BR" b="1" dirty="0" smtClean="0">
                <a:solidFill>
                  <a:schemeClr val="bg1"/>
                </a:solidFill>
              </a:rPr>
              <a:t>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2279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logo_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2084" y="5370788"/>
            <a:ext cx="1208690" cy="120869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683172" y="1261241"/>
            <a:ext cx="818755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000" b="1" dirty="0" smtClean="0">
              <a:solidFill>
                <a:schemeClr val="bg1"/>
              </a:solidFill>
            </a:endParaRPr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241738"/>
            <a:ext cx="1219199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INTELIGÊNCIA NA CF</a:t>
            </a:r>
            <a:endParaRPr lang="pt-BR" b="1" dirty="0" smtClean="0">
              <a:solidFill>
                <a:schemeClr val="bg1"/>
              </a:solidFill>
            </a:endParaRPr>
          </a:p>
          <a:p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7890" y="1734207"/>
            <a:ext cx="6968359" cy="5123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aixaDeTexto 6"/>
          <p:cNvSpPr txBox="1"/>
          <p:nvPr/>
        </p:nvSpPr>
        <p:spPr>
          <a:xfrm>
            <a:off x="378372" y="1124608"/>
            <a:ext cx="11813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A Atividade de Inteligência, como pilar essencial de defesa do Estado, merece previsão constitucional</a:t>
            </a:r>
            <a:endParaRPr lang="pt-BR" dirty="0"/>
          </a:p>
        </p:txBody>
      </p:sp>
      <p:sp>
        <p:nvSpPr>
          <p:cNvPr id="8" name="Seta para a direita 7"/>
          <p:cNvSpPr/>
          <p:nvPr/>
        </p:nvSpPr>
        <p:spPr>
          <a:xfrm>
            <a:off x="714703" y="1765738"/>
            <a:ext cx="1481959" cy="4729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79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logo_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2084" y="5370788"/>
            <a:ext cx="1208690" cy="120869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114096" y="1418897"/>
            <a:ext cx="9659007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pt-BR" sz="2000" b="1" dirty="0" smtClean="0">
                <a:solidFill>
                  <a:schemeClr val="bg1"/>
                </a:solidFill>
              </a:rPr>
              <a:t>Altera a Lei nº 11.776, de  17 de setembro de 2008, para estabelecer prerrogativas aos ocupantes de cargo do Plano de Carreiras e Cargos da Agência Brasileira de Inteligência - ABIN, e dá outras competências. </a:t>
            </a:r>
          </a:p>
          <a:p>
            <a:pPr marL="457200" indent="-457200" algn="just">
              <a:buFont typeface="+mj-lt"/>
              <a:buAutoNum type="arabicPeriod"/>
            </a:pPr>
            <a:endParaRPr lang="pt-BR" sz="2000" b="1" dirty="0" smtClean="0">
              <a:solidFill>
                <a:schemeClr val="bg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pt-BR" sz="2000" b="1" dirty="0" smtClean="0">
              <a:solidFill>
                <a:schemeClr val="bg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pt-BR" sz="2000" b="1" dirty="0" smtClean="0">
                <a:solidFill>
                  <a:schemeClr val="bg1"/>
                </a:solidFill>
              </a:rPr>
              <a:t>Altera a Lei nº 12.855, de 2 de setembro de 2013, para incluir as carreiras da Agência Brasileira de Inteligência no rol daquelas que percebem indenização por exercício nas unidades situadas em localidades estratégicas vinculadas à prevenção, controle, fiscalização e repressão dos delitos </a:t>
            </a:r>
            <a:r>
              <a:rPr lang="pt-BR" sz="2000" b="1" dirty="0" err="1" smtClean="0">
                <a:solidFill>
                  <a:schemeClr val="bg1"/>
                </a:solidFill>
              </a:rPr>
              <a:t>transfronteiriços</a:t>
            </a:r>
            <a:r>
              <a:rPr lang="pt-BR" sz="2000" b="1" dirty="0" smtClean="0">
                <a:solidFill>
                  <a:schemeClr val="bg1"/>
                </a:solidFill>
              </a:rPr>
              <a:t>, e dá outras providências e dá outras providências.</a:t>
            </a:r>
          </a:p>
          <a:p>
            <a:pPr marL="457200" indent="-457200" algn="just">
              <a:buFont typeface="+mj-lt"/>
              <a:buAutoNum type="arabicPeriod"/>
            </a:pPr>
            <a:endParaRPr lang="pt-BR" sz="2000" b="1" dirty="0" smtClean="0">
              <a:solidFill>
                <a:schemeClr val="bg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pt-BR" sz="2000" b="1" dirty="0" smtClean="0">
              <a:solidFill>
                <a:schemeClr val="bg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pt-BR" sz="2000" b="1" dirty="0" smtClean="0">
                <a:solidFill>
                  <a:schemeClr val="bg1"/>
                </a:solidFill>
              </a:rPr>
              <a:t>Altera a Lei nº 9.883, de 7 de dezembro de 1999, para incluir o Diretor Geral da Agência Brasileira de Inteligência (</a:t>
            </a:r>
            <a:r>
              <a:rPr lang="pt-BR" sz="2000" b="1" dirty="0" err="1" smtClean="0">
                <a:solidFill>
                  <a:schemeClr val="bg1"/>
                </a:solidFill>
              </a:rPr>
              <a:t>Abin</a:t>
            </a:r>
            <a:r>
              <a:rPr lang="pt-BR" sz="2000" b="1" dirty="0" smtClean="0">
                <a:solidFill>
                  <a:schemeClr val="bg1"/>
                </a:solidFill>
              </a:rPr>
              <a:t>) no art. 9º, e dá outras providências e dá outras providências.</a:t>
            </a:r>
          </a:p>
          <a:p>
            <a:pPr marL="457200" indent="-457200" algn="just"/>
            <a:endParaRPr lang="pt-BR" sz="2000" b="1" dirty="0" smtClean="0">
              <a:solidFill>
                <a:schemeClr val="bg1"/>
              </a:solidFill>
            </a:endParaRPr>
          </a:p>
          <a:p>
            <a:pPr algn="just"/>
            <a:endParaRPr lang="pt-BR" sz="2000" b="1" dirty="0" smtClean="0">
              <a:solidFill>
                <a:schemeClr val="bg1"/>
              </a:solidFill>
            </a:endParaRPr>
          </a:p>
          <a:p>
            <a:r>
              <a:rPr lang="pt-BR" b="1" dirty="0" smtClean="0">
                <a:solidFill>
                  <a:schemeClr val="bg1"/>
                </a:solidFill>
              </a:rPr>
              <a:t>		</a:t>
            </a:r>
          </a:p>
          <a:p>
            <a:endParaRPr lang="pt-BR" b="1" dirty="0" smtClean="0">
              <a:solidFill>
                <a:schemeClr val="bg1"/>
              </a:solidFill>
            </a:endParaRPr>
          </a:p>
          <a:p>
            <a:endParaRPr lang="pt-BR" sz="2000" b="1" dirty="0" smtClean="0">
              <a:solidFill>
                <a:schemeClr val="bg1"/>
              </a:solidFill>
            </a:endParaRPr>
          </a:p>
          <a:p>
            <a:endParaRPr lang="pt-BR" b="1" dirty="0" smtClean="0">
              <a:solidFill>
                <a:schemeClr val="bg1"/>
              </a:solidFill>
            </a:endParaRPr>
          </a:p>
          <a:p>
            <a:r>
              <a:rPr lang="pt-BR" b="1" dirty="0" smtClean="0">
                <a:solidFill>
                  <a:schemeClr val="bg1"/>
                </a:solidFill>
              </a:rPr>
              <a:t>		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472966"/>
            <a:ext cx="1219199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PROPOSTA DE PROJETOS DE LEI </a:t>
            </a:r>
            <a:r>
              <a:rPr lang="pt-BR" b="1" dirty="0" smtClean="0">
                <a:solidFill>
                  <a:schemeClr val="bg1"/>
                </a:solidFill>
              </a:rPr>
              <a:t>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2279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logo_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2084" y="5370788"/>
            <a:ext cx="1208690" cy="120869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008992" y="1828799"/>
            <a:ext cx="9659007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/>
            <a:r>
              <a:rPr lang="pt-BR" sz="2000" b="1" dirty="0" smtClean="0">
                <a:solidFill>
                  <a:schemeClr val="bg1"/>
                </a:solidFill>
              </a:rPr>
              <a:t>4.  Altera a Lei nº 11.473, de 10 de maio de 2007, que inclui o Sistema Brasileiro de Inteligência (</a:t>
            </a:r>
            <a:r>
              <a:rPr lang="pt-BR" sz="2000" b="1" dirty="0" err="1" smtClean="0">
                <a:solidFill>
                  <a:schemeClr val="bg1"/>
                </a:solidFill>
              </a:rPr>
              <a:t>Sisbin</a:t>
            </a:r>
            <a:r>
              <a:rPr lang="pt-BR" sz="2000" b="1" dirty="0" smtClean="0">
                <a:solidFill>
                  <a:schemeClr val="bg1"/>
                </a:solidFill>
              </a:rPr>
              <a:t>) no rol de entes de cooperação federativa no âmbito da segurança pública, e dá outras providências e dá outras providências.</a:t>
            </a:r>
          </a:p>
          <a:p>
            <a:pPr marL="457200" indent="-457200" algn="just">
              <a:buAutoNum type="arabicPeriod" startAt="5"/>
            </a:pPr>
            <a:endParaRPr lang="pt-BR" sz="2000" b="1" dirty="0" smtClean="0">
              <a:solidFill>
                <a:schemeClr val="bg1"/>
              </a:solidFill>
            </a:endParaRPr>
          </a:p>
          <a:p>
            <a:pPr marL="457200" indent="-457200" algn="just">
              <a:buAutoNum type="arabicPeriod" startAt="5"/>
            </a:pPr>
            <a:endParaRPr lang="pt-BR" sz="2000" b="1" dirty="0" smtClean="0">
              <a:solidFill>
                <a:schemeClr val="bg1"/>
              </a:solidFill>
            </a:endParaRPr>
          </a:p>
          <a:p>
            <a:pPr marL="457200" indent="-457200" algn="just">
              <a:buAutoNum type="arabicPeriod" startAt="5"/>
            </a:pPr>
            <a:r>
              <a:rPr lang="pt-BR" sz="2000" b="1" dirty="0" smtClean="0">
                <a:solidFill>
                  <a:schemeClr val="bg1"/>
                </a:solidFill>
              </a:rPr>
              <a:t>Altera a Lei nº 12.527, de 18 de novembro de 2011, para incluir autoridades no rol daquelas autorizadas a classificar documentos sigilosos; e dá outras providências.</a:t>
            </a:r>
          </a:p>
          <a:p>
            <a:pPr marL="457200" indent="-457200" algn="just"/>
            <a:r>
              <a:rPr lang="pt-BR" sz="2000" b="1" dirty="0" smtClean="0">
                <a:solidFill>
                  <a:schemeClr val="bg1"/>
                </a:solidFill>
              </a:rPr>
              <a:t>  </a:t>
            </a:r>
          </a:p>
          <a:p>
            <a:pPr marL="457200" indent="-457200" algn="just">
              <a:buFont typeface="+mj-lt"/>
              <a:buAutoNum type="arabicPeriod"/>
            </a:pPr>
            <a:endParaRPr lang="pt-BR" sz="2000" b="1" dirty="0" smtClean="0">
              <a:solidFill>
                <a:schemeClr val="bg1"/>
              </a:solidFill>
            </a:endParaRPr>
          </a:p>
          <a:p>
            <a:pPr algn="just"/>
            <a:endParaRPr lang="pt-BR" sz="2000" b="1" dirty="0" smtClean="0">
              <a:solidFill>
                <a:schemeClr val="bg1"/>
              </a:solidFill>
            </a:endParaRPr>
          </a:p>
          <a:p>
            <a:r>
              <a:rPr lang="pt-BR" b="1" dirty="0" smtClean="0">
                <a:solidFill>
                  <a:schemeClr val="bg1"/>
                </a:solidFill>
              </a:rPr>
              <a:t>		</a:t>
            </a:r>
          </a:p>
          <a:p>
            <a:endParaRPr lang="pt-BR" b="1" dirty="0" smtClean="0">
              <a:solidFill>
                <a:schemeClr val="bg1"/>
              </a:solidFill>
            </a:endParaRPr>
          </a:p>
          <a:p>
            <a:endParaRPr lang="pt-BR" sz="2000" b="1" dirty="0" smtClean="0">
              <a:solidFill>
                <a:schemeClr val="bg1"/>
              </a:solidFill>
            </a:endParaRPr>
          </a:p>
          <a:p>
            <a:endParaRPr lang="pt-BR" b="1" dirty="0" smtClean="0">
              <a:solidFill>
                <a:schemeClr val="bg1"/>
              </a:solidFill>
            </a:endParaRPr>
          </a:p>
          <a:p>
            <a:r>
              <a:rPr lang="pt-BR" b="1" dirty="0" smtClean="0">
                <a:solidFill>
                  <a:schemeClr val="bg1"/>
                </a:solidFill>
              </a:rPr>
              <a:t>		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472966"/>
            <a:ext cx="1219199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PROPOSTA DE PROJETOS DE LEI</a:t>
            </a:r>
            <a:r>
              <a:rPr lang="pt-BR" b="1" dirty="0" smtClean="0">
                <a:solidFill>
                  <a:schemeClr val="bg1"/>
                </a:solidFill>
              </a:rPr>
              <a:t>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2279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tia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282</TotalTime>
  <Words>277</Words>
  <Application>Microsoft Office PowerPoint</Application>
  <PresentationFormat>Widescreen</PresentationFormat>
  <Paragraphs>62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Century Gothic</vt:lpstr>
      <vt:lpstr>Wingdings</vt:lpstr>
      <vt:lpstr>Wingdings 3</vt:lpstr>
      <vt:lpstr>Fatia</vt:lpstr>
      <vt:lpstr>  COMISSÃO MISTA DE CONTROLE DA ATIVIDADE DE INTELIGÊNCIA  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 COMISSÃO MISTA DE CONTROLE DA ATIVIDADE DE INTELIGÊNCIA  10 nov 2015</dc:title>
  <cp:lastModifiedBy>Marcos Machado Melo</cp:lastModifiedBy>
  <cp:revision>20</cp:revision>
  <dcterms:created xsi:type="dcterms:W3CDTF">2015-11-06T17:48:12Z</dcterms:created>
  <dcterms:modified xsi:type="dcterms:W3CDTF">2015-11-11T19:21:02Z</dcterms:modified>
</cp:coreProperties>
</file>