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5" r:id="rId3"/>
    <p:sldId id="268" r:id="rId4"/>
    <p:sldId id="271" r:id="rId5"/>
    <p:sldId id="272" r:id="rId6"/>
    <p:sldId id="259" r:id="rId7"/>
    <p:sldId id="273" r:id="rId8"/>
    <p:sldId id="274" r:id="rId9"/>
    <p:sldId id="275" r:id="rId10"/>
    <p:sldId id="269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72AC"/>
    <a:srgbClr val="DF4662"/>
    <a:srgbClr val="6E8F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78" autoAdjust="0"/>
    <p:restoredTop sz="94662" autoAdjust="0"/>
  </p:normalViewPr>
  <p:slideViewPr>
    <p:cSldViewPr snapToGrid="0">
      <p:cViewPr varScale="1">
        <p:scale>
          <a:sx n="67" d="100"/>
          <a:sy n="67" d="100"/>
        </p:scale>
        <p:origin x="84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D876F6-B2A7-4825-8D3A-388252A82ACB}" type="datetimeFigureOut">
              <a:rPr lang="pt-BR" smtClean="0"/>
              <a:t>11/11/2015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4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3AD510-2713-44C3-A758-40D206F958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5016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_Cor_Box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3038969" y="1951734"/>
            <a:ext cx="5087890" cy="120173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4000" b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INSIRA AQUI UM TÍTULO INTERESSANTE</a:t>
            </a:r>
            <a:endParaRPr lang="pt-BR" dirty="0"/>
          </a:p>
        </p:txBody>
      </p:sp>
      <p:sp>
        <p:nvSpPr>
          <p:cNvPr id="10" name="Espaço Reservado para Texto 8"/>
          <p:cNvSpPr>
            <a:spLocks noGrp="1"/>
          </p:cNvSpPr>
          <p:nvPr>
            <p:ph type="body" sz="quarter" idx="11" hasCustomPrompt="1"/>
          </p:nvPr>
        </p:nvSpPr>
        <p:spPr>
          <a:xfrm>
            <a:off x="3038969" y="3234292"/>
            <a:ext cx="5087890" cy="75208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 b="0" i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Caso você deseje, você pode inserir um subtítulo explicativo nesta espaço</a:t>
            </a:r>
            <a:endParaRPr lang="pt-BR" dirty="0"/>
          </a:p>
        </p:txBody>
      </p:sp>
      <p:sp>
        <p:nvSpPr>
          <p:cNvPr id="12" name="Espaço Reservado para Texto 8"/>
          <p:cNvSpPr>
            <a:spLocks noGrp="1"/>
          </p:cNvSpPr>
          <p:nvPr>
            <p:ph type="body" sz="quarter" idx="12" hasCustomPrompt="1"/>
          </p:nvPr>
        </p:nvSpPr>
        <p:spPr>
          <a:xfrm>
            <a:off x="3038969" y="4067194"/>
            <a:ext cx="5087890" cy="44246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 b="1" i="0" baseline="0">
                <a:solidFill>
                  <a:srgbClr val="6E8FBD"/>
                </a:solidFill>
              </a:defRPr>
            </a:lvl1pPr>
          </a:lstStyle>
          <a:p>
            <a:pPr lvl="0"/>
            <a:r>
              <a:rPr lang="pt-BR" dirty="0" smtClean="0"/>
              <a:t>Seu nome, caso você queira assinar</a:t>
            </a:r>
            <a:endParaRPr lang="pt-BR" dirty="0"/>
          </a:p>
        </p:txBody>
      </p:sp>
      <p:pic>
        <p:nvPicPr>
          <p:cNvPr id="14" name="Imagem 1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2184" y="5342562"/>
            <a:ext cx="1513775" cy="1170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067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capítulo_azul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953315" y="1920911"/>
            <a:ext cx="5159808" cy="118188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5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1. TÍTULO INTERESSANTE PARA CAPÍTULO!</a:t>
            </a:r>
            <a:endParaRPr lang="pt-BR" dirty="0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sz="quarter" idx="11" hasCustomPrompt="1"/>
          </p:nvPr>
        </p:nvSpPr>
        <p:spPr>
          <a:xfrm>
            <a:off x="953315" y="3213743"/>
            <a:ext cx="5087890" cy="75208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0" i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Espaço para inserção de um subtítulo explicativo para o capítulo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267424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capítulo_amarelo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953315" y="1920911"/>
            <a:ext cx="5159808" cy="118188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5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pt-BR" dirty="0" smtClean="0"/>
              <a:t>1. TÍTULO INTERESSANTE PARA CAPÍTULO!</a:t>
            </a:r>
            <a:endParaRPr lang="pt-BR" dirty="0"/>
          </a:p>
        </p:txBody>
      </p:sp>
      <p:sp>
        <p:nvSpPr>
          <p:cNvPr id="8" name="Espaço Reservado para Texto 8"/>
          <p:cNvSpPr>
            <a:spLocks noGrp="1"/>
          </p:cNvSpPr>
          <p:nvPr>
            <p:ph type="body" sz="quarter" idx="11" hasCustomPrompt="1"/>
          </p:nvPr>
        </p:nvSpPr>
        <p:spPr>
          <a:xfrm>
            <a:off x="953315" y="3213743"/>
            <a:ext cx="5087890" cy="75208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pt-BR" dirty="0" smtClean="0"/>
              <a:t>Espaço para inserção de um subtítulo explicativo para o capítulo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69604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capítulo_amarelo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953315" y="1920911"/>
            <a:ext cx="5159808" cy="118188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5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pt-BR" dirty="0" smtClean="0"/>
              <a:t>1. TÍTULO INTERESSANTE PARA CAPÍTULO!</a:t>
            </a:r>
            <a:endParaRPr lang="pt-BR" dirty="0"/>
          </a:p>
        </p:txBody>
      </p:sp>
      <p:sp>
        <p:nvSpPr>
          <p:cNvPr id="8" name="Espaço Reservado para Texto 8"/>
          <p:cNvSpPr>
            <a:spLocks noGrp="1"/>
          </p:cNvSpPr>
          <p:nvPr>
            <p:ph type="body" sz="quarter" idx="11" hasCustomPrompt="1"/>
          </p:nvPr>
        </p:nvSpPr>
        <p:spPr>
          <a:xfrm>
            <a:off x="953315" y="3213743"/>
            <a:ext cx="5087890" cy="75208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pt-BR" dirty="0" smtClean="0"/>
              <a:t>Espaço para inserção de um subtítulo explicativo para o capítulo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8039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capítulo_amarelo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953315" y="1920911"/>
            <a:ext cx="5159808" cy="118188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5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pt-BR" dirty="0" smtClean="0"/>
              <a:t>1. TÍTULO INTERESSANTE PARA CAPÍTULO!</a:t>
            </a:r>
            <a:endParaRPr lang="pt-BR" dirty="0"/>
          </a:p>
        </p:txBody>
      </p:sp>
      <p:sp>
        <p:nvSpPr>
          <p:cNvPr id="7" name="Espaço Reservado para Texto 8"/>
          <p:cNvSpPr>
            <a:spLocks noGrp="1"/>
          </p:cNvSpPr>
          <p:nvPr>
            <p:ph type="body" sz="quarter" idx="11" hasCustomPrompt="1"/>
          </p:nvPr>
        </p:nvSpPr>
        <p:spPr>
          <a:xfrm>
            <a:off x="953315" y="3213743"/>
            <a:ext cx="5087890" cy="75208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pt-BR" dirty="0" smtClean="0"/>
              <a:t>Espaço para inserção de um subtítulo explicativo para o capítulo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44076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capítulo_linhas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953315" y="1920911"/>
            <a:ext cx="5159808" cy="118188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500" b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1. TÍTULO INTERESSANTE PARA CAPÍTULO!</a:t>
            </a:r>
            <a:endParaRPr lang="pt-BR" dirty="0"/>
          </a:p>
        </p:txBody>
      </p:sp>
      <p:sp>
        <p:nvSpPr>
          <p:cNvPr id="7" name="Espaço Reservado para Texto 8"/>
          <p:cNvSpPr>
            <a:spLocks noGrp="1"/>
          </p:cNvSpPr>
          <p:nvPr>
            <p:ph type="body" sz="quarter" idx="11" hasCustomPrompt="1"/>
          </p:nvPr>
        </p:nvSpPr>
        <p:spPr>
          <a:xfrm>
            <a:off x="953315" y="3213743"/>
            <a:ext cx="5087890" cy="75208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0" i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Espaço para inserção de um subtítulo explicativo para o capítulo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24538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capítulo_linhas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953315" y="1920911"/>
            <a:ext cx="5159808" cy="118188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500" b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1. TÍTULO INTERESSANTE PARA CAPÍTULO!</a:t>
            </a:r>
            <a:endParaRPr lang="pt-BR" dirty="0"/>
          </a:p>
        </p:txBody>
      </p:sp>
      <p:sp>
        <p:nvSpPr>
          <p:cNvPr id="7" name="Espaço Reservado para Texto 8"/>
          <p:cNvSpPr>
            <a:spLocks noGrp="1"/>
          </p:cNvSpPr>
          <p:nvPr>
            <p:ph type="body" sz="quarter" idx="11" hasCustomPrompt="1"/>
          </p:nvPr>
        </p:nvSpPr>
        <p:spPr>
          <a:xfrm>
            <a:off x="953315" y="3213743"/>
            <a:ext cx="5087890" cy="75208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0" i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Espaço para inserção de um subtítulo explicativo para o capítulo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24131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capítulo_linhas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953315" y="1920911"/>
            <a:ext cx="5159808" cy="118188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500" b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1. TÍTULO INTERESSANTE PARA CAPÍTULO!</a:t>
            </a:r>
            <a:endParaRPr lang="pt-BR" dirty="0"/>
          </a:p>
        </p:txBody>
      </p:sp>
      <p:sp>
        <p:nvSpPr>
          <p:cNvPr id="7" name="Espaço Reservado para Texto 8"/>
          <p:cNvSpPr>
            <a:spLocks noGrp="1"/>
          </p:cNvSpPr>
          <p:nvPr>
            <p:ph type="body" sz="quarter" idx="11" hasCustomPrompt="1"/>
          </p:nvPr>
        </p:nvSpPr>
        <p:spPr>
          <a:xfrm>
            <a:off x="953315" y="3213743"/>
            <a:ext cx="5087890" cy="75208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0" i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Espaço para inserção de um subtítulo explicativo para o capítulo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49017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ção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830023" y="1448299"/>
            <a:ext cx="8437265" cy="331891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5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INSIRA AQUI UMA FRASE SÍNTESE OU CITAÇÃO QUE COMPLEMENTE A SUA APRESENTAÇÃO</a:t>
            </a:r>
            <a:endParaRPr lang="pt-BR" dirty="0"/>
          </a:p>
        </p:txBody>
      </p:sp>
      <p:sp>
        <p:nvSpPr>
          <p:cNvPr id="7" name="Espaço Reservado para Texto 8"/>
          <p:cNvSpPr>
            <a:spLocks noGrp="1"/>
          </p:cNvSpPr>
          <p:nvPr>
            <p:ph type="body" sz="quarter" idx="12" hasCustomPrompt="1"/>
          </p:nvPr>
        </p:nvSpPr>
        <p:spPr>
          <a:xfrm>
            <a:off x="901944" y="4878853"/>
            <a:ext cx="5087890" cy="75208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 b="0" i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Se for necessário, atribua autoria :)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76917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ção_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830023" y="1448299"/>
            <a:ext cx="8437265" cy="331891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5000" b="1" baseline="0">
                <a:solidFill>
                  <a:srgbClr val="DF4662"/>
                </a:solidFill>
              </a:defRPr>
            </a:lvl1pPr>
          </a:lstStyle>
          <a:p>
            <a:pPr lvl="0"/>
            <a:r>
              <a:rPr lang="pt-BR" dirty="0" smtClean="0"/>
              <a:t>INSIRA AQUI UMA FRASE SÍNTESE OU CITAÇÃO QUE COMPLEMENTE A SUA APRESENTAÇÃO</a:t>
            </a:r>
            <a:endParaRPr lang="pt-BR" dirty="0"/>
          </a:p>
        </p:txBody>
      </p:sp>
      <p:sp>
        <p:nvSpPr>
          <p:cNvPr id="7" name="Espaço Reservado para Texto 8"/>
          <p:cNvSpPr>
            <a:spLocks noGrp="1"/>
          </p:cNvSpPr>
          <p:nvPr>
            <p:ph type="body" sz="quarter" idx="12" hasCustomPrompt="1"/>
          </p:nvPr>
        </p:nvSpPr>
        <p:spPr>
          <a:xfrm>
            <a:off x="901944" y="4878853"/>
            <a:ext cx="5087890" cy="75208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 b="0" i="1" baseline="0">
                <a:solidFill>
                  <a:srgbClr val="DF4662"/>
                </a:solidFill>
              </a:defRPr>
            </a:lvl1pPr>
          </a:lstStyle>
          <a:p>
            <a:pPr lvl="0"/>
            <a:r>
              <a:rPr lang="pt-BR" dirty="0" smtClean="0"/>
              <a:t>Se for necessário, atribua autoria :)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898559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texto_vermelh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747830" y="1140075"/>
            <a:ext cx="5673517" cy="118188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500" b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Insira um título interessante para este slide :)</a:t>
            </a:r>
            <a:endParaRPr lang="pt-BR" dirty="0"/>
          </a:p>
        </p:txBody>
      </p:sp>
      <p:sp>
        <p:nvSpPr>
          <p:cNvPr id="11" name="Espaço Reservado para Texto 10"/>
          <p:cNvSpPr>
            <a:spLocks noGrp="1"/>
          </p:cNvSpPr>
          <p:nvPr>
            <p:ph type="body" sz="quarter" idx="11" hasCustomPrompt="1"/>
          </p:nvPr>
        </p:nvSpPr>
        <p:spPr>
          <a:xfrm>
            <a:off x="747713" y="3379877"/>
            <a:ext cx="4861977" cy="2342829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sz="1800" dirty="0" smtClean="0"/>
              <a:t>Este é um exemplo de corpo de texto do slide. Ele sempre será grafado em 18 </a:t>
            </a:r>
            <a:r>
              <a:rPr lang="pt-BR" sz="1800" dirty="0" err="1" smtClean="0"/>
              <a:t>pts</a:t>
            </a:r>
            <a:r>
              <a:rPr lang="pt-BR" sz="1800" dirty="0" smtClean="0"/>
              <a:t> e sua cor deverá ser sempre cinza. É importante sempre deixar uma boa margem ao redor das caixas de texto.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800" dirty="0" smtClean="0"/>
              <a:t>Este é um exemplo de corpo de texto do slide. Ele sempre será grafado em 18 </a:t>
            </a:r>
            <a:r>
              <a:rPr lang="pt-BR" sz="1800" dirty="0" err="1" smtClean="0"/>
              <a:t>pts</a:t>
            </a:r>
            <a:r>
              <a:rPr lang="pt-BR" sz="1800" dirty="0" smtClean="0"/>
              <a:t> e sua cor deverá ser sempre cinza. É importante sempre deixar uma boa margem ao redor das caixas de texto.</a:t>
            </a:r>
            <a:endParaRPr lang="pt-BR" dirty="0" smtClean="0"/>
          </a:p>
          <a:p>
            <a:pPr lvl="0"/>
            <a:endParaRPr lang="pt-BR" dirty="0"/>
          </a:p>
        </p:txBody>
      </p:sp>
      <p:sp>
        <p:nvSpPr>
          <p:cNvPr id="12" name="Espaço Reservado para Texto 8"/>
          <p:cNvSpPr>
            <a:spLocks noGrp="1"/>
          </p:cNvSpPr>
          <p:nvPr>
            <p:ph type="body" sz="quarter" idx="12" hasCustomPrompt="1"/>
          </p:nvPr>
        </p:nvSpPr>
        <p:spPr>
          <a:xfrm>
            <a:off x="747713" y="2422633"/>
            <a:ext cx="5673517" cy="53632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 b="0" i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Caso necessário, insira um subtítulo para seu slide</a:t>
            </a:r>
            <a:endParaRPr lang="pt-BR" dirty="0"/>
          </a:p>
        </p:txBody>
      </p:sp>
      <p:sp>
        <p:nvSpPr>
          <p:cNvPr id="14" name="Espaço Reservado para Texto 8"/>
          <p:cNvSpPr>
            <a:spLocks noGrp="1"/>
          </p:cNvSpPr>
          <p:nvPr>
            <p:ph type="body" sz="quarter" idx="13" hasCustomPrompt="1"/>
          </p:nvPr>
        </p:nvSpPr>
        <p:spPr>
          <a:xfrm>
            <a:off x="1198065" y="408507"/>
            <a:ext cx="2829406" cy="31064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TÍTULO DA SEÇÃO OU CAPÍTULO</a:t>
            </a:r>
            <a:endParaRPr lang="pt-BR" dirty="0"/>
          </a:p>
        </p:txBody>
      </p:sp>
      <p:sp>
        <p:nvSpPr>
          <p:cNvPr id="7" name="Espaço Reservado para Texto 10"/>
          <p:cNvSpPr>
            <a:spLocks noGrp="1"/>
          </p:cNvSpPr>
          <p:nvPr>
            <p:ph type="body" sz="quarter" idx="14" hasCustomPrompt="1"/>
          </p:nvPr>
        </p:nvSpPr>
        <p:spPr>
          <a:xfrm>
            <a:off x="6421230" y="3379876"/>
            <a:ext cx="4861977" cy="2342829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sz="1800" dirty="0" smtClean="0"/>
              <a:t>Este é um exemplo de corpo de texto do slide. Ele sempre será grafado em 18 </a:t>
            </a:r>
            <a:r>
              <a:rPr lang="pt-BR" sz="1800" dirty="0" err="1" smtClean="0"/>
              <a:t>pts</a:t>
            </a:r>
            <a:r>
              <a:rPr lang="pt-BR" sz="1800" dirty="0" smtClean="0"/>
              <a:t> e sua cor deverá ser sempre cinza. É importante sempre deixar uma boa margem ao redor das caixas de texto.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800" dirty="0" smtClean="0"/>
              <a:t>Este é um exemplo de corpo de texto do slide. Ele sempre será grafado em 18 </a:t>
            </a:r>
            <a:r>
              <a:rPr lang="pt-BR" sz="1800" dirty="0" err="1" smtClean="0"/>
              <a:t>pts</a:t>
            </a:r>
            <a:r>
              <a:rPr lang="pt-BR" sz="1800" dirty="0" smtClean="0"/>
              <a:t> e sua cor deverá ser sempre cinza. É importante sempre deixar uma boa margem ao redor das caixas de texto.</a:t>
            </a:r>
            <a:endParaRPr lang="pt-BR" dirty="0" smtClean="0"/>
          </a:p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972231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_linhas_box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3038969" y="1951734"/>
            <a:ext cx="5087890" cy="120173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4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INSIRA AQUI UM TÍTULO INTERESSANTE</a:t>
            </a:r>
            <a:endParaRPr lang="pt-BR" dirty="0"/>
          </a:p>
        </p:txBody>
      </p:sp>
      <p:sp>
        <p:nvSpPr>
          <p:cNvPr id="8" name="Espaço Reservado para Texto 8"/>
          <p:cNvSpPr>
            <a:spLocks noGrp="1"/>
          </p:cNvSpPr>
          <p:nvPr>
            <p:ph type="body" sz="quarter" idx="11" hasCustomPrompt="1"/>
          </p:nvPr>
        </p:nvSpPr>
        <p:spPr>
          <a:xfrm>
            <a:off x="3038969" y="3234292"/>
            <a:ext cx="5087890" cy="75208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 b="0" i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Caso você deseje, você pode inserir um subtítulo explicativo nesta espaço</a:t>
            </a:r>
            <a:endParaRPr lang="pt-BR" dirty="0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sz="quarter" idx="12" hasCustomPrompt="1"/>
          </p:nvPr>
        </p:nvSpPr>
        <p:spPr>
          <a:xfrm>
            <a:off x="3038969" y="4067194"/>
            <a:ext cx="5087890" cy="75208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Seu nome, caso você queira assinar</a:t>
            </a:r>
            <a:endParaRPr lang="pt-BR" dirty="0"/>
          </a:p>
        </p:txBody>
      </p:sp>
      <p:pic>
        <p:nvPicPr>
          <p:cNvPr id="11" name="Imagem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94170" y="5398017"/>
            <a:ext cx="1490235" cy="1146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0261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texto_objeto_vermelh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747830" y="1140075"/>
            <a:ext cx="5673517" cy="118188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500" b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Insira um título interessante para este slide :)</a:t>
            </a:r>
            <a:endParaRPr lang="pt-BR" dirty="0"/>
          </a:p>
        </p:txBody>
      </p:sp>
      <p:sp>
        <p:nvSpPr>
          <p:cNvPr id="11" name="Espaço Reservado para Texto 10"/>
          <p:cNvSpPr>
            <a:spLocks noGrp="1"/>
          </p:cNvSpPr>
          <p:nvPr>
            <p:ph type="body" sz="quarter" idx="11" hasCustomPrompt="1"/>
          </p:nvPr>
        </p:nvSpPr>
        <p:spPr>
          <a:xfrm>
            <a:off x="747713" y="3379877"/>
            <a:ext cx="5673725" cy="2342829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sz="1800" dirty="0" smtClean="0"/>
              <a:t>Este é um exemplo de corpo de texto do slide. Ele sempre será grafado em 18 </a:t>
            </a:r>
            <a:r>
              <a:rPr lang="pt-BR" sz="1800" dirty="0" err="1" smtClean="0"/>
              <a:t>pts</a:t>
            </a:r>
            <a:r>
              <a:rPr lang="pt-BR" sz="1800" dirty="0" smtClean="0"/>
              <a:t> e sua cor deverá ser sempre cinza. É importante sempre deixar uma boa margem ao redor das caixas de texto.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800" dirty="0" smtClean="0"/>
              <a:t>Este é um exemplo de corpo de texto do slide. Ele sempre será grafado em 18 </a:t>
            </a:r>
            <a:r>
              <a:rPr lang="pt-BR" sz="1800" dirty="0" err="1" smtClean="0"/>
              <a:t>pts</a:t>
            </a:r>
            <a:r>
              <a:rPr lang="pt-BR" sz="1800" dirty="0" smtClean="0"/>
              <a:t> e sua cor deverá ser sempre cinza. É importante sempre deixar uma boa margem ao redor das caixas de texto.</a:t>
            </a:r>
            <a:endParaRPr lang="pt-BR" dirty="0" smtClean="0"/>
          </a:p>
          <a:p>
            <a:pPr lvl="0"/>
            <a:endParaRPr lang="pt-BR" dirty="0"/>
          </a:p>
        </p:txBody>
      </p:sp>
      <p:sp>
        <p:nvSpPr>
          <p:cNvPr id="12" name="Espaço Reservado para Texto 8"/>
          <p:cNvSpPr>
            <a:spLocks noGrp="1"/>
          </p:cNvSpPr>
          <p:nvPr>
            <p:ph type="body" sz="quarter" idx="12" hasCustomPrompt="1"/>
          </p:nvPr>
        </p:nvSpPr>
        <p:spPr>
          <a:xfrm>
            <a:off x="747713" y="2422633"/>
            <a:ext cx="5673517" cy="53632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 b="0" i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Caso necessário, insira um subtítulo para seu slide</a:t>
            </a:r>
            <a:endParaRPr lang="pt-BR" dirty="0"/>
          </a:p>
        </p:txBody>
      </p:sp>
      <p:sp>
        <p:nvSpPr>
          <p:cNvPr id="14" name="Espaço Reservado para Texto 8"/>
          <p:cNvSpPr>
            <a:spLocks noGrp="1"/>
          </p:cNvSpPr>
          <p:nvPr>
            <p:ph type="body" sz="quarter" idx="13" hasCustomPrompt="1"/>
          </p:nvPr>
        </p:nvSpPr>
        <p:spPr>
          <a:xfrm>
            <a:off x="1198065" y="408507"/>
            <a:ext cx="2829406" cy="31064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TÍTULO DA SEÇÃO OU CAPÍTULO</a:t>
            </a:r>
            <a:endParaRPr lang="pt-BR" dirty="0"/>
          </a:p>
        </p:txBody>
      </p:sp>
      <p:sp>
        <p:nvSpPr>
          <p:cNvPr id="16" name="Espaço Reservado para Conteúdo 15"/>
          <p:cNvSpPr>
            <a:spLocks noGrp="1"/>
          </p:cNvSpPr>
          <p:nvPr>
            <p:ph sz="quarter" idx="14" hasCustomPrompt="1"/>
          </p:nvPr>
        </p:nvSpPr>
        <p:spPr>
          <a:xfrm>
            <a:off x="6996113" y="1139825"/>
            <a:ext cx="4479925" cy="458311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i="1" baseline="0"/>
            </a:lvl1pPr>
          </a:lstStyle>
          <a:p>
            <a:pPr lvl="0"/>
            <a:r>
              <a:rPr lang="pt-BR" dirty="0" smtClean="0"/>
              <a:t>Insira aqui um objeto qualquer, como gráfico, tabela ou arquivos de mídia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730156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texto_objeto_direita_vermelh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5689700" y="1140075"/>
            <a:ext cx="5673517" cy="118188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500" b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Insira um título interessante para este slide :)</a:t>
            </a:r>
            <a:endParaRPr lang="pt-BR" dirty="0"/>
          </a:p>
        </p:txBody>
      </p:sp>
      <p:sp>
        <p:nvSpPr>
          <p:cNvPr id="11" name="Espaço Reservado para Texto 10"/>
          <p:cNvSpPr>
            <a:spLocks noGrp="1"/>
          </p:cNvSpPr>
          <p:nvPr>
            <p:ph type="body" sz="quarter" idx="11" hasCustomPrompt="1"/>
          </p:nvPr>
        </p:nvSpPr>
        <p:spPr>
          <a:xfrm>
            <a:off x="5689583" y="3379877"/>
            <a:ext cx="5673725" cy="2342829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sz="1800" dirty="0" smtClean="0"/>
              <a:t>Este é um exemplo de corpo de texto do slide. Ele sempre será grafado em 18 </a:t>
            </a:r>
            <a:r>
              <a:rPr lang="pt-BR" sz="1800" dirty="0" err="1" smtClean="0"/>
              <a:t>pts</a:t>
            </a:r>
            <a:r>
              <a:rPr lang="pt-BR" sz="1800" dirty="0" smtClean="0"/>
              <a:t> e sua cor deverá ser sempre cinza. É importante sempre deixar uma boa margem ao redor das caixas de texto.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800" dirty="0" smtClean="0"/>
              <a:t>Este é um exemplo de corpo de texto do slide. Ele sempre será grafado em 18 </a:t>
            </a:r>
            <a:r>
              <a:rPr lang="pt-BR" sz="1800" dirty="0" err="1" smtClean="0"/>
              <a:t>pts</a:t>
            </a:r>
            <a:r>
              <a:rPr lang="pt-BR" sz="1800" dirty="0" smtClean="0"/>
              <a:t> e sua cor deverá ser sempre cinza. É importante sempre deixar uma boa margem ao redor das caixas de texto.</a:t>
            </a:r>
            <a:endParaRPr lang="pt-BR" dirty="0" smtClean="0"/>
          </a:p>
          <a:p>
            <a:pPr lvl="0"/>
            <a:endParaRPr lang="pt-BR" dirty="0"/>
          </a:p>
        </p:txBody>
      </p:sp>
      <p:sp>
        <p:nvSpPr>
          <p:cNvPr id="12" name="Espaço Reservado para Texto 8"/>
          <p:cNvSpPr>
            <a:spLocks noGrp="1"/>
          </p:cNvSpPr>
          <p:nvPr>
            <p:ph type="body" sz="quarter" idx="12" hasCustomPrompt="1"/>
          </p:nvPr>
        </p:nvSpPr>
        <p:spPr>
          <a:xfrm>
            <a:off x="5689583" y="2422633"/>
            <a:ext cx="5673517" cy="53632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 b="0" i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Caso necessário, insira um subtítulo para seu slide</a:t>
            </a:r>
            <a:endParaRPr lang="pt-BR" dirty="0"/>
          </a:p>
        </p:txBody>
      </p:sp>
      <p:sp>
        <p:nvSpPr>
          <p:cNvPr id="14" name="Espaço Reservado para Texto 8"/>
          <p:cNvSpPr>
            <a:spLocks noGrp="1"/>
          </p:cNvSpPr>
          <p:nvPr>
            <p:ph type="body" sz="quarter" idx="13" hasCustomPrompt="1"/>
          </p:nvPr>
        </p:nvSpPr>
        <p:spPr>
          <a:xfrm>
            <a:off x="1198065" y="408507"/>
            <a:ext cx="2829406" cy="31064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TÍTULO DA SEÇÃO OU CAPÍTULO</a:t>
            </a:r>
            <a:endParaRPr lang="pt-BR" dirty="0"/>
          </a:p>
        </p:txBody>
      </p:sp>
      <p:sp>
        <p:nvSpPr>
          <p:cNvPr id="16" name="Espaço Reservado para Conteúdo 15"/>
          <p:cNvSpPr>
            <a:spLocks noGrp="1"/>
          </p:cNvSpPr>
          <p:nvPr>
            <p:ph sz="quarter" idx="14" hasCustomPrompt="1"/>
          </p:nvPr>
        </p:nvSpPr>
        <p:spPr>
          <a:xfrm>
            <a:off x="747713" y="1139825"/>
            <a:ext cx="4479925" cy="458311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i="1" baseline="0"/>
            </a:lvl1pPr>
          </a:lstStyle>
          <a:p>
            <a:pPr lvl="0"/>
            <a:r>
              <a:rPr lang="pt-BR" dirty="0" smtClean="0"/>
              <a:t>Insira aqui um objeto qualquer, como gráfico, tabela ou arquivos de mídia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06317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texto_imagem_vermelh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747830" y="1140075"/>
            <a:ext cx="5673517" cy="118188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500" b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Insira um título interessante para este slide :)</a:t>
            </a:r>
            <a:endParaRPr lang="pt-BR" dirty="0"/>
          </a:p>
        </p:txBody>
      </p:sp>
      <p:sp>
        <p:nvSpPr>
          <p:cNvPr id="11" name="Espaço Reservado para Texto 10"/>
          <p:cNvSpPr>
            <a:spLocks noGrp="1"/>
          </p:cNvSpPr>
          <p:nvPr>
            <p:ph type="body" sz="quarter" idx="11" hasCustomPrompt="1"/>
          </p:nvPr>
        </p:nvSpPr>
        <p:spPr>
          <a:xfrm>
            <a:off x="747713" y="3379877"/>
            <a:ext cx="5673725" cy="2342829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sz="1800" dirty="0" smtClean="0"/>
              <a:t>Este é um exemplo de corpo de texto do slide. Ele sempre será grafado em 18 </a:t>
            </a:r>
            <a:r>
              <a:rPr lang="pt-BR" sz="1800" dirty="0" err="1" smtClean="0"/>
              <a:t>pts</a:t>
            </a:r>
            <a:r>
              <a:rPr lang="pt-BR" sz="1800" dirty="0" smtClean="0"/>
              <a:t> e sua cor deverá ser sempre cinza. É importante sempre deixar uma boa margem ao redor das caixas de texto.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800" dirty="0" smtClean="0"/>
              <a:t>Este é um exemplo de corpo de texto do slide. Ele sempre será grafado em 18 </a:t>
            </a:r>
            <a:r>
              <a:rPr lang="pt-BR" sz="1800" dirty="0" err="1" smtClean="0"/>
              <a:t>pts</a:t>
            </a:r>
            <a:r>
              <a:rPr lang="pt-BR" sz="1800" dirty="0" smtClean="0"/>
              <a:t> e sua cor deverá ser sempre cinza. É importante sempre deixar uma boa margem ao redor das caixas de texto.</a:t>
            </a:r>
            <a:endParaRPr lang="pt-BR" dirty="0" smtClean="0"/>
          </a:p>
          <a:p>
            <a:pPr lvl="0"/>
            <a:endParaRPr lang="pt-BR" dirty="0"/>
          </a:p>
        </p:txBody>
      </p:sp>
      <p:sp>
        <p:nvSpPr>
          <p:cNvPr id="12" name="Espaço Reservado para Texto 8"/>
          <p:cNvSpPr>
            <a:spLocks noGrp="1"/>
          </p:cNvSpPr>
          <p:nvPr>
            <p:ph type="body" sz="quarter" idx="12" hasCustomPrompt="1"/>
          </p:nvPr>
        </p:nvSpPr>
        <p:spPr>
          <a:xfrm>
            <a:off x="747713" y="2422633"/>
            <a:ext cx="5673517" cy="53632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 b="0" i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Caso necessário, insira um subtítulo para seu slide</a:t>
            </a:r>
            <a:endParaRPr lang="pt-BR" dirty="0"/>
          </a:p>
        </p:txBody>
      </p:sp>
      <p:sp>
        <p:nvSpPr>
          <p:cNvPr id="14" name="Espaço Reservado para Texto 8"/>
          <p:cNvSpPr>
            <a:spLocks noGrp="1"/>
          </p:cNvSpPr>
          <p:nvPr>
            <p:ph type="body" sz="quarter" idx="13" hasCustomPrompt="1"/>
          </p:nvPr>
        </p:nvSpPr>
        <p:spPr>
          <a:xfrm>
            <a:off x="1198065" y="408507"/>
            <a:ext cx="2829406" cy="31064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TÍTULO DA SEÇÃO OU CAPÍTULO</a:t>
            </a:r>
            <a:endParaRPr lang="pt-BR" dirty="0"/>
          </a:p>
        </p:txBody>
      </p:sp>
      <p:sp>
        <p:nvSpPr>
          <p:cNvPr id="9" name="Espaço Reservado para Imagem 2"/>
          <p:cNvSpPr>
            <a:spLocks noGrp="1"/>
          </p:cNvSpPr>
          <p:nvPr>
            <p:ph type="pic" sz="quarter" idx="15" hasCustomPrompt="1"/>
          </p:nvPr>
        </p:nvSpPr>
        <p:spPr>
          <a:xfrm>
            <a:off x="6975475" y="1139825"/>
            <a:ext cx="4500563" cy="458311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i="1"/>
            </a:lvl1pPr>
          </a:lstStyle>
          <a:p>
            <a:pPr lvl="0"/>
            <a:r>
              <a:rPr lang="pt-BR" dirty="0" smtClean="0"/>
              <a:t>Insira aqui uma imagem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285365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texto_imagem_direita_vermelh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5607507" y="1140075"/>
            <a:ext cx="5673517" cy="118188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500" b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Insira um título interessante para este slide :)</a:t>
            </a:r>
            <a:endParaRPr lang="pt-BR" dirty="0"/>
          </a:p>
        </p:txBody>
      </p:sp>
      <p:sp>
        <p:nvSpPr>
          <p:cNvPr id="11" name="Espaço Reservado para Texto 10"/>
          <p:cNvSpPr>
            <a:spLocks noGrp="1"/>
          </p:cNvSpPr>
          <p:nvPr>
            <p:ph type="body" sz="quarter" idx="11" hasCustomPrompt="1"/>
          </p:nvPr>
        </p:nvSpPr>
        <p:spPr>
          <a:xfrm>
            <a:off x="5607390" y="3379877"/>
            <a:ext cx="5673725" cy="2342829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sz="1800" dirty="0" smtClean="0"/>
              <a:t>Este é um exemplo de corpo de texto do slide. Ele sempre será grafado em 18 </a:t>
            </a:r>
            <a:r>
              <a:rPr lang="pt-BR" sz="1800" dirty="0" err="1" smtClean="0"/>
              <a:t>pts</a:t>
            </a:r>
            <a:r>
              <a:rPr lang="pt-BR" sz="1800" dirty="0" smtClean="0"/>
              <a:t> e sua cor deverá ser sempre cinza. É importante sempre deixar uma boa margem ao redor das caixas de texto.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800" dirty="0" smtClean="0"/>
              <a:t>Este é um exemplo de corpo de texto do slide. Ele sempre será grafado em 18 </a:t>
            </a:r>
            <a:r>
              <a:rPr lang="pt-BR" sz="1800" dirty="0" err="1" smtClean="0"/>
              <a:t>pts</a:t>
            </a:r>
            <a:r>
              <a:rPr lang="pt-BR" sz="1800" dirty="0" smtClean="0"/>
              <a:t> e sua cor deverá ser sempre cinza. É importante sempre deixar uma boa margem ao redor das caixas de texto.</a:t>
            </a:r>
            <a:endParaRPr lang="pt-BR" dirty="0" smtClean="0"/>
          </a:p>
          <a:p>
            <a:pPr lvl="0"/>
            <a:endParaRPr lang="pt-BR" dirty="0"/>
          </a:p>
        </p:txBody>
      </p:sp>
      <p:sp>
        <p:nvSpPr>
          <p:cNvPr id="12" name="Espaço Reservado para Texto 8"/>
          <p:cNvSpPr>
            <a:spLocks noGrp="1"/>
          </p:cNvSpPr>
          <p:nvPr>
            <p:ph type="body" sz="quarter" idx="12" hasCustomPrompt="1"/>
          </p:nvPr>
        </p:nvSpPr>
        <p:spPr>
          <a:xfrm>
            <a:off x="5607390" y="2422633"/>
            <a:ext cx="5673517" cy="53632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 b="0" i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Caso necessário, insira um subtítulo para seu slide</a:t>
            </a:r>
            <a:endParaRPr lang="pt-BR" dirty="0"/>
          </a:p>
        </p:txBody>
      </p:sp>
      <p:sp>
        <p:nvSpPr>
          <p:cNvPr id="14" name="Espaço Reservado para Texto 8"/>
          <p:cNvSpPr>
            <a:spLocks noGrp="1"/>
          </p:cNvSpPr>
          <p:nvPr>
            <p:ph type="body" sz="quarter" idx="13" hasCustomPrompt="1"/>
          </p:nvPr>
        </p:nvSpPr>
        <p:spPr>
          <a:xfrm>
            <a:off x="1198065" y="408507"/>
            <a:ext cx="2829406" cy="31064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TÍTULO DA SEÇÃO OU CAPÍTULO</a:t>
            </a:r>
            <a:endParaRPr lang="pt-BR" dirty="0"/>
          </a:p>
        </p:txBody>
      </p:sp>
      <p:sp>
        <p:nvSpPr>
          <p:cNvPr id="9" name="Espaço Reservado para Imagem 2"/>
          <p:cNvSpPr>
            <a:spLocks noGrp="1"/>
          </p:cNvSpPr>
          <p:nvPr>
            <p:ph type="pic" sz="quarter" idx="15" hasCustomPrompt="1"/>
          </p:nvPr>
        </p:nvSpPr>
        <p:spPr>
          <a:xfrm>
            <a:off x="747713" y="1139825"/>
            <a:ext cx="4500563" cy="458311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i="1"/>
            </a:lvl1pPr>
          </a:lstStyle>
          <a:p>
            <a:pPr lvl="0"/>
            <a:r>
              <a:rPr lang="pt-BR" dirty="0" smtClean="0"/>
              <a:t>Insira aqui uma imagem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3238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tópico_vermelh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747830" y="1140075"/>
            <a:ext cx="5673517" cy="118188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500" b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Insira um título interessante para este slide :)</a:t>
            </a:r>
            <a:endParaRPr lang="pt-BR" dirty="0"/>
          </a:p>
        </p:txBody>
      </p:sp>
      <p:sp>
        <p:nvSpPr>
          <p:cNvPr id="11" name="Espaço Reservado para Texto 10"/>
          <p:cNvSpPr>
            <a:spLocks noGrp="1"/>
          </p:cNvSpPr>
          <p:nvPr>
            <p:ph type="body" sz="quarter" idx="11" hasCustomPrompt="1"/>
          </p:nvPr>
        </p:nvSpPr>
        <p:spPr>
          <a:xfrm>
            <a:off x="747714" y="3061382"/>
            <a:ext cx="4040044" cy="637319"/>
          </a:xfrm>
        </p:spPr>
        <p:txBody>
          <a:bodyPr>
            <a:normAutofit/>
          </a:bodyPr>
          <a:lstStyle>
            <a:lvl1pPr marL="0" indent="0">
              <a:buNone/>
              <a:defRPr sz="18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sz="1800" dirty="0" smtClean="0"/>
              <a:t>Caso necessário, insira aqui um título para lista de tópicos:</a:t>
            </a:r>
            <a:endParaRPr lang="pt-BR" dirty="0"/>
          </a:p>
        </p:txBody>
      </p:sp>
      <p:sp>
        <p:nvSpPr>
          <p:cNvPr id="12" name="Espaço Reservado para Texto 8"/>
          <p:cNvSpPr>
            <a:spLocks noGrp="1"/>
          </p:cNvSpPr>
          <p:nvPr>
            <p:ph type="body" sz="quarter" idx="12" hasCustomPrompt="1"/>
          </p:nvPr>
        </p:nvSpPr>
        <p:spPr>
          <a:xfrm>
            <a:off x="747713" y="2422633"/>
            <a:ext cx="5673517" cy="53632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 b="0" i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Caso necessário, insira um subtítulo para seu slide</a:t>
            </a:r>
            <a:endParaRPr lang="pt-BR" dirty="0"/>
          </a:p>
        </p:txBody>
      </p:sp>
      <p:sp>
        <p:nvSpPr>
          <p:cNvPr id="13" name="Espaço Reservado para Texto 10"/>
          <p:cNvSpPr>
            <a:spLocks noGrp="1"/>
          </p:cNvSpPr>
          <p:nvPr>
            <p:ph type="body" sz="quarter" idx="13" hasCustomPrompt="1"/>
          </p:nvPr>
        </p:nvSpPr>
        <p:spPr>
          <a:xfrm>
            <a:off x="747506" y="3830230"/>
            <a:ext cx="4256010" cy="2498652"/>
          </a:xfr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dirty="0" smtClean="0"/>
              <a:t>Texto de exemplo para lista de tópico com título.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dirty="0" smtClean="0"/>
              <a:t>Texto de exemplo para lista de tópico com título.</a:t>
            </a:r>
          </a:p>
          <a:p>
            <a:pPr lvl="0"/>
            <a:r>
              <a:rPr lang="pt-BR" dirty="0" smtClean="0"/>
              <a:t>Texto de exemplo para lista de tópico com título.</a:t>
            </a:r>
          </a:p>
          <a:p>
            <a:pPr lvl="0"/>
            <a:r>
              <a:rPr lang="pt-BR" dirty="0" smtClean="0"/>
              <a:t>Texto de exemplo para lista de tópico com título.</a:t>
            </a:r>
          </a:p>
        </p:txBody>
      </p:sp>
      <p:sp>
        <p:nvSpPr>
          <p:cNvPr id="7" name="Espaço Reservado para Texto 8"/>
          <p:cNvSpPr>
            <a:spLocks noGrp="1"/>
          </p:cNvSpPr>
          <p:nvPr>
            <p:ph type="body" sz="quarter" idx="14" hasCustomPrompt="1"/>
          </p:nvPr>
        </p:nvSpPr>
        <p:spPr>
          <a:xfrm>
            <a:off x="1198065" y="408507"/>
            <a:ext cx="2829406" cy="31064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TÍTULO DA SEÇÃO OU CAPÍTULO</a:t>
            </a:r>
            <a:endParaRPr lang="pt-BR" dirty="0"/>
          </a:p>
        </p:txBody>
      </p:sp>
      <p:sp>
        <p:nvSpPr>
          <p:cNvPr id="8" name="Espaço Reservado para Texto 10"/>
          <p:cNvSpPr>
            <a:spLocks noGrp="1"/>
          </p:cNvSpPr>
          <p:nvPr>
            <p:ph type="body" sz="quarter" idx="15" hasCustomPrompt="1"/>
          </p:nvPr>
        </p:nvSpPr>
        <p:spPr>
          <a:xfrm>
            <a:off x="5636501" y="3059629"/>
            <a:ext cx="4040044" cy="637319"/>
          </a:xfrm>
        </p:spPr>
        <p:txBody>
          <a:bodyPr>
            <a:normAutofit/>
          </a:bodyPr>
          <a:lstStyle>
            <a:lvl1pPr marL="0" indent="0">
              <a:buNone/>
              <a:defRPr sz="18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sz="1800" dirty="0" smtClean="0"/>
              <a:t>Caso necessário, insira aqui um título para lista de tópicos:</a:t>
            </a:r>
            <a:endParaRPr lang="pt-BR" dirty="0"/>
          </a:p>
        </p:txBody>
      </p:sp>
      <p:sp>
        <p:nvSpPr>
          <p:cNvPr id="9" name="Espaço Reservado para Tex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5636293" y="3828477"/>
            <a:ext cx="4256010" cy="2498652"/>
          </a:xfr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dirty="0" smtClean="0"/>
              <a:t>Texto de exemplo para lista de tópico com título.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dirty="0" smtClean="0"/>
              <a:t>Texto de exemplo para lista de tópico com título.</a:t>
            </a:r>
          </a:p>
          <a:p>
            <a:pPr lvl="0"/>
            <a:r>
              <a:rPr lang="pt-BR" dirty="0" smtClean="0"/>
              <a:t>Texto de exemplo para lista de tópico com título.</a:t>
            </a:r>
          </a:p>
          <a:p>
            <a:pPr lvl="0"/>
            <a:r>
              <a:rPr lang="pt-BR" dirty="0" smtClean="0"/>
              <a:t>Texto de exemplo para lista de tópico com título.</a:t>
            </a:r>
          </a:p>
        </p:txBody>
      </p:sp>
    </p:spTree>
    <p:extLst>
      <p:ext uri="{BB962C8B-B14F-4D97-AF65-F5344CB8AC3E}">
        <p14:creationId xmlns:p14="http://schemas.microsoft.com/office/powerpoint/2010/main" val="5975279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tópico_objeto_vermelh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8"/>
          <p:cNvSpPr>
            <a:spLocks noGrp="1"/>
          </p:cNvSpPr>
          <p:nvPr>
            <p:ph type="body" sz="quarter" idx="14" hasCustomPrompt="1"/>
          </p:nvPr>
        </p:nvSpPr>
        <p:spPr>
          <a:xfrm>
            <a:off x="1198065" y="408507"/>
            <a:ext cx="2829406" cy="31064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TÍTULO DA SEÇÃO OU CAPÍTULO</a:t>
            </a:r>
            <a:endParaRPr lang="pt-BR" dirty="0"/>
          </a:p>
        </p:txBody>
      </p:sp>
      <p:sp>
        <p:nvSpPr>
          <p:cNvPr id="8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747830" y="1140075"/>
            <a:ext cx="5673517" cy="118188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500" b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Insira um título interessante para este slide :)</a:t>
            </a:r>
            <a:endParaRPr lang="pt-BR" dirty="0"/>
          </a:p>
        </p:txBody>
      </p:sp>
      <p:sp>
        <p:nvSpPr>
          <p:cNvPr id="9" name="Espaço Reservado para Texto 10"/>
          <p:cNvSpPr>
            <a:spLocks noGrp="1"/>
          </p:cNvSpPr>
          <p:nvPr>
            <p:ph type="body" sz="quarter" idx="11" hasCustomPrompt="1"/>
          </p:nvPr>
        </p:nvSpPr>
        <p:spPr>
          <a:xfrm>
            <a:off x="747714" y="3061382"/>
            <a:ext cx="4040044" cy="637319"/>
          </a:xfrm>
        </p:spPr>
        <p:txBody>
          <a:bodyPr>
            <a:normAutofit/>
          </a:bodyPr>
          <a:lstStyle>
            <a:lvl1pPr marL="0" indent="0">
              <a:buNone/>
              <a:defRPr sz="18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sz="1800" dirty="0" smtClean="0"/>
              <a:t>Caso necessário, insira aqui um título para lista de tópicos:</a:t>
            </a:r>
            <a:endParaRPr lang="pt-BR" dirty="0"/>
          </a:p>
        </p:txBody>
      </p:sp>
      <p:sp>
        <p:nvSpPr>
          <p:cNvPr id="14" name="Espaço Reservado para Texto 8"/>
          <p:cNvSpPr>
            <a:spLocks noGrp="1"/>
          </p:cNvSpPr>
          <p:nvPr>
            <p:ph type="body" sz="quarter" idx="12" hasCustomPrompt="1"/>
          </p:nvPr>
        </p:nvSpPr>
        <p:spPr>
          <a:xfrm>
            <a:off x="747713" y="2422633"/>
            <a:ext cx="5673517" cy="53632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 b="0" i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Caso necessário, insira um subtítulo para seu slide</a:t>
            </a:r>
            <a:endParaRPr lang="pt-BR" dirty="0"/>
          </a:p>
        </p:txBody>
      </p:sp>
      <p:sp>
        <p:nvSpPr>
          <p:cNvPr id="15" name="Espaço Reservado para Texto 10"/>
          <p:cNvSpPr>
            <a:spLocks noGrp="1"/>
          </p:cNvSpPr>
          <p:nvPr>
            <p:ph type="body" sz="quarter" idx="13" hasCustomPrompt="1"/>
          </p:nvPr>
        </p:nvSpPr>
        <p:spPr>
          <a:xfrm>
            <a:off x="747506" y="3830230"/>
            <a:ext cx="4256010" cy="2498652"/>
          </a:xfr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dirty="0" smtClean="0"/>
              <a:t>Texto de exemplo para lista de tópico com título.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dirty="0" smtClean="0"/>
              <a:t>Texto de exemplo para lista de tópico com título.</a:t>
            </a:r>
          </a:p>
          <a:p>
            <a:pPr lvl="0"/>
            <a:r>
              <a:rPr lang="pt-BR" dirty="0" smtClean="0"/>
              <a:t>Texto de exemplo para lista de tópico com título.</a:t>
            </a:r>
          </a:p>
          <a:p>
            <a:pPr lvl="0"/>
            <a:r>
              <a:rPr lang="pt-BR" dirty="0" smtClean="0"/>
              <a:t>Texto de exemplo para lista de tópico com título.</a:t>
            </a:r>
          </a:p>
        </p:txBody>
      </p:sp>
      <p:sp>
        <p:nvSpPr>
          <p:cNvPr id="16" name="Espaço Reservado para Conteúdo 15"/>
          <p:cNvSpPr>
            <a:spLocks noGrp="1"/>
          </p:cNvSpPr>
          <p:nvPr>
            <p:ph sz="quarter" idx="15" hasCustomPrompt="1"/>
          </p:nvPr>
        </p:nvSpPr>
        <p:spPr>
          <a:xfrm>
            <a:off x="6996113" y="1731018"/>
            <a:ext cx="4479925" cy="458311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i="1" baseline="0"/>
            </a:lvl1pPr>
          </a:lstStyle>
          <a:p>
            <a:pPr lvl="0"/>
            <a:r>
              <a:rPr lang="pt-BR" dirty="0" smtClean="0"/>
              <a:t>Insira aqui um objeto qualquer, como gráfico, tabela ou arquivos de mídia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587381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tópico_objeto_direita_vermelh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5825178" y="1140075"/>
            <a:ext cx="5673517" cy="118188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500" b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Insira um título interessante para este slide :)</a:t>
            </a:r>
            <a:endParaRPr lang="pt-BR" dirty="0"/>
          </a:p>
        </p:txBody>
      </p:sp>
      <p:sp>
        <p:nvSpPr>
          <p:cNvPr id="11" name="Espaço Reservado para Texto 10"/>
          <p:cNvSpPr>
            <a:spLocks noGrp="1"/>
          </p:cNvSpPr>
          <p:nvPr>
            <p:ph type="body" sz="quarter" idx="11" hasCustomPrompt="1"/>
          </p:nvPr>
        </p:nvSpPr>
        <p:spPr>
          <a:xfrm>
            <a:off x="5825062" y="3061382"/>
            <a:ext cx="4040044" cy="637319"/>
          </a:xfrm>
        </p:spPr>
        <p:txBody>
          <a:bodyPr>
            <a:normAutofit/>
          </a:bodyPr>
          <a:lstStyle>
            <a:lvl1pPr marL="0" indent="0">
              <a:buNone/>
              <a:defRPr sz="18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sz="1800" dirty="0" smtClean="0"/>
              <a:t>Caso necessário, insira aqui um título para lista de tópicos:</a:t>
            </a:r>
            <a:endParaRPr lang="pt-BR" dirty="0"/>
          </a:p>
        </p:txBody>
      </p:sp>
      <p:sp>
        <p:nvSpPr>
          <p:cNvPr id="12" name="Espaço Reservado para Texto 8"/>
          <p:cNvSpPr>
            <a:spLocks noGrp="1"/>
          </p:cNvSpPr>
          <p:nvPr>
            <p:ph type="body" sz="quarter" idx="12" hasCustomPrompt="1"/>
          </p:nvPr>
        </p:nvSpPr>
        <p:spPr>
          <a:xfrm>
            <a:off x="5825061" y="2422633"/>
            <a:ext cx="5673517" cy="53632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 b="0" i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Caso necessário, insira um subtítulo para seu slide</a:t>
            </a:r>
            <a:endParaRPr lang="pt-BR" dirty="0"/>
          </a:p>
        </p:txBody>
      </p:sp>
      <p:sp>
        <p:nvSpPr>
          <p:cNvPr id="13" name="Espaço Reservado para Texto 10"/>
          <p:cNvSpPr>
            <a:spLocks noGrp="1"/>
          </p:cNvSpPr>
          <p:nvPr>
            <p:ph type="body" sz="quarter" idx="13" hasCustomPrompt="1"/>
          </p:nvPr>
        </p:nvSpPr>
        <p:spPr>
          <a:xfrm>
            <a:off x="5824854" y="3830230"/>
            <a:ext cx="4256010" cy="2498652"/>
          </a:xfr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dirty="0" smtClean="0"/>
              <a:t>Texto de exemplo para lista de tópico com título.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dirty="0" smtClean="0"/>
              <a:t>Texto de exemplo para lista de tópico com título.</a:t>
            </a:r>
          </a:p>
          <a:p>
            <a:pPr lvl="0"/>
            <a:r>
              <a:rPr lang="pt-BR" dirty="0" smtClean="0"/>
              <a:t>Texto de exemplo para lista de tópico com título.</a:t>
            </a:r>
          </a:p>
          <a:p>
            <a:pPr lvl="0"/>
            <a:r>
              <a:rPr lang="pt-BR" dirty="0" smtClean="0"/>
              <a:t>Texto de exemplo para lista de tópico com título.</a:t>
            </a:r>
          </a:p>
        </p:txBody>
      </p:sp>
      <p:sp>
        <p:nvSpPr>
          <p:cNvPr id="7" name="Espaço Reservado para Texto 8"/>
          <p:cNvSpPr>
            <a:spLocks noGrp="1"/>
          </p:cNvSpPr>
          <p:nvPr>
            <p:ph type="body" sz="quarter" idx="14" hasCustomPrompt="1"/>
          </p:nvPr>
        </p:nvSpPr>
        <p:spPr>
          <a:xfrm>
            <a:off x="1198065" y="408507"/>
            <a:ext cx="2829406" cy="31064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TÍTULO DA SEÇÃO OU CAPÍTULO</a:t>
            </a:r>
            <a:endParaRPr lang="pt-BR" dirty="0"/>
          </a:p>
        </p:txBody>
      </p:sp>
      <p:sp>
        <p:nvSpPr>
          <p:cNvPr id="10" name="Espaço Reservado para Conteúdo 15"/>
          <p:cNvSpPr>
            <a:spLocks noGrp="1"/>
          </p:cNvSpPr>
          <p:nvPr>
            <p:ph sz="quarter" idx="15" hasCustomPrompt="1"/>
          </p:nvPr>
        </p:nvSpPr>
        <p:spPr>
          <a:xfrm>
            <a:off x="879564" y="1745769"/>
            <a:ext cx="4479925" cy="458311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i="1" baseline="0"/>
            </a:lvl1pPr>
          </a:lstStyle>
          <a:p>
            <a:pPr lvl="0"/>
            <a:r>
              <a:rPr lang="pt-BR" dirty="0" smtClean="0"/>
              <a:t>Insira aqui um objeto qualquer, como gráfico, tabela ou arquivos de mídia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195805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tópico_imagem_vermelh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747830" y="1140075"/>
            <a:ext cx="5673517" cy="118188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500" b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Insira um título interessante para este slide :)</a:t>
            </a:r>
            <a:endParaRPr lang="pt-BR" dirty="0"/>
          </a:p>
        </p:txBody>
      </p:sp>
      <p:sp>
        <p:nvSpPr>
          <p:cNvPr id="11" name="Espaço Reservado para Texto 10"/>
          <p:cNvSpPr>
            <a:spLocks noGrp="1"/>
          </p:cNvSpPr>
          <p:nvPr>
            <p:ph type="body" sz="quarter" idx="11" hasCustomPrompt="1"/>
          </p:nvPr>
        </p:nvSpPr>
        <p:spPr>
          <a:xfrm>
            <a:off x="747714" y="3061382"/>
            <a:ext cx="4040044" cy="637319"/>
          </a:xfrm>
        </p:spPr>
        <p:txBody>
          <a:bodyPr>
            <a:normAutofit/>
          </a:bodyPr>
          <a:lstStyle>
            <a:lvl1pPr marL="0" indent="0">
              <a:buNone/>
              <a:defRPr sz="18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sz="1800" dirty="0" smtClean="0"/>
              <a:t>Caso necessário, insira aqui um título para lista de tópicos:</a:t>
            </a:r>
            <a:endParaRPr lang="pt-BR" dirty="0"/>
          </a:p>
        </p:txBody>
      </p:sp>
      <p:sp>
        <p:nvSpPr>
          <p:cNvPr id="12" name="Espaço Reservado para Texto 8"/>
          <p:cNvSpPr>
            <a:spLocks noGrp="1"/>
          </p:cNvSpPr>
          <p:nvPr>
            <p:ph type="body" sz="quarter" idx="12" hasCustomPrompt="1"/>
          </p:nvPr>
        </p:nvSpPr>
        <p:spPr>
          <a:xfrm>
            <a:off x="747713" y="2422633"/>
            <a:ext cx="5673517" cy="53632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 b="0" i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Caso necessário, insira um subtítulo para seu slide</a:t>
            </a:r>
            <a:endParaRPr lang="pt-BR" dirty="0"/>
          </a:p>
        </p:txBody>
      </p:sp>
      <p:sp>
        <p:nvSpPr>
          <p:cNvPr id="13" name="Espaço Reservado para Texto 10"/>
          <p:cNvSpPr>
            <a:spLocks noGrp="1"/>
          </p:cNvSpPr>
          <p:nvPr>
            <p:ph type="body" sz="quarter" idx="13" hasCustomPrompt="1"/>
          </p:nvPr>
        </p:nvSpPr>
        <p:spPr>
          <a:xfrm>
            <a:off x="747506" y="3830230"/>
            <a:ext cx="4256010" cy="2498652"/>
          </a:xfr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dirty="0" smtClean="0"/>
              <a:t>Texto de exemplo para lista de tópico com título.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dirty="0" smtClean="0"/>
              <a:t>Texto de exemplo para lista de tópico com título.</a:t>
            </a:r>
          </a:p>
          <a:p>
            <a:pPr lvl="0"/>
            <a:r>
              <a:rPr lang="pt-BR" dirty="0" smtClean="0"/>
              <a:t>Texto de exemplo para lista de tópico com título.</a:t>
            </a:r>
          </a:p>
          <a:p>
            <a:pPr lvl="0"/>
            <a:r>
              <a:rPr lang="pt-BR" dirty="0" smtClean="0"/>
              <a:t>Texto de exemplo para lista de tópico com título.</a:t>
            </a:r>
          </a:p>
        </p:txBody>
      </p:sp>
      <p:sp>
        <p:nvSpPr>
          <p:cNvPr id="7" name="Espaço Reservado para Texto 8"/>
          <p:cNvSpPr>
            <a:spLocks noGrp="1"/>
          </p:cNvSpPr>
          <p:nvPr>
            <p:ph type="body" sz="quarter" idx="14" hasCustomPrompt="1"/>
          </p:nvPr>
        </p:nvSpPr>
        <p:spPr>
          <a:xfrm>
            <a:off x="1198065" y="408507"/>
            <a:ext cx="2829406" cy="31064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TÍTULO DA SEÇÃO OU CAPÍTULO</a:t>
            </a:r>
            <a:endParaRPr lang="pt-BR" dirty="0"/>
          </a:p>
        </p:txBody>
      </p:sp>
      <p:sp>
        <p:nvSpPr>
          <p:cNvPr id="8" name="Espaço Reservado para Imagem 2"/>
          <p:cNvSpPr>
            <a:spLocks noGrp="1"/>
          </p:cNvSpPr>
          <p:nvPr>
            <p:ph type="pic" sz="quarter" idx="15" hasCustomPrompt="1"/>
          </p:nvPr>
        </p:nvSpPr>
        <p:spPr>
          <a:xfrm>
            <a:off x="6975475" y="1745769"/>
            <a:ext cx="4500563" cy="458311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i="1"/>
            </a:lvl1pPr>
          </a:lstStyle>
          <a:p>
            <a:pPr lvl="0"/>
            <a:r>
              <a:rPr lang="pt-BR" dirty="0" smtClean="0"/>
              <a:t>Insira aqui uma imagem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39447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tópico_imagem_direita_vermelh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8"/>
          <p:cNvSpPr>
            <a:spLocks noGrp="1"/>
          </p:cNvSpPr>
          <p:nvPr>
            <p:ph type="body" sz="quarter" idx="14" hasCustomPrompt="1"/>
          </p:nvPr>
        </p:nvSpPr>
        <p:spPr>
          <a:xfrm>
            <a:off x="1198065" y="408507"/>
            <a:ext cx="2829406" cy="31064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TÍTULO DA SEÇÃO OU CAPÍTULO</a:t>
            </a:r>
            <a:endParaRPr lang="pt-BR" dirty="0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sz="quarter" idx="15" hasCustomPrompt="1"/>
          </p:nvPr>
        </p:nvSpPr>
        <p:spPr>
          <a:xfrm>
            <a:off x="5825178" y="1140075"/>
            <a:ext cx="5673517" cy="118188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500" b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Insira um título interessante para este slide :)</a:t>
            </a:r>
            <a:endParaRPr lang="pt-BR" dirty="0"/>
          </a:p>
        </p:txBody>
      </p:sp>
      <p:sp>
        <p:nvSpPr>
          <p:cNvPr id="10" name="Espaço Reservado para Tex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5825062" y="3061382"/>
            <a:ext cx="4040044" cy="637319"/>
          </a:xfrm>
        </p:spPr>
        <p:txBody>
          <a:bodyPr>
            <a:normAutofit/>
          </a:bodyPr>
          <a:lstStyle>
            <a:lvl1pPr marL="0" indent="0">
              <a:buNone/>
              <a:defRPr sz="18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sz="1800" dirty="0" smtClean="0"/>
              <a:t>Caso necessário, insira aqui um título para lista de tópicos:</a:t>
            </a:r>
            <a:endParaRPr lang="pt-BR" dirty="0"/>
          </a:p>
        </p:txBody>
      </p:sp>
      <p:sp>
        <p:nvSpPr>
          <p:cNvPr id="14" name="Espaço Reservado para Texto 8"/>
          <p:cNvSpPr>
            <a:spLocks noGrp="1"/>
          </p:cNvSpPr>
          <p:nvPr>
            <p:ph type="body" sz="quarter" idx="17" hasCustomPrompt="1"/>
          </p:nvPr>
        </p:nvSpPr>
        <p:spPr>
          <a:xfrm>
            <a:off x="5825061" y="2422633"/>
            <a:ext cx="5673517" cy="53632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 b="0" i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Caso necessário, insira um subtítulo para seu slide</a:t>
            </a:r>
            <a:endParaRPr lang="pt-BR" dirty="0"/>
          </a:p>
        </p:txBody>
      </p:sp>
      <p:sp>
        <p:nvSpPr>
          <p:cNvPr id="15" name="Espaço Reservado para Texto 10"/>
          <p:cNvSpPr>
            <a:spLocks noGrp="1"/>
          </p:cNvSpPr>
          <p:nvPr>
            <p:ph type="body" sz="quarter" idx="18" hasCustomPrompt="1"/>
          </p:nvPr>
        </p:nvSpPr>
        <p:spPr>
          <a:xfrm>
            <a:off x="5824854" y="3830230"/>
            <a:ext cx="4256010" cy="2498652"/>
          </a:xfr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dirty="0" smtClean="0"/>
              <a:t>Texto de exemplo para lista de tópico com título.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dirty="0" smtClean="0"/>
              <a:t>Texto de exemplo para lista de tópico com título.</a:t>
            </a:r>
          </a:p>
          <a:p>
            <a:pPr lvl="0"/>
            <a:r>
              <a:rPr lang="pt-BR" dirty="0" smtClean="0"/>
              <a:t>Texto de exemplo para lista de tópico com título.</a:t>
            </a:r>
          </a:p>
          <a:p>
            <a:pPr lvl="0"/>
            <a:r>
              <a:rPr lang="pt-BR" dirty="0" smtClean="0"/>
              <a:t>Texto de exemplo para lista de tópico com título.</a:t>
            </a:r>
          </a:p>
        </p:txBody>
      </p:sp>
      <p:sp>
        <p:nvSpPr>
          <p:cNvPr id="16" name="Espaço Reservado para Imagem 2"/>
          <p:cNvSpPr>
            <a:spLocks noGrp="1"/>
          </p:cNvSpPr>
          <p:nvPr>
            <p:ph type="pic" sz="quarter" idx="19" hasCustomPrompt="1"/>
          </p:nvPr>
        </p:nvSpPr>
        <p:spPr>
          <a:xfrm>
            <a:off x="747713" y="1731018"/>
            <a:ext cx="4500563" cy="458311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i="1"/>
            </a:lvl1pPr>
          </a:lstStyle>
          <a:p>
            <a:pPr lvl="0"/>
            <a:r>
              <a:rPr lang="pt-BR" dirty="0" smtClean="0"/>
              <a:t>Insira aqui uma imagem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63566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comparativo_conteúd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747830" y="1140075"/>
            <a:ext cx="5673517" cy="9250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500" b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Comparativo de conteúdos</a:t>
            </a:r>
            <a:endParaRPr lang="pt-BR" dirty="0"/>
          </a:p>
        </p:txBody>
      </p:sp>
      <p:sp>
        <p:nvSpPr>
          <p:cNvPr id="12" name="Espaço Reservado para Texto 8"/>
          <p:cNvSpPr>
            <a:spLocks noGrp="1"/>
          </p:cNvSpPr>
          <p:nvPr>
            <p:ph type="body" sz="quarter" idx="12" hasCustomPrompt="1"/>
          </p:nvPr>
        </p:nvSpPr>
        <p:spPr>
          <a:xfrm>
            <a:off x="747506" y="2197936"/>
            <a:ext cx="3279965" cy="86376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 b="0" i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Caso necessário, insira um subtítulo para seu slide</a:t>
            </a:r>
            <a:endParaRPr lang="pt-BR" dirty="0"/>
          </a:p>
        </p:txBody>
      </p:sp>
      <p:sp>
        <p:nvSpPr>
          <p:cNvPr id="7" name="Espaço Reservado para Texto 8"/>
          <p:cNvSpPr>
            <a:spLocks noGrp="1"/>
          </p:cNvSpPr>
          <p:nvPr>
            <p:ph type="body" sz="quarter" idx="14" hasCustomPrompt="1"/>
          </p:nvPr>
        </p:nvSpPr>
        <p:spPr>
          <a:xfrm>
            <a:off x="1198065" y="408507"/>
            <a:ext cx="2829406" cy="31064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TÍTULO DA SEÇÃO OU CAPÍTULO</a:t>
            </a:r>
            <a:endParaRPr lang="pt-BR" dirty="0"/>
          </a:p>
        </p:txBody>
      </p:sp>
      <p:sp>
        <p:nvSpPr>
          <p:cNvPr id="10" name="Espaço Reservado para Conteúdo 15"/>
          <p:cNvSpPr>
            <a:spLocks noGrp="1"/>
          </p:cNvSpPr>
          <p:nvPr>
            <p:ph sz="quarter" idx="15" hasCustomPrompt="1"/>
          </p:nvPr>
        </p:nvSpPr>
        <p:spPr>
          <a:xfrm>
            <a:off x="4613098" y="2065106"/>
            <a:ext cx="3205534" cy="419185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i="1" baseline="0"/>
            </a:lvl1pPr>
          </a:lstStyle>
          <a:p>
            <a:pPr lvl="0"/>
            <a:r>
              <a:rPr lang="pt-BR" dirty="0" smtClean="0"/>
              <a:t>Insira aqui um objeto qualquer, como gráfico, tabela ou arquivos de mídia</a:t>
            </a:r>
            <a:endParaRPr lang="pt-BR" dirty="0"/>
          </a:p>
        </p:txBody>
      </p:sp>
      <p:sp>
        <p:nvSpPr>
          <p:cNvPr id="14" name="Espaço Reservado para Conteúdo 15"/>
          <p:cNvSpPr>
            <a:spLocks noGrp="1"/>
          </p:cNvSpPr>
          <p:nvPr>
            <p:ph sz="quarter" idx="16" hasCustomPrompt="1"/>
          </p:nvPr>
        </p:nvSpPr>
        <p:spPr>
          <a:xfrm>
            <a:off x="8053228" y="2065106"/>
            <a:ext cx="3205534" cy="419185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i="1" baseline="0"/>
            </a:lvl1pPr>
          </a:lstStyle>
          <a:p>
            <a:pPr lvl="0"/>
            <a:r>
              <a:rPr lang="pt-BR" dirty="0" smtClean="0"/>
              <a:t>Insira aqui um objeto qualquer, como gráfico, tabela ou arquivos de mídia</a:t>
            </a:r>
            <a:endParaRPr lang="pt-BR" dirty="0"/>
          </a:p>
        </p:txBody>
      </p:sp>
      <p:sp>
        <p:nvSpPr>
          <p:cNvPr id="15" name="Espaço Reservado para Texto 10"/>
          <p:cNvSpPr>
            <a:spLocks noGrp="1"/>
          </p:cNvSpPr>
          <p:nvPr>
            <p:ph type="body" sz="quarter" idx="11" hasCustomPrompt="1"/>
          </p:nvPr>
        </p:nvSpPr>
        <p:spPr>
          <a:xfrm>
            <a:off x="747713" y="3379878"/>
            <a:ext cx="3279758" cy="206542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sz="1800" dirty="0" smtClean="0"/>
              <a:t>Este é um exemplo de corpo de texto do slide. Ele sempre será grafado em 18 </a:t>
            </a:r>
            <a:r>
              <a:rPr lang="pt-BR" sz="1800" dirty="0" err="1" smtClean="0"/>
              <a:t>pts</a:t>
            </a:r>
            <a:r>
              <a:rPr lang="pt-BR" sz="1800" dirty="0" smtClean="0"/>
              <a:t> e sua cor deverá ser sempre cinza. É importante sempre deixar uma boa margem ao redor das caixas de texto.</a:t>
            </a:r>
          </a:p>
        </p:txBody>
      </p:sp>
    </p:spTree>
    <p:extLst>
      <p:ext uri="{BB962C8B-B14F-4D97-AF65-F5344CB8AC3E}">
        <p14:creationId xmlns:p14="http://schemas.microsoft.com/office/powerpoint/2010/main" val="35541868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_cor_e_fu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881396" y="1037333"/>
            <a:ext cx="5087890" cy="120173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4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INSIRA AQUI UM TÍTULO INTERESSANTE</a:t>
            </a:r>
            <a:endParaRPr lang="pt-BR" dirty="0"/>
          </a:p>
        </p:txBody>
      </p:sp>
      <p:sp>
        <p:nvSpPr>
          <p:cNvPr id="8" name="Espaço Reservado para Texto 8"/>
          <p:cNvSpPr>
            <a:spLocks noGrp="1"/>
          </p:cNvSpPr>
          <p:nvPr>
            <p:ph type="body" sz="quarter" idx="11" hasCustomPrompt="1"/>
          </p:nvPr>
        </p:nvSpPr>
        <p:spPr>
          <a:xfrm>
            <a:off x="6152039" y="2239071"/>
            <a:ext cx="5087890" cy="75208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 b="0" i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Caso você deseje, você pode inserir um subtítulo explicativo nesta espaço</a:t>
            </a:r>
            <a:endParaRPr lang="pt-BR" dirty="0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sz="quarter" idx="12" hasCustomPrompt="1"/>
          </p:nvPr>
        </p:nvSpPr>
        <p:spPr>
          <a:xfrm>
            <a:off x="6152039" y="3185684"/>
            <a:ext cx="5087890" cy="75208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Seu nome, caso você queira assinar</a:t>
            </a:r>
            <a:endParaRPr lang="pt-BR" dirty="0"/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26154" y="539468"/>
            <a:ext cx="1513775" cy="1170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842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comparativo_imagen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747830" y="1140075"/>
            <a:ext cx="5673517" cy="9250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500" b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Comparativo de imagens</a:t>
            </a:r>
            <a:endParaRPr lang="pt-BR" dirty="0"/>
          </a:p>
        </p:txBody>
      </p:sp>
      <p:sp>
        <p:nvSpPr>
          <p:cNvPr id="12" name="Espaço Reservado para Texto 8"/>
          <p:cNvSpPr>
            <a:spLocks noGrp="1"/>
          </p:cNvSpPr>
          <p:nvPr>
            <p:ph type="body" sz="quarter" idx="12" hasCustomPrompt="1"/>
          </p:nvPr>
        </p:nvSpPr>
        <p:spPr>
          <a:xfrm>
            <a:off x="747506" y="2197936"/>
            <a:ext cx="3279965" cy="86376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 b="0" i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Caso necessário, insira um subtítulo para seu slide</a:t>
            </a:r>
            <a:endParaRPr lang="pt-BR" dirty="0"/>
          </a:p>
        </p:txBody>
      </p:sp>
      <p:sp>
        <p:nvSpPr>
          <p:cNvPr id="7" name="Espaço Reservado para Texto 8"/>
          <p:cNvSpPr>
            <a:spLocks noGrp="1"/>
          </p:cNvSpPr>
          <p:nvPr>
            <p:ph type="body" sz="quarter" idx="14" hasCustomPrompt="1"/>
          </p:nvPr>
        </p:nvSpPr>
        <p:spPr>
          <a:xfrm>
            <a:off x="1198065" y="408507"/>
            <a:ext cx="2829406" cy="31064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TÍTULO DA SEÇÃO OU CAPÍTULO</a:t>
            </a:r>
            <a:endParaRPr lang="pt-BR" dirty="0"/>
          </a:p>
        </p:txBody>
      </p:sp>
      <p:sp>
        <p:nvSpPr>
          <p:cNvPr id="15" name="Espaço Reservado para Texto 10"/>
          <p:cNvSpPr>
            <a:spLocks noGrp="1"/>
          </p:cNvSpPr>
          <p:nvPr>
            <p:ph type="body" sz="quarter" idx="11" hasCustomPrompt="1"/>
          </p:nvPr>
        </p:nvSpPr>
        <p:spPr>
          <a:xfrm>
            <a:off x="747713" y="3379878"/>
            <a:ext cx="3279758" cy="206542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sz="1800" dirty="0" smtClean="0"/>
              <a:t>Este é um exemplo de corpo de texto do slide. Ele sempre será grafado em 18 </a:t>
            </a:r>
            <a:r>
              <a:rPr lang="pt-BR" sz="1800" dirty="0" err="1" smtClean="0"/>
              <a:t>pts</a:t>
            </a:r>
            <a:r>
              <a:rPr lang="pt-BR" sz="1800" dirty="0" smtClean="0"/>
              <a:t> e sua cor deverá ser sempre cinza. É importante sempre deixar uma boa margem ao redor das caixas de texto.</a:t>
            </a:r>
          </a:p>
        </p:txBody>
      </p:sp>
      <p:sp>
        <p:nvSpPr>
          <p:cNvPr id="9" name="Espaço Reservado para Imagem 2"/>
          <p:cNvSpPr>
            <a:spLocks noGrp="1"/>
          </p:cNvSpPr>
          <p:nvPr>
            <p:ph type="pic" sz="quarter" idx="17" hasCustomPrompt="1"/>
          </p:nvPr>
        </p:nvSpPr>
        <p:spPr>
          <a:xfrm>
            <a:off x="4613099" y="2065107"/>
            <a:ext cx="3205534" cy="419185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i="1"/>
            </a:lvl1pPr>
          </a:lstStyle>
          <a:p>
            <a:pPr lvl="0"/>
            <a:r>
              <a:rPr lang="pt-BR" dirty="0" smtClean="0"/>
              <a:t>Insira aqui uma imagem</a:t>
            </a:r>
            <a:endParaRPr lang="pt-BR" dirty="0"/>
          </a:p>
        </p:txBody>
      </p:sp>
      <p:sp>
        <p:nvSpPr>
          <p:cNvPr id="13" name="Espaço Reservado para Imagem 2"/>
          <p:cNvSpPr>
            <a:spLocks noGrp="1"/>
          </p:cNvSpPr>
          <p:nvPr>
            <p:ph type="pic" sz="quarter" idx="18" hasCustomPrompt="1"/>
          </p:nvPr>
        </p:nvSpPr>
        <p:spPr>
          <a:xfrm>
            <a:off x="8053228" y="2065106"/>
            <a:ext cx="3205534" cy="419185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i="1"/>
            </a:lvl1pPr>
          </a:lstStyle>
          <a:p>
            <a:pPr lvl="0"/>
            <a:r>
              <a:rPr lang="pt-BR" dirty="0" smtClean="0"/>
              <a:t>Insira aqui uma imagem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61191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_ocupando_tela_intei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Imagem 6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i="1"/>
            </a:lvl1pPr>
          </a:lstStyle>
          <a:p>
            <a:pPr lvl="0"/>
            <a:r>
              <a:rPr lang="pt-BR" dirty="0" smtClean="0"/>
              <a:t>Insira aqui uma imagem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911590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_com_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 userDrawn="1"/>
        </p:nvSpPr>
        <p:spPr>
          <a:xfrm>
            <a:off x="0" y="5976072"/>
            <a:ext cx="12192000" cy="881928"/>
          </a:xfrm>
          <a:prstGeom prst="rect">
            <a:avLst/>
          </a:prstGeom>
          <a:solidFill>
            <a:srgbClr val="4972A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sz="quarter" idx="12" hasCustomPrompt="1"/>
          </p:nvPr>
        </p:nvSpPr>
        <p:spPr>
          <a:xfrm>
            <a:off x="162086" y="6148874"/>
            <a:ext cx="5673517" cy="53632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0" i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Espaço destinado a uma legenda para a imagem</a:t>
            </a:r>
            <a:endParaRPr lang="pt-BR" dirty="0"/>
          </a:p>
        </p:txBody>
      </p:sp>
      <p:sp>
        <p:nvSpPr>
          <p:cNvPr id="13" name="Espaço Reservado para Imagem 12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597535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i="1"/>
            </a:lvl1pPr>
          </a:lstStyle>
          <a:p>
            <a:pPr lvl="0"/>
            <a:r>
              <a:rPr lang="pt-BR" dirty="0" smtClean="0"/>
              <a:t>Insira aqui uma imagem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69687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texto_corrido_azu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747830" y="1140075"/>
            <a:ext cx="5673517" cy="118188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500" b="1" baseline="0">
                <a:solidFill>
                  <a:srgbClr val="DF4662"/>
                </a:solidFill>
              </a:defRPr>
            </a:lvl1pPr>
          </a:lstStyle>
          <a:p>
            <a:pPr lvl="0"/>
            <a:r>
              <a:rPr lang="pt-BR" dirty="0" smtClean="0"/>
              <a:t>Insira um título interessante para este slide :)</a:t>
            </a:r>
            <a:endParaRPr lang="pt-BR" dirty="0"/>
          </a:p>
        </p:txBody>
      </p:sp>
      <p:sp>
        <p:nvSpPr>
          <p:cNvPr id="7" name="Espaço Reservado para Texto 10"/>
          <p:cNvSpPr>
            <a:spLocks noGrp="1"/>
          </p:cNvSpPr>
          <p:nvPr>
            <p:ph type="body" sz="quarter" idx="11" hasCustomPrompt="1"/>
          </p:nvPr>
        </p:nvSpPr>
        <p:spPr>
          <a:xfrm>
            <a:off x="747713" y="3379877"/>
            <a:ext cx="4861977" cy="2342829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sz="1800" dirty="0" smtClean="0"/>
              <a:t>Este é um exemplo de corpo de texto do slide. Ele sempre será grafado em 18 </a:t>
            </a:r>
            <a:r>
              <a:rPr lang="pt-BR" sz="1800" dirty="0" err="1" smtClean="0"/>
              <a:t>pts</a:t>
            </a:r>
            <a:r>
              <a:rPr lang="pt-BR" sz="1800" dirty="0" smtClean="0"/>
              <a:t> e sua cor deverá ser sempre cinza. É importante sempre deixar uma boa margem ao redor das caixas de texto.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800" dirty="0" smtClean="0"/>
              <a:t>Este é um exemplo de corpo de texto do slide. Ele sempre será grafado em 18 </a:t>
            </a:r>
            <a:r>
              <a:rPr lang="pt-BR" sz="1800" dirty="0" err="1" smtClean="0"/>
              <a:t>pts</a:t>
            </a:r>
            <a:r>
              <a:rPr lang="pt-BR" sz="1800" dirty="0" smtClean="0"/>
              <a:t> e sua cor deverá ser sempre cinza. É importante sempre deixar uma boa margem ao redor das caixas de texto.</a:t>
            </a:r>
            <a:endParaRPr lang="pt-BR" dirty="0" smtClean="0"/>
          </a:p>
          <a:p>
            <a:pPr lvl="0"/>
            <a:endParaRPr lang="pt-BR" dirty="0"/>
          </a:p>
        </p:txBody>
      </p:sp>
      <p:sp>
        <p:nvSpPr>
          <p:cNvPr id="8" name="Espaço Reservado para Texto 8"/>
          <p:cNvSpPr>
            <a:spLocks noGrp="1"/>
          </p:cNvSpPr>
          <p:nvPr>
            <p:ph type="body" sz="quarter" idx="12" hasCustomPrompt="1"/>
          </p:nvPr>
        </p:nvSpPr>
        <p:spPr>
          <a:xfrm>
            <a:off x="747713" y="2422633"/>
            <a:ext cx="5673517" cy="53632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 b="0" i="1" baseline="0">
                <a:solidFill>
                  <a:srgbClr val="DF4662"/>
                </a:solidFill>
              </a:defRPr>
            </a:lvl1pPr>
          </a:lstStyle>
          <a:p>
            <a:pPr lvl="0"/>
            <a:r>
              <a:rPr lang="pt-BR" dirty="0" smtClean="0"/>
              <a:t>Caso necessário, insira um subtítulo para seu slide</a:t>
            </a:r>
            <a:endParaRPr lang="pt-BR" dirty="0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sz="quarter" idx="13" hasCustomPrompt="1"/>
          </p:nvPr>
        </p:nvSpPr>
        <p:spPr>
          <a:xfrm>
            <a:off x="1198065" y="408507"/>
            <a:ext cx="2829406" cy="31064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TÍTULO DA SEÇÃO OU CAPÍTULO</a:t>
            </a:r>
            <a:endParaRPr lang="pt-BR" dirty="0"/>
          </a:p>
        </p:txBody>
      </p:sp>
      <p:sp>
        <p:nvSpPr>
          <p:cNvPr id="10" name="Espaço Reservado para Texto 10"/>
          <p:cNvSpPr>
            <a:spLocks noGrp="1"/>
          </p:cNvSpPr>
          <p:nvPr>
            <p:ph type="body" sz="quarter" idx="14" hasCustomPrompt="1"/>
          </p:nvPr>
        </p:nvSpPr>
        <p:spPr>
          <a:xfrm>
            <a:off x="6421230" y="3379876"/>
            <a:ext cx="4861977" cy="2342829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sz="1800" dirty="0" smtClean="0"/>
              <a:t>Este é um exemplo de corpo de texto do slide. Ele sempre será grafado em 18 </a:t>
            </a:r>
            <a:r>
              <a:rPr lang="pt-BR" sz="1800" dirty="0" err="1" smtClean="0"/>
              <a:t>pts</a:t>
            </a:r>
            <a:r>
              <a:rPr lang="pt-BR" sz="1800" dirty="0" smtClean="0"/>
              <a:t> e sua cor deverá ser sempre cinza. É importante sempre deixar uma boa margem ao redor das caixas de texto.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800" dirty="0" smtClean="0"/>
              <a:t>Este é um exemplo de corpo de texto do slide. Ele sempre será grafado em 18 </a:t>
            </a:r>
            <a:r>
              <a:rPr lang="pt-BR" sz="1800" dirty="0" err="1" smtClean="0"/>
              <a:t>pts</a:t>
            </a:r>
            <a:r>
              <a:rPr lang="pt-BR" sz="1800" dirty="0" smtClean="0"/>
              <a:t> e sua cor deverá ser sempre cinza. É importante sempre deixar uma boa margem ao redor das caixas de texto.</a:t>
            </a:r>
            <a:endParaRPr lang="pt-BR" dirty="0" smtClean="0"/>
          </a:p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20282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texto_corrido_objeto_azu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10"/>
          <p:cNvSpPr>
            <a:spLocks noGrp="1"/>
          </p:cNvSpPr>
          <p:nvPr>
            <p:ph type="body" sz="quarter" idx="11" hasCustomPrompt="1"/>
          </p:nvPr>
        </p:nvSpPr>
        <p:spPr>
          <a:xfrm>
            <a:off x="747713" y="3379877"/>
            <a:ext cx="5673725" cy="2342829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sz="1800" dirty="0" smtClean="0"/>
              <a:t>Este é um exemplo de corpo de texto do slide. Ele sempre será grafado em 18 </a:t>
            </a:r>
            <a:r>
              <a:rPr lang="pt-BR" sz="1800" dirty="0" err="1" smtClean="0"/>
              <a:t>pts</a:t>
            </a:r>
            <a:r>
              <a:rPr lang="pt-BR" sz="1800" dirty="0" smtClean="0"/>
              <a:t> e sua cor deverá ser sempre cinza. É importante sempre deixar uma boa margem ao redor das caixas de texto.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800" dirty="0" smtClean="0"/>
              <a:t>Este é um exemplo de corpo de texto do slide. Ele sempre será grafado em 18 </a:t>
            </a:r>
            <a:r>
              <a:rPr lang="pt-BR" sz="1800" dirty="0" err="1" smtClean="0"/>
              <a:t>pts</a:t>
            </a:r>
            <a:r>
              <a:rPr lang="pt-BR" sz="1800" dirty="0" smtClean="0"/>
              <a:t> e sua cor deverá ser sempre cinza. É importante sempre deixar uma boa margem ao redor das caixas de texto.</a:t>
            </a:r>
            <a:endParaRPr lang="pt-BR" dirty="0" smtClean="0"/>
          </a:p>
          <a:p>
            <a:pPr lvl="0"/>
            <a:endParaRPr lang="pt-BR" dirty="0"/>
          </a:p>
        </p:txBody>
      </p:sp>
      <p:sp>
        <p:nvSpPr>
          <p:cNvPr id="5" name="Espaço Reservado para Texto 8"/>
          <p:cNvSpPr>
            <a:spLocks noGrp="1"/>
          </p:cNvSpPr>
          <p:nvPr>
            <p:ph type="body" sz="quarter" idx="13" hasCustomPrompt="1"/>
          </p:nvPr>
        </p:nvSpPr>
        <p:spPr>
          <a:xfrm>
            <a:off x="1198065" y="408507"/>
            <a:ext cx="2829406" cy="31064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TÍTULO DA SEÇÃO OU CAPÍTULO</a:t>
            </a:r>
            <a:endParaRPr lang="pt-BR" dirty="0"/>
          </a:p>
        </p:txBody>
      </p:sp>
      <p:sp>
        <p:nvSpPr>
          <p:cNvPr id="6" name="Espaço Reservado para Conteúdo 15"/>
          <p:cNvSpPr>
            <a:spLocks noGrp="1"/>
          </p:cNvSpPr>
          <p:nvPr>
            <p:ph sz="quarter" idx="14" hasCustomPrompt="1"/>
          </p:nvPr>
        </p:nvSpPr>
        <p:spPr>
          <a:xfrm>
            <a:off x="6996113" y="1139825"/>
            <a:ext cx="4479925" cy="458311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i="1" baseline="0"/>
            </a:lvl1pPr>
          </a:lstStyle>
          <a:p>
            <a:pPr lvl="0"/>
            <a:r>
              <a:rPr lang="pt-BR" dirty="0" smtClean="0"/>
              <a:t>Insira aqui um objeto qualquer, como gráfico, tabela ou arquivos de mídia</a:t>
            </a:r>
            <a:endParaRPr lang="pt-BR" dirty="0"/>
          </a:p>
        </p:txBody>
      </p:sp>
      <p:sp>
        <p:nvSpPr>
          <p:cNvPr id="7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747830" y="1140075"/>
            <a:ext cx="5673517" cy="118188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500" b="1" baseline="0">
                <a:solidFill>
                  <a:srgbClr val="DF4662"/>
                </a:solidFill>
              </a:defRPr>
            </a:lvl1pPr>
          </a:lstStyle>
          <a:p>
            <a:pPr lvl="0"/>
            <a:r>
              <a:rPr lang="pt-BR" dirty="0" smtClean="0"/>
              <a:t>Insira um título interessante para este slide :)</a:t>
            </a:r>
            <a:endParaRPr lang="pt-BR" dirty="0"/>
          </a:p>
        </p:txBody>
      </p:sp>
      <p:sp>
        <p:nvSpPr>
          <p:cNvPr id="8" name="Espaço Reservado para Texto 8"/>
          <p:cNvSpPr>
            <a:spLocks noGrp="1"/>
          </p:cNvSpPr>
          <p:nvPr>
            <p:ph type="body" sz="quarter" idx="12" hasCustomPrompt="1"/>
          </p:nvPr>
        </p:nvSpPr>
        <p:spPr>
          <a:xfrm>
            <a:off x="747713" y="2422633"/>
            <a:ext cx="5673517" cy="53632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 b="0" i="1" baseline="0">
                <a:solidFill>
                  <a:srgbClr val="DF4662"/>
                </a:solidFill>
              </a:defRPr>
            </a:lvl1pPr>
          </a:lstStyle>
          <a:p>
            <a:pPr lvl="0"/>
            <a:r>
              <a:rPr lang="pt-BR" dirty="0" smtClean="0"/>
              <a:t>Caso necessário, insira um subtítulo para seu slide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81577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texto_corrido_objeto_direita_azu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10"/>
          <p:cNvSpPr>
            <a:spLocks noGrp="1"/>
          </p:cNvSpPr>
          <p:nvPr>
            <p:ph type="body" sz="quarter" idx="11" hasCustomPrompt="1"/>
          </p:nvPr>
        </p:nvSpPr>
        <p:spPr>
          <a:xfrm>
            <a:off x="5689583" y="3379877"/>
            <a:ext cx="5673725" cy="2342829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sz="1800" dirty="0" smtClean="0"/>
              <a:t>Este é um exemplo de corpo de texto do slide. Ele sempre será grafado em 18 </a:t>
            </a:r>
            <a:r>
              <a:rPr lang="pt-BR" sz="1800" dirty="0" err="1" smtClean="0"/>
              <a:t>pts</a:t>
            </a:r>
            <a:r>
              <a:rPr lang="pt-BR" sz="1800" dirty="0" smtClean="0"/>
              <a:t> e sua cor deverá ser sempre cinza. É importante sempre deixar uma boa margem ao redor das caixas de texto.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800" dirty="0" smtClean="0"/>
              <a:t>Este é um exemplo de corpo de texto do slide. Ele sempre será grafado em 18 </a:t>
            </a:r>
            <a:r>
              <a:rPr lang="pt-BR" sz="1800" dirty="0" err="1" smtClean="0"/>
              <a:t>pts</a:t>
            </a:r>
            <a:r>
              <a:rPr lang="pt-BR" sz="1800" dirty="0" smtClean="0"/>
              <a:t> e sua cor deverá ser sempre cinza. É importante sempre deixar uma boa margem ao redor das caixas de texto.</a:t>
            </a:r>
            <a:endParaRPr lang="pt-BR" dirty="0" smtClean="0"/>
          </a:p>
          <a:p>
            <a:pPr lvl="0"/>
            <a:endParaRPr lang="pt-BR" dirty="0"/>
          </a:p>
        </p:txBody>
      </p:sp>
      <p:sp>
        <p:nvSpPr>
          <p:cNvPr id="5" name="Espaço Reservado para Texto 8"/>
          <p:cNvSpPr>
            <a:spLocks noGrp="1"/>
          </p:cNvSpPr>
          <p:nvPr>
            <p:ph type="body" sz="quarter" idx="13" hasCustomPrompt="1"/>
          </p:nvPr>
        </p:nvSpPr>
        <p:spPr>
          <a:xfrm>
            <a:off x="1198065" y="408507"/>
            <a:ext cx="2829406" cy="31064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TÍTULO DA SEÇÃO OU CAPÍTULO</a:t>
            </a:r>
            <a:endParaRPr lang="pt-BR" dirty="0"/>
          </a:p>
        </p:txBody>
      </p:sp>
      <p:sp>
        <p:nvSpPr>
          <p:cNvPr id="6" name="Espaço Reservado para Conteúdo 15"/>
          <p:cNvSpPr>
            <a:spLocks noGrp="1"/>
          </p:cNvSpPr>
          <p:nvPr>
            <p:ph sz="quarter" idx="14" hasCustomPrompt="1"/>
          </p:nvPr>
        </p:nvSpPr>
        <p:spPr>
          <a:xfrm>
            <a:off x="747713" y="1139825"/>
            <a:ext cx="4479925" cy="458311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i="1" baseline="0"/>
            </a:lvl1pPr>
          </a:lstStyle>
          <a:p>
            <a:pPr lvl="0"/>
            <a:r>
              <a:rPr lang="pt-BR" dirty="0" smtClean="0"/>
              <a:t>Insira aqui um objeto qualquer, como gráfico, tabela ou arquivos de mídia</a:t>
            </a:r>
            <a:endParaRPr lang="pt-BR" dirty="0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sz="quarter" idx="15" hasCustomPrompt="1"/>
          </p:nvPr>
        </p:nvSpPr>
        <p:spPr>
          <a:xfrm>
            <a:off x="5689700" y="1140075"/>
            <a:ext cx="5673517" cy="118188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500" b="1" baseline="0">
                <a:solidFill>
                  <a:srgbClr val="DF4662"/>
                </a:solidFill>
              </a:defRPr>
            </a:lvl1pPr>
          </a:lstStyle>
          <a:p>
            <a:pPr lvl="0"/>
            <a:r>
              <a:rPr lang="pt-BR" dirty="0" smtClean="0"/>
              <a:t>Insira um título interessante para este slide :)</a:t>
            </a:r>
            <a:endParaRPr lang="pt-BR" dirty="0"/>
          </a:p>
        </p:txBody>
      </p:sp>
      <p:sp>
        <p:nvSpPr>
          <p:cNvPr id="10" name="Espaço Reservado para Texto 8"/>
          <p:cNvSpPr>
            <a:spLocks noGrp="1"/>
          </p:cNvSpPr>
          <p:nvPr>
            <p:ph type="body" sz="quarter" idx="16" hasCustomPrompt="1"/>
          </p:nvPr>
        </p:nvSpPr>
        <p:spPr>
          <a:xfrm>
            <a:off x="5689583" y="2422633"/>
            <a:ext cx="5673517" cy="53632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 b="0" i="1" baseline="0">
                <a:solidFill>
                  <a:srgbClr val="DF4662"/>
                </a:solidFill>
              </a:defRPr>
            </a:lvl1pPr>
          </a:lstStyle>
          <a:p>
            <a:pPr lvl="0"/>
            <a:r>
              <a:rPr lang="pt-BR" dirty="0" smtClean="0"/>
              <a:t>Caso necessário, insira um subtítulo para seu slide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972546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texto_corrido_imagem_azu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10"/>
          <p:cNvSpPr>
            <a:spLocks noGrp="1"/>
          </p:cNvSpPr>
          <p:nvPr>
            <p:ph type="body" sz="quarter" idx="11" hasCustomPrompt="1"/>
          </p:nvPr>
        </p:nvSpPr>
        <p:spPr>
          <a:xfrm>
            <a:off x="747713" y="3379877"/>
            <a:ext cx="5673725" cy="2342829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sz="1800" dirty="0" smtClean="0"/>
              <a:t>Este é um exemplo de corpo de texto do slide. Ele sempre será grafado em 18 </a:t>
            </a:r>
            <a:r>
              <a:rPr lang="pt-BR" sz="1800" dirty="0" err="1" smtClean="0"/>
              <a:t>pts</a:t>
            </a:r>
            <a:r>
              <a:rPr lang="pt-BR" sz="1800" dirty="0" smtClean="0"/>
              <a:t> e sua cor deverá ser sempre cinza. É importante sempre deixar uma boa margem ao redor das caixas de texto.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800" dirty="0" smtClean="0"/>
              <a:t>Este é um exemplo de corpo de texto do slide. Ele sempre será grafado em 18 </a:t>
            </a:r>
            <a:r>
              <a:rPr lang="pt-BR" sz="1800" dirty="0" err="1" smtClean="0"/>
              <a:t>pts</a:t>
            </a:r>
            <a:r>
              <a:rPr lang="pt-BR" sz="1800" dirty="0" smtClean="0"/>
              <a:t> e sua cor deverá ser sempre cinza. É importante sempre deixar uma boa margem ao redor das caixas de texto.</a:t>
            </a:r>
            <a:endParaRPr lang="pt-BR" dirty="0" smtClean="0"/>
          </a:p>
          <a:p>
            <a:pPr lvl="0"/>
            <a:endParaRPr lang="pt-BR" dirty="0"/>
          </a:p>
        </p:txBody>
      </p:sp>
      <p:sp>
        <p:nvSpPr>
          <p:cNvPr id="5" name="Espaço Reservado para Texto 8"/>
          <p:cNvSpPr>
            <a:spLocks noGrp="1"/>
          </p:cNvSpPr>
          <p:nvPr>
            <p:ph type="body" sz="quarter" idx="13" hasCustomPrompt="1"/>
          </p:nvPr>
        </p:nvSpPr>
        <p:spPr>
          <a:xfrm>
            <a:off x="1198065" y="408507"/>
            <a:ext cx="2829406" cy="31064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TÍTULO DA SEÇÃO OU CAPÍTULO</a:t>
            </a:r>
            <a:endParaRPr lang="pt-BR" dirty="0"/>
          </a:p>
        </p:txBody>
      </p:sp>
      <p:sp>
        <p:nvSpPr>
          <p:cNvPr id="6" name="Espaço Reservado para Imagem 2"/>
          <p:cNvSpPr>
            <a:spLocks noGrp="1"/>
          </p:cNvSpPr>
          <p:nvPr>
            <p:ph type="pic" sz="quarter" idx="15" hasCustomPrompt="1"/>
          </p:nvPr>
        </p:nvSpPr>
        <p:spPr>
          <a:xfrm>
            <a:off x="6975475" y="1139825"/>
            <a:ext cx="4500563" cy="458311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i="1"/>
            </a:lvl1pPr>
          </a:lstStyle>
          <a:p>
            <a:pPr lvl="0"/>
            <a:r>
              <a:rPr lang="pt-BR" dirty="0" smtClean="0"/>
              <a:t>Insira aqui uma imagem</a:t>
            </a:r>
            <a:endParaRPr lang="pt-BR" dirty="0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sz="quarter" idx="16" hasCustomPrompt="1"/>
          </p:nvPr>
        </p:nvSpPr>
        <p:spPr>
          <a:xfrm>
            <a:off x="747713" y="1140075"/>
            <a:ext cx="5673517" cy="118188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500" b="1" baseline="0">
                <a:solidFill>
                  <a:srgbClr val="DF4662"/>
                </a:solidFill>
              </a:defRPr>
            </a:lvl1pPr>
          </a:lstStyle>
          <a:p>
            <a:pPr lvl="0"/>
            <a:r>
              <a:rPr lang="pt-BR" dirty="0" smtClean="0"/>
              <a:t>Insira um título interessante para este slide :)</a:t>
            </a:r>
            <a:endParaRPr lang="pt-BR" dirty="0"/>
          </a:p>
        </p:txBody>
      </p:sp>
      <p:sp>
        <p:nvSpPr>
          <p:cNvPr id="10" name="Espaço Reservado para Texto 8"/>
          <p:cNvSpPr>
            <a:spLocks noGrp="1"/>
          </p:cNvSpPr>
          <p:nvPr>
            <p:ph type="body" sz="quarter" idx="17" hasCustomPrompt="1"/>
          </p:nvPr>
        </p:nvSpPr>
        <p:spPr>
          <a:xfrm>
            <a:off x="747596" y="2422633"/>
            <a:ext cx="5673517" cy="53632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 b="0" i="1" baseline="0">
                <a:solidFill>
                  <a:srgbClr val="DF4662"/>
                </a:solidFill>
              </a:defRPr>
            </a:lvl1pPr>
          </a:lstStyle>
          <a:p>
            <a:pPr lvl="0"/>
            <a:r>
              <a:rPr lang="pt-BR" dirty="0" smtClean="0"/>
              <a:t>Caso necessário, insira um subtítulo para seu slide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879858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texto_corrido_imagem_direita_azu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5607507" y="1140075"/>
            <a:ext cx="5673517" cy="118188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500" b="1" baseline="0">
                <a:solidFill>
                  <a:srgbClr val="DF4662"/>
                </a:solidFill>
              </a:defRPr>
            </a:lvl1pPr>
          </a:lstStyle>
          <a:p>
            <a:pPr lvl="0"/>
            <a:r>
              <a:rPr lang="pt-BR" dirty="0" smtClean="0"/>
              <a:t>Insira um título interessante para este slide :)</a:t>
            </a:r>
            <a:endParaRPr lang="pt-BR" dirty="0"/>
          </a:p>
        </p:txBody>
      </p:sp>
      <p:sp>
        <p:nvSpPr>
          <p:cNvPr id="3" name="Espaço Reservado para Texto 10"/>
          <p:cNvSpPr>
            <a:spLocks noGrp="1"/>
          </p:cNvSpPr>
          <p:nvPr>
            <p:ph type="body" sz="quarter" idx="11" hasCustomPrompt="1"/>
          </p:nvPr>
        </p:nvSpPr>
        <p:spPr>
          <a:xfrm>
            <a:off x="5607390" y="3379877"/>
            <a:ext cx="5673725" cy="2342829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sz="1800" dirty="0" smtClean="0"/>
              <a:t>Este é um exemplo de corpo de texto do slide. Ele sempre será grafado em 18 </a:t>
            </a:r>
            <a:r>
              <a:rPr lang="pt-BR" sz="1800" dirty="0" err="1" smtClean="0"/>
              <a:t>pts</a:t>
            </a:r>
            <a:r>
              <a:rPr lang="pt-BR" sz="1800" dirty="0" smtClean="0"/>
              <a:t> e sua cor deverá ser sempre cinza. É importante sempre deixar uma boa margem ao redor das caixas de texto.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800" dirty="0" smtClean="0"/>
              <a:t>Este é um exemplo de corpo de texto do slide. Ele sempre será grafado em 18 </a:t>
            </a:r>
            <a:r>
              <a:rPr lang="pt-BR" sz="1800" dirty="0" err="1" smtClean="0"/>
              <a:t>pts</a:t>
            </a:r>
            <a:r>
              <a:rPr lang="pt-BR" sz="1800" dirty="0" smtClean="0"/>
              <a:t> e sua cor deverá ser sempre cinza. É importante sempre deixar uma boa margem ao redor das caixas de texto.</a:t>
            </a:r>
            <a:endParaRPr lang="pt-BR" dirty="0" smtClean="0"/>
          </a:p>
          <a:p>
            <a:pPr lvl="0"/>
            <a:endParaRPr lang="pt-BR" dirty="0"/>
          </a:p>
        </p:txBody>
      </p:sp>
      <p:sp>
        <p:nvSpPr>
          <p:cNvPr id="4" name="Espaço Reservado para Texto 8"/>
          <p:cNvSpPr>
            <a:spLocks noGrp="1"/>
          </p:cNvSpPr>
          <p:nvPr>
            <p:ph type="body" sz="quarter" idx="12" hasCustomPrompt="1"/>
          </p:nvPr>
        </p:nvSpPr>
        <p:spPr>
          <a:xfrm>
            <a:off x="5607390" y="2422633"/>
            <a:ext cx="5673517" cy="53632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 b="0" i="1" baseline="0">
                <a:solidFill>
                  <a:srgbClr val="DF4662"/>
                </a:solidFill>
              </a:defRPr>
            </a:lvl1pPr>
          </a:lstStyle>
          <a:p>
            <a:pPr lvl="0"/>
            <a:r>
              <a:rPr lang="pt-BR" dirty="0" smtClean="0"/>
              <a:t>Caso necessário, insira um subtítulo para seu slide</a:t>
            </a:r>
            <a:endParaRPr lang="pt-BR" dirty="0"/>
          </a:p>
        </p:txBody>
      </p:sp>
      <p:sp>
        <p:nvSpPr>
          <p:cNvPr id="5" name="Espaço Reservado para Texto 8"/>
          <p:cNvSpPr>
            <a:spLocks noGrp="1"/>
          </p:cNvSpPr>
          <p:nvPr>
            <p:ph type="body" sz="quarter" idx="13" hasCustomPrompt="1"/>
          </p:nvPr>
        </p:nvSpPr>
        <p:spPr>
          <a:xfrm>
            <a:off x="1198065" y="408507"/>
            <a:ext cx="2829406" cy="31064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TÍTULO DA SEÇÃO OU CAPÍTULO</a:t>
            </a:r>
            <a:endParaRPr lang="pt-BR" dirty="0"/>
          </a:p>
        </p:txBody>
      </p:sp>
      <p:sp>
        <p:nvSpPr>
          <p:cNvPr id="6" name="Espaço Reservado para Imagem 2"/>
          <p:cNvSpPr>
            <a:spLocks noGrp="1"/>
          </p:cNvSpPr>
          <p:nvPr>
            <p:ph type="pic" sz="quarter" idx="15" hasCustomPrompt="1"/>
          </p:nvPr>
        </p:nvSpPr>
        <p:spPr>
          <a:xfrm>
            <a:off x="747713" y="1139825"/>
            <a:ext cx="4500563" cy="458311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i="1"/>
            </a:lvl1pPr>
          </a:lstStyle>
          <a:p>
            <a:pPr lvl="0"/>
            <a:r>
              <a:rPr lang="pt-BR" dirty="0" smtClean="0"/>
              <a:t>Insira aqui uma imagem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479043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topico_azu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10"/>
          <p:cNvSpPr>
            <a:spLocks noGrp="1"/>
          </p:cNvSpPr>
          <p:nvPr>
            <p:ph type="body" sz="quarter" idx="11" hasCustomPrompt="1"/>
          </p:nvPr>
        </p:nvSpPr>
        <p:spPr>
          <a:xfrm>
            <a:off x="747714" y="3061382"/>
            <a:ext cx="4040044" cy="637319"/>
          </a:xfrm>
        </p:spPr>
        <p:txBody>
          <a:bodyPr>
            <a:normAutofit/>
          </a:bodyPr>
          <a:lstStyle>
            <a:lvl1pPr marL="0" indent="0">
              <a:buNone/>
              <a:defRPr sz="18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sz="1800" dirty="0" smtClean="0"/>
              <a:t>Caso necessário, insira aqui um título para lista de tópicos:</a:t>
            </a:r>
            <a:endParaRPr lang="pt-BR" dirty="0"/>
          </a:p>
        </p:txBody>
      </p:sp>
      <p:sp>
        <p:nvSpPr>
          <p:cNvPr id="5" name="Espaço Reservado para Texto 10"/>
          <p:cNvSpPr>
            <a:spLocks noGrp="1"/>
          </p:cNvSpPr>
          <p:nvPr>
            <p:ph type="body" sz="quarter" idx="13" hasCustomPrompt="1"/>
          </p:nvPr>
        </p:nvSpPr>
        <p:spPr>
          <a:xfrm>
            <a:off x="747506" y="3830230"/>
            <a:ext cx="4256010" cy="2498652"/>
          </a:xfr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dirty="0" smtClean="0"/>
              <a:t>Texto de exemplo para lista de tópico com título.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dirty="0" smtClean="0"/>
              <a:t>Texto de exemplo para lista de tópico com título.</a:t>
            </a:r>
          </a:p>
          <a:p>
            <a:pPr lvl="0"/>
            <a:r>
              <a:rPr lang="pt-BR" dirty="0" smtClean="0"/>
              <a:t>Texto de exemplo para lista de tópico com título.</a:t>
            </a:r>
          </a:p>
          <a:p>
            <a:pPr lvl="0"/>
            <a:r>
              <a:rPr lang="pt-BR" dirty="0" smtClean="0"/>
              <a:t>Texto de exemplo para lista de tópico com título.</a:t>
            </a:r>
          </a:p>
        </p:txBody>
      </p:sp>
      <p:sp>
        <p:nvSpPr>
          <p:cNvPr id="6" name="Espaço Reservado para Texto 8"/>
          <p:cNvSpPr>
            <a:spLocks noGrp="1"/>
          </p:cNvSpPr>
          <p:nvPr>
            <p:ph type="body" sz="quarter" idx="14" hasCustomPrompt="1"/>
          </p:nvPr>
        </p:nvSpPr>
        <p:spPr>
          <a:xfrm>
            <a:off x="1198065" y="408507"/>
            <a:ext cx="2829406" cy="31064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TÍTULO DA SEÇÃO OU CAPÍTULO</a:t>
            </a:r>
            <a:endParaRPr lang="pt-BR" dirty="0"/>
          </a:p>
        </p:txBody>
      </p:sp>
      <p:sp>
        <p:nvSpPr>
          <p:cNvPr id="7" name="Espaço Reservado para Texto 10"/>
          <p:cNvSpPr>
            <a:spLocks noGrp="1"/>
          </p:cNvSpPr>
          <p:nvPr>
            <p:ph type="body" sz="quarter" idx="15" hasCustomPrompt="1"/>
          </p:nvPr>
        </p:nvSpPr>
        <p:spPr>
          <a:xfrm>
            <a:off x="5636501" y="3059629"/>
            <a:ext cx="4040044" cy="637319"/>
          </a:xfrm>
        </p:spPr>
        <p:txBody>
          <a:bodyPr>
            <a:normAutofit/>
          </a:bodyPr>
          <a:lstStyle>
            <a:lvl1pPr marL="0" indent="0">
              <a:buNone/>
              <a:defRPr sz="18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sz="1800" dirty="0" smtClean="0"/>
              <a:t>Caso necessário, insira aqui um título para lista de tópicos:</a:t>
            </a:r>
            <a:endParaRPr lang="pt-BR" dirty="0"/>
          </a:p>
        </p:txBody>
      </p:sp>
      <p:sp>
        <p:nvSpPr>
          <p:cNvPr id="8" name="Espaço Reservado para Tex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5636293" y="3828477"/>
            <a:ext cx="4256010" cy="2498652"/>
          </a:xfr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dirty="0" smtClean="0"/>
              <a:t>Texto de exemplo para lista de tópico com título.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dirty="0" smtClean="0"/>
              <a:t>Texto de exemplo para lista de tópico com título.</a:t>
            </a:r>
          </a:p>
          <a:p>
            <a:pPr lvl="0"/>
            <a:r>
              <a:rPr lang="pt-BR" dirty="0" smtClean="0"/>
              <a:t>Texto de exemplo para lista de tópico com título.</a:t>
            </a:r>
          </a:p>
          <a:p>
            <a:pPr lvl="0"/>
            <a:r>
              <a:rPr lang="pt-BR" dirty="0" smtClean="0"/>
              <a:t>Texto de exemplo para lista de tópico com título.</a:t>
            </a:r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sz="quarter" idx="17" hasCustomPrompt="1"/>
          </p:nvPr>
        </p:nvSpPr>
        <p:spPr>
          <a:xfrm>
            <a:off x="747713" y="1140075"/>
            <a:ext cx="5673517" cy="118188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500" b="1" baseline="0">
                <a:solidFill>
                  <a:srgbClr val="DF4662"/>
                </a:solidFill>
              </a:defRPr>
            </a:lvl1pPr>
          </a:lstStyle>
          <a:p>
            <a:pPr lvl="0"/>
            <a:r>
              <a:rPr lang="pt-BR" dirty="0" smtClean="0"/>
              <a:t>Insira um título interessante para este slide :)</a:t>
            </a:r>
            <a:endParaRPr lang="pt-BR" dirty="0"/>
          </a:p>
        </p:txBody>
      </p:sp>
      <p:sp>
        <p:nvSpPr>
          <p:cNvPr id="10" name="Espaço Reservado para Texto 8"/>
          <p:cNvSpPr>
            <a:spLocks noGrp="1"/>
          </p:cNvSpPr>
          <p:nvPr>
            <p:ph type="body" sz="quarter" idx="18" hasCustomPrompt="1"/>
          </p:nvPr>
        </p:nvSpPr>
        <p:spPr>
          <a:xfrm>
            <a:off x="747596" y="2422633"/>
            <a:ext cx="5673517" cy="53632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 b="0" i="1" baseline="0">
                <a:solidFill>
                  <a:srgbClr val="DF4662"/>
                </a:solidFill>
              </a:defRPr>
            </a:lvl1pPr>
          </a:lstStyle>
          <a:p>
            <a:pPr lvl="0"/>
            <a:r>
              <a:rPr lang="pt-BR" dirty="0" smtClean="0"/>
              <a:t>Caso necessário, insira um subtítulo para seu slide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991824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topico_objeto_azu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8"/>
          <p:cNvSpPr>
            <a:spLocks noGrp="1"/>
          </p:cNvSpPr>
          <p:nvPr>
            <p:ph type="body" sz="quarter" idx="14" hasCustomPrompt="1"/>
          </p:nvPr>
        </p:nvSpPr>
        <p:spPr>
          <a:xfrm>
            <a:off x="1198065" y="408507"/>
            <a:ext cx="2829406" cy="31064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TÍTULO DA SEÇÃO OU CAPÍTULO</a:t>
            </a:r>
            <a:endParaRPr lang="pt-BR" dirty="0"/>
          </a:p>
        </p:txBody>
      </p:sp>
      <p:sp>
        <p:nvSpPr>
          <p:cNvPr id="4" name="Espaço Reservado para Texto 10"/>
          <p:cNvSpPr>
            <a:spLocks noGrp="1"/>
          </p:cNvSpPr>
          <p:nvPr>
            <p:ph type="body" sz="quarter" idx="11" hasCustomPrompt="1"/>
          </p:nvPr>
        </p:nvSpPr>
        <p:spPr>
          <a:xfrm>
            <a:off x="747714" y="3061382"/>
            <a:ext cx="4040044" cy="637319"/>
          </a:xfrm>
        </p:spPr>
        <p:txBody>
          <a:bodyPr>
            <a:normAutofit/>
          </a:bodyPr>
          <a:lstStyle>
            <a:lvl1pPr marL="0" indent="0">
              <a:buNone/>
              <a:defRPr sz="18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sz="1800" dirty="0" smtClean="0"/>
              <a:t>Caso necessário, insira aqui um título para lista de tópicos:</a:t>
            </a:r>
            <a:endParaRPr lang="pt-BR" dirty="0"/>
          </a:p>
        </p:txBody>
      </p:sp>
      <p:sp>
        <p:nvSpPr>
          <p:cNvPr id="6" name="Espaço Reservado para Texto 10"/>
          <p:cNvSpPr>
            <a:spLocks noGrp="1"/>
          </p:cNvSpPr>
          <p:nvPr>
            <p:ph type="body" sz="quarter" idx="13" hasCustomPrompt="1"/>
          </p:nvPr>
        </p:nvSpPr>
        <p:spPr>
          <a:xfrm>
            <a:off x="747506" y="3830230"/>
            <a:ext cx="4256010" cy="2498652"/>
          </a:xfr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dirty="0" smtClean="0"/>
              <a:t>Texto de exemplo para lista de tópico com título.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dirty="0" smtClean="0"/>
              <a:t>Texto de exemplo para lista de tópico com título.</a:t>
            </a:r>
          </a:p>
          <a:p>
            <a:pPr lvl="0"/>
            <a:r>
              <a:rPr lang="pt-BR" dirty="0" smtClean="0"/>
              <a:t>Texto de exemplo para lista de tópico com título.</a:t>
            </a:r>
          </a:p>
          <a:p>
            <a:pPr lvl="0"/>
            <a:r>
              <a:rPr lang="pt-BR" dirty="0" smtClean="0"/>
              <a:t>Texto de exemplo para lista de tópico com título.</a:t>
            </a:r>
          </a:p>
        </p:txBody>
      </p:sp>
      <p:sp>
        <p:nvSpPr>
          <p:cNvPr id="7" name="Espaço Reservado para Conteúdo 15"/>
          <p:cNvSpPr>
            <a:spLocks noGrp="1"/>
          </p:cNvSpPr>
          <p:nvPr>
            <p:ph sz="quarter" idx="15" hasCustomPrompt="1"/>
          </p:nvPr>
        </p:nvSpPr>
        <p:spPr>
          <a:xfrm>
            <a:off x="6996113" y="1731018"/>
            <a:ext cx="4479925" cy="458311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i="1" baseline="0"/>
            </a:lvl1pPr>
          </a:lstStyle>
          <a:p>
            <a:pPr lvl="0"/>
            <a:r>
              <a:rPr lang="pt-BR" dirty="0" smtClean="0"/>
              <a:t>Insira aqui um objeto qualquer, como gráfico, tabela ou arquivos de mídia</a:t>
            </a:r>
            <a:endParaRPr lang="pt-BR" dirty="0"/>
          </a:p>
        </p:txBody>
      </p:sp>
      <p:sp>
        <p:nvSpPr>
          <p:cNvPr id="8" name="Espaço Reservado para Texto 8"/>
          <p:cNvSpPr>
            <a:spLocks noGrp="1"/>
          </p:cNvSpPr>
          <p:nvPr>
            <p:ph type="body" sz="quarter" idx="16" hasCustomPrompt="1"/>
          </p:nvPr>
        </p:nvSpPr>
        <p:spPr>
          <a:xfrm>
            <a:off x="747713" y="1140075"/>
            <a:ext cx="5673517" cy="118188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500" b="1" baseline="0">
                <a:solidFill>
                  <a:srgbClr val="DF4662"/>
                </a:solidFill>
              </a:defRPr>
            </a:lvl1pPr>
          </a:lstStyle>
          <a:p>
            <a:pPr lvl="0"/>
            <a:r>
              <a:rPr lang="pt-BR" dirty="0" smtClean="0"/>
              <a:t>Insira um título interessante para este slide :)</a:t>
            </a:r>
            <a:endParaRPr lang="pt-BR" dirty="0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sz="quarter" idx="17" hasCustomPrompt="1"/>
          </p:nvPr>
        </p:nvSpPr>
        <p:spPr>
          <a:xfrm>
            <a:off x="747596" y="2422633"/>
            <a:ext cx="5673517" cy="53632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 b="0" i="1" baseline="0">
                <a:solidFill>
                  <a:srgbClr val="DF4662"/>
                </a:solidFill>
              </a:defRPr>
            </a:lvl1pPr>
          </a:lstStyle>
          <a:p>
            <a:pPr lvl="0"/>
            <a:r>
              <a:rPr lang="pt-BR" dirty="0" smtClean="0"/>
              <a:t>Caso necessário, insira um subtítulo para seu slide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173697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_linh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788927" y="4222323"/>
            <a:ext cx="5087890" cy="120173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4000" b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INSIRA AQUI UM TÍTULO INTERESSANTE</a:t>
            </a:r>
            <a:endParaRPr lang="pt-BR" dirty="0"/>
          </a:p>
        </p:txBody>
      </p:sp>
      <p:sp>
        <p:nvSpPr>
          <p:cNvPr id="7" name="Espaço Reservado para Texto 8"/>
          <p:cNvSpPr>
            <a:spLocks noGrp="1"/>
          </p:cNvSpPr>
          <p:nvPr>
            <p:ph type="body" sz="quarter" idx="11" hasCustomPrompt="1"/>
          </p:nvPr>
        </p:nvSpPr>
        <p:spPr>
          <a:xfrm>
            <a:off x="6152038" y="4724729"/>
            <a:ext cx="5087890" cy="75208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 b="0" i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Caso você deseje, você pode inserir um subtítulo explicativo nesta espaço</a:t>
            </a:r>
            <a:endParaRPr lang="pt-BR" dirty="0"/>
          </a:p>
        </p:txBody>
      </p:sp>
      <p:sp>
        <p:nvSpPr>
          <p:cNvPr id="8" name="Espaço Reservado para Texto 8"/>
          <p:cNvSpPr>
            <a:spLocks noGrp="1"/>
          </p:cNvSpPr>
          <p:nvPr>
            <p:ph type="body" sz="quarter" idx="12" hasCustomPrompt="1"/>
          </p:nvPr>
        </p:nvSpPr>
        <p:spPr>
          <a:xfrm>
            <a:off x="6152038" y="5608323"/>
            <a:ext cx="5087890" cy="75208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 b="1" i="0" baseline="0">
                <a:solidFill>
                  <a:srgbClr val="6E8FBD"/>
                </a:solidFill>
              </a:defRPr>
            </a:lvl1pPr>
          </a:lstStyle>
          <a:p>
            <a:pPr lvl="0"/>
            <a:r>
              <a:rPr lang="pt-BR" dirty="0" smtClean="0"/>
              <a:t>Seu nome, caso você queira assinar</a:t>
            </a:r>
            <a:endParaRPr lang="pt-BR" dirty="0"/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49693" y="2949314"/>
            <a:ext cx="1490235" cy="1146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113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topico_imagem_azu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747830" y="1140075"/>
            <a:ext cx="5673517" cy="118188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500" b="1" baseline="0">
                <a:solidFill>
                  <a:srgbClr val="DF4662"/>
                </a:solidFill>
              </a:defRPr>
            </a:lvl1pPr>
          </a:lstStyle>
          <a:p>
            <a:pPr lvl="0"/>
            <a:r>
              <a:rPr lang="pt-BR" dirty="0" smtClean="0"/>
              <a:t>Insira um título interessante para este slide :)</a:t>
            </a:r>
            <a:endParaRPr lang="pt-BR" dirty="0"/>
          </a:p>
        </p:txBody>
      </p:sp>
      <p:sp>
        <p:nvSpPr>
          <p:cNvPr id="3" name="Espaço Reservado para Texto 10"/>
          <p:cNvSpPr>
            <a:spLocks noGrp="1"/>
          </p:cNvSpPr>
          <p:nvPr>
            <p:ph type="body" sz="quarter" idx="11" hasCustomPrompt="1"/>
          </p:nvPr>
        </p:nvSpPr>
        <p:spPr>
          <a:xfrm>
            <a:off x="747714" y="3061382"/>
            <a:ext cx="4040044" cy="637319"/>
          </a:xfrm>
        </p:spPr>
        <p:txBody>
          <a:bodyPr>
            <a:normAutofit/>
          </a:bodyPr>
          <a:lstStyle>
            <a:lvl1pPr marL="0" indent="0">
              <a:buNone/>
              <a:defRPr sz="18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sz="1800" dirty="0" smtClean="0"/>
              <a:t>Caso necessário, insira aqui um título para lista de tópicos:</a:t>
            </a:r>
            <a:endParaRPr lang="pt-BR" dirty="0"/>
          </a:p>
        </p:txBody>
      </p:sp>
      <p:sp>
        <p:nvSpPr>
          <p:cNvPr id="4" name="Espaço Reservado para Texto 8"/>
          <p:cNvSpPr>
            <a:spLocks noGrp="1"/>
          </p:cNvSpPr>
          <p:nvPr>
            <p:ph type="body" sz="quarter" idx="12" hasCustomPrompt="1"/>
          </p:nvPr>
        </p:nvSpPr>
        <p:spPr>
          <a:xfrm>
            <a:off x="747713" y="2422633"/>
            <a:ext cx="5673517" cy="53632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 b="0" i="1" baseline="0">
                <a:solidFill>
                  <a:srgbClr val="DF4662"/>
                </a:solidFill>
              </a:defRPr>
            </a:lvl1pPr>
          </a:lstStyle>
          <a:p>
            <a:pPr lvl="0"/>
            <a:r>
              <a:rPr lang="pt-BR" dirty="0" smtClean="0"/>
              <a:t>Caso necessário, insira um subtítulo para seu slide</a:t>
            </a:r>
            <a:endParaRPr lang="pt-BR" dirty="0"/>
          </a:p>
        </p:txBody>
      </p:sp>
      <p:sp>
        <p:nvSpPr>
          <p:cNvPr id="5" name="Espaço Reservado para Texto 10"/>
          <p:cNvSpPr>
            <a:spLocks noGrp="1"/>
          </p:cNvSpPr>
          <p:nvPr>
            <p:ph type="body" sz="quarter" idx="13" hasCustomPrompt="1"/>
          </p:nvPr>
        </p:nvSpPr>
        <p:spPr>
          <a:xfrm>
            <a:off x="747506" y="3830230"/>
            <a:ext cx="4256010" cy="2498652"/>
          </a:xfr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dirty="0" smtClean="0"/>
              <a:t>Texto de exemplo para lista de tópico com título.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dirty="0" smtClean="0"/>
              <a:t>Texto de exemplo para lista de tópico com título.</a:t>
            </a:r>
          </a:p>
          <a:p>
            <a:pPr lvl="0"/>
            <a:r>
              <a:rPr lang="pt-BR" dirty="0" smtClean="0"/>
              <a:t>Texto de exemplo para lista de tópico com título.</a:t>
            </a:r>
          </a:p>
          <a:p>
            <a:pPr lvl="0"/>
            <a:r>
              <a:rPr lang="pt-BR" dirty="0" smtClean="0"/>
              <a:t>Texto de exemplo para lista de tópico com título.</a:t>
            </a:r>
          </a:p>
        </p:txBody>
      </p:sp>
      <p:sp>
        <p:nvSpPr>
          <p:cNvPr id="6" name="Espaço Reservado para Texto 8"/>
          <p:cNvSpPr>
            <a:spLocks noGrp="1"/>
          </p:cNvSpPr>
          <p:nvPr>
            <p:ph type="body" sz="quarter" idx="14" hasCustomPrompt="1"/>
          </p:nvPr>
        </p:nvSpPr>
        <p:spPr>
          <a:xfrm>
            <a:off x="1198065" y="408507"/>
            <a:ext cx="2829406" cy="31064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TÍTULO DA SEÇÃO OU CAPÍTULO</a:t>
            </a:r>
            <a:endParaRPr lang="pt-BR" dirty="0"/>
          </a:p>
        </p:txBody>
      </p:sp>
      <p:sp>
        <p:nvSpPr>
          <p:cNvPr id="7" name="Espaço Reservado para Imagem 2"/>
          <p:cNvSpPr>
            <a:spLocks noGrp="1"/>
          </p:cNvSpPr>
          <p:nvPr>
            <p:ph type="pic" sz="quarter" idx="15" hasCustomPrompt="1"/>
          </p:nvPr>
        </p:nvSpPr>
        <p:spPr>
          <a:xfrm>
            <a:off x="6975475" y="1745769"/>
            <a:ext cx="4500563" cy="458311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i="1"/>
            </a:lvl1pPr>
          </a:lstStyle>
          <a:p>
            <a:pPr lvl="0"/>
            <a:r>
              <a:rPr lang="pt-BR" dirty="0" smtClean="0"/>
              <a:t>Insira aqui uma imagem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65827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topico_objeto_direita_azu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5825178" y="1140075"/>
            <a:ext cx="5673517" cy="118188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500" b="1" baseline="0">
                <a:solidFill>
                  <a:srgbClr val="DF4662"/>
                </a:solidFill>
              </a:defRPr>
            </a:lvl1pPr>
          </a:lstStyle>
          <a:p>
            <a:pPr lvl="0"/>
            <a:r>
              <a:rPr lang="pt-BR" dirty="0" smtClean="0"/>
              <a:t>Insira um título interessante para este slide :)</a:t>
            </a:r>
            <a:endParaRPr lang="pt-BR" dirty="0"/>
          </a:p>
        </p:txBody>
      </p:sp>
      <p:sp>
        <p:nvSpPr>
          <p:cNvPr id="3" name="Espaço Reservado para Texto 10"/>
          <p:cNvSpPr>
            <a:spLocks noGrp="1"/>
          </p:cNvSpPr>
          <p:nvPr>
            <p:ph type="body" sz="quarter" idx="11" hasCustomPrompt="1"/>
          </p:nvPr>
        </p:nvSpPr>
        <p:spPr>
          <a:xfrm>
            <a:off x="5825062" y="3061382"/>
            <a:ext cx="4040044" cy="637319"/>
          </a:xfrm>
        </p:spPr>
        <p:txBody>
          <a:bodyPr>
            <a:normAutofit/>
          </a:bodyPr>
          <a:lstStyle>
            <a:lvl1pPr marL="0" indent="0">
              <a:buNone/>
              <a:defRPr sz="18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sz="1800" dirty="0" smtClean="0"/>
              <a:t>Caso necessário, insira aqui um título para lista de tópicos:</a:t>
            </a:r>
            <a:endParaRPr lang="pt-BR" dirty="0"/>
          </a:p>
        </p:txBody>
      </p:sp>
      <p:sp>
        <p:nvSpPr>
          <p:cNvPr id="4" name="Espaço Reservado para Texto 8"/>
          <p:cNvSpPr>
            <a:spLocks noGrp="1"/>
          </p:cNvSpPr>
          <p:nvPr>
            <p:ph type="body" sz="quarter" idx="12" hasCustomPrompt="1"/>
          </p:nvPr>
        </p:nvSpPr>
        <p:spPr>
          <a:xfrm>
            <a:off x="5825061" y="2422633"/>
            <a:ext cx="5673517" cy="53632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 b="0" i="1" baseline="0">
                <a:solidFill>
                  <a:srgbClr val="DF4662"/>
                </a:solidFill>
              </a:defRPr>
            </a:lvl1pPr>
          </a:lstStyle>
          <a:p>
            <a:pPr lvl="0"/>
            <a:r>
              <a:rPr lang="pt-BR" dirty="0" smtClean="0"/>
              <a:t>Caso necessário, insira um subtítulo para seu slide</a:t>
            </a:r>
            <a:endParaRPr lang="pt-BR" dirty="0"/>
          </a:p>
        </p:txBody>
      </p:sp>
      <p:sp>
        <p:nvSpPr>
          <p:cNvPr id="5" name="Espaço Reservado para Texto 10"/>
          <p:cNvSpPr>
            <a:spLocks noGrp="1"/>
          </p:cNvSpPr>
          <p:nvPr>
            <p:ph type="body" sz="quarter" idx="13" hasCustomPrompt="1"/>
          </p:nvPr>
        </p:nvSpPr>
        <p:spPr>
          <a:xfrm>
            <a:off x="5824854" y="3830230"/>
            <a:ext cx="4256010" cy="2498652"/>
          </a:xfr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dirty="0" smtClean="0"/>
              <a:t>Texto de exemplo para lista de tópico com título.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dirty="0" smtClean="0"/>
              <a:t>Texto de exemplo para lista de tópico com título.</a:t>
            </a:r>
          </a:p>
          <a:p>
            <a:pPr lvl="0"/>
            <a:r>
              <a:rPr lang="pt-BR" dirty="0" smtClean="0"/>
              <a:t>Texto de exemplo para lista de tópico com título.</a:t>
            </a:r>
          </a:p>
          <a:p>
            <a:pPr lvl="0"/>
            <a:r>
              <a:rPr lang="pt-BR" dirty="0" smtClean="0"/>
              <a:t>Texto de exemplo para lista de tópico com título.</a:t>
            </a:r>
          </a:p>
        </p:txBody>
      </p:sp>
      <p:sp>
        <p:nvSpPr>
          <p:cNvPr id="6" name="Espaço Reservado para Texto 8"/>
          <p:cNvSpPr>
            <a:spLocks noGrp="1"/>
          </p:cNvSpPr>
          <p:nvPr>
            <p:ph type="body" sz="quarter" idx="14" hasCustomPrompt="1"/>
          </p:nvPr>
        </p:nvSpPr>
        <p:spPr>
          <a:xfrm>
            <a:off x="1198065" y="408507"/>
            <a:ext cx="2829406" cy="31064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TÍTULO DA SEÇÃO OU CAPÍTULO</a:t>
            </a:r>
            <a:endParaRPr lang="pt-BR" dirty="0"/>
          </a:p>
        </p:txBody>
      </p:sp>
      <p:sp>
        <p:nvSpPr>
          <p:cNvPr id="7" name="Espaço Reservado para Conteúdo 15"/>
          <p:cNvSpPr>
            <a:spLocks noGrp="1"/>
          </p:cNvSpPr>
          <p:nvPr>
            <p:ph sz="quarter" idx="15" hasCustomPrompt="1"/>
          </p:nvPr>
        </p:nvSpPr>
        <p:spPr>
          <a:xfrm>
            <a:off x="879564" y="1745769"/>
            <a:ext cx="4479925" cy="458311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i="1" baseline="0"/>
            </a:lvl1pPr>
          </a:lstStyle>
          <a:p>
            <a:pPr lvl="0"/>
            <a:r>
              <a:rPr lang="pt-BR" dirty="0" smtClean="0"/>
              <a:t>Insira aqui um objeto qualquer, como gráfico, tabela ou arquivos de mídia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7225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topico_imagem_direita_azu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8"/>
          <p:cNvSpPr>
            <a:spLocks noGrp="1"/>
          </p:cNvSpPr>
          <p:nvPr>
            <p:ph type="body" sz="quarter" idx="14" hasCustomPrompt="1"/>
          </p:nvPr>
        </p:nvSpPr>
        <p:spPr>
          <a:xfrm>
            <a:off x="1198065" y="408507"/>
            <a:ext cx="2829406" cy="31064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TÍTULO DA SEÇÃO OU CAPÍTULO</a:t>
            </a:r>
            <a:endParaRPr lang="pt-BR" dirty="0"/>
          </a:p>
        </p:txBody>
      </p:sp>
      <p:sp>
        <p:nvSpPr>
          <p:cNvPr id="3" name="Espaço Reservado para Texto 8"/>
          <p:cNvSpPr>
            <a:spLocks noGrp="1"/>
          </p:cNvSpPr>
          <p:nvPr>
            <p:ph type="body" sz="quarter" idx="15" hasCustomPrompt="1"/>
          </p:nvPr>
        </p:nvSpPr>
        <p:spPr>
          <a:xfrm>
            <a:off x="5825178" y="1140075"/>
            <a:ext cx="5673517" cy="118188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500" b="1" baseline="0">
                <a:solidFill>
                  <a:srgbClr val="DF4662"/>
                </a:solidFill>
              </a:defRPr>
            </a:lvl1pPr>
          </a:lstStyle>
          <a:p>
            <a:pPr lvl="0"/>
            <a:r>
              <a:rPr lang="pt-BR" dirty="0" smtClean="0"/>
              <a:t>Insira um título interessante para este slide :)</a:t>
            </a:r>
            <a:endParaRPr lang="pt-BR" dirty="0"/>
          </a:p>
        </p:txBody>
      </p:sp>
      <p:sp>
        <p:nvSpPr>
          <p:cNvPr id="4" name="Espaço Reservado para Tex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5825062" y="3061382"/>
            <a:ext cx="4040044" cy="637319"/>
          </a:xfrm>
        </p:spPr>
        <p:txBody>
          <a:bodyPr>
            <a:normAutofit/>
          </a:bodyPr>
          <a:lstStyle>
            <a:lvl1pPr marL="0" indent="0">
              <a:buNone/>
              <a:defRPr sz="18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sz="1800" dirty="0" smtClean="0"/>
              <a:t>Caso necessário, insira aqui um título para lista de tópicos:</a:t>
            </a:r>
            <a:endParaRPr lang="pt-BR" dirty="0"/>
          </a:p>
        </p:txBody>
      </p:sp>
      <p:sp>
        <p:nvSpPr>
          <p:cNvPr id="5" name="Espaço Reservado para Texto 8"/>
          <p:cNvSpPr>
            <a:spLocks noGrp="1"/>
          </p:cNvSpPr>
          <p:nvPr>
            <p:ph type="body" sz="quarter" idx="17" hasCustomPrompt="1"/>
          </p:nvPr>
        </p:nvSpPr>
        <p:spPr>
          <a:xfrm>
            <a:off x="5825061" y="2422633"/>
            <a:ext cx="5673517" cy="53632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 b="0" i="1" baseline="0">
                <a:solidFill>
                  <a:srgbClr val="DF4662"/>
                </a:solidFill>
              </a:defRPr>
            </a:lvl1pPr>
          </a:lstStyle>
          <a:p>
            <a:pPr lvl="0"/>
            <a:r>
              <a:rPr lang="pt-BR" dirty="0" smtClean="0"/>
              <a:t>Caso necessário, insira um subtítulo para seu slide</a:t>
            </a:r>
            <a:endParaRPr lang="pt-BR" dirty="0"/>
          </a:p>
        </p:txBody>
      </p:sp>
      <p:sp>
        <p:nvSpPr>
          <p:cNvPr id="6" name="Espaço Reservado para Texto 10"/>
          <p:cNvSpPr>
            <a:spLocks noGrp="1"/>
          </p:cNvSpPr>
          <p:nvPr>
            <p:ph type="body" sz="quarter" idx="18" hasCustomPrompt="1"/>
          </p:nvPr>
        </p:nvSpPr>
        <p:spPr>
          <a:xfrm>
            <a:off x="5824854" y="3830230"/>
            <a:ext cx="4256010" cy="2498652"/>
          </a:xfr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dirty="0" smtClean="0"/>
              <a:t>Texto de exemplo para lista de tópico com título.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dirty="0" smtClean="0"/>
              <a:t>Texto de exemplo para lista de tópico com título.</a:t>
            </a:r>
          </a:p>
          <a:p>
            <a:pPr lvl="0"/>
            <a:r>
              <a:rPr lang="pt-BR" dirty="0" smtClean="0"/>
              <a:t>Texto de exemplo para lista de tópico com título.</a:t>
            </a:r>
          </a:p>
          <a:p>
            <a:pPr lvl="0"/>
            <a:r>
              <a:rPr lang="pt-BR" dirty="0" smtClean="0"/>
              <a:t>Texto de exemplo para lista de tópico com título.</a:t>
            </a:r>
          </a:p>
        </p:txBody>
      </p:sp>
      <p:sp>
        <p:nvSpPr>
          <p:cNvPr id="7" name="Espaço Reservado para Imagem 2"/>
          <p:cNvSpPr>
            <a:spLocks noGrp="1"/>
          </p:cNvSpPr>
          <p:nvPr>
            <p:ph type="pic" sz="quarter" idx="19" hasCustomPrompt="1"/>
          </p:nvPr>
        </p:nvSpPr>
        <p:spPr>
          <a:xfrm>
            <a:off x="747713" y="1731018"/>
            <a:ext cx="4500563" cy="458311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i="1"/>
            </a:lvl1pPr>
          </a:lstStyle>
          <a:p>
            <a:pPr lvl="0"/>
            <a:r>
              <a:rPr lang="pt-BR" dirty="0" smtClean="0"/>
              <a:t>Insira aqui uma imagem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576363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comparativo_objeto_azu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8"/>
          <p:cNvSpPr>
            <a:spLocks noGrp="1"/>
          </p:cNvSpPr>
          <p:nvPr>
            <p:ph type="body" sz="quarter" idx="14" hasCustomPrompt="1"/>
          </p:nvPr>
        </p:nvSpPr>
        <p:spPr>
          <a:xfrm>
            <a:off x="1198065" y="408507"/>
            <a:ext cx="2829406" cy="31064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TÍTULO DA SEÇÃO OU CAPÍTULO</a:t>
            </a:r>
            <a:endParaRPr lang="pt-BR" dirty="0"/>
          </a:p>
        </p:txBody>
      </p:sp>
      <p:sp>
        <p:nvSpPr>
          <p:cNvPr id="5" name="Espaço Reservado para Conteúdo 15"/>
          <p:cNvSpPr>
            <a:spLocks noGrp="1"/>
          </p:cNvSpPr>
          <p:nvPr>
            <p:ph sz="quarter" idx="15" hasCustomPrompt="1"/>
          </p:nvPr>
        </p:nvSpPr>
        <p:spPr>
          <a:xfrm>
            <a:off x="4613098" y="2065106"/>
            <a:ext cx="3205534" cy="419185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i="1" baseline="0"/>
            </a:lvl1pPr>
          </a:lstStyle>
          <a:p>
            <a:pPr lvl="0"/>
            <a:r>
              <a:rPr lang="pt-BR" dirty="0" smtClean="0"/>
              <a:t>Insira aqui um objeto qualquer, como gráfico, tabela ou arquivos de mídia</a:t>
            </a:r>
            <a:endParaRPr lang="pt-BR" dirty="0"/>
          </a:p>
        </p:txBody>
      </p:sp>
      <p:sp>
        <p:nvSpPr>
          <p:cNvPr id="6" name="Espaço Reservado para Conteúdo 15"/>
          <p:cNvSpPr>
            <a:spLocks noGrp="1"/>
          </p:cNvSpPr>
          <p:nvPr>
            <p:ph sz="quarter" idx="16" hasCustomPrompt="1"/>
          </p:nvPr>
        </p:nvSpPr>
        <p:spPr>
          <a:xfrm>
            <a:off x="8053228" y="2065106"/>
            <a:ext cx="3205534" cy="419185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i="1" baseline="0"/>
            </a:lvl1pPr>
          </a:lstStyle>
          <a:p>
            <a:pPr lvl="0"/>
            <a:r>
              <a:rPr lang="pt-BR" dirty="0" smtClean="0"/>
              <a:t>Insira aqui um objeto qualquer, como gráfico, tabela ou arquivos de mídia</a:t>
            </a:r>
            <a:endParaRPr lang="pt-BR" dirty="0"/>
          </a:p>
        </p:txBody>
      </p:sp>
      <p:sp>
        <p:nvSpPr>
          <p:cNvPr id="7" name="Espaço Reservado para Texto 10"/>
          <p:cNvSpPr>
            <a:spLocks noGrp="1"/>
          </p:cNvSpPr>
          <p:nvPr>
            <p:ph type="body" sz="quarter" idx="11" hasCustomPrompt="1"/>
          </p:nvPr>
        </p:nvSpPr>
        <p:spPr>
          <a:xfrm>
            <a:off x="747713" y="3379878"/>
            <a:ext cx="3279758" cy="206542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sz="1800" dirty="0" smtClean="0"/>
              <a:t>Este é um exemplo de corpo de texto do slide. Ele sempre será grafado em 18 </a:t>
            </a:r>
            <a:r>
              <a:rPr lang="pt-BR" sz="1800" dirty="0" err="1" smtClean="0"/>
              <a:t>pts</a:t>
            </a:r>
            <a:r>
              <a:rPr lang="pt-BR" sz="1800" dirty="0" smtClean="0"/>
              <a:t> e sua cor deverá ser sempre cinza. É importante sempre deixar uma boa margem ao redor das caixas de texto.</a:t>
            </a:r>
          </a:p>
        </p:txBody>
      </p:sp>
      <p:sp>
        <p:nvSpPr>
          <p:cNvPr id="8" name="Espaço Reservado para Texto 8"/>
          <p:cNvSpPr>
            <a:spLocks noGrp="1"/>
          </p:cNvSpPr>
          <p:nvPr>
            <p:ph type="body" sz="quarter" idx="17" hasCustomPrompt="1"/>
          </p:nvPr>
        </p:nvSpPr>
        <p:spPr>
          <a:xfrm>
            <a:off x="747713" y="1140075"/>
            <a:ext cx="5673517" cy="118188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500" b="1" baseline="0">
                <a:solidFill>
                  <a:srgbClr val="DF4662"/>
                </a:solidFill>
              </a:defRPr>
            </a:lvl1pPr>
          </a:lstStyle>
          <a:p>
            <a:pPr lvl="0"/>
            <a:r>
              <a:rPr lang="pt-BR" dirty="0" smtClean="0"/>
              <a:t>Comparativo de objetos</a:t>
            </a:r>
            <a:endParaRPr lang="pt-BR" dirty="0"/>
          </a:p>
        </p:txBody>
      </p:sp>
      <p:sp>
        <p:nvSpPr>
          <p:cNvPr id="10" name="Espaço Reservado para Texto 8"/>
          <p:cNvSpPr>
            <a:spLocks noGrp="1"/>
          </p:cNvSpPr>
          <p:nvPr>
            <p:ph type="body" sz="quarter" idx="18" hasCustomPrompt="1"/>
          </p:nvPr>
        </p:nvSpPr>
        <p:spPr>
          <a:xfrm>
            <a:off x="747506" y="2212888"/>
            <a:ext cx="3279965" cy="84881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 b="0" i="1" baseline="0">
                <a:solidFill>
                  <a:srgbClr val="DF4662"/>
                </a:solidFill>
              </a:defRPr>
            </a:lvl1pPr>
          </a:lstStyle>
          <a:p>
            <a:pPr lvl="0"/>
            <a:r>
              <a:rPr lang="pt-BR" dirty="0" smtClean="0"/>
              <a:t>Caso necessário, insira um subtítulo para seu slide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9271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comparativo_imagem_azu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8"/>
          <p:cNvSpPr>
            <a:spLocks noGrp="1"/>
          </p:cNvSpPr>
          <p:nvPr>
            <p:ph type="body" sz="quarter" idx="14" hasCustomPrompt="1"/>
          </p:nvPr>
        </p:nvSpPr>
        <p:spPr>
          <a:xfrm>
            <a:off x="1198065" y="408507"/>
            <a:ext cx="2829406" cy="31064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TÍTULO DA SEÇÃO OU CAPÍTULO</a:t>
            </a:r>
            <a:endParaRPr lang="pt-BR" dirty="0"/>
          </a:p>
        </p:txBody>
      </p:sp>
      <p:sp>
        <p:nvSpPr>
          <p:cNvPr id="5" name="Espaço Reservado para Texto 10"/>
          <p:cNvSpPr>
            <a:spLocks noGrp="1"/>
          </p:cNvSpPr>
          <p:nvPr>
            <p:ph type="body" sz="quarter" idx="11" hasCustomPrompt="1"/>
          </p:nvPr>
        </p:nvSpPr>
        <p:spPr>
          <a:xfrm>
            <a:off x="747713" y="3379878"/>
            <a:ext cx="3279758" cy="206542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sz="1800" dirty="0" smtClean="0"/>
              <a:t>Este é um exemplo de corpo de texto do slide. Ele sempre será grafado em 18 </a:t>
            </a:r>
            <a:r>
              <a:rPr lang="pt-BR" sz="1800" dirty="0" err="1" smtClean="0"/>
              <a:t>pts</a:t>
            </a:r>
            <a:r>
              <a:rPr lang="pt-BR" sz="1800" dirty="0" smtClean="0"/>
              <a:t> e sua cor deverá ser sempre cinza. É importante sempre deixar uma boa margem ao redor das caixas de texto.</a:t>
            </a:r>
          </a:p>
        </p:txBody>
      </p:sp>
      <p:sp>
        <p:nvSpPr>
          <p:cNvPr id="6" name="Espaço Reservado para Imagem 2"/>
          <p:cNvSpPr>
            <a:spLocks noGrp="1"/>
          </p:cNvSpPr>
          <p:nvPr>
            <p:ph type="pic" sz="quarter" idx="17" hasCustomPrompt="1"/>
          </p:nvPr>
        </p:nvSpPr>
        <p:spPr>
          <a:xfrm>
            <a:off x="4613099" y="2065107"/>
            <a:ext cx="3205534" cy="419185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i="1"/>
            </a:lvl1pPr>
          </a:lstStyle>
          <a:p>
            <a:pPr lvl="0"/>
            <a:r>
              <a:rPr lang="pt-BR" dirty="0" smtClean="0"/>
              <a:t>Insira aqui uma imagem</a:t>
            </a:r>
            <a:endParaRPr lang="pt-BR" dirty="0"/>
          </a:p>
        </p:txBody>
      </p:sp>
      <p:sp>
        <p:nvSpPr>
          <p:cNvPr id="7" name="Espaço Reservado para Imagem 2"/>
          <p:cNvSpPr>
            <a:spLocks noGrp="1"/>
          </p:cNvSpPr>
          <p:nvPr>
            <p:ph type="pic" sz="quarter" idx="18" hasCustomPrompt="1"/>
          </p:nvPr>
        </p:nvSpPr>
        <p:spPr>
          <a:xfrm>
            <a:off x="8053228" y="2065106"/>
            <a:ext cx="3205534" cy="419185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i="1"/>
            </a:lvl1pPr>
          </a:lstStyle>
          <a:p>
            <a:pPr lvl="0"/>
            <a:r>
              <a:rPr lang="pt-BR" dirty="0" smtClean="0"/>
              <a:t>Insira aqui uma imagem</a:t>
            </a:r>
            <a:endParaRPr lang="pt-BR" dirty="0"/>
          </a:p>
        </p:txBody>
      </p:sp>
      <p:sp>
        <p:nvSpPr>
          <p:cNvPr id="8" name="Espaço Reservado para Texto 8"/>
          <p:cNvSpPr>
            <a:spLocks noGrp="1"/>
          </p:cNvSpPr>
          <p:nvPr>
            <p:ph type="body" sz="quarter" idx="19" hasCustomPrompt="1"/>
          </p:nvPr>
        </p:nvSpPr>
        <p:spPr>
          <a:xfrm>
            <a:off x="747713" y="1140075"/>
            <a:ext cx="5673517" cy="118188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500" b="1" baseline="0">
                <a:solidFill>
                  <a:srgbClr val="DF4662"/>
                </a:solidFill>
              </a:defRPr>
            </a:lvl1pPr>
          </a:lstStyle>
          <a:p>
            <a:pPr lvl="0"/>
            <a:r>
              <a:rPr lang="pt-BR" dirty="0" smtClean="0"/>
              <a:t>Comparativo de imagens</a:t>
            </a:r>
            <a:endParaRPr lang="pt-BR" dirty="0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sz="quarter" idx="20" hasCustomPrompt="1"/>
          </p:nvPr>
        </p:nvSpPr>
        <p:spPr>
          <a:xfrm>
            <a:off x="747506" y="2212888"/>
            <a:ext cx="3279965" cy="84881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 b="0" i="1" baseline="0">
                <a:solidFill>
                  <a:srgbClr val="DF4662"/>
                </a:solidFill>
              </a:defRPr>
            </a:lvl1pPr>
          </a:lstStyle>
          <a:p>
            <a:pPr lvl="0"/>
            <a:r>
              <a:rPr lang="pt-BR" dirty="0" smtClean="0"/>
              <a:t>Caso necessário, insira um subtítulo para seu slide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970108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texto_corrido_amare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747830" y="1140075"/>
            <a:ext cx="5673517" cy="118188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500" b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Insira um título interessante para este slide :)</a:t>
            </a:r>
            <a:endParaRPr lang="pt-BR" dirty="0"/>
          </a:p>
        </p:txBody>
      </p:sp>
      <p:sp>
        <p:nvSpPr>
          <p:cNvPr id="7" name="Espaço Reservado para Texto 10"/>
          <p:cNvSpPr>
            <a:spLocks noGrp="1"/>
          </p:cNvSpPr>
          <p:nvPr>
            <p:ph type="body" sz="quarter" idx="11" hasCustomPrompt="1"/>
          </p:nvPr>
        </p:nvSpPr>
        <p:spPr>
          <a:xfrm>
            <a:off x="747713" y="3379877"/>
            <a:ext cx="4861977" cy="2342829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sz="1800" dirty="0" smtClean="0"/>
              <a:t>Este é um exemplo de corpo de texto do slide. Ele sempre será grafado em 18 </a:t>
            </a:r>
            <a:r>
              <a:rPr lang="pt-BR" sz="1800" dirty="0" err="1" smtClean="0"/>
              <a:t>pts</a:t>
            </a:r>
            <a:r>
              <a:rPr lang="pt-BR" sz="1800" dirty="0" smtClean="0"/>
              <a:t> e sua cor deverá ser sempre cinza. É importante sempre deixar uma boa margem ao redor das caixas de texto.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800" dirty="0" smtClean="0"/>
              <a:t>Este é um exemplo de corpo de texto do slide. Ele sempre será grafado em 18 </a:t>
            </a:r>
            <a:r>
              <a:rPr lang="pt-BR" sz="1800" dirty="0" err="1" smtClean="0"/>
              <a:t>pts</a:t>
            </a:r>
            <a:r>
              <a:rPr lang="pt-BR" sz="1800" dirty="0" smtClean="0"/>
              <a:t> e sua cor deverá ser sempre cinza. É importante sempre deixar uma boa margem ao redor das caixas de texto.</a:t>
            </a:r>
            <a:endParaRPr lang="pt-BR" dirty="0" smtClean="0"/>
          </a:p>
          <a:p>
            <a:pPr lvl="0"/>
            <a:endParaRPr lang="pt-BR" dirty="0"/>
          </a:p>
        </p:txBody>
      </p:sp>
      <p:sp>
        <p:nvSpPr>
          <p:cNvPr id="8" name="Espaço Reservado para Texto 8"/>
          <p:cNvSpPr>
            <a:spLocks noGrp="1"/>
          </p:cNvSpPr>
          <p:nvPr>
            <p:ph type="body" sz="quarter" idx="12" hasCustomPrompt="1"/>
          </p:nvPr>
        </p:nvSpPr>
        <p:spPr>
          <a:xfrm>
            <a:off x="747713" y="2422633"/>
            <a:ext cx="5673517" cy="53632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 b="0" i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Caso necessário, insira um subtítulo para seu slide</a:t>
            </a:r>
            <a:endParaRPr lang="pt-BR" dirty="0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sz="quarter" idx="13" hasCustomPrompt="1"/>
          </p:nvPr>
        </p:nvSpPr>
        <p:spPr>
          <a:xfrm>
            <a:off x="1198065" y="408507"/>
            <a:ext cx="2829406" cy="31064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TÍTULO DA SEÇÃO OU CAPÍTULO</a:t>
            </a:r>
            <a:endParaRPr lang="pt-BR" dirty="0"/>
          </a:p>
        </p:txBody>
      </p:sp>
      <p:sp>
        <p:nvSpPr>
          <p:cNvPr id="10" name="Espaço Reservado para Texto 10"/>
          <p:cNvSpPr>
            <a:spLocks noGrp="1"/>
          </p:cNvSpPr>
          <p:nvPr>
            <p:ph type="body" sz="quarter" idx="14" hasCustomPrompt="1"/>
          </p:nvPr>
        </p:nvSpPr>
        <p:spPr>
          <a:xfrm>
            <a:off x="6421230" y="3379876"/>
            <a:ext cx="4861977" cy="2342829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sz="1800" dirty="0" smtClean="0"/>
              <a:t>Este é um exemplo de corpo de texto do slide. Ele sempre será grafado em 18 </a:t>
            </a:r>
            <a:r>
              <a:rPr lang="pt-BR" sz="1800" dirty="0" err="1" smtClean="0"/>
              <a:t>pts</a:t>
            </a:r>
            <a:r>
              <a:rPr lang="pt-BR" sz="1800" dirty="0" smtClean="0"/>
              <a:t> e sua cor deverá ser sempre cinza. É importante sempre deixar uma boa margem ao redor das caixas de texto.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800" dirty="0" smtClean="0"/>
              <a:t>Este é um exemplo de corpo de texto do slide. Ele sempre será grafado em 18 </a:t>
            </a:r>
            <a:r>
              <a:rPr lang="pt-BR" sz="1800" dirty="0" err="1" smtClean="0"/>
              <a:t>pts</a:t>
            </a:r>
            <a:r>
              <a:rPr lang="pt-BR" sz="1800" dirty="0" smtClean="0"/>
              <a:t> e sua cor deverá ser sempre cinza. É importante sempre deixar uma boa margem ao redor das caixas de texto.</a:t>
            </a:r>
            <a:endParaRPr lang="pt-BR" dirty="0" smtClean="0"/>
          </a:p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69230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texto_corrido_objeto_amare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747830" y="1140075"/>
            <a:ext cx="5673517" cy="118188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500" b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Insira um título interessante para este slide :)</a:t>
            </a:r>
            <a:endParaRPr lang="pt-BR" dirty="0"/>
          </a:p>
        </p:txBody>
      </p:sp>
      <p:sp>
        <p:nvSpPr>
          <p:cNvPr id="3" name="Espaço Reservado para Texto 10"/>
          <p:cNvSpPr>
            <a:spLocks noGrp="1"/>
          </p:cNvSpPr>
          <p:nvPr>
            <p:ph type="body" sz="quarter" idx="11" hasCustomPrompt="1"/>
          </p:nvPr>
        </p:nvSpPr>
        <p:spPr>
          <a:xfrm>
            <a:off x="747713" y="3379877"/>
            <a:ext cx="5673725" cy="2342829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sz="1800" dirty="0" smtClean="0"/>
              <a:t>Este é um exemplo de corpo de texto do slide. Ele sempre será grafado em 18 </a:t>
            </a:r>
            <a:r>
              <a:rPr lang="pt-BR" sz="1800" dirty="0" err="1" smtClean="0"/>
              <a:t>pts</a:t>
            </a:r>
            <a:r>
              <a:rPr lang="pt-BR" sz="1800" dirty="0" smtClean="0"/>
              <a:t> e sua cor deverá ser sempre cinza. É importante sempre deixar uma boa margem ao redor das caixas de texto.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800" dirty="0" smtClean="0"/>
              <a:t>Este é um exemplo de corpo de texto do slide. Ele sempre será grafado em 18 </a:t>
            </a:r>
            <a:r>
              <a:rPr lang="pt-BR" sz="1800" dirty="0" err="1" smtClean="0"/>
              <a:t>pts</a:t>
            </a:r>
            <a:r>
              <a:rPr lang="pt-BR" sz="1800" dirty="0" smtClean="0"/>
              <a:t> e sua cor deverá ser sempre cinza. É importante sempre deixar uma boa margem ao redor das caixas de texto.</a:t>
            </a:r>
            <a:endParaRPr lang="pt-BR" dirty="0" smtClean="0"/>
          </a:p>
          <a:p>
            <a:pPr lvl="0"/>
            <a:endParaRPr lang="pt-BR" dirty="0"/>
          </a:p>
        </p:txBody>
      </p:sp>
      <p:sp>
        <p:nvSpPr>
          <p:cNvPr id="4" name="Espaço Reservado para Texto 8"/>
          <p:cNvSpPr>
            <a:spLocks noGrp="1"/>
          </p:cNvSpPr>
          <p:nvPr>
            <p:ph type="body" sz="quarter" idx="12" hasCustomPrompt="1"/>
          </p:nvPr>
        </p:nvSpPr>
        <p:spPr>
          <a:xfrm>
            <a:off x="747713" y="2422633"/>
            <a:ext cx="5673517" cy="53632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 b="0" i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Caso necessário, insira um subtítulo para seu slide</a:t>
            </a:r>
            <a:endParaRPr lang="pt-BR" dirty="0"/>
          </a:p>
        </p:txBody>
      </p:sp>
      <p:sp>
        <p:nvSpPr>
          <p:cNvPr id="5" name="Espaço Reservado para Texto 8"/>
          <p:cNvSpPr>
            <a:spLocks noGrp="1"/>
          </p:cNvSpPr>
          <p:nvPr>
            <p:ph type="body" sz="quarter" idx="13" hasCustomPrompt="1"/>
          </p:nvPr>
        </p:nvSpPr>
        <p:spPr>
          <a:xfrm>
            <a:off x="1198065" y="408507"/>
            <a:ext cx="2829406" cy="31064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TÍTULO DA SEÇÃO OU CAPÍTULO</a:t>
            </a:r>
            <a:endParaRPr lang="pt-BR" dirty="0"/>
          </a:p>
        </p:txBody>
      </p:sp>
      <p:sp>
        <p:nvSpPr>
          <p:cNvPr id="6" name="Espaço Reservado para Conteúdo 15"/>
          <p:cNvSpPr>
            <a:spLocks noGrp="1"/>
          </p:cNvSpPr>
          <p:nvPr>
            <p:ph sz="quarter" idx="14" hasCustomPrompt="1"/>
          </p:nvPr>
        </p:nvSpPr>
        <p:spPr>
          <a:xfrm>
            <a:off x="6996113" y="1139825"/>
            <a:ext cx="4479925" cy="458311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i="1" baseline="0"/>
            </a:lvl1pPr>
          </a:lstStyle>
          <a:p>
            <a:pPr lvl="0"/>
            <a:r>
              <a:rPr lang="pt-BR" dirty="0" smtClean="0"/>
              <a:t>Insira aqui um objeto qualquer, como gráfico, tabela ou arquivos de mídia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16536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texto_corrido_objeto_direta_amare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5607507" y="1140075"/>
            <a:ext cx="5673517" cy="118188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500" b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Insira um título interessante para este slide :)</a:t>
            </a:r>
            <a:endParaRPr lang="pt-BR" dirty="0"/>
          </a:p>
        </p:txBody>
      </p:sp>
      <p:sp>
        <p:nvSpPr>
          <p:cNvPr id="3" name="Espaço Reservado para Texto 10"/>
          <p:cNvSpPr>
            <a:spLocks noGrp="1"/>
          </p:cNvSpPr>
          <p:nvPr>
            <p:ph type="body" sz="quarter" idx="11" hasCustomPrompt="1"/>
          </p:nvPr>
        </p:nvSpPr>
        <p:spPr>
          <a:xfrm>
            <a:off x="5607390" y="3379877"/>
            <a:ext cx="5673725" cy="2342829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sz="1800" dirty="0" smtClean="0"/>
              <a:t>Este é um exemplo de corpo de texto do slide. Ele sempre será grafado em 18 </a:t>
            </a:r>
            <a:r>
              <a:rPr lang="pt-BR" sz="1800" dirty="0" err="1" smtClean="0"/>
              <a:t>pts</a:t>
            </a:r>
            <a:r>
              <a:rPr lang="pt-BR" sz="1800" dirty="0" smtClean="0"/>
              <a:t> e sua cor deverá ser sempre cinza. É importante sempre deixar uma boa margem ao redor das caixas de texto.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800" dirty="0" smtClean="0"/>
              <a:t>Este é um exemplo de corpo de texto do slide. Ele sempre será grafado em 18 </a:t>
            </a:r>
            <a:r>
              <a:rPr lang="pt-BR" sz="1800" dirty="0" err="1" smtClean="0"/>
              <a:t>pts</a:t>
            </a:r>
            <a:r>
              <a:rPr lang="pt-BR" sz="1800" dirty="0" smtClean="0"/>
              <a:t> e sua cor deverá ser sempre cinza. É importante sempre deixar uma boa margem ao redor das caixas de texto.</a:t>
            </a:r>
            <a:endParaRPr lang="pt-BR" dirty="0" smtClean="0"/>
          </a:p>
          <a:p>
            <a:pPr lvl="0"/>
            <a:endParaRPr lang="pt-BR" dirty="0"/>
          </a:p>
        </p:txBody>
      </p:sp>
      <p:sp>
        <p:nvSpPr>
          <p:cNvPr id="4" name="Espaço Reservado para Texto 8"/>
          <p:cNvSpPr>
            <a:spLocks noGrp="1"/>
          </p:cNvSpPr>
          <p:nvPr>
            <p:ph type="body" sz="quarter" idx="12" hasCustomPrompt="1"/>
          </p:nvPr>
        </p:nvSpPr>
        <p:spPr>
          <a:xfrm>
            <a:off x="5607390" y="2422633"/>
            <a:ext cx="5673517" cy="53632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 b="0" i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Caso necessário, insira um subtítulo para seu slide</a:t>
            </a:r>
            <a:endParaRPr lang="pt-BR" dirty="0"/>
          </a:p>
        </p:txBody>
      </p:sp>
      <p:sp>
        <p:nvSpPr>
          <p:cNvPr id="5" name="Espaço Reservado para Texto 8"/>
          <p:cNvSpPr>
            <a:spLocks noGrp="1"/>
          </p:cNvSpPr>
          <p:nvPr>
            <p:ph type="body" sz="quarter" idx="13" hasCustomPrompt="1"/>
          </p:nvPr>
        </p:nvSpPr>
        <p:spPr>
          <a:xfrm>
            <a:off x="1198065" y="408507"/>
            <a:ext cx="2829406" cy="31064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TÍTULO DA SEÇÃO OU CAPÍTULO</a:t>
            </a:r>
            <a:endParaRPr lang="pt-BR" dirty="0"/>
          </a:p>
        </p:txBody>
      </p:sp>
      <p:sp>
        <p:nvSpPr>
          <p:cNvPr id="8" name="Espaço Reservado para Conteúdo 15"/>
          <p:cNvSpPr>
            <a:spLocks noGrp="1"/>
          </p:cNvSpPr>
          <p:nvPr>
            <p:ph sz="quarter" idx="14" hasCustomPrompt="1"/>
          </p:nvPr>
        </p:nvSpPr>
        <p:spPr>
          <a:xfrm>
            <a:off x="737439" y="1139825"/>
            <a:ext cx="4479925" cy="458311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i="1" baseline="0"/>
            </a:lvl1pPr>
          </a:lstStyle>
          <a:p>
            <a:pPr lvl="0"/>
            <a:r>
              <a:rPr lang="pt-BR" dirty="0" smtClean="0"/>
              <a:t>Insira aqui um objeto qualquer, como gráfico, tabela ou arquivos de mídia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115059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texto_corrido_imagem_amare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747830" y="1140075"/>
            <a:ext cx="5673517" cy="118188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500" b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Insira um título interessante para este slide :)</a:t>
            </a:r>
            <a:endParaRPr lang="pt-BR" dirty="0"/>
          </a:p>
        </p:txBody>
      </p:sp>
      <p:sp>
        <p:nvSpPr>
          <p:cNvPr id="3" name="Espaço Reservado para Texto 10"/>
          <p:cNvSpPr>
            <a:spLocks noGrp="1"/>
          </p:cNvSpPr>
          <p:nvPr>
            <p:ph type="body" sz="quarter" idx="11" hasCustomPrompt="1"/>
          </p:nvPr>
        </p:nvSpPr>
        <p:spPr>
          <a:xfrm>
            <a:off x="747713" y="3379877"/>
            <a:ext cx="5673725" cy="2342829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sz="1800" dirty="0" smtClean="0"/>
              <a:t>Este é um exemplo de corpo de texto do slide. Ele sempre será grafado em 18 </a:t>
            </a:r>
            <a:r>
              <a:rPr lang="pt-BR" sz="1800" dirty="0" err="1" smtClean="0"/>
              <a:t>pts</a:t>
            </a:r>
            <a:r>
              <a:rPr lang="pt-BR" sz="1800" dirty="0" smtClean="0"/>
              <a:t> e sua cor deverá ser sempre cinza. É importante sempre deixar uma boa margem ao redor das caixas de texto.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800" dirty="0" smtClean="0"/>
              <a:t>Este é um exemplo de corpo de texto do slide. Ele sempre será grafado em 18 </a:t>
            </a:r>
            <a:r>
              <a:rPr lang="pt-BR" sz="1800" dirty="0" err="1" smtClean="0"/>
              <a:t>pts</a:t>
            </a:r>
            <a:r>
              <a:rPr lang="pt-BR" sz="1800" dirty="0" smtClean="0"/>
              <a:t> e sua cor deverá ser sempre cinza. É importante sempre deixar uma boa margem ao redor das caixas de texto.</a:t>
            </a:r>
            <a:endParaRPr lang="pt-BR" dirty="0" smtClean="0"/>
          </a:p>
          <a:p>
            <a:pPr lvl="0"/>
            <a:endParaRPr lang="pt-BR" dirty="0"/>
          </a:p>
        </p:txBody>
      </p:sp>
      <p:sp>
        <p:nvSpPr>
          <p:cNvPr id="4" name="Espaço Reservado para Texto 8"/>
          <p:cNvSpPr>
            <a:spLocks noGrp="1"/>
          </p:cNvSpPr>
          <p:nvPr>
            <p:ph type="body" sz="quarter" idx="12" hasCustomPrompt="1"/>
          </p:nvPr>
        </p:nvSpPr>
        <p:spPr>
          <a:xfrm>
            <a:off x="747713" y="2422633"/>
            <a:ext cx="5673517" cy="53632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 b="0" i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Caso necessário, insira um subtítulo para seu slide</a:t>
            </a:r>
            <a:endParaRPr lang="pt-BR" dirty="0"/>
          </a:p>
        </p:txBody>
      </p:sp>
      <p:sp>
        <p:nvSpPr>
          <p:cNvPr id="5" name="Espaço Reservado para Texto 8"/>
          <p:cNvSpPr>
            <a:spLocks noGrp="1"/>
          </p:cNvSpPr>
          <p:nvPr>
            <p:ph type="body" sz="quarter" idx="13" hasCustomPrompt="1"/>
          </p:nvPr>
        </p:nvSpPr>
        <p:spPr>
          <a:xfrm>
            <a:off x="1198065" y="408507"/>
            <a:ext cx="2829406" cy="31064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TÍTULO DA SEÇÃO OU CAPÍTULO</a:t>
            </a:r>
            <a:endParaRPr lang="pt-BR" dirty="0"/>
          </a:p>
        </p:txBody>
      </p:sp>
      <p:sp>
        <p:nvSpPr>
          <p:cNvPr id="6" name="Espaço Reservado para Imagem 2"/>
          <p:cNvSpPr>
            <a:spLocks noGrp="1"/>
          </p:cNvSpPr>
          <p:nvPr>
            <p:ph type="pic" sz="quarter" idx="15" hasCustomPrompt="1"/>
          </p:nvPr>
        </p:nvSpPr>
        <p:spPr>
          <a:xfrm>
            <a:off x="6975475" y="1139825"/>
            <a:ext cx="4500563" cy="458311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i="1"/>
            </a:lvl1pPr>
          </a:lstStyle>
          <a:p>
            <a:pPr lvl="0"/>
            <a:r>
              <a:rPr lang="pt-BR" dirty="0" smtClean="0"/>
              <a:t>Insira aqui uma imagem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41034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texto_corrido_imagem_direta_amare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5607507" y="1140075"/>
            <a:ext cx="5673517" cy="118188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500" b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Insira um título interessante para este slide :)</a:t>
            </a:r>
            <a:endParaRPr lang="pt-BR" dirty="0"/>
          </a:p>
        </p:txBody>
      </p:sp>
      <p:sp>
        <p:nvSpPr>
          <p:cNvPr id="3" name="Espaço Reservado para Texto 10"/>
          <p:cNvSpPr>
            <a:spLocks noGrp="1"/>
          </p:cNvSpPr>
          <p:nvPr>
            <p:ph type="body" sz="quarter" idx="11" hasCustomPrompt="1"/>
          </p:nvPr>
        </p:nvSpPr>
        <p:spPr>
          <a:xfrm>
            <a:off x="5607390" y="3379877"/>
            <a:ext cx="5673725" cy="2342829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sz="1800" dirty="0" smtClean="0"/>
              <a:t>Este é um exemplo de corpo de texto do slide. Ele sempre será grafado em 18 </a:t>
            </a:r>
            <a:r>
              <a:rPr lang="pt-BR" sz="1800" dirty="0" err="1" smtClean="0"/>
              <a:t>pts</a:t>
            </a:r>
            <a:r>
              <a:rPr lang="pt-BR" sz="1800" dirty="0" smtClean="0"/>
              <a:t> e sua cor deverá ser sempre cinza. É importante sempre deixar uma boa margem ao redor das caixas de texto.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 sz="1800" dirty="0" smtClean="0"/>
              <a:t>Este é um exemplo de corpo de texto do slide. Ele sempre será grafado em 18 </a:t>
            </a:r>
            <a:r>
              <a:rPr lang="pt-BR" sz="1800" dirty="0" err="1" smtClean="0"/>
              <a:t>pts</a:t>
            </a:r>
            <a:r>
              <a:rPr lang="pt-BR" sz="1800" dirty="0" smtClean="0"/>
              <a:t> e sua cor deverá ser sempre cinza. É importante sempre deixar uma boa margem ao redor das caixas de texto.</a:t>
            </a:r>
            <a:endParaRPr lang="pt-BR" dirty="0" smtClean="0"/>
          </a:p>
          <a:p>
            <a:pPr lvl="0"/>
            <a:endParaRPr lang="pt-BR" dirty="0"/>
          </a:p>
        </p:txBody>
      </p:sp>
      <p:sp>
        <p:nvSpPr>
          <p:cNvPr id="4" name="Espaço Reservado para Texto 8"/>
          <p:cNvSpPr>
            <a:spLocks noGrp="1"/>
          </p:cNvSpPr>
          <p:nvPr>
            <p:ph type="body" sz="quarter" idx="12" hasCustomPrompt="1"/>
          </p:nvPr>
        </p:nvSpPr>
        <p:spPr>
          <a:xfrm>
            <a:off x="5607390" y="2422633"/>
            <a:ext cx="5673517" cy="53632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 b="0" i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Caso necessário, insira um subtítulo para seu slide</a:t>
            </a:r>
            <a:endParaRPr lang="pt-BR" dirty="0"/>
          </a:p>
        </p:txBody>
      </p:sp>
      <p:sp>
        <p:nvSpPr>
          <p:cNvPr id="5" name="Espaço Reservado para Texto 8"/>
          <p:cNvSpPr>
            <a:spLocks noGrp="1"/>
          </p:cNvSpPr>
          <p:nvPr>
            <p:ph type="body" sz="quarter" idx="13" hasCustomPrompt="1"/>
          </p:nvPr>
        </p:nvSpPr>
        <p:spPr>
          <a:xfrm>
            <a:off x="1198065" y="408507"/>
            <a:ext cx="2829406" cy="31064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TÍTULO DA SEÇÃO OU CAPÍTULO</a:t>
            </a:r>
            <a:endParaRPr lang="pt-BR" dirty="0"/>
          </a:p>
        </p:txBody>
      </p:sp>
      <p:sp>
        <p:nvSpPr>
          <p:cNvPr id="6" name="Espaço Reservado para Imagem 2"/>
          <p:cNvSpPr>
            <a:spLocks noGrp="1"/>
          </p:cNvSpPr>
          <p:nvPr>
            <p:ph type="pic" sz="quarter" idx="15" hasCustomPrompt="1"/>
          </p:nvPr>
        </p:nvSpPr>
        <p:spPr>
          <a:xfrm>
            <a:off x="747713" y="1139825"/>
            <a:ext cx="4500563" cy="458311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i="1"/>
            </a:lvl1pPr>
          </a:lstStyle>
          <a:p>
            <a:pPr lvl="0"/>
            <a:r>
              <a:rPr lang="pt-BR" dirty="0" smtClean="0"/>
              <a:t>Insira aqui uma imagem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40101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capítulo_vermelh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953315" y="1920911"/>
            <a:ext cx="5159808" cy="118188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5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1. TÍTULO INTERESSANTE PARA CAPÍTULO!</a:t>
            </a:r>
            <a:endParaRPr lang="pt-BR" dirty="0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sz="quarter" idx="11" hasCustomPrompt="1"/>
          </p:nvPr>
        </p:nvSpPr>
        <p:spPr>
          <a:xfrm>
            <a:off x="953315" y="3213743"/>
            <a:ext cx="5087890" cy="75208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0" i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Espaço para inserção de um subtítulo explicativo para o capítulo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8129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topicos_amare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747830" y="1140075"/>
            <a:ext cx="5673517" cy="118188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500" b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Insira um título interessante para este slide :)</a:t>
            </a:r>
            <a:endParaRPr lang="pt-BR" dirty="0"/>
          </a:p>
        </p:txBody>
      </p:sp>
      <p:sp>
        <p:nvSpPr>
          <p:cNvPr id="3" name="Espaço Reservado para Texto 10"/>
          <p:cNvSpPr>
            <a:spLocks noGrp="1"/>
          </p:cNvSpPr>
          <p:nvPr>
            <p:ph type="body" sz="quarter" idx="11" hasCustomPrompt="1"/>
          </p:nvPr>
        </p:nvSpPr>
        <p:spPr>
          <a:xfrm>
            <a:off x="747714" y="3061382"/>
            <a:ext cx="4040044" cy="637319"/>
          </a:xfrm>
        </p:spPr>
        <p:txBody>
          <a:bodyPr>
            <a:normAutofit/>
          </a:bodyPr>
          <a:lstStyle>
            <a:lvl1pPr marL="0" indent="0">
              <a:buNone/>
              <a:defRPr sz="18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sz="1800" dirty="0" smtClean="0"/>
              <a:t>Caso necessário, insira aqui um título para lista de tópicos:</a:t>
            </a:r>
            <a:endParaRPr lang="pt-BR" dirty="0"/>
          </a:p>
        </p:txBody>
      </p:sp>
      <p:sp>
        <p:nvSpPr>
          <p:cNvPr id="4" name="Espaço Reservado para Texto 8"/>
          <p:cNvSpPr>
            <a:spLocks noGrp="1"/>
          </p:cNvSpPr>
          <p:nvPr>
            <p:ph type="body" sz="quarter" idx="12" hasCustomPrompt="1"/>
          </p:nvPr>
        </p:nvSpPr>
        <p:spPr>
          <a:xfrm>
            <a:off x="747713" y="2422633"/>
            <a:ext cx="5673517" cy="53632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 b="0" i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Caso necessário, insira um subtítulo para seu slide</a:t>
            </a:r>
            <a:endParaRPr lang="pt-BR" dirty="0"/>
          </a:p>
        </p:txBody>
      </p:sp>
      <p:sp>
        <p:nvSpPr>
          <p:cNvPr id="5" name="Espaço Reservado para Texto 10"/>
          <p:cNvSpPr>
            <a:spLocks noGrp="1"/>
          </p:cNvSpPr>
          <p:nvPr>
            <p:ph type="body" sz="quarter" idx="13" hasCustomPrompt="1"/>
          </p:nvPr>
        </p:nvSpPr>
        <p:spPr>
          <a:xfrm>
            <a:off x="747506" y="3830230"/>
            <a:ext cx="4256010" cy="2498652"/>
          </a:xfr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dirty="0" smtClean="0"/>
              <a:t>Texto de exemplo para lista de tópico com título.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dirty="0" smtClean="0"/>
              <a:t>Texto de exemplo para lista de tópico com título.</a:t>
            </a:r>
          </a:p>
          <a:p>
            <a:pPr lvl="0"/>
            <a:r>
              <a:rPr lang="pt-BR" dirty="0" smtClean="0"/>
              <a:t>Texto de exemplo para lista de tópico com título.</a:t>
            </a:r>
          </a:p>
          <a:p>
            <a:pPr lvl="0"/>
            <a:r>
              <a:rPr lang="pt-BR" dirty="0" smtClean="0"/>
              <a:t>Texto de exemplo para lista de tópico com título.</a:t>
            </a:r>
          </a:p>
        </p:txBody>
      </p:sp>
      <p:sp>
        <p:nvSpPr>
          <p:cNvPr id="6" name="Espaço Reservado para Texto 8"/>
          <p:cNvSpPr>
            <a:spLocks noGrp="1"/>
          </p:cNvSpPr>
          <p:nvPr>
            <p:ph type="body" sz="quarter" idx="14" hasCustomPrompt="1"/>
          </p:nvPr>
        </p:nvSpPr>
        <p:spPr>
          <a:xfrm>
            <a:off x="1198065" y="408507"/>
            <a:ext cx="2829406" cy="31064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TÍTULO DA SEÇÃO OU CAPÍTULO</a:t>
            </a:r>
            <a:endParaRPr lang="pt-BR" dirty="0"/>
          </a:p>
        </p:txBody>
      </p:sp>
      <p:sp>
        <p:nvSpPr>
          <p:cNvPr id="7" name="Espaço Reservado para Texto 10"/>
          <p:cNvSpPr>
            <a:spLocks noGrp="1"/>
          </p:cNvSpPr>
          <p:nvPr>
            <p:ph type="body" sz="quarter" idx="15" hasCustomPrompt="1"/>
          </p:nvPr>
        </p:nvSpPr>
        <p:spPr>
          <a:xfrm>
            <a:off x="5636501" y="3059629"/>
            <a:ext cx="4040044" cy="637319"/>
          </a:xfrm>
        </p:spPr>
        <p:txBody>
          <a:bodyPr>
            <a:normAutofit/>
          </a:bodyPr>
          <a:lstStyle>
            <a:lvl1pPr marL="0" indent="0">
              <a:buNone/>
              <a:defRPr sz="18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sz="1800" dirty="0" smtClean="0"/>
              <a:t>Caso necessário, insira aqui um título para lista de tópicos:</a:t>
            </a:r>
            <a:endParaRPr lang="pt-BR" dirty="0"/>
          </a:p>
        </p:txBody>
      </p:sp>
      <p:sp>
        <p:nvSpPr>
          <p:cNvPr id="8" name="Espaço Reservado para Tex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5636293" y="3828477"/>
            <a:ext cx="4256010" cy="2498652"/>
          </a:xfr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dirty="0" smtClean="0"/>
              <a:t>Texto de exemplo para lista de tópico com título.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dirty="0" smtClean="0"/>
              <a:t>Texto de exemplo para lista de tópico com título.</a:t>
            </a:r>
          </a:p>
          <a:p>
            <a:pPr lvl="0"/>
            <a:r>
              <a:rPr lang="pt-BR" dirty="0" smtClean="0"/>
              <a:t>Texto de exemplo para lista de tópico com título.</a:t>
            </a:r>
          </a:p>
          <a:p>
            <a:pPr lvl="0"/>
            <a:r>
              <a:rPr lang="pt-BR" dirty="0" smtClean="0"/>
              <a:t>Texto de exemplo para lista de tópico com título.</a:t>
            </a:r>
          </a:p>
        </p:txBody>
      </p:sp>
    </p:spTree>
    <p:extLst>
      <p:ext uri="{BB962C8B-B14F-4D97-AF65-F5344CB8AC3E}">
        <p14:creationId xmlns:p14="http://schemas.microsoft.com/office/powerpoint/2010/main" val="606611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topicos_objeto_amare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8"/>
          <p:cNvSpPr>
            <a:spLocks noGrp="1"/>
          </p:cNvSpPr>
          <p:nvPr>
            <p:ph type="body" sz="quarter" idx="14" hasCustomPrompt="1"/>
          </p:nvPr>
        </p:nvSpPr>
        <p:spPr>
          <a:xfrm>
            <a:off x="1198065" y="408507"/>
            <a:ext cx="2829406" cy="31064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TÍTULO DA SEÇÃO OU CAPÍTULO</a:t>
            </a:r>
            <a:endParaRPr lang="pt-BR" dirty="0"/>
          </a:p>
        </p:txBody>
      </p:sp>
      <p:sp>
        <p:nvSpPr>
          <p:cNvPr id="3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747830" y="1140075"/>
            <a:ext cx="5673517" cy="118188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500" b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Insira um título interessante para este slide :)</a:t>
            </a:r>
            <a:endParaRPr lang="pt-BR" dirty="0"/>
          </a:p>
        </p:txBody>
      </p:sp>
      <p:sp>
        <p:nvSpPr>
          <p:cNvPr id="4" name="Espaço Reservado para Texto 10"/>
          <p:cNvSpPr>
            <a:spLocks noGrp="1"/>
          </p:cNvSpPr>
          <p:nvPr>
            <p:ph type="body" sz="quarter" idx="11" hasCustomPrompt="1"/>
          </p:nvPr>
        </p:nvSpPr>
        <p:spPr>
          <a:xfrm>
            <a:off x="747714" y="3061382"/>
            <a:ext cx="4040044" cy="637319"/>
          </a:xfrm>
        </p:spPr>
        <p:txBody>
          <a:bodyPr>
            <a:normAutofit/>
          </a:bodyPr>
          <a:lstStyle>
            <a:lvl1pPr marL="0" indent="0">
              <a:buNone/>
              <a:defRPr sz="18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sz="1800" dirty="0" smtClean="0"/>
              <a:t>Caso necessário, insira aqui um título para lista de tópicos:</a:t>
            </a:r>
            <a:endParaRPr lang="pt-BR" dirty="0"/>
          </a:p>
        </p:txBody>
      </p:sp>
      <p:sp>
        <p:nvSpPr>
          <p:cNvPr id="5" name="Espaço Reservado para Texto 8"/>
          <p:cNvSpPr>
            <a:spLocks noGrp="1"/>
          </p:cNvSpPr>
          <p:nvPr>
            <p:ph type="body" sz="quarter" idx="12" hasCustomPrompt="1"/>
          </p:nvPr>
        </p:nvSpPr>
        <p:spPr>
          <a:xfrm>
            <a:off x="747713" y="2422633"/>
            <a:ext cx="5673517" cy="53632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 b="0" i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Caso necessário, insira um subtítulo para seu slide</a:t>
            </a:r>
            <a:endParaRPr lang="pt-BR" dirty="0"/>
          </a:p>
        </p:txBody>
      </p:sp>
      <p:sp>
        <p:nvSpPr>
          <p:cNvPr id="6" name="Espaço Reservado para Texto 10"/>
          <p:cNvSpPr>
            <a:spLocks noGrp="1"/>
          </p:cNvSpPr>
          <p:nvPr>
            <p:ph type="body" sz="quarter" idx="13" hasCustomPrompt="1"/>
          </p:nvPr>
        </p:nvSpPr>
        <p:spPr>
          <a:xfrm>
            <a:off x="747506" y="3830230"/>
            <a:ext cx="4256010" cy="2498652"/>
          </a:xfr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dirty="0" smtClean="0"/>
              <a:t>Texto de exemplo para lista de tópico com título.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dirty="0" smtClean="0"/>
              <a:t>Texto de exemplo para lista de tópico com título.</a:t>
            </a:r>
          </a:p>
          <a:p>
            <a:pPr lvl="0"/>
            <a:r>
              <a:rPr lang="pt-BR" dirty="0" smtClean="0"/>
              <a:t>Texto de exemplo para lista de tópico com título.</a:t>
            </a:r>
          </a:p>
          <a:p>
            <a:pPr lvl="0"/>
            <a:r>
              <a:rPr lang="pt-BR" dirty="0" smtClean="0"/>
              <a:t>Texto de exemplo para lista de tópico com título.</a:t>
            </a:r>
          </a:p>
        </p:txBody>
      </p:sp>
      <p:sp>
        <p:nvSpPr>
          <p:cNvPr id="7" name="Espaço Reservado para Conteúdo 15"/>
          <p:cNvSpPr>
            <a:spLocks noGrp="1"/>
          </p:cNvSpPr>
          <p:nvPr>
            <p:ph sz="quarter" idx="15" hasCustomPrompt="1"/>
          </p:nvPr>
        </p:nvSpPr>
        <p:spPr>
          <a:xfrm>
            <a:off x="6996113" y="1731018"/>
            <a:ext cx="4479925" cy="458311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i="1" baseline="0"/>
            </a:lvl1pPr>
          </a:lstStyle>
          <a:p>
            <a:pPr lvl="0"/>
            <a:r>
              <a:rPr lang="pt-BR" dirty="0" smtClean="0"/>
              <a:t>Insira aqui um objeto qualquer, como gráfico, tabela ou arquivos de mídia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735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topicos_objeto_direita_amare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5825178" y="1140075"/>
            <a:ext cx="5673517" cy="118188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500" b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Insira um título interessante para este slide :)</a:t>
            </a:r>
            <a:endParaRPr lang="pt-BR" dirty="0"/>
          </a:p>
        </p:txBody>
      </p:sp>
      <p:sp>
        <p:nvSpPr>
          <p:cNvPr id="3" name="Espaço Reservado para Texto 10"/>
          <p:cNvSpPr>
            <a:spLocks noGrp="1"/>
          </p:cNvSpPr>
          <p:nvPr>
            <p:ph type="body" sz="quarter" idx="11" hasCustomPrompt="1"/>
          </p:nvPr>
        </p:nvSpPr>
        <p:spPr>
          <a:xfrm>
            <a:off x="5825062" y="3061382"/>
            <a:ext cx="4040044" cy="637319"/>
          </a:xfrm>
        </p:spPr>
        <p:txBody>
          <a:bodyPr>
            <a:normAutofit/>
          </a:bodyPr>
          <a:lstStyle>
            <a:lvl1pPr marL="0" indent="0">
              <a:buNone/>
              <a:defRPr sz="18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sz="1800" dirty="0" smtClean="0"/>
              <a:t>Caso necessário, insira aqui um título para lista de tópicos:</a:t>
            </a:r>
            <a:endParaRPr lang="pt-BR" dirty="0"/>
          </a:p>
        </p:txBody>
      </p:sp>
      <p:sp>
        <p:nvSpPr>
          <p:cNvPr id="4" name="Espaço Reservado para Texto 8"/>
          <p:cNvSpPr>
            <a:spLocks noGrp="1"/>
          </p:cNvSpPr>
          <p:nvPr>
            <p:ph type="body" sz="quarter" idx="12" hasCustomPrompt="1"/>
          </p:nvPr>
        </p:nvSpPr>
        <p:spPr>
          <a:xfrm>
            <a:off x="5825061" y="2422633"/>
            <a:ext cx="5673517" cy="53632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 b="0" i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Caso necessário, insira um subtítulo para seu slide</a:t>
            </a:r>
            <a:endParaRPr lang="pt-BR" dirty="0"/>
          </a:p>
        </p:txBody>
      </p:sp>
      <p:sp>
        <p:nvSpPr>
          <p:cNvPr id="5" name="Espaço Reservado para Texto 10"/>
          <p:cNvSpPr>
            <a:spLocks noGrp="1"/>
          </p:cNvSpPr>
          <p:nvPr>
            <p:ph type="body" sz="quarter" idx="13" hasCustomPrompt="1"/>
          </p:nvPr>
        </p:nvSpPr>
        <p:spPr>
          <a:xfrm>
            <a:off x="5824854" y="3830230"/>
            <a:ext cx="4256010" cy="2498652"/>
          </a:xfr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dirty="0" smtClean="0"/>
              <a:t>Texto de exemplo para lista de tópico com título.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dirty="0" smtClean="0"/>
              <a:t>Texto de exemplo para lista de tópico com título.</a:t>
            </a:r>
          </a:p>
          <a:p>
            <a:pPr lvl="0"/>
            <a:r>
              <a:rPr lang="pt-BR" dirty="0" smtClean="0"/>
              <a:t>Texto de exemplo para lista de tópico com título.</a:t>
            </a:r>
          </a:p>
          <a:p>
            <a:pPr lvl="0"/>
            <a:r>
              <a:rPr lang="pt-BR" dirty="0" smtClean="0"/>
              <a:t>Texto de exemplo para lista de tópico com título.</a:t>
            </a:r>
          </a:p>
        </p:txBody>
      </p:sp>
      <p:sp>
        <p:nvSpPr>
          <p:cNvPr id="6" name="Espaço Reservado para Texto 8"/>
          <p:cNvSpPr>
            <a:spLocks noGrp="1"/>
          </p:cNvSpPr>
          <p:nvPr>
            <p:ph type="body" sz="quarter" idx="14" hasCustomPrompt="1"/>
          </p:nvPr>
        </p:nvSpPr>
        <p:spPr>
          <a:xfrm>
            <a:off x="1198065" y="408507"/>
            <a:ext cx="2829406" cy="31064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TÍTULO DA SEÇÃO OU CAPÍTULO</a:t>
            </a:r>
            <a:endParaRPr lang="pt-BR" dirty="0"/>
          </a:p>
        </p:txBody>
      </p:sp>
      <p:sp>
        <p:nvSpPr>
          <p:cNvPr id="7" name="Espaço Reservado para Conteúdo 15"/>
          <p:cNvSpPr>
            <a:spLocks noGrp="1"/>
          </p:cNvSpPr>
          <p:nvPr>
            <p:ph sz="quarter" idx="15" hasCustomPrompt="1"/>
          </p:nvPr>
        </p:nvSpPr>
        <p:spPr>
          <a:xfrm>
            <a:off x="879564" y="1745769"/>
            <a:ext cx="4479925" cy="458311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i="1" baseline="0"/>
            </a:lvl1pPr>
          </a:lstStyle>
          <a:p>
            <a:pPr lvl="0"/>
            <a:r>
              <a:rPr lang="pt-BR" dirty="0" smtClean="0"/>
              <a:t>Insira aqui um objeto qualquer, como gráfico, tabela ou arquivos de mídia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31588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topicos_imagem_amare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747830" y="1140075"/>
            <a:ext cx="5673517" cy="118188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500" b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Insira um título interessante para este slide :)</a:t>
            </a:r>
            <a:endParaRPr lang="pt-BR" dirty="0"/>
          </a:p>
        </p:txBody>
      </p:sp>
      <p:sp>
        <p:nvSpPr>
          <p:cNvPr id="3" name="Espaço Reservado para Texto 10"/>
          <p:cNvSpPr>
            <a:spLocks noGrp="1"/>
          </p:cNvSpPr>
          <p:nvPr>
            <p:ph type="body" sz="quarter" idx="11" hasCustomPrompt="1"/>
          </p:nvPr>
        </p:nvSpPr>
        <p:spPr>
          <a:xfrm>
            <a:off x="747714" y="3061382"/>
            <a:ext cx="4040044" cy="637319"/>
          </a:xfrm>
        </p:spPr>
        <p:txBody>
          <a:bodyPr>
            <a:normAutofit/>
          </a:bodyPr>
          <a:lstStyle>
            <a:lvl1pPr marL="0" indent="0">
              <a:buNone/>
              <a:defRPr sz="18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sz="1800" dirty="0" smtClean="0"/>
              <a:t>Caso necessário, insira aqui um título para lista de tópicos:</a:t>
            </a:r>
            <a:endParaRPr lang="pt-BR" dirty="0"/>
          </a:p>
        </p:txBody>
      </p:sp>
      <p:sp>
        <p:nvSpPr>
          <p:cNvPr id="4" name="Espaço Reservado para Texto 8"/>
          <p:cNvSpPr>
            <a:spLocks noGrp="1"/>
          </p:cNvSpPr>
          <p:nvPr>
            <p:ph type="body" sz="quarter" idx="12" hasCustomPrompt="1"/>
          </p:nvPr>
        </p:nvSpPr>
        <p:spPr>
          <a:xfrm>
            <a:off x="747713" y="2422633"/>
            <a:ext cx="5673517" cy="53632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 b="0" i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Caso necessário, insira um subtítulo para seu slide</a:t>
            </a:r>
            <a:endParaRPr lang="pt-BR" dirty="0"/>
          </a:p>
        </p:txBody>
      </p:sp>
      <p:sp>
        <p:nvSpPr>
          <p:cNvPr id="5" name="Espaço Reservado para Texto 10"/>
          <p:cNvSpPr>
            <a:spLocks noGrp="1"/>
          </p:cNvSpPr>
          <p:nvPr>
            <p:ph type="body" sz="quarter" idx="13" hasCustomPrompt="1"/>
          </p:nvPr>
        </p:nvSpPr>
        <p:spPr>
          <a:xfrm>
            <a:off x="747506" y="3830230"/>
            <a:ext cx="4256010" cy="2498652"/>
          </a:xfr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dirty="0" smtClean="0"/>
              <a:t>Texto de exemplo para lista de tópico com título.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dirty="0" smtClean="0"/>
              <a:t>Texto de exemplo para lista de tópico com título.</a:t>
            </a:r>
          </a:p>
          <a:p>
            <a:pPr lvl="0"/>
            <a:r>
              <a:rPr lang="pt-BR" dirty="0" smtClean="0"/>
              <a:t>Texto de exemplo para lista de tópico com título.</a:t>
            </a:r>
          </a:p>
          <a:p>
            <a:pPr lvl="0"/>
            <a:r>
              <a:rPr lang="pt-BR" dirty="0" smtClean="0"/>
              <a:t>Texto de exemplo para lista de tópico com título.</a:t>
            </a:r>
          </a:p>
        </p:txBody>
      </p:sp>
      <p:sp>
        <p:nvSpPr>
          <p:cNvPr id="6" name="Espaço Reservado para Texto 8"/>
          <p:cNvSpPr>
            <a:spLocks noGrp="1"/>
          </p:cNvSpPr>
          <p:nvPr>
            <p:ph type="body" sz="quarter" idx="14" hasCustomPrompt="1"/>
          </p:nvPr>
        </p:nvSpPr>
        <p:spPr>
          <a:xfrm>
            <a:off x="1198065" y="408507"/>
            <a:ext cx="2829406" cy="31064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TÍTULO DA SEÇÃO OU CAPÍTULO</a:t>
            </a:r>
            <a:endParaRPr lang="pt-BR" dirty="0"/>
          </a:p>
        </p:txBody>
      </p:sp>
      <p:sp>
        <p:nvSpPr>
          <p:cNvPr id="7" name="Espaço Reservado para Imagem 2"/>
          <p:cNvSpPr>
            <a:spLocks noGrp="1"/>
          </p:cNvSpPr>
          <p:nvPr>
            <p:ph type="pic" sz="quarter" idx="15" hasCustomPrompt="1"/>
          </p:nvPr>
        </p:nvSpPr>
        <p:spPr>
          <a:xfrm>
            <a:off x="6975475" y="1745769"/>
            <a:ext cx="4500563" cy="458311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i="1"/>
            </a:lvl1pPr>
          </a:lstStyle>
          <a:p>
            <a:pPr lvl="0"/>
            <a:r>
              <a:rPr lang="pt-BR" dirty="0" smtClean="0"/>
              <a:t>Insira aqui uma imagem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37029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topicos_imagem_direita_amare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8"/>
          <p:cNvSpPr>
            <a:spLocks noGrp="1"/>
          </p:cNvSpPr>
          <p:nvPr>
            <p:ph type="body" sz="quarter" idx="14" hasCustomPrompt="1"/>
          </p:nvPr>
        </p:nvSpPr>
        <p:spPr>
          <a:xfrm>
            <a:off x="1198065" y="408507"/>
            <a:ext cx="2829406" cy="31064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TÍTULO DA SEÇÃO OU CAPÍTULO</a:t>
            </a:r>
            <a:endParaRPr lang="pt-BR" dirty="0"/>
          </a:p>
        </p:txBody>
      </p:sp>
      <p:sp>
        <p:nvSpPr>
          <p:cNvPr id="3" name="Espaço Reservado para Texto 8"/>
          <p:cNvSpPr>
            <a:spLocks noGrp="1"/>
          </p:cNvSpPr>
          <p:nvPr>
            <p:ph type="body" sz="quarter" idx="15" hasCustomPrompt="1"/>
          </p:nvPr>
        </p:nvSpPr>
        <p:spPr>
          <a:xfrm>
            <a:off x="5825178" y="1140075"/>
            <a:ext cx="5673517" cy="118188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500" b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Insira um título interessante para este slide :)</a:t>
            </a:r>
            <a:endParaRPr lang="pt-BR" dirty="0"/>
          </a:p>
        </p:txBody>
      </p:sp>
      <p:sp>
        <p:nvSpPr>
          <p:cNvPr id="4" name="Espaço Reservado para Texto 10"/>
          <p:cNvSpPr>
            <a:spLocks noGrp="1"/>
          </p:cNvSpPr>
          <p:nvPr>
            <p:ph type="body" sz="quarter" idx="16" hasCustomPrompt="1"/>
          </p:nvPr>
        </p:nvSpPr>
        <p:spPr>
          <a:xfrm>
            <a:off x="5825062" y="3061382"/>
            <a:ext cx="4040044" cy="637319"/>
          </a:xfrm>
        </p:spPr>
        <p:txBody>
          <a:bodyPr>
            <a:normAutofit/>
          </a:bodyPr>
          <a:lstStyle>
            <a:lvl1pPr marL="0" indent="0">
              <a:buNone/>
              <a:defRPr sz="18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sz="1800" dirty="0" smtClean="0"/>
              <a:t>Caso necessário, insira aqui um título para lista de tópicos:</a:t>
            </a:r>
            <a:endParaRPr lang="pt-BR" dirty="0"/>
          </a:p>
        </p:txBody>
      </p:sp>
      <p:sp>
        <p:nvSpPr>
          <p:cNvPr id="5" name="Espaço Reservado para Texto 8"/>
          <p:cNvSpPr>
            <a:spLocks noGrp="1"/>
          </p:cNvSpPr>
          <p:nvPr>
            <p:ph type="body" sz="quarter" idx="17" hasCustomPrompt="1"/>
          </p:nvPr>
        </p:nvSpPr>
        <p:spPr>
          <a:xfrm>
            <a:off x="5825061" y="2422633"/>
            <a:ext cx="5673517" cy="53632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 b="0" i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Caso necessário, insira um subtítulo para seu slide</a:t>
            </a:r>
            <a:endParaRPr lang="pt-BR" dirty="0"/>
          </a:p>
        </p:txBody>
      </p:sp>
      <p:sp>
        <p:nvSpPr>
          <p:cNvPr id="6" name="Espaço Reservado para Texto 10"/>
          <p:cNvSpPr>
            <a:spLocks noGrp="1"/>
          </p:cNvSpPr>
          <p:nvPr>
            <p:ph type="body" sz="quarter" idx="18" hasCustomPrompt="1"/>
          </p:nvPr>
        </p:nvSpPr>
        <p:spPr>
          <a:xfrm>
            <a:off x="5824854" y="3830230"/>
            <a:ext cx="4256010" cy="2498652"/>
          </a:xfr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dirty="0" smtClean="0"/>
              <a:t>Texto de exemplo para lista de tópico com título.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dirty="0" smtClean="0"/>
              <a:t>Texto de exemplo para lista de tópico com título.</a:t>
            </a:r>
          </a:p>
          <a:p>
            <a:pPr lvl="0"/>
            <a:r>
              <a:rPr lang="pt-BR" dirty="0" smtClean="0"/>
              <a:t>Texto de exemplo para lista de tópico com título.</a:t>
            </a:r>
          </a:p>
          <a:p>
            <a:pPr lvl="0"/>
            <a:r>
              <a:rPr lang="pt-BR" dirty="0" smtClean="0"/>
              <a:t>Texto de exemplo para lista de tópico com título.</a:t>
            </a:r>
          </a:p>
        </p:txBody>
      </p:sp>
      <p:sp>
        <p:nvSpPr>
          <p:cNvPr id="7" name="Espaço Reservado para Imagem 2"/>
          <p:cNvSpPr>
            <a:spLocks noGrp="1"/>
          </p:cNvSpPr>
          <p:nvPr>
            <p:ph type="pic" sz="quarter" idx="19" hasCustomPrompt="1"/>
          </p:nvPr>
        </p:nvSpPr>
        <p:spPr>
          <a:xfrm>
            <a:off x="747713" y="1731018"/>
            <a:ext cx="4500563" cy="458311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i="1"/>
            </a:lvl1pPr>
          </a:lstStyle>
          <a:p>
            <a:pPr lvl="0"/>
            <a:r>
              <a:rPr lang="pt-BR" dirty="0" smtClean="0"/>
              <a:t>Insira aqui uma imagem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149052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comparativo_objetos_amare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747830" y="1140075"/>
            <a:ext cx="5673517" cy="9250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500" b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Comparativo de conteúdos</a:t>
            </a:r>
            <a:endParaRPr lang="pt-BR" dirty="0"/>
          </a:p>
        </p:txBody>
      </p:sp>
      <p:sp>
        <p:nvSpPr>
          <p:cNvPr id="3" name="Espaço Reservado para Texto 8"/>
          <p:cNvSpPr>
            <a:spLocks noGrp="1"/>
          </p:cNvSpPr>
          <p:nvPr>
            <p:ph type="body" sz="quarter" idx="12" hasCustomPrompt="1"/>
          </p:nvPr>
        </p:nvSpPr>
        <p:spPr>
          <a:xfrm>
            <a:off x="747506" y="2197936"/>
            <a:ext cx="3279965" cy="86376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 b="0" i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Caso necessário, insira um subtítulo para seu slide</a:t>
            </a:r>
            <a:endParaRPr lang="pt-BR" dirty="0"/>
          </a:p>
        </p:txBody>
      </p:sp>
      <p:sp>
        <p:nvSpPr>
          <p:cNvPr id="4" name="Espaço Reservado para Texto 8"/>
          <p:cNvSpPr>
            <a:spLocks noGrp="1"/>
          </p:cNvSpPr>
          <p:nvPr>
            <p:ph type="body" sz="quarter" idx="14" hasCustomPrompt="1"/>
          </p:nvPr>
        </p:nvSpPr>
        <p:spPr>
          <a:xfrm>
            <a:off x="1198065" y="408507"/>
            <a:ext cx="2829406" cy="31064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TÍTULO DA SEÇÃO OU CAPÍTULO</a:t>
            </a:r>
            <a:endParaRPr lang="pt-BR" dirty="0"/>
          </a:p>
        </p:txBody>
      </p:sp>
      <p:sp>
        <p:nvSpPr>
          <p:cNvPr id="5" name="Espaço Reservado para Conteúdo 15"/>
          <p:cNvSpPr>
            <a:spLocks noGrp="1"/>
          </p:cNvSpPr>
          <p:nvPr>
            <p:ph sz="quarter" idx="15" hasCustomPrompt="1"/>
          </p:nvPr>
        </p:nvSpPr>
        <p:spPr>
          <a:xfrm>
            <a:off x="4613098" y="2065106"/>
            <a:ext cx="3205534" cy="419185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i="1" baseline="0"/>
            </a:lvl1pPr>
          </a:lstStyle>
          <a:p>
            <a:pPr lvl="0"/>
            <a:r>
              <a:rPr lang="pt-BR" dirty="0" smtClean="0"/>
              <a:t>Insira aqui um objeto qualquer, como gráfico, tabela ou arquivos de mídia</a:t>
            </a:r>
            <a:endParaRPr lang="pt-BR" dirty="0"/>
          </a:p>
        </p:txBody>
      </p:sp>
      <p:sp>
        <p:nvSpPr>
          <p:cNvPr id="6" name="Espaço Reservado para Conteúdo 15"/>
          <p:cNvSpPr>
            <a:spLocks noGrp="1"/>
          </p:cNvSpPr>
          <p:nvPr>
            <p:ph sz="quarter" idx="16" hasCustomPrompt="1"/>
          </p:nvPr>
        </p:nvSpPr>
        <p:spPr>
          <a:xfrm>
            <a:off x="8053228" y="2065106"/>
            <a:ext cx="3205534" cy="419185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i="1" baseline="0"/>
            </a:lvl1pPr>
          </a:lstStyle>
          <a:p>
            <a:pPr lvl="0"/>
            <a:r>
              <a:rPr lang="pt-BR" dirty="0" smtClean="0"/>
              <a:t>Insira aqui um objeto qualquer, como gráfico, tabela ou arquivos de mídia</a:t>
            </a:r>
            <a:endParaRPr lang="pt-BR" dirty="0"/>
          </a:p>
        </p:txBody>
      </p:sp>
      <p:sp>
        <p:nvSpPr>
          <p:cNvPr id="7" name="Espaço Reservado para Texto 10"/>
          <p:cNvSpPr>
            <a:spLocks noGrp="1"/>
          </p:cNvSpPr>
          <p:nvPr>
            <p:ph type="body" sz="quarter" idx="11" hasCustomPrompt="1"/>
          </p:nvPr>
        </p:nvSpPr>
        <p:spPr>
          <a:xfrm>
            <a:off x="747713" y="3379878"/>
            <a:ext cx="3279758" cy="206542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sz="1800" dirty="0" smtClean="0"/>
              <a:t>Este é um exemplo de corpo de texto do slide. Ele sempre será grafado em 18 </a:t>
            </a:r>
            <a:r>
              <a:rPr lang="pt-BR" sz="1800" dirty="0" err="1" smtClean="0"/>
              <a:t>pts</a:t>
            </a:r>
            <a:r>
              <a:rPr lang="pt-BR" sz="1800" dirty="0" smtClean="0"/>
              <a:t> e sua cor deverá ser sempre cinza. É importante sempre deixar uma boa margem ao redor das caixas de texto.</a:t>
            </a:r>
          </a:p>
        </p:txBody>
      </p:sp>
    </p:spTree>
    <p:extLst>
      <p:ext uri="{BB962C8B-B14F-4D97-AF65-F5344CB8AC3E}">
        <p14:creationId xmlns:p14="http://schemas.microsoft.com/office/powerpoint/2010/main" val="30975068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comparativo_imagem_amare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747830" y="1140075"/>
            <a:ext cx="5673517" cy="92503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500" b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Comparativo de imagens</a:t>
            </a:r>
            <a:endParaRPr lang="pt-BR" dirty="0"/>
          </a:p>
        </p:txBody>
      </p:sp>
      <p:sp>
        <p:nvSpPr>
          <p:cNvPr id="3" name="Espaço Reservado para Texto 8"/>
          <p:cNvSpPr>
            <a:spLocks noGrp="1"/>
          </p:cNvSpPr>
          <p:nvPr>
            <p:ph type="body" sz="quarter" idx="12" hasCustomPrompt="1"/>
          </p:nvPr>
        </p:nvSpPr>
        <p:spPr>
          <a:xfrm>
            <a:off x="747506" y="2197936"/>
            <a:ext cx="3279965" cy="86376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 b="0" i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Caso necessário, insira um subtítulo para seu slide</a:t>
            </a:r>
            <a:endParaRPr lang="pt-BR" dirty="0"/>
          </a:p>
        </p:txBody>
      </p:sp>
      <p:sp>
        <p:nvSpPr>
          <p:cNvPr id="4" name="Espaço Reservado para Texto 8"/>
          <p:cNvSpPr>
            <a:spLocks noGrp="1"/>
          </p:cNvSpPr>
          <p:nvPr>
            <p:ph type="body" sz="quarter" idx="14" hasCustomPrompt="1"/>
          </p:nvPr>
        </p:nvSpPr>
        <p:spPr>
          <a:xfrm>
            <a:off x="1198065" y="408507"/>
            <a:ext cx="2829406" cy="31064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5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TÍTULO DA SEÇÃO OU CAPÍTULO</a:t>
            </a:r>
            <a:endParaRPr lang="pt-BR" dirty="0"/>
          </a:p>
        </p:txBody>
      </p:sp>
      <p:sp>
        <p:nvSpPr>
          <p:cNvPr id="5" name="Espaço Reservado para Texto 10"/>
          <p:cNvSpPr>
            <a:spLocks noGrp="1"/>
          </p:cNvSpPr>
          <p:nvPr>
            <p:ph type="body" sz="quarter" idx="11" hasCustomPrompt="1"/>
          </p:nvPr>
        </p:nvSpPr>
        <p:spPr>
          <a:xfrm>
            <a:off x="747713" y="3379878"/>
            <a:ext cx="3279758" cy="206542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sz="1800" dirty="0" smtClean="0"/>
              <a:t>Este é um exemplo de corpo de texto do slide. Ele sempre será grafado em 18 </a:t>
            </a:r>
            <a:r>
              <a:rPr lang="pt-BR" sz="1800" dirty="0" err="1" smtClean="0"/>
              <a:t>pts</a:t>
            </a:r>
            <a:r>
              <a:rPr lang="pt-BR" sz="1800" dirty="0" smtClean="0"/>
              <a:t> e sua cor deverá ser sempre cinza. É importante sempre deixar uma boa margem ao redor das caixas de texto.</a:t>
            </a:r>
          </a:p>
        </p:txBody>
      </p:sp>
      <p:sp>
        <p:nvSpPr>
          <p:cNvPr id="6" name="Espaço Reservado para Imagem 2"/>
          <p:cNvSpPr>
            <a:spLocks noGrp="1"/>
          </p:cNvSpPr>
          <p:nvPr>
            <p:ph type="pic" sz="quarter" idx="17" hasCustomPrompt="1"/>
          </p:nvPr>
        </p:nvSpPr>
        <p:spPr>
          <a:xfrm>
            <a:off x="4613099" y="2065107"/>
            <a:ext cx="3205534" cy="419185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i="1"/>
            </a:lvl1pPr>
          </a:lstStyle>
          <a:p>
            <a:pPr lvl="0"/>
            <a:r>
              <a:rPr lang="pt-BR" dirty="0" smtClean="0"/>
              <a:t>Insira aqui uma imagem</a:t>
            </a:r>
            <a:endParaRPr lang="pt-BR" dirty="0"/>
          </a:p>
        </p:txBody>
      </p:sp>
      <p:sp>
        <p:nvSpPr>
          <p:cNvPr id="7" name="Espaço Reservado para Imagem 2"/>
          <p:cNvSpPr>
            <a:spLocks noGrp="1"/>
          </p:cNvSpPr>
          <p:nvPr>
            <p:ph type="pic" sz="quarter" idx="18" hasCustomPrompt="1"/>
          </p:nvPr>
        </p:nvSpPr>
        <p:spPr>
          <a:xfrm>
            <a:off x="8053228" y="2065106"/>
            <a:ext cx="3205534" cy="419185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i="1"/>
            </a:lvl1pPr>
          </a:lstStyle>
          <a:p>
            <a:pPr lvl="0"/>
            <a:r>
              <a:rPr lang="pt-BR" dirty="0" smtClean="0"/>
              <a:t>Insira aqui uma imagem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13256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grande_grafico_amare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Conteúdo 8"/>
          <p:cNvSpPr>
            <a:spLocks noGrp="1"/>
          </p:cNvSpPr>
          <p:nvPr>
            <p:ph sz="quarter" idx="10" hasCustomPrompt="1"/>
          </p:nvPr>
        </p:nvSpPr>
        <p:spPr>
          <a:xfrm>
            <a:off x="574675" y="1335088"/>
            <a:ext cx="11066463" cy="4860925"/>
          </a:xfrm>
        </p:spPr>
        <p:txBody>
          <a:bodyPr anchor="ctr"/>
          <a:lstStyle>
            <a:lvl1pPr marL="0" indent="0" algn="ctr">
              <a:buNone/>
              <a:defRPr sz="1400" i="1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dirty="0" smtClean="0"/>
              <a:t>Insira aqui um objeto qualquer, como gráfico, tabela ou arquivo de mídia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88056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grande_grafico_azu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8"/>
          <p:cNvSpPr>
            <a:spLocks noGrp="1"/>
          </p:cNvSpPr>
          <p:nvPr>
            <p:ph sz="quarter" idx="10" hasCustomPrompt="1"/>
          </p:nvPr>
        </p:nvSpPr>
        <p:spPr>
          <a:xfrm>
            <a:off x="574675" y="1335088"/>
            <a:ext cx="11066463" cy="4860925"/>
          </a:xfrm>
        </p:spPr>
        <p:txBody>
          <a:bodyPr anchor="ctr"/>
          <a:lstStyle>
            <a:lvl1pPr marL="0" indent="0" algn="ctr">
              <a:buNone/>
              <a:defRPr sz="1400" i="1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dirty="0" smtClean="0"/>
              <a:t>Insira aqui um objeto qualquer, como gráfico, tabela ou arquivo de mídia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583333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grande_grafico_vermelh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8"/>
          <p:cNvSpPr>
            <a:spLocks noGrp="1"/>
          </p:cNvSpPr>
          <p:nvPr>
            <p:ph sz="quarter" idx="10" hasCustomPrompt="1"/>
          </p:nvPr>
        </p:nvSpPr>
        <p:spPr>
          <a:xfrm>
            <a:off x="574675" y="1335088"/>
            <a:ext cx="11066463" cy="4860925"/>
          </a:xfrm>
        </p:spPr>
        <p:txBody>
          <a:bodyPr anchor="ctr"/>
          <a:lstStyle>
            <a:lvl1pPr marL="0" indent="0" algn="ctr">
              <a:buNone/>
              <a:defRPr sz="1400" i="1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dirty="0" smtClean="0"/>
              <a:t>Insira aqui um objeto qualquer, como gráfico, tabela ou arquivo de mídia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409739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capítulo_vermelho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953315" y="1920911"/>
            <a:ext cx="5159808" cy="118188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5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1. TÍTULO INTERESSANTE PARA CAPÍTULO!</a:t>
            </a:r>
            <a:endParaRPr lang="pt-BR" dirty="0"/>
          </a:p>
        </p:txBody>
      </p:sp>
      <p:sp>
        <p:nvSpPr>
          <p:cNvPr id="11" name="Espaço Reservado para Texto 8"/>
          <p:cNvSpPr>
            <a:spLocks noGrp="1"/>
          </p:cNvSpPr>
          <p:nvPr>
            <p:ph type="body" sz="quarter" idx="11" hasCustomPrompt="1"/>
          </p:nvPr>
        </p:nvSpPr>
        <p:spPr>
          <a:xfrm>
            <a:off x="953315" y="3213743"/>
            <a:ext cx="5087890" cy="75208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0" i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Espaço para inserção de um subtítulo explicativo para o capítulo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2417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agradecimento_linh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6121212" y="1088709"/>
            <a:ext cx="5087890" cy="120173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4000" b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OBRIGADO(A)!</a:t>
            </a:r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3400" y="-1818522"/>
            <a:ext cx="9698557" cy="6858000"/>
          </a:xfrm>
          <a:prstGeom prst="rect">
            <a:avLst/>
          </a:prstGeom>
        </p:spPr>
      </p:pic>
      <p:sp>
        <p:nvSpPr>
          <p:cNvPr id="10" name="Espaço Reservado para Texto 8"/>
          <p:cNvSpPr>
            <a:spLocks noGrp="1"/>
          </p:cNvSpPr>
          <p:nvPr>
            <p:ph type="body" sz="quarter" idx="11" hasCustomPrompt="1"/>
          </p:nvPr>
        </p:nvSpPr>
        <p:spPr>
          <a:xfrm>
            <a:off x="6244504" y="1837009"/>
            <a:ext cx="2420653" cy="45343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1" i="0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Insira aqui o seu nome</a:t>
            </a:r>
            <a:endParaRPr lang="pt-BR" dirty="0"/>
          </a:p>
        </p:txBody>
      </p:sp>
      <p:sp>
        <p:nvSpPr>
          <p:cNvPr id="11" name="Espaço Reservado para Texto 8"/>
          <p:cNvSpPr>
            <a:spLocks noGrp="1"/>
          </p:cNvSpPr>
          <p:nvPr>
            <p:ph type="body" sz="quarter" idx="12" hasCustomPrompt="1"/>
          </p:nvPr>
        </p:nvSpPr>
        <p:spPr>
          <a:xfrm>
            <a:off x="6244504" y="2349007"/>
            <a:ext cx="2420653" cy="45343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600" b="0" i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email@email.com.br</a:t>
            </a:r>
            <a:endParaRPr lang="pt-BR" dirty="0"/>
          </a:p>
        </p:txBody>
      </p:sp>
      <p:sp>
        <p:nvSpPr>
          <p:cNvPr id="12" name="Espaço Reservado para Texto 8"/>
          <p:cNvSpPr>
            <a:spLocks noGrp="1"/>
          </p:cNvSpPr>
          <p:nvPr>
            <p:ph type="body" sz="quarter" idx="13" hasCustomPrompt="1"/>
          </p:nvPr>
        </p:nvSpPr>
        <p:spPr>
          <a:xfrm>
            <a:off x="6244503" y="2754140"/>
            <a:ext cx="2420653" cy="45343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600" b="0" i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(0xx) </a:t>
            </a:r>
            <a:r>
              <a:rPr lang="pt-BR" dirty="0" err="1" smtClean="0"/>
              <a:t>xxxx</a:t>
            </a:r>
            <a:r>
              <a:rPr lang="pt-BR" dirty="0" smtClean="0"/>
              <a:t> </a:t>
            </a:r>
            <a:r>
              <a:rPr lang="pt-BR" dirty="0" err="1" smtClean="0"/>
              <a:t>xxxx</a:t>
            </a:r>
            <a:endParaRPr lang="pt-BR" dirty="0"/>
          </a:p>
        </p:txBody>
      </p:sp>
      <p:sp>
        <p:nvSpPr>
          <p:cNvPr id="13" name="Espaço Reservado para Texto 8"/>
          <p:cNvSpPr>
            <a:spLocks noGrp="1"/>
          </p:cNvSpPr>
          <p:nvPr>
            <p:ph type="body" sz="quarter" idx="14" hasCustomPrompt="1"/>
          </p:nvPr>
        </p:nvSpPr>
        <p:spPr>
          <a:xfrm>
            <a:off x="2605551" y="2980859"/>
            <a:ext cx="2420653" cy="45343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i="0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mathema.com.br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70468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_agradecimento_co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6121212" y="1088709"/>
            <a:ext cx="5087890" cy="120173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4000" b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OBRIGADO(A)!</a:t>
            </a:r>
            <a:endParaRPr lang="pt-BR" dirty="0"/>
          </a:p>
        </p:txBody>
      </p:sp>
      <p:sp>
        <p:nvSpPr>
          <p:cNvPr id="7" name="Espaço Reservado para Texto 8"/>
          <p:cNvSpPr>
            <a:spLocks noGrp="1"/>
          </p:cNvSpPr>
          <p:nvPr>
            <p:ph type="body" sz="quarter" idx="11" hasCustomPrompt="1"/>
          </p:nvPr>
        </p:nvSpPr>
        <p:spPr>
          <a:xfrm>
            <a:off x="6244504" y="1837009"/>
            <a:ext cx="2420653" cy="45343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1" i="0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Insira aqui o seu nome</a:t>
            </a:r>
            <a:endParaRPr lang="pt-BR" dirty="0"/>
          </a:p>
        </p:txBody>
      </p:sp>
      <p:sp>
        <p:nvSpPr>
          <p:cNvPr id="8" name="Espaço Reservado para Texto 8"/>
          <p:cNvSpPr>
            <a:spLocks noGrp="1"/>
          </p:cNvSpPr>
          <p:nvPr>
            <p:ph type="body" sz="quarter" idx="12" hasCustomPrompt="1"/>
          </p:nvPr>
        </p:nvSpPr>
        <p:spPr>
          <a:xfrm>
            <a:off x="6244504" y="2349007"/>
            <a:ext cx="2420653" cy="45343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600" b="0" i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email@email.com.br</a:t>
            </a:r>
            <a:endParaRPr lang="pt-BR" dirty="0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sz="quarter" idx="13" hasCustomPrompt="1"/>
          </p:nvPr>
        </p:nvSpPr>
        <p:spPr>
          <a:xfrm>
            <a:off x="6244503" y="2754140"/>
            <a:ext cx="2420653" cy="45343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600" b="0" i="1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(0xx) </a:t>
            </a:r>
            <a:r>
              <a:rPr lang="pt-BR" dirty="0" err="1" smtClean="0"/>
              <a:t>xxxx</a:t>
            </a:r>
            <a:r>
              <a:rPr lang="pt-BR" dirty="0" smtClean="0"/>
              <a:t> </a:t>
            </a:r>
            <a:r>
              <a:rPr lang="pt-BR" dirty="0" err="1" smtClean="0"/>
              <a:t>xxxx</a:t>
            </a:r>
            <a:endParaRPr lang="pt-BR" dirty="0"/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6126" y="259380"/>
            <a:ext cx="3580050" cy="3155258"/>
          </a:xfrm>
          <a:prstGeom prst="rect">
            <a:avLst/>
          </a:prstGeom>
        </p:spPr>
      </p:pic>
      <p:sp>
        <p:nvSpPr>
          <p:cNvPr id="11" name="Espaço Reservado para Texto 8"/>
          <p:cNvSpPr>
            <a:spLocks noGrp="1"/>
          </p:cNvSpPr>
          <p:nvPr>
            <p:ph type="body" sz="quarter" idx="14" hasCustomPrompt="1"/>
          </p:nvPr>
        </p:nvSpPr>
        <p:spPr>
          <a:xfrm>
            <a:off x="2605551" y="2980859"/>
            <a:ext cx="2420653" cy="45343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i="0" baseline="0">
                <a:solidFill>
                  <a:srgbClr val="4972AC"/>
                </a:solidFill>
              </a:defRPr>
            </a:lvl1pPr>
          </a:lstStyle>
          <a:p>
            <a:pPr lvl="0"/>
            <a:r>
              <a:rPr lang="pt-BR" dirty="0" smtClean="0"/>
              <a:t>mathema.com.br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51865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capítulo_vermelho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953315" y="1920911"/>
            <a:ext cx="5159808" cy="118188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5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1. TÍTULO INTERESSANTE PARA CAPÍTULO!</a:t>
            </a:r>
            <a:endParaRPr lang="pt-BR" dirty="0"/>
          </a:p>
        </p:txBody>
      </p:sp>
      <p:sp>
        <p:nvSpPr>
          <p:cNvPr id="7" name="Espaço Reservado para Texto 8"/>
          <p:cNvSpPr>
            <a:spLocks noGrp="1"/>
          </p:cNvSpPr>
          <p:nvPr>
            <p:ph type="body" sz="quarter" idx="11" hasCustomPrompt="1"/>
          </p:nvPr>
        </p:nvSpPr>
        <p:spPr>
          <a:xfrm>
            <a:off x="953315" y="3213743"/>
            <a:ext cx="5087890" cy="75208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0" i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Espaço para inserção de um subtítulo explicativo para o capítulo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798240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capítulo_azul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953315" y="1920911"/>
            <a:ext cx="5159808" cy="118188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5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1. TÍTULO INTERESSANTE PARA CAPÍTULO!</a:t>
            </a:r>
            <a:endParaRPr lang="pt-BR" dirty="0"/>
          </a:p>
        </p:txBody>
      </p:sp>
      <p:sp>
        <p:nvSpPr>
          <p:cNvPr id="6" name="Espaço Reservado para Texto 8"/>
          <p:cNvSpPr>
            <a:spLocks noGrp="1"/>
          </p:cNvSpPr>
          <p:nvPr>
            <p:ph type="body" sz="quarter" idx="11" hasCustomPrompt="1"/>
          </p:nvPr>
        </p:nvSpPr>
        <p:spPr>
          <a:xfrm>
            <a:off x="953315" y="3213743"/>
            <a:ext cx="5087890" cy="75208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0" i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Espaço para inserção de um subtítulo explicativo para o capítulo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648365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_capítulo_azul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953315" y="1920911"/>
            <a:ext cx="5159808" cy="118188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5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1. TÍTULO INTERESSANTE PARA CAPÍTULO!</a:t>
            </a:r>
            <a:endParaRPr lang="pt-BR" dirty="0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sz="quarter" idx="11" hasCustomPrompt="1"/>
          </p:nvPr>
        </p:nvSpPr>
        <p:spPr>
          <a:xfrm>
            <a:off x="953315" y="3213743"/>
            <a:ext cx="5087890" cy="75208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b="0" i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 smtClean="0"/>
              <a:t>Espaço para inserção de um subtítulo explicativo para o capítulo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485809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08D519-5B13-45BE-9C80-8D806441CC26}" type="datetimeFigureOut">
              <a:rPr lang="pt-BR" smtClean="0"/>
              <a:t>11/11/2015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640B59-E886-4E8A-AC90-0229F77CAAD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6030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2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3" r:id="rId14"/>
    <p:sldLayoutId id="2147483664" r:id="rId15"/>
    <p:sldLayoutId id="2147483665" r:id="rId16"/>
    <p:sldLayoutId id="2147483666" r:id="rId17"/>
    <p:sldLayoutId id="2147483667" r:id="rId18"/>
    <p:sldLayoutId id="2147483681" r:id="rId19"/>
    <p:sldLayoutId id="2147483668" r:id="rId20"/>
    <p:sldLayoutId id="2147483687" r:id="rId21"/>
    <p:sldLayoutId id="2147483679" r:id="rId22"/>
    <p:sldLayoutId id="2147483688" r:id="rId23"/>
    <p:sldLayoutId id="2147483678" r:id="rId24"/>
    <p:sldLayoutId id="2147483689" r:id="rId25"/>
    <p:sldLayoutId id="2147483677" r:id="rId26"/>
    <p:sldLayoutId id="2147483680" r:id="rId27"/>
    <p:sldLayoutId id="2147483690" r:id="rId28"/>
    <p:sldLayoutId id="2147483686" r:id="rId29"/>
    <p:sldLayoutId id="2147483691" r:id="rId30"/>
    <p:sldLayoutId id="2147483683" r:id="rId31"/>
    <p:sldLayoutId id="2147483682" r:id="rId32"/>
    <p:sldLayoutId id="2147483669" r:id="rId33"/>
    <p:sldLayoutId id="2147483692" r:id="rId34"/>
    <p:sldLayoutId id="2147483693" r:id="rId35"/>
    <p:sldLayoutId id="2147483694" r:id="rId36"/>
    <p:sldLayoutId id="2147483695" r:id="rId37"/>
    <p:sldLayoutId id="2147483696" r:id="rId38"/>
    <p:sldLayoutId id="2147483697" r:id="rId39"/>
    <p:sldLayoutId id="2147483702" r:id="rId40"/>
    <p:sldLayoutId id="2147483698" r:id="rId41"/>
    <p:sldLayoutId id="2147483699" r:id="rId42"/>
    <p:sldLayoutId id="2147483700" r:id="rId43"/>
    <p:sldLayoutId id="2147483701" r:id="rId44"/>
    <p:sldLayoutId id="2147483670" r:id="rId45"/>
    <p:sldLayoutId id="2147483703" r:id="rId46"/>
    <p:sldLayoutId id="2147483714" r:id="rId47"/>
    <p:sldLayoutId id="2147483704" r:id="rId48"/>
    <p:sldLayoutId id="2147483706" r:id="rId49"/>
    <p:sldLayoutId id="2147483707" r:id="rId50"/>
    <p:sldLayoutId id="2147483708" r:id="rId51"/>
    <p:sldLayoutId id="2147483709" r:id="rId52"/>
    <p:sldLayoutId id="2147483710" r:id="rId53"/>
    <p:sldLayoutId id="2147483711" r:id="rId54"/>
    <p:sldLayoutId id="2147483712" r:id="rId55"/>
    <p:sldLayoutId id="2147483713" r:id="rId56"/>
    <p:sldLayoutId id="2147483672" r:id="rId57"/>
    <p:sldLayoutId id="2147483673" r:id="rId58"/>
    <p:sldLayoutId id="2147483674" r:id="rId59"/>
    <p:sldLayoutId id="2147483675" r:id="rId60"/>
    <p:sldLayoutId id="2147483676" r:id="rId6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5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0"/>
          </p:nvPr>
        </p:nvSpPr>
        <p:spPr>
          <a:xfrm>
            <a:off x="953314" y="1641511"/>
            <a:ext cx="5599885" cy="1181886"/>
          </a:xfrm>
        </p:spPr>
        <p:txBody>
          <a:bodyPr/>
          <a:lstStyle/>
          <a:p>
            <a:r>
              <a:rPr lang="pt-BR" dirty="0" smtClean="0"/>
              <a:t>Base Nacional Comum-</a:t>
            </a:r>
          </a:p>
          <a:p>
            <a:r>
              <a:rPr lang="pt-BR" dirty="0" smtClean="0"/>
              <a:t>Primeiras impressões 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1"/>
          </p:nvPr>
        </p:nvSpPr>
        <p:spPr>
          <a:xfrm>
            <a:off x="953315" y="3569343"/>
            <a:ext cx="5087890" cy="752082"/>
          </a:xfrm>
        </p:spPr>
        <p:txBody>
          <a:bodyPr/>
          <a:lstStyle/>
          <a:p>
            <a:r>
              <a:rPr lang="pt-BR" dirty="0" smtClean="0"/>
              <a:t>Katia Stocco Smole</a:t>
            </a:r>
          </a:p>
          <a:p>
            <a:r>
              <a:rPr lang="pt-BR" dirty="0" smtClean="0"/>
              <a:t>katia@mathema.com.br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356366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 smtClean="0"/>
              <a:t>Obrigada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 smtClean="0"/>
              <a:t>Katia Stocco Smole</a:t>
            </a:r>
          </a:p>
          <a:p>
            <a:r>
              <a:rPr lang="pt-BR" dirty="0" smtClean="0"/>
              <a:t>katia@mathema.com.br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86306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Grp="1" noChangeAspect="1" noChangeArrowheads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75" y="1285001"/>
            <a:ext cx="11066463" cy="4794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1759527" y="387927"/>
            <a:ext cx="4710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VAI ATENDER A BASE QUE QUER A BASE</a:t>
            </a:r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848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 smtClean="0"/>
              <a:t>Quem determina o currículo?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1"/>
          </p:nvPr>
        </p:nvSpPr>
        <p:spPr>
          <a:xfrm>
            <a:off x="1149927" y="2078183"/>
            <a:ext cx="9130146" cy="3685308"/>
          </a:xfrm>
        </p:spPr>
        <p:txBody>
          <a:bodyPr/>
          <a:lstStyle/>
          <a:p>
            <a:r>
              <a:rPr lang="pt-BR" sz="2400" dirty="0" smtClean="0"/>
              <a:t> </a:t>
            </a:r>
          </a:p>
          <a:p>
            <a:endParaRPr lang="pt-BR" altLang="pt-BR" sz="2400" i="1" dirty="0">
              <a:ea typeface="MS PGothic" pitchFamily="34" charset="-128"/>
              <a:sym typeface="Helvetica Neue Bold Condensed" pitchFamily="2" charset="0"/>
            </a:endParaRPr>
          </a:p>
          <a:p>
            <a:endParaRPr lang="pt-BR" altLang="pt-BR" sz="2400" i="1" dirty="0" smtClean="0">
              <a:ea typeface="MS PGothic" pitchFamily="34" charset="-128"/>
              <a:sym typeface="Helvetica Neue Bold Condensed" pitchFamily="2" charset="0"/>
            </a:endParaRPr>
          </a:p>
          <a:p>
            <a:pPr algn="ctr"/>
            <a:r>
              <a:rPr lang="pt-BR" altLang="pt-BR" sz="2800" i="1" dirty="0" smtClean="0">
                <a:ea typeface="MS PGothic" pitchFamily="34" charset="-128"/>
                <a:sym typeface="Helvetica Neue Bold Condensed" pitchFamily="2" charset="0"/>
              </a:rPr>
              <a:t>Por vezes é impossível responder isso para um sistema público</a:t>
            </a:r>
            <a:endParaRPr lang="en-US" altLang="pt-BR" sz="2800" i="1" dirty="0">
              <a:ea typeface="MS PGothic" pitchFamily="34" charset="-128"/>
              <a:sym typeface="Helvetica Neue Bold Condensed" pitchFamily="2" charset="0"/>
            </a:endParaRPr>
          </a:p>
          <a:p>
            <a:pPr algn="ctr"/>
            <a:endParaRPr lang="pt-BR" sz="2800" dirty="0"/>
          </a:p>
        </p:txBody>
      </p:sp>
      <p:sp>
        <p:nvSpPr>
          <p:cNvPr id="7" name="Espaço Reservado para Texto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5594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Grp="1" noChangeAspect="1" noChangeArrowheads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023" y="1130300"/>
            <a:ext cx="8167531" cy="4660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/>
          <p:cNvSpPr/>
          <p:nvPr/>
        </p:nvSpPr>
        <p:spPr>
          <a:xfrm>
            <a:off x="1727200" y="5737136"/>
            <a:ext cx="82677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APRENDIZADO ADEQUADO EM MATEMÁTICA  9º ANO- ESTADOS-DADOS INEP- </a:t>
            </a:r>
            <a:r>
              <a:rPr lang="pt-BR" dirty="0" err="1"/>
              <a:t>Qedu</a:t>
            </a:r>
            <a:endParaRPr lang="pt-BR" dirty="0"/>
          </a:p>
          <a:p>
            <a:r>
              <a:rPr lang="pt-BR" dirty="0"/>
              <a:t>Apenas 11,2% dos alunos  brasileiros terminam 9º ano sabendo a matemática esperada</a:t>
            </a:r>
          </a:p>
        </p:txBody>
      </p:sp>
    </p:spTree>
    <p:extLst>
      <p:ext uri="{BB962C8B-B14F-4D97-AF65-F5344CB8AC3E}">
        <p14:creationId xmlns:p14="http://schemas.microsoft.com/office/powerpoint/2010/main" val="14578341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 smtClean="0"/>
              <a:t>Como está a BNCC nesse momento?</a:t>
            </a:r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1"/>
          </p:nvPr>
        </p:nvSpPr>
        <p:spPr>
          <a:xfrm>
            <a:off x="1658216" y="2742881"/>
            <a:ext cx="8271164" cy="3685308"/>
          </a:xfrm>
        </p:spPr>
        <p:txBody>
          <a:bodyPr>
            <a:normAutofit/>
          </a:bodyPr>
          <a:lstStyle/>
          <a:p>
            <a:r>
              <a:rPr lang="pt-BR" sz="2400" dirty="0" smtClean="0"/>
              <a:t> </a:t>
            </a:r>
            <a:r>
              <a:rPr lang="pt-BR" sz="2400" dirty="0" err="1" smtClean="0"/>
              <a:t>Survey</a:t>
            </a:r>
            <a:r>
              <a:rPr lang="pt-BR" sz="2400" dirty="0" smtClean="0"/>
              <a:t> (Movimento pela Base e ITS)</a:t>
            </a:r>
          </a:p>
          <a:p>
            <a:endParaRPr lang="pt-BR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Visão de aproximadamente 90 profissionais (professores e especialistas)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Escolas públicas e particulares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Representativo de todas as regiões do Brasil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Todas as áreas e componentes curriculares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pt-BR" sz="2400" i="1" dirty="0">
              <a:ea typeface="MS PGothic" pitchFamily="34" charset="-128"/>
              <a:sym typeface="Helvetica Neue Bold Condensed" pitchFamily="2" charset="0"/>
            </a:endParaRPr>
          </a:p>
          <a:p>
            <a:endParaRPr lang="pt-BR" dirty="0"/>
          </a:p>
        </p:txBody>
      </p:sp>
      <p:sp>
        <p:nvSpPr>
          <p:cNvPr id="7" name="Espaço Reservado para Texto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153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 smtClean="0"/>
              <a:t>Como está a BNCC nesse momento?</a:t>
            </a:r>
          </a:p>
          <a:p>
            <a:r>
              <a:rPr lang="pt-BR" sz="3200" dirty="0" smtClean="0"/>
              <a:t>Aspectos positivos</a:t>
            </a:r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1"/>
          </p:nvPr>
        </p:nvSpPr>
        <p:spPr>
          <a:xfrm>
            <a:off x="1686791" y="3172692"/>
            <a:ext cx="8271164" cy="3685308"/>
          </a:xfrm>
        </p:spPr>
        <p:txBody>
          <a:bodyPr>
            <a:normAutofit/>
          </a:bodyPr>
          <a:lstStyle/>
          <a:p>
            <a:r>
              <a:rPr lang="pt-BR" sz="2400" dirty="0" smtClean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Contém temas relevantes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Apresenta progressão ano a ano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Propõe bom nível de expectativas para aprendizagem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i="1" dirty="0"/>
          </a:p>
          <a:p>
            <a:endParaRPr lang="en-US" altLang="pt-BR" sz="2400" i="1" dirty="0">
              <a:ea typeface="MS PGothic" pitchFamily="34" charset="-128"/>
              <a:sym typeface="Helvetica Neue Bold Condensed" pitchFamily="2" charset="0"/>
            </a:endParaRPr>
          </a:p>
          <a:p>
            <a:endParaRPr lang="pt-BR" dirty="0"/>
          </a:p>
        </p:txBody>
      </p:sp>
      <p:sp>
        <p:nvSpPr>
          <p:cNvPr id="7" name="Espaço Reservado para Texto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1139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0"/>
          </p:nvPr>
        </p:nvSpPr>
        <p:spPr>
          <a:xfrm>
            <a:off x="747830" y="1140075"/>
            <a:ext cx="6310195" cy="1181886"/>
          </a:xfrm>
        </p:spPr>
        <p:txBody>
          <a:bodyPr/>
          <a:lstStyle/>
          <a:p>
            <a:r>
              <a:rPr lang="pt-BR" dirty="0" smtClean="0"/>
              <a:t>Como está a BNCC nesse momento?</a:t>
            </a:r>
          </a:p>
          <a:p>
            <a:r>
              <a:rPr lang="pt-BR" sz="2800" dirty="0" smtClean="0"/>
              <a:t>Aspectos a serem melhorados</a:t>
            </a:r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1"/>
          </p:nvPr>
        </p:nvSpPr>
        <p:spPr>
          <a:xfrm>
            <a:off x="747830" y="3001242"/>
            <a:ext cx="10053520" cy="3685308"/>
          </a:xfrm>
        </p:spPr>
        <p:txBody>
          <a:bodyPr>
            <a:normAutofit fontScale="85000" lnSpcReduction="20000"/>
          </a:bodyPr>
          <a:lstStyle/>
          <a:p>
            <a:r>
              <a:rPr lang="pt-BR" sz="2400" dirty="0" smtClean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3400" dirty="0" smtClean="0"/>
              <a:t>Rever profundamente a proposta para educação infantil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3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3400" dirty="0" smtClean="0"/>
              <a:t>Posicionamento mais bem definido com relação a alfabetização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3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3400" dirty="0" smtClean="0"/>
              <a:t>Equilíbrio maior das habilidades cognitivas esperadas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3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3400" dirty="0" smtClean="0"/>
              <a:t>Foco para educação integral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3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i="1" dirty="0"/>
          </a:p>
          <a:p>
            <a:endParaRPr lang="en-US" altLang="pt-BR" sz="2400" i="1" dirty="0">
              <a:ea typeface="MS PGothic" pitchFamily="34" charset="-128"/>
              <a:sym typeface="Helvetica Neue Bold Condensed" pitchFamily="2" charset="0"/>
            </a:endParaRPr>
          </a:p>
          <a:p>
            <a:endParaRPr lang="pt-BR" dirty="0"/>
          </a:p>
        </p:txBody>
      </p:sp>
      <p:sp>
        <p:nvSpPr>
          <p:cNvPr id="7" name="Espaço Reservado para Texto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4242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0"/>
          </p:nvPr>
        </p:nvSpPr>
        <p:spPr>
          <a:xfrm>
            <a:off x="747830" y="1140075"/>
            <a:ext cx="6310195" cy="1181886"/>
          </a:xfrm>
        </p:spPr>
        <p:txBody>
          <a:bodyPr/>
          <a:lstStyle/>
          <a:p>
            <a:r>
              <a:rPr lang="pt-BR" dirty="0" smtClean="0"/>
              <a:t>Como está a BNCC nesse momento?</a:t>
            </a:r>
          </a:p>
          <a:p>
            <a:r>
              <a:rPr lang="pt-BR" sz="2800" dirty="0" smtClean="0"/>
              <a:t>Aspectos a serem melhorados</a:t>
            </a:r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1"/>
          </p:nvPr>
        </p:nvSpPr>
        <p:spPr>
          <a:xfrm>
            <a:off x="747830" y="3001242"/>
            <a:ext cx="10053520" cy="3685308"/>
          </a:xfrm>
        </p:spPr>
        <p:txBody>
          <a:bodyPr>
            <a:normAutofit fontScale="92500" lnSpcReduction="10000"/>
          </a:bodyPr>
          <a:lstStyle/>
          <a:p>
            <a:r>
              <a:rPr lang="pt-BR" sz="2400" dirty="0" smtClean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3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3400" dirty="0" smtClean="0"/>
              <a:t>Melhorar a integração entre áreas e componentes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3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3400" dirty="0" smtClean="0"/>
              <a:t>Redimensionar a relação objetivos x tempo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3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3400" dirty="0" smtClean="0"/>
              <a:t>Situar mais claramente a questão da educação inclusiva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i="1" dirty="0"/>
          </a:p>
          <a:p>
            <a:endParaRPr lang="en-US" altLang="pt-BR" sz="2400" i="1" dirty="0">
              <a:ea typeface="MS PGothic" pitchFamily="34" charset="-128"/>
              <a:sym typeface="Helvetica Neue Bold Condensed" pitchFamily="2" charset="0"/>
            </a:endParaRPr>
          </a:p>
          <a:p>
            <a:endParaRPr lang="pt-BR" dirty="0"/>
          </a:p>
        </p:txBody>
      </p:sp>
      <p:sp>
        <p:nvSpPr>
          <p:cNvPr id="7" name="Espaço Reservado para Texto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72347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6"/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pt-BR" sz="3200" dirty="0" smtClean="0"/>
              <a:t>Passos importantes foram dados</a:t>
            </a:r>
          </a:p>
          <a:p>
            <a:endParaRPr lang="pt-BR" sz="3200" dirty="0"/>
          </a:p>
          <a:p>
            <a:r>
              <a:rPr lang="pt-BR" sz="3200" dirty="0" smtClean="0"/>
              <a:t>Desafio de usar as contribuições que virão</a:t>
            </a:r>
          </a:p>
          <a:p>
            <a:r>
              <a:rPr lang="pt-BR" sz="3200" dirty="0"/>
              <a:t> </a:t>
            </a:r>
          </a:p>
          <a:p>
            <a:r>
              <a:rPr lang="pt-BR" sz="3200" dirty="0" smtClean="0"/>
              <a:t>Coragem de afirmar “esta é a BNCC”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41873757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219</Words>
  <Application>Microsoft Office PowerPoint</Application>
  <PresentationFormat>Widescreen</PresentationFormat>
  <Paragraphs>66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Helvetica Neue Bold Condensed</vt:lpstr>
      <vt:lpstr>MS PGothic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AMIC&amp;D</dc:creator>
  <cp:lastModifiedBy>Katia Smole</cp:lastModifiedBy>
  <cp:revision>58</cp:revision>
  <dcterms:created xsi:type="dcterms:W3CDTF">2015-05-19T19:46:54Z</dcterms:created>
  <dcterms:modified xsi:type="dcterms:W3CDTF">2015-11-11T12:36:29Z</dcterms:modified>
</cp:coreProperties>
</file>