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26"/>
  </p:notesMasterIdLst>
  <p:sldIdLst>
    <p:sldId id="256" r:id="rId2"/>
    <p:sldId id="535" r:id="rId3"/>
    <p:sldId id="553" r:id="rId4"/>
    <p:sldId id="282" r:id="rId5"/>
    <p:sldId id="260" r:id="rId6"/>
    <p:sldId id="530" r:id="rId7"/>
    <p:sldId id="554" r:id="rId8"/>
    <p:sldId id="531" r:id="rId9"/>
    <p:sldId id="547" r:id="rId10"/>
    <p:sldId id="549" r:id="rId11"/>
    <p:sldId id="555" r:id="rId12"/>
    <p:sldId id="548" r:id="rId13"/>
    <p:sldId id="546" r:id="rId14"/>
    <p:sldId id="556" r:id="rId15"/>
    <p:sldId id="544" r:id="rId16"/>
    <p:sldId id="545" r:id="rId17"/>
    <p:sldId id="353" r:id="rId18"/>
    <p:sldId id="349" r:id="rId19"/>
    <p:sldId id="267" r:id="rId20"/>
    <p:sldId id="326" r:id="rId21"/>
    <p:sldId id="558" r:id="rId22"/>
    <p:sldId id="366" r:id="rId23"/>
    <p:sldId id="557" r:id="rId24"/>
    <p:sldId id="52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92C"/>
    <a:srgbClr val="01425A"/>
    <a:srgbClr val="F3B329"/>
    <a:srgbClr val="1A325E"/>
    <a:srgbClr val="F2B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7"/>
    <p:restoredTop sz="93077"/>
  </p:normalViewPr>
  <p:slideViewPr>
    <p:cSldViewPr snapToGrid="0" snapToObjects="1">
      <p:cViewPr varScale="1">
        <p:scale>
          <a:sx n="85" d="100"/>
          <a:sy n="85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image" Target="../media/image12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F0F2D-042B-4AA8-9D75-7E83D438A7E5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A4907F2B-D47F-4D9C-85B5-AAF98993CB3F}">
      <dgm:prSet phldrT="[Texto]" custT="1"/>
      <dgm:spPr/>
      <dgm:t>
        <a:bodyPr/>
        <a:lstStyle/>
        <a:p>
          <a:endParaRPr lang="pt-BR" sz="3100" dirty="0"/>
        </a:p>
        <a:p>
          <a:r>
            <a:rPr lang="pt-BR" sz="5400" b="1" dirty="0"/>
            <a:t>IPL</a:t>
          </a:r>
        </a:p>
      </dgm:t>
    </dgm:pt>
    <dgm:pt modelId="{CA31D09C-4F23-468F-8558-937C0DFF1A9C}" type="parTrans" cxnId="{497DE4B3-756D-4A05-888D-2A0566BCA2F2}">
      <dgm:prSet/>
      <dgm:spPr/>
      <dgm:t>
        <a:bodyPr/>
        <a:lstStyle/>
        <a:p>
          <a:endParaRPr lang="pt-BR"/>
        </a:p>
      </dgm:t>
    </dgm:pt>
    <dgm:pt modelId="{FA6B8CA8-7282-4534-89E9-5D3FEBD389EF}" type="sibTrans" cxnId="{497DE4B3-756D-4A05-888D-2A0566BCA2F2}">
      <dgm:prSet/>
      <dgm:spPr/>
      <dgm:t>
        <a:bodyPr/>
        <a:lstStyle/>
        <a:p>
          <a:endParaRPr lang="pt-BR"/>
        </a:p>
      </dgm:t>
    </dgm:pt>
    <dgm:pt modelId="{6444FC13-FACE-434D-A05F-5D3E8008B9CF}">
      <dgm:prSet phldrT="[Texto]" custT="1"/>
      <dgm:spPr/>
      <dgm:t>
        <a:bodyPr/>
        <a:lstStyle/>
        <a:p>
          <a:endParaRPr lang="pt-BR" sz="3100" dirty="0"/>
        </a:p>
        <a:p>
          <a:r>
            <a:rPr lang="pt-BR" sz="5400" b="1" dirty="0"/>
            <a:t>Idosos</a:t>
          </a:r>
        </a:p>
      </dgm:t>
    </dgm:pt>
    <dgm:pt modelId="{5A2481EC-9E5E-4D83-8E74-D780347C65FA}" type="parTrans" cxnId="{D3253A9D-3EA4-430E-A68B-F71BA3CA787F}">
      <dgm:prSet/>
      <dgm:spPr/>
      <dgm:t>
        <a:bodyPr/>
        <a:lstStyle/>
        <a:p>
          <a:endParaRPr lang="pt-BR"/>
        </a:p>
      </dgm:t>
    </dgm:pt>
    <dgm:pt modelId="{B4C47F12-8C39-409F-886A-B85F74F20735}" type="sibTrans" cxnId="{D3253A9D-3EA4-430E-A68B-F71BA3CA787F}">
      <dgm:prSet/>
      <dgm:spPr/>
      <dgm:t>
        <a:bodyPr/>
        <a:lstStyle/>
        <a:p>
          <a:endParaRPr lang="pt-BR"/>
        </a:p>
      </dgm:t>
    </dgm:pt>
    <dgm:pt modelId="{444F9B75-4FFD-4B6E-A66E-5863C932B32E}" type="pres">
      <dgm:prSet presAssocID="{697F0F2D-042B-4AA8-9D75-7E83D438A7E5}" presName="Name0" presStyleCnt="0">
        <dgm:presLayoutVars>
          <dgm:dir/>
          <dgm:resizeHandles val="exact"/>
        </dgm:presLayoutVars>
      </dgm:prSet>
      <dgm:spPr/>
    </dgm:pt>
    <dgm:pt modelId="{48820CB7-4529-4F85-884C-93991CB2A9BB}" type="pres">
      <dgm:prSet presAssocID="{697F0F2D-042B-4AA8-9D75-7E83D438A7E5}" presName="fgShape" presStyleLbl="fgShp" presStyleIdx="0" presStyleCnt="1"/>
      <dgm:spPr/>
    </dgm:pt>
    <dgm:pt modelId="{502BB13F-2952-462B-A854-82E1D3DF87B1}" type="pres">
      <dgm:prSet presAssocID="{697F0F2D-042B-4AA8-9D75-7E83D438A7E5}" presName="linComp" presStyleCnt="0"/>
      <dgm:spPr/>
    </dgm:pt>
    <dgm:pt modelId="{5641DD65-F817-435C-8B18-F21A5A514606}" type="pres">
      <dgm:prSet presAssocID="{A4907F2B-D47F-4D9C-85B5-AAF98993CB3F}" presName="compNode" presStyleCnt="0"/>
      <dgm:spPr/>
    </dgm:pt>
    <dgm:pt modelId="{6A05828D-CFB9-4FE7-9084-23EE4A0110A9}" type="pres">
      <dgm:prSet presAssocID="{A4907F2B-D47F-4D9C-85B5-AAF98993CB3F}" presName="bkgdShape" presStyleLbl="node1" presStyleIdx="0" presStyleCnt="2"/>
      <dgm:spPr/>
      <dgm:t>
        <a:bodyPr/>
        <a:lstStyle/>
        <a:p>
          <a:endParaRPr lang="pt-BR"/>
        </a:p>
      </dgm:t>
    </dgm:pt>
    <dgm:pt modelId="{B12D7C13-8581-483D-B2DF-AC9320360E08}" type="pres">
      <dgm:prSet presAssocID="{A4907F2B-D47F-4D9C-85B5-AAF98993CB3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17E60D-6298-4377-B1D2-E2BBD4B38E58}" type="pres">
      <dgm:prSet presAssocID="{A4907F2B-D47F-4D9C-85B5-AAF98993CB3F}" presName="invisiNode" presStyleLbl="node1" presStyleIdx="0" presStyleCnt="2"/>
      <dgm:spPr/>
    </dgm:pt>
    <dgm:pt modelId="{7DA31456-54CD-483A-A8FA-6BAC162EDF4C}" type="pres">
      <dgm:prSet presAssocID="{A4907F2B-D47F-4D9C-85B5-AAF98993CB3F}" presName="imagNode" presStyleLbl="fgImgPlace1" presStyleIdx="0" presStyleCnt="2" custScaleX="186023" custScaleY="159064" custLinFactNeighborY="272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0284261-1675-46E3-8669-DB2992FA62D6}" type="pres">
      <dgm:prSet presAssocID="{FA6B8CA8-7282-4534-89E9-5D3FEBD389E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EE03F2E-4FF9-4C4F-B765-0555E1220141}" type="pres">
      <dgm:prSet presAssocID="{6444FC13-FACE-434D-A05F-5D3E8008B9CF}" presName="compNode" presStyleCnt="0"/>
      <dgm:spPr/>
    </dgm:pt>
    <dgm:pt modelId="{C68AFA96-E742-48A5-BE2B-4E8516443D04}" type="pres">
      <dgm:prSet presAssocID="{6444FC13-FACE-434D-A05F-5D3E8008B9CF}" presName="bkgdShape" presStyleLbl="node1" presStyleIdx="1" presStyleCnt="2"/>
      <dgm:spPr/>
      <dgm:t>
        <a:bodyPr/>
        <a:lstStyle/>
        <a:p>
          <a:endParaRPr lang="pt-BR"/>
        </a:p>
      </dgm:t>
    </dgm:pt>
    <dgm:pt modelId="{45D5E032-C68D-440D-BE30-1D961B3C3D8E}" type="pres">
      <dgm:prSet presAssocID="{6444FC13-FACE-434D-A05F-5D3E8008B9C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84F7C9-1FA3-433C-B42A-CC7964F0AEED}" type="pres">
      <dgm:prSet presAssocID="{6444FC13-FACE-434D-A05F-5D3E8008B9CF}" presName="invisiNode" presStyleLbl="node1" presStyleIdx="1" presStyleCnt="2"/>
      <dgm:spPr/>
    </dgm:pt>
    <dgm:pt modelId="{B5487291-FF01-4EA2-89E6-609FA30DEE15}" type="pres">
      <dgm:prSet presAssocID="{6444FC13-FACE-434D-A05F-5D3E8008B9CF}" presName="imagNode" presStyleLbl="fgImgPlace1" presStyleIdx="1" presStyleCnt="2" custScaleX="186023" custScaleY="159064" custLinFactNeighborY="272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1BD11AA3-A438-41CE-A313-B65840D350C2}" type="presOf" srcId="{FA6B8CA8-7282-4534-89E9-5D3FEBD389EF}" destId="{30284261-1675-46E3-8669-DB2992FA62D6}" srcOrd="0" destOrd="0" presId="urn:microsoft.com/office/officeart/2005/8/layout/hList7"/>
    <dgm:cxn modelId="{D3253A9D-3EA4-430E-A68B-F71BA3CA787F}" srcId="{697F0F2D-042B-4AA8-9D75-7E83D438A7E5}" destId="{6444FC13-FACE-434D-A05F-5D3E8008B9CF}" srcOrd="1" destOrd="0" parTransId="{5A2481EC-9E5E-4D83-8E74-D780347C65FA}" sibTransId="{B4C47F12-8C39-409F-886A-B85F74F20735}"/>
    <dgm:cxn modelId="{E95B9DEC-3A9F-455D-A83F-FD747FCBE9C1}" type="presOf" srcId="{6444FC13-FACE-434D-A05F-5D3E8008B9CF}" destId="{C68AFA96-E742-48A5-BE2B-4E8516443D04}" srcOrd="0" destOrd="0" presId="urn:microsoft.com/office/officeart/2005/8/layout/hList7"/>
    <dgm:cxn modelId="{AA48DC95-3343-4DED-82D1-238B8C1561CC}" type="presOf" srcId="{6444FC13-FACE-434D-A05F-5D3E8008B9CF}" destId="{45D5E032-C68D-440D-BE30-1D961B3C3D8E}" srcOrd="1" destOrd="0" presId="urn:microsoft.com/office/officeart/2005/8/layout/hList7"/>
    <dgm:cxn modelId="{497DE4B3-756D-4A05-888D-2A0566BCA2F2}" srcId="{697F0F2D-042B-4AA8-9D75-7E83D438A7E5}" destId="{A4907F2B-D47F-4D9C-85B5-AAF98993CB3F}" srcOrd="0" destOrd="0" parTransId="{CA31D09C-4F23-468F-8558-937C0DFF1A9C}" sibTransId="{FA6B8CA8-7282-4534-89E9-5D3FEBD389EF}"/>
    <dgm:cxn modelId="{3E62175C-CDDA-4FCB-9414-B67129F49D4A}" type="presOf" srcId="{A4907F2B-D47F-4D9C-85B5-AAF98993CB3F}" destId="{6A05828D-CFB9-4FE7-9084-23EE4A0110A9}" srcOrd="0" destOrd="0" presId="urn:microsoft.com/office/officeart/2005/8/layout/hList7"/>
    <dgm:cxn modelId="{E44A043E-77C3-4983-A125-A369F26A3C1D}" type="presOf" srcId="{697F0F2D-042B-4AA8-9D75-7E83D438A7E5}" destId="{444F9B75-4FFD-4B6E-A66E-5863C932B32E}" srcOrd="0" destOrd="0" presId="urn:microsoft.com/office/officeart/2005/8/layout/hList7"/>
    <dgm:cxn modelId="{54905AE0-7377-4E01-8614-3A96C2DD8EDB}" type="presOf" srcId="{A4907F2B-D47F-4D9C-85B5-AAF98993CB3F}" destId="{B12D7C13-8581-483D-B2DF-AC9320360E08}" srcOrd="1" destOrd="0" presId="urn:microsoft.com/office/officeart/2005/8/layout/hList7"/>
    <dgm:cxn modelId="{84BEB08B-F002-4608-87C8-5E2F7BD4A5FB}" type="presParOf" srcId="{444F9B75-4FFD-4B6E-A66E-5863C932B32E}" destId="{48820CB7-4529-4F85-884C-93991CB2A9BB}" srcOrd="0" destOrd="0" presId="urn:microsoft.com/office/officeart/2005/8/layout/hList7"/>
    <dgm:cxn modelId="{BF170FF6-ED43-4644-8B06-DF3CD4B2784D}" type="presParOf" srcId="{444F9B75-4FFD-4B6E-A66E-5863C932B32E}" destId="{502BB13F-2952-462B-A854-82E1D3DF87B1}" srcOrd="1" destOrd="0" presId="urn:microsoft.com/office/officeart/2005/8/layout/hList7"/>
    <dgm:cxn modelId="{D6E5DCA4-F2CF-40B3-9404-86D2573810AA}" type="presParOf" srcId="{502BB13F-2952-462B-A854-82E1D3DF87B1}" destId="{5641DD65-F817-435C-8B18-F21A5A514606}" srcOrd="0" destOrd="0" presId="urn:microsoft.com/office/officeart/2005/8/layout/hList7"/>
    <dgm:cxn modelId="{1AFE04DF-BB0B-4C27-A6E4-798FDD411EBD}" type="presParOf" srcId="{5641DD65-F817-435C-8B18-F21A5A514606}" destId="{6A05828D-CFB9-4FE7-9084-23EE4A0110A9}" srcOrd="0" destOrd="0" presId="urn:microsoft.com/office/officeart/2005/8/layout/hList7"/>
    <dgm:cxn modelId="{D13493BD-D0B1-4A9E-BB9B-14B29AE31F47}" type="presParOf" srcId="{5641DD65-F817-435C-8B18-F21A5A514606}" destId="{B12D7C13-8581-483D-B2DF-AC9320360E08}" srcOrd="1" destOrd="0" presId="urn:microsoft.com/office/officeart/2005/8/layout/hList7"/>
    <dgm:cxn modelId="{06BBBE16-FAA8-47B9-A1AE-4738AE306A3D}" type="presParOf" srcId="{5641DD65-F817-435C-8B18-F21A5A514606}" destId="{A117E60D-6298-4377-B1D2-E2BBD4B38E58}" srcOrd="2" destOrd="0" presId="urn:microsoft.com/office/officeart/2005/8/layout/hList7"/>
    <dgm:cxn modelId="{BBEB6263-6C5C-45F6-BB66-EC2CBACF5B5A}" type="presParOf" srcId="{5641DD65-F817-435C-8B18-F21A5A514606}" destId="{7DA31456-54CD-483A-A8FA-6BAC162EDF4C}" srcOrd="3" destOrd="0" presId="urn:microsoft.com/office/officeart/2005/8/layout/hList7"/>
    <dgm:cxn modelId="{B6406993-B980-4044-B917-75500B59BF83}" type="presParOf" srcId="{502BB13F-2952-462B-A854-82E1D3DF87B1}" destId="{30284261-1675-46E3-8669-DB2992FA62D6}" srcOrd="1" destOrd="0" presId="urn:microsoft.com/office/officeart/2005/8/layout/hList7"/>
    <dgm:cxn modelId="{59E4D338-8199-4FE8-BFAB-875D3F75A22A}" type="presParOf" srcId="{502BB13F-2952-462B-A854-82E1D3DF87B1}" destId="{4EE03F2E-4FF9-4C4F-B765-0555E1220141}" srcOrd="2" destOrd="0" presId="urn:microsoft.com/office/officeart/2005/8/layout/hList7"/>
    <dgm:cxn modelId="{FA80B6AB-34A0-40EE-A8D9-9E2E30862126}" type="presParOf" srcId="{4EE03F2E-4FF9-4C4F-B765-0555E1220141}" destId="{C68AFA96-E742-48A5-BE2B-4E8516443D04}" srcOrd="0" destOrd="0" presId="urn:microsoft.com/office/officeart/2005/8/layout/hList7"/>
    <dgm:cxn modelId="{A05463D9-6C5B-4131-B198-5838E3C39DB2}" type="presParOf" srcId="{4EE03F2E-4FF9-4C4F-B765-0555E1220141}" destId="{45D5E032-C68D-440D-BE30-1D961B3C3D8E}" srcOrd="1" destOrd="0" presId="urn:microsoft.com/office/officeart/2005/8/layout/hList7"/>
    <dgm:cxn modelId="{AC5DDB66-CFC2-45F3-A594-09A4425A93F3}" type="presParOf" srcId="{4EE03F2E-4FF9-4C4F-B765-0555E1220141}" destId="{4E84F7C9-1FA3-433C-B42A-CC7964F0AEED}" srcOrd="2" destOrd="0" presId="urn:microsoft.com/office/officeart/2005/8/layout/hList7"/>
    <dgm:cxn modelId="{AB00DD47-929B-418F-B19E-37E72B286A94}" type="presParOf" srcId="{4EE03F2E-4FF9-4C4F-B765-0555E1220141}" destId="{B5487291-FF01-4EA2-89E6-609FA30DEE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7B0AEC-AB4B-4BFC-AF09-60A5C549A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1F73C5-D774-477F-AD31-C9488D1EDF30}">
      <dgm:prSet phldrT="[Texto]"/>
      <dgm:spPr/>
      <dgm:t>
        <a:bodyPr anchor="ctr"/>
        <a:lstStyle/>
        <a:p>
          <a:pPr algn="ctr">
            <a:buNone/>
          </a:pPr>
          <a:r>
            <a:rPr lang="pt-BR" b="1" dirty="0"/>
            <a:t>24,6%</a:t>
          </a:r>
        </a:p>
      </dgm:t>
    </dgm:pt>
    <dgm:pt modelId="{6E111FA2-F677-477E-85BB-A6A7AA29B819}" type="parTrans" cxnId="{CD26B1F1-0FDB-4309-90DE-E82CB8BE8EB8}">
      <dgm:prSet/>
      <dgm:spPr/>
      <dgm:t>
        <a:bodyPr/>
        <a:lstStyle/>
        <a:p>
          <a:endParaRPr lang="pt-BR"/>
        </a:p>
      </dgm:t>
    </dgm:pt>
    <dgm:pt modelId="{32E7B9CF-2AF0-41F5-A589-F3993C7128E9}" type="sibTrans" cxnId="{CD26B1F1-0FDB-4309-90DE-E82CB8BE8EB8}">
      <dgm:prSet/>
      <dgm:spPr/>
      <dgm:t>
        <a:bodyPr/>
        <a:lstStyle/>
        <a:p>
          <a:endParaRPr lang="pt-BR"/>
        </a:p>
      </dgm:t>
    </dgm:pt>
    <dgm:pt modelId="{52192F74-2838-473B-871E-CD12FFD7E57C}">
      <dgm:prSet phldrT="[Texto]"/>
      <dgm:spPr/>
      <dgm:t>
        <a:bodyPr anchor="ctr"/>
        <a:lstStyle/>
        <a:p>
          <a:pPr algn="ctr">
            <a:buNone/>
          </a:pPr>
          <a:r>
            <a:rPr lang="pt-BR" b="1" dirty="0"/>
            <a:t>56,7%</a:t>
          </a:r>
        </a:p>
      </dgm:t>
    </dgm:pt>
    <dgm:pt modelId="{D07438EB-ACAA-4EBE-8020-364C377C9202}" type="parTrans" cxnId="{22E7BB18-0A64-4131-BAF8-C5E4D501381F}">
      <dgm:prSet/>
      <dgm:spPr/>
      <dgm:t>
        <a:bodyPr/>
        <a:lstStyle/>
        <a:p>
          <a:endParaRPr lang="pt-BR"/>
        </a:p>
      </dgm:t>
    </dgm:pt>
    <dgm:pt modelId="{C1008F41-806D-4BCE-8541-D4066EAF659F}" type="sibTrans" cxnId="{22E7BB18-0A64-4131-BAF8-C5E4D501381F}">
      <dgm:prSet/>
      <dgm:spPr/>
      <dgm:t>
        <a:bodyPr/>
        <a:lstStyle/>
        <a:p>
          <a:endParaRPr lang="pt-BR"/>
        </a:p>
      </dgm:t>
    </dgm:pt>
    <dgm:pt modelId="{53BE3F6E-942D-4DE9-B00A-9D1082056579}">
      <dgm:prSet phldrT="[Texto]"/>
      <dgm:spPr/>
      <dgm:t>
        <a:bodyPr anchor="ctr"/>
        <a:lstStyle/>
        <a:p>
          <a:pPr algn="ctr">
            <a:buNone/>
          </a:pPr>
          <a:r>
            <a:rPr lang="pt-BR" b="1" dirty="0"/>
            <a:t>85,1% </a:t>
          </a:r>
        </a:p>
      </dgm:t>
    </dgm:pt>
    <dgm:pt modelId="{8F654853-FC80-46E0-82C4-61D6579701A4}" type="parTrans" cxnId="{06E80EBE-C35E-45F1-81CE-71F81C551E4D}">
      <dgm:prSet/>
      <dgm:spPr/>
      <dgm:t>
        <a:bodyPr/>
        <a:lstStyle/>
        <a:p>
          <a:endParaRPr lang="pt-BR"/>
        </a:p>
      </dgm:t>
    </dgm:pt>
    <dgm:pt modelId="{999F34C7-93F8-4EE4-96AD-40D66BD7959F}" type="sibTrans" cxnId="{06E80EBE-C35E-45F1-81CE-71F81C551E4D}">
      <dgm:prSet/>
      <dgm:spPr/>
      <dgm:t>
        <a:bodyPr/>
        <a:lstStyle/>
        <a:p>
          <a:endParaRPr lang="pt-BR"/>
        </a:p>
      </dgm:t>
    </dgm:pt>
    <dgm:pt modelId="{F44187A1-A54A-4186-B00B-A77BC6BA2113}">
      <dgm:prSet phldrT="[Texto]"/>
      <dgm:spPr/>
      <dgm:t>
        <a:bodyPr/>
        <a:lstStyle/>
        <a:p>
          <a:r>
            <a:rPr lang="pt-BR" dirty="0"/>
            <a:t>Diabetes</a:t>
          </a:r>
        </a:p>
      </dgm:t>
    </dgm:pt>
    <dgm:pt modelId="{91D500E7-E457-4C9D-9B2B-57591A78FCB4}" type="parTrans" cxnId="{0A2BD955-20DE-464E-8163-FADEE36AB794}">
      <dgm:prSet/>
      <dgm:spPr/>
      <dgm:t>
        <a:bodyPr/>
        <a:lstStyle/>
        <a:p>
          <a:endParaRPr lang="pt-BR"/>
        </a:p>
      </dgm:t>
    </dgm:pt>
    <dgm:pt modelId="{5EC0816D-543F-4486-9C83-27E7321E912A}" type="sibTrans" cxnId="{0A2BD955-20DE-464E-8163-FADEE36AB794}">
      <dgm:prSet/>
      <dgm:spPr/>
      <dgm:t>
        <a:bodyPr/>
        <a:lstStyle/>
        <a:p>
          <a:endParaRPr lang="pt-BR"/>
        </a:p>
      </dgm:t>
    </dgm:pt>
    <dgm:pt modelId="{F3D9B5D5-AA6E-4AB9-B6EC-D2FAEB72ACE3}">
      <dgm:prSet phldrT="[Texto]"/>
      <dgm:spPr/>
      <dgm:t>
        <a:bodyPr/>
        <a:lstStyle/>
        <a:p>
          <a:r>
            <a:rPr lang="pt-BR" dirty="0"/>
            <a:t>Hipertensão</a:t>
          </a:r>
        </a:p>
      </dgm:t>
    </dgm:pt>
    <dgm:pt modelId="{636AB9A8-4694-49C7-A831-E7A07E82BC98}" type="parTrans" cxnId="{AC1F7AF4-0DD8-4CD4-B923-EBEC02CDB0BB}">
      <dgm:prSet/>
      <dgm:spPr/>
      <dgm:t>
        <a:bodyPr/>
        <a:lstStyle/>
        <a:p>
          <a:endParaRPr lang="pt-BR"/>
        </a:p>
      </dgm:t>
    </dgm:pt>
    <dgm:pt modelId="{59278AA3-FD44-422C-B584-E37A5A7E9F67}" type="sibTrans" cxnId="{AC1F7AF4-0DD8-4CD4-B923-EBEC02CDB0BB}">
      <dgm:prSet/>
      <dgm:spPr/>
      <dgm:t>
        <a:bodyPr/>
        <a:lstStyle/>
        <a:p>
          <a:endParaRPr lang="pt-BR"/>
        </a:p>
      </dgm:t>
    </dgm:pt>
    <dgm:pt modelId="{C334804A-67BF-429F-9114-4B3F5B565EFB}">
      <dgm:prSet phldrT="[Texto]"/>
      <dgm:spPr/>
      <dgm:t>
        <a:bodyPr/>
        <a:lstStyle/>
        <a:p>
          <a:r>
            <a:rPr lang="pt-BR" dirty="0"/>
            <a:t>Peso</a:t>
          </a:r>
        </a:p>
      </dgm:t>
    </dgm:pt>
    <dgm:pt modelId="{78A5A75A-53E1-4562-9ACB-4A4282672EE8}" type="parTrans" cxnId="{939D5F66-9061-4755-AD93-96C63CA048EC}">
      <dgm:prSet/>
      <dgm:spPr/>
      <dgm:t>
        <a:bodyPr/>
        <a:lstStyle/>
        <a:p>
          <a:endParaRPr lang="pt-BR"/>
        </a:p>
      </dgm:t>
    </dgm:pt>
    <dgm:pt modelId="{7F11B20B-E432-454F-8E35-F2BB0BA0737A}" type="sibTrans" cxnId="{939D5F66-9061-4755-AD93-96C63CA048EC}">
      <dgm:prSet/>
      <dgm:spPr/>
      <dgm:t>
        <a:bodyPr/>
        <a:lstStyle/>
        <a:p>
          <a:endParaRPr lang="pt-BR"/>
        </a:p>
      </dgm:t>
    </dgm:pt>
    <dgm:pt modelId="{454C7380-E485-4097-BDAC-5E062D2935C3}" type="pres">
      <dgm:prSet presAssocID="{187B0AEC-AB4B-4BFC-AF09-60A5C549A1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75EFB3-B80E-4469-B872-77BE1E829276}" type="pres">
      <dgm:prSet presAssocID="{F44187A1-A54A-4186-B00B-A77BC6BA2113}" presName="composite" presStyleCnt="0"/>
      <dgm:spPr/>
    </dgm:pt>
    <dgm:pt modelId="{EE9F9178-B06E-49D9-A1C3-AED0C92C29B3}" type="pres">
      <dgm:prSet presAssocID="{F44187A1-A54A-4186-B00B-A77BC6BA21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A2B616-E475-4112-9537-14EDE4743DE2}" type="pres">
      <dgm:prSet presAssocID="{F44187A1-A54A-4186-B00B-A77BC6BA21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554C27-E863-4998-856F-EAB4610876FA}" type="pres">
      <dgm:prSet presAssocID="{5EC0816D-543F-4486-9C83-27E7321E912A}" presName="space" presStyleCnt="0"/>
      <dgm:spPr/>
    </dgm:pt>
    <dgm:pt modelId="{7BFDAB93-4843-478C-97CE-7F798F01B57E}" type="pres">
      <dgm:prSet presAssocID="{F3D9B5D5-AA6E-4AB9-B6EC-D2FAEB72ACE3}" presName="composite" presStyleCnt="0"/>
      <dgm:spPr/>
    </dgm:pt>
    <dgm:pt modelId="{CCB73913-C3BA-4DAE-8970-CC6033C60CD4}" type="pres">
      <dgm:prSet presAssocID="{F3D9B5D5-AA6E-4AB9-B6EC-D2FAEB72AC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156C42-6178-412E-A34E-F972CEA61E20}" type="pres">
      <dgm:prSet presAssocID="{F3D9B5D5-AA6E-4AB9-B6EC-D2FAEB72ACE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C75E0E-1D0A-4B89-8EC7-A74CA589D45E}" type="pres">
      <dgm:prSet presAssocID="{59278AA3-FD44-422C-B584-E37A5A7E9F67}" presName="space" presStyleCnt="0"/>
      <dgm:spPr/>
    </dgm:pt>
    <dgm:pt modelId="{4018947F-05C9-45E2-B9B3-D39C69A4495A}" type="pres">
      <dgm:prSet presAssocID="{C334804A-67BF-429F-9114-4B3F5B565EFB}" presName="composite" presStyleCnt="0"/>
      <dgm:spPr/>
    </dgm:pt>
    <dgm:pt modelId="{7A495A19-14BB-42E7-B924-386AE911B852}" type="pres">
      <dgm:prSet presAssocID="{C334804A-67BF-429F-9114-4B3F5B565E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36E5E-73C6-4968-831C-DA7F1818E424}" type="pres">
      <dgm:prSet presAssocID="{C334804A-67BF-429F-9114-4B3F5B565EF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E7BB18-0A64-4131-BAF8-C5E4D501381F}" srcId="{F3D9B5D5-AA6E-4AB9-B6EC-D2FAEB72ACE3}" destId="{52192F74-2838-473B-871E-CD12FFD7E57C}" srcOrd="0" destOrd="0" parTransId="{D07438EB-ACAA-4EBE-8020-364C377C9202}" sibTransId="{C1008F41-806D-4BCE-8541-D4066EAF659F}"/>
    <dgm:cxn modelId="{0A2BD955-20DE-464E-8163-FADEE36AB794}" srcId="{187B0AEC-AB4B-4BFC-AF09-60A5C549A16F}" destId="{F44187A1-A54A-4186-B00B-A77BC6BA2113}" srcOrd="0" destOrd="0" parTransId="{91D500E7-E457-4C9D-9B2B-57591A78FCB4}" sibTransId="{5EC0816D-543F-4486-9C83-27E7321E912A}"/>
    <dgm:cxn modelId="{156D3941-7228-4642-AD97-ED130AB86E72}" type="presOf" srcId="{187B0AEC-AB4B-4BFC-AF09-60A5C549A16F}" destId="{454C7380-E485-4097-BDAC-5E062D2935C3}" srcOrd="0" destOrd="0" presId="urn:microsoft.com/office/officeart/2005/8/layout/hList1"/>
    <dgm:cxn modelId="{287CC182-BF4C-4E9F-A9B7-D3AAB9C70FDE}" type="presOf" srcId="{F44187A1-A54A-4186-B00B-A77BC6BA2113}" destId="{EE9F9178-B06E-49D9-A1C3-AED0C92C29B3}" srcOrd="0" destOrd="0" presId="urn:microsoft.com/office/officeart/2005/8/layout/hList1"/>
    <dgm:cxn modelId="{C17DED95-D898-4A88-8A3E-D59B8CB823E2}" type="presOf" srcId="{5A1F73C5-D774-477F-AD31-C9488D1EDF30}" destId="{B4A2B616-E475-4112-9537-14EDE4743DE2}" srcOrd="0" destOrd="0" presId="urn:microsoft.com/office/officeart/2005/8/layout/hList1"/>
    <dgm:cxn modelId="{939D5F66-9061-4755-AD93-96C63CA048EC}" srcId="{187B0AEC-AB4B-4BFC-AF09-60A5C549A16F}" destId="{C334804A-67BF-429F-9114-4B3F5B565EFB}" srcOrd="2" destOrd="0" parTransId="{78A5A75A-53E1-4562-9ACB-4A4282672EE8}" sibTransId="{7F11B20B-E432-454F-8E35-F2BB0BA0737A}"/>
    <dgm:cxn modelId="{06E80EBE-C35E-45F1-81CE-71F81C551E4D}" srcId="{C334804A-67BF-429F-9114-4B3F5B565EFB}" destId="{53BE3F6E-942D-4DE9-B00A-9D1082056579}" srcOrd="0" destOrd="0" parTransId="{8F654853-FC80-46E0-82C4-61D6579701A4}" sibTransId="{999F34C7-93F8-4EE4-96AD-40D66BD7959F}"/>
    <dgm:cxn modelId="{DFF79DB8-76D0-4859-B926-9AF806EBACE3}" type="presOf" srcId="{53BE3F6E-942D-4DE9-B00A-9D1082056579}" destId="{37936E5E-73C6-4968-831C-DA7F1818E424}" srcOrd="0" destOrd="0" presId="urn:microsoft.com/office/officeart/2005/8/layout/hList1"/>
    <dgm:cxn modelId="{A32F3781-674C-44A9-942E-759D11148618}" type="presOf" srcId="{52192F74-2838-473B-871E-CD12FFD7E57C}" destId="{DE156C42-6178-412E-A34E-F972CEA61E20}" srcOrd="0" destOrd="0" presId="urn:microsoft.com/office/officeart/2005/8/layout/hList1"/>
    <dgm:cxn modelId="{B838D135-E94B-489E-9FC7-053E6538456F}" type="presOf" srcId="{F3D9B5D5-AA6E-4AB9-B6EC-D2FAEB72ACE3}" destId="{CCB73913-C3BA-4DAE-8970-CC6033C60CD4}" srcOrd="0" destOrd="0" presId="urn:microsoft.com/office/officeart/2005/8/layout/hList1"/>
    <dgm:cxn modelId="{CD26B1F1-0FDB-4309-90DE-E82CB8BE8EB8}" srcId="{F44187A1-A54A-4186-B00B-A77BC6BA2113}" destId="{5A1F73C5-D774-477F-AD31-C9488D1EDF30}" srcOrd="0" destOrd="0" parTransId="{6E111FA2-F677-477E-85BB-A6A7AA29B819}" sibTransId="{32E7B9CF-2AF0-41F5-A589-F3993C7128E9}"/>
    <dgm:cxn modelId="{AC1F7AF4-0DD8-4CD4-B923-EBEC02CDB0BB}" srcId="{187B0AEC-AB4B-4BFC-AF09-60A5C549A16F}" destId="{F3D9B5D5-AA6E-4AB9-B6EC-D2FAEB72ACE3}" srcOrd="1" destOrd="0" parTransId="{636AB9A8-4694-49C7-A831-E7A07E82BC98}" sibTransId="{59278AA3-FD44-422C-B584-E37A5A7E9F67}"/>
    <dgm:cxn modelId="{4A9C53B0-DF3F-43C7-8F07-2A7C5A9EBC0A}" type="presOf" srcId="{C334804A-67BF-429F-9114-4B3F5B565EFB}" destId="{7A495A19-14BB-42E7-B924-386AE911B852}" srcOrd="0" destOrd="0" presId="urn:microsoft.com/office/officeart/2005/8/layout/hList1"/>
    <dgm:cxn modelId="{978EE11D-F3CA-408C-B755-7ED966356746}" type="presParOf" srcId="{454C7380-E485-4097-BDAC-5E062D2935C3}" destId="{1475EFB3-B80E-4469-B872-77BE1E829276}" srcOrd="0" destOrd="0" presId="urn:microsoft.com/office/officeart/2005/8/layout/hList1"/>
    <dgm:cxn modelId="{D819973E-899D-44B0-9992-DFDF38A61F94}" type="presParOf" srcId="{1475EFB3-B80E-4469-B872-77BE1E829276}" destId="{EE9F9178-B06E-49D9-A1C3-AED0C92C29B3}" srcOrd="0" destOrd="0" presId="urn:microsoft.com/office/officeart/2005/8/layout/hList1"/>
    <dgm:cxn modelId="{CF810E6E-260B-4456-ADEF-C20F1A4D1DA0}" type="presParOf" srcId="{1475EFB3-B80E-4469-B872-77BE1E829276}" destId="{B4A2B616-E475-4112-9537-14EDE4743DE2}" srcOrd="1" destOrd="0" presId="urn:microsoft.com/office/officeart/2005/8/layout/hList1"/>
    <dgm:cxn modelId="{E2F82386-617C-40CE-8682-4185DF96E2E0}" type="presParOf" srcId="{454C7380-E485-4097-BDAC-5E062D2935C3}" destId="{FF554C27-E863-4998-856F-EAB4610876FA}" srcOrd="1" destOrd="0" presId="urn:microsoft.com/office/officeart/2005/8/layout/hList1"/>
    <dgm:cxn modelId="{1086B26C-B415-4CB0-BEA3-86B652F392F1}" type="presParOf" srcId="{454C7380-E485-4097-BDAC-5E062D2935C3}" destId="{7BFDAB93-4843-478C-97CE-7F798F01B57E}" srcOrd="2" destOrd="0" presId="urn:microsoft.com/office/officeart/2005/8/layout/hList1"/>
    <dgm:cxn modelId="{88D85673-E7C9-4C92-9291-B05A509FA9B8}" type="presParOf" srcId="{7BFDAB93-4843-478C-97CE-7F798F01B57E}" destId="{CCB73913-C3BA-4DAE-8970-CC6033C60CD4}" srcOrd="0" destOrd="0" presId="urn:microsoft.com/office/officeart/2005/8/layout/hList1"/>
    <dgm:cxn modelId="{5C8F8069-98C5-41A9-9914-A5F88B6D590C}" type="presParOf" srcId="{7BFDAB93-4843-478C-97CE-7F798F01B57E}" destId="{DE156C42-6178-412E-A34E-F972CEA61E20}" srcOrd="1" destOrd="0" presId="urn:microsoft.com/office/officeart/2005/8/layout/hList1"/>
    <dgm:cxn modelId="{AFA93E77-5675-4607-960C-27481AC32FB4}" type="presParOf" srcId="{454C7380-E485-4097-BDAC-5E062D2935C3}" destId="{B5C75E0E-1D0A-4B89-8EC7-A74CA589D45E}" srcOrd="3" destOrd="0" presId="urn:microsoft.com/office/officeart/2005/8/layout/hList1"/>
    <dgm:cxn modelId="{806DA1FD-2DCC-487C-B519-A9202219261F}" type="presParOf" srcId="{454C7380-E485-4097-BDAC-5E062D2935C3}" destId="{4018947F-05C9-45E2-B9B3-D39C69A4495A}" srcOrd="4" destOrd="0" presId="urn:microsoft.com/office/officeart/2005/8/layout/hList1"/>
    <dgm:cxn modelId="{6ECEDA24-6665-495D-9096-2057C273691A}" type="presParOf" srcId="{4018947F-05C9-45E2-B9B3-D39C69A4495A}" destId="{7A495A19-14BB-42E7-B924-386AE911B852}" srcOrd="0" destOrd="0" presId="urn:microsoft.com/office/officeart/2005/8/layout/hList1"/>
    <dgm:cxn modelId="{02F77827-BB2C-436E-B911-DFA94586972E}" type="presParOf" srcId="{4018947F-05C9-45E2-B9B3-D39C69A4495A}" destId="{37936E5E-73C6-4968-831C-DA7F1818E4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545286-539C-4E81-B1C7-BE0F75C8C1E5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C32A15D-0DF6-41C1-9D7E-8FED3C1489D4}">
      <dgm:prSet phldrT="[Texto]"/>
      <dgm:spPr/>
      <dgm:t>
        <a:bodyPr/>
        <a:lstStyle/>
        <a:p>
          <a:r>
            <a:rPr lang="pt-BR" dirty="0"/>
            <a:t>A criança terá direito ao recebimento de benefício de caráter universal</a:t>
          </a:r>
        </a:p>
      </dgm:t>
    </dgm:pt>
    <dgm:pt modelId="{E29ED75B-F5EA-41D7-B7EF-8CA88A1B5D09}" type="parTrans" cxnId="{02C443FC-4856-4358-8268-D8A7E77C62F9}">
      <dgm:prSet/>
      <dgm:spPr/>
      <dgm:t>
        <a:bodyPr/>
        <a:lstStyle/>
        <a:p>
          <a:endParaRPr lang="pt-BR"/>
        </a:p>
      </dgm:t>
    </dgm:pt>
    <dgm:pt modelId="{875C441E-40B6-4E75-BD1A-51ACDF29C9B4}" type="sibTrans" cxnId="{02C443FC-4856-4358-8268-D8A7E77C62F9}">
      <dgm:prSet/>
      <dgm:spPr/>
      <dgm:t>
        <a:bodyPr/>
        <a:lstStyle/>
        <a:p>
          <a:endParaRPr lang="pt-BR"/>
        </a:p>
      </dgm:t>
    </dgm:pt>
    <dgm:pt modelId="{FB70BDDD-A6CC-4357-9302-1B3885A1DAD8}" type="pres">
      <dgm:prSet presAssocID="{37545286-539C-4E81-B1C7-BE0F75C8C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2B160C-5A6E-48EC-8E6E-95EDB60F03C0}" type="pres">
      <dgm:prSet presAssocID="{7C32A15D-0DF6-41C1-9D7E-8FED3C1489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676F40-E2DF-4E57-A1A6-07D7E26CB543}" type="presOf" srcId="{37545286-539C-4E81-B1C7-BE0F75C8C1E5}" destId="{FB70BDDD-A6CC-4357-9302-1B3885A1DAD8}" srcOrd="0" destOrd="0" presId="urn:microsoft.com/office/officeart/2005/8/layout/default"/>
    <dgm:cxn modelId="{02C443FC-4856-4358-8268-D8A7E77C62F9}" srcId="{37545286-539C-4E81-B1C7-BE0F75C8C1E5}" destId="{7C32A15D-0DF6-41C1-9D7E-8FED3C1489D4}" srcOrd="0" destOrd="0" parTransId="{E29ED75B-F5EA-41D7-B7EF-8CA88A1B5D09}" sibTransId="{875C441E-40B6-4E75-BD1A-51ACDF29C9B4}"/>
    <dgm:cxn modelId="{566EA481-AEF3-429D-B75F-9506D98C7B7A}" type="presOf" srcId="{7C32A15D-0DF6-41C1-9D7E-8FED3C1489D4}" destId="{942B160C-5A6E-48EC-8E6E-95EDB60F03C0}" srcOrd="0" destOrd="0" presId="urn:microsoft.com/office/officeart/2005/8/layout/default"/>
    <dgm:cxn modelId="{FC0DE079-7302-418F-8B83-9DA7B6EA7442}" type="presParOf" srcId="{FB70BDDD-A6CC-4357-9302-1B3885A1DAD8}" destId="{942B160C-5A6E-48EC-8E6E-95EDB60F03C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29E512-EC37-4975-94D6-F86E76A082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032FA6-4883-4AA0-9EE0-FA8664CCFBD4}">
      <dgm:prSet phldrT="[Texto]"/>
      <dgm:spPr/>
      <dgm:t>
        <a:bodyPr/>
        <a:lstStyle/>
        <a:p>
          <a:r>
            <a:rPr lang="pt-BR" dirty="0"/>
            <a:t>Inclusão</a:t>
          </a:r>
        </a:p>
      </dgm:t>
    </dgm:pt>
    <dgm:pt modelId="{4F22F95C-7049-4553-B795-71761BFAA400}" type="parTrans" cxnId="{5663EFD9-608D-4523-8928-07739B0F6525}">
      <dgm:prSet/>
      <dgm:spPr/>
      <dgm:t>
        <a:bodyPr/>
        <a:lstStyle/>
        <a:p>
          <a:endParaRPr lang="pt-BR"/>
        </a:p>
      </dgm:t>
    </dgm:pt>
    <dgm:pt modelId="{55F11678-B9D5-4117-AA4E-465C3E61BAE0}" type="sibTrans" cxnId="{5663EFD9-608D-4523-8928-07739B0F6525}">
      <dgm:prSet/>
      <dgm:spPr/>
      <dgm:t>
        <a:bodyPr/>
        <a:lstStyle/>
        <a:p>
          <a:endParaRPr lang="pt-BR"/>
        </a:p>
      </dgm:t>
    </dgm:pt>
    <dgm:pt modelId="{CBAE47AA-685C-4AB3-A1FE-278117031D04}">
      <dgm:prSet phldrT="[Texto]"/>
      <dgm:spPr/>
      <dgm:t>
        <a:bodyPr/>
        <a:lstStyle/>
        <a:p>
          <a:r>
            <a:rPr lang="pt-BR" dirty="0"/>
            <a:t>Saúde</a:t>
          </a:r>
        </a:p>
      </dgm:t>
    </dgm:pt>
    <dgm:pt modelId="{869BFE3B-8C55-48CA-A51E-81995812AEAE}" type="parTrans" cxnId="{9D36E7BF-2AB8-42B4-A377-4EA8B983DF72}">
      <dgm:prSet/>
      <dgm:spPr/>
      <dgm:t>
        <a:bodyPr/>
        <a:lstStyle/>
        <a:p>
          <a:endParaRPr lang="pt-BR"/>
        </a:p>
      </dgm:t>
    </dgm:pt>
    <dgm:pt modelId="{4BE058E9-7BC8-467F-A138-1330E4250F74}" type="sibTrans" cxnId="{9D36E7BF-2AB8-42B4-A377-4EA8B983DF72}">
      <dgm:prSet/>
      <dgm:spPr/>
      <dgm:t>
        <a:bodyPr/>
        <a:lstStyle/>
        <a:p>
          <a:endParaRPr lang="pt-BR"/>
        </a:p>
      </dgm:t>
    </dgm:pt>
    <dgm:pt modelId="{E3692406-C51C-4A86-BCBC-63CE25EF781F}">
      <dgm:prSet phldrT="[Texto]"/>
      <dgm:spPr/>
      <dgm:t>
        <a:bodyPr/>
        <a:lstStyle/>
        <a:p>
          <a:r>
            <a:rPr lang="pt-BR" dirty="0"/>
            <a:t>Empresas</a:t>
          </a:r>
        </a:p>
      </dgm:t>
    </dgm:pt>
    <dgm:pt modelId="{0F1A2B92-CF31-4FDB-9D67-3747EE8DA008}" type="parTrans" cxnId="{D94F81D9-F8D7-493D-B873-4A690431F0DD}">
      <dgm:prSet/>
      <dgm:spPr/>
      <dgm:t>
        <a:bodyPr/>
        <a:lstStyle/>
        <a:p>
          <a:endParaRPr lang="pt-BR"/>
        </a:p>
      </dgm:t>
    </dgm:pt>
    <dgm:pt modelId="{5D304717-F6D9-4B45-818C-0D2F828CFD15}" type="sibTrans" cxnId="{D94F81D9-F8D7-493D-B873-4A690431F0DD}">
      <dgm:prSet/>
      <dgm:spPr/>
      <dgm:t>
        <a:bodyPr/>
        <a:lstStyle/>
        <a:p>
          <a:endParaRPr lang="pt-BR"/>
        </a:p>
      </dgm:t>
    </dgm:pt>
    <dgm:pt modelId="{62F144E7-417F-4198-9A46-3284B9799658}" type="pres">
      <dgm:prSet presAssocID="{8229E512-EC37-4975-94D6-F86E76A082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2016D0-38A6-456B-BBAB-98E585F7BCC0}" type="pres">
      <dgm:prSet presAssocID="{42032FA6-4883-4AA0-9EE0-FA8664CCFBD4}" presName="composite" presStyleCnt="0"/>
      <dgm:spPr/>
    </dgm:pt>
    <dgm:pt modelId="{3E105A57-1265-4D08-86C1-2715ADB04612}" type="pres">
      <dgm:prSet presAssocID="{42032FA6-4883-4AA0-9EE0-FA8664CCFBD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CD3630-9BAC-476A-90E9-8C86FEA41292}" type="pres">
      <dgm:prSet presAssocID="{42032FA6-4883-4AA0-9EE0-FA8664CCFBD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18642-5A3E-4CDB-B1F1-1D48BE53E7CB}" type="pres">
      <dgm:prSet presAssocID="{55F11678-B9D5-4117-AA4E-465C3E61BAE0}" presName="spacing" presStyleCnt="0"/>
      <dgm:spPr/>
    </dgm:pt>
    <dgm:pt modelId="{0F81AC41-1E3B-43DD-82E8-6DC1F860EDBC}" type="pres">
      <dgm:prSet presAssocID="{CBAE47AA-685C-4AB3-A1FE-278117031D04}" presName="composite" presStyleCnt="0"/>
      <dgm:spPr/>
    </dgm:pt>
    <dgm:pt modelId="{EB767DF2-3700-4C55-B941-54CF9F11800C}" type="pres">
      <dgm:prSet presAssocID="{CBAE47AA-685C-4AB3-A1FE-278117031D0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AF66F9F3-49DC-4357-93B5-6047047B4B91}" type="pres">
      <dgm:prSet presAssocID="{CBAE47AA-685C-4AB3-A1FE-278117031D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3ED154-5D85-4B92-975A-FEDC52B64269}" type="pres">
      <dgm:prSet presAssocID="{4BE058E9-7BC8-467F-A138-1330E4250F74}" presName="spacing" presStyleCnt="0"/>
      <dgm:spPr/>
    </dgm:pt>
    <dgm:pt modelId="{6CEAE267-EFD1-4C26-8D3B-2E27381EB820}" type="pres">
      <dgm:prSet presAssocID="{E3692406-C51C-4A86-BCBC-63CE25EF781F}" presName="composite" presStyleCnt="0"/>
      <dgm:spPr/>
    </dgm:pt>
    <dgm:pt modelId="{3743D457-F60B-43FE-9661-705C103967B7}" type="pres">
      <dgm:prSet presAssocID="{E3692406-C51C-4A86-BCBC-63CE25EF781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37A49C-CE6B-4CE3-9008-77F36B224317}" type="pres">
      <dgm:prSet presAssocID="{E3692406-C51C-4A86-BCBC-63CE25EF781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B29EB7-0FD2-43A5-80FA-7CB7046E2AEB}" type="presOf" srcId="{CBAE47AA-685C-4AB3-A1FE-278117031D04}" destId="{AF66F9F3-49DC-4357-93B5-6047047B4B91}" srcOrd="0" destOrd="0" presId="urn:microsoft.com/office/officeart/2005/8/layout/vList3"/>
    <dgm:cxn modelId="{D94F81D9-F8D7-493D-B873-4A690431F0DD}" srcId="{8229E512-EC37-4975-94D6-F86E76A0826E}" destId="{E3692406-C51C-4A86-BCBC-63CE25EF781F}" srcOrd="2" destOrd="0" parTransId="{0F1A2B92-CF31-4FDB-9D67-3747EE8DA008}" sibTransId="{5D304717-F6D9-4B45-818C-0D2F828CFD15}"/>
    <dgm:cxn modelId="{CD425D3D-779C-4444-9C67-3E21FB3A1A36}" type="presOf" srcId="{E3692406-C51C-4A86-BCBC-63CE25EF781F}" destId="{5337A49C-CE6B-4CE3-9008-77F36B224317}" srcOrd="0" destOrd="0" presId="urn:microsoft.com/office/officeart/2005/8/layout/vList3"/>
    <dgm:cxn modelId="{5663EFD9-608D-4523-8928-07739B0F6525}" srcId="{8229E512-EC37-4975-94D6-F86E76A0826E}" destId="{42032FA6-4883-4AA0-9EE0-FA8664CCFBD4}" srcOrd="0" destOrd="0" parTransId="{4F22F95C-7049-4553-B795-71761BFAA400}" sibTransId="{55F11678-B9D5-4117-AA4E-465C3E61BAE0}"/>
    <dgm:cxn modelId="{9E9685A4-7CC9-4670-9102-6D665B86812C}" type="presOf" srcId="{8229E512-EC37-4975-94D6-F86E76A0826E}" destId="{62F144E7-417F-4198-9A46-3284B9799658}" srcOrd="0" destOrd="0" presId="urn:microsoft.com/office/officeart/2005/8/layout/vList3"/>
    <dgm:cxn modelId="{9D36E7BF-2AB8-42B4-A377-4EA8B983DF72}" srcId="{8229E512-EC37-4975-94D6-F86E76A0826E}" destId="{CBAE47AA-685C-4AB3-A1FE-278117031D04}" srcOrd="1" destOrd="0" parTransId="{869BFE3B-8C55-48CA-A51E-81995812AEAE}" sibTransId="{4BE058E9-7BC8-467F-A138-1330E4250F74}"/>
    <dgm:cxn modelId="{519976D3-3B71-4CD5-9770-9376D1A0D783}" type="presOf" srcId="{42032FA6-4883-4AA0-9EE0-FA8664CCFBD4}" destId="{53CD3630-9BAC-476A-90E9-8C86FEA41292}" srcOrd="0" destOrd="0" presId="urn:microsoft.com/office/officeart/2005/8/layout/vList3"/>
    <dgm:cxn modelId="{168523AE-31C1-4A06-8179-A4E29C8ED8A0}" type="presParOf" srcId="{62F144E7-417F-4198-9A46-3284B9799658}" destId="{402016D0-38A6-456B-BBAB-98E585F7BCC0}" srcOrd="0" destOrd="0" presId="urn:microsoft.com/office/officeart/2005/8/layout/vList3"/>
    <dgm:cxn modelId="{214AB9A1-FE24-4850-9787-C97C60CA5B88}" type="presParOf" srcId="{402016D0-38A6-456B-BBAB-98E585F7BCC0}" destId="{3E105A57-1265-4D08-86C1-2715ADB04612}" srcOrd="0" destOrd="0" presId="urn:microsoft.com/office/officeart/2005/8/layout/vList3"/>
    <dgm:cxn modelId="{2772D393-74F2-4AF6-927A-7A8B2BB20641}" type="presParOf" srcId="{402016D0-38A6-456B-BBAB-98E585F7BCC0}" destId="{53CD3630-9BAC-476A-90E9-8C86FEA41292}" srcOrd="1" destOrd="0" presId="urn:microsoft.com/office/officeart/2005/8/layout/vList3"/>
    <dgm:cxn modelId="{612A95D2-6972-41D4-B062-42023D3F57D4}" type="presParOf" srcId="{62F144E7-417F-4198-9A46-3284B9799658}" destId="{54218642-5A3E-4CDB-B1F1-1D48BE53E7CB}" srcOrd="1" destOrd="0" presId="urn:microsoft.com/office/officeart/2005/8/layout/vList3"/>
    <dgm:cxn modelId="{1D5706D6-AE35-4B6F-AC1C-324CDB24C35F}" type="presParOf" srcId="{62F144E7-417F-4198-9A46-3284B9799658}" destId="{0F81AC41-1E3B-43DD-82E8-6DC1F860EDBC}" srcOrd="2" destOrd="0" presId="urn:microsoft.com/office/officeart/2005/8/layout/vList3"/>
    <dgm:cxn modelId="{30965C6C-1AF7-4DE1-965B-A57F8504A9BF}" type="presParOf" srcId="{0F81AC41-1E3B-43DD-82E8-6DC1F860EDBC}" destId="{EB767DF2-3700-4C55-B941-54CF9F11800C}" srcOrd="0" destOrd="0" presId="urn:microsoft.com/office/officeart/2005/8/layout/vList3"/>
    <dgm:cxn modelId="{02257627-3B8B-4F09-A10A-6D85289211F2}" type="presParOf" srcId="{0F81AC41-1E3B-43DD-82E8-6DC1F860EDBC}" destId="{AF66F9F3-49DC-4357-93B5-6047047B4B91}" srcOrd="1" destOrd="0" presId="urn:microsoft.com/office/officeart/2005/8/layout/vList3"/>
    <dgm:cxn modelId="{5B3C1EE5-AAC0-41BA-9113-353B3CC03BBD}" type="presParOf" srcId="{62F144E7-417F-4198-9A46-3284B9799658}" destId="{003ED154-5D85-4B92-975A-FEDC52B64269}" srcOrd="3" destOrd="0" presId="urn:microsoft.com/office/officeart/2005/8/layout/vList3"/>
    <dgm:cxn modelId="{8809040D-1A2E-4AB9-9803-71D22F581C62}" type="presParOf" srcId="{62F144E7-417F-4198-9A46-3284B9799658}" destId="{6CEAE267-EFD1-4C26-8D3B-2E27381EB820}" srcOrd="4" destOrd="0" presId="urn:microsoft.com/office/officeart/2005/8/layout/vList3"/>
    <dgm:cxn modelId="{62D821DF-D783-478C-A7C2-3D93A4C61652}" type="presParOf" srcId="{6CEAE267-EFD1-4C26-8D3B-2E27381EB820}" destId="{3743D457-F60B-43FE-9661-705C103967B7}" srcOrd="0" destOrd="0" presId="urn:microsoft.com/office/officeart/2005/8/layout/vList3"/>
    <dgm:cxn modelId="{3AE2EBDA-6BEB-4798-924F-36F4AF82A631}" type="presParOf" srcId="{6CEAE267-EFD1-4C26-8D3B-2E27381EB820}" destId="{5337A49C-CE6B-4CE3-9008-77F36B2243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8411D-DE94-4C60-8E82-ED258CA228E1}" type="doc">
      <dgm:prSet loTypeId="urn:microsoft.com/office/officeart/2005/8/layout/hList1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570B9E06-FE4F-48A4-8CC7-0CBAED02274B}">
      <dgm:prSet phldrT="[Texto]"/>
      <dgm:spPr/>
      <dgm:t>
        <a:bodyPr/>
        <a:lstStyle/>
        <a:p>
          <a:r>
            <a:rPr lang="pt-BR" dirty="0"/>
            <a:t>Novos processos</a:t>
          </a:r>
        </a:p>
      </dgm:t>
    </dgm:pt>
    <dgm:pt modelId="{9194BB17-ADA8-4856-AB74-10443317EF90}" type="parTrans" cxnId="{120BD7F9-5C49-4545-A86F-AFEAE96CF7CF}">
      <dgm:prSet/>
      <dgm:spPr/>
      <dgm:t>
        <a:bodyPr/>
        <a:lstStyle/>
        <a:p>
          <a:endParaRPr lang="pt-BR"/>
        </a:p>
      </dgm:t>
    </dgm:pt>
    <dgm:pt modelId="{4AF724BF-03E0-486A-A11C-81E7B329C04C}" type="sibTrans" cxnId="{120BD7F9-5C49-4545-A86F-AFEAE96CF7CF}">
      <dgm:prSet/>
      <dgm:spPr/>
      <dgm:t>
        <a:bodyPr/>
        <a:lstStyle/>
        <a:p>
          <a:endParaRPr lang="pt-BR"/>
        </a:p>
      </dgm:t>
    </dgm:pt>
    <dgm:pt modelId="{B74B5823-7D60-49AA-BFD0-8A9A6E6E1C56}">
      <dgm:prSet phldrT="[Texto]"/>
      <dgm:spPr/>
      <dgm:t>
        <a:bodyPr/>
        <a:lstStyle/>
        <a:p>
          <a:pPr>
            <a:buNone/>
          </a:pPr>
          <a:r>
            <a:rPr lang="pt-BR"/>
            <a:t>15,5 milhões</a:t>
          </a:r>
        </a:p>
      </dgm:t>
    </dgm:pt>
    <dgm:pt modelId="{F65DA001-3A29-41CD-AC8B-01951DF65280}" type="parTrans" cxnId="{9C6D2FEC-546F-4715-813F-F1C13548E099}">
      <dgm:prSet/>
      <dgm:spPr/>
      <dgm:t>
        <a:bodyPr/>
        <a:lstStyle/>
        <a:p>
          <a:endParaRPr lang="pt-BR"/>
        </a:p>
      </dgm:t>
    </dgm:pt>
    <dgm:pt modelId="{6044BDEA-6353-4C1A-B43B-E6E662B751CB}" type="sibTrans" cxnId="{9C6D2FEC-546F-4715-813F-F1C13548E099}">
      <dgm:prSet/>
      <dgm:spPr/>
      <dgm:t>
        <a:bodyPr/>
        <a:lstStyle/>
        <a:p>
          <a:endParaRPr lang="pt-BR"/>
        </a:p>
      </dgm:t>
    </dgm:pt>
    <dgm:pt modelId="{D5D6F57B-E46F-4CEA-886C-5EB67A52C04C}">
      <dgm:prSet phldrT="[Texto]"/>
      <dgm:spPr/>
      <dgm:t>
        <a:bodyPr/>
        <a:lstStyle/>
        <a:p>
          <a:r>
            <a:rPr lang="pt-BR" dirty="0"/>
            <a:t>Matéria Previdenciária</a:t>
          </a:r>
        </a:p>
      </dgm:t>
    </dgm:pt>
    <dgm:pt modelId="{A0D24778-E483-4CD0-BF13-1EC0817713D5}" type="parTrans" cxnId="{208CD211-2833-46C5-94A3-A7F22C2F70A9}">
      <dgm:prSet/>
      <dgm:spPr/>
      <dgm:t>
        <a:bodyPr/>
        <a:lstStyle/>
        <a:p>
          <a:endParaRPr lang="pt-BR"/>
        </a:p>
      </dgm:t>
    </dgm:pt>
    <dgm:pt modelId="{D1ED1805-956C-4845-B24A-D94BA122DCBF}" type="sibTrans" cxnId="{208CD211-2833-46C5-94A3-A7F22C2F70A9}">
      <dgm:prSet/>
      <dgm:spPr/>
      <dgm:t>
        <a:bodyPr/>
        <a:lstStyle/>
        <a:p>
          <a:endParaRPr lang="pt-BR"/>
        </a:p>
      </dgm:t>
    </dgm:pt>
    <dgm:pt modelId="{E163E317-C2A0-4867-8871-7ABDA325EADC}">
      <dgm:prSet phldrT="[Texto]"/>
      <dgm:spPr/>
      <dgm:t>
        <a:bodyPr/>
        <a:lstStyle/>
        <a:p>
          <a:pPr>
            <a:buNone/>
          </a:pPr>
          <a:r>
            <a:rPr lang="pt-BR"/>
            <a:t>7 milhões</a:t>
          </a:r>
        </a:p>
      </dgm:t>
    </dgm:pt>
    <dgm:pt modelId="{A3112A99-87A6-4A56-AC8F-B737286ABA1D}" type="parTrans" cxnId="{D3ABE353-65E4-4A80-9B5B-037F2EB1CB05}">
      <dgm:prSet/>
      <dgm:spPr/>
      <dgm:t>
        <a:bodyPr/>
        <a:lstStyle/>
        <a:p>
          <a:endParaRPr lang="pt-BR"/>
        </a:p>
      </dgm:t>
    </dgm:pt>
    <dgm:pt modelId="{1E0B73AB-493A-4B48-95D7-2C2DF77A0B43}" type="sibTrans" cxnId="{D3ABE353-65E4-4A80-9B5B-037F2EB1CB05}">
      <dgm:prSet/>
      <dgm:spPr/>
      <dgm:t>
        <a:bodyPr/>
        <a:lstStyle/>
        <a:p>
          <a:endParaRPr lang="pt-BR"/>
        </a:p>
      </dgm:t>
    </dgm:pt>
    <dgm:pt modelId="{94AE4B36-478E-4A15-B77E-DD9F5CC95149}">
      <dgm:prSet phldrT="[Texto]"/>
      <dgm:spPr/>
      <dgm:t>
        <a:bodyPr/>
        <a:lstStyle/>
        <a:p>
          <a:r>
            <a:rPr lang="pt-BR" dirty="0"/>
            <a:t>Matéria Tributária</a:t>
          </a:r>
        </a:p>
      </dgm:t>
    </dgm:pt>
    <dgm:pt modelId="{ADB69D39-7BDB-4038-AD1F-F298E1DE0567}" type="parTrans" cxnId="{7EC0DC53-CD39-4745-A0F4-A6585642841A}">
      <dgm:prSet/>
      <dgm:spPr/>
      <dgm:t>
        <a:bodyPr/>
        <a:lstStyle/>
        <a:p>
          <a:endParaRPr lang="pt-BR"/>
        </a:p>
      </dgm:t>
    </dgm:pt>
    <dgm:pt modelId="{C91B5EF2-C3A7-412B-B267-84F37DA0E517}" type="sibTrans" cxnId="{7EC0DC53-CD39-4745-A0F4-A6585642841A}">
      <dgm:prSet/>
      <dgm:spPr/>
      <dgm:t>
        <a:bodyPr/>
        <a:lstStyle/>
        <a:p>
          <a:endParaRPr lang="pt-BR"/>
        </a:p>
      </dgm:t>
    </dgm:pt>
    <dgm:pt modelId="{7A96A57B-419D-40E9-BFD0-A1AD237CDCF1}">
      <dgm:prSet phldrT="[Texto]"/>
      <dgm:spPr/>
      <dgm:t>
        <a:bodyPr/>
        <a:lstStyle/>
        <a:p>
          <a:pPr>
            <a:buNone/>
          </a:pPr>
          <a:r>
            <a:rPr lang="pt-BR"/>
            <a:t>3,5 milhões</a:t>
          </a:r>
        </a:p>
      </dgm:t>
    </dgm:pt>
    <dgm:pt modelId="{1A4BCFA2-57F6-4F15-B039-489F79133FE9}" type="parTrans" cxnId="{588DE6E4-FC16-49F4-BF6A-4EF1B5ABDA94}">
      <dgm:prSet/>
      <dgm:spPr/>
      <dgm:t>
        <a:bodyPr/>
        <a:lstStyle/>
        <a:p>
          <a:endParaRPr lang="pt-BR"/>
        </a:p>
      </dgm:t>
    </dgm:pt>
    <dgm:pt modelId="{C20559AC-953D-4371-AF4B-2B0C2CA1A120}" type="sibTrans" cxnId="{588DE6E4-FC16-49F4-BF6A-4EF1B5ABDA94}">
      <dgm:prSet/>
      <dgm:spPr/>
      <dgm:t>
        <a:bodyPr/>
        <a:lstStyle/>
        <a:p>
          <a:endParaRPr lang="pt-BR"/>
        </a:p>
      </dgm:t>
    </dgm:pt>
    <dgm:pt modelId="{1E2CD839-56C2-4837-A52B-2E50D086C131}">
      <dgm:prSet phldrT="[Texto]"/>
      <dgm:spPr/>
      <dgm:t>
        <a:bodyPr/>
        <a:lstStyle/>
        <a:p>
          <a:pPr>
            <a:buNone/>
          </a:pPr>
          <a:r>
            <a:rPr lang="pt-BR"/>
            <a:t>100%</a:t>
          </a:r>
        </a:p>
      </dgm:t>
    </dgm:pt>
    <dgm:pt modelId="{E8096284-DC30-4888-BE0E-ECF1D60C127A}" type="parTrans" cxnId="{AC4561AF-DD03-4E92-8405-FC9FB0C4C21E}">
      <dgm:prSet/>
      <dgm:spPr/>
    </dgm:pt>
    <dgm:pt modelId="{716F2447-980D-4D0A-9BBC-93B316B7F1E0}" type="sibTrans" cxnId="{AC4561AF-DD03-4E92-8405-FC9FB0C4C21E}">
      <dgm:prSet/>
      <dgm:spPr/>
    </dgm:pt>
    <dgm:pt modelId="{05ED8F94-3911-42AF-97A4-DE9AB2030B2F}">
      <dgm:prSet phldrT="[Texto]"/>
      <dgm:spPr/>
      <dgm:t>
        <a:bodyPr/>
        <a:lstStyle/>
        <a:p>
          <a:pPr>
            <a:buNone/>
          </a:pPr>
          <a:r>
            <a:rPr lang="pt-BR"/>
            <a:t>43%</a:t>
          </a:r>
        </a:p>
      </dgm:t>
    </dgm:pt>
    <dgm:pt modelId="{874DFFAB-702F-4CEF-AE5E-FE6DDFA483F8}" type="parTrans" cxnId="{B667BC35-A2D8-4D0F-8D86-045DA583C0F5}">
      <dgm:prSet/>
      <dgm:spPr/>
    </dgm:pt>
    <dgm:pt modelId="{F63AF61A-B6A1-4181-A5B2-2ED9D408B1CD}" type="sibTrans" cxnId="{B667BC35-A2D8-4D0F-8D86-045DA583C0F5}">
      <dgm:prSet/>
      <dgm:spPr/>
    </dgm:pt>
    <dgm:pt modelId="{0684BBAD-3318-4E3A-9397-582731A7477E}">
      <dgm:prSet phldrT="[Texto]"/>
      <dgm:spPr/>
      <dgm:t>
        <a:bodyPr/>
        <a:lstStyle/>
        <a:p>
          <a:pPr>
            <a:buNone/>
          </a:pPr>
          <a:r>
            <a:rPr lang="pt-BR"/>
            <a:t>22%</a:t>
          </a:r>
        </a:p>
      </dgm:t>
    </dgm:pt>
    <dgm:pt modelId="{2A58B8EF-524F-4823-82AE-1A8AF636A975}" type="parTrans" cxnId="{89504526-C804-4560-9623-A94DC9D70B19}">
      <dgm:prSet/>
      <dgm:spPr/>
    </dgm:pt>
    <dgm:pt modelId="{388A4A6C-33D7-4586-B3E8-EC12585D58F7}" type="sibTrans" cxnId="{89504526-C804-4560-9623-A94DC9D70B19}">
      <dgm:prSet/>
      <dgm:spPr/>
    </dgm:pt>
    <dgm:pt modelId="{EB4DA071-ACF3-467B-8953-B8DDDF70768B}" type="pres">
      <dgm:prSet presAssocID="{B518411D-DE94-4C60-8E82-ED258CA22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684772-14AA-4F00-A23F-585722661681}" type="pres">
      <dgm:prSet presAssocID="{570B9E06-FE4F-48A4-8CC7-0CBAED02274B}" presName="composite" presStyleCnt="0"/>
      <dgm:spPr/>
    </dgm:pt>
    <dgm:pt modelId="{788BA777-8A6D-4C00-A8FF-C2D0910604EF}" type="pres">
      <dgm:prSet presAssocID="{570B9E06-FE4F-48A4-8CC7-0CBAED0227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6834B-17F9-4D21-AEEA-760AA9109970}" type="pres">
      <dgm:prSet presAssocID="{570B9E06-FE4F-48A4-8CC7-0CBAED0227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F4D369-2A6C-4266-B7C8-E935144453CC}" type="pres">
      <dgm:prSet presAssocID="{4AF724BF-03E0-486A-A11C-81E7B329C04C}" presName="space" presStyleCnt="0"/>
      <dgm:spPr/>
    </dgm:pt>
    <dgm:pt modelId="{B88F87E1-50B9-4993-907A-91BB81580572}" type="pres">
      <dgm:prSet presAssocID="{D5D6F57B-E46F-4CEA-886C-5EB67A52C04C}" presName="composite" presStyleCnt="0"/>
      <dgm:spPr/>
    </dgm:pt>
    <dgm:pt modelId="{5E877417-99A7-4BCA-8034-970A524322D0}" type="pres">
      <dgm:prSet presAssocID="{D5D6F57B-E46F-4CEA-886C-5EB67A52C0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5B746-898D-4DDB-A999-3CCCC5B17946}" type="pres">
      <dgm:prSet presAssocID="{D5D6F57B-E46F-4CEA-886C-5EB67A52C04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F5F130-B265-43A6-A3E9-C0ABA3E9E67C}" type="pres">
      <dgm:prSet presAssocID="{D1ED1805-956C-4845-B24A-D94BA122DCBF}" presName="space" presStyleCnt="0"/>
      <dgm:spPr/>
    </dgm:pt>
    <dgm:pt modelId="{97478C6B-37D6-4B1F-85BB-B3A098C7596E}" type="pres">
      <dgm:prSet presAssocID="{94AE4B36-478E-4A15-B77E-DD9F5CC95149}" presName="composite" presStyleCnt="0"/>
      <dgm:spPr/>
    </dgm:pt>
    <dgm:pt modelId="{796D345D-117A-4CE1-BB46-EF0AB6194EEA}" type="pres">
      <dgm:prSet presAssocID="{94AE4B36-478E-4A15-B77E-DD9F5CC951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4572BA-D367-419D-A6E8-02213A33C2EC}" type="pres">
      <dgm:prSet presAssocID="{94AE4B36-478E-4A15-B77E-DD9F5CC951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9A80CB-FE86-4519-8DD5-B56D7D03DCBE}" type="presOf" srcId="{B74B5823-7D60-49AA-BFD0-8A9A6E6E1C56}" destId="{C726834B-17F9-4D21-AEEA-760AA9109970}" srcOrd="0" destOrd="0" presId="urn:microsoft.com/office/officeart/2005/8/layout/hList1"/>
    <dgm:cxn modelId="{D3ABE353-65E4-4A80-9B5B-037F2EB1CB05}" srcId="{D5D6F57B-E46F-4CEA-886C-5EB67A52C04C}" destId="{E163E317-C2A0-4867-8871-7ABDA325EADC}" srcOrd="0" destOrd="0" parTransId="{A3112A99-87A6-4A56-AC8F-B737286ABA1D}" sibTransId="{1E0B73AB-493A-4B48-95D7-2C2DF77A0B43}"/>
    <dgm:cxn modelId="{7EC0DC53-CD39-4745-A0F4-A6585642841A}" srcId="{B518411D-DE94-4C60-8E82-ED258CA228E1}" destId="{94AE4B36-478E-4A15-B77E-DD9F5CC95149}" srcOrd="2" destOrd="0" parTransId="{ADB69D39-7BDB-4038-AD1F-F298E1DE0567}" sibTransId="{C91B5EF2-C3A7-412B-B267-84F37DA0E517}"/>
    <dgm:cxn modelId="{964748CE-472F-40AC-86DF-25A0901E1333}" type="presOf" srcId="{7A96A57B-419D-40E9-BFD0-A1AD237CDCF1}" destId="{A54572BA-D367-419D-A6E8-02213A33C2EC}" srcOrd="0" destOrd="0" presId="urn:microsoft.com/office/officeart/2005/8/layout/hList1"/>
    <dgm:cxn modelId="{1E2BDF5B-02C9-4AA3-94DC-B370841F5C66}" type="presOf" srcId="{D5D6F57B-E46F-4CEA-886C-5EB67A52C04C}" destId="{5E877417-99A7-4BCA-8034-970A524322D0}" srcOrd="0" destOrd="0" presId="urn:microsoft.com/office/officeart/2005/8/layout/hList1"/>
    <dgm:cxn modelId="{B667BC35-A2D8-4D0F-8D86-045DA583C0F5}" srcId="{D5D6F57B-E46F-4CEA-886C-5EB67A52C04C}" destId="{05ED8F94-3911-42AF-97A4-DE9AB2030B2F}" srcOrd="1" destOrd="0" parTransId="{874DFFAB-702F-4CEF-AE5E-FE6DDFA483F8}" sibTransId="{F63AF61A-B6A1-4181-A5B2-2ED9D408B1CD}"/>
    <dgm:cxn modelId="{588DE6E4-FC16-49F4-BF6A-4EF1B5ABDA94}" srcId="{94AE4B36-478E-4A15-B77E-DD9F5CC95149}" destId="{7A96A57B-419D-40E9-BFD0-A1AD237CDCF1}" srcOrd="0" destOrd="0" parTransId="{1A4BCFA2-57F6-4F15-B039-489F79133FE9}" sibTransId="{C20559AC-953D-4371-AF4B-2B0C2CA1A120}"/>
    <dgm:cxn modelId="{4BD1A1E6-9C99-47F1-A094-393874D0A36D}" type="presOf" srcId="{1E2CD839-56C2-4837-A52B-2E50D086C131}" destId="{C726834B-17F9-4D21-AEEA-760AA9109970}" srcOrd="0" destOrd="1" presId="urn:microsoft.com/office/officeart/2005/8/layout/hList1"/>
    <dgm:cxn modelId="{9C6D2FEC-546F-4715-813F-F1C13548E099}" srcId="{570B9E06-FE4F-48A4-8CC7-0CBAED02274B}" destId="{B74B5823-7D60-49AA-BFD0-8A9A6E6E1C56}" srcOrd="0" destOrd="0" parTransId="{F65DA001-3A29-41CD-AC8B-01951DF65280}" sibTransId="{6044BDEA-6353-4C1A-B43B-E6E662B751CB}"/>
    <dgm:cxn modelId="{120BD7F9-5C49-4545-A86F-AFEAE96CF7CF}" srcId="{B518411D-DE94-4C60-8E82-ED258CA228E1}" destId="{570B9E06-FE4F-48A4-8CC7-0CBAED02274B}" srcOrd="0" destOrd="0" parTransId="{9194BB17-ADA8-4856-AB74-10443317EF90}" sibTransId="{4AF724BF-03E0-486A-A11C-81E7B329C04C}"/>
    <dgm:cxn modelId="{7C85E4FB-C8D4-4A17-9B8E-08E770C86EB4}" type="presOf" srcId="{B518411D-DE94-4C60-8E82-ED258CA228E1}" destId="{EB4DA071-ACF3-467B-8953-B8DDDF70768B}" srcOrd="0" destOrd="0" presId="urn:microsoft.com/office/officeart/2005/8/layout/hList1"/>
    <dgm:cxn modelId="{73A073BF-0C9E-4AD2-A32D-C23F33A441B0}" type="presOf" srcId="{570B9E06-FE4F-48A4-8CC7-0CBAED02274B}" destId="{788BA777-8A6D-4C00-A8FF-C2D0910604EF}" srcOrd="0" destOrd="0" presId="urn:microsoft.com/office/officeart/2005/8/layout/hList1"/>
    <dgm:cxn modelId="{89504526-C804-4560-9623-A94DC9D70B19}" srcId="{94AE4B36-478E-4A15-B77E-DD9F5CC95149}" destId="{0684BBAD-3318-4E3A-9397-582731A7477E}" srcOrd="1" destOrd="0" parTransId="{2A58B8EF-524F-4823-82AE-1A8AF636A975}" sibTransId="{388A4A6C-33D7-4586-B3E8-EC12585D58F7}"/>
    <dgm:cxn modelId="{208CD211-2833-46C5-94A3-A7F22C2F70A9}" srcId="{B518411D-DE94-4C60-8E82-ED258CA228E1}" destId="{D5D6F57B-E46F-4CEA-886C-5EB67A52C04C}" srcOrd="1" destOrd="0" parTransId="{A0D24778-E483-4CD0-BF13-1EC0817713D5}" sibTransId="{D1ED1805-956C-4845-B24A-D94BA122DCBF}"/>
    <dgm:cxn modelId="{0E3FE4AE-DC76-4007-9F5A-CF735097FBC0}" type="presOf" srcId="{0684BBAD-3318-4E3A-9397-582731A7477E}" destId="{A54572BA-D367-419D-A6E8-02213A33C2EC}" srcOrd="0" destOrd="1" presId="urn:microsoft.com/office/officeart/2005/8/layout/hList1"/>
    <dgm:cxn modelId="{E4AD598E-45F3-49DA-BA36-1EEE062272F7}" type="presOf" srcId="{05ED8F94-3911-42AF-97A4-DE9AB2030B2F}" destId="{E035B746-898D-4DDB-A999-3CCCC5B17946}" srcOrd="0" destOrd="1" presId="urn:microsoft.com/office/officeart/2005/8/layout/hList1"/>
    <dgm:cxn modelId="{FA61E581-68F3-43BD-ACAA-D84C9A6B8797}" type="presOf" srcId="{E163E317-C2A0-4867-8871-7ABDA325EADC}" destId="{E035B746-898D-4DDB-A999-3CCCC5B17946}" srcOrd="0" destOrd="0" presId="urn:microsoft.com/office/officeart/2005/8/layout/hList1"/>
    <dgm:cxn modelId="{669E542F-3581-4994-8B18-7F272A910532}" type="presOf" srcId="{94AE4B36-478E-4A15-B77E-DD9F5CC95149}" destId="{796D345D-117A-4CE1-BB46-EF0AB6194EEA}" srcOrd="0" destOrd="0" presId="urn:microsoft.com/office/officeart/2005/8/layout/hList1"/>
    <dgm:cxn modelId="{AC4561AF-DD03-4E92-8405-FC9FB0C4C21E}" srcId="{570B9E06-FE4F-48A4-8CC7-0CBAED02274B}" destId="{1E2CD839-56C2-4837-A52B-2E50D086C131}" srcOrd="1" destOrd="0" parTransId="{E8096284-DC30-4888-BE0E-ECF1D60C127A}" sibTransId="{716F2447-980D-4D0A-9BBC-93B316B7F1E0}"/>
    <dgm:cxn modelId="{D576D9D9-3A47-440D-B6EB-FC0C9F2EBB38}" type="presParOf" srcId="{EB4DA071-ACF3-467B-8953-B8DDDF70768B}" destId="{31684772-14AA-4F00-A23F-585722661681}" srcOrd="0" destOrd="0" presId="urn:microsoft.com/office/officeart/2005/8/layout/hList1"/>
    <dgm:cxn modelId="{8A2E41FA-2393-4856-A47C-34908E3AAB9F}" type="presParOf" srcId="{31684772-14AA-4F00-A23F-585722661681}" destId="{788BA777-8A6D-4C00-A8FF-C2D0910604EF}" srcOrd="0" destOrd="0" presId="urn:microsoft.com/office/officeart/2005/8/layout/hList1"/>
    <dgm:cxn modelId="{E87B3276-D388-47E7-8686-920986623D47}" type="presParOf" srcId="{31684772-14AA-4F00-A23F-585722661681}" destId="{C726834B-17F9-4D21-AEEA-760AA9109970}" srcOrd="1" destOrd="0" presId="urn:microsoft.com/office/officeart/2005/8/layout/hList1"/>
    <dgm:cxn modelId="{B0ACB90A-C5A4-493B-BC26-785850A23B67}" type="presParOf" srcId="{EB4DA071-ACF3-467B-8953-B8DDDF70768B}" destId="{CEF4D369-2A6C-4266-B7C8-E935144453CC}" srcOrd="1" destOrd="0" presId="urn:microsoft.com/office/officeart/2005/8/layout/hList1"/>
    <dgm:cxn modelId="{F62F1158-2F34-4EC8-9860-CBE6DAF4FB09}" type="presParOf" srcId="{EB4DA071-ACF3-467B-8953-B8DDDF70768B}" destId="{B88F87E1-50B9-4993-907A-91BB81580572}" srcOrd="2" destOrd="0" presId="urn:microsoft.com/office/officeart/2005/8/layout/hList1"/>
    <dgm:cxn modelId="{AEA64CDB-38E5-4BC9-9E92-D76BD6658FCD}" type="presParOf" srcId="{B88F87E1-50B9-4993-907A-91BB81580572}" destId="{5E877417-99A7-4BCA-8034-970A524322D0}" srcOrd="0" destOrd="0" presId="urn:microsoft.com/office/officeart/2005/8/layout/hList1"/>
    <dgm:cxn modelId="{1D451A98-70A4-4B95-AA89-E34CD389D189}" type="presParOf" srcId="{B88F87E1-50B9-4993-907A-91BB81580572}" destId="{E035B746-898D-4DDB-A999-3CCCC5B17946}" srcOrd="1" destOrd="0" presId="urn:microsoft.com/office/officeart/2005/8/layout/hList1"/>
    <dgm:cxn modelId="{AD7BE85E-776E-4CAA-ABE1-71BDE506EA69}" type="presParOf" srcId="{EB4DA071-ACF3-467B-8953-B8DDDF70768B}" destId="{B6F5F130-B265-43A6-A3E9-C0ABA3E9E67C}" srcOrd="3" destOrd="0" presId="urn:microsoft.com/office/officeart/2005/8/layout/hList1"/>
    <dgm:cxn modelId="{A7137991-C4DE-4454-837D-2BD491BF19FD}" type="presParOf" srcId="{EB4DA071-ACF3-467B-8953-B8DDDF70768B}" destId="{97478C6B-37D6-4B1F-85BB-B3A098C7596E}" srcOrd="4" destOrd="0" presId="urn:microsoft.com/office/officeart/2005/8/layout/hList1"/>
    <dgm:cxn modelId="{A6F67EEC-80A5-4EA8-9474-4B53CF8FD412}" type="presParOf" srcId="{97478C6B-37D6-4B1F-85BB-B3A098C7596E}" destId="{796D345D-117A-4CE1-BB46-EF0AB6194EEA}" srcOrd="0" destOrd="0" presId="urn:microsoft.com/office/officeart/2005/8/layout/hList1"/>
    <dgm:cxn modelId="{E0743069-6905-4D95-B534-4544558C4D9B}" type="presParOf" srcId="{97478C6B-37D6-4B1F-85BB-B3A098C7596E}" destId="{A54572BA-D367-419D-A6E8-02213A33C2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8411D-DE94-4C60-8E82-ED258CA228E1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70B9E06-FE4F-48A4-8CC7-0CBAED02274B}">
      <dgm:prSet phldrT="[Texto]"/>
      <dgm:spPr/>
      <dgm:t>
        <a:bodyPr/>
        <a:lstStyle/>
        <a:p>
          <a:r>
            <a:rPr lang="pt-BR" dirty="0"/>
            <a:t>INSS</a:t>
          </a:r>
        </a:p>
      </dgm:t>
    </dgm:pt>
    <dgm:pt modelId="{9194BB17-ADA8-4856-AB74-10443317EF90}" type="parTrans" cxnId="{120BD7F9-5C49-4545-A86F-AFEAE96CF7CF}">
      <dgm:prSet/>
      <dgm:spPr/>
      <dgm:t>
        <a:bodyPr/>
        <a:lstStyle/>
        <a:p>
          <a:endParaRPr lang="pt-BR"/>
        </a:p>
      </dgm:t>
    </dgm:pt>
    <dgm:pt modelId="{4AF724BF-03E0-486A-A11C-81E7B329C04C}" type="sibTrans" cxnId="{120BD7F9-5C49-4545-A86F-AFEAE96CF7CF}">
      <dgm:prSet/>
      <dgm:spPr/>
      <dgm:t>
        <a:bodyPr/>
        <a:lstStyle/>
        <a:p>
          <a:endParaRPr lang="pt-BR"/>
        </a:p>
      </dgm:t>
    </dgm:pt>
    <dgm:pt modelId="{B74B5823-7D60-49AA-BFD0-8A9A6E6E1C56}">
      <dgm:prSet phldrT="[Texto]"/>
      <dgm:spPr/>
      <dgm:t>
        <a:bodyPr/>
        <a:lstStyle/>
        <a:p>
          <a:pPr>
            <a:buNone/>
          </a:pPr>
          <a:r>
            <a:rPr lang="pt-BR" dirty="0"/>
            <a:t>50 Mi 	  segurados</a:t>
          </a:r>
        </a:p>
      </dgm:t>
    </dgm:pt>
    <dgm:pt modelId="{F65DA001-3A29-41CD-AC8B-01951DF65280}" type="parTrans" cxnId="{9C6D2FEC-546F-4715-813F-F1C13548E099}">
      <dgm:prSet/>
      <dgm:spPr/>
      <dgm:t>
        <a:bodyPr/>
        <a:lstStyle/>
        <a:p>
          <a:endParaRPr lang="pt-BR"/>
        </a:p>
      </dgm:t>
    </dgm:pt>
    <dgm:pt modelId="{6044BDEA-6353-4C1A-B43B-E6E662B751CB}" type="sibTrans" cxnId="{9C6D2FEC-546F-4715-813F-F1C13548E099}">
      <dgm:prSet/>
      <dgm:spPr/>
      <dgm:t>
        <a:bodyPr/>
        <a:lstStyle/>
        <a:p>
          <a:endParaRPr lang="pt-BR"/>
        </a:p>
      </dgm:t>
    </dgm:pt>
    <dgm:pt modelId="{D5D6F57B-E46F-4CEA-886C-5EB67A52C04C}">
      <dgm:prSet phldrT="[Texto]"/>
      <dgm:spPr/>
      <dgm:t>
        <a:bodyPr/>
        <a:lstStyle/>
        <a:p>
          <a:r>
            <a:rPr lang="pt-BR" dirty="0"/>
            <a:t>Judicial</a:t>
          </a:r>
        </a:p>
      </dgm:t>
    </dgm:pt>
    <dgm:pt modelId="{A0D24778-E483-4CD0-BF13-1EC0817713D5}" type="parTrans" cxnId="{208CD211-2833-46C5-94A3-A7F22C2F70A9}">
      <dgm:prSet/>
      <dgm:spPr/>
      <dgm:t>
        <a:bodyPr/>
        <a:lstStyle/>
        <a:p>
          <a:endParaRPr lang="pt-BR"/>
        </a:p>
      </dgm:t>
    </dgm:pt>
    <dgm:pt modelId="{D1ED1805-956C-4845-B24A-D94BA122DCBF}" type="sibTrans" cxnId="{208CD211-2833-46C5-94A3-A7F22C2F70A9}">
      <dgm:prSet/>
      <dgm:spPr/>
      <dgm:t>
        <a:bodyPr/>
        <a:lstStyle/>
        <a:p>
          <a:endParaRPr lang="pt-BR"/>
        </a:p>
      </dgm:t>
    </dgm:pt>
    <dgm:pt modelId="{E163E317-C2A0-4867-8871-7ABDA325EADC}">
      <dgm:prSet phldrT="[Texto]"/>
      <dgm:spPr/>
      <dgm:t>
        <a:bodyPr/>
        <a:lstStyle/>
        <a:p>
          <a:pPr>
            <a:buNone/>
          </a:pPr>
          <a:r>
            <a:rPr lang="pt-BR" dirty="0"/>
            <a:t> 7 Mi 	processo novos</a:t>
          </a:r>
        </a:p>
      </dgm:t>
    </dgm:pt>
    <dgm:pt modelId="{A3112A99-87A6-4A56-AC8F-B737286ABA1D}" type="parTrans" cxnId="{D3ABE353-65E4-4A80-9B5B-037F2EB1CB05}">
      <dgm:prSet/>
      <dgm:spPr/>
      <dgm:t>
        <a:bodyPr/>
        <a:lstStyle/>
        <a:p>
          <a:endParaRPr lang="pt-BR"/>
        </a:p>
      </dgm:t>
    </dgm:pt>
    <dgm:pt modelId="{1E0B73AB-493A-4B48-95D7-2C2DF77A0B43}" type="sibTrans" cxnId="{D3ABE353-65E4-4A80-9B5B-037F2EB1CB05}">
      <dgm:prSet/>
      <dgm:spPr/>
      <dgm:t>
        <a:bodyPr/>
        <a:lstStyle/>
        <a:p>
          <a:endParaRPr lang="pt-BR"/>
        </a:p>
      </dgm:t>
    </dgm:pt>
    <dgm:pt modelId="{F6482401-37D8-421B-B2A3-F36DCE10FAB5}">
      <dgm:prSet phldrT="[Texto]"/>
      <dgm:spPr/>
      <dgm:t>
        <a:bodyPr/>
        <a:lstStyle/>
        <a:p>
          <a:pPr>
            <a:buNone/>
          </a:pPr>
          <a:r>
            <a:rPr lang="pt-BR" dirty="0"/>
            <a:t>3,8 Mi    benefícios (11%)</a:t>
          </a:r>
        </a:p>
      </dgm:t>
    </dgm:pt>
    <dgm:pt modelId="{04949F4D-07B3-4636-B818-DABB026ADC77}" type="parTrans" cxnId="{152C0415-B2F2-49D0-9DB3-B040B5C5CD7A}">
      <dgm:prSet/>
      <dgm:spPr/>
      <dgm:t>
        <a:bodyPr/>
        <a:lstStyle/>
        <a:p>
          <a:endParaRPr lang="pt-BR"/>
        </a:p>
      </dgm:t>
    </dgm:pt>
    <dgm:pt modelId="{C6BD80AF-19D9-4331-9D1C-7ACE385045EC}" type="sibTrans" cxnId="{152C0415-B2F2-49D0-9DB3-B040B5C5CD7A}">
      <dgm:prSet/>
      <dgm:spPr/>
      <dgm:t>
        <a:bodyPr/>
        <a:lstStyle/>
        <a:p>
          <a:endParaRPr lang="pt-BR"/>
        </a:p>
      </dgm:t>
    </dgm:pt>
    <dgm:pt modelId="{44B413F1-6FA6-47F8-8065-5C39DEEECB70}">
      <dgm:prSet phldrT="[Texto]"/>
      <dgm:spPr/>
      <dgm:t>
        <a:bodyPr/>
        <a:lstStyle/>
        <a:p>
          <a:pPr>
            <a:buNone/>
          </a:pPr>
          <a:r>
            <a:rPr lang="pt-BR" dirty="0"/>
            <a:t>33 Mi 	  benefícios</a:t>
          </a:r>
        </a:p>
      </dgm:t>
    </dgm:pt>
    <dgm:pt modelId="{B9C814C4-40B5-4DA5-B889-D656E25047CE}" type="parTrans" cxnId="{02684E54-34EA-4F51-8427-B03CEE417508}">
      <dgm:prSet/>
      <dgm:spPr/>
      <dgm:t>
        <a:bodyPr/>
        <a:lstStyle/>
        <a:p>
          <a:endParaRPr lang="pt-BR"/>
        </a:p>
      </dgm:t>
    </dgm:pt>
    <dgm:pt modelId="{2856F210-965D-41BF-BC63-3E7527F97CFF}" type="sibTrans" cxnId="{02684E54-34EA-4F51-8427-B03CEE417508}">
      <dgm:prSet/>
      <dgm:spPr/>
      <dgm:t>
        <a:bodyPr/>
        <a:lstStyle/>
        <a:p>
          <a:endParaRPr lang="pt-BR"/>
        </a:p>
      </dgm:t>
    </dgm:pt>
    <dgm:pt modelId="{BD0CCC08-7B81-4B85-A3BA-3C0BBE4C7BD1}">
      <dgm:prSet phldrT="[Texto]"/>
      <dgm:spPr/>
      <dgm:t>
        <a:bodyPr/>
        <a:lstStyle/>
        <a:p>
          <a:pPr>
            <a:buNone/>
          </a:pPr>
          <a:r>
            <a:rPr lang="pt-BR" dirty="0"/>
            <a:t>R$ 0,5 Tri orçamento</a:t>
          </a:r>
        </a:p>
      </dgm:t>
    </dgm:pt>
    <dgm:pt modelId="{9C0A7954-243A-43EB-838F-51CC16570A71}" type="parTrans" cxnId="{FA78B43F-4AD2-4575-83C5-92A60AD056CB}">
      <dgm:prSet/>
      <dgm:spPr/>
      <dgm:t>
        <a:bodyPr/>
        <a:lstStyle/>
        <a:p>
          <a:endParaRPr lang="pt-BR"/>
        </a:p>
      </dgm:t>
    </dgm:pt>
    <dgm:pt modelId="{1890660A-5ED1-4306-8EFC-FB5B0B3B981C}" type="sibTrans" cxnId="{FA78B43F-4AD2-4575-83C5-92A60AD056CB}">
      <dgm:prSet/>
      <dgm:spPr/>
      <dgm:t>
        <a:bodyPr/>
        <a:lstStyle/>
        <a:p>
          <a:endParaRPr lang="pt-BR"/>
        </a:p>
      </dgm:t>
    </dgm:pt>
    <dgm:pt modelId="{5927BDA3-03C6-45EB-A485-013EC8888E87}">
      <dgm:prSet phldrT="[Texto]"/>
      <dgm:spPr/>
      <dgm:t>
        <a:bodyPr/>
        <a:lstStyle/>
        <a:p>
          <a:pPr>
            <a:buNone/>
          </a:pPr>
          <a:r>
            <a:rPr lang="pt-BR" dirty="0"/>
            <a:t>R$ 92 Bi (15%)</a:t>
          </a:r>
        </a:p>
      </dgm:t>
    </dgm:pt>
    <dgm:pt modelId="{CB6FA9B6-D6E7-4E24-B9E0-C9401AD53241}" type="parTrans" cxnId="{876E88E3-6932-4170-AF0E-A404A7DB7836}">
      <dgm:prSet/>
      <dgm:spPr/>
      <dgm:t>
        <a:bodyPr/>
        <a:lstStyle/>
        <a:p>
          <a:endParaRPr lang="pt-BR"/>
        </a:p>
      </dgm:t>
    </dgm:pt>
    <dgm:pt modelId="{3915BCB7-5C9E-4B30-9A6E-8732FDF4B9FC}" type="sibTrans" cxnId="{876E88E3-6932-4170-AF0E-A404A7DB7836}">
      <dgm:prSet/>
      <dgm:spPr/>
      <dgm:t>
        <a:bodyPr/>
        <a:lstStyle/>
        <a:p>
          <a:endParaRPr lang="pt-BR"/>
        </a:p>
      </dgm:t>
    </dgm:pt>
    <dgm:pt modelId="{67784015-74FC-41A8-8072-06503C45AE29}" type="pres">
      <dgm:prSet presAssocID="{B518411D-DE94-4C60-8E82-ED258CA22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F6DEAE-2070-4A1C-ACCA-E091587B3200}" type="pres">
      <dgm:prSet presAssocID="{570B9E06-FE4F-48A4-8CC7-0CBAED02274B}" presName="linNode" presStyleCnt="0"/>
      <dgm:spPr/>
    </dgm:pt>
    <dgm:pt modelId="{C5198420-3F58-449B-B767-50F38B6A7977}" type="pres">
      <dgm:prSet presAssocID="{570B9E06-FE4F-48A4-8CC7-0CBAED02274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CE3A8-2DB7-469F-A640-CC7B888E9573}" type="pres">
      <dgm:prSet presAssocID="{570B9E06-FE4F-48A4-8CC7-0CBAED02274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708155-790D-4A18-8418-E47B41E48684}" type="pres">
      <dgm:prSet presAssocID="{4AF724BF-03E0-486A-A11C-81E7B329C04C}" presName="sp" presStyleCnt="0"/>
      <dgm:spPr/>
    </dgm:pt>
    <dgm:pt modelId="{29ABF543-1E55-4500-819D-554D6A04AF92}" type="pres">
      <dgm:prSet presAssocID="{D5D6F57B-E46F-4CEA-886C-5EB67A52C04C}" presName="linNode" presStyleCnt="0"/>
      <dgm:spPr/>
    </dgm:pt>
    <dgm:pt modelId="{466F0C91-EFFD-48D4-B625-55DB9A74085F}" type="pres">
      <dgm:prSet presAssocID="{D5D6F57B-E46F-4CEA-886C-5EB67A52C04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0813C7-E7E7-4FD9-9869-908DA3893A7B}" type="pres">
      <dgm:prSet presAssocID="{D5D6F57B-E46F-4CEA-886C-5EB67A52C04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ABE353-65E4-4A80-9B5B-037F2EB1CB05}" srcId="{D5D6F57B-E46F-4CEA-886C-5EB67A52C04C}" destId="{E163E317-C2A0-4867-8871-7ABDA325EADC}" srcOrd="0" destOrd="0" parTransId="{A3112A99-87A6-4A56-AC8F-B737286ABA1D}" sibTransId="{1E0B73AB-493A-4B48-95D7-2C2DF77A0B43}"/>
    <dgm:cxn modelId="{876E88E3-6932-4170-AF0E-A404A7DB7836}" srcId="{D5D6F57B-E46F-4CEA-886C-5EB67A52C04C}" destId="{5927BDA3-03C6-45EB-A485-013EC8888E87}" srcOrd="2" destOrd="0" parTransId="{CB6FA9B6-D6E7-4E24-B9E0-C9401AD53241}" sibTransId="{3915BCB7-5C9E-4B30-9A6E-8732FDF4B9FC}"/>
    <dgm:cxn modelId="{81ED5E12-B2DE-4479-B909-EA6EC989C719}" type="presOf" srcId="{B74B5823-7D60-49AA-BFD0-8A9A6E6E1C56}" destId="{140CE3A8-2DB7-469F-A640-CC7B888E9573}" srcOrd="0" destOrd="0" presId="urn:microsoft.com/office/officeart/2005/8/layout/vList5"/>
    <dgm:cxn modelId="{2608CB7C-72F8-4E74-B036-F3FB1964C69A}" type="presOf" srcId="{B518411D-DE94-4C60-8E82-ED258CA228E1}" destId="{67784015-74FC-41A8-8072-06503C45AE29}" srcOrd="0" destOrd="0" presId="urn:microsoft.com/office/officeart/2005/8/layout/vList5"/>
    <dgm:cxn modelId="{F0665C9C-DEA0-4CE3-9E9D-252357B4321F}" type="presOf" srcId="{D5D6F57B-E46F-4CEA-886C-5EB67A52C04C}" destId="{466F0C91-EFFD-48D4-B625-55DB9A74085F}" srcOrd="0" destOrd="0" presId="urn:microsoft.com/office/officeart/2005/8/layout/vList5"/>
    <dgm:cxn modelId="{32299B2A-4BD9-4CC5-91C6-F63269198872}" type="presOf" srcId="{E163E317-C2A0-4867-8871-7ABDA325EADC}" destId="{320813C7-E7E7-4FD9-9869-908DA3893A7B}" srcOrd="0" destOrd="0" presId="urn:microsoft.com/office/officeart/2005/8/layout/vList5"/>
    <dgm:cxn modelId="{3723B827-CD16-4D6C-AC95-4AA3CD5DFD8E}" type="presOf" srcId="{BD0CCC08-7B81-4B85-A3BA-3C0BBE4C7BD1}" destId="{140CE3A8-2DB7-469F-A640-CC7B888E9573}" srcOrd="0" destOrd="2" presId="urn:microsoft.com/office/officeart/2005/8/layout/vList5"/>
    <dgm:cxn modelId="{9C6D2FEC-546F-4715-813F-F1C13548E099}" srcId="{570B9E06-FE4F-48A4-8CC7-0CBAED02274B}" destId="{B74B5823-7D60-49AA-BFD0-8A9A6E6E1C56}" srcOrd="0" destOrd="0" parTransId="{F65DA001-3A29-41CD-AC8B-01951DF65280}" sibTransId="{6044BDEA-6353-4C1A-B43B-E6E662B751CB}"/>
    <dgm:cxn modelId="{120BD7F9-5C49-4545-A86F-AFEAE96CF7CF}" srcId="{B518411D-DE94-4C60-8E82-ED258CA228E1}" destId="{570B9E06-FE4F-48A4-8CC7-0CBAED02274B}" srcOrd="0" destOrd="0" parTransId="{9194BB17-ADA8-4856-AB74-10443317EF90}" sibTransId="{4AF724BF-03E0-486A-A11C-81E7B329C04C}"/>
    <dgm:cxn modelId="{152C0415-B2F2-49D0-9DB3-B040B5C5CD7A}" srcId="{D5D6F57B-E46F-4CEA-886C-5EB67A52C04C}" destId="{F6482401-37D8-421B-B2A3-F36DCE10FAB5}" srcOrd="1" destOrd="0" parTransId="{04949F4D-07B3-4636-B818-DABB026ADC77}" sibTransId="{C6BD80AF-19D9-4331-9D1C-7ACE385045EC}"/>
    <dgm:cxn modelId="{9A079E54-18EA-4B78-A6F7-CDB3F9A3E38A}" type="presOf" srcId="{5927BDA3-03C6-45EB-A485-013EC8888E87}" destId="{320813C7-E7E7-4FD9-9869-908DA3893A7B}" srcOrd="0" destOrd="2" presId="urn:microsoft.com/office/officeart/2005/8/layout/vList5"/>
    <dgm:cxn modelId="{02684E54-34EA-4F51-8427-B03CEE417508}" srcId="{570B9E06-FE4F-48A4-8CC7-0CBAED02274B}" destId="{44B413F1-6FA6-47F8-8065-5C39DEEECB70}" srcOrd="1" destOrd="0" parTransId="{B9C814C4-40B5-4DA5-B889-D656E25047CE}" sibTransId="{2856F210-965D-41BF-BC63-3E7527F97CFF}"/>
    <dgm:cxn modelId="{4460A32A-1782-4FC7-9567-D49B0F6CAEA8}" type="presOf" srcId="{570B9E06-FE4F-48A4-8CC7-0CBAED02274B}" destId="{C5198420-3F58-449B-B767-50F38B6A7977}" srcOrd="0" destOrd="0" presId="urn:microsoft.com/office/officeart/2005/8/layout/vList5"/>
    <dgm:cxn modelId="{208CD211-2833-46C5-94A3-A7F22C2F70A9}" srcId="{B518411D-DE94-4C60-8E82-ED258CA228E1}" destId="{D5D6F57B-E46F-4CEA-886C-5EB67A52C04C}" srcOrd="1" destOrd="0" parTransId="{A0D24778-E483-4CD0-BF13-1EC0817713D5}" sibTransId="{D1ED1805-956C-4845-B24A-D94BA122DCBF}"/>
    <dgm:cxn modelId="{FA78B43F-4AD2-4575-83C5-92A60AD056CB}" srcId="{570B9E06-FE4F-48A4-8CC7-0CBAED02274B}" destId="{BD0CCC08-7B81-4B85-A3BA-3C0BBE4C7BD1}" srcOrd="2" destOrd="0" parTransId="{9C0A7954-243A-43EB-838F-51CC16570A71}" sibTransId="{1890660A-5ED1-4306-8EFC-FB5B0B3B981C}"/>
    <dgm:cxn modelId="{017966EE-11E8-47CB-B205-E6D3BE9BB15F}" type="presOf" srcId="{44B413F1-6FA6-47F8-8065-5C39DEEECB70}" destId="{140CE3A8-2DB7-469F-A640-CC7B888E9573}" srcOrd="0" destOrd="1" presId="urn:microsoft.com/office/officeart/2005/8/layout/vList5"/>
    <dgm:cxn modelId="{9C0AC07F-8A3A-4FB7-84B5-0437A43CD608}" type="presOf" srcId="{F6482401-37D8-421B-B2A3-F36DCE10FAB5}" destId="{320813C7-E7E7-4FD9-9869-908DA3893A7B}" srcOrd="0" destOrd="1" presId="urn:microsoft.com/office/officeart/2005/8/layout/vList5"/>
    <dgm:cxn modelId="{5D59B575-C529-496B-9D00-5D50738E7299}" type="presParOf" srcId="{67784015-74FC-41A8-8072-06503C45AE29}" destId="{36F6DEAE-2070-4A1C-ACCA-E091587B3200}" srcOrd="0" destOrd="0" presId="urn:microsoft.com/office/officeart/2005/8/layout/vList5"/>
    <dgm:cxn modelId="{919C9AAD-CAD6-49DC-A785-6BE6892DBE52}" type="presParOf" srcId="{36F6DEAE-2070-4A1C-ACCA-E091587B3200}" destId="{C5198420-3F58-449B-B767-50F38B6A7977}" srcOrd="0" destOrd="0" presId="urn:microsoft.com/office/officeart/2005/8/layout/vList5"/>
    <dgm:cxn modelId="{8D55BA2A-79B8-490B-93A6-62CB43F19F5A}" type="presParOf" srcId="{36F6DEAE-2070-4A1C-ACCA-E091587B3200}" destId="{140CE3A8-2DB7-469F-A640-CC7B888E9573}" srcOrd="1" destOrd="0" presId="urn:microsoft.com/office/officeart/2005/8/layout/vList5"/>
    <dgm:cxn modelId="{67DCD8D6-C79E-4EF2-B205-22846E7C35EE}" type="presParOf" srcId="{67784015-74FC-41A8-8072-06503C45AE29}" destId="{27708155-790D-4A18-8418-E47B41E48684}" srcOrd="1" destOrd="0" presId="urn:microsoft.com/office/officeart/2005/8/layout/vList5"/>
    <dgm:cxn modelId="{92DC5E28-F649-4FA9-9ACD-27F34FD64B43}" type="presParOf" srcId="{67784015-74FC-41A8-8072-06503C45AE29}" destId="{29ABF543-1E55-4500-819D-554D6A04AF92}" srcOrd="2" destOrd="0" presId="urn:microsoft.com/office/officeart/2005/8/layout/vList5"/>
    <dgm:cxn modelId="{E611C79B-3103-4B3C-A2E7-4AE9F1F417BE}" type="presParOf" srcId="{29ABF543-1E55-4500-819D-554D6A04AF92}" destId="{466F0C91-EFFD-48D4-B625-55DB9A74085F}" srcOrd="0" destOrd="0" presId="urn:microsoft.com/office/officeart/2005/8/layout/vList5"/>
    <dgm:cxn modelId="{74C218EF-BEC6-481A-8545-8E3450F8B99B}" type="presParOf" srcId="{29ABF543-1E55-4500-819D-554D6A04AF92}" destId="{320813C7-E7E7-4FD9-9869-908DA3893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C43C8-FCA1-4679-8134-6627112364E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6776F9C-0FD4-420C-B31F-A3D22A844E5E}">
      <dgm:prSet phldrT="[Texto]"/>
      <dgm:spPr/>
      <dgm:t>
        <a:bodyPr/>
        <a:lstStyle/>
        <a:p>
          <a:r>
            <a:rPr lang="pt-BR" dirty="0"/>
            <a:t>R$ 4,7 Bilhões</a:t>
          </a:r>
        </a:p>
      </dgm:t>
    </dgm:pt>
    <dgm:pt modelId="{96210124-709A-4CCB-B319-0B2BAE11B0E4}" type="parTrans" cxnId="{863FE2C8-B387-4282-AA1D-5F214CFA9E03}">
      <dgm:prSet/>
      <dgm:spPr/>
      <dgm:t>
        <a:bodyPr/>
        <a:lstStyle/>
        <a:p>
          <a:endParaRPr lang="pt-BR"/>
        </a:p>
      </dgm:t>
    </dgm:pt>
    <dgm:pt modelId="{16D49FC6-5BF5-402D-85DB-F05BC207E370}" type="sibTrans" cxnId="{863FE2C8-B387-4282-AA1D-5F214CFA9E03}">
      <dgm:prSet/>
      <dgm:spPr/>
      <dgm:t>
        <a:bodyPr/>
        <a:lstStyle/>
        <a:p>
          <a:endParaRPr lang="pt-BR"/>
        </a:p>
      </dgm:t>
    </dgm:pt>
    <dgm:pt modelId="{41D4C675-8EA3-44AD-8CAE-1041480FF489}" type="pres">
      <dgm:prSet presAssocID="{90CC43C8-FCA1-4679-8134-6627112364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4770D2-3B49-42BD-B6C5-4E0DDFED8004}" type="pres">
      <dgm:prSet presAssocID="{86776F9C-0FD4-420C-B31F-A3D22A844E5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D3F54C-33EB-41F9-862E-633DE9874D8B}" type="presOf" srcId="{86776F9C-0FD4-420C-B31F-A3D22A844E5E}" destId="{B74770D2-3B49-42BD-B6C5-4E0DDFED8004}" srcOrd="0" destOrd="0" presId="urn:microsoft.com/office/officeart/2005/8/layout/default"/>
    <dgm:cxn modelId="{B7EB9D55-AD7B-46E2-B93A-C23336C766F2}" type="presOf" srcId="{90CC43C8-FCA1-4679-8134-6627112364E4}" destId="{41D4C675-8EA3-44AD-8CAE-1041480FF489}" srcOrd="0" destOrd="0" presId="urn:microsoft.com/office/officeart/2005/8/layout/default"/>
    <dgm:cxn modelId="{863FE2C8-B387-4282-AA1D-5F214CFA9E03}" srcId="{90CC43C8-FCA1-4679-8134-6627112364E4}" destId="{86776F9C-0FD4-420C-B31F-A3D22A844E5E}" srcOrd="0" destOrd="0" parTransId="{96210124-709A-4CCB-B319-0B2BAE11B0E4}" sibTransId="{16D49FC6-5BF5-402D-85DB-F05BC207E370}"/>
    <dgm:cxn modelId="{40884604-0F80-42F0-AB5A-A049DB941076}" type="presParOf" srcId="{41D4C675-8EA3-44AD-8CAE-1041480FF489}" destId="{B74770D2-3B49-42BD-B6C5-4E0DDFED80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BC8E3-E53B-4F82-89DC-A1362E88C740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6C23A32-37FE-4EE9-8AC0-BE21223D42C6}">
      <dgm:prSet phldrT="[Texto]" phldr="1"/>
      <dgm:spPr/>
      <dgm:t>
        <a:bodyPr/>
        <a:lstStyle/>
        <a:p>
          <a:endParaRPr lang="pt-BR" dirty="0"/>
        </a:p>
      </dgm:t>
    </dgm:pt>
    <dgm:pt modelId="{0923EDB9-8E7F-412D-8A9F-15010465C92D}" type="parTrans" cxnId="{EA549F19-CCFE-41E4-829B-EE96DD686D6D}">
      <dgm:prSet/>
      <dgm:spPr/>
      <dgm:t>
        <a:bodyPr/>
        <a:lstStyle/>
        <a:p>
          <a:endParaRPr lang="pt-BR"/>
        </a:p>
      </dgm:t>
    </dgm:pt>
    <dgm:pt modelId="{6D74D973-FD54-4231-9CEA-D32C90F47BA7}" type="sibTrans" cxnId="{EA549F19-CCFE-41E4-829B-EE96DD686D6D}">
      <dgm:prSet/>
      <dgm:spPr/>
      <dgm:t>
        <a:bodyPr/>
        <a:lstStyle/>
        <a:p>
          <a:endParaRPr lang="pt-BR"/>
        </a:p>
      </dgm:t>
    </dgm:pt>
    <dgm:pt modelId="{EB1EEC0B-7186-436E-B7ED-487E6B9A5D42}">
      <dgm:prSet phldrT="[Texto]"/>
      <dgm:spPr/>
      <dgm:t>
        <a:bodyPr/>
        <a:lstStyle/>
        <a:p>
          <a:r>
            <a:rPr lang="pt-BR" dirty="0"/>
            <a:t>Soluções Universais</a:t>
          </a:r>
        </a:p>
      </dgm:t>
    </dgm:pt>
    <dgm:pt modelId="{CA0F50EA-788C-4141-950D-A872908C6AAD}" type="parTrans" cxnId="{5119EFCF-FB4A-4507-A37F-DDEC088C6C0B}">
      <dgm:prSet/>
      <dgm:spPr/>
      <dgm:t>
        <a:bodyPr/>
        <a:lstStyle/>
        <a:p>
          <a:endParaRPr lang="pt-BR"/>
        </a:p>
      </dgm:t>
    </dgm:pt>
    <dgm:pt modelId="{BA35B605-CA33-4AFB-B6E2-31F0B1E95B3A}" type="sibTrans" cxnId="{5119EFCF-FB4A-4507-A37F-DDEC088C6C0B}">
      <dgm:prSet/>
      <dgm:spPr/>
      <dgm:t>
        <a:bodyPr/>
        <a:lstStyle/>
        <a:p>
          <a:endParaRPr lang="pt-BR"/>
        </a:p>
      </dgm:t>
    </dgm:pt>
    <dgm:pt modelId="{0292F3F1-1EEB-4E75-8757-5653428BD1FF}">
      <dgm:prSet phldrT="[Texto]"/>
      <dgm:spPr/>
      <dgm:t>
        <a:bodyPr/>
        <a:lstStyle/>
        <a:p>
          <a:r>
            <a:rPr lang="pt-BR" dirty="0"/>
            <a:t>Proposições Legislativas</a:t>
          </a:r>
        </a:p>
      </dgm:t>
    </dgm:pt>
    <dgm:pt modelId="{A937366B-3BE1-4F67-8F08-793188F95BD9}" type="parTrans" cxnId="{5CA80F17-C70C-49F4-BDD2-62EC8271AF1C}">
      <dgm:prSet/>
      <dgm:spPr/>
      <dgm:t>
        <a:bodyPr/>
        <a:lstStyle/>
        <a:p>
          <a:endParaRPr lang="pt-BR"/>
        </a:p>
      </dgm:t>
    </dgm:pt>
    <dgm:pt modelId="{7F28464B-6BC3-448D-B151-26FB83F44A40}" type="sibTrans" cxnId="{5CA80F17-C70C-49F4-BDD2-62EC8271AF1C}">
      <dgm:prSet/>
      <dgm:spPr/>
      <dgm:t>
        <a:bodyPr/>
        <a:lstStyle/>
        <a:p>
          <a:endParaRPr lang="pt-BR"/>
        </a:p>
      </dgm:t>
    </dgm:pt>
    <dgm:pt modelId="{575BF43D-B758-48D3-9C25-04A0E7CE869A}">
      <dgm:prSet phldrT="[Texto]"/>
      <dgm:spPr/>
      <dgm:t>
        <a:bodyPr/>
        <a:lstStyle/>
        <a:p>
          <a:r>
            <a:rPr lang="pt-BR" dirty="0"/>
            <a:t>Mediação e Conciliação</a:t>
          </a:r>
        </a:p>
      </dgm:t>
    </dgm:pt>
    <dgm:pt modelId="{50256B9F-E532-4302-844B-1DF92688DB5C}" type="parTrans" cxnId="{74174927-8036-4BBB-A3DF-AA4C1D20F1AF}">
      <dgm:prSet/>
      <dgm:spPr/>
      <dgm:t>
        <a:bodyPr/>
        <a:lstStyle/>
        <a:p>
          <a:endParaRPr lang="pt-BR"/>
        </a:p>
      </dgm:t>
    </dgm:pt>
    <dgm:pt modelId="{DD94FC70-6D89-45F0-B57B-C966C190A174}" type="sibTrans" cxnId="{74174927-8036-4BBB-A3DF-AA4C1D20F1AF}">
      <dgm:prSet/>
      <dgm:spPr/>
      <dgm:t>
        <a:bodyPr/>
        <a:lstStyle/>
        <a:p>
          <a:endParaRPr lang="pt-BR"/>
        </a:p>
      </dgm:t>
    </dgm:pt>
    <dgm:pt modelId="{195DD58E-3AD2-4E97-B229-A3848B49D9A1}" type="pres">
      <dgm:prSet presAssocID="{D8EBC8E3-E53B-4F82-89DC-A1362E88C7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9DF686C-2247-4937-8FCF-155128C3F785}" type="pres">
      <dgm:prSet presAssocID="{56C23A32-37FE-4EE9-8AC0-BE21223D42C6}" presName="thickLine" presStyleLbl="alignNode1" presStyleIdx="0" presStyleCnt="1"/>
      <dgm:spPr/>
    </dgm:pt>
    <dgm:pt modelId="{8DB0FB00-40EE-4A0C-A71B-1565FBB4F3C4}" type="pres">
      <dgm:prSet presAssocID="{56C23A32-37FE-4EE9-8AC0-BE21223D42C6}" presName="horz1" presStyleCnt="0"/>
      <dgm:spPr/>
    </dgm:pt>
    <dgm:pt modelId="{62677E7E-3AE2-43F1-A0ED-BC3AA3CC65B3}" type="pres">
      <dgm:prSet presAssocID="{56C23A32-37FE-4EE9-8AC0-BE21223D42C6}" presName="tx1" presStyleLbl="revTx" presStyleIdx="0" presStyleCnt="4" custScaleX="2103"/>
      <dgm:spPr/>
      <dgm:t>
        <a:bodyPr/>
        <a:lstStyle/>
        <a:p>
          <a:endParaRPr lang="pt-BR"/>
        </a:p>
      </dgm:t>
    </dgm:pt>
    <dgm:pt modelId="{0E2FD79B-F5EC-4C0A-A0FB-EF283D83BBA6}" type="pres">
      <dgm:prSet presAssocID="{56C23A32-37FE-4EE9-8AC0-BE21223D42C6}" presName="vert1" presStyleCnt="0"/>
      <dgm:spPr/>
    </dgm:pt>
    <dgm:pt modelId="{ED897EB8-0A46-4C02-ACF0-F47C234D7696}" type="pres">
      <dgm:prSet presAssocID="{EB1EEC0B-7186-436E-B7ED-487E6B9A5D42}" presName="vertSpace2a" presStyleCnt="0"/>
      <dgm:spPr/>
    </dgm:pt>
    <dgm:pt modelId="{F72E3E0D-1F28-4E31-B479-67DD05620ED6}" type="pres">
      <dgm:prSet presAssocID="{EB1EEC0B-7186-436E-B7ED-487E6B9A5D42}" presName="horz2" presStyleCnt="0"/>
      <dgm:spPr/>
    </dgm:pt>
    <dgm:pt modelId="{E6F6F827-52D7-450D-8CD4-C092700C9A1E}" type="pres">
      <dgm:prSet presAssocID="{EB1EEC0B-7186-436E-B7ED-487E6B9A5D42}" presName="horzSpace2" presStyleCnt="0"/>
      <dgm:spPr/>
    </dgm:pt>
    <dgm:pt modelId="{B1A4D29F-60CB-4FB9-946A-28571001C8B0}" type="pres">
      <dgm:prSet presAssocID="{EB1EEC0B-7186-436E-B7ED-487E6B9A5D42}" presName="tx2" presStyleLbl="revTx" presStyleIdx="1" presStyleCnt="4"/>
      <dgm:spPr/>
      <dgm:t>
        <a:bodyPr/>
        <a:lstStyle/>
        <a:p>
          <a:endParaRPr lang="pt-BR"/>
        </a:p>
      </dgm:t>
    </dgm:pt>
    <dgm:pt modelId="{6B21C35D-607A-4229-B1F1-13CDEE023E5F}" type="pres">
      <dgm:prSet presAssocID="{EB1EEC0B-7186-436E-B7ED-487E6B9A5D42}" presName="vert2" presStyleCnt="0"/>
      <dgm:spPr/>
    </dgm:pt>
    <dgm:pt modelId="{D5558957-85A6-48B1-A3FE-0E02F0110650}" type="pres">
      <dgm:prSet presAssocID="{EB1EEC0B-7186-436E-B7ED-487E6B9A5D42}" presName="thinLine2b" presStyleLbl="callout" presStyleIdx="0" presStyleCnt="3"/>
      <dgm:spPr/>
    </dgm:pt>
    <dgm:pt modelId="{5E77960A-FBE8-4A52-9153-EA43B2F31F3B}" type="pres">
      <dgm:prSet presAssocID="{EB1EEC0B-7186-436E-B7ED-487E6B9A5D42}" presName="vertSpace2b" presStyleCnt="0"/>
      <dgm:spPr/>
    </dgm:pt>
    <dgm:pt modelId="{C36325CB-616A-4511-BFA7-FEA23C6365FE}" type="pres">
      <dgm:prSet presAssocID="{0292F3F1-1EEB-4E75-8757-5653428BD1FF}" presName="horz2" presStyleCnt="0"/>
      <dgm:spPr/>
    </dgm:pt>
    <dgm:pt modelId="{C6ACFD97-A0C3-43EB-9D32-89040D765D6D}" type="pres">
      <dgm:prSet presAssocID="{0292F3F1-1EEB-4E75-8757-5653428BD1FF}" presName="horzSpace2" presStyleCnt="0"/>
      <dgm:spPr/>
    </dgm:pt>
    <dgm:pt modelId="{97B2F314-5C14-45B1-BEA3-EE540C80929A}" type="pres">
      <dgm:prSet presAssocID="{0292F3F1-1EEB-4E75-8757-5653428BD1FF}" presName="tx2" presStyleLbl="revTx" presStyleIdx="2" presStyleCnt="4"/>
      <dgm:spPr/>
      <dgm:t>
        <a:bodyPr/>
        <a:lstStyle/>
        <a:p>
          <a:endParaRPr lang="pt-BR"/>
        </a:p>
      </dgm:t>
    </dgm:pt>
    <dgm:pt modelId="{AA804219-DFAF-44B2-878F-29B855775524}" type="pres">
      <dgm:prSet presAssocID="{0292F3F1-1EEB-4E75-8757-5653428BD1FF}" presName="vert2" presStyleCnt="0"/>
      <dgm:spPr/>
    </dgm:pt>
    <dgm:pt modelId="{93EDB48C-DB69-49AF-895B-D53EA28B5FF5}" type="pres">
      <dgm:prSet presAssocID="{0292F3F1-1EEB-4E75-8757-5653428BD1FF}" presName="thinLine2b" presStyleLbl="callout" presStyleIdx="1" presStyleCnt="3"/>
      <dgm:spPr/>
    </dgm:pt>
    <dgm:pt modelId="{700F8AC9-97A8-431B-AA8D-685A5895F578}" type="pres">
      <dgm:prSet presAssocID="{0292F3F1-1EEB-4E75-8757-5653428BD1FF}" presName="vertSpace2b" presStyleCnt="0"/>
      <dgm:spPr/>
    </dgm:pt>
    <dgm:pt modelId="{A9330C96-1650-487C-A0D5-450AFFD5C1AF}" type="pres">
      <dgm:prSet presAssocID="{575BF43D-B758-48D3-9C25-04A0E7CE869A}" presName="horz2" presStyleCnt="0"/>
      <dgm:spPr/>
    </dgm:pt>
    <dgm:pt modelId="{190FD0F7-2713-485D-AE3F-6B5FA1DEB90A}" type="pres">
      <dgm:prSet presAssocID="{575BF43D-B758-48D3-9C25-04A0E7CE869A}" presName="horzSpace2" presStyleCnt="0"/>
      <dgm:spPr/>
    </dgm:pt>
    <dgm:pt modelId="{503FE887-D70C-4D3A-843E-48F86E5CF25E}" type="pres">
      <dgm:prSet presAssocID="{575BF43D-B758-48D3-9C25-04A0E7CE869A}" presName="tx2" presStyleLbl="revTx" presStyleIdx="3" presStyleCnt="4"/>
      <dgm:spPr/>
      <dgm:t>
        <a:bodyPr/>
        <a:lstStyle/>
        <a:p>
          <a:endParaRPr lang="pt-BR"/>
        </a:p>
      </dgm:t>
    </dgm:pt>
    <dgm:pt modelId="{83214C5A-15F3-45D3-85D8-5AC1526C478C}" type="pres">
      <dgm:prSet presAssocID="{575BF43D-B758-48D3-9C25-04A0E7CE869A}" presName="vert2" presStyleCnt="0"/>
      <dgm:spPr/>
    </dgm:pt>
    <dgm:pt modelId="{E7C33C15-B67F-4797-B5FE-82EEE6E7B2B7}" type="pres">
      <dgm:prSet presAssocID="{575BF43D-B758-48D3-9C25-04A0E7CE869A}" presName="thinLine2b" presStyleLbl="callout" presStyleIdx="2" presStyleCnt="3"/>
      <dgm:spPr/>
    </dgm:pt>
    <dgm:pt modelId="{A05B6CE1-1685-4828-B61B-FBA8E7DBFFE0}" type="pres">
      <dgm:prSet presAssocID="{575BF43D-B758-48D3-9C25-04A0E7CE869A}" presName="vertSpace2b" presStyleCnt="0"/>
      <dgm:spPr/>
    </dgm:pt>
  </dgm:ptLst>
  <dgm:cxnLst>
    <dgm:cxn modelId="{99045604-BA01-4CCA-AB0A-20EC995FD78B}" type="presOf" srcId="{56C23A32-37FE-4EE9-8AC0-BE21223D42C6}" destId="{62677E7E-3AE2-43F1-A0ED-BC3AA3CC65B3}" srcOrd="0" destOrd="0" presId="urn:microsoft.com/office/officeart/2008/layout/LinedList"/>
    <dgm:cxn modelId="{74174927-8036-4BBB-A3DF-AA4C1D20F1AF}" srcId="{56C23A32-37FE-4EE9-8AC0-BE21223D42C6}" destId="{575BF43D-B758-48D3-9C25-04A0E7CE869A}" srcOrd="2" destOrd="0" parTransId="{50256B9F-E532-4302-844B-1DF92688DB5C}" sibTransId="{DD94FC70-6D89-45F0-B57B-C966C190A174}"/>
    <dgm:cxn modelId="{5CA80F17-C70C-49F4-BDD2-62EC8271AF1C}" srcId="{56C23A32-37FE-4EE9-8AC0-BE21223D42C6}" destId="{0292F3F1-1EEB-4E75-8757-5653428BD1FF}" srcOrd="1" destOrd="0" parTransId="{A937366B-3BE1-4F67-8F08-793188F95BD9}" sibTransId="{7F28464B-6BC3-448D-B151-26FB83F44A40}"/>
    <dgm:cxn modelId="{821BD0CD-8E35-4121-B142-6BC53138FA65}" type="presOf" srcId="{D8EBC8E3-E53B-4F82-89DC-A1362E88C740}" destId="{195DD58E-3AD2-4E97-B229-A3848B49D9A1}" srcOrd="0" destOrd="0" presId="urn:microsoft.com/office/officeart/2008/layout/LinedList"/>
    <dgm:cxn modelId="{4E6F9440-B838-41EB-A258-3866FFC6A867}" type="presOf" srcId="{0292F3F1-1EEB-4E75-8757-5653428BD1FF}" destId="{97B2F314-5C14-45B1-BEA3-EE540C80929A}" srcOrd="0" destOrd="0" presId="urn:microsoft.com/office/officeart/2008/layout/LinedList"/>
    <dgm:cxn modelId="{82757F72-4049-4FB9-9CA4-9D0CFF6789DA}" type="presOf" srcId="{575BF43D-B758-48D3-9C25-04A0E7CE869A}" destId="{503FE887-D70C-4D3A-843E-48F86E5CF25E}" srcOrd="0" destOrd="0" presId="urn:microsoft.com/office/officeart/2008/layout/LinedList"/>
    <dgm:cxn modelId="{EA549F19-CCFE-41E4-829B-EE96DD686D6D}" srcId="{D8EBC8E3-E53B-4F82-89DC-A1362E88C740}" destId="{56C23A32-37FE-4EE9-8AC0-BE21223D42C6}" srcOrd="0" destOrd="0" parTransId="{0923EDB9-8E7F-412D-8A9F-15010465C92D}" sibTransId="{6D74D973-FD54-4231-9CEA-D32C90F47BA7}"/>
    <dgm:cxn modelId="{6BBF3AF3-0A62-481E-88F7-73D90284FBD4}" type="presOf" srcId="{EB1EEC0B-7186-436E-B7ED-487E6B9A5D42}" destId="{B1A4D29F-60CB-4FB9-946A-28571001C8B0}" srcOrd="0" destOrd="0" presId="urn:microsoft.com/office/officeart/2008/layout/LinedList"/>
    <dgm:cxn modelId="{5119EFCF-FB4A-4507-A37F-DDEC088C6C0B}" srcId="{56C23A32-37FE-4EE9-8AC0-BE21223D42C6}" destId="{EB1EEC0B-7186-436E-B7ED-487E6B9A5D42}" srcOrd="0" destOrd="0" parTransId="{CA0F50EA-788C-4141-950D-A872908C6AAD}" sibTransId="{BA35B605-CA33-4AFB-B6E2-31F0B1E95B3A}"/>
    <dgm:cxn modelId="{EA7547C3-C2DB-4A8D-B77D-E2CCE7382999}" type="presParOf" srcId="{195DD58E-3AD2-4E97-B229-A3848B49D9A1}" destId="{09DF686C-2247-4937-8FCF-155128C3F785}" srcOrd="0" destOrd="0" presId="urn:microsoft.com/office/officeart/2008/layout/LinedList"/>
    <dgm:cxn modelId="{C30CAF1B-27A9-455C-A2BB-B60ADB4A5620}" type="presParOf" srcId="{195DD58E-3AD2-4E97-B229-A3848B49D9A1}" destId="{8DB0FB00-40EE-4A0C-A71B-1565FBB4F3C4}" srcOrd="1" destOrd="0" presId="urn:microsoft.com/office/officeart/2008/layout/LinedList"/>
    <dgm:cxn modelId="{40B11DC8-C080-4223-AAD5-A8763B4619CA}" type="presParOf" srcId="{8DB0FB00-40EE-4A0C-A71B-1565FBB4F3C4}" destId="{62677E7E-3AE2-43F1-A0ED-BC3AA3CC65B3}" srcOrd="0" destOrd="0" presId="urn:microsoft.com/office/officeart/2008/layout/LinedList"/>
    <dgm:cxn modelId="{A72C8D7E-DF79-4D7A-8CDC-5C96CC359DFE}" type="presParOf" srcId="{8DB0FB00-40EE-4A0C-A71B-1565FBB4F3C4}" destId="{0E2FD79B-F5EC-4C0A-A0FB-EF283D83BBA6}" srcOrd="1" destOrd="0" presId="urn:microsoft.com/office/officeart/2008/layout/LinedList"/>
    <dgm:cxn modelId="{A164247D-DDB3-45E0-B06A-12A91CE2606F}" type="presParOf" srcId="{0E2FD79B-F5EC-4C0A-A0FB-EF283D83BBA6}" destId="{ED897EB8-0A46-4C02-ACF0-F47C234D7696}" srcOrd="0" destOrd="0" presId="urn:microsoft.com/office/officeart/2008/layout/LinedList"/>
    <dgm:cxn modelId="{04F4EE9E-7530-43C4-B6D1-FC5991F2A6CD}" type="presParOf" srcId="{0E2FD79B-F5EC-4C0A-A0FB-EF283D83BBA6}" destId="{F72E3E0D-1F28-4E31-B479-67DD05620ED6}" srcOrd="1" destOrd="0" presId="urn:microsoft.com/office/officeart/2008/layout/LinedList"/>
    <dgm:cxn modelId="{2A290B7E-582D-4534-B9D1-931BEAA5DE28}" type="presParOf" srcId="{F72E3E0D-1F28-4E31-B479-67DD05620ED6}" destId="{E6F6F827-52D7-450D-8CD4-C092700C9A1E}" srcOrd="0" destOrd="0" presId="urn:microsoft.com/office/officeart/2008/layout/LinedList"/>
    <dgm:cxn modelId="{51A7EB98-7386-493E-9B56-EB8411F280A9}" type="presParOf" srcId="{F72E3E0D-1F28-4E31-B479-67DD05620ED6}" destId="{B1A4D29F-60CB-4FB9-946A-28571001C8B0}" srcOrd="1" destOrd="0" presId="urn:microsoft.com/office/officeart/2008/layout/LinedList"/>
    <dgm:cxn modelId="{308FAAB8-25A5-4532-8DD4-FF0D98A451A6}" type="presParOf" srcId="{F72E3E0D-1F28-4E31-B479-67DD05620ED6}" destId="{6B21C35D-607A-4229-B1F1-13CDEE023E5F}" srcOrd="2" destOrd="0" presId="urn:microsoft.com/office/officeart/2008/layout/LinedList"/>
    <dgm:cxn modelId="{2B186ECF-0B3A-4C0F-8530-8F66D474A6D2}" type="presParOf" srcId="{0E2FD79B-F5EC-4C0A-A0FB-EF283D83BBA6}" destId="{D5558957-85A6-48B1-A3FE-0E02F0110650}" srcOrd="2" destOrd="0" presId="urn:microsoft.com/office/officeart/2008/layout/LinedList"/>
    <dgm:cxn modelId="{69FA5AFF-D1C1-4540-AF23-17374AE3449B}" type="presParOf" srcId="{0E2FD79B-F5EC-4C0A-A0FB-EF283D83BBA6}" destId="{5E77960A-FBE8-4A52-9153-EA43B2F31F3B}" srcOrd="3" destOrd="0" presId="urn:microsoft.com/office/officeart/2008/layout/LinedList"/>
    <dgm:cxn modelId="{EBCCC2F3-8F75-4A70-8938-248F15FAB1E0}" type="presParOf" srcId="{0E2FD79B-F5EC-4C0A-A0FB-EF283D83BBA6}" destId="{C36325CB-616A-4511-BFA7-FEA23C6365FE}" srcOrd="4" destOrd="0" presId="urn:microsoft.com/office/officeart/2008/layout/LinedList"/>
    <dgm:cxn modelId="{334B15C4-1438-4E0F-9FB2-2FF503DE8970}" type="presParOf" srcId="{C36325CB-616A-4511-BFA7-FEA23C6365FE}" destId="{C6ACFD97-A0C3-43EB-9D32-89040D765D6D}" srcOrd="0" destOrd="0" presId="urn:microsoft.com/office/officeart/2008/layout/LinedList"/>
    <dgm:cxn modelId="{8CAFBE18-F234-464D-AAD8-5233A7345494}" type="presParOf" srcId="{C36325CB-616A-4511-BFA7-FEA23C6365FE}" destId="{97B2F314-5C14-45B1-BEA3-EE540C80929A}" srcOrd="1" destOrd="0" presId="urn:microsoft.com/office/officeart/2008/layout/LinedList"/>
    <dgm:cxn modelId="{FAE4D76B-3736-4FBD-AC18-9399C159BA05}" type="presParOf" srcId="{C36325CB-616A-4511-BFA7-FEA23C6365FE}" destId="{AA804219-DFAF-44B2-878F-29B855775524}" srcOrd="2" destOrd="0" presId="urn:microsoft.com/office/officeart/2008/layout/LinedList"/>
    <dgm:cxn modelId="{B84ECE86-FB85-49D5-8411-BC66C19901E8}" type="presParOf" srcId="{0E2FD79B-F5EC-4C0A-A0FB-EF283D83BBA6}" destId="{93EDB48C-DB69-49AF-895B-D53EA28B5FF5}" srcOrd="5" destOrd="0" presId="urn:microsoft.com/office/officeart/2008/layout/LinedList"/>
    <dgm:cxn modelId="{E26F83D9-9997-4533-A013-9826DBE836A6}" type="presParOf" srcId="{0E2FD79B-F5EC-4C0A-A0FB-EF283D83BBA6}" destId="{700F8AC9-97A8-431B-AA8D-685A5895F578}" srcOrd="6" destOrd="0" presId="urn:microsoft.com/office/officeart/2008/layout/LinedList"/>
    <dgm:cxn modelId="{F189B05F-6F61-4F19-84AB-FAD9BBC6C50F}" type="presParOf" srcId="{0E2FD79B-F5EC-4C0A-A0FB-EF283D83BBA6}" destId="{A9330C96-1650-487C-A0D5-450AFFD5C1AF}" srcOrd="7" destOrd="0" presId="urn:microsoft.com/office/officeart/2008/layout/LinedList"/>
    <dgm:cxn modelId="{2A3C3A70-9020-4416-B927-005F84BD1BE5}" type="presParOf" srcId="{A9330C96-1650-487C-A0D5-450AFFD5C1AF}" destId="{190FD0F7-2713-485D-AE3F-6B5FA1DEB90A}" srcOrd="0" destOrd="0" presId="urn:microsoft.com/office/officeart/2008/layout/LinedList"/>
    <dgm:cxn modelId="{8292D81B-9229-40D5-A11B-FF50C25D6CD5}" type="presParOf" srcId="{A9330C96-1650-487C-A0D5-450AFFD5C1AF}" destId="{503FE887-D70C-4D3A-843E-48F86E5CF25E}" srcOrd="1" destOrd="0" presId="urn:microsoft.com/office/officeart/2008/layout/LinedList"/>
    <dgm:cxn modelId="{99544DBA-9D21-4B7B-BA9F-431BFEAB62D3}" type="presParOf" srcId="{A9330C96-1650-487C-A0D5-450AFFD5C1AF}" destId="{83214C5A-15F3-45D3-85D8-5AC1526C478C}" srcOrd="2" destOrd="0" presId="urn:microsoft.com/office/officeart/2008/layout/LinedList"/>
    <dgm:cxn modelId="{FFCC693C-A7F3-4C09-AC0D-19730E94E83C}" type="presParOf" srcId="{0E2FD79B-F5EC-4C0A-A0FB-EF283D83BBA6}" destId="{E7C33C15-B67F-4797-B5FE-82EEE6E7B2B7}" srcOrd="8" destOrd="0" presId="urn:microsoft.com/office/officeart/2008/layout/LinedList"/>
    <dgm:cxn modelId="{CFCA8EA8-F4BE-440D-860A-E43D5E438F70}" type="presParOf" srcId="{0E2FD79B-F5EC-4C0A-A0FB-EF283D83BBA6}" destId="{A05B6CE1-1685-4828-B61B-FBA8E7DBFFE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ACE565-EE63-4300-B58E-7E73C3723C7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CFE3D3-87E1-4656-9B43-68E41A123861}">
      <dgm:prSet phldrT="[Texto]" custT="1"/>
      <dgm:spPr/>
      <dgm:t>
        <a:bodyPr/>
        <a:lstStyle/>
        <a:p>
          <a:pPr algn="ctr"/>
          <a:r>
            <a:rPr lang="pt-BR" sz="3200" dirty="0"/>
            <a:t>Controvérsia jurídica atual ou potencial de direito público que possa acarretar insegurança jurídica e relevante efeito multiplicador de processos sobre questão idêntica.</a:t>
          </a:r>
        </a:p>
      </dgm:t>
    </dgm:pt>
    <dgm:pt modelId="{4E28EA5D-C7A8-4AEB-A389-309022D3B811}" type="parTrans" cxnId="{10B21903-1FAE-4C0D-9F5B-CAC28493AB26}">
      <dgm:prSet/>
      <dgm:spPr/>
      <dgm:t>
        <a:bodyPr/>
        <a:lstStyle/>
        <a:p>
          <a:pPr algn="ctr"/>
          <a:endParaRPr lang="pt-BR"/>
        </a:p>
      </dgm:t>
    </dgm:pt>
    <dgm:pt modelId="{A21B9EA6-917E-4FE9-BF13-71DF4F8EA5DD}" type="sibTrans" cxnId="{10B21903-1FAE-4C0D-9F5B-CAC28493AB26}">
      <dgm:prSet/>
      <dgm:spPr/>
      <dgm:t>
        <a:bodyPr/>
        <a:lstStyle/>
        <a:p>
          <a:pPr algn="ctr"/>
          <a:endParaRPr lang="pt-BR"/>
        </a:p>
      </dgm:t>
    </dgm:pt>
    <dgm:pt modelId="{3CB746C0-1132-4934-A858-C9DD22D917B7}">
      <dgm:prSet phldrT="[Texto]" custT="1"/>
      <dgm:spPr/>
      <dgm:t>
        <a:bodyPr/>
        <a:lstStyle/>
        <a:p>
          <a:pPr algn="ctr"/>
          <a:r>
            <a:rPr lang="pt-BR" sz="3200" dirty="0"/>
            <a:t>A tese firmada terá efeito vinculante para órgãos do Poder Judiciário e Administração Pública direta e indireta, federal, estadual, distrital e municipal.</a:t>
          </a:r>
        </a:p>
      </dgm:t>
    </dgm:pt>
    <dgm:pt modelId="{28AF0F03-9801-439A-B6A4-39E40A262138}" type="parTrans" cxnId="{95C8FEBE-F33B-428B-B2A3-BD5B4652EE61}">
      <dgm:prSet/>
      <dgm:spPr/>
      <dgm:t>
        <a:bodyPr/>
        <a:lstStyle/>
        <a:p>
          <a:pPr algn="ctr"/>
          <a:endParaRPr lang="pt-BR"/>
        </a:p>
      </dgm:t>
    </dgm:pt>
    <dgm:pt modelId="{C6F86108-3C5B-4B67-A0BF-354C708599BF}" type="sibTrans" cxnId="{95C8FEBE-F33B-428B-B2A3-BD5B4652EE61}">
      <dgm:prSet/>
      <dgm:spPr/>
      <dgm:t>
        <a:bodyPr/>
        <a:lstStyle/>
        <a:p>
          <a:pPr algn="ctr"/>
          <a:endParaRPr lang="pt-BR"/>
        </a:p>
      </dgm:t>
    </dgm:pt>
    <dgm:pt modelId="{04C738A5-1CE8-490E-A424-95072DDE9CDB}" type="pres">
      <dgm:prSet presAssocID="{DFACE565-EE63-4300-B58E-7E73C3723C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93BDE0-8EC1-45C2-8881-CBFF5A3E09D4}" type="pres">
      <dgm:prSet presAssocID="{D3CFE3D3-87E1-4656-9B43-68E41A123861}" presName="comp" presStyleCnt="0"/>
      <dgm:spPr/>
    </dgm:pt>
    <dgm:pt modelId="{E9BA8A60-AD48-426C-BA2E-A217971FF735}" type="pres">
      <dgm:prSet presAssocID="{D3CFE3D3-87E1-4656-9B43-68E41A123861}" presName="rect2" presStyleLbl="node1" presStyleIdx="0" presStyleCnt="2" custScaleX="180386" custLinFactNeighborX="7825" custLinFactNeighborY="5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9363F-3293-4171-9EAF-72A3FE402AB8}" type="pres">
      <dgm:prSet presAssocID="{D3CFE3D3-87E1-4656-9B43-68E41A123861}" presName="rect1" presStyleLbl="lnNode1" presStyleIdx="0" presStyleCnt="2" custScaleX="99582" custLinFactNeighborX="-66884" custLinFactNeighborY="518"/>
      <dgm:spPr/>
    </dgm:pt>
    <dgm:pt modelId="{50961AD8-F1B0-42C9-9FAD-B374E6957A9C}" type="pres">
      <dgm:prSet presAssocID="{A21B9EA6-917E-4FE9-BF13-71DF4F8EA5DD}" presName="sibTrans" presStyleCnt="0"/>
      <dgm:spPr/>
    </dgm:pt>
    <dgm:pt modelId="{F8E2DA76-41E7-4C1F-9CB9-0CD9079C5C6A}" type="pres">
      <dgm:prSet presAssocID="{3CB746C0-1132-4934-A858-C9DD22D917B7}" presName="comp" presStyleCnt="0"/>
      <dgm:spPr/>
    </dgm:pt>
    <dgm:pt modelId="{26F036F0-AC05-42A7-B19A-ABD1175689D7}" type="pres">
      <dgm:prSet presAssocID="{3CB746C0-1132-4934-A858-C9DD22D917B7}" presName="rect2" presStyleLbl="node1" presStyleIdx="1" presStyleCnt="2" custScaleX="178463" custLinFactNeighborX="-30054" custLinFactNeighborY="-13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1AD18D-E6ED-4722-83F8-877D2190DA95}" type="pres">
      <dgm:prSet presAssocID="{3CB746C0-1132-4934-A858-C9DD22D917B7}" presName="rect1" presStyleLbl="lnNode1" presStyleIdx="1" presStyleCnt="2" custLinFactNeighborX="19753" custLinFactNeighborY="-14397"/>
      <dgm:spPr/>
    </dgm:pt>
  </dgm:ptLst>
  <dgm:cxnLst>
    <dgm:cxn modelId="{F20E014F-15AB-4F0C-B62D-37588966C053}" type="presOf" srcId="{D3CFE3D3-87E1-4656-9B43-68E41A123861}" destId="{E9BA8A60-AD48-426C-BA2E-A217971FF735}" srcOrd="0" destOrd="0" presId="urn:microsoft.com/office/officeart/2008/layout/AlternatingPictureBlocks"/>
    <dgm:cxn modelId="{CF43B9CC-84F3-4331-B774-2CD275EF0F6A}" type="presOf" srcId="{DFACE565-EE63-4300-B58E-7E73C3723C73}" destId="{04C738A5-1CE8-490E-A424-95072DDE9CDB}" srcOrd="0" destOrd="0" presId="urn:microsoft.com/office/officeart/2008/layout/AlternatingPictureBlocks"/>
    <dgm:cxn modelId="{1BF7860C-C604-4623-A798-15E86EA60644}" type="presOf" srcId="{3CB746C0-1132-4934-A858-C9DD22D917B7}" destId="{26F036F0-AC05-42A7-B19A-ABD1175689D7}" srcOrd="0" destOrd="0" presId="urn:microsoft.com/office/officeart/2008/layout/AlternatingPictureBlocks"/>
    <dgm:cxn modelId="{95C8FEBE-F33B-428B-B2A3-BD5B4652EE61}" srcId="{DFACE565-EE63-4300-B58E-7E73C3723C73}" destId="{3CB746C0-1132-4934-A858-C9DD22D917B7}" srcOrd="1" destOrd="0" parTransId="{28AF0F03-9801-439A-B6A4-39E40A262138}" sibTransId="{C6F86108-3C5B-4B67-A0BF-354C708599BF}"/>
    <dgm:cxn modelId="{10B21903-1FAE-4C0D-9F5B-CAC28493AB26}" srcId="{DFACE565-EE63-4300-B58E-7E73C3723C73}" destId="{D3CFE3D3-87E1-4656-9B43-68E41A123861}" srcOrd="0" destOrd="0" parTransId="{4E28EA5D-C7A8-4AEB-A389-309022D3B811}" sibTransId="{A21B9EA6-917E-4FE9-BF13-71DF4F8EA5DD}"/>
    <dgm:cxn modelId="{CAE7E2EA-99F0-4E46-8D81-1F8F49AA79F2}" type="presParOf" srcId="{04C738A5-1CE8-490E-A424-95072DDE9CDB}" destId="{6D93BDE0-8EC1-45C2-8881-CBFF5A3E09D4}" srcOrd="0" destOrd="0" presId="urn:microsoft.com/office/officeart/2008/layout/AlternatingPictureBlocks"/>
    <dgm:cxn modelId="{0FFAF416-3DFA-4FB2-BD5F-B2E3D0EE0179}" type="presParOf" srcId="{6D93BDE0-8EC1-45C2-8881-CBFF5A3E09D4}" destId="{E9BA8A60-AD48-426C-BA2E-A217971FF735}" srcOrd="0" destOrd="0" presId="urn:microsoft.com/office/officeart/2008/layout/AlternatingPictureBlocks"/>
    <dgm:cxn modelId="{1E348B6E-46B9-48B3-9CD0-81DA60DD03AB}" type="presParOf" srcId="{6D93BDE0-8EC1-45C2-8881-CBFF5A3E09D4}" destId="{D8C9363F-3293-4171-9EAF-72A3FE402AB8}" srcOrd="1" destOrd="0" presId="urn:microsoft.com/office/officeart/2008/layout/AlternatingPictureBlocks"/>
    <dgm:cxn modelId="{27EB9E35-16AD-4499-AEA6-684B39D4EDD1}" type="presParOf" srcId="{04C738A5-1CE8-490E-A424-95072DDE9CDB}" destId="{50961AD8-F1B0-42C9-9FAD-B374E6957A9C}" srcOrd="1" destOrd="0" presId="urn:microsoft.com/office/officeart/2008/layout/AlternatingPictureBlocks"/>
    <dgm:cxn modelId="{D3EA1E85-6766-4DB2-98AD-234B8CC3BE41}" type="presParOf" srcId="{04C738A5-1CE8-490E-A424-95072DDE9CDB}" destId="{F8E2DA76-41E7-4C1F-9CB9-0CD9079C5C6A}" srcOrd="2" destOrd="0" presId="urn:microsoft.com/office/officeart/2008/layout/AlternatingPictureBlocks"/>
    <dgm:cxn modelId="{E2D126C6-C992-40CF-822F-8E40CB35D047}" type="presParOf" srcId="{F8E2DA76-41E7-4C1F-9CB9-0CD9079C5C6A}" destId="{26F036F0-AC05-42A7-B19A-ABD1175689D7}" srcOrd="0" destOrd="0" presId="urn:microsoft.com/office/officeart/2008/layout/AlternatingPictureBlocks"/>
    <dgm:cxn modelId="{1EBA708A-B81F-408E-9F3E-CCD1F7457AD5}" type="presParOf" srcId="{F8E2DA76-41E7-4C1F-9CB9-0CD9079C5C6A}" destId="{0F1AD18D-E6ED-4722-83F8-877D2190DA9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5D4936-1BEF-4B12-A748-EEF67618AC0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410139-E06E-4A1E-A11A-CDEC3AF0208F}">
      <dgm:prSet phldrT="[Texto]"/>
      <dgm:spPr/>
      <dgm:t>
        <a:bodyPr/>
        <a:lstStyle/>
        <a:p>
          <a:r>
            <a:rPr lang="pt-BR" dirty="0"/>
            <a:t>Proposição</a:t>
          </a:r>
        </a:p>
      </dgm:t>
    </dgm:pt>
    <dgm:pt modelId="{FE3B1062-227B-401C-9284-81FDA441F496}" type="parTrans" cxnId="{4C6A65E0-366D-4A77-BAAC-4C4587ADB62D}">
      <dgm:prSet/>
      <dgm:spPr/>
      <dgm:t>
        <a:bodyPr/>
        <a:lstStyle/>
        <a:p>
          <a:endParaRPr lang="pt-BR"/>
        </a:p>
      </dgm:t>
    </dgm:pt>
    <dgm:pt modelId="{9D2E32E3-6F87-40EA-AEB3-5B5615A0B8A9}" type="sibTrans" cxnId="{4C6A65E0-366D-4A77-BAAC-4C4587ADB62D}">
      <dgm:prSet/>
      <dgm:spPr/>
      <dgm:t>
        <a:bodyPr/>
        <a:lstStyle/>
        <a:p>
          <a:endParaRPr lang="pt-BR"/>
        </a:p>
      </dgm:t>
    </dgm:pt>
    <dgm:pt modelId="{391D0C44-E9AB-4AB9-9020-F40AC4B54322}">
      <dgm:prSet phldrT="[Texto]"/>
      <dgm:spPr/>
      <dgm:t>
        <a:bodyPr/>
        <a:lstStyle/>
        <a:p>
          <a:r>
            <a:rPr lang="pt-BR" dirty="0"/>
            <a:t>PGR</a:t>
          </a:r>
        </a:p>
      </dgm:t>
    </dgm:pt>
    <dgm:pt modelId="{9AC417CA-B52A-46C7-A052-DD1510B644AB}" type="parTrans" cxnId="{54DB125E-DC4C-41A5-AC92-82302E1D3F4F}">
      <dgm:prSet/>
      <dgm:spPr/>
      <dgm:t>
        <a:bodyPr/>
        <a:lstStyle/>
        <a:p>
          <a:endParaRPr lang="pt-BR"/>
        </a:p>
      </dgm:t>
    </dgm:pt>
    <dgm:pt modelId="{DA235A70-BD7F-452B-BCF4-F515EA87E299}" type="sibTrans" cxnId="{54DB125E-DC4C-41A5-AC92-82302E1D3F4F}">
      <dgm:prSet/>
      <dgm:spPr/>
      <dgm:t>
        <a:bodyPr/>
        <a:lstStyle/>
        <a:p>
          <a:endParaRPr lang="pt-BR"/>
        </a:p>
      </dgm:t>
    </dgm:pt>
    <dgm:pt modelId="{224C075D-9E41-4927-9E89-BA8492D01A99}">
      <dgm:prSet phldrT="[Texto]"/>
      <dgm:spPr/>
      <dgm:t>
        <a:bodyPr/>
        <a:lstStyle/>
        <a:p>
          <a:r>
            <a:rPr lang="pt-BR" dirty="0"/>
            <a:t>AGU</a:t>
          </a:r>
        </a:p>
      </dgm:t>
    </dgm:pt>
    <dgm:pt modelId="{08783CE0-0D46-4C21-800B-B45CE389E6A0}" type="parTrans" cxnId="{EF198B68-38E8-4C5A-98CC-2629687986A8}">
      <dgm:prSet/>
      <dgm:spPr/>
      <dgm:t>
        <a:bodyPr/>
        <a:lstStyle/>
        <a:p>
          <a:endParaRPr lang="pt-BR"/>
        </a:p>
      </dgm:t>
    </dgm:pt>
    <dgm:pt modelId="{4CCEB598-721E-4A0A-BA40-492308EB13D7}" type="sibTrans" cxnId="{EF198B68-38E8-4C5A-98CC-2629687986A8}">
      <dgm:prSet/>
      <dgm:spPr/>
      <dgm:t>
        <a:bodyPr/>
        <a:lstStyle/>
        <a:p>
          <a:endParaRPr lang="pt-BR"/>
        </a:p>
      </dgm:t>
    </dgm:pt>
    <dgm:pt modelId="{E92D40B3-B413-4304-9708-309BBFF80772}">
      <dgm:prSet phldrT="[Texto]"/>
      <dgm:spPr/>
      <dgm:t>
        <a:bodyPr/>
        <a:lstStyle/>
        <a:p>
          <a:r>
            <a:rPr lang="pt-BR" dirty="0"/>
            <a:t>Competência</a:t>
          </a:r>
        </a:p>
      </dgm:t>
    </dgm:pt>
    <dgm:pt modelId="{FE8FCDFB-0E7D-4BCB-97F4-F4ABD65E21E8}" type="parTrans" cxnId="{2873E136-93EE-4CD9-A388-FBDA113115FA}">
      <dgm:prSet/>
      <dgm:spPr/>
      <dgm:t>
        <a:bodyPr/>
        <a:lstStyle/>
        <a:p>
          <a:endParaRPr lang="pt-BR"/>
        </a:p>
      </dgm:t>
    </dgm:pt>
    <dgm:pt modelId="{DB8F43AC-FED1-48C0-833F-B57A7C5B2F1D}" type="sibTrans" cxnId="{2873E136-93EE-4CD9-A388-FBDA113115FA}">
      <dgm:prSet/>
      <dgm:spPr/>
      <dgm:t>
        <a:bodyPr/>
        <a:lstStyle/>
        <a:p>
          <a:endParaRPr lang="pt-BR"/>
        </a:p>
      </dgm:t>
    </dgm:pt>
    <dgm:pt modelId="{1E797B06-7C25-42DB-AAF0-91C0A8804493}">
      <dgm:prSet phldrT="[Texto]"/>
      <dgm:spPr/>
      <dgm:t>
        <a:bodyPr/>
        <a:lstStyle/>
        <a:p>
          <a:r>
            <a:rPr lang="pt-BR" dirty="0"/>
            <a:t>TRF</a:t>
          </a:r>
        </a:p>
      </dgm:t>
    </dgm:pt>
    <dgm:pt modelId="{EE446DFD-F6B3-4C23-BCD9-D1BCE3079498}" type="parTrans" cxnId="{5568BB43-AED1-4125-9627-BA530CF1F920}">
      <dgm:prSet/>
      <dgm:spPr/>
      <dgm:t>
        <a:bodyPr/>
        <a:lstStyle/>
        <a:p>
          <a:endParaRPr lang="pt-BR"/>
        </a:p>
      </dgm:t>
    </dgm:pt>
    <dgm:pt modelId="{0182626B-AE65-46D3-A83B-E5E8692D56BD}" type="sibTrans" cxnId="{5568BB43-AED1-4125-9627-BA530CF1F920}">
      <dgm:prSet/>
      <dgm:spPr/>
      <dgm:t>
        <a:bodyPr/>
        <a:lstStyle/>
        <a:p>
          <a:endParaRPr lang="pt-BR"/>
        </a:p>
      </dgm:t>
    </dgm:pt>
    <dgm:pt modelId="{E3FEA741-D101-464D-891D-0442C22F542B}">
      <dgm:prSet phldrT="[Texto]"/>
      <dgm:spPr/>
      <dgm:t>
        <a:bodyPr/>
        <a:lstStyle/>
        <a:p>
          <a:r>
            <a:rPr lang="pt-BR" dirty="0"/>
            <a:t>STJ</a:t>
          </a:r>
        </a:p>
      </dgm:t>
    </dgm:pt>
    <dgm:pt modelId="{F17369EA-EC73-4741-9BAE-CD4B8F109C26}" type="parTrans" cxnId="{802749C3-D88C-4725-A82E-2451C907DFFA}">
      <dgm:prSet/>
      <dgm:spPr/>
      <dgm:t>
        <a:bodyPr/>
        <a:lstStyle/>
        <a:p>
          <a:endParaRPr lang="pt-BR"/>
        </a:p>
      </dgm:t>
    </dgm:pt>
    <dgm:pt modelId="{471AEBAE-8F69-4C8C-B813-353FE79E48CC}" type="sibTrans" cxnId="{802749C3-D88C-4725-A82E-2451C907DFFA}">
      <dgm:prSet/>
      <dgm:spPr/>
      <dgm:t>
        <a:bodyPr/>
        <a:lstStyle/>
        <a:p>
          <a:endParaRPr lang="pt-BR"/>
        </a:p>
      </dgm:t>
    </dgm:pt>
    <dgm:pt modelId="{8C743EBB-0624-4CCC-AE9F-A2346BEDB5F5}">
      <dgm:prSet phldrT="[Texto]"/>
      <dgm:spPr/>
      <dgm:t>
        <a:bodyPr/>
        <a:lstStyle/>
        <a:p>
          <a:r>
            <a:rPr lang="pt-BR" dirty="0"/>
            <a:t>Objeto</a:t>
          </a:r>
        </a:p>
      </dgm:t>
    </dgm:pt>
    <dgm:pt modelId="{786F2C45-3067-4ED6-9DF6-6A5AECE646EE}" type="parTrans" cxnId="{F082F42E-F455-4662-ACE1-D589380AD3AE}">
      <dgm:prSet/>
      <dgm:spPr/>
      <dgm:t>
        <a:bodyPr/>
        <a:lstStyle/>
        <a:p>
          <a:endParaRPr lang="pt-BR"/>
        </a:p>
      </dgm:t>
    </dgm:pt>
    <dgm:pt modelId="{C65FD151-DC38-4214-BCC4-15C274C6B5C8}" type="sibTrans" cxnId="{F082F42E-F455-4662-ACE1-D589380AD3AE}">
      <dgm:prSet/>
      <dgm:spPr/>
      <dgm:t>
        <a:bodyPr/>
        <a:lstStyle/>
        <a:p>
          <a:endParaRPr lang="pt-BR"/>
        </a:p>
      </dgm:t>
    </dgm:pt>
    <dgm:pt modelId="{3B637754-558A-4FEC-8B6A-4A68C394231D}">
      <dgm:prSet phldrT="[Texto]"/>
      <dgm:spPr/>
      <dgm:t>
        <a:bodyPr/>
        <a:lstStyle/>
        <a:p>
          <a:r>
            <a:rPr lang="pt-BR" dirty="0"/>
            <a:t>Atual ou Potencial</a:t>
          </a:r>
        </a:p>
      </dgm:t>
    </dgm:pt>
    <dgm:pt modelId="{01F3EEFF-B036-4CBC-88C9-DE960B982955}" type="parTrans" cxnId="{925F910C-48C1-4E03-A210-8CFDCAD91692}">
      <dgm:prSet/>
      <dgm:spPr/>
      <dgm:t>
        <a:bodyPr/>
        <a:lstStyle/>
        <a:p>
          <a:endParaRPr lang="pt-BR"/>
        </a:p>
      </dgm:t>
    </dgm:pt>
    <dgm:pt modelId="{54740743-4615-4BEA-9EAE-D37158359191}" type="sibTrans" cxnId="{925F910C-48C1-4E03-A210-8CFDCAD91692}">
      <dgm:prSet/>
      <dgm:spPr/>
      <dgm:t>
        <a:bodyPr/>
        <a:lstStyle/>
        <a:p>
          <a:endParaRPr lang="pt-BR"/>
        </a:p>
      </dgm:t>
    </dgm:pt>
    <dgm:pt modelId="{1A2CF0FF-2558-42F7-9259-B4FF51784E90}">
      <dgm:prSet phldrT="[Texto]"/>
      <dgm:spPr/>
      <dgm:t>
        <a:bodyPr/>
        <a:lstStyle/>
        <a:p>
          <a:r>
            <a:rPr lang="pt-BR" dirty="0"/>
            <a:t>Insegurança</a:t>
          </a:r>
        </a:p>
      </dgm:t>
    </dgm:pt>
    <dgm:pt modelId="{825BB42A-7B8A-4E14-AB87-FE955D53801B}" type="parTrans" cxnId="{6FB39005-11FC-4111-8F74-65CB51807FD7}">
      <dgm:prSet/>
      <dgm:spPr/>
      <dgm:t>
        <a:bodyPr/>
        <a:lstStyle/>
        <a:p>
          <a:endParaRPr lang="pt-BR"/>
        </a:p>
      </dgm:t>
    </dgm:pt>
    <dgm:pt modelId="{E75259FC-B502-4ACC-8220-011EA9A37B24}" type="sibTrans" cxnId="{6FB39005-11FC-4111-8F74-65CB51807FD7}">
      <dgm:prSet/>
      <dgm:spPr/>
      <dgm:t>
        <a:bodyPr/>
        <a:lstStyle/>
        <a:p>
          <a:endParaRPr lang="pt-BR"/>
        </a:p>
      </dgm:t>
    </dgm:pt>
    <dgm:pt modelId="{00885BB5-046D-4E1F-85FF-026D568E5E30}">
      <dgm:prSet phldrT="[Texto]"/>
      <dgm:spPr/>
      <dgm:t>
        <a:bodyPr/>
        <a:lstStyle/>
        <a:p>
          <a:r>
            <a:rPr lang="pt-BR" dirty="0"/>
            <a:t>DPU</a:t>
          </a:r>
        </a:p>
      </dgm:t>
    </dgm:pt>
    <dgm:pt modelId="{944F6C22-12FD-471C-BE33-AC9727319943}" type="parTrans" cxnId="{FFB6A466-A7A7-4927-9D53-5636A2545416}">
      <dgm:prSet/>
      <dgm:spPr/>
      <dgm:t>
        <a:bodyPr/>
        <a:lstStyle/>
        <a:p>
          <a:endParaRPr lang="pt-BR"/>
        </a:p>
      </dgm:t>
    </dgm:pt>
    <dgm:pt modelId="{B15429C4-4ED8-44C7-92DA-134D21CB964B}" type="sibTrans" cxnId="{FFB6A466-A7A7-4927-9D53-5636A2545416}">
      <dgm:prSet/>
      <dgm:spPr/>
      <dgm:t>
        <a:bodyPr/>
        <a:lstStyle/>
        <a:p>
          <a:endParaRPr lang="pt-BR"/>
        </a:p>
      </dgm:t>
    </dgm:pt>
    <dgm:pt modelId="{369D69AD-3756-4DA2-A5E7-EA671B3DEEF4}">
      <dgm:prSet phldrT="[Texto]"/>
      <dgm:spPr/>
      <dgm:t>
        <a:bodyPr/>
        <a:lstStyle/>
        <a:p>
          <a:r>
            <a:rPr lang="pt-BR" dirty="0"/>
            <a:t>OAB</a:t>
          </a:r>
        </a:p>
      </dgm:t>
    </dgm:pt>
    <dgm:pt modelId="{C36931FA-D5A2-4B64-9AA1-8ABF779E7EEE}" type="parTrans" cxnId="{5FB92097-41E1-46A1-A265-9836D6BB02BC}">
      <dgm:prSet/>
      <dgm:spPr/>
      <dgm:t>
        <a:bodyPr/>
        <a:lstStyle/>
        <a:p>
          <a:endParaRPr lang="pt-BR"/>
        </a:p>
      </dgm:t>
    </dgm:pt>
    <dgm:pt modelId="{98808B0F-3B0C-471C-94B5-CAEAE079B8BC}" type="sibTrans" cxnId="{5FB92097-41E1-46A1-A265-9836D6BB02BC}">
      <dgm:prSet/>
      <dgm:spPr/>
      <dgm:t>
        <a:bodyPr/>
        <a:lstStyle/>
        <a:p>
          <a:endParaRPr lang="pt-BR"/>
        </a:p>
      </dgm:t>
    </dgm:pt>
    <dgm:pt modelId="{AF3FD1B1-9C3C-4ABE-AA27-E5460334A570}">
      <dgm:prSet phldrT="[Texto]"/>
      <dgm:spPr/>
      <dgm:t>
        <a:bodyPr/>
        <a:lstStyle/>
        <a:p>
          <a:r>
            <a:rPr lang="pt-BR" dirty="0"/>
            <a:t>Efeito Multiplicador</a:t>
          </a:r>
        </a:p>
      </dgm:t>
    </dgm:pt>
    <dgm:pt modelId="{D4B22B73-F7CD-49F2-A9B3-81B16220C181}" type="parTrans" cxnId="{A61F5BCF-8E76-4738-99A2-4D245F34C84F}">
      <dgm:prSet/>
      <dgm:spPr/>
      <dgm:t>
        <a:bodyPr/>
        <a:lstStyle/>
        <a:p>
          <a:endParaRPr lang="pt-BR"/>
        </a:p>
      </dgm:t>
    </dgm:pt>
    <dgm:pt modelId="{976C258A-3B58-45DD-B286-C45213C12E92}" type="sibTrans" cxnId="{A61F5BCF-8E76-4738-99A2-4D245F34C84F}">
      <dgm:prSet/>
      <dgm:spPr/>
      <dgm:t>
        <a:bodyPr/>
        <a:lstStyle/>
        <a:p>
          <a:endParaRPr lang="pt-BR"/>
        </a:p>
      </dgm:t>
    </dgm:pt>
    <dgm:pt modelId="{DA20A4BC-AA87-411D-9BA7-7BF496D65607}" type="pres">
      <dgm:prSet presAssocID="{785D4936-1BEF-4B12-A748-EEF67618AC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485AD9-26BA-488A-9CA0-B2852EDBA192}" type="pres">
      <dgm:prSet presAssocID="{10410139-E06E-4A1E-A11A-CDEC3AF0208F}" presName="compNode" presStyleCnt="0"/>
      <dgm:spPr/>
    </dgm:pt>
    <dgm:pt modelId="{998B5EDF-864C-4843-998B-531BA065FBAB}" type="pres">
      <dgm:prSet presAssocID="{10410139-E06E-4A1E-A11A-CDEC3AF0208F}" presName="aNode" presStyleLbl="bgShp" presStyleIdx="0" presStyleCnt="3"/>
      <dgm:spPr/>
      <dgm:t>
        <a:bodyPr/>
        <a:lstStyle/>
        <a:p>
          <a:endParaRPr lang="pt-BR"/>
        </a:p>
      </dgm:t>
    </dgm:pt>
    <dgm:pt modelId="{07827E66-A560-47F8-A3A8-00771F71200A}" type="pres">
      <dgm:prSet presAssocID="{10410139-E06E-4A1E-A11A-CDEC3AF0208F}" presName="textNode" presStyleLbl="bgShp" presStyleIdx="0" presStyleCnt="3"/>
      <dgm:spPr/>
      <dgm:t>
        <a:bodyPr/>
        <a:lstStyle/>
        <a:p>
          <a:endParaRPr lang="pt-BR"/>
        </a:p>
      </dgm:t>
    </dgm:pt>
    <dgm:pt modelId="{040C261B-046F-47E3-8560-AB4D3C1E103C}" type="pres">
      <dgm:prSet presAssocID="{10410139-E06E-4A1E-A11A-CDEC3AF0208F}" presName="compChildNode" presStyleCnt="0"/>
      <dgm:spPr/>
    </dgm:pt>
    <dgm:pt modelId="{481DF0DF-8939-40E6-A9A3-029A34DC7F74}" type="pres">
      <dgm:prSet presAssocID="{10410139-E06E-4A1E-A11A-CDEC3AF0208F}" presName="theInnerList" presStyleCnt="0"/>
      <dgm:spPr/>
    </dgm:pt>
    <dgm:pt modelId="{61A0C901-EE20-40CF-9C0D-4A5AAE82D153}" type="pres">
      <dgm:prSet presAssocID="{391D0C44-E9AB-4AB9-9020-F40AC4B54322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46DB3C-640E-4F5C-8B33-354495C6052C}" type="pres">
      <dgm:prSet presAssocID="{391D0C44-E9AB-4AB9-9020-F40AC4B54322}" presName="aSpace2" presStyleCnt="0"/>
      <dgm:spPr/>
    </dgm:pt>
    <dgm:pt modelId="{E6B1FC7B-B9A7-407A-AE65-ECC64EEC0EAC}" type="pres">
      <dgm:prSet presAssocID="{224C075D-9E41-4927-9E89-BA8492D01A99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B3DD15-D444-41CA-B951-3C8B3BB2A752}" type="pres">
      <dgm:prSet presAssocID="{224C075D-9E41-4927-9E89-BA8492D01A99}" presName="aSpace2" presStyleCnt="0"/>
      <dgm:spPr/>
    </dgm:pt>
    <dgm:pt modelId="{292F844F-9BE8-4745-AE36-E74BDB32F795}" type="pres">
      <dgm:prSet presAssocID="{00885BB5-046D-4E1F-85FF-026D568E5E3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A468C5-1E0B-4EFC-8567-7D1B2521C19A}" type="pres">
      <dgm:prSet presAssocID="{00885BB5-046D-4E1F-85FF-026D568E5E30}" presName="aSpace2" presStyleCnt="0"/>
      <dgm:spPr/>
    </dgm:pt>
    <dgm:pt modelId="{1A6A59E2-D161-471C-B77E-31505C8D4040}" type="pres">
      <dgm:prSet presAssocID="{369D69AD-3756-4DA2-A5E7-EA671B3DEEF4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AB263-3D1D-4615-9BDE-189F7036C206}" type="pres">
      <dgm:prSet presAssocID="{10410139-E06E-4A1E-A11A-CDEC3AF0208F}" presName="aSpace" presStyleCnt="0"/>
      <dgm:spPr/>
    </dgm:pt>
    <dgm:pt modelId="{795572EE-0B8C-48FB-A1E3-9BA634FE787D}" type="pres">
      <dgm:prSet presAssocID="{E92D40B3-B413-4304-9708-309BBFF80772}" presName="compNode" presStyleCnt="0"/>
      <dgm:spPr/>
    </dgm:pt>
    <dgm:pt modelId="{93D2D3E4-64CC-4B3B-926E-12C3D6AAC419}" type="pres">
      <dgm:prSet presAssocID="{E92D40B3-B413-4304-9708-309BBFF80772}" presName="aNode" presStyleLbl="bgShp" presStyleIdx="1" presStyleCnt="3"/>
      <dgm:spPr/>
      <dgm:t>
        <a:bodyPr/>
        <a:lstStyle/>
        <a:p>
          <a:endParaRPr lang="pt-BR"/>
        </a:p>
      </dgm:t>
    </dgm:pt>
    <dgm:pt modelId="{5B7EDEA1-605A-4E8B-9EF0-73E79FE78943}" type="pres">
      <dgm:prSet presAssocID="{E92D40B3-B413-4304-9708-309BBFF80772}" presName="textNode" presStyleLbl="bgShp" presStyleIdx="1" presStyleCnt="3"/>
      <dgm:spPr/>
      <dgm:t>
        <a:bodyPr/>
        <a:lstStyle/>
        <a:p>
          <a:endParaRPr lang="pt-BR"/>
        </a:p>
      </dgm:t>
    </dgm:pt>
    <dgm:pt modelId="{9351412B-DB9E-42F0-A55F-8DB4E29BE191}" type="pres">
      <dgm:prSet presAssocID="{E92D40B3-B413-4304-9708-309BBFF80772}" presName="compChildNode" presStyleCnt="0"/>
      <dgm:spPr/>
    </dgm:pt>
    <dgm:pt modelId="{B92B44DD-8B98-4EE5-A3CC-ED229CF037F8}" type="pres">
      <dgm:prSet presAssocID="{E92D40B3-B413-4304-9708-309BBFF80772}" presName="theInnerList" presStyleCnt="0"/>
      <dgm:spPr/>
    </dgm:pt>
    <dgm:pt modelId="{CD3C2AD3-5314-403E-A203-2BA94F93F0B3}" type="pres">
      <dgm:prSet presAssocID="{1E797B06-7C25-42DB-AAF0-91C0A880449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BE1BE-3FC9-48A0-A022-452EFA4E4F19}" type="pres">
      <dgm:prSet presAssocID="{1E797B06-7C25-42DB-AAF0-91C0A8804493}" presName="aSpace2" presStyleCnt="0"/>
      <dgm:spPr/>
    </dgm:pt>
    <dgm:pt modelId="{2EAA6540-F31B-4B65-A9D6-C946036C5FC9}" type="pres">
      <dgm:prSet presAssocID="{E3FEA741-D101-464D-891D-0442C22F542B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5238E8-0A65-4F66-82EC-6E041AC6E4C7}" type="pres">
      <dgm:prSet presAssocID="{E92D40B3-B413-4304-9708-309BBFF80772}" presName="aSpace" presStyleCnt="0"/>
      <dgm:spPr/>
    </dgm:pt>
    <dgm:pt modelId="{1F9D5B3F-21A2-40BA-B5B1-86A0029549FC}" type="pres">
      <dgm:prSet presAssocID="{8C743EBB-0624-4CCC-AE9F-A2346BEDB5F5}" presName="compNode" presStyleCnt="0"/>
      <dgm:spPr/>
    </dgm:pt>
    <dgm:pt modelId="{2D57A8D4-F81A-483F-AF77-2D8192ED4FD7}" type="pres">
      <dgm:prSet presAssocID="{8C743EBB-0624-4CCC-AE9F-A2346BEDB5F5}" presName="aNode" presStyleLbl="bgShp" presStyleIdx="2" presStyleCnt="3"/>
      <dgm:spPr/>
      <dgm:t>
        <a:bodyPr/>
        <a:lstStyle/>
        <a:p>
          <a:endParaRPr lang="pt-BR"/>
        </a:p>
      </dgm:t>
    </dgm:pt>
    <dgm:pt modelId="{11C57F91-4E90-4B5A-BA79-941D4429BC2C}" type="pres">
      <dgm:prSet presAssocID="{8C743EBB-0624-4CCC-AE9F-A2346BEDB5F5}" presName="textNode" presStyleLbl="bgShp" presStyleIdx="2" presStyleCnt="3"/>
      <dgm:spPr/>
      <dgm:t>
        <a:bodyPr/>
        <a:lstStyle/>
        <a:p>
          <a:endParaRPr lang="pt-BR"/>
        </a:p>
      </dgm:t>
    </dgm:pt>
    <dgm:pt modelId="{C9C70CA7-29A3-42C2-8449-72342486CA0D}" type="pres">
      <dgm:prSet presAssocID="{8C743EBB-0624-4CCC-AE9F-A2346BEDB5F5}" presName="compChildNode" presStyleCnt="0"/>
      <dgm:spPr/>
    </dgm:pt>
    <dgm:pt modelId="{71B0423D-430B-4906-85D7-682A95F34F31}" type="pres">
      <dgm:prSet presAssocID="{8C743EBB-0624-4CCC-AE9F-A2346BEDB5F5}" presName="theInnerList" presStyleCnt="0"/>
      <dgm:spPr/>
    </dgm:pt>
    <dgm:pt modelId="{8696FDBF-C1E7-4778-9F12-75B3E9CF5ACA}" type="pres">
      <dgm:prSet presAssocID="{3B637754-558A-4FEC-8B6A-4A68C394231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F0A08-49C5-4B5F-87B4-F359A0EBE88E}" type="pres">
      <dgm:prSet presAssocID="{3B637754-558A-4FEC-8B6A-4A68C394231D}" presName="aSpace2" presStyleCnt="0"/>
      <dgm:spPr/>
    </dgm:pt>
    <dgm:pt modelId="{CC093988-DA0D-4486-AC98-0A16F50F5289}" type="pres">
      <dgm:prSet presAssocID="{1A2CF0FF-2558-42F7-9259-B4FF51784E9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A59A0D-9ED9-47E9-92F3-C24D53FEE9D3}" type="pres">
      <dgm:prSet presAssocID="{1A2CF0FF-2558-42F7-9259-B4FF51784E90}" presName="aSpace2" presStyleCnt="0"/>
      <dgm:spPr/>
    </dgm:pt>
    <dgm:pt modelId="{06097523-254E-4FA7-BFCD-8A83C6B6E84A}" type="pres">
      <dgm:prSet presAssocID="{AF3FD1B1-9C3C-4ABE-AA27-E5460334A570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68BB43-AED1-4125-9627-BA530CF1F920}" srcId="{E92D40B3-B413-4304-9708-309BBFF80772}" destId="{1E797B06-7C25-42DB-AAF0-91C0A8804493}" srcOrd="0" destOrd="0" parTransId="{EE446DFD-F6B3-4C23-BCD9-D1BCE3079498}" sibTransId="{0182626B-AE65-46D3-A83B-E5E8692D56BD}"/>
    <dgm:cxn modelId="{62D5E8FA-ED3D-4E1D-914C-B0DA4DCD676C}" type="presOf" srcId="{224C075D-9E41-4927-9E89-BA8492D01A99}" destId="{E6B1FC7B-B9A7-407A-AE65-ECC64EEC0EAC}" srcOrd="0" destOrd="0" presId="urn:microsoft.com/office/officeart/2005/8/layout/lProcess2"/>
    <dgm:cxn modelId="{54DB125E-DC4C-41A5-AC92-82302E1D3F4F}" srcId="{10410139-E06E-4A1E-A11A-CDEC3AF0208F}" destId="{391D0C44-E9AB-4AB9-9020-F40AC4B54322}" srcOrd="0" destOrd="0" parTransId="{9AC417CA-B52A-46C7-A052-DD1510B644AB}" sibTransId="{DA235A70-BD7F-452B-BCF4-F515EA87E299}"/>
    <dgm:cxn modelId="{FA625AE6-F1D6-4DE9-821E-16693325AB49}" type="presOf" srcId="{1A2CF0FF-2558-42F7-9259-B4FF51784E90}" destId="{CC093988-DA0D-4486-AC98-0A16F50F5289}" srcOrd="0" destOrd="0" presId="urn:microsoft.com/office/officeart/2005/8/layout/lProcess2"/>
    <dgm:cxn modelId="{8515EBA1-E388-465C-8DC3-8F3ECB28C2AD}" type="presOf" srcId="{3B637754-558A-4FEC-8B6A-4A68C394231D}" destId="{8696FDBF-C1E7-4778-9F12-75B3E9CF5ACA}" srcOrd="0" destOrd="0" presId="urn:microsoft.com/office/officeart/2005/8/layout/lProcess2"/>
    <dgm:cxn modelId="{802749C3-D88C-4725-A82E-2451C907DFFA}" srcId="{E92D40B3-B413-4304-9708-309BBFF80772}" destId="{E3FEA741-D101-464D-891D-0442C22F542B}" srcOrd="1" destOrd="0" parTransId="{F17369EA-EC73-4741-9BAE-CD4B8F109C26}" sibTransId="{471AEBAE-8F69-4C8C-B813-353FE79E48CC}"/>
    <dgm:cxn modelId="{0C6FA3D4-E42F-442B-A002-922A90DE27F1}" type="presOf" srcId="{1E797B06-7C25-42DB-AAF0-91C0A8804493}" destId="{CD3C2AD3-5314-403E-A203-2BA94F93F0B3}" srcOrd="0" destOrd="0" presId="urn:microsoft.com/office/officeart/2005/8/layout/lProcess2"/>
    <dgm:cxn modelId="{925F910C-48C1-4E03-A210-8CFDCAD91692}" srcId="{8C743EBB-0624-4CCC-AE9F-A2346BEDB5F5}" destId="{3B637754-558A-4FEC-8B6A-4A68C394231D}" srcOrd="0" destOrd="0" parTransId="{01F3EEFF-B036-4CBC-88C9-DE960B982955}" sibTransId="{54740743-4615-4BEA-9EAE-D37158359191}"/>
    <dgm:cxn modelId="{DC460E50-C3E6-4EB6-AE75-575A6F0187FC}" type="presOf" srcId="{369D69AD-3756-4DA2-A5E7-EA671B3DEEF4}" destId="{1A6A59E2-D161-471C-B77E-31505C8D4040}" srcOrd="0" destOrd="0" presId="urn:microsoft.com/office/officeart/2005/8/layout/lProcess2"/>
    <dgm:cxn modelId="{C210028A-D053-4B1E-929E-CAF1A2E15256}" type="presOf" srcId="{00885BB5-046D-4E1F-85FF-026D568E5E30}" destId="{292F844F-9BE8-4745-AE36-E74BDB32F795}" srcOrd="0" destOrd="0" presId="urn:microsoft.com/office/officeart/2005/8/layout/lProcess2"/>
    <dgm:cxn modelId="{7A595AF3-FE87-4EE0-BB3E-B1AC813F0732}" type="presOf" srcId="{E92D40B3-B413-4304-9708-309BBFF80772}" destId="{93D2D3E4-64CC-4B3B-926E-12C3D6AAC419}" srcOrd="0" destOrd="0" presId="urn:microsoft.com/office/officeart/2005/8/layout/lProcess2"/>
    <dgm:cxn modelId="{FC95DEC4-672A-4E41-8F4B-20EC860356B2}" type="presOf" srcId="{E3FEA741-D101-464D-891D-0442C22F542B}" destId="{2EAA6540-F31B-4B65-A9D6-C946036C5FC9}" srcOrd="0" destOrd="0" presId="urn:microsoft.com/office/officeart/2005/8/layout/lProcess2"/>
    <dgm:cxn modelId="{843999B3-B523-4555-8D3C-97310DEDE669}" type="presOf" srcId="{10410139-E06E-4A1E-A11A-CDEC3AF0208F}" destId="{998B5EDF-864C-4843-998B-531BA065FBAB}" srcOrd="0" destOrd="0" presId="urn:microsoft.com/office/officeart/2005/8/layout/lProcess2"/>
    <dgm:cxn modelId="{AEFD625E-5C7E-4F73-BF45-89F2F85616B4}" type="presOf" srcId="{8C743EBB-0624-4CCC-AE9F-A2346BEDB5F5}" destId="{2D57A8D4-F81A-483F-AF77-2D8192ED4FD7}" srcOrd="0" destOrd="0" presId="urn:microsoft.com/office/officeart/2005/8/layout/lProcess2"/>
    <dgm:cxn modelId="{65BC27AD-A3D7-417C-9174-F4382F2B4A56}" type="presOf" srcId="{E92D40B3-B413-4304-9708-309BBFF80772}" destId="{5B7EDEA1-605A-4E8B-9EF0-73E79FE78943}" srcOrd="1" destOrd="0" presId="urn:microsoft.com/office/officeart/2005/8/layout/lProcess2"/>
    <dgm:cxn modelId="{6FB39005-11FC-4111-8F74-65CB51807FD7}" srcId="{8C743EBB-0624-4CCC-AE9F-A2346BEDB5F5}" destId="{1A2CF0FF-2558-42F7-9259-B4FF51784E90}" srcOrd="1" destOrd="0" parTransId="{825BB42A-7B8A-4E14-AB87-FE955D53801B}" sibTransId="{E75259FC-B502-4ACC-8220-011EA9A37B24}"/>
    <dgm:cxn modelId="{2873E136-93EE-4CD9-A388-FBDA113115FA}" srcId="{785D4936-1BEF-4B12-A748-EEF67618AC07}" destId="{E92D40B3-B413-4304-9708-309BBFF80772}" srcOrd="1" destOrd="0" parTransId="{FE8FCDFB-0E7D-4BCB-97F4-F4ABD65E21E8}" sibTransId="{DB8F43AC-FED1-48C0-833F-B57A7C5B2F1D}"/>
    <dgm:cxn modelId="{1C25420E-249F-47E8-89F5-24565DFA669D}" type="presOf" srcId="{785D4936-1BEF-4B12-A748-EEF67618AC07}" destId="{DA20A4BC-AA87-411D-9BA7-7BF496D65607}" srcOrd="0" destOrd="0" presId="urn:microsoft.com/office/officeart/2005/8/layout/lProcess2"/>
    <dgm:cxn modelId="{1006B464-47F5-45A4-AB4E-8B08A6327C81}" type="presOf" srcId="{AF3FD1B1-9C3C-4ABE-AA27-E5460334A570}" destId="{06097523-254E-4FA7-BFCD-8A83C6B6E84A}" srcOrd="0" destOrd="0" presId="urn:microsoft.com/office/officeart/2005/8/layout/lProcess2"/>
    <dgm:cxn modelId="{FFB6A466-A7A7-4927-9D53-5636A2545416}" srcId="{10410139-E06E-4A1E-A11A-CDEC3AF0208F}" destId="{00885BB5-046D-4E1F-85FF-026D568E5E30}" srcOrd="2" destOrd="0" parTransId="{944F6C22-12FD-471C-BE33-AC9727319943}" sibTransId="{B15429C4-4ED8-44C7-92DA-134D21CB964B}"/>
    <dgm:cxn modelId="{5F91F226-3AB2-4CA0-B57A-68CEFD8492A6}" type="presOf" srcId="{391D0C44-E9AB-4AB9-9020-F40AC4B54322}" destId="{61A0C901-EE20-40CF-9C0D-4A5AAE82D153}" srcOrd="0" destOrd="0" presId="urn:microsoft.com/office/officeart/2005/8/layout/lProcess2"/>
    <dgm:cxn modelId="{F73F39D0-A841-48BF-A0DA-B6D9E5925153}" type="presOf" srcId="{8C743EBB-0624-4CCC-AE9F-A2346BEDB5F5}" destId="{11C57F91-4E90-4B5A-BA79-941D4429BC2C}" srcOrd="1" destOrd="0" presId="urn:microsoft.com/office/officeart/2005/8/layout/lProcess2"/>
    <dgm:cxn modelId="{4C6A65E0-366D-4A77-BAAC-4C4587ADB62D}" srcId="{785D4936-1BEF-4B12-A748-EEF67618AC07}" destId="{10410139-E06E-4A1E-A11A-CDEC3AF0208F}" srcOrd="0" destOrd="0" parTransId="{FE3B1062-227B-401C-9284-81FDA441F496}" sibTransId="{9D2E32E3-6F87-40EA-AEB3-5B5615A0B8A9}"/>
    <dgm:cxn modelId="{5FB92097-41E1-46A1-A265-9836D6BB02BC}" srcId="{10410139-E06E-4A1E-A11A-CDEC3AF0208F}" destId="{369D69AD-3756-4DA2-A5E7-EA671B3DEEF4}" srcOrd="3" destOrd="0" parTransId="{C36931FA-D5A2-4B64-9AA1-8ABF779E7EEE}" sibTransId="{98808B0F-3B0C-471C-94B5-CAEAE079B8BC}"/>
    <dgm:cxn modelId="{A61F5BCF-8E76-4738-99A2-4D245F34C84F}" srcId="{8C743EBB-0624-4CCC-AE9F-A2346BEDB5F5}" destId="{AF3FD1B1-9C3C-4ABE-AA27-E5460334A570}" srcOrd="2" destOrd="0" parTransId="{D4B22B73-F7CD-49F2-A9B3-81B16220C181}" sibTransId="{976C258A-3B58-45DD-B286-C45213C12E92}"/>
    <dgm:cxn modelId="{EF198B68-38E8-4C5A-98CC-2629687986A8}" srcId="{10410139-E06E-4A1E-A11A-CDEC3AF0208F}" destId="{224C075D-9E41-4927-9E89-BA8492D01A99}" srcOrd="1" destOrd="0" parTransId="{08783CE0-0D46-4C21-800B-B45CE389E6A0}" sibTransId="{4CCEB598-721E-4A0A-BA40-492308EB13D7}"/>
    <dgm:cxn modelId="{1B95363F-59F7-4A26-9186-87461E4CB980}" type="presOf" srcId="{10410139-E06E-4A1E-A11A-CDEC3AF0208F}" destId="{07827E66-A560-47F8-A3A8-00771F71200A}" srcOrd="1" destOrd="0" presId="urn:microsoft.com/office/officeart/2005/8/layout/lProcess2"/>
    <dgm:cxn modelId="{F082F42E-F455-4662-ACE1-D589380AD3AE}" srcId="{785D4936-1BEF-4B12-A748-EEF67618AC07}" destId="{8C743EBB-0624-4CCC-AE9F-A2346BEDB5F5}" srcOrd="2" destOrd="0" parTransId="{786F2C45-3067-4ED6-9DF6-6A5AECE646EE}" sibTransId="{C65FD151-DC38-4214-BCC4-15C274C6B5C8}"/>
    <dgm:cxn modelId="{59776519-0C7B-4941-BC1B-BCDEC814D604}" type="presParOf" srcId="{DA20A4BC-AA87-411D-9BA7-7BF496D65607}" destId="{BB485AD9-26BA-488A-9CA0-B2852EDBA192}" srcOrd="0" destOrd="0" presId="urn:microsoft.com/office/officeart/2005/8/layout/lProcess2"/>
    <dgm:cxn modelId="{DE9AB6D8-1B26-4D94-9CE6-BDAAAB155EA2}" type="presParOf" srcId="{BB485AD9-26BA-488A-9CA0-B2852EDBA192}" destId="{998B5EDF-864C-4843-998B-531BA065FBAB}" srcOrd="0" destOrd="0" presId="urn:microsoft.com/office/officeart/2005/8/layout/lProcess2"/>
    <dgm:cxn modelId="{D0299C99-0572-4F18-B451-1EFAB803D64B}" type="presParOf" srcId="{BB485AD9-26BA-488A-9CA0-B2852EDBA192}" destId="{07827E66-A560-47F8-A3A8-00771F71200A}" srcOrd="1" destOrd="0" presId="urn:microsoft.com/office/officeart/2005/8/layout/lProcess2"/>
    <dgm:cxn modelId="{3A167523-A765-4B29-8107-7E24A145AEE4}" type="presParOf" srcId="{BB485AD9-26BA-488A-9CA0-B2852EDBA192}" destId="{040C261B-046F-47E3-8560-AB4D3C1E103C}" srcOrd="2" destOrd="0" presId="urn:microsoft.com/office/officeart/2005/8/layout/lProcess2"/>
    <dgm:cxn modelId="{1D012CA3-8D31-47F5-9EF7-5CBED33EBB03}" type="presParOf" srcId="{040C261B-046F-47E3-8560-AB4D3C1E103C}" destId="{481DF0DF-8939-40E6-A9A3-029A34DC7F74}" srcOrd="0" destOrd="0" presId="urn:microsoft.com/office/officeart/2005/8/layout/lProcess2"/>
    <dgm:cxn modelId="{99641412-254C-49B3-81E6-554AF530EC48}" type="presParOf" srcId="{481DF0DF-8939-40E6-A9A3-029A34DC7F74}" destId="{61A0C901-EE20-40CF-9C0D-4A5AAE82D153}" srcOrd="0" destOrd="0" presId="urn:microsoft.com/office/officeart/2005/8/layout/lProcess2"/>
    <dgm:cxn modelId="{2FD2D416-2F58-435D-8A45-0BFA511E4EF6}" type="presParOf" srcId="{481DF0DF-8939-40E6-A9A3-029A34DC7F74}" destId="{F846DB3C-640E-4F5C-8B33-354495C6052C}" srcOrd="1" destOrd="0" presId="urn:microsoft.com/office/officeart/2005/8/layout/lProcess2"/>
    <dgm:cxn modelId="{F4866663-AD0D-4134-83E1-DCE45B28D149}" type="presParOf" srcId="{481DF0DF-8939-40E6-A9A3-029A34DC7F74}" destId="{E6B1FC7B-B9A7-407A-AE65-ECC64EEC0EAC}" srcOrd="2" destOrd="0" presId="urn:microsoft.com/office/officeart/2005/8/layout/lProcess2"/>
    <dgm:cxn modelId="{00445BE4-1077-451E-9465-AAE8CB12C485}" type="presParOf" srcId="{481DF0DF-8939-40E6-A9A3-029A34DC7F74}" destId="{2CB3DD15-D444-41CA-B951-3C8B3BB2A752}" srcOrd="3" destOrd="0" presId="urn:microsoft.com/office/officeart/2005/8/layout/lProcess2"/>
    <dgm:cxn modelId="{2A9A8358-E56F-4AB4-833B-F535A1A2CDF3}" type="presParOf" srcId="{481DF0DF-8939-40E6-A9A3-029A34DC7F74}" destId="{292F844F-9BE8-4745-AE36-E74BDB32F795}" srcOrd="4" destOrd="0" presId="urn:microsoft.com/office/officeart/2005/8/layout/lProcess2"/>
    <dgm:cxn modelId="{BD7DAB57-1184-4DD9-8257-F9D0AE6DD44E}" type="presParOf" srcId="{481DF0DF-8939-40E6-A9A3-029A34DC7F74}" destId="{23A468C5-1E0B-4EFC-8567-7D1B2521C19A}" srcOrd="5" destOrd="0" presId="urn:microsoft.com/office/officeart/2005/8/layout/lProcess2"/>
    <dgm:cxn modelId="{AD90EC88-FD2A-4DF2-9B48-F21ED0CAA839}" type="presParOf" srcId="{481DF0DF-8939-40E6-A9A3-029A34DC7F74}" destId="{1A6A59E2-D161-471C-B77E-31505C8D4040}" srcOrd="6" destOrd="0" presId="urn:microsoft.com/office/officeart/2005/8/layout/lProcess2"/>
    <dgm:cxn modelId="{5D6C9A5A-943D-4697-A932-CDAB90F01398}" type="presParOf" srcId="{DA20A4BC-AA87-411D-9BA7-7BF496D65607}" destId="{864AB263-3D1D-4615-9BDE-189F7036C206}" srcOrd="1" destOrd="0" presId="urn:microsoft.com/office/officeart/2005/8/layout/lProcess2"/>
    <dgm:cxn modelId="{AEDDCAB5-4558-4229-A14B-9458B8A4A172}" type="presParOf" srcId="{DA20A4BC-AA87-411D-9BA7-7BF496D65607}" destId="{795572EE-0B8C-48FB-A1E3-9BA634FE787D}" srcOrd="2" destOrd="0" presId="urn:microsoft.com/office/officeart/2005/8/layout/lProcess2"/>
    <dgm:cxn modelId="{D851C613-C44B-4C84-AA93-90DFCC5D2495}" type="presParOf" srcId="{795572EE-0B8C-48FB-A1E3-9BA634FE787D}" destId="{93D2D3E4-64CC-4B3B-926E-12C3D6AAC419}" srcOrd="0" destOrd="0" presId="urn:microsoft.com/office/officeart/2005/8/layout/lProcess2"/>
    <dgm:cxn modelId="{AD98BD4B-64EF-4219-8D50-F230DED3DBC9}" type="presParOf" srcId="{795572EE-0B8C-48FB-A1E3-9BA634FE787D}" destId="{5B7EDEA1-605A-4E8B-9EF0-73E79FE78943}" srcOrd="1" destOrd="0" presId="urn:microsoft.com/office/officeart/2005/8/layout/lProcess2"/>
    <dgm:cxn modelId="{316151BA-E59D-45ED-989A-079650C00841}" type="presParOf" srcId="{795572EE-0B8C-48FB-A1E3-9BA634FE787D}" destId="{9351412B-DB9E-42F0-A55F-8DB4E29BE191}" srcOrd="2" destOrd="0" presId="urn:microsoft.com/office/officeart/2005/8/layout/lProcess2"/>
    <dgm:cxn modelId="{91077F86-056D-4FBE-A53D-9FCD2FF9787E}" type="presParOf" srcId="{9351412B-DB9E-42F0-A55F-8DB4E29BE191}" destId="{B92B44DD-8B98-4EE5-A3CC-ED229CF037F8}" srcOrd="0" destOrd="0" presId="urn:microsoft.com/office/officeart/2005/8/layout/lProcess2"/>
    <dgm:cxn modelId="{6E4B2EDA-D51B-4606-9647-0329AE22CFC0}" type="presParOf" srcId="{B92B44DD-8B98-4EE5-A3CC-ED229CF037F8}" destId="{CD3C2AD3-5314-403E-A203-2BA94F93F0B3}" srcOrd="0" destOrd="0" presId="urn:microsoft.com/office/officeart/2005/8/layout/lProcess2"/>
    <dgm:cxn modelId="{88C8D040-ABC5-4A4A-80FD-4ABE5206CE65}" type="presParOf" srcId="{B92B44DD-8B98-4EE5-A3CC-ED229CF037F8}" destId="{1BDBE1BE-3FC9-48A0-A022-452EFA4E4F19}" srcOrd="1" destOrd="0" presId="urn:microsoft.com/office/officeart/2005/8/layout/lProcess2"/>
    <dgm:cxn modelId="{83481DEF-96D6-474D-8882-17A8BD52EB42}" type="presParOf" srcId="{B92B44DD-8B98-4EE5-A3CC-ED229CF037F8}" destId="{2EAA6540-F31B-4B65-A9D6-C946036C5FC9}" srcOrd="2" destOrd="0" presId="urn:microsoft.com/office/officeart/2005/8/layout/lProcess2"/>
    <dgm:cxn modelId="{3023CE53-91EE-44F4-9EC3-6FC519D9D907}" type="presParOf" srcId="{DA20A4BC-AA87-411D-9BA7-7BF496D65607}" destId="{B75238E8-0A65-4F66-82EC-6E041AC6E4C7}" srcOrd="3" destOrd="0" presId="urn:microsoft.com/office/officeart/2005/8/layout/lProcess2"/>
    <dgm:cxn modelId="{E783DDE0-1658-4E74-A9CE-DD7D6AB85C20}" type="presParOf" srcId="{DA20A4BC-AA87-411D-9BA7-7BF496D65607}" destId="{1F9D5B3F-21A2-40BA-B5B1-86A0029549FC}" srcOrd="4" destOrd="0" presId="urn:microsoft.com/office/officeart/2005/8/layout/lProcess2"/>
    <dgm:cxn modelId="{362370A3-4D51-4B60-A8E7-074F35D52A1D}" type="presParOf" srcId="{1F9D5B3F-21A2-40BA-B5B1-86A0029549FC}" destId="{2D57A8D4-F81A-483F-AF77-2D8192ED4FD7}" srcOrd="0" destOrd="0" presId="urn:microsoft.com/office/officeart/2005/8/layout/lProcess2"/>
    <dgm:cxn modelId="{1B6FDB69-079A-4C87-AFFF-E1512D6DA104}" type="presParOf" srcId="{1F9D5B3F-21A2-40BA-B5B1-86A0029549FC}" destId="{11C57F91-4E90-4B5A-BA79-941D4429BC2C}" srcOrd="1" destOrd="0" presId="urn:microsoft.com/office/officeart/2005/8/layout/lProcess2"/>
    <dgm:cxn modelId="{8B622D68-F445-4057-85B8-F6A0F8588368}" type="presParOf" srcId="{1F9D5B3F-21A2-40BA-B5B1-86A0029549FC}" destId="{C9C70CA7-29A3-42C2-8449-72342486CA0D}" srcOrd="2" destOrd="0" presId="urn:microsoft.com/office/officeart/2005/8/layout/lProcess2"/>
    <dgm:cxn modelId="{A1CD91D0-17C9-4FE9-9F69-A9B850C92505}" type="presParOf" srcId="{C9C70CA7-29A3-42C2-8449-72342486CA0D}" destId="{71B0423D-430B-4906-85D7-682A95F34F31}" srcOrd="0" destOrd="0" presId="urn:microsoft.com/office/officeart/2005/8/layout/lProcess2"/>
    <dgm:cxn modelId="{78151009-9A4C-46B7-A736-3B5C6BE853B0}" type="presParOf" srcId="{71B0423D-430B-4906-85D7-682A95F34F31}" destId="{8696FDBF-C1E7-4778-9F12-75B3E9CF5ACA}" srcOrd="0" destOrd="0" presId="urn:microsoft.com/office/officeart/2005/8/layout/lProcess2"/>
    <dgm:cxn modelId="{1B7620D8-4A12-4367-BD82-9C357DA5D2C2}" type="presParOf" srcId="{71B0423D-430B-4906-85D7-682A95F34F31}" destId="{CD4F0A08-49C5-4B5F-87B4-F359A0EBE88E}" srcOrd="1" destOrd="0" presId="urn:microsoft.com/office/officeart/2005/8/layout/lProcess2"/>
    <dgm:cxn modelId="{A10B9FAE-1E5B-4254-A701-0BEDD9D25D0C}" type="presParOf" srcId="{71B0423D-430B-4906-85D7-682A95F34F31}" destId="{CC093988-DA0D-4486-AC98-0A16F50F5289}" srcOrd="2" destOrd="0" presId="urn:microsoft.com/office/officeart/2005/8/layout/lProcess2"/>
    <dgm:cxn modelId="{F7115662-D776-4B9A-82FE-D1D15575D5A3}" type="presParOf" srcId="{71B0423D-430B-4906-85D7-682A95F34F31}" destId="{8BA59A0D-9ED9-47E9-92F3-C24D53FEE9D3}" srcOrd="3" destOrd="0" presId="urn:microsoft.com/office/officeart/2005/8/layout/lProcess2"/>
    <dgm:cxn modelId="{B57820E8-F330-4552-916F-73E16F98C336}" type="presParOf" srcId="{71B0423D-430B-4906-85D7-682A95F34F31}" destId="{06097523-254E-4FA7-BFCD-8A83C6B6E84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39B95D-D907-4FDD-B1C7-1401AAC6350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276716-D077-413B-B231-9735D68967A0}">
      <dgm:prSet phldrT="[Texto]"/>
      <dgm:spPr/>
      <dgm:t>
        <a:bodyPr/>
        <a:lstStyle/>
        <a:p>
          <a:r>
            <a:rPr lang="pt-BR" dirty="0"/>
            <a:t>53% Inconformista</a:t>
          </a:r>
        </a:p>
      </dgm:t>
    </dgm:pt>
    <dgm:pt modelId="{7479005D-DB5E-4AB2-BB44-FC95E2FB8399}" type="parTrans" cxnId="{B56CE5AE-5D57-402C-91F2-DDA90094E92D}">
      <dgm:prSet/>
      <dgm:spPr/>
      <dgm:t>
        <a:bodyPr/>
        <a:lstStyle/>
        <a:p>
          <a:endParaRPr lang="pt-BR"/>
        </a:p>
      </dgm:t>
    </dgm:pt>
    <dgm:pt modelId="{B423B87B-AB1F-4D8C-A584-22FDAC9A9ABD}" type="sibTrans" cxnId="{B56CE5AE-5D57-402C-91F2-DDA90094E92D}">
      <dgm:prSet/>
      <dgm:spPr/>
      <dgm:t>
        <a:bodyPr/>
        <a:lstStyle/>
        <a:p>
          <a:endParaRPr lang="pt-BR"/>
        </a:p>
      </dgm:t>
    </dgm:pt>
    <dgm:pt modelId="{DB47AF55-FEB0-4A7A-BDAB-D5CAC6416EBC}">
      <dgm:prSet phldrT="[Texto]"/>
      <dgm:spPr/>
      <dgm:t>
        <a:bodyPr/>
        <a:lstStyle/>
        <a:p>
          <a:r>
            <a:rPr lang="pt-BR" dirty="0"/>
            <a:t>30% Normativa</a:t>
          </a:r>
        </a:p>
      </dgm:t>
    </dgm:pt>
    <dgm:pt modelId="{FEBEED08-41DD-413C-B8EB-B6143F2BF55D}" type="parTrans" cxnId="{66D2D3D3-D2A6-4DEE-AD51-7FE7E3FBCB71}">
      <dgm:prSet/>
      <dgm:spPr/>
      <dgm:t>
        <a:bodyPr/>
        <a:lstStyle/>
        <a:p>
          <a:endParaRPr lang="pt-BR"/>
        </a:p>
      </dgm:t>
    </dgm:pt>
    <dgm:pt modelId="{84F6DA47-4211-4CC0-978C-13B06F5F7AFD}" type="sibTrans" cxnId="{66D2D3D3-D2A6-4DEE-AD51-7FE7E3FBCB71}">
      <dgm:prSet/>
      <dgm:spPr/>
      <dgm:t>
        <a:bodyPr/>
        <a:lstStyle/>
        <a:p>
          <a:endParaRPr lang="pt-BR"/>
        </a:p>
      </dgm:t>
    </dgm:pt>
    <dgm:pt modelId="{15879450-6EE2-4945-AB4E-89ACD114FE9F}">
      <dgm:prSet phldrT="[Texto]"/>
      <dgm:spPr/>
      <dgm:t>
        <a:bodyPr/>
        <a:lstStyle/>
        <a:p>
          <a:r>
            <a:rPr lang="pt-BR" dirty="0"/>
            <a:t>17% Corretiva</a:t>
          </a:r>
        </a:p>
      </dgm:t>
    </dgm:pt>
    <dgm:pt modelId="{38448B29-FA0F-4D77-B371-6037EDD5D0B4}" type="parTrans" cxnId="{89FB86DD-29BA-4ED6-84E9-9BB776DFF1BD}">
      <dgm:prSet/>
      <dgm:spPr/>
      <dgm:t>
        <a:bodyPr/>
        <a:lstStyle/>
        <a:p>
          <a:endParaRPr lang="pt-BR"/>
        </a:p>
      </dgm:t>
    </dgm:pt>
    <dgm:pt modelId="{44D7BCA9-5F1B-4C75-81B2-F3C4BDCCEA7C}" type="sibTrans" cxnId="{89FB86DD-29BA-4ED6-84E9-9BB776DFF1BD}">
      <dgm:prSet/>
      <dgm:spPr/>
      <dgm:t>
        <a:bodyPr/>
        <a:lstStyle/>
        <a:p>
          <a:endParaRPr lang="pt-BR"/>
        </a:p>
      </dgm:t>
    </dgm:pt>
    <dgm:pt modelId="{B6C84760-D7FD-4869-A293-C5FD90D502A2}" type="pres">
      <dgm:prSet presAssocID="{3239B95D-D907-4FDD-B1C7-1401AAC635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62B74C-8268-454C-9395-ECED1B5D5258}" type="pres">
      <dgm:prSet presAssocID="{3239B95D-D907-4FDD-B1C7-1401AAC6350A}" presName="fgShape" presStyleLbl="fgShp" presStyleIdx="0" presStyleCnt="1"/>
      <dgm:spPr/>
    </dgm:pt>
    <dgm:pt modelId="{073053CA-7D02-4FED-B8E7-34AA1423B960}" type="pres">
      <dgm:prSet presAssocID="{3239B95D-D907-4FDD-B1C7-1401AAC6350A}" presName="linComp" presStyleCnt="0"/>
      <dgm:spPr/>
    </dgm:pt>
    <dgm:pt modelId="{97AF310E-25F8-4DCE-9EF2-327A3939BA6E}" type="pres">
      <dgm:prSet presAssocID="{26276716-D077-413B-B231-9735D68967A0}" presName="compNode" presStyleCnt="0"/>
      <dgm:spPr/>
    </dgm:pt>
    <dgm:pt modelId="{B54615F8-0E81-42F5-9B54-75B614ADEB33}" type="pres">
      <dgm:prSet presAssocID="{26276716-D077-413B-B231-9735D68967A0}" presName="bkgdShape" presStyleLbl="node1" presStyleIdx="0" presStyleCnt="3"/>
      <dgm:spPr/>
      <dgm:t>
        <a:bodyPr/>
        <a:lstStyle/>
        <a:p>
          <a:endParaRPr lang="pt-BR"/>
        </a:p>
      </dgm:t>
    </dgm:pt>
    <dgm:pt modelId="{40BF6152-7AF6-49E9-911B-5AE747AA76C2}" type="pres">
      <dgm:prSet presAssocID="{26276716-D077-413B-B231-9735D68967A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C13852-F9DA-4651-8614-35CB5F393E81}" type="pres">
      <dgm:prSet presAssocID="{26276716-D077-413B-B231-9735D68967A0}" presName="invisiNode" presStyleLbl="node1" presStyleIdx="0" presStyleCnt="3"/>
      <dgm:spPr/>
    </dgm:pt>
    <dgm:pt modelId="{1C84C5F8-F066-4C98-9A3E-01D493874B4E}" type="pres">
      <dgm:prSet presAssocID="{26276716-D077-413B-B231-9735D68967A0}" presName="imagNode" presStyleLbl="fgImgPlace1" presStyleIdx="0" presStyleCnt="3" custScaleX="158152" custScaleY="133743" custLinFactNeighborX="-1121" custLinFactNeighborY="6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50E57C9-C5B3-46EA-844A-F144F0900DBB}" type="pres">
      <dgm:prSet presAssocID="{B423B87B-AB1F-4D8C-A584-22FDAC9A9AB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6C35128-89DC-4FE8-96D1-F3E952CB3C89}" type="pres">
      <dgm:prSet presAssocID="{DB47AF55-FEB0-4A7A-BDAB-D5CAC6416EBC}" presName="compNode" presStyleCnt="0"/>
      <dgm:spPr/>
    </dgm:pt>
    <dgm:pt modelId="{1ED89F29-A98A-4A90-A8D9-CAB73225B0A6}" type="pres">
      <dgm:prSet presAssocID="{DB47AF55-FEB0-4A7A-BDAB-D5CAC6416EBC}" presName="bkgdShape" presStyleLbl="node1" presStyleIdx="1" presStyleCnt="3"/>
      <dgm:spPr/>
      <dgm:t>
        <a:bodyPr/>
        <a:lstStyle/>
        <a:p>
          <a:endParaRPr lang="pt-BR"/>
        </a:p>
      </dgm:t>
    </dgm:pt>
    <dgm:pt modelId="{42679AB7-4A5E-40EE-9C6A-ABB18BEBC915}" type="pres">
      <dgm:prSet presAssocID="{DB47AF55-FEB0-4A7A-BDAB-D5CAC6416EB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378870-F81A-4F3B-BCA9-658D8B73B0D9}" type="pres">
      <dgm:prSet presAssocID="{DB47AF55-FEB0-4A7A-BDAB-D5CAC6416EBC}" presName="invisiNode" presStyleLbl="node1" presStyleIdx="1" presStyleCnt="3"/>
      <dgm:spPr/>
    </dgm:pt>
    <dgm:pt modelId="{E9778EB6-4856-485E-A613-BEE69EFD698F}" type="pres">
      <dgm:prSet presAssocID="{DB47AF55-FEB0-4A7A-BDAB-D5CAC6416EBC}" presName="imagNode" presStyleLbl="fgImgPlace1" presStyleIdx="1" presStyleCnt="3" custScaleX="158152" custScaleY="133743" custLinFactNeighborX="-1121" custLinFactNeighborY="67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9FA2C1E-5810-49D0-96EE-262970B61B9E}" type="pres">
      <dgm:prSet presAssocID="{84F6DA47-4211-4CC0-978C-13B06F5F7AF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54651E7-0ACE-46B2-986D-714DAD3090CE}" type="pres">
      <dgm:prSet presAssocID="{15879450-6EE2-4945-AB4E-89ACD114FE9F}" presName="compNode" presStyleCnt="0"/>
      <dgm:spPr/>
    </dgm:pt>
    <dgm:pt modelId="{2B366047-E4AC-4925-92ED-B5DEE0CBB0DE}" type="pres">
      <dgm:prSet presAssocID="{15879450-6EE2-4945-AB4E-89ACD114FE9F}" presName="bkgdShape" presStyleLbl="node1" presStyleIdx="2" presStyleCnt="3"/>
      <dgm:spPr/>
      <dgm:t>
        <a:bodyPr/>
        <a:lstStyle/>
        <a:p>
          <a:endParaRPr lang="pt-BR"/>
        </a:p>
      </dgm:t>
    </dgm:pt>
    <dgm:pt modelId="{C4D5D10D-E4F6-426E-9BEE-FAC66F6DB5E6}" type="pres">
      <dgm:prSet presAssocID="{15879450-6EE2-4945-AB4E-89ACD114FE9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CCF840-6268-4BFE-BDFD-681DFD6EA31A}" type="pres">
      <dgm:prSet presAssocID="{15879450-6EE2-4945-AB4E-89ACD114FE9F}" presName="invisiNode" presStyleLbl="node1" presStyleIdx="2" presStyleCnt="3"/>
      <dgm:spPr/>
    </dgm:pt>
    <dgm:pt modelId="{2DA6B785-C7A6-4735-8ECD-C538B96665E8}" type="pres">
      <dgm:prSet presAssocID="{15879450-6EE2-4945-AB4E-89ACD114FE9F}" presName="imagNode" presStyleLbl="fgImgPlace1" presStyleIdx="2" presStyleCnt="3" custScaleX="158152" custScaleY="133743" custLinFactNeighborX="-1121" custLinFactNeighborY="6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CDA14C56-3C69-4E45-807A-51A1A5E87DCC}" type="presOf" srcId="{26276716-D077-413B-B231-9735D68967A0}" destId="{B54615F8-0E81-42F5-9B54-75B614ADEB33}" srcOrd="0" destOrd="0" presId="urn:microsoft.com/office/officeart/2005/8/layout/hList7"/>
    <dgm:cxn modelId="{BB956BB5-D1C3-4D65-8F56-287F4298D65E}" type="presOf" srcId="{84F6DA47-4211-4CC0-978C-13B06F5F7AFD}" destId="{D9FA2C1E-5810-49D0-96EE-262970B61B9E}" srcOrd="0" destOrd="0" presId="urn:microsoft.com/office/officeart/2005/8/layout/hList7"/>
    <dgm:cxn modelId="{8DE36B95-0274-45C7-B8AB-6F0FC7FBEB23}" type="presOf" srcId="{B423B87B-AB1F-4D8C-A584-22FDAC9A9ABD}" destId="{250E57C9-C5B3-46EA-844A-F144F0900DBB}" srcOrd="0" destOrd="0" presId="urn:microsoft.com/office/officeart/2005/8/layout/hList7"/>
    <dgm:cxn modelId="{F2B79411-5111-41DA-87C9-17D4A124D42C}" type="presOf" srcId="{DB47AF55-FEB0-4A7A-BDAB-D5CAC6416EBC}" destId="{42679AB7-4A5E-40EE-9C6A-ABB18BEBC915}" srcOrd="1" destOrd="0" presId="urn:microsoft.com/office/officeart/2005/8/layout/hList7"/>
    <dgm:cxn modelId="{81DCF2E6-42F7-498A-A9F7-54B72B723B6E}" type="presOf" srcId="{15879450-6EE2-4945-AB4E-89ACD114FE9F}" destId="{C4D5D10D-E4F6-426E-9BEE-FAC66F6DB5E6}" srcOrd="1" destOrd="0" presId="urn:microsoft.com/office/officeart/2005/8/layout/hList7"/>
    <dgm:cxn modelId="{4E161D68-749D-4A77-90DA-FFD68F7B4F8C}" type="presOf" srcId="{26276716-D077-413B-B231-9735D68967A0}" destId="{40BF6152-7AF6-49E9-911B-5AE747AA76C2}" srcOrd="1" destOrd="0" presId="urn:microsoft.com/office/officeart/2005/8/layout/hList7"/>
    <dgm:cxn modelId="{66D2D3D3-D2A6-4DEE-AD51-7FE7E3FBCB71}" srcId="{3239B95D-D907-4FDD-B1C7-1401AAC6350A}" destId="{DB47AF55-FEB0-4A7A-BDAB-D5CAC6416EBC}" srcOrd="1" destOrd="0" parTransId="{FEBEED08-41DD-413C-B8EB-B6143F2BF55D}" sibTransId="{84F6DA47-4211-4CC0-978C-13B06F5F7AFD}"/>
    <dgm:cxn modelId="{89FB86DD-29BA-4ED6-84E9-9BB776DFF1BD}" srcId="{3239B95D-D907-4FDD-B1C7-1401AAC6350A}" destId="{15879450-6EE2-4945-AB4E-89ACD114FE9F}" srcOrd="2" destOrd="0" parTransId="{38448B29-FA0F-4D77-B371-6037EDD5D0B4}" sibTransId="{44D7BCA9-5F1B-4C75-81B2-F3C4BDCCEA7C}"/>
    <dgm:cxn modelId="{B56CE5AE-5D57-402C-91F2-DDA90094E92D}" srcId="{3239B95D-D907-4FDD-B1C7-1401AAC6350A}" destId="{26276716-D077-413B-B231-9735D68967A0}" srcOrd="0" destOrd="0" parTransId="{7479005D-DB5E-4AB2-BB44-FC95E2FB8399}" sibTransId="{B423B87B-AB1F-4D8C-A584-22FDAC9A9ABD}"/>
    <dgm:cxn modelId="{889393B7-3E29-4F0C-906E-4E24C79074E5}" type="presOf" srcId="{DB47AF55-FEB0-4A7A-BDAB-D5CAC6416EBC}" destId="{1ED89F29-A98A-4A90-A8D9-CAB73225B0A6}" srcOrd="0" destOrd="0" presId="urn:microsoft.com/office/officeart/2005/8/layout/hList7"/>
    <dgm:cxn modelId="{1D337B8B-A5EB-4633-B6A0-45F701AE9F8E}" type="presOf" srcId="{3239B95D-D907-4FDD-B1C7-1401AAC6350A}" destId="{B6C84760-D7FD-4869-A293-C5FD90D502A2}" srcOrd="0" destOrd="0" presId="urn:microsoft.com/office/officeart/2005/8/layout/hList7"/>
    <dgm:cxn modelId="{AD9CC41E-2547-4368-B097-204B6D31053F}" type="presOf" srcId="{15879450-6EE2-4945-AB4E-89ACD114FE9F}" destId="{2B366047-E4AC-4925-92ED-B5DEE0CBB0DE}" srcOrd="0" destOrd="0" presId="urn:microsoft.com/office/officeart/2005/8/layout/hList7"/>
    <dgm:cxn modelId="{C582EEA9-39DE-4D3E-8A8C-8283684E373E}" type="presParOf" srcId="{B6C84760-D7FD-4869-A293-C5FD90D502A2}" destId="{BB62B74C-8268-454C-9395-ECED1B5D5258}" srcOrd="0" destOrd="0" presId="urn:microsoft.com/office/officeart/2005/8/layout/hList7"/>
    <dgm:cxn modelId="{6A3D41AE-5154-49EC-A02C-186F8912A82A}" type="presParOf" srcId="{B6C84760-D7FD-4869-A293-C5FD90D502A2}" destId="{073053CA-7D02-4FED-B8E7-34AA1423B960}" srcOrd="1" destOrd="0" presId="urn:microsoft.com/office/officeart/2005/8/layout/hList7"/>
    <dgm:cxn modelId="{E5CF0EF2-B647-4440-9B53-3D746B668AD9}" type="presParOf" srcId="{073053CA-7D02-4FED-B8E7-34AA1423B960}" destId="{97AF310E-25F8-4DCE-9EF2-327A3939BA6E}" srcOrd="0" destOrd="0" presId="urn:microsoft.com/office/officeart/2005/8/layout/hList7"/>
    <dgm:cxn modelId="{EA6B0D7F-240A-4EE4-86A0-2AB060F554C8}" type="presParOf" srcId="{97AF310E-25F8-4DCE-9EF2-327A3939BA6E}" destId="{B54615F8-0E81-42F5-9B54-75B614ADEB33}" srcOrd="0" destOrd="0" presId="urn:microsoft.com/office/officeart/2005/8/layout/hList7"/>
    <dgm:cxn modelId="{E136F0AC-40FA-40AC-89C4-D26518901A4F}" type="presParOf" srcId="{97AF310E-25F8-4DCE-9EF2-327A3939BA6E}" destId="{40BF6152-7AF6-49E9-911B-5AE747AA76C2}" srcOrd="1" destOrd="0" presId="urn:microsoft.com/office/officeart/2005/8/layout/hList7"/>
    <dgm:cxn modelId="{27C3EC6B-AE67-412E-A275-591BED169D1A}" type="presParOf" srcId="{97AF310E-25F8-4DCE-9EF2-327A3939BA6E}" destId="{16C13852-F9DA-4651-8614-35CB5F393E81}" srcOrd="2" destOrd="0" presId="urn:microsoft.com/office/officeart/2005/8/layout/hList7"/>
    <dgm:cxn modelId="{E3616173-AC1F-4DA0-8EB6-559554D5B6D1}" type="presParOf" srcId="{97AF310E-25F8-4DCE-9EF2-327A3939BA6E}" destId="{1C84C5F8-F066-4C98-9A3E-01D493874B4E}" srcOrd="3" destOrd="0" presId="urn:microsoft.com/office/officeart/2005/8/layout/hList7"/>
    <dgm:cxn modelId="{CE690974-B762-4038-A1B5-7BAD912C8445}" type="presParOf" srcId="{073053CA-7D02-4FED-B8E7-34AA1423B960}" destId="{250E57C9-C5B3-46EA-844A-F144F0900DBB}" srcOrd="1" destOrd="0" presId="urn:microsoft.com/office/officeart/2005/8/layout/hList7"/>
    <dgm:cxn modelId="{0989D211-3591-4A3F-9A9D-1EE41DE689CF}" type="presParOf" srcId="{073053CA-7D02-4FED-B8E7-34AA1423B960}" destId="{D6C35128-89DC-4FE8-96D1-F3E952CB3C89}" srcOrd="2" destOrd="0" presId="urn:microsoft.com/office/officeart/2005/8/layout/hList7"/>
    <dgm:cxn modelId="{81D2F271-407C-4E3C-A6C0-D71065DC7FE0}" type="presParOf" srcId="{D6C35128-89DC-4FE8-96D1-F3E952CB3C89}" destId="{1ED89F29-A98A-4A90-A8D9-CAB73225B0A6}" srcOrd="0" destOrd="0" presId="urn:microsoft.com/office/officeart/2005/8/layout/hList7"/>
    <dgm:cxn modelId="{12D5C14D-A9FA-4E76-B41F-044F93017BEB}" type="presParOf" srcId="{D6C35128-89DC-4FE8-96D1-F3E952CB3C89}" destId="{42679AB7-4A5E-40EE-9C6A-ABB18BEBC915}" srcOrd="1" destOrd="0" presId="urn:microsoft.com/office/officeart/2005/8/layout/hList7"/>
    <dgm:cxn modelId="{1F98F05D-7C87-442B-B968-C85909B5A667}" type="presParOf" srcId="{D6C35128-89DC-4FE8-96D1-F3E952CB3C89}" destId="{74378870-F81A-4F3B-BCA9-658D8B73B0D9}" srcOrd="2" destOrd="0" presId="urn:microsoft.com/office/officeart/2005/8/layout/hList7"/>
    <dgm:cxn modelId="{FF7E1B0C-6393-4BFA-BF61-7D1D103847C1}" type="presParOf" srcId="{D6C35128-89DC-4FE8-96D1-F3E952CB3C89}" destId="{E9778EB6-4856-485E-A613-BEE69EFD698F}" srcOrd="3" destOrd="0" presId="urn:microsoft.com/office/officeart/2005/8/layout/hList7"/>
    <dgm:cxn modelId="{E6CCE6B2-010F-49B5-A9B4-7C8967D37DB7}" type="presParOf" srcId="{073053CA-7D02-4FED-B8E7-34AA1423B960}" destId="{D9FA2C1E-5810-49D0-96EE-262970B61B9E}" srcOrd="3" destOrd="0" presId="urn:microsoft.com/office/officeart/2005/8/layout/hList7"/>
    <dgm:cxn modelId="{116D2D87-7777-4C12-A406-BA7FDBE65114}" type="presParOf" srcId="{073053CA-7D02-4FED-B8E7-34AA1423B960}" destId="{454651E7-0ACE-46B2-986D-714DAD3090CE}" srcOrd="4" destOrd="0" presId="urn:microsoft.com/office/officeart/2005/8/layout/hList7"/>
    <dgm:cxn modelId="{F34BE910-59F7-4622-988C-3BB0A96EC036}" type="presParOf" srcId="{454651E7-0ACE-46B2-986D-714DAD3090CE}" destId="{2B366047-E4AC-4925-92ED-B5DEE0CBB0DE}" srcOrd="0" destOrd="0" presId="urn:microsoft.com/office/officeart/2005/8/layout/hList7"/>
    <dgm:cxn modelId="{4D37F69E-B3E6-4B0F-8CAA-8D67BF561D00}" type="presParOf" srcId="{454651E7-0ACE-46B2-986D-714DAD3090CE}" destId="{C4D5D10D-E4F6-426E-9BEE-FAC66F6DB5E6}" srcOrd="1" destOrd="0" presId="urn:microsoft.com/office/officeart/2005/8/layout/hList7"/>
    <dgm:cxn modelId="{31895AFD-3BB4-4FF4-AB5D-6B5285281FCC}" type="presParOf" srcId="{454651E7-0ACE-46B2-986D-714DAD3090CE}" destId="{90CCF840-6268-4BFE-BDFD-681DFD6EA31A}" srcOrd="2" destOrd="0" presId="urn:microsoft.com/office/officeart/2005/8/layout/hList7"/>
    <dgm:cxn modelId="{3AF39B20-EB06-4AC2-823E-CBC58E95678C}" type="presParOf" srcId="{454651E7-0ACE-46B2-986D-714DAD3090CE}" destId="{2DA6B785-C7A6-4735-8ECD-C538B96665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7B0AEC-AB4B-4BFC-AF09-60A5C549A1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1F73C5-D774-477F-AD31-C9488D1EDF30}">
      <dgm:prSet phldrT="[Texto]"/>
      <dgm:spPr/>
      <dgm:t>
        <a:bodyPr/>
        <a:lstStyle/>
        <a:p>
          <a:r>
            <a:rPr lang="pt-BR" dirty="0"/>
            <a:t>14,3%</a:t>
          </a:r>
        </a:p>
      </dgm:t>
    </dgm:pt>
    <dgm:pt modelId="{6E111FA2-F677-477E-85BB-A6A7AA29B819}" type="parTrans" cxnId="{CD26B1F1-0FDB-4309-90DE-E82CB8BE8EB8}">
      <dgm:prSet/>
      <dgm:spPr/>
      <dgm:t>
        <a:bodyPr/>
        <a:lstStyle/>
        <a:p>
          <a:endParaRPr lang="pt-BR"/>
        </a:p>
      </dgm:t>
    </dgm:pt>
    <dgm:pt modelId="{32E7B9CF-2AF0-41F5-A589-F3993C7128E9}" type="sibTrans" cxnId="{CD26B1F1-0FDB-4309-90DE-E82CB8BE8EB8}">
      <dgm:prSet/>
      <dgm:spPr/>
      <dgm:t>
        <a:bodyPr/>
        <a:lstStyle/>
        <a:p>
          <a:endParaRPr lang="pt-BR"/>
        </a:p>
      </dgm:t>
    </dgm:pt>
    <dgm:pt modelId="{52192F74-2838-473B-871E-CD12FFD7E57C}">
      <dgm:prSet phldrT="[Texto]"/>
      <dgm:spPr/>
      <dgm:t>
        <a:bodyPr/>
        <a:lstStyle/>
        <a:p>
          <a:r>
            <a:rPr lang="pt-BR" dirty="0"/>
            <a:t>29,3 Mi</a:t>
          </a:r>
        </a:p>
      </dgm:t>
    </dgm:pt>
    <dgm:pt modelId="{D07438EB-ACAA-4EBE-8020-364C377C9202}" type="parTrans" cxnId="{22E7BB18-0A64-4131-BAF8-C5E4D501381F}">
      <dgm:prSet/>
      <dgm:spPr/>
      <dgm:t>
        <a:bodyPr/>
        <a:lstStyle/>
        <a:p>
          <a:endParaRPr lang="pt-BR"/>
        </a:p>
      </dgm:t>
    </dgm:pt>
    <dgm:pt modelId="{C1008F41-806D-4BCE-8541-D4066EAF659F}" type="sibTrans" cxnId="{22E7BB18-0A64-4131-BAF8-C5E4D501381F}">
      <dgm:prSet/>
      <dgm:spPr/>
      <dgm:t>
        <a:bodyPr/>
        <a:lstStyle/>
        <a:p>
          <a:endParaRPr lang="pt-BR"/>
        </a:p>
      </dgm:t>
    </dgm:pt>
    <dgm:pt modelId="{53BE3F6E-942D-4DE9-B00A-9D1082056579}">
      <dgm:prSet phldrT="[Texto]"/>
      <dgm:spPr/>
      <dgm:t>
        <a:bodyPr/>
        <a:lstStyle/>
        <a:p>
          <a:r>
            <a:rPr lang="pt-BR" dirty="0"/>
            <a:t>7,4% SUS</a:t>
          </a:r>
        </a:p>
      </dgm:t>
    </dgm:pt>
    <dgm:pt modelId="{8F654853-FC80-46E0-82C4-61D6579701A4}" type="parTrans" cxnId="{06E80EBE-C35E-45F1-81CE-71F81C551E4D}">
      <dgm:prSet/>
      <dgm:spPr/>
      <dgm:t>
        <a:bodyPr/>
        <a:lstStyle/>
        <a:p>
          <a:endParaRPr lang="pt-BR"/>
        </a:p>
      </dgm:t>
    </dgm:pt>
    <dgm:pt modelId="{999F34C7-93F8-4EE4-96AD-40D66BD7959F}" type="sibTrans" cxnId="{06E80EBE-C35E-45F1-81CE-71F81C551E4D}">
      <dgm:prSet/>
      <dgm:spPr/>
      <dgm:t>
        <a:bodyPr/>
        <a:lstStyle/>
        <a:p>
          <a:endParaRPr lang="pt-BR"/>
        </a:p>
      </dgm:t>
    </dgm:pt>
    <dgm:pt modelId="{0A681161-D89F-4145-9686-8855DBD38B54}" type="pres">
      <dgm:prSet presAssocID="{187B0AEC-AB4B-4BFC-AF09-60A5C549A1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6C8931-90D7-4FE8-95B6-B73F54E7DDF1}" type="pres">
      <dgm:prSet presAssocID="{5A1F73C5-D774-477F-AD31-C9488D1EDF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2B713-92FA-45D0-835C-DB07A6C64E25}" type="pres">
      <dgm:prSet presAssocID="{32E7B9CF-2AF0-41F5-A589-F3993C7128E9}" presName="sibTrans" presStyleCnt="0"/>
      <dgm:spPr/>
    </dgm:pt>
    <dgm:pt modelId="{59A71AC5-6719-4DBD-AF88-7ECAEA8D6EE3}" type="pres">
      <dgm:prSet presAssocID="{52192F74-2838-473B-871E-CD12FFD7E5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BE4FD-D71B-4A52-8E9C-0C8AF98003AF}" type="pres">
      <dgm:prSet presAssocID="{C1008F41-806D-4BCE-8541-D4066EAF659F}" presName="sibTrans" presStyleCnt="0"/>
      <dgm:spPr/>
    </dgm:pt>
    <dgm:pt modelId="{97D0771E-1A3A-4452-B9CD-0F2974F375BA}" type="pres">
      <dgm:prSet presAssocID="{53BE3F6E-942D-4DE9-B00A-9D10820565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BAD0A0-8675-41E1-B8C1-6B1515FA1A1F}" type="presOf" srcId="{53BE3F6E-942D-4DE9-B00A-9D1082056579}" destId="{97D0771E-1A3A-4452-B9CD-0F2974F375BA}" srcOrd="0" destOrd="0" presId="urn:microsoft.com/office/officeart/2005/8/layout/default"/>
    <dgm:cxn modelId="{1D8E24E6-26C8-4ADB-A569-E35F5021EB60}" type="presOf" srcId="{52192F74-2838-473B-871E-CD12FFD7E57C}" destId="{59A71AC5-6719-4DBD-AF88-7ECAEA8D6EE3}" srcOrd="0" destOrd="0" presId="urn:microsoft.com/office/officeart/2005/8/layout/default"/>
    <dgm:cxn modelId="{22E7BB18-0A64-4131-BAF8-C5E4D501381F}" srcId="{187B0AEC-AB4B-4BFC-AF09-60A5C549A16F}" destId="{52192F74-2838-473B-871E-CD12FFD7E57C}" srcOrd="1" destOrd="0" parTransId="{D07438EB-ACAA-4EBE-8020-364C377C9202}" sibTransId="{C1008F41-806D-4BCE-8541-D4066EAF659F}"/>
    <dgm:cxn modelId="{1726A8A1-2581-44BA-9E87-312946347453}" type="presOf" srcId="{187B0AEC-AB4B-4BFC-AF09-60A5C549A16F}" destId="{0A681161-D89F-4145-9686-8855DBD38B54}" srcOrd="0" destOrd="0" presId="urn:microsoft.com/office/officeart/2005/8/layout/default"/>
    <dgm:cxn modelId="{06E80EBE-C35E-45F1-81CE-71F81C551E4D}" srcId="{187B0AEC-AB4B-4BFC-AF09-60A5C549A16F}" destId="{53BE3F6E-942D-4DE9-B00A-9D1082056579}" srcOrd="2" destOrd="0" parTransId="{8F654853-FC80-46E0-82C4-61D6579701A4}" sibTransId="{999F34C7-93F8-4EE4-96AD-40D66BD7959F}"/>
    <dgm:cxn modelId="{3CDB76E0-83A9-490F-8302-F086BC5054E0}" type="presOf" srcId="{5A1F73C5-D774-477F-AD31-C9488D1EDF30}" destId="{BF6C8931-90D7-4FE8-95B6-B73F54E7DDF1}" srcOrd="0" destOrd="0" presId="urn:microsoft.com/office/officeart/2005/8/layout/default"/>
    <dgm:cxn modelId="{CD26B1F1-0FDB-4309-90DE-E82CB8BE8EB8}" srcId="{187B0AEC-AB4B-4BFC-AF09-60A5C549A16F}" destId="{5A1F73C5-D774-477F-AD31-C9488D1EDF30}" srcOrd="0" destOrd="0" parTransId="{6E111FA2-F677-477E-85BB-A6A7AA29B819}" sibTransId="{32E7B9CF-2AF0-41F5-A589-F3993C7128E9}"/>
    <dgm:cxn modelId="{FFF5B609-A98A-4703-AEA4-67E797C81DFF}" type="presParOf" srcId="{0A681161-D89F-4145-9686-8855DBD38B54}" destId="{BF6C8931-90D7-4FE8-95B6-B73F54E7DDF1}" srcOrd="0" destOrd="0" presId="urn:microsoft.com/office/officeart/2005/8/layout/default"/>
    <dgm:cxn modelId="{79994739-D480-4C00-9204-BE57553F5CCC}" type="presParOf" srcId="{0A681161-D89F-4145-9686-8855DBD38B54}" destId="{4B02B713-92FA-45D0-835C-DB07A6C64E25}" srcOrd="1" destOrd="0" presId="urn:microsoft.com/office/officeart/2005/8/layout/default"/>
    <dgm:cxn modelId="{07C5A3E2-8C43-4A1C-A5CE-B50D57BEE5D4}" type="presParOf" srcId="{0A681161-D89F-4145-9686-8855DBD38B54}" destId="{59A71AC5-6719-4DBD-AF88-7ECAEA8D6EE3}" srcOrd="2" destOrd="0" presId="urn:microsoft.com/office/officeart/2005/8/layout/default"/>
    <dgm:cxn modelId="{0E376216-E711-4D4C-98C4-80275F49966B}" type="presParOf" srcId="{0A681161-D89F-4145-9686-8855DBD38B54}" destId="{592BE4FD-D71B-4A52-8E9C-0C8AF98003AF}" srcOrd="3" destOrd="0" presId="urn:microsoft.com/office/officeart/2005/8/layout/default"/>
    <dgm:cxn modelId="{4464C8F5-B828-49E7-AD41-4CB81B7F3556}" type="presParOf" srcId="{0A681161-D89F-4145-9686-8855DBD38B54}" destId="{97D0771E-1A3A-4452-B9CD-0F2974F375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5969-D6E6-4C73-8EF7-664BFE5444BA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B850-B62E-4FCF-97C3-B72B71F53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83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1B850-B62E-4FCF-97C3-B72B71F53B7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7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1B850-B62E-4FCF-97C3-B72B71F53B7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0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1B850-B62E-4FCF-97C3-B72B71F53B7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1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1B850-B62E-4FCF-97C3-B72B71F53B7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4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24521F4-1BF2-4717-A16E-A3B60250152D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A6D017F-522E-40A4-A206-DF7D67230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1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145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782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63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152398" y="286787"/>
            <a:ext cx="10398760" cy="10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12" y="147767"/>
            <a:ext cx="1352574" cy="296025"/>
          </a:xfrm>
          <a:prstGeom prst="rect">
            <a:avLst/>
          </a:prstGeom>
        </p:spPr>
      </p:pic>
      <p:sp>
        <p:nvSpPr>
          <p:cNvPr id="8" name="Retângulo 5"/>
          <p:cNvSpPr/>
          <p:nvPr userDrawn="1"/>
        </p:nvSpPr>
        <p:spPr>
          <a:xfrm>
            <a:off x="0" y="6724538"/>
            <a:ext cx="12192000" cy="140815"/>
          </a:xfrm>
          <a:prstGeom prst="rect">
            <a:avLst/>
          </a:prstGeom>
          <a:solidFill>
            <a:srgbClr val="F0A9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63564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rgbClr val="01425A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0"/>
          </p:nvPr>
        </p:nvSpPr>
        <p:spPr>
          <a:xfrm>
            <a:off x="8761939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BD1BB72D-6513-41C4-B941-A36A0DFD0D84}" type="datetime1">
              <a:rPr lang="pt-BR" smtClean="0"/>
              <a:t>04/11/2019</a:t>
            </a:fld>
            <a:endParaRPr lang="en-US" dirty="0"/>
          </a:p>
        </p:txBody>
      </p:sp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>
          <a:xfrm>
            <a:off x="598147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11573163" y="6356351"/>
            <a:ext cx="459995" cy="365125"/>
          </a:xfrm>
        </p:spPr>
        <p:txBody>
          <a:bodyPr/>
          <a:lstStyle>
            <a:lvl1pPr>
              <a:defRPr b="1">
                <a:solidFill>
                  <a:srgbClr val="F0A92C"/>
                </a:solidFill>
              </a:defRPr>
            </a:lvl1pPr>
          </a:lstStyle>
          <a:p>
            <a:fld id="{6EA7D535-A168-774A-B93F-23AE7D04003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272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732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995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030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154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738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244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EA7D535-A168-774A-B93F-23AE7D0400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4B26CF8-7662-442F-B3D6-87859197E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7FB00-F381-40FA-AA7C-FF59690E3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pt-BR" sz="6700" dirty="0"/>
              <a:t>Reforma da Previdência </a:t>
            </a:r>
            <a:br>
              <a:rPr lang="pt-BR" sz="6700" dirty="0"/>
            </a:br>
            <a:r>
              <a:rPr lang="pt-BR" sz="6700" dirty="0"/>
              <a:t>PEC Paralela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5792A1-FCC6-4F02-8A65-0ED8B41F4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pt-BR" sz="2800">
                <a:solidFill>
                  <a:srgbClr val="FFFFFF"/>
                </a:solidFill>
              </a:rPr>
              <a:t>Washington Barbosa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7BC4E14-913C-46C0-ABF7-BDDAEC08A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30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07FD73-49C3-4965-B9F3-0FBCC716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que PEC Propõe?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AEB04D2-6388-41F7-AE89-615DEFA82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A118C4-32A6-466D-8453-BA738103A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pessoa, vestuário, mulher, vestindo&#10;&#10;Descrição gerada automaticamente">
            <a:extLst>
              <a:ext uri="{FF2B5EF4-FFF2-40B4-BE49-F238E27FC236}">
                <a16:creationId xmlns:a16="http://schemas.microsoft.com/office/drawing/2014/main" xmlns="" id="{0C31CC28-1FBF-4876-BA70-03C60E2AC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0" r="3" b="3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848607-B20D-4BA6-9F7E-4D1447C4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Incidente de Prevenção de Litigiosidade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2F2B4B50-97DB-4DB6-8185-471A67333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642604"/>
              </p:ext>
            </p:extLst>
          </p:nvPr>
        </p:nvGraphicFramePr>
        <p:xfrm>
          <a:off x="-2852381" y="1800519"/>
          <a:ext cx="18806614" cy="476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43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46B6C9-8928-48FB-B6DF-BA8DABB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Incidente de Prevenção de Litigiosidade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D588FCE3-8EF3-4D65-88A3-C02C0CC1E7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83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Litigiosidade – Dados AGU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385538" y="6203858"/>
            <a:ext cx="40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Apresentação AGU, CDH-Senado, 13/08/19</a:t>
            </a:r>
          </a:p>
        </p:txBody>
      </p:sp>
    </p:spTree>
    <p:extLst>
      <p:ext uri="{BB962C8B-B14F-4D97-AF65-F5344CB8AC3E}">
        <p14:creationId xmlns:p14="http://schemas.microsoft.com/office/powerpoint/2010/main" val="160348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85B976C-17EF-415B-B03C-BAF9443B9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9361BDC-A9D1-4FFF-8FA2-ABE8B8747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8B1204E-FEC3-4426-AE9F-81A36B15616C}"/>
              </a:ext>
            </a:extLst>
          </p:cNvPr>
          <p:cNvSpPr txBox="1"/>
          <p:nvPr/>
        </p:nvSpPr>
        <p:spPr>
          <a:xfrm>
            <a:off x="7933038" y="770466"/>
            <a:ext cx="3740270" cy="587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Idosos</a:t>
            </a:r>
            <a:endParaRPr lang="en-US" sz="56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5D53C8F-829B-4140-9360-DF814B8D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4623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00C37DB-CB27-4515-A094-678FF6A6F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96" b="-1"/>
          <a:stretch/>
        </p:blipFill>
        <p:spPr>
          <a:xfrm>
            <a:off x="-12" y="10"/>
            <a:ext cx="4028104" cy="39489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BCC8A35-140A-4FF7-BBE3-D28A4ACCB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" r="26399" b="1"/>
          <a:stretch/>
        </p:blipFill>
        <p:spPr>
          <a:xfrm>
            <a:off x="4196261" y="1"/>
            <a:ext cx="3088456" cy="280188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972687C-2F2E-433A-A72A-75E03E591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8" r="10510" b="3"/>
          <a:stretch/>
        </p:blipFill>
        <p:spPr>
          <a:xfrm>
            <a:off x="-13" y="4123267"/>
            <a:ext cx="4028104" cy="27347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0A091F3-5BCD-4A5E-95C8-7298966550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37" r="32737" b="-3"/>
          <a:stretch/>
        </p:blipFill>
        <p:spPr>
          <a:xfrm>
            <a:off x="4196271" y="2989780"/>
            <a:ext cx="3088457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591155-3F56-4A89-BE58-F4219B38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Idosos no Brasil - MS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7CD6C2FB-8B4D-43EC-A429-8F8695314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50845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0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591155-3F56-4A89-BE58-F4219B38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Idosos no Brasil MS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7CD6C2FB-8B4D-43EC-A429-8F8695314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390532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11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7FB00-F381-40FA-AA7C-FF59690E3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pt-BR" sz="5000" dirty="0"/>
              <a:t>Impactos nas Relações de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5792A1-FCC6-4F02-8A65-0ED8B41F4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82" y="1178052"/>
            <a:ext cx="3719115" cy="4501896"/>
          </a:xfrm>
        </p:spPr>
        <p:txBody>
          <a:bodyPr anchor="ctr">
            <a:normAutofit/>
          </a:bodyPr>
          <a:lstStyle/>
          <a:p>
            <a:pPr algn="r"/>
            <a:r>
              <a:rPr lang="pt-BR" sz="2400" dirty="0">
                <a:solidFill>
                  <a:srgbClr val="FFFFFF"/>
                </a:solidFill>
              </a:rPr>
              <a:t>Washington Barbosa</a:t>
            </a:r>
          </a:p>
        </p:txBody>
      </p:sp>
    </p:spTree>
    <p:extLst>
      <p:ext uri="{BB962C8B-B14F-4D97-AF65-F5344CB8AC3E}">
        <p14:creationId xmlns:p14="http://schemas.microsoft.com/office/powerpoint/2010/main" val="244326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-884420"/>
            <a:ext cx="12191996" cy="77424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4494" y="-254830"/>
            <a:ext cx="1020830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C00000"/>
                </a:solidFill>
              </a:rPr>
              <a:t>Alteração do Paradigma de Emprego</a:t>
            </a: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marL="1200150" lvl="2" indent="-285750" algn="r"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lvl="2" algn="r"/>
            <a:r>
              <a:rPr lang="pt-BR" sz="3600" b="1" dirty="0">
                <a:solidFill>
                  <a:srgbClr val="C00000"/>
                </a:solidFill>
              </a:rPr>
              <a:t>Menos Emprego</a:t>
            </a:r>
          </a:p>
          <a:p>
            <a:pPr lvl="2" algn="r"/>
            <a:r>
              <a:rPr lang="pt-BR" sz="3600" b="1" dirty="0">
                <a:solidFill>
                  <a:srgbClr val="C00000"/>
                </a:solidFill>
              </a:rPr>
              <a:t>Mais Trabalho</a:t>
            </a:r>
          </a:p>
          <a:p>
            <a:pPr algn="r"/>
            <a:r>
              <a:rPr lang="pt-BR" sz="3600" b="1" i="1" dirty="0" err="1">
                <a:solidFill>
                  <a:srgbClr val="C00000"/>
                </a:solidFill>
              </a:rPr>
              <a:t>Pjotização</a:t>
            </a:r>
            <a:endParaRPr lang="pt-BR" sz="3600" b="1" i="1" dirty="0">
              <a:solidFill>
                <a:srgbClr val="C00000"/>
              </a:solidFill>
            </a:endParaRPr>
          </a:p>
          <a:p>
            <a:pPr algn="r"/>
            <a:r>
              <a:rPr lang="pt-BR" sz="3600" b="1" dirty="0">
                <a:solidFill>
                  <a:srgbClr val="C00000"/>
                </a:solidFill>
              </a:rPr>
              <a:t>Terceirização</a:t>
            </a:r>
          </a:p>
          <a:p>
            <a:pPr algn="r"/>
            <a:r>
              <a:rPr lang="pt-BR" sz="3600" b="1" i="1" dirty="0">
                <a:solidFill>
                  <a:srgbClr val="C00000"/>
                </a:solidFill>
              </a:rPr>
              <a:t>Empreendedorismo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EDEBB9-8437-4875-ABEA-0AEDE2C90D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66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AD411E-F0D9-4DCB-A399-2F06409F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que fazer?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AC50C5E-F97B-4C67-8371-6A83FF29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Imagem 4" descr="Uma imagem contendo água&#10;&#10;Descrição gerada com muito alta confiança">
            <a:extLst>
              <a:ext uri="{FF2B5EF4-FFF2-40B4-BE49-F238E27FC236}">
                <a16:creationId xmlns:a16="http://schemas.microsoft.com/office/drawing/2014/main" xmlns="" id="{00AA26DE-0E1F-432C-88DE-848157426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85B976C-17EF-415B-B03C-BAF9443B9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9361BDC-A9D1-4FFF-8FA2-ABE8B8747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C1590-34F5-4D23-B604-EC1490CF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259307"/>
            <a:ext cx="3740270" cy="61960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22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Washington Barbosa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Mestre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Relações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Sociais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Trabalhistas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Diretor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Acadêmico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Instituto DIA </a:t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Consultor da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Diretoria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Comissão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de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Previdenciário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da </a:t>
            </a:r>
            <a:r>
              <a:rPr lang="en-US" sz="22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Seguridade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Social da OAB - DF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5D53C8F-829B-4140-9360-DF814B8D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placar, placa&#10;&#10;Descrição gerada automaticamente">
            <a:extLst>
              <a:ext uri="{FF2B5EF4-FFF2-40B4-BE49-F238E27FC236}">
                <a16:creationId xmlns:a16="http://schemas.microsoft.com/office/drawing/2014/main" xmlns="" id="{CE05FAD5-6C4F-4312-96EC-99D6E7559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" r="-3" b="1157"/>
          <a:stretch/>
        </p:blipFill>
        <p:spPr>
          <a:xfrm>
            <a:off x="-12" y="10"/>
            <a:ext cx="4028104" cy="394894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72B9278-CA89-438B-A322-698EC1E99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rgbClr val="263C56"/>
          </a:solidFill>
          <a:ln>
            <a:solidFill>
              <a:srgbClr val="26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A13810C-2221-45BF-93A4-7775EF9F9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rgbClr val="26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312B86D4-38DD-40C0-97C0-9C4B506C2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250"/>
          <a:stretch/>
        </p:blipFill>
        <p:spPr>
          <a:xfrm>
            <a:off x="4196270" y="2989780"/>
            <a:ext cx="3088457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FE50961-0F1B-484C-85BC-4BD16B9FF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5251"/>
            <a:ext cx="12191980" cy="68275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3504" y="770467"/>
            <a:ext cx="10782300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spc="-12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Prioridade</a:t>
            </a:r>
            <a:r>
              <a:rPr lang="en-US" sz="8800" b="1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8800" b="1" kern="1200" spc="-12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Idosos</a:t>
            </a:r>
            <a:endParaRPr lang="en-US" sz="8800" b="1" kern="1200" spc="-12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882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D70868-EE70-47D6-BEFD-6BAA3514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tx1"/>
                </a:solidFill>
              </a:rPr>
              <a:t>Benefício para Crianças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29E3FDDA-9ECB-411A-B83C-BA24CD380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83162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87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B23A05-54CB-4EDF-9FA3-28A4BB90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2595138"/>
            <a:ext cx="10772775" cy="1658198"/>
          </a:xfrm>
        </p:spPr>
        <p:txBody>
          <a:bodyPr/>
          <a:lstStyle/>
          <a:p>
            <a:r>
              <a:rPr lang="pt-BR" dirty="0"/>
              <a:t>Políticas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F81A9323-87F1-46B4-9F8C-0D17EA8FC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4850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022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5B976C-17EF-415B-B03C-BAF9443B9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361BDC-A9D1-4FFF-8FA2-ABE8B8747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C1590-34F5-4D23-B604-EC1490CF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Washington Barbosa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Mestre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Relações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Sociais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Trabalhistas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Diretor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Acadêmico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Instituto DIA </a:t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Consultor da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Diretoria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Comissão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de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Previdenciário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da </a:t>
            </a:r>
            <a:r>
              <a:rPr lang="en-US" sz="2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Seguridade</a:t>
            </a:r>
            <a:r>
              <a:rPr lang="en-US" sz="2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Social da OAB - DF</a:t>
            </a:r>
            <a:endParaRPr lang="en-US" sz="2200" kern="1200" spc="-12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D53C8F-829B-4140-9360-DF814B8D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43101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placar, placa&#10;&#10;Descrição gerada automaticamente">
            <a:extLst>
              <a:ext uri="{FF2B5EF4-FFF2-40B4-BE49-F238E27FC236}">
                <a16:creationId xmlns:a16="http://schemas.microsoft.com/office/drawing/2014/main" xmlns="" id="{CE05FAD5-6C4F-4312-96EC-99D6E7559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" r="-3" b="1157"/>
          <a:stretch/>
        </p:blipFill>
        <p:spPr>
          <a:xfrm>
            <a:off x="-12" y="10"/>
            <a:ext cx="4028104" cy="39489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72B9278-CA89-438B-A322-698EC1E99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rgbClr val="263C56"/>
          </a:solidFill>
          <a:ln>
            <a:solidFill>
              <a:srgbClr val="26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13810C-2221-45BF-93A4-7775EF9F9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rgbClr val="26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312B86D4-38DD-40C0-97C0-9C4B506C2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250"/>
          <a:stretch/>
        </p:blipFill>
        <p:spPr>
          <a:xfrm>
            <a:off x="4196270" y="2989780"/>
            <a:ext cx="3088457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EBAE0B-DD72-4094-8934-3B46A9142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B13D6358-027B-459A-B728-3720C1669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900" y="4064626"/>
            <a:ext cx="9228201" cy="178817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</a:rPr>
              <a:t>fb.com/</a:t>
            </a:r>
            <a:r>
              <a:rPr lang="pt-BR" sz="2800" dirty="0" err="1">
                <a:solidFill>
                  <a:srgbClr val="FFFFFF"/>
                </a:solidFill>
              </a:rPr>
              <a:t>washingtonbarbosa.professor</a:t>
            </a:r>
            <a:endParaRPr lang="pt-BR" sz="2800" dirty="0">
              <a:solidFill>
                <a:srgbClr val="FFFFFF"/>
              </a:solidFill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</a:rPr>
              <a:t>Instagram: washingtonbarbosa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</a:rPr>
              <a:t>E-mail: w.barbosa@institutodia.com.br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4C51EE-3916-450D-97FC-B540DF003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600"/>
              <a:t>Washington Barbosa</a:t>
            </a:r>
          </a:p>
        </p:txBody>
      </p:sp>
    </p:spTree>
    <p:extLst>
      <p:ext uri="{BB962C8B-B14F-4D97-AF65-F5344CB8AC3E}">
        <p14:creationId xmlns:p14="http://schemas.microsoft.com/office/powerpoint/2010/main" val="292456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17EC1-9284-4829-B75E-FB52CC1C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DC27AD2C-7729-4FED-8309-84801CB17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081337"/>
              </p:ext>
            </p:extLst>
          </p:nvPr>
        </p:nvGraphicFramePr>
        <p:xfrm>
          <a:off x="598517" y="2011363"/>
          <a:ext cx="10831484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A61552A-AB09-4376-9C08-19282D4D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1AE7-D919-4805-9121-1A3A0FABBFC3}" type="datetime1">
              <a:rPr lang="pt-BR" smtClean="0"/>
              <a:t>04/11/2019</a:t>
            </a:fld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B7019EC-D1C6-42EF-A9BA-DC7594BA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D535-A168-774A-B93F-23AE7D0400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4">
            <a:extLst>
              <a:ext uri="{FF2B5EF4-FFF2-40B4-BE49-F238E27FC236}">
                <a16:creationId xmlns:a16="http://schemas.microsoft.com/office/drawing/2014/main" xmlns="" id="{485B976C-17EF-415B-B03C-BAF9443B9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xmlns="" id="{D9361BDC-A9D1-4FFF-8FA2-ABE8B8747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8B1204E-FEC3-4426-AE9F-81A36B15616C}"/>
              </a:ext>
            </a:extLst>
          </p:cNvPr>
          <p:cNvSpPr txBox="1"/>
          <p:nvPr/>
        </p:nvSpPr>
        <p:spPr>
          <a:xfrm>
            <a:off x="7933038" y="770467"/>
            <a:ext cx="3740270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Incidente de Prevenção de Litigiosidade</a:t>
            </a: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C5D53C8F-829B-4140-9360-DF814B8D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4623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574" r="33888" b="-1"/>
          <a:stretch/>
        </p:blipFill>
        <p:spPr>
          <a:xfrm>
            <a:off x="-12" y="10"/>
            <a:ext cx="4028104" cy="3948949"/>
          </a:xfrm>
          <a:prstGeom prst="rect">
            <a:avLst/>
          </a:prstGeom>
        </p:spPr>
      </p:pic>
      <p:sp>
        <p:nvSpPr>
          <p:cNvPr id="38" name="Rectangle 30">
            <a:extLst>
              <a:ext uri="{FF2B5EF4-FFF2-40B4-BE49-F238E27FC236}">
                <a16:creationId xmlns:a16="http://schemas.microsoft.com/office/drawing/2014/main" xmlns="" id="{C72B9278-CA89-438B-A322-698EC1E99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rgbClr val="5D4D47"/>
          </a:solidFill>
          <a:ln>
            <a:solidFill>
              <a:srgbClr val="5D4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edifício, mesa, frente, grande&#10;&#10;Descrição gerada automaticamente">
            <a:extLst>
              <a:ext uri="{FF2B5EF4-FFF2-40B4-BE49-F238E27FC236}">
                <a16:creationId xmlns:a16="http://schemas.microsoft.com/office/drawing/2014/main" xmlns="" id="{A6D0B4C6-F35D-4DC9-ACE5-F69B12BB1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2" r="5743" b="2"/>
          <a:stretch/>
        </p:blipFill>
        <p:spPr>
          <a:xfrm>
            <a:off x="-12" y="4123267"/>
            <a:ext cx="4028104" cy="2734733"/>
          </a:xfrm>
          <a:prstGeom prst="rect">
            <a:avLst/>
          </a:prstGeom>
        </p:spPr>
      </p:pic>
      <p:pic>
        <p:nvPicPr>
          <p:cNvPr id="5" name="Imagem 4" descr="Uma imagem contendo grande, trem, pista, noite&#10;&#10;Descrição gerada automaticamente">
            <a:extLst>
              <a:ext uri="{FF2B5EF4-FFF2-40B4-BE49-F238E27FC236}">
                <a16:creationId xmlns:a16="http://schemas.microsoft.com/office/drawing/2014/main" xmlns="" id="{D1D50C4F-2B01-4537-922C-57831863E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8" r="32248"/>
          <a:stretch/>
        </p:blipFill>
        <p:spPr>
          <a:xfrm>
            <a:off x="4196270" y="2989780"/>
            <a:ext cx="3088457" cy="38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8D80A3-503A-400A-9D7F-99EC3CE06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B32D62-5ADA-4426-85D7-07B06CE4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Justiça em Números – Justiça Federal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1005E9F3-7CF8-4AFF-9808-341E9989D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53687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46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7CFAA6-1DBB-43B0-BD82-2FB83CF4E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B32D62-5ADA-4426-85D7-07B06CE4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rgbClr val="FFFFFF"/>
                </a:solidFill>
              </a:rPr>
              <a:t>O INSS e a Justiça</a:t>
            </a:r>
            <a:endParaRPr lang="pt-BR" sz="6000" dirty="0">
              <a:solidFill>
                <a:srgbClr val="FFFFFF"/>
              </a:solidFill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1005E9F3-7CF8-4AFF-9808-341E9989D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98394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20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sentado, superior, interior, mesa&#10;&#10;Descrição gerada automaticamente">
            <a:extLst>
              <a:ext uri="{FF2B5EF4-FFF2-40B4-BE49-F238E27FC236}">
                <a16:creationId xmlns:a16="http://schemas.microsoft.com/office/drawing/2014/main" xmlns="" id="{AAE35759-7C60-450F-8AFB-DA5F45AB8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8975"/>
          <a:stretch/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BFFD5-490F-4B45-91F2-6B826FBAD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554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C0736D-7F41-4082-97B6-44B4D313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pt-BR" sz="4800">
                <a:solidFill>
                  <a:srgbClr val="FFFFFF"/>
                </a:solidFill>
              </a:rPr>
              <a:t>O INSS e a Justiça</a:t>
            </a:r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xmlns="" id="{6C6CF9A5-BEA4-4284-A8B5-D033E5B4B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526EB10D-E9CF-4840-8B69-1FBC3551C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91986"/>
              </p:ext>
            </p:extLst>
          </p:nvPr>
        </p:nvGraphicFramePr>
        <p:xfrm>
          <a:off x="6095999" y="4540559"/>
          <a:ext cx="5334382" cy="18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92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1E437638-E86C-41B1-BC86-6F186CB35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88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07FD73-49C3-4965-B9F3-0FBCC716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738" y="770467"/>
            <a:ext cx="6298065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que está sendo Feito?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AEB04D2-6388-41F7-AE89-615DEFA82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8264" y="4206876"/>
            <a:ext cx="5437067" cy="16459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Imagem 6" descr="Uma imagem contendo pessoa, mantendo, interior, vestuário&#10;&#10;Descrição gerada com alta confiança">
            <a:extLst>
              <a:ext uri="{FF2B5EF4-FFF2-40B4-BE49-F238E27FC236}">
                <a16:creationId xmlns:a16="http://schemas.microsoft.com/office/drawing/2014/main" xmlns="" id="{0C31CC28-1FBF-4876-BA70-03C60E2AC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50511"/>
          <a:stretch/>
        </p:blipFill>
        <p:spPr>
          <a:xfrm>
            <a:off x="-10288" y="10"/>
            <a:ext cx="462800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3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8D80A3-503A-400A-9D7F-99EC3CE06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06C0C6-5E7F-43E2-A5B9-0F2003D6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Estratégia Nacional para Desjudicialização da Previdência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1D050BED-BE52-44AE-81DA-343305E27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7815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93478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101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Metropolitano</vt:lpstr>
      <vt:lpstr>Reforma da Previdência  PEC Paralela</vt:lpstr>
      <vt:lpstr>Washington Barbosa  Mestre em Direito das Relações Sociais e Trabalhistas   Diretor Acadêmico do Instituto DIA   Membro Consultor da Diretoria da Comissão de Direito  de Direito Previdenciário e da Seguridade Social da OAB - DF</vt:lpstr>
      <vt:lpstr>Agenda</vt:lpstr>
      <vt:lpstr>Apresentação do PowerPoint</vt:lpstr>
      <vt:lpstr>Justiça em Números – Justiça Federal </vt:lpstr>
      <vt:lpstr>O INSS e a Justiça</vt:lpstr>
      <vt:lpstr>O INSS e a Justiça</vt:lpstr>
      <vt:lpstr>O que está sendo Feito?</vt:lpstr>
      <vt:lpstr>Estratégia Nacional para Desjudicialização da Previdência</vt:lpstr>
      <vt:lpstr>O que PEC Propõe?</vt:lpstr>
      <vt:lpstr>Incidente de Prevenção de Litigiosidade</vt:lpstr>
      <vt:lpstr>Incidente de Prevenção de Litigiosidade</vt:lpstr>
      <vt:lpstr>Litigiosidade – Dados AGU</vt:lpstr>
      <vt:lpstr>Apresentação do PowerPoint</vt:lpstr>
      <vt:lpstr>Idosos no Brasil - MS</vt:lpstr>
      <vt:lpstr>Idosos no Brasil MS</vt:lpstr>
      <vt:lpstr>Impactos nas Relações de Trabalho</vt:lpstr>
      <vt:lpstr>Apresentação do PowerPoint</vt:lpstr>
      <vt:lpstr>O que fazer?</vt:lpstr>
      <vt:lpstr>Apresentação do PowerPoint</vt:lpstr>
      <vt:lpstr>Benefício para Crianças</vt:lpstr>
      <vt:lpstr>Políticas</vt:lpstr>
      <vt:lpstr>Washington Barbosa  Mestre em Direito das Relações Sociais e Trabalhistas   Diretor Acadêmico do Instituto DIA   Membro Consultor da Diretoria da Comissão de Direito  de Direito Previdenciário e da Seguridade Social da OAB - DF</vt:lpstr>
      <vt:lpstr>Washington Barbosa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da Previdência  PEC Paralela</dc:title>
  <dc:creator>washington barbosa</dc:creator>
  <cp:lastModifiedBy>Ronaldo Alves de Carvalho</cp:lastModifiedBy>
  <cp:revision>3</cp:revision>
  <dcterms:created xsi:type="dcterms:W3CDTF">2019-11-03T18:34:43Z</dcterms:created>
  <dcterms:modified xsi:type="dcterms:W3CDTF">2019-11-04T16:31:15Z</dcterms:modified>
</cp:coreProperties>
</file>