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5" r:id="rId3"/>
    <p:sldId id="261" r:id="rId4"/>
    <p:sldId id="284" r:id="rId5"/>
    <p:sldId id="287" r:id="rId6"/>
    <p:sldId id="288" r:id="rId7"/>
    <p:sldId id="290" r:id="rId8"/>
    <p:sldId id="289"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B50"/>
    <a:srgbClr val="1A492F"/>
    <a:srgbClr val="146036"/>
    <a:srgbClr val="33CC33"/>
    <a:srgbClr val="107C41"/>
    <a:srgbClr val="66FF33"/>
    <a:srgbClr val="33C481"/>
    <a:srgbClr val="1F1F1F"/>
    <a:srgbClr val="185C37"/>
    <a:srgbClr val="2D92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Trautman Cardoso | Souto Correa" userId="e4f5af37-9631-46db-a687-b63607f8ede7" providerId="ADAL" clId="{0189C020-391E-46D5-81B2-28AF89005094}"/>
    <pc:docChg chg="undo custSel addSld delSld modSld sldOrd">
      <pc:chgData name="Anderson Trautman Cardoso | Souto Correa" userId="e4f5af37-9631-46db-a687-b63607f8ede7" providerId="ADAL" clId="{0189C020-391E-46D5-81B2-28AF89005094}" dt="2023-08-15T15:00:44.260" v="1284" actId="20577"/>
      <pc:docMkLst>
        <pc:docMk/>
      </pc:docMkLst>
      <pc:sldChg chg="del">
        <pc:chgData name="Anderson Trautman Cardoso | Souto Correa" userId="e4f5af37-9631-46db-a687-b63607f8ede7" providerId="ADAL" clId="{0189C020-391E-46D5-81B2-28AF89005094}" dt="2023-08-15T14:16:03.529" v="67" actId="47"/>
        <pc:sldMkLst>
          <pc:docMk/>
          <pc:sldMk cId="765354560" sldId="256"/>
        </pc:sldMkLst>
      </pc:sldChg>
      <pc:sldChg chg="del">
        <pc:chgData name="Anderson Trautman Cardoso | Souto Correa" userId="e4f5af37-9631-46db-a687-b63607f8ede7" providerId="ADAL" clId="{0189C020-391E-46D5-81B2-28AF89005094}" dt="2023-08-15T14:16:01.653" v="66" actId="47"/>
        <pc:sldMkLst>
          <pc:docMk/>
          <pc:sldMk cId="3555749586" sldId="257"/>
        </pc:sldMkLst>
      </pc:sldChg>
      <pc:sldChg chg="del">
        <pc:chgData name="Anderson Trautman Cardoso | Souto Correa" userId="e4f5af37-9631-46db-a687-b63607f8ede7" providerId="ADAL" clId="{0189C020-391E-46D5-81B2-28AF89005094}" dt="2023-08-15T14:16:00.339" v="65" actId="47"/>
        <pc:sldMkLst>
          <pc:docMk/>
          <pc:sldMk cId="3154140321" sldId="258"/>
        </pc:sldMkLst>
      </pc:sldChg>
      <pc:sldChg chg="del">
        <pc:chgData name="Anderson Trautman Cardoso | Souto Correa" userId="e4f5af37-9631-46db-a687-b63607f8ede7" providerId="ADAL" clId="{0189C020-391E-46D5-81B2-28AF89005094}" dt="2023-08-15T14:15:58.448" v="64" actId="47"/>
        <pc:sldMkLst>
          <pc:docMk/>
          <pc:sldMk cId="3482678268" sldId="259"/>
        </pc:sldMkLst>
      </pc:sldChg>
      <pc:sldChg chg="del">
        <pc:chgData name="Anderson Trautman Cardoso | Souto Correa" userId="e4f5af37-9631-46db-a687-b63607f8ede7" providerId="ADAL" clId="{0189C020-391E-46D5-81B2-28AF89005094}" dt="2023-08-15T14:15:55.850" v="63" actId="47"/>
        <pc:sldMkLst>
          <pc:docMk/>
          <pc:sldMk cId="3312103122" sldId="260"/>
        </pc:sldMkLst>
      </pc:sldChg>
      <pc:sldChg chg="delSp modSp mod">
        <pc:chgData name="Anderson Trautman Cardoso | Souto Correa" userId="e4f5af37-9631-46db-a687-b63607f8ede7" providerId="ADAL" clId="{0189C020-391E-46D5-81B2-28AF89005094}" dt="2023-08-15T14:58:53.763" v="1272" actId="207"/>
        <pc:sldMkLst>
          <pc:docMk/>
          <pc:sldMk cId="1731207423" sldId="261"/>
        </pc:sldMkLst>
        <pc:spChg chg="del mod">
          <ac:chgData name="Anderson Trautman Cardoso | Souto Correa" userId="e4f5af37-9631-46db-a687-b63607f8ede7" providerId="ADAL" clId="{0189C020-391E-46D5-81B2-28AF89005094}" dt="2023-08-15T14:20:11.923" v="130" actId="478"/>
          <ac:spMkLst>
            <pc:docMk/>
            <pc:sldMk cId="1731207423" sldId="261"/>
            <ac:spMk id="2" creationId="{7B6F0F1A-3E0A-410E-9870-D815E61DC32F}"/>
          </ac:spMkLst>
        </pc:spChg>
        <pc:spChg chg="mod">
          <ac:chgData name="Anderson Trautman Cardoso | Souto Correa" userId="e4f5af37-9631-46db-a687-b63607f8ede7" providerId="ADAL" clId="{0189C020-391E-46D5-81B2-28AF89005094}" dt="2023-08-15T14:20:43.752" v="180" actId="122"/>
          <ac:spMkLst>
            <pc:docMk/>
            <pc:sldMk cId="1731207423" sldId="261"/>
            <ac:spMk id="12" creationId="{96F651C4-DD4A-4E93-93DF-6B98438416F0}"/>
          </ac:spMkLst>
        </pc:spChg>
        <pc:spChg chg="mod">
          <ac:chgData name="Anderson Trautman Cardoso | Souto Correa" userId="e4f5af37-9631-46db-a687-b63607f8ede7" providerId="ADAL" clId="{0189C020-391E-46D5-81B2-28AF89005094}" dt="2023-08-15T14:58:34.594" v="1268" actId="207"/>
          <ac:spMkLst>
            <pc:docMk/>
            <pc:sldMk cId="1731207423" sldId="261"/>
            <ac:spMk id="13" creationId="{86F2B13A-5178-4C9F-A0B7-9DDBDF81D33B}"/>
          </ac:spMkLst>
        </pc:spChg>
        <pc:spChg chg="mod">
          <ac:chgData name="Anderson Trautman Cardoso | Souto Correa" userId="e4f5af37-9631-46db-a687-b63607f8ede7" providerId="ADAL" clId="{0189C020-391E-46D5-81B2-28AF89005094}" dt="2023-08-15T14:58:38.590" v="1269" actId="207"/>
          <ac:spMkLst>
            <pc:docMk/>
            <pc:sldMk cId="1731207423" sldId="261"/>
            <ac:spMk id="15" creationId="{978ECF4E-586E-41C0-A446-752417F3C4CA}"/>
          </ac:spMkLst>
        </pc:spChg>
        <pc:spChg chg="del">
          <ac:chgData name="Anderson Trautman Cardoso | Souto Correa" userId="e4f5af37-9631-46db-a687-b63607f8ede7" providerId="ADAL" clId="{0189C020-391E-46D5-81B2-28AF89005094}" dt="2023-08-15T14:22:08.140" v="268" actId="478"/>
          <ac:spMkLst>
            <pc:docMk/>
            <pc:sldMk cId="1731207423" sldId="261"/>
            <ac:spMk id="17" creationId="{0F8E8FC0-ECB4-4134-ABC8-5DC6D2B08F7E}"/>
          </ac:spMkLst>
        </pc:spChg>
        <pc:spChg chg="del mod">
          <ac:chgData name="Anderson Trautman Cardoso | Souto Correa" userId="e4f5af37-9631-46db-a687-b63607f8ede7" providerId="ADAL" clId="{0189C020-391E-46D5-81B2-28AF89005094}" dt="2023-08-15T14:22:11.426" v="270" actId="478"/>
          <ac:spMkLst>
            <pc:docMk/>
            <pc:sldMk cId="1731207423" sldId="261"/>
            <ac:spMk id="18" creationId="{3DE8E39D-CAB2-4A72-A719-3C246F4A7A91}"/>
          </ac:spMkLst>
        </pc:spChg>
        <pc:spChg chg="del">
          <ac:chgData name="Anderson Trautman Cardoso | Souto Correa" userId="e4f5af37-9631-46db-a687-b63607f8ede7" providerId="ADAL" clId="{0189C020-391E-46D5-81B2-28AF89005094}" dt="2023-08-15T14:22:17.980" v="273" actId="478"/>
          <ac:spMkLst>
            <pc:docMk/>
            <pc:sldMk cId="1731207423" sldId="261"/>
            <ac:spMk id="19" creationId="{413CA018-A1FD-42B9-9B6C-508B176B48F6}"/>
          </ac:spMkLst>
        </pc:spChg>
        <pc:spChg chg="del mod">
          <ac:chgData name="Anderson Trautman Cardoso | Souto Correa" userId="e4f5af37-9631-46db-a687-b63607f8ede7" providerId="ADAL" clId="{0189C020-391E-46D5-81B2-28AF89005094}" dt="2023-08-15T14:22:14.897" v="272" actId="478"/>
          <ac:spMkLst>
            <pc:docMk/>
            <pc:sldMk cId="1731207423" sldId="261"/>
            <ac:spMk id="20" creationId="{006CE50E-3078-4852-824C-B3CE2EF05EE6}"/>
          </ac:spMkLst>
        </pc:spChg>
        <pc:spChg chg="mod">
          <ac:chgData name="Anderson Trautman Cardoso | Souto Correa" userId="e4f5af37-9631-46db-a687-b63607f8ede7" providerId="ADAL" clId="{0189C020-391E-46D5-81B2-28AF89005094}" dt="2023-08-15T14:58:42.039" v="1270" actId="207"/>
          <ac:spMkLst>
            <pc:docMk/>
            <pc:sldMk cId="1731207423" sldId="261"/>
            <ac:spMk id="21" creationId="{6A3216BB-A73D-45B5-A552-BF9E69B57693}"/>
          </ac:spMkLst>
        </pc:spChg>
        <pc:spChg chg="del">
          <ac:chgData name="Anderson Trautman Cardoso | Souto Correa" userId="e4f5af37-9631-46db-a687-b63607f8ede7" providerId="ADAL" clId="{0189C020-391E-46D5-81B2-28AF89005094}" dt="2023-08-15T14:22:00.233" v="265" actId="478"/>
          <ac:spMkLst>
            <pc:docMk/>
            <pc:sldMk cId="1731207423" sldId="261"/>
            <ac:spMk id="23" creationId="{EB895755-60B7-4512-9F8F-AF5667121D12}"/>
          </ac:spMkLst>
        </pc:spChg>
        <pc:spChg chg="del mod">
          <ac:chgData name="Anderson Trautman Cardoso | Souto Correa" userId="e4f5af37-9631-46db-a687-b63607f8ede7" providerId="ADAL" clId="{0189C020-391E-46D5-81B2-28AF89005094}" dt="2023-08-15T14:22:04.479" v="267" actId="478"/>
          <ac:spMkLst>
            <pc:docMk/>
            <pc:sldMk cId="1731207423" sldId="261"/>
            <ac:spMk id="24" creationId="{D261899E-42C5-4111-929A-542EFDDB5843}"/>
          </ac:spMkLst>
        </pc:spChg>
        <pc:spChg chg="mod">
          <ac:chgData name="Anderson Trautman Cardoso | Souto Correa" userId="e4f5af37-9631-46db-a687-b63607f8ede7" providerId="ADAL" clId="{0189C020-391E-46D5-81B2-28AF89005094}" dt="2023-08-15T14:58:53.763" v="1272" actId="207"/>
          <ac:spMkLst>
            <pc:docMk/>
            <pc:sldMk cId="1731207423" sldId="261"/>
            <ac:spMk id="25" creationId="{30C42EFF-7FD0-4FEC-888F-7DBDFF7D403D}"/>
          </ac:spMkLst>
        </pc:spChg>
        <pc:spChg chg="mod">
          <ac:chgData name="Anderson Trautman Cardoso | Souto Correa" userId="e4f5af37-9631-46db-a687-b63607f8ede7" providerId="ADAL" clId="{0189C020-391E-46D5-81B2-28AF89005094}" dt="2023-08-15T14:25:48.310" v="603" actId="20577"/>
          <ac:spMkLst>
            <pc:docMk/>
            <pc:sldMk cId="1731207423" sldId="261"/>
            <ac:spMk id="26" creationId="{469FD588-3FE6-4E18-BE79-C72F4A086E36}"/>
          </ac:spMkLst>
        </pc:spChg>
        <pc:spChg chg="mod">
          <ac:chgData name="Anderson Trautman Cardoso | Souto Correa" userId="e4f5af37-9631-46db-a687-b63607f8ede7" providerId="ADAL" clId="{0189C020-391E-46D5-81B2-28AF89005094}" dt="2023-08-15T14:22:30.431" v="275" actId="113"/>
          <ac:spMkLst>
            <pc:docMk/>
            <pc:sldMk cId="1731207423" sldId="261"/>
            <ac:spMk id="27" creationId="{352BD681-986F-48B7-8FF2-EA2D8E0A1567}"/>
          </ac:spMkLst>
        </pc:spChg>
      </pc:sldChg>
      <pc:sldChg chg="del">
        <pc:chgData name="Anderson Trautman Cardoso | Souto Correa" userId="e4f5af37-9631-46db-a687-b63607f8ede7" providerId="ADAL" clId="{0189C020-391E-46D5-81B2-28AF89005094}" dt="2023-08-15T14:15:51.494" v="62" actId="47"/>
        <pc:sldMkLst>
          <pc:docMk/>
          <pc:sldMk cId="918037548" sldId="262"/>
        </pc:sldMkLst>
      </pc:sldChg>
      <pc:sldChg chg="del">
        <pc:chgData name="Anderson Trautman Cardoso | Souto Correa" userId="e4f5af37-9631-46db-a687-b63607f8ede7" providerId="ADAL" clId="{0189C020-391E-46D5-81B2-28AF89005094}" dt="2023-08-15T14:15:49.515" v="61" actId="47"/>
        <pc:sldMkLst>
          <pc:docMk/>
          <pc:sldMk cId="1221786599" sldId="263"/>
        </pc:sldMkLst>
      </pc:sldChg>
      <pc:sldChg chg="del">
        <pc:chgData name="Anderson Trautman Cardoso | Souto Correa" userId="e4f5af37-9631-46db-a687-b63607f8ede7" providerId="ADAL" clId="{0189C020-391E-46D5-81B2-28AF89005094}" dt="2023-08-15T14:15:46.101" v="60" actId="47"/>
        <pc:sldMkLst>
          <pc:docMk/>
          <pc:sldMk cId="2813913062" sldId="264"/>
        </pc:sldMkLst>
      </pc:sldChg>
      <pc:sldChg chg="del">
        <pc:chgData name="Anderson Trautman Cardoso | Souto Correa" userId="e4f5af37-9631-46db-a687-b63607f8ede7" providerId="ADAL" clId="{0189C020-391E-46D5-81B2-28AF89005094}" dt="2023-08-15T14:15:44.004" v="59" actId="47"/>
        <pc:sldMkLst>
          <pc:docMk/>
          <pc:sldMk cId="2059602797" sldId="265"/>
        </pc:sldMkLst>
      </pc:sldChg>
      <pc:sldChg chg="del">
        <pc:chgData name="Anderson Trautman Cardoso | Souto Correa" userId="e4f5af37-9631-46db-a687-b63607f8ede7" providerId="ADAL" clId="{0189C020-391E-46D5-81B2-28AF89005094}" dt="2023-08-15T14:15:41.241" v="58" actId="47"/>
        <pc:sldMkLst>
          <pc:docMk/>
          <pc:sldMk cId="32889113" sldId="267"/>
        </pc:sldMkLst>
      </pc:sldChg>
      <pc:sldChg chg="modSp mod">
        <pc:chgData name="Anderson Trautman Cardoso | Souto Correa" userId="e4f5af37-9631-46db-a687-b63607f8ede7" providerId="ADAL" clId="{0189C020-391E-46D5-81B2-28AF89005094}" dt="2023-08-15T14:14:49.507" v="54" actId="20577"/>
        <pc:sldMkLst>
          <pc:docMk/>
          <pc:sldMk cId="3105063020" sldId="271"/>
        </pc:sldMkLst>
        <pc:spChg chg="mod">
          <ac:chgData name="Anderson Trautman Cardoso | Souto Correa" userId="e4f5af37-9631-46db-a687-b63607f8ede7" providerId="ADAL" clId="{0189C020-391E-46D5-81B2-28AF89005094}" dt="2023-08-15T14:14:49.507" v="54" actId="20577"/>
          <ac:spMkLst>
            <pc:docMk/>
            <pc:sldMk cId="3105063020" sldId="271"/>
            <ac:spMk id="18" creationId="{7B0DF2D8-81EB-485F-8B44-8A12CEDAD334}"/>
          </ac:spMkLst>
        </pc:spChg>
      </pc:sldChg>
      <pc:sldChg chg="del">
        <pc:chgData name="Anderson Trautman Cardoso | Souto Correa" userId="e4f5af37-9631-46db-a687-b63607f8ede7" providerId="ADAL" clId="{0189C020-391E-46D5-81B2-28AF89005094}" dt="2023-08-15T14:15:37.432" v="57" actId="47"/>
        <pc:sldMkLst>
          <pc:docMk/>
          <pc:sldMk cId="4082203024" sldId="274"/>
        </pc:sldMkLst>
      </pc:sldChg>
      <pc:sldChg chg="del">
        <pc:chgData name="Anderson Trautman Cardoso | Souto Correa" userId="e4f5af37-9631-46db-a687-b63607f8ede7" providerId="ADAL" clId="{0189C020-391E-46D5-81B2-28AF89005094}" dt="2023-08-15T14:15:28.032" v="55" actId="47"/>
        <pc:sldMkLst>
          <pc:docMk/>
          <pc:sldMk cId="3323464195" sldId="276"/>
        </pc:sldMkLst>
      </pc:sldChg>
      <pc:sldChg chg="del">
        <pc:chgData name="Anderson Trautman Cardoso | Souto Correa" userId="e4f5af37-9631-46db-a687-b63607f8ede7" providerId="ADAL" clId="{0189C020-391E-46D5-81B2-28AF89005094}" dt="2023-08-15T14:15:28.753" v="56" actId="47"/>
        <pc:sldMkLst>
          <pc:docMk/>
          <pc:sldMk cId="2590505060" sldId="281"/>
        </pc:sldMkLst>
      </pc:sldChg>
      <pc:sldChg chg="delSp modSp mod">
        <pc:chgData name="Anderson Trautman Cardoso | Souto Correa" userId="e4f5af37-9631-46db-a687-b63607f8ede7" providerId="ADAL" clId="{0189C020-391E-46D5-81B2-28AF89005094}" dt="2023-08-15T14:59:09.344" v="1274" actId="255"/>
        <pc:sldMkLst>
          <pc:docMk/>
          <pc:sldMk cId="1440415363" sldId="284"/>
        </pc:sldMkLst>
        <pc:spChg chg="del">
          <ac:chgData name="Anderson Trautman Cardoso | Souto Correa" userId="e4f5af37-9631-46db-a687-b63607f8ede7" providerId="ADAL" clId="{0189C020-391E-46D5-81B2-28AF89005094}" dt="2023-08-15T14:58:01.812" v="1264" actId="478"/>
          <ac:spMkLst>
            <pc:docMk/>
            <pc:sldMk cId="1440415363" sldId="284"/>
            <ac:spMk id="4" creationId="{DF67EFF0-7A64-4DF6-BF18-E67821BD6BC1}"/>
          </ac:spMkLst>
        </pc:spChg>
        <pc:spChg chg="mod">
          <ac:chgData name="Anderson Trautman Cardoso | Souto Correa" userId="e4f5af37-9631-46db-a687-b63607f8ede7" providerId="ADAL" clId="{0189C020-391E-46D5-81B2-28AF89005094}" dt="2023-08-15T14:59:03.297" v="1273" actId="255"/>
          <ac:spMkLst>
            <pc:docMk/>
            <pc:sldMk cId="1440415363" sldId="284"/>
            <ac:spMk id="7" creationId="{F78494AA-2A60-42C1-82AC-8022DC5D5267}"/>
          </ac:spMkLst>
        </pc:spChg>
        <pc:spChg chg="mod">
          <ac:chgData name="Anderson Trautman Cardoso | Souto Correa" userId="e4f5af37-9631-46db-a687-b63607f8ede7" providerId="ADAL" clId="{0189C020-391E-46D5-81B2-28AF89005094}" dt="2023-08-15T14:47:09.911" v="1005" actId="20577"/>
          <ac:spMkLst>
            <pc:docMk/>
            <pc:sldMk cId="1440415363" sldId="284"/>
            <ac:spMk id="9" creationId="{195712C5-8FFE-45ED-8EC0-5B234F1F2741}"/>
          </ac:spMkLst>
        </pc:spChg>
        <pc:spChg chg="mod">
          <ac:chgData name="Anderson Trautman Cardoso | Souto Correa" userId="e4f5af37-9631-46db-a687-b63607f8ede7" providerId="ADAL" clId="{0189C020-391E-46D5-81B2-28AF89005094}" dt="2023-08-15T14:59:09.344" v="1274" actId="255"/>
          <ac:spMkLst>
            <pc:docMk/>
            <pc:sldMk cId="1440415363" sldId="284"/>
            <ac:spMk id="11" creationId="{9E982703-B91C-79E0-FA31-08C603ACD9F7}"/>
          </ac:spMkLst>
        </pc:spChg>
        <pc:spChg chg="mod">
          <ac:chgData name="Anderson Trautman Cardoso | Souto Correa" userId="e4f5af37-9631-46db-a687-b63607f8ede7" providerId="ADAL" clId="{0189C020-391E-46D5-81B2-28AF89005094}" dt="2023-08-15T14:29:09.321" v="710" actId="14100"/>
          <ac:spMkLst>
            <pc:docMk/>
            <pc:sldMk cId="1440415363" sldId="284"/>
            <ac:spMk id="12" creationId="{EC093DD5-A3A8-4A4B-8CE7-8042309BC29E}"/>
          </ac:spMkLst>
        </pc:spChg>
        <pc:spChg chg="mod">
          <ac:chgData name="Anderson Trautman Cardoso | Souto Correa" userId="e4f5af37-9631-46db-a687-b63607f8ede7" providerId="ADAL" clId="{0189C020-391E-46D5-81B2-28AF89005094}" dt="2023-08-15T14:49:50.815" v="1084" actId="14100"/>
          <ac:spMkLst>
            <pc:docMk/>
            <pc:sldMk cId="1440415363" sldId="284"/>
            <ac:spMk id="13" creationId="{15547485-6BE0-2887-B699-6AFD98935DF9}"/>
          </ac:spMkLst>
        </pc:spChg>
      </pc:sldChg>
      <pc:sldChg chg="delSp modSp mod ord">
        <pc:chgData name="Anderson Trautman Cardoso | Souto Correa" userId="e4f5af37-9631-46db-a687-b63607f8ede7" providerId="ADAL" clId="{0189C020-391E-46D5-81B2-28AF89005094}" dt="2023-08-15T14:38:50.902" v="833" actId="113"/>
        <pc:sldMkLst>
          <pc:docMk/>
          <pc:sldMk cId="1117523871" sldId="285"/>
        </pc:sldMkLst>
        <pc:spChg chg="mod">
          <ac:chgData name="Anderson Trautman Cardoso | Souto Correa" userId="e4f5af37-9631-46db-a687-b63607f8ede7" providerId="ADAL" clId="{0189C020-391E-46D5-81B2-28AF89005094}" dt="2023-08-15T14:33:51.115" v="718" actId="20577"/>
          <ac:spMkLst>
            <pc:docMk/>
            <pc:sldMk cId="1117523871" sldId="285"/>
            <ac:spMk id="3" creationId="{185E9C14-865E-E7AC-675A-3C3FDECED6CC}"/>
          </ac:spMkLst>
        </pc:spChg>
        <pc:spChg chg="mod">
          <ac:chgData name="Anderson Trautman Cardoso | Souto Correa" userId="e4f5af37-9631-46db-a687-b63607f8ede7" providerId="ADAL" clId="{0189C020-391E-46D5-81B2-28AF89005094}" dt="2023-08-15T14:38:50.902" v="833" actId="113"/>
          <ac:spMkLst>
            <pc:docMk/>
            <pc:sldMk cId="1117523871" sldId="285"/>
            <ac:spMk id="4" creationId="{87432770-584E-CC49-A52C-0A6C3831D770}"/>
          </ac:spMkLst>
        </pc:spChg>
        <pc:spChg chg="del mod">
          <ac:chgData name="Anderson Trautman Cardoso | Souto Correa" userId="e4f5af37-9631-46db-a687-b63607f8ede7" providerId="ADAL" clId="{0189C020-391E-46D5-81B2-28AF89005094}" dt="2023-08-15T14:34:32.735" v="725" actId="478"/>
          <ac:spMkLst>
            <pc:docMk/>
            <pc:sldMk cId="1117523871" sldId="285"/>
            <ac:spMk id="5" creationId="{C19711FF-DEAC-8C8B-2AC4-548D7992336B}"/>
          </ac:spMkLst>
        </pc:spChg>
      </pc:sldChg>
      <pc:sldChg chg="delSp modSp add mod">
        <pc:chgData name="Anderson Trautman Cardoso | Souto Correa" userId="e4f5af37-9631-46db-a687-b63607f8ede7" providerId="ADAL" clId="{0189C020-391E-46D5-81B2-28AF89005094}" dt="2023-08-15T14:59:36.714" v="1277" actId="255"/>
        <pc:sldMkLst>
          <pc:docMk/>
          <pc:sldMk cId="295607700" sldId="286"/>
        </pc:sldMkLst>
        <pc:spChg chg="del">
          <ac:chgData name="Anderson Trautman Cardoso | Souto Correa" userId="e4f5af37-9631-46db-a687-b63607f8ede7" providerId="ADAL" clId="{0189C020-391E-46D5-81B2-28AF89005094}" dt="2023-08-15T14:58:07.628" v="1265" actId="478"/>
          <ac:spMkLst>
            <pc:docMk/>
            <pc:sldMk cId="295607700" sldId="286"/>
            <ac:spMk id="4" creationId="{DF67EFF0-7A64-4DF6-BF18-E67821BD6BC1}"/>
          </ac:spMkLst>
        </pc:spChg>
        <pc:spChg chg="mod">
          <ac:chgData name="Anderson Trautman Cardoso | Souto Correa" userId="e4f5af37-9631-46db-a687-b63607f8ede7" providerId="ADAL" clId="{0189C020-391E-46D5-81B2-28AF89005094}" dt="2023-08-15T14:59:29.929" v="1276" actId="255"/>
          <ac:spMkLst>
            <pc:docMk/>
            <pc:sldMk cId="295607700" sldId="286"/>
            <ac:spMk id="7" creationId="{F78494AA-2A60-42C1-82AC-8022DC5D5267}"/>
          </ac:spMkLst>
        </pc:spChg>
        <pc:spChg chg="mod">
          <ac:chgData name="Anderson Trautman Cardoso | Souto Correa" userId="e4f5af37-9631-46db-a687-b63607f8ede7" providerId="ADAL" clId="{0189C020-391E-46D5-81B2-28AF89005094}" dt="2023-08-15T14:52:20.511" v="1115" actId="14100"/>
          <ac:spMkLst>
            <pc:docMk/>
            <pc:sldMk cId="295607700" sldId="286"/>
            <ac:spMk id="9" creationId="{195712C5-8FFE-45ED-8EC0-5B234F1F2741}"/>
          </ac:spMkLst>
        </pc:spChg>
        <pc:spChg chg="mod">
          <ac:chgData name="Anderson Trautman Cardoso | Souto Correa" userId="e4f5af37-9631-46db-a687-b63607f8ede7" providerId="ADAL" clId="{0189C020-391E-46D5-81B2-28AF89005094}" dt="2023-08-15T14:59:36.714" v="1277" actId="255"/>
          <ac:spMkLst>
            <pc:docMk/>
            <pc:sldMk cId="295607700" sldId="286"/>
            <ac:spMk id="11" creationId="{9E982703-B91C-79E0-FA31-08C603ACD9F7}"/>
          </ac:spMkLst>
        </pc:spChg>
        <pc:spChg chg="mod">
          <ac:chgData name="Anderson Trautman Cardoso | Souto Correa" userId="e4f5af37-9631-46db-a687-b63607f8ede7" providerId="ADAL" clId="{0189C020-391E-46D5-81B2-28AF89005094}" dt="2023-08-15T14:53:02.244" v="1134" actId="20577"/>
          <ac:spMkLst>
            <pc:docMk/>
            <pc:sldMk cId="295607700" sldId="286"/>
            <ac:spMk id="13" creationId="{15547485-6BE0-2887-B699-6AFD98935DF9}"/>
          </ac:spMkLst>
        </pc:spChg>
      </pc:sldChg>
      <pc:sldChg chg="delSp modSp add mod">
        <pc:chgData name="Anderson Trautman Cardoso | Souto Correa" userId="e4f5af37-9631-46db-a687-b63607f8ede7" providerId="ADAL" clId="{0189C020-391E-46D5-81B2-28AF89005094}" dt="2023-08-15T14:59:49.584" v="1279" actId="255"/>
        <pc:sldMkLst>
          <pc:docMk/>
          <pc:sldMk cId="1384671181" sldId="287"/>
        </pc:sldMkLst>
        <pc:spChg chg="del">
          <ac:chgData name="Anderson Trautman Cardoso | Souto Correa" userId="e4f5af37-9631-46db-a687-b63607f8ede7" providerId="ADAL" clId="{0189C020-391E-46D5-81B2-28AF89005094}" dt="2023-08-15T14:58:12.160" v="1266" actId="478"/>
          <ac:spMkLst>
            <pc:docMk/>
            <pc:sldMk cId="1384671181" sldId="287"/>
            <ac:spMk id="4" creationId="{DF67EFF0-7A64-4DF6-BF18-E67821BD6BC1}"/>
          </ac:spMkLst>
        </pc:spChg>
        <pc:spChg chg="mod">
          <ac:chgData name="Anderson Trautman Cardoso | Souto Correa" userId="e4f5af37-9631-46db-a687-b63607f8ede7" providerId="ADAL" clId="{0189C020-391E-46D5-81B2-28AF89005094}" dt="2023-08-15T14:59:43.713" v="1278" actId="255"/>
          <ac:spMkLst>
            <pc:docMk/>
            <pc:sldMk cId="1384671181" sldId="287"/>
            <ac:spMk id="7" creationId="{F78494AA-2A60-42C1-82AC-8022DC5D5267}"/>
          </ac:spMkLst>
        </pc:spChg>
        <pc:spChg chg="mod">
          <ac:chgData name="Anderson Trautman Cardoso | Souto Correa" userId="e4f5af37-9631-46db-a687-b63607f8ede7" providerId="ADAL" clId="{0189C020-391E-46D5-81B2-28AF89005094}" dt="2023-08-15T14:57:20.976" v="1239" actId="20577"/>
          <ac:spMkLst>
            <pc:docMk/>
            <pc:sldMk cId="1384671181" sldId="287"/>
            <ac:spMk id="9" creationId="{195712C5-8FFE-45ED-8EC0-5B234F1F2741}"/>
          </ac:spMkLst>
        </pc:spChg>
        <pc:spChg chg="mod">
          <ac:chgData name="Anderson Trautman Cardoso | Souto Correa" userId="e4f5af37-9631-46db-a687-b63607f8ede7" providerId="ADAL" clId="{0189C020-391E-46D5-81B2-28AF89005094}" dt="2023-08-15T14:59:49.584" v="1279" actId="255"/>
          <ac:spMkLst>
            <pc:docMk/>
            <pc:sldMk cId="1384671181" sldId="287"/>
            <ac:spMk id="11" creationId="{9E982703-B91C-79E0-FA31-08C603ACD9F7}"/>
          </ac:spMkLst>
        </pc:spChg>
        <pc:spChg chg="mod">
          <ac:chgData name="Anderson Trautman Cardoso | Souto Correa" userId="e4f5af37-9631-46db-a687-b63607f8ede7" providerId="ADAL" clId="{0189C020-391E-46D5-81B2-28AF89005094}" dt="2023-08-15T14:55:31.045" v="1221" actId="20577"/>
          <ac:spMkLst>
            <pc:docMk/>
            <pc:sldMk cId="1384671181" sldId="287"/>
            <ac:spMk id="13" creationId="{15547485-6BE0-2887-B699-6AFD98935DF9}"/>
          </ac:spMkLst>
        </pc:spChg>
      </pc:sldChg>
      <pc:sldChg chg="delSp modSp add mod">
        <pc:chgData name="Anderson Trautman Cardoso | Souto Correa" userId="e4f5af37-9631-46db-a687-b63607f8ede7" providerId="ADAL" clId="{0189C020-391E-46D5-81B2-28AF89005094}" dt="2023-08-15T15:00:44.260" v="1284" actId="20577"/>
        <pc:sldMkLst>
          <pc:docMk/>
          <pc:sldMk cId="910277654" sldId="288"/>
        </pc:sldMkLst>
        <pc:spChg chg="del">
          <ac:chgData name="Anderson Trautman Cardoso | Souto Correa" userId="e4f5af37-9631-46db-a687-b63607f8ede7" providerId="ADAL" clId="{0189C020-391E-46D5-81B2-28AF89005094}" dt="2023-08-15T14:58:17.039" v="1267" actId="478"/>
          <ac:spMkLst>
            <pc:docMk/>
            <pc:sldMk cId="910277654" sldId="288"/>
            <ac:spMk id="4" creationId="{DF67EFF0-7A64-4DF6-BF18-E67821BD6BC1}"/>
          </ac:spMkLst>
        </pc:spChg>
        <pc:spChg chg="mod">
          <ac:chgData name="Anderson Trautman Cardoso | Souto Correa" userId="e4f5af37-9631-46db-a687-b63607f8ede7" providerId="ADAL" clId="{0189C020-391E-46D5-81B2-28AF89005094}" dt="2023-08-15T15:00:44.260" v="1284" actId="20577"/>
          <ac:spMkLst>
            <pc:docMk/>
            <pc:sldMk cId="910277654" sldId="288"/>
            <ac:spMk id="7" creationId="{F78494AA-2A60-42C1-82AC-8022DC5D5267}"/>
          </ac:spMkLst>
        </pc:spChg>
        <pc:spChg chg="mod">
          <ac:chgData name="Anderson Trautman Cardoso | Souto Correa" userId="e4f5af37-9631-46db-a687-b63607f8ede7" providerId="ADAL" clId="{0189C020-391E-46D5-81B2-28AF89005094}" dt="2023-08-15T14:57:48.942" v="1263" actId="20577"/>
          <ac:spMkLst>
            <pc:docMk/>
            <pc:sldMk cId="910277654" sldId="288"/>
            <ac:spMk id="9" creationId="{195712C5-8FFE-45ED-8EC0-5B234F1F2741}"/>
          </ac:spMkLst>
        </pc:spChg>
        <pc:spChg chg="del mod">
          <ac:chgData name="Anderson Trautman Cardoso | Souto Correa" userId="e4f5af37-9631-46db-a687-b63607f8ede7" providerId="ADAL" clId="{0189C020-391E-46D5-81B2-28AF89005094}" dt="2023-08-15T14:56:57.552" v="1234" actId="478"/>
          <ac:spMkLst>
            <pc:docMk/>
            <pc:sldMk cId="910277654" sldId="288"/>
            <ac:spMk id="11" creationId="{9E982703-B91C-79E0-FA31-08C603ACD9F7}"/>
          </ac:spMkLst>
        </pc:spChg>
        <pc:spChg chg="del">
          <ac:chgData name="Anderson Trautman Cardoso | Souto Correa" userId="e4f5af37-9631-46db-a687-b63607f8ede7" providerId="ADAL" clId="{0189C020-391E-46D5-81B2-28AF89005094}" dt="2023-08-15T14:57:00.619" v="1235" actId="478"/>
          <ac:spMkLst>
            <pc:docMk/>
            <pc:sldMk cId="910277654" sldId="288"/>
            <ac:spMk id="13" creationId="{15547485-6BE0-2887-B699-6AFD98935DF9}"/>
          </ac:spMkLst>
        </pc:spChg>
      </pc:sldChg>
    </pc:docChg>
  </pc:docChgLst>
  <pc:docChgLst>
    <pc:chgData name="Anderson Trautman Cardoso | Souto Correa" userId="e4f5af37-9631-46db-a687-b63607f8ede7" providerId="ADAL" clId="{AD998A68-36DA-413B-8218-D08DECB6E35C}"/>
    <pc:docChg chg="undo custSel addSld delSld modSld">
      <pc:chgData name="Anderson Trautman Cardoso | Souto Correa" userId="e4f5af37-9631-46db-a687-b63607f8ede7" providerId="ADAL" clId="{AD998A68-36DA-413B-8218-D08DECB6E35C}" dt="2023-09-27T13:42:46.235" v="611" actId="113"/>
      <pc:docMkLst>
        <pc:docMk/>
      </pc:docMkLst>
      <pc:sldChg chg="delSp modSp mod">
        <pc:chgData name="Anderson Trautman Cardoso | Souto Correa" userId="e4f5af37-9631-46db-a687-b63607f8ede7" providerId="ADAL" clId="{AD998A68-36DA-413B-8218-D08DECB6E35C}" dt="2023-09-26T22:28:08.559" v="481" actId="478"/>
        <pc:sldMkLst>
          <pc:docMk/>
          <pc:sldMk cId="1731207423" sldId="261"/>
        </pc:sldMkLst>
        <pc:spChg chg="del">
          <ac:chgData name="Anderson Trautman Cardoso | Souto Correa" userId="e4f5af37-9631-46db-a687-b63607f8ede7" providerId="ADAL" clId="{AD998A68-36DA-413B-8218-D08DECB6E35C}" dt="2023-09-26T22:28:08.559" v="481" actId="478"/>
          <ac:spMkLst>
            <pc:docMk/>
            <pc:sldMk cId="1731207423" sldId="261"/>
            <ac:spMk id="5" creationId="{29C583FA-733F-4DAE-91CA-B760C2C6A22A}"/>
          </ac:spMkLst>
        </pc:spChg>
        <pc:spChg chg="del">
          <ac:chgData name="Anderson Trautman Cardoso | Souto Correa" userId="e4f5af37-9631-46db-a687-b63607f8ede7" providerId="ADAL" clId="{AD998A68-36DA-413B-8218-D08DECB6E35C}" dt="2023-09-26T21:45:30.827" v="30" actId="478"/>
          <ac:spMkLst>
            <pc:docMk/>
            <pc:sldMk cId="1731207423" sldId="261"/>
            <ac:spMk id="11" creationId="{F626B2F8-B2D5-47FE-ADE1-CE3C74FB07D0}"/>
          </ac:spMkLst>
        </pc:spChg>
        <pc:spChg chg="mod">
          <ac:chgData name="Anderson Trautman Cardoso | Souto Correa" userId="e4f5af37-9631-46db-a687-b63607f8ede7" providerId="ADAL" clId="{AD998A68-36DA-413B-8218-D08DECB6E35C}" dt="2023-09-26T21:57:04.109" v="119" actId="255"/>
          <ac:spMkLst>
            <pc:docMk/>
            <pc:sldMk cId="1731207423" sldId="261"/>
            <ac:spMk id="12" creationId="{96F651C4-DD4A-4E93-93DF-6B98438416F0}"/>
          </ac:spMkLst>
        </pc:spChg>
        <pc:spChg chg="mod">
          <ac:chgData name="Anderson Trautman Cardoso | Souto Correa" userId="e4f5af37-9631-46db-a687-b63607f8ede7" providerId="ADAL" clId="{AD998A68-36DA-413B-8218-D08DECB6E35C}" dt="2023-09-26T22:04:48.521" v="218" actId="1076"/>
          <ac:spMkLst>
            <pc:docMk/>
            <pc:sldMk cId="1731207423" sldId="261"/>
            <ac:spMk id="13" creationId="{86F2B13A-5178-4C9F-A0B7-9DDBDF81D33B}"/>
          </ac:spMkLst>
        </pc:spChg>
        <pc:spChg chg="mod">
          <ac:chgData name="Anderson Trautman Cardoso | Souto Correa" userId="e4f5af37-9631-46db-a687-b63607f8ede7" providerId="ADAL" clId="{AD998A68-36DA-413B-8218-D08DECB6E35C}" dt="2023-09-26T22:04:37.617" v="216" actId="1076"/>
          <ac:spMkLst>
            <pc:docMk/>
            <pc:sldMk cId="1731207423" sldId="261"/>
            <ac:spMk id="14" creationId="{00ACC50B-CA5E-4711-9694-07F65858CD50}"/>
          </ac:spMkLst>
        </pc:spChg>
        <pc:spChg chg="mod">
          <ac:chgData name="Anderson Trautman Cardoso | Souto Correa" userId="e4f5af37-9631-46db-a687-b63607f8ede7" providerId="ADAL" clId="{AD998A68-36DA-413B-8218-D08DECB6E35C}" dt="2023-09-26T22:05:07.594" v="220" actId="1076"/>
          <ac:spMkLst>
            <pc:docMk/>
            <pc:sldMk cId="1731207423" sldId="261"/>
            <ac:spMk id="15" creationId="{978ECF4E-586E-41C0-A446-752417F3C4CA}"/>
          </ac:spMkLst>
        </pc:spChg>
        <pc:spChg chg="mod">
          <ac:chgData name="Anderson Trautman Cardoso | Souto Correa" userId="e4f5af37-9631-46db-a687-b63607f8ede7" providerId="ADAL" clId="{AD998A68-36DA-413B-8218-D08DECB6E35C}" dt="2023-09-26T22:05:01.897" v="219" actId="1076"/>
          <ac:spMkLst>
            <pc:docMk/>
            <pc:sldMk cId="1731207423" sldId="261"/>
            <ac:spMk id="16" creationId="{7A1490A2-5FC4-445E-AF8F-8670CB8F53E7}"/>
          </ac:spMkLst>
        </pc:spChg>
        <pc:spChg chg="mod">
          <ac:chgData name="Anderson Trautman Cardoso | Souto Correa" userId="e4f5af37-9631-46db-a687-b63607f8ede7" providerId="ADAL" clId="{AD998A68-36DA-413B-8218-D08DECB6E35C}" dt="2023-09-26T22:05:26.320" v="222" actId="1076"/>
          <ac:spMkLst>
            <pc:docMk/>
            <pc:sldMk cId="1731207423" sldId="261"/>
            <ac:spMk id="21" creationId="{6A3216BB-A73D-45B5-A552-BF9E69B57693}"/>
          </ac:spMkLst>
        </pc:spChg>
        <pc:spChg chg="mod">
          <ac:chgData name="Anderson Trautman Cardoso | Souto Correa" userId="e4f5af37-9631-46db-a687-b63607f8ede7" providerId="ADAL" clId="{AD998A68-36DA-413B-8218-D08DECB6E35C}" dt="2023-09-26T22:05:17.780" v="221" actId="1076"/>
          <ac:spMkLst>
            <pc:docMk/>
            <pc:sldMk cId="1731207423" sldId="261"/>
            <ac:spMk id="22" creationId="{3EC8AD07-B68C-474E-80EC-F1AD47D14477}"/>
          </ac:spMkLst>
        </pc:spChg>
        <pc:spChg chg="del mod">
          <ac:chgData name="Anderson Trautman Cardoso | Souto Correa" userId="e4f5af37-9631-46db-a687-b63607f8ede7" providerId="ADAL" clId="{AD998A68-36DA-413B-8218-D08DECB6E35C}" dt="2023-09-26T21:45:30.828" v="32"/>
          <ac:spMkLst>
            <pc:docMk/>
            <pc:sldMk cId="1731207423" sldId="261"/>
            <ac:spMk id="25" creationId="{30C42EFF-7FD0-4FEC-888F-7DBDFF7D403D}"/>
          </ac:spMkLst>
        </pc:spChg>
        <pc:spChg chg="del mod">
          <ac:chgData name="Anderson Trautman Cardoso | Souto Correa" userId="e4f5af37-9631-46db-a687-b63607f8ede7" providerId="ADAL" clId="{AD998A68-36DA-413B-8218-D08DECB6E35C}" dt="2023-09-26T21:45:35.371" v="34" actId="478"/>
          <ac:spMkLst>
            <pc:docMk/>
            <pc:sldMk cId="1731207423" sldId="261"/>
            <ac:spMk id="26" creationId="{469FD588-3FE6-4E18-BE79-C72F4A086E36}"/>
          </ac:spMkLst>
        </pc:spChg>
        <pc:spChg chg="del mod">
          <ac:chgData name="Anderson Trautman Cardoso | Souto Correa" userId="e4f5af37-9631-46db-a687-b63607f8ede7" providerId="ADAL" clId="{AD998A68-36DA-413B-8218-D08DECB6E35C}" dt="2023-09-26T21:47:47.471" v="39" actId="478"/>
          <ac:spMkLst>
            <pc:docMk/>
            <pc:sldMk cId="1731207423" sldId="261"/>
            <ac:spMk id="27" creationId="{352BD681-986F-48B7-8FF2-EA2D8E0A1567}"/>
          </ac:spMkLst>
        </pc:spChg>
      </pc:sldChg>
      <pc:sldChg chg="modSp mod">
        <pc:chgData name="Anderson Trautman Cardoso | Souto Correa" userId="e4f5af37-9631-46db-a687-b63607f8ede7" providerId="ADAL" clId="{AD998A68-36DA-413B-8218-D08DECB6E35C}" dt="2023-09-26T21:44:08.324" v="16" actId="20577"/>
        <pc:sldMkLst>
          <pc:docMk/>
          <pc:sldMk cId="3105063020" sldId="271"/>
        </pc:sldMkLst>
        <pc:spChg chg="mod">
          <ac:chgData name="Anderson Trautman Cardoso | Souto Correa" userId="e4f5af37-9631-46db-a687-b63607f8ede7" providerId="ADAL" clId="{AD998A68-36DA-413B-8218-D08DECB6E35C}" dt="2023-09-26T21:44:08.324" v="16" actId="20577"/>
          <ac:spMkLst>
            <pc:docMk/>
            <pc:sldMk cId="3105063020" sldId="271"/>
            <ac:spMk id="18" creationId="{7B0DF2D8-81EB-485F-8B44-8A12CEDAD334}"/>
          </ac:spMkLst>
        </pc:spChg>
      </pc:sldChg>
      <pc:sldChg chg="modSp mod">
        <pc:chgData name="Anderson Trautman Cardoso | Souto Correa" userId="e4f5af37-9631-46db-a687-b63607f8ede7" providerId="ADAL" clId="{AD998A68-36DA-413B-8218-D08DECB6E35C}" dt="2023-09-27T13:24:47.938" v="519" actId="6549"/>
        <pc:sldMkLst>
          <pc:docMk/>
          <pc:sldMk cId="1440415363" sldId="284"/>
        </pc:sldMkLst>
        <pc:spChg chg="mod">
          <ac:chgData name="Anderson Trautman Cardoso | Souto Correa" userId="e4f5af37-9631-46db-a687-b63607f8ede7" providerId="ADAL" clId="{AD998A68-36DA-413B-8218-D08DECB6E35C}" dt="2023-09-27T13:24:47.938" v="519" actId="6549"/>
          <ac:spMkLst>
            <pc:docMk/>
            <pc:sldMk cId="1440415363" sldId="284"/>
            <ac:spMk id="7" creationId="{F78494AA-2A60-42C1-82AC-8022DC5D5267}"/>
          </ac:spMkLst>
        </pc:spChg>
        <pc:spChg chg="mod">
          <ac:chgData name="Anderson Trautman Cardoso | Souto Correa" userId="e4f5af37-9631-46db-a687-b63607f8ede7" providerId="ADAL" clId="{AD998A68-36DA-413B-8218-D08DECB6E35C}" dt="2023-09-26T22:05:46.021" v="223" actId="1076"/>
          <ac:spMkLst>
            <pc:docMk/>
            <pc:sldMk cId="1440415363" sldId="284"/>
            <ac:spMk id="9" creationId="{195712C5-8FFE-45ED-8EC0-5B234F1F2741}"/>
          </ac:spMkLst>
        </pc:spChg>
        <pc:spChg chg="mod">
          <ac:chgData name="Anderson Trautman Cardoso | Souto Correa" userId="e4f5af37-9631-46db-a687-b63607f8ede7" providerId="ADAL" clId="{AD998A68-36DA-413B-8218-D08DECB6E35C}" dt="2023-09-26T21:59:18.452" v="138" actId="1076"/>
          <ac:spMkLst>
            <pc:docMk/>
            <pc:sldMk cId="1440415363" sldId="284"/>
            <ac:spMk id="11" creationId="{9E982703-B91C-79E0-FA31-08C603ACD9F7}"/>
          </ac:spMkLst>
        </pc:spChg>
        <pc:spChg chg="mod">
          <ac:chgData name="Anderson Trautman Cardoso | Souto Correa" userId="e4f5af37-9631-46db-a687-b63607f8ede7" providerId="ADAL" clId="{AD998A68-36DA-413B-8218-D08DECB6E35C}" dt="2023-09-26T21:55:58.329" v="112" actId="207"/>
          <ac:spMkLst>
            <pc:docMk/>
            <pc:sldMk cId="1440415363" sldId="284"/>
            <ac:spMk id="12" creationId="{EC093DD5-A3A8-4A4B-8CE7-8042309BC29E}"/>
          </ac:spMkLst>
        </pc:spChg>
        <pc:spChg chg="mod">
          <ac:chgData name="Anderson Trautman Cardoso | Souto Correa" userId="e4f5af37-9631-46db-a687-b63607f8ede7" providerId="ADAL" clId="{AD998A68-36DA-413B-8218-D08DECB6E35C}" dt="2023-09-26T21:59:12.524" v="137" actId="1076"/>
          <ac:spMkLst>
            <pc:docMk/>
            <pc:sldMk cId="1440415363" sldId="284"/>
            <ac:spMk id="13" creationId="{15547485-6BE0-2887-B699-6AFD98935DF9}"/>
          </ac:spMkLst>
        </pc:spChg>
      </pc:sldChg>
      <pc:sldChg chg="modSp mod">
        <pc:chgData name="Anderson Trautman Cardoso | Souto Correa" userId="e4f5af37-9631-46db-a687-b63607f8ede7" providerId="ADAL" clId="{AD998A68-36DA-413B-8218-D08DECB6E35C}" dt="2023-09-27T13:22:50.033" v="487" actId="20577"/>
        <pc:sldMkLst>
          <pc:docMk/>
          <pc:sldMk cId="1117523871" sldId="285"/>
        </pc:sldMkLst>
        <pc:spChg chg="mod">
          <ac:chgData name="Anderson Trautman Cardoso | Souto Correa" userId="e4f5af37-9631-46db-a687-b63607f8ede7" providerId="ADAL" clId="{AD998A68-36DA-413B-8218-D08DECB6E35C}" dt="2023-09-26T21:56:50.179" v="118" actId="255"/>
          <ac:spMkLst>
            <pc:docMk/>
            <pc:sldMk cId="1117523871" sldId="285"/>
            <ac:spMk id="3" creationId="{185E9C14-865E-E7AC-675A-3C3FDECED6CC}"/>
          </ac:spMkLst>
        </pc:spChg>
        <pc:spChg chg="mod">
          <ac:chgData name="Anderson Trautman Cardoso | Souto Correa" userId="e4f5af37-9631-46db-a687-b63607f8ede7" providerId="ADAL" clId="{AD998A68-36DA-413B-8218-D08DECB6E35C}" dt="2023-09-27T13:22:50.033" v="487" actId="20577"/>
          <ac:spMkLst>
            <pc:docMk/>
            <pc:sldMk cId="1117523871" sldId="285"/>
            <ac:spMk id="4" creationId="{87432770-584E-CC49-A52C-0A6C3831D770}"/>
          </ac:spMkLst>
        </pc:spChg>
      </pc:sldChg>
      <pc:sldChg chg="modSp del mod">
        <pc:chgData name="Anderson Trautman Cardoso | Souto Correa" userId="e4f5af37-9631-46db-a687-b63607f8ede7" providerId="ADAL" clId="{AD998A68-36DA-413B-8218-D08DECB6E35C}" dt="2023-09-26T22:17:48.833" v="311" actId="47"/>
        <pc:sldMkLst>
          <pc:docMk/>
          <pc:sldMk cId="295607700" sldId="286"/>
        </pc:sldMkLst>
        <pc:spChg chg="mod">
          <ac:chgData name="Anderson Trautman Cardoso | Souto Correa" userId="e4f5af37-9631-46db-a687-b63607f8ede7" providerId="ADAL" clId="{AD998A68-36DA-413B-8218-D08DECB6E35C}" dt="2023-09-26T22:06:13.888" v="225" actId="1076"/>
          <ac:spMkLst>
            <pc:docMk/>
            <pc:sldMk cId="295607700" sldId="286"/>
            <ac:spMk id="7" creationId="{F78494AA-2A60-42C1-82AC-8022DC5D5267}"/>
          </ac:spMkLst>
        </pc:spChg>
        <pc:spChg chg="mod">
          <ac:chgData name="Anderson Trautman Cardoso | Souto Correa" userId="e4f5af37-9631-46db-a687-b63607f8ede7" providerId="ADAL" clId="{AD998A68-36DA-413B-8218-D08DECB6E35C}" dt="2023-09-26T22:10:16.523" v="293" actId="20577"/>
          <ac:spMkLst>
            <pc:docMk/>
            <pc:sldMk cId="295607700" sldId="286"/>
            <ac:spMk id="11" creationId="{9E982703-B91C-79E0-FA31-08C603ACD9F7}"/>
          </ac:spMkLst>
        </pc:spChg>
        <pc:spChg chg="mod">
          <ac:chgData name="Anderson Trautman Cardoso | Souto Correa" userId="e4f5af37-9631-46db-a687-b63607f8ede7" providerId="ADAL" clId="{AD998A68-36DA-413B-8218-D08DECB6E35C}" dt="2023-09-26T21:56:07.719" v="114" actId="207"/>
          <ac:spMkLst>
            <pc:docMk/>
            <pc:sldMk cId="295607700" sldId="286"/>
            <ac:spMk id="12" creationId="{EC093DD5-A3A8-4A4B-8CE7-8042309BC29E}"/>
          </ac:spMkLst>
        </pc:spChg>
        <pc:spChg chg="mod">
          <ac:chgData name="Anderson Trautman Cardoso | Souto Correa" userId="e4f5af37-9631-46db-a687-b63607f8ede7" providerId="ADAL" clId="{AD998A68-36DA-413B-8218-D08DECB6E35C}" dt="2023-09-26T22:00:54.807" v="173" actId="1076"/>
          <ac:spMkLst>
            <pc:docMk/>
            <pc:sldMk cId="295607700" sldId="286"/>
            <ac:spMk id="13" creationId="{15547485-6BE0-2887-B699-6AFD98935DF9}"/>
          </ac:spMkLst>
        </pc:spChg>
      </pc:sldChg>
      <pc:sldChg chg="addSp delSp modSp mod">
        <pc:chgData name="Anderson Trautman Cardoso | Souto Correa" userId="e4f5af37-9631-46db-a687-b63607f8ede7" providerId="ADAL" clId="{AD998A68-36DA-413B-8218-D08DECB6E35C}" dt="2023-09-26T22:26:21.842" v="477" actId="948"/>
        <pc:sldMkLst>
          <pc:docMk/>
          <pc:sldMk cId="1384671181" sldId="287"/>
        </pc:sldMkLst>
        <pc:spChg chg="mod">
          <ac:chgData name="Anderson Trautman Cardoso | Souto Correa" userId="e4f5af37-9631-46db-a687-b63607f8ede7" providerId="ADAL" clId="{AD998A68-36DA-413B-8218-D08DECB6E35C}" dt="2023-09-26T22:26:14.162" v="476" actId="948"/>
          <ac:spMkLst>
            <pc:docMk/>
            <pc:sldMk cId="1384671181" sldId="287"/>
            <ac:spMk id="7" creationId="{F78494AA-2A60-42C1-82AC-8022DC5D5267}"/>
          </ac:spMkLst>
        </pc:spChg>
        <pc:spChg chg="mod">
          <ac:chgData name="Anderson Trautman Cardoso | Souto Correa" userId="e4f5af37-9631-46db-a687-b63607f8ede7" providerId="ADAL" clId="{AD998A68-36DA-413B-8218-D08DECB6E35C}" dt="2023-09-26T22:06:35.456" v="227" actId="1076"/>
          <ac:spMkLst>
            <pc:docMk/>
            <pc:sldMk cId="1384671181" sldId="287"/>
            <ac:spMk id="9" creationId="{195712C5-8FFE-45ED-8EC0-5B234F1F2741}"/>
          </ac:spMkLst>
        </pc:spChg>
        <pc:spChg chg="add del mod">
          <ac:chgData name="Anderson Trautman Cardoso | Souto Correa" userId="e4f5af37-9631-46db-a687-b63607f8ede7" providerId="ADAL" clId="{AD998A68-36DA-413B-8218-D08DECB6E35C}" dt="2023-09-26T22:26:21.842" v="477" actId="948"/>
          <ac:spMkLst>
            <pc:docMk/>
            <pc:sldMk cId="1384671181" sldId="287"/>
            <ac:spMk id="11" creationId="{9E982703-B91C-79E0-FA31-08C603ACD9F7}"/>
          </ac:spMkLst>
        </pc:spChg>
        <pc:spChg chg="mod">
          <ac:chgData name="Anderson Trautman Cardoso | Souto Correa" userId="e4f5af37-9631-46db-a687-b63607f8ede7" providerId="ADAL" clId="{AD998A68-36DA-413B-8218-D08DECB6E35C}" dt="2023-09-26T21:56:15.629" v="116" actId="207"/>
          <ac:spMkLst>
            <pc:docMk/>
            <pc:sldMk cId="1384671181" sldId="287"/>
            <ac:spMk id="12" creationId="{EC093DD5-A3A8-4A4B-8CE7-8042309BC29E}"/>
          </ac:spMkLst>
        </pc:spChg>
        <pc:spChg chg="add del mod">
          <ac:chgData name="Anderson Trautman Cardoso | Souto Correa" userId="e4f5af37-9631-46db-a687-b63607f8ede7" providerId="ADAL" clId="{AD998A68-36DA-413B-8218-D08DECB6E35C}" dt="2023-09-26T22:17:36.179" v="310" actId="20577"/>
          <ac:spMkLst>
            <pc:docMk/>
            <pc:sldMk cId="1384671181" sldId="287"/>
            <ac:spMk id="13" creationId="{15547485-6BE0-2887-B699-6AFD98935DF9}"/>
          </ac:spMkLst>
        </pc:spChg>
      </pc:sldChg>
      <pc:sldChg chg="modSp add del mod">
        <pc:chgData name="Anderson Trautman Cardoso | Souto Correa" userId="e4f5af37-9631-46db-a687-b63607f8ede7" providerId="ADAL" clId="{AD998A68-36DA-413B-8218-D08DECB6E35C}" dt="2023-09-27T13:42:46.235" v="611" actId="113"/>
        <pc:sldMkLst>
          <pc:docMk/>
          <pc:sldMk cId="910277654" sldId="288"/>
        </pc:sldMkLst>
        <pc:spChg chg="mod">
          <ac:chgData name="Anderson Trautman Cardoso | Souto Correa" userId="e4f5af37-9631-46db-a687-b63607f8ede7" providerId="ADAL" clId="{AD998A68-36DA-413B-8218-D08DECB6E35C}" dt="2023-09-26T22:28:44.673" v="483" actId="14100"/>
          <ac:spMkLst>
            <pc:docMk/>
            <pc:sldMk cId="910277654" sldId="288"/>
            <ac:spMk id="7" creationId="{F78494AA-2A60-42C1-82AC-8022DC5D5267}"/>
          </ac:spMkLst>
        </pc:spChg>
        <pc:spChg chg="mod">
          <ac:chgData name="Anderson Trautman Cardoso | Souto Correa" userId="e4f5af37-9631-46db-a687-b63607f8ede7" providerId="ADAL" clId="{AD998A68-36DA-413B-8218-D08DECB6E35C}" dt="2023-09-27T13:42:46.235" v="611" actId="113"/>
          <ac:spMkLst>
            <pc:docMk/>
            <pc:sldMk cId="910277654" sldId="288"/>
            <ac:spMk id="9" creationId="{195712C5-8FFE-45ED-8EC0-5B234F1F2741}"/>
          </ac:spMkLst>
        </pc:spChg>
        <pc:spChg chg="mod">
          <ac:chgData name="Anderson Trautman Cardoso | Souto Correa" userId="e4f5af37-9631-46db-a687-b63607f8ede7" providerId="ADAL" clId="{AD998A68-36DA-413B-8218-D08DECB6E35C}" dt="2023-09-26T22:02:05.303" v="194" actId="122"/>
          <ac:spMkLst>
            <pc:docMk/>
            <pc:sldMk cId="910277654" sldId="288"/>
            <ac:spMk id="12" creationId="{EC093DD5-A3A8-4A4B-8CE7-8042309BC29E}"/>
          </ac:spMkLst>
        </pc:spChg>
      </pc:sldChg>
      <pc:sldChg chg="modSp add mod">
        <pc:chgData name="Anderson Trautman Cardoso | Souto Correa" userId="e4f5af37-9631-46db-a687-b63607f8ede7" providerId="ADAL" clId="{AD998A68-36DA-413B-8218-D08DECB6E35C}" dt="2023-09-26T22:28:32.781" v="482" actId="14100"/>
        <pc:sldMkLst>
          <pc:docMk/>
          <pc:sldMk cId="2367272351" sldId="289"/>
        </pc:sldMkLst>
        <pc:spChg chg="mod">
          <ac:chgData name="Anderson Trautman Cardoso | Souto Correa" userId="e4f5af37-9631-46db-a687-b63607f8ede7" providerId="ADAL" clId="{AD998A68-36DA-413B-8218-D08DECB6E35C}" dt="2023-09-26T22:28:32.781" v="482" actId="14100"/>
          <ac:spMkLst>
            <pc:docMk/>
            <pc:sldMk cId="2367272351" sldId="289"/>
            <ac:spMk id="7" creationId="{F78494AA-2A60-42C1-82AC-8022DC5D5267}"/>
          </ac:spMkLst>
        </pc:spChg>
      </pc:sldChg>
      <pc:sldChg chg="modSp add mod">
        <pc:chgData name="Anderson Trautman Cardoso | Souto Correa" userId="e4f5af37-9631-46db-a687-b63607f8ede7" providerId="ADAL" clId="{AD998A68-36DA-413B-8218-D08DECB6E35C}" dt="2023-09-27T13:35:50.088" v="571" actId="20577"/>
        <pc:sldMkLst>
          <pc:docMk/>
          <pc:sldMk cId="3021752794" sldId="290"/>
        </pc:sldMkLst>
        <pc:spChg chg="mod">
          <ac:chgData name="Anderson Trautman Cardoso | Souto Correa" userId="e4f5af37-9631-46db-a687-b63607f8ede7" providerId="ADAL" clId="{AD998A68-36DA-413B-8218-D08DECB6E35C}" dt="2023-09-27T13:35:50.088" v="571" actId="20577"/>
          <ac:spMkLst>
            <pc:docMk/>
            <pc:sldMk cId="3021752794" sldId="290"/>
            <ac:spMk id="7" creationId="{F78494AA-2A60-42C1-82AC-8022DC5D5267}"/>
          </ac:spMkLst>
        </pc:spChg>
        <pc:spChg chg="mod">
          <ac:chgData name="Anderson Trautman Cardoso | Souto Correa" userId="e4f5af37-9631-46db-a687-b63607f8ede7" providerId="ADAL" clId="{AD998A68-36DA-413B-8218-D08DECB6E35C}" dt="2023-09-27T13:32:36.241" v="556" actId="20577"/>
          <ac:spMkLst>
            <pc:docMk/>
            <pc:sldMk cId="3021752794" sldId="290"/>
            <ac:spMk id="9" creationId="{195712C5-8FFE-45ED-8EC0-5B234F1F274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0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0B14E8FB-1412-4BE5-A499-0DEA2EADA7E5}"/>
              </a:ext>
            </a:extLst>
          </p:cNvPr>
          <p:cNvSpPr>
            <a:spLocks noGrp="1"/>
          </p:cNvSpPr>
          <p:nvPr>
            <p:ph type="pic" sz="quarter" idx="10"/>
          </p:nvPr>
        </p:nvSpPr>
        <p:spPr>
          <a:xfrm>
            <a:off x="5342159" y="0"/>
            <a:ext cx="6849842" cy="6858000"/>
          </a:xfrm>
          <a:custGeom>
            <a:avLst/>
            <a:gdLst>
              <a:gd name="connsiteX0" fmla="*/ 0 w 6849842"/>
              <a:gd name="connsiteY0" fmla="*/ 0 h 6858000"/>
              <a:gd name="connsiteX1" fmla="*/ 6849842 w 6849842"/>
              <a:gd name="connsiteY1" fmla="*/ 0 h 6858000"/>
              <a:gd name="connsiteX2" fmla="*/ 6849842 w 6849842"/>
              <a:gd name="connsiteY2" fmla="*/ 6858000 h 6858000"/>
              <a:gd name="connsiteX3" fmla="*/ 0 w 68498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9842" h="6858000">
                <a:moveTo>
                  <a:pt x="0" y="0"/>
                </a:moveTo>
                <a:lnTo>
                  <a:pt x="6849842" y="0"/>
                </a:lnTo>
                <a:lnTo>
                  <a:pt x="684984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03458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94CF2E3C-FA51-4087-BD59-D95F30B5E53B}"/>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79872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F49C2B03-979A-4E39-8EFC-F36CA71312FC}"/>
              </a:ext>
            </a:extLst>
          </p:cNvPr>
          <p:cNvSpPr>
            <a:spLocks noGrp="1"/>
          </p:cNvSpPr>
          <p:nvPr>
            <p:ph type="pic" sz="quarter" idx="10"/>
          </p:nvPr>
        </p:nvSpPr>
        <p:spPr>
          <a:xfrm>
            <a:off x="8763000" y="0"/>
            <a:ext cx="3429001" cy="6858000"/>
          </a:xfrm>
          <a:custGeom>
            <a:avLst/>
            <a:gdLst>
              <a:gd name="connsiteX0" fmla="*/ 0 w 3429001"/>
              <a:gd name="connsiteY0" fmla="*/ 0 h 6858000"/>
              <a:gd name="connsiteX1" fmla="*/ 3429001 w 3429001"/>
              <a:gd name="connsiteY1" fmla="*/ 0 h 6858000"/>
              <a:gd name="connsiteX2" fmla="*/ 3429001 w 3429001"/>
              <a:gd name="connsiteY2" fmla="*/ 6858000 h 6858000"/>
              <a:gd name="connsiteX3" fmla="*/ 0 w 3429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29001" h="6858000">
                <a:moveTo>
                  <a:pt x="0" y="0"/>
                </a:moveTo>
                <a:lnTo>
                  <a:pt x="3429001" y="0"/>
                </a:lnTo>
                <a:lnTo>
                  <a:pt x="3429001"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47519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393A3D36-352C-42D6-8CED-0349082B615B}"/>
              </a:ext>
            </a:extLst>
          </p:cNvPr>
          <p:cNvSpPr>
            <a:spLocks noGrp="1"/>
          </p:cNvSpPr>
          <p:nvPr>
            <p:ph type="pic" sz="quarter" idx="10"/>
          </p:nvPr>
        </p:nvSpPr>
        <p:spPr>
          <a:xfrm>
            <a:off x="8762999" y="0"/>
            <a:ext cx="3429001" cy="6858000"/>
          </a:xfrm>
          <a:custGeom>
            <a:avLst/>
            <a:gdLst>
              <a:gd name="connsiteX0" fmla="*/ 0 w 3429001"/>
              <a:gd name="connsiteY0" fmla="*/ 0 h 6858000"/>
              <a:gd name="connsiteX1" fmla="*/ 3429001 w 3429001"/>
              <a:gd name="connsiteY1" fmla="*/ 0 h 6858000"/>
              <a:gd name="connsiteX2" fmla="*/ 3429001 w 3429001"/>
              <a:gd name="connsiteY2" fmla="*/ 6858000 h 6858000"/>
              <a:gd name="connsiteX3" fmla="*/ 0 w 3429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29001" h="6858000">
                <a:moveTo>
                  <a:pt x="0" y="0"/>
                </a:moveTo>
                <a:lnTo>
                  <a:pt x="3429001" y="0"/>
                </a:lnTo>
                <a:lnTo>
                  <a:pt x="3429001" y="6858000"/>
                </a:lnTo>
                <a:lnTo>
                  <a:pt x="0" y="6858000"/>
                </a:lnTo>
                <a:close/>
              </a:path>
            </a:pathLst>
          </a:custGeom>
        </p:spPr>
        <p:txBody>
          <a:bodyPr wrap="square">
            <a:noAutofit/>
          </a:bodyPr>
          <a:lstStyle/>
          <a:p>
            <a:endParaRPr lang="en-US"/>
          </a:p>
        </p:txBody>
      </p:sp>
      <p:sp>
        <p:nvSpPr>
          <p:cNvPr id="9" name="Freeform: Shape 8">
            <a:extLst>
              <a:ext uri="{FF2B5EF4-FFF2-40B4-BE49-F238E27FC236}">
                <a16:creationId xmlns:a16="http://schemas.microsoft.com/office/drawing/2014/main" xmlns="" id="{F03AB22B-89E4-426B-BBFD-735874F580B7}"/>
              </a:ext>
            </a:extLst>
          </p:cNvPr>
          <p:cNvSpPr>
            <a:spLocks noGrp="1"/>
          </p:cNvSpPr>
          <p:nvPr>
            <p:ph type="pic" sz="quarter" idx="11"/>
          </p:nvPr>
        </p:nvSpPr>
        <p:spPr>
          <a:xfrm>
            <a:off x="5342159" y="3429000"/>
            <a:ext cx="3429001" cy="3429000"/>
          </a:xfrm>
          <a:custGeom>
            <a:avLst/>
            <a:gdLst>
              <a:gd name="connsiteX0" fmla="*/ 0 w 3429001"/>
              <a:gd name="connsiteY0" fmla="*/ 0 h 3429000"/>
              <a:gd name="connsiteX1" fmla="*/ 3429001 w 3429001"/>
              <a:gd name="connsiteY1" fmla="*/ 0 h 3429000"/>
              <a:gd name="connsiteX2" fmla="*/ 3429001 w 3429001"/>
              <a:gd name="connsiteY2" fmla="*/ 3429000 h 3429000"/>
              <a:gd name="connsiteX3" fmla="*/ 0 w 3429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1" h="3429000">
                <a:moveTo>
                  <a:pt x="0" y="0"/>
                </a:moveTo>
                <a:lnTo>
                  <a:pt x="3429001" y="0"/>
                </a:lnTo>
                <a:lnTo>
                  <a:pt x="3429001"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910305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CFCE90BE-39D3-4092-BAA9-7F74EF4B9441}"/>
              </a:ext>
            </a:extLst>
          </p:cNvPr>
          <p:cNvSpPr>
            <a:spLocks noGrp="1"/>
          </p:cNvSpPr>
          <p:nvPr>
            <p:ph type="pic" sz="quarter" idx="10"/>
          </p:nvPr>
        </p:nvSpPr>
        <p:spPr>
          <a:xfrm>
            <a:off x="5342160" y="0"/>
            <a:ext cx="6849841" cy="3429000"/>
          </a:xfrm>
          <a:custGeom>
            <a:avLst/>
            <a:gdLst>
              <a:gd name="connsiteX0" fmla="*/ 0 w 6849841"/>
              <a:gd name="connsiteY0" fmla="*/ 0 h 3429000"/>
              <a:gd name="connsiteX1" fmla="*/ 6849841 w 6849841"/>
              <a:gd name="connsiteY1" fmla="*/ 0 h 3429000"/>
              <a:gd name="connsiteX2" fmla="*/ 6849841 w 6849841"/>
              <a:gd name="connsiteY2" fmla="*/ 3429000 h 3429000"/>
              <a:gd name="connsiteX3" fmla="*/ 0 w 684984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49841" h="3429000">
                <a:moveTo>
                  <a:pt x="0" y="0"/>
                </a:moveTo>
                <a:lnTo>
                  <a:pt x="6849841" y="0"/>
                </a:lnTo>
                <a:lnTo>
                  <a:pt x="6849841"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49744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6251DEF4-5502-4F09-9E1E-C5A1082FCB5B}"/>
              </a:ext>
            </a:extLst>
          </p:cNvPr>
          <p:cNvSpPr>
            <a:spLocks noGrp="1"/>
          </p:cNvSpPr>
          <p:nvPr>
            <p:ph type="pic" sz="quarter" idx="10"/>
          </p:nvPr>
        </p:nvSpPr>
        <p:spPr>
          <a:xfrm>
            <a:off x="5137644" y="1"/>
            <a:ext cx="3527177" cy="3437048"/>
          </a:xfrm>
          <a:custGeom>
            <a:avLst/>
            <a:gdLst>
              <a:gd name="connsiteX0" fmla="*/ 0 w 3527177"/>
              <a:gd name="connsiteY0" fmla="*/ 0 h 3437048"/>
              <a:gd name="connsiteX1" fmla="*/ 3527177 w 3527177"/>
              <a:gd name="connsiteY1" fmla="*/ 0 h 3437048"/>
              <a:gd name="connsiteX2" fmla="*/ 3527177 w 3527177"/>
              <a:gd name="connsiteY2" fmla="*/ 3437048 h 3437048"/>
              <a:gd name="connsiteX3" fmla="*/ 0 w 3527177"/>
              <a:gd name="connsiteY3" fmla="*/ 3437048 h 3437048"/>
            </a:gdLst>
            <a:ahLst/>
            <a:cxnLst>
              <a:cxn ang="0">
                <a:pos x="connsiteX0" y="connsiteY0"/>
              </a:cxn>
              <a:cxn ang="0">
                <a:pos x="connsiteX1" y="connsiteY1"/>
              </a:cxn>
              <a:cxn ang="0">
                <a:pos x="connsiteX2" y="connsiteY2"/>
              </a:cxn>
              <a:cxn ang="0">
                <a:pos x="connsiteX3" y="connsiteY3"/>
              </a:cxn>
            </a:cxnLst>
            <a:rect l="l" t="t" r="r" b="b"/>
            <a:pathLst>
              <a:path w="3527177" h="3437048">
                <a:moveTo>
                  <a:pt x="0" y="0"/>
                </a:moveTo>
                <a:lnTo>
                  <a:pt x="3527177" y="0"/>
                </a:lnTo>
                <a:lnTo>
                  <a:pt x="3527177" y="3437048"/>
                </a:lnTo>
                <a:lnTo>
                  <a:pt x="0" y="3437048"/>
                </a:lnTo>
                <a:close/>
              </a:path>
            </a:pathLst>
          </a:custGeom>
        </p:spPr>
        <p:txBody>
          <a:bodyPr wrap="square">
            <a:noAutofit/>
          </a:bodyPr>
          <a:lstStyle/>
          <a:p>
            <a:endParaRPr lang="en-US"/>
          </a:p>
        </p:txBody>
      </p:sp>
      <p:sp>
        <p:nvSpPr>
          <p:cNvPr id="11" name="Freeform: Shape 10">
            <a:extLst>
              <a:ext uri="{FF2B5EF4-FFF2-40B4-BE49-F238E27FC236}">
                <a16:creationId xmlns:a16="http://schemas.microsoft.com/office/drawing/2014/main" xmlns="" id="{76F2DD17-3D84-4992-B8DD-15D362D538E2}"/>
              </a:ext>
            </a:extLst>
          </p:cNvPr>
          <p:cNvSpPr>
            <a:spLocks noGrp="1"/>
          </p:cNvSpPr>
          <p:nvPr>
            <p:ph type="pic" sz="quarter" idx="11"/>
          </p:nvPr>
        </p:nvSpPr>
        <p:spPr>
          <a:xfrm>
            <a:off x="8664823" y="0"/>
            <a:ext cx="3527177" cy="3437032"/>
          </a:xfrm>
          <a:custGeom>
            <a:avLst/>
            <a:gdLst>
              <a:gd name="connsiteX0" fmla="*/ 0 w 3527177"/>
              <a:gd name="connsiteY0" fmla="*/ 0 h 3437032"/>
              <a:gd name="connsiteX1" fmla="*/ 3527177 w 3527177"/>
              <a:gd name="connsiteY1" fmla="*/ 0 h 3437032"/>
              <a:gd name="connsiteX2" fmla="*/ 3527177 w 3527177"/>
              <a:gd name="connsiteY2" fmla="*/ 3437032 h 3437032"/>
              <a:gd name="connsiteX3" fmla="*/ 0 w 3527177"/>
              <a:gd name="connsiteY3" fmla="*/ 3437032 h 3437032"/>
            </a:gdLst>
            <a:ahLst/>
            <a:cxnLst>
              <a:cxn ang="0">
                <a:pos x="connsiteX0" y="connsiteY0"/>
              </a:cxn>
              <a:cxn ang="0">
                <a:pos x="connsiteX1" y="connsiteY1"/>
              </a:cxn>
              <a:cxn ang="0">
                <a:pos x="connsiteX2" y="connsiteY2"/>
              </a:cxn>
              <a:cxn ang="0">
                <a:pos x="connsiteX3" y="connsiteY3"/>
              </a:cxn>
            </a:cxnLst>
            <a:rect l="l" t="t" r="r" b="b"/>
            <a:pathLst>
              <a:path w="3527177" h="3437032">
                <a:moveTo>
                  <a:pt x="0" y="0"/>
                </a:moveTo>
                <a:lnTo>
                  <a:pt x="3527177" y="0"/>
                </a:lnTo>
                <a:lnTo>
                  <a:pt x="3527177" y="3437032"/>
                </a:lnTo>
                <a:lnTo>
                  <a:pt x="0" y="3437032"/>
                </a:lnTo>
                <a:close/>
              </a:path>
            </a:pathLst>
          </a:custGeom>
        </p:spPr>
        <p:txBody>
          <a:bodyPr wrap="square">
            <a:noAutofit/>
          </a:bodyPr>
          <a:lstStyle/>
          <a:p>
            <a:endParaRPr lang="en-US"/>
          </a:p>
        </p:txBody>
      </p:sp>
      <p:sp>
        <p:nvSpPr>
          <p:cNvPr id="14" name="Freeform: Shape 13">
            <a:extLst>
              <a:ext uri="{FF2B5EF4-FFF2-40B4-BE49-F238E27FC236}">
                <a16:creationId xmlns:a16="http://schemas.microsoft.com/office/drawing/2014/main" xmlns="" id="{60516CA9-8BEF-4AC8-9DF7-12F783131A2A}"/>
              </a:ext>
            </a:extLst>
          </p:cNvPr>
          <p:cNvSpPr>
            <a:spLocks noGrp="1"/>
          </p:cNvSpPr>
          <p:nvPr>
            <p:ph type="pic" sz="quarter" idx="12"/>
          </p:nvPr>
        </p:nvSpPr>
        <p:spPr>
          <a:xfrm>
            <a:off x="5137644" y="3420952"/>
            <a:ext cx="3527177" cy="3437048"/>
          </a:xfrm>
          <a:custGeom>
            <a:avLst/>
            <a:gdLst>
              <a:gd name="connsiteX0" fmla="*/ 0 w 3527177"/>
              <a:gd name="connsiteY0" fmla="*/ 0 h 3437048"/>
              <a:gd name="connsiteX1" fmla="*/ 3527177 w 3527177"/>
              <a:gd name="connsiteY1" fmla="*/ 0 h 3437048"/>
              <a:gd name="connsiteX2" fmla="*/ 3527177 w 3527177"/>
              <a:gd name="connsiteY2" fmla="*/ 3437048 h 3437048"/>
              <a:gd name="connsiteX3" fmla="*/ 0 w 3527177"/>
              <a:gd name="connsiteY3" fmla="*/ 3437048 h 3437048"/>
            </a:gdLst>
            <a:ahLst/>
            <a:cxnLst>
              <a:cxn ang="0">
                <a:pos x="connsiteX0" y="connsiteY0"/>
              </a:cxn>
              <a:cxn ang="0">
                <a:pos x="connsiteX1" y="connsiteY1"/>
              </a:cxn>
              <a:cxn ang="0">
                <a:pos x="connsiteX2" y="connsiteY2"/>
              </a:cxn>
              <a:cxn ang="0">
                <a:pos x="connsiteX3" y="connsiteY3"/>
              </a:cxn>
            </a:cxnLst>
            <a:rect l="l" t="t" r="r" b="b"/>
            <a:pathLst>
              <a:path w="3527177" h="3437048">
                <a:moveTo>
                  <a:pt x="0" y="0"/>
                </a:moveTo>
                <a:lnTo>
                  <a:pt x="3527177" y="0"/>
                </a:lnTo>
                <a:lnTo>
                  <a:pt x="3527177" y="3437048"/>
                </a:lnTo>
                <a:lnTo>
                  <a:pt x="0" y="3437048"/>
                </a:lnTo>
                <a:close/>
              </a:path>
            </a:pathLst>
          </a:custGeom>
        </p:spPr>
        <p:txBody>
          <a:bodyPr wrap="square">
            <a:noAutofit/>
          </a:bodyPr>
          <a:lstStyle/>
          <a:p>
            <a:endParaRPr lang="en-US"/>
          </a:p>
        </p:txBody>
      </p:sp>
      <p:sp>
        <p:nvSpPr>
          <p:cNvPr id="15" name="Freeform: Shape 14">
            <a:extLst>
              <a:ext uri="{FF2B5EF4-FFF2-40B4-BE49-F238E27FC236}">
                <a16:creationId xmlns:a16="http://schemas.microsoft.com/office/drawing/2014/main" xmlns="" id="{56EF2343-AF10-4C44-8AF8-17D3FD995F67}"/>
              </a:ext>
            </a:extLst>
          </p:cNvPr>
          <p:cNvSpPr>
            <a:spLocks noGrp="1"/>
          </p:cNvSpPr>
          <p:nvPr>
            <p:ph type="pic" sz="quarter" idx="13"/>
          </p:nvPr>
        </p:nvSpPr>
        <p:spPr>
          <a:xfrm>
            <a:off x="8664823" y="3420951"/>
            <a:ext cx="3527177" cy="3437032"/>
          </a:xfrm>
          <a:custGeom>
            <a:avLst/>
            <a:gdLst>
              <a:gd name="connsiteX0" fmla="*/ 0 w 3527177"/>
              <a:gd name="connsiteY0" fmla="*/ 0 h 3437032"/>
              <a:gd name="connsiteX1" fmla="*/ 3527177 w 3527177"/>
              <a:gd name="connsiteY1" fmla="*/ 0 h 3437032"/>
              <a:gd name="connsiteX2" fmla="*/ 3527177 w 3527177"/>
              <a:gd name="connsiteY2" fmla="*/ 3437032 h 3437032"/>
              <a:gd name="connsiteX3" fmla="*/ 0 w 3527177"/>
              <a:gd name="connsiteY3" fmla="*/ 3437032 h 3437032"/>
            </a:gdLst>
            <a:ahLst/>
            <a:cxnLst>
              <a:cxn ang="0">
                <a:pos x="connsiteX0" y="connsiteY0"/>
              </a:cxn>
              <a:cxn ang="0">
                <a:pos x="connsiteX1" y="connsiteY1"/>
              </a:cxn>
              <a:cxn ang="0">
                <a:pos x="connsiteX2" y="connsiteY2"/>
              </a:cxn>
              <a:cxn ang="0">
                <a:pos x="connsiteX3" y="connsiteY3"/>
              </a:cxn>
            </a:cxnLst>
            <a:rect l="l" t="t" r="r" b="b"/>
            <a:pathLst>
              <a:path w="3527177" h="3437032">
                <a:moveTo>
                  <a:pt x="0" y="0"/>
                </a:moveTo>
                <a:lnTo>
                  <a:pt x="3527177" y="0"/>
                </a:lnTo>
                <a:lnTo>
                  <a:pt x="3527177" y="3437032"/>
                </a:lnTo>
                <a:lnTo>
                  <a:pt x="0" y="3437032"/>
                </a:lnTo>
                <a:close/>
              </a:path>
            </a:pathLst>
          </a:custGeom>
        </p:spPr>
        <p:txBody>
          <a:bodyPr wrap="square">
            <a:noAutofit/>
          </a:bodyPr>
          <a:lstStyle/>
          <a:p>
            <a:endParaRPr lang="en-US"/>
          </a:p>
        </p:txBody>
      </p:sp>
    </p:spTree>
    <p:extLst>
      <p:ext uri="{BB962C8B-B14F-4D97-AF65-F5344CB8AC3E}">
        <p14:creationId xmlns:p14="http://schemas.microsoft.com/office/powerpoint/2010/main" val="203222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6EF2343-AF10-4C44-8AF8-17D3FD995F67}"/>
              </a:ext>
            </a:extLst>
          </p:cNvPr>
          <p:cNvSpPr>
            <a:spLocks noGrp="1"/>
          </p:cNvSpPr>
          <p:nvPr>
            <p:ph type="pic" sz="quarter" idx="13"/>
          </p:nvPr>
        </p:nvSpPr>
        <p:spPr>
          <a:xfrm>
            <a:off x="8762999" y="3420951"/>
            <a:ext cx="3429001" cy="3437032"/>
          </a:xfrm>
          <a:custGeom>
            <a:avLst/>
            <a:gdLst>
              <a:gd name="connsiteX0" fmla="*/ 0 w 3527177"/>
              <a:gd name="connsiteY0" fmla="*/ 0 h 3437032"/>
              <a:gd name="connsiteX1" fmla="*/ 3527177 w 3527177"/>
              <a:gd name="connsiteY1" fmla="*/ 0 h 3437032"/>
              <a:gd name="connsiteX2" fmla="*/ 3527177 w 3527177"/>
              <a:gd name="connsiteY2" fmla="*/ 3437032 h 3437032"/>
              <a:gd name="connsiteX3" fmla="*/ 0 w 3527177"/>
              <a:gd name="connsiteY3" fmla="*/ 3437032 h 3437032"/>
            </a:gdLst>
            <a:ahLst/>
            <a:cxnLst>
              <a:cxn ang="0">
                <a:pos x="connsiteX0" y="connsiteY0"/>
              </a:cxn>
              <a:cxn ang="0">
                <a:pos x="connsiteX1" y="connsiteY1"/>
              </a:cxn>
              <a:cxn ang="0">
                <a:pos x="connsiteX2" y="connsiteY2"/>
              </a:cxn>
              <a:cxn ang="0">
                <a:pos x="connsiteX3" y="connsiteY3"/>
              </a:cxn>
            </a:cxnLst>
            <a:rect l="l" t="t" r="r" b="b"/>
            <a:pathLst>
              <a:path w="3527177" h="3437032">
                <a:moveTo>
                  <a:pt x="0" y="0"/>
                </a:moveTo>
                <a:lnTo>
                  <a:pt x="3527177" y="0"/>
                </a:lnTo>
                <a:lnTo>
                  <a:pt x="3527177" y="3437032"/>
                </a:lnTo>
                <a:lnTo>
                  <a:pt x="0" y="3437032"/>
                </a:lnTo>
                <a:close/>
              </a:path>
            </a:pathLst>
          </a:custGeom>
        </p:spPr>
        <p:txBody>
          <a:bodyPr wrap="square">
            <a:noAutofit/>
          </a:bodyPr>
          <a:lstStyle/>
          <a:p>
            <a:endParaRPr lang="en-US"/>
          </a:p>
        </p:txBody>
      </p:sp>
    </p:spTree>
    <p:extLst>
      <p:ext uri="{BB962C8B-B14F-4D97-AF65-F5344CB8AC3E}">
        <p14:creationId xmlns:p14="http://schemas.microsoft.com/office/powerpoint/2010/main" val="325644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tângulo: Único Canto Arredondado 7">
            <a:extLst>
              <a:ext uri="{FF2B5EF4-FFF2-40B4-BE49-F238E27FC236}">
                <a16:creationId xmlns:a16="http://schemas.microsoft.com/office/drawing/2014/main" xmlns="" id="{CCADA38D-4AD0-C224-DAF9-514D42140744}"/>
              </a:ext>
            </a:extLst>
          </p:cNvPr>
          <p:cNvSpPr/>
          <p:nvPr userDrawn="1"/>
        </p:nvSpPr>
        <p:spPr>
          <a:xfrm>
            <a:off x="0" y="6758383"/>
            <a:ext cx="1904997" cy="108853"/>
          </a:xfrm>
          <a:prstGeom prst="round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Único Canto Arredondado 8">
            <a:extLst>
              <a:ext uri="{FF2B5EF4-FFF2-40B4-BE49-F238E27FC236}">
                <a16:creationId xmlns:a16="http://schemas.microsoft.com/office/drawing/2014/main" xmlns="" id="{EFC4899B-D091-A815-AA42-432D078BEAC4}"/>
              </a:ext>
            </a:extLst>
          </p:cNvPr>
          <p:cNvSpPr/>
          <p:nvPr userDrawn="1"/>
        </p:nvSpPr>
        <p:spPr>
          <a:xfrm>
            <a:off x="5649686" y="6757523"/>
            <a:ext cx="6542314" cy="108853"/>
          </a:xfrm>
          <a:prstGeom prst="round1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xmlns="" id="{729F925A-D53C-14FC-FC3B-ECF7E51440F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82942" y="6177627"/>
            <a:ext cx="1447801" cy="463102"/>
          </a:xfrm>
          <a:prstGeom prst="rect">
            <a:avLst/>
          </a:prstGeom>
        </p:spPr>
      </p:pic>
      <p:sp>
        <p:nvSpPr>
          <p:cNvPr id="11" name="Retângulo: Único Canto Arredondado 10">
            <a:extLst>
              <a:ext uri="{FF2B5EF4-FFF2-40B4-BE49-F238E27FC236}">
                <a16:creationId xmlns:a16="http://schemas.microsoft.com/office/drawing/2014/main" xmlns="" id="{E43980AE-54E1-2624-1868-074C75E6EC17}"/>
              </a:ext>
            </a:extLst>
          </p:cNvPr>
          <p:cNvSpPr/>
          <p:nvPr userDrawn="1"/>
        </p:nvSpPr>
        <p:spPr>
          <a:xfrm>
            <a:off x="1366158" y="6757523"/>
            <a:ext cx="6542314" cy="108853"/>
          </a:xfrm>
          <a:prstGeom prst="round1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38819285"/>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0" r:id="rId3"/>
    <p:sldLayoutId id="2147483651" r:id="rId4"/>
    <p:sldLayoutId id="2147483652" r:id="rId5"/>
    <p:sldLayoutId id="2147483653" r:id="rId6"/>
    <p:sldLayoutId id="2147483654"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xmlns="" id="{88A60BF2-1AA5-A17A-A8C9-B05E204DFC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99"/>
          <a:stretch/>
        </p:blipFill>
        <p:spPr>
          <a:xfrm>
            <a:off x="-108858" y="-31510"/>
            <a:ext cx="12300858" cy="6897886"/>
          </a:xfrm>
          <a:prstGeom prst="rect">
            <a:avLst/>
          </a:prstGeom>
        </p:spPr>
      </p:pic>
      <p:sp>
        <p:nvSpPr>
          <p:cNvPr id="5" name="Slide Number Placeholder 6">
            <a:extLst>
              <a:ext uri="{FF2B5EF4-FFF2-40B4-BE49-F238E27FC236}">
                <a16:creationId xmlns:a16="http://schemas.microsoft.com/office/drawing/2014/main" xmlns="" id="{29C583FA-733F-4DAE-91CA-B760C2C6A22A}"/>
              </a:ext>
            </a:extLst>
          </p:cNvPr>
          <p:cNvSpPr txBox="1">
            <a:spLocks/>
          </p:cNvSpPr>
          <p:nvPr/>
        </p:nvSpPr>
        <p:spPr>
          <a:xfrm>
            <a:off x="11136038" y="64226"/>
            <a:ext cx="5638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C13C5-7FC0-4DBD-8F85-F68C1939636D}" type="slidenum">
              <a:rPr lang="en-US" sz="800" smtClean="0">
                <a:solidFill>
                  <a:schemeClr val="bg1">
                    <a:lumMod val="95000"/>
                  </a:schemeClr>
                </a:solidFill>
                <a:latin typeface="Montserrat ExtraBold" panose="00000900000000000000" pitchFamily="50" charset="0"/>
              </a:rPr>
              <a:pPr/>
              <a:t>1</a:t>
            </a:fld>
            <a:endParaRPr lang="en-US" sz="800" dirty="0">
              <a:solidFill>
                <a:schemeClr val="bg1">
                  <a:lumMod val="95000"/>
                </a:schemeClr>
              </a:solidFill>
              <a:latin typeface="Montserrat ExtraBold" panose="00000900000000000000" pitchFamily="50" charset="0"/>
            </a:endParaRPr>
          </a:p>
        </p:txBody>
      </p:sp>
      <p:sp>
        <p:nvSpPr>
          <p:cNvPr id="12" name="Rectangle 11">
            <a:extLst>
              <a:ext uri="{FF2B5EF4-FFF2-40B4-BE49-F238E27FC236}">
                <a16:creationId xmlns:a16="http://schemas.microsoft.com/office/drawing/2014/main" xmlns="" id="{9BA4557F-BEFB-4638-AF56-92B04BC853B2}"/>
              </a:ext>
            </a:extLst>
          </p:cNvPr>
          <p:cNvSpPr/>
          <p:nvPr/>
        </p:nvSpPr>
        <p:spPr>
          <a:xfrm>
            <a:off x="1904997" y="-23133"/>
            <a:ext cx="3744689" cy="6881133"/>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76DF06C-4981-4D42-BDC8-2256668AED1E}"/>
              </a:ext>
            </a:extLst>
          </p:cNvPr>
          <p:cNvSpPr txBox="1"/>
          <p:nvPr/>
        </p:nvSpPr>
        <p:spPr>
          <a:xfrm>
            <a:off x="2561269" y="1234172"/>
            <a:ext cx="2609033" cy="1015663"/>
          </a:xfrm>
          <a:prstGeom prst="rect">
            <a:avLst/>
          </a:prstGeom>
          <a:noFill/>
        </p:spPr>
        <p:txBody>
          <a:bodyPr wrap="square" rtlCol="0">
            <a:spAutoFit/>
          </a:bodyPr>
          <a:lstStyle/>
          <a:p>
            <a:r>
              <a:rPr lang="en-US" sz="6000" b="1" dirty="0">
                <a:solidFill>
                  <a:schemeClr val="bg1"/>
                </a:solidFill>
                <a:latin typeface="Gadugi" panose="020B0502040204020203" pitchFamily="34" charset="0"/>
                <a:ea typeface="Gadugi" panose="020B0502040204020203" pitchFamily="34" charset="0"/>
              </a:rPr>
              <a:t>CACB</a:t>
            </a:r>
            <a:endParaRPr lang="en-US" sz="4400" b="1" dirty="0">
              <a:solidFill>
                <a:schemeClr val="bg1"/>
              </a:solidFill>
              <a:latin typeface="Gadugi" panose="020B0502040204020203" pitchFamily="34" charset="0"/>
              <a:ea typeface="Gadugi" panose="020B0502040204020203" pitchFamily="34" charset="0"/>
            </a:endParaRPr>
          </a:p>
        </p:txBody>
      </p:sp>
      <p:sp>
        <p:nvSpPr>
          <p:cNvPr id="18" name="TextBox 17">
            <a:extLst>
              <a:ext uri="{FF2B5EF4-FFF2-40B4-BE49-F238E27FC236}">
                <a16:creationId xmlns:a16="http://schemas.microsoft.com/office/drawing/2014/main" xmlns="" id="{7B0DF2D8-81EB-485F-8B44-8A12CEDAD334}"/>
              </a:ext>
            </a:extLst>
          </p:cNvPr>
          <p:cNvSpPr txBox="1"/>
          <p:nvPr/>
        </p:nvSpPr>
        <p:spPr>
          <a:xfrm>
            <a:off x="1817783" y="3426793"/>
            <a:ext cx="3922005" cy="1818318"/>
          </a:xfrm>
          <a:prstGeom prst="rect">
            <a:avLst/>
          </a:prstGeom>
          <a:noFill/>
        </p:spPr>
        <p:txBody>
          <a:bodyPr wrap="square" rtlCol="0">
            <a:spAutoFit/>
          </a:bodyPr>
          <a:lstStyle/>
          <a:p>
            <a:pPr algn="ctr">
              <a:lnSpc>
                <a:spcPts val="1900"/>
              </a:lnSpc>
            </a:pPr>
            <a:r>
              <a:rPr lang="pt-BR" sz="2800" b="1" i="0" dirty="0">
                <a:solidFill>
                  <a:schemeClr val="bg1"/>
                </a:solidFill>
                <a:effectLst/>
                <a:latin typeface="Gadugi" panose="020B0502040204020203" pitchFamily="34" charset="0"/>
                <a:ea typeface="Gadugi" panose="020B0502040204020203" pitchFamily="34" charset="0"/>
              </a:rPr>
              <a:t>Reforma Tributária </a:t>
            </a:r>
          </a:p>
          <a:p>
            <a:pPr algn="ctr">
              <a:lnSpc>
                <a:spcPts val="1900"/>
              </a:lnSpc>
            </a:pPr>
            <a:endParaRPr lang="pt-BR" sz="2800" b="1" dirty="0">
              <a:solidFill>
                <a:schemeClr val="bg1"/>
              </a:solidFill>
              <a:latin typeface="Gadugi" panose="020B0502040204020203" pitchFamily="34" charset="0"/>
              <a:ea typeface="Gadugi" panose="020B0502040204020203" pitchFamily="34" charset="0"/>
            </a:endParaRPr>
          </a:p>
          <a:p>
            <a:pPr algn="ctr">
              <a:lnSpc>
                <a:spcPts val="1900"/>
              </a:lnSpc>
            </a:pPr>
            <a:r>
              <a:rPr lang="pt-BR" sz="2800" b="1" dirty="0">
                <a:solidFill>
                  <a:schemeClr val="bg1"/>
                </a:solidFill>
                <a:latin typeface="Gadugi" panose="020B0502040204020203" pitchFamily="34" charset="0"/>
                <a:ea typeface="Gadugi" panose="020B0502040204020203" pitchFamily="34" charset="0"/>
              </a:rPr>
              <a:t>Senado Federal</a:t>
            </a:r>
          </a:p>
          <a:p>
            <a:pPr algn="ctr">
              <a:lnSpc>
                <a:spcPts val="1900"/>
              </a:lnSpc>
            </a:pPr>
            <a:endParaRPr lang="pt-BR" sz="2800" b="1" dirty="0">
              <a:solidFill>
                <a:schemeClr val="bg1"/>
              </a:solidFill>
              <a:latin typeface="Gadugi" panose="020B0502040204020203" pitchFamily="34" charset="0"/>
              <a:ea typeface="Gadugi" panose="020B0502040204020203" pitchFamily="34" charset="0"/>
            </a:endParaRPr>
          </a:p>
          <a:p>
            <a:pPr algn="ctr">
              <a:lnSpc>
                <a:spcPts val="1900"/>
              </a:lnSpc>
            </a:pPr>
            <a:r>
              <a:rPr lang="pt-BR" sz="2800" b="1" dirty="0">
                <a:solidFill>
                  <a:schemeClr val="bg1"/>
                </a:solidFill>
                <a:latin typeface="Gadugi" panose="020B0502040204020203" pitchFamily="34" charset="0"/>
                <a:ea typeface="Gadugi" panose="020B0502040204020203" pitchFamily="34" charset="0"/>
              </a:rPr>
              <a:t>CAE</a:t>
            </a:r>
          </a:p>
          <a:p>
            <a:pPr algn="ctr">
              <a:lnSpc>
                <a:spcPts val="1900"/>
              </a:lnSpc>
            </a:pPr>
            <a:endParaRPr lang="pt-BR" sz="2800" b="1" dirty="0">
              <a:solidFill>
                <a:schemeClr val="bg1"/>
              </a:solidFill>
              <a:latin typeface="Gadugi" panose="020B0502040204020203" pitchFamily="34" charset="0"/>
              <a:ea typeface="Gadugi" panose="020B0502040204020203" pitchFamily="34" charset="0"/>
            </a:endParaRPr>
          </a:p>
          <a:p>
            <a:pPr algn="ctr">
              <a:lnSpc>
                <a:spcPts val="1900"/>
              </a:lnSpc>
            </a:pPr>
            <a:r>
              <a:rPr lang="pt-BR" sz="2800" b="1" dirty="0">
                <a:solidFill>
                  <a:schemeClr val="bg1"/>
                </a:solidFill>
                <a:latin typeface="Gadugi" panose="020B0502040204020203" pitchFamily="34" charset="0"/>
                <a:ea typeface="Gadugi" panose="020B0502040204020203" pitchFamily="34" charset="0"/>
              </a:rPr>
              <a:t>27/09/2023</a:t>
            </a:r>
          </a:p>
        </p:txBody>
      </p:sp>
      <p:sp>
        <p:nvSpPr>
          <p:cNvPr id="11" name="Retângulo: Único Canto Arredondado 10">
            <a:extLst>
              <a:ext uri="{FF2B5EF4-FFF2-40B4-BE49-F238E27FC236}">
                <a16:creationId xmlns:a16="http://schemas.microsoft.com/office/drawing/2014/main" xmlns="" id="{5D158A73-6BC3-90B6-5A91-F3B95EC54291}"/>
              </a:ext>
            </a:extLst>
          </p:cNvPr>
          <p:cNvSpPr/>
          <p:nvPr/>
        </p:nvSpPr>
        <p:spPr>
          <a:xfrm>
            <a:off x="0" y="6758383"/>
            <a:ext cx="9590314" cy="10799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Único Canto Arredondado 14">
            <a:extLst>
              <a:ext uri="{FF2B5EF4-FFF2-40B4-BE49-F238E27FC236}">
                <a16:creationId xmlns:a16="http://schemas.microsoft.com/office/drawing/2014/main" xmlns="" id="{94915BE5-B913-97BC-CF80-2954924B5F01}"/>
              </a:ext>
            </a:extLst>
          </p:cNvPr>
          <p:cNvSpPr/>
          <p:nvPr/>
        </p:nvSpPr>
        <p:spPr>
          <a:xfrm>
            <a:off x="0" y="6758383"/>
            <a:ext cx="1904997" cy="108853"/>
          </a:xfrm>
          <a:prstGeom prst="round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Único Canto Arredondado 15">
            <a:extLst>
              <a:ext uri="{FF2B5EF4-FFF2-40B4-BE49-F238E27FC236}">
                <a16:creationId xmlns:a16="http://schemas.microsoft.com/office/drawing/2014/main" xmlns="" id="{9758A574-AE72-A626-3993-430D72610F39}"/>
              </a:ext>
            </a:extLst>
          </p:cNvPr>
          <p:cNvSpPr/>
          <p:nvPr userDrawn="1"/>
        </p:nvSpPr>
        <p:spPr>
          <a:xfrm>
            <a:off x="5649686" y="6757523"/>
            <a:ext cx="6542314" cy="108853"/>
          </a:xfrm>
          <a:prstGeom prst="round1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xmlns="" id="{AFA5948B-B50C-888E-58B4-CA8A4503E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3250" y="310849"/>
            <a:ext cx="2715774" cy="868682"/>
          </a:xfrm>
          <a:prstGeom prst="rect">
            <a:avLst/>
          </a:prstGeom>
        </p:spPr>
      </p:pic>
    </p:spTree>
    <p:extLst>
      <p:ext uri="{BB962C8B-B14F-4D97-AF65-F5344CB8AC3E}">
        <p14:creationId xmlns:p14="http://schemas.microsoft.com/office/powerpoint/2010/main" val="310506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4">
            <a:extLst>
              <a:ext uri="{FF2B5EF4-FFF2-40B4-BE49-F238E27FC236}">
                <a16:creationId xmlns:a16="http://schemas.microsoft.com/office/drawing/2014/main" xmlns="" id="{185E9C14-865E-E7AC-675A-3C3FDECED6CC}"/>
              </a:ext>
            </a:extLst>
          </p:cNvPr>
          <p:cNvSpPr txBox="1"/>
          <p:nvPr/>
        </p:nvSpPr>
        <p:spPr>
          <a:xfrm>
            <a:off x="704775" y="634887"/>
            <a:ext cx="10862936" cy="646331"/>
          </a:xfrm>
          <a:prstGeom prst="rect">
            <a:avLst/>
          </a:prstGeom>
          <a:noFill/>
        </p:spPr>
        <p:txBody>
          <a:bodyPr wrap="square" rtlCol="0">
            <a:spAutoFit/>
          </a:bodyPr>
          <a:lstStyle/>
          <a:p>
            <a:pPr algn="ctr"/>
            <a:r>
              <a:rPr lang="en-US" sz="3600" b="1" dirty="0">
                <a:solidFill>
                  <a:schemeClr val="accent1">
                    <a:lumMod val="75000"/>
                  </a:schemeClr>
                </a:solidFill>
                <a:latin typeface="Gadugi" panose="020B0502040204020203" pitchFamily="34" charset="0"/>
                <a:ea typeface="Gadugi" panose="020B0502040204020203" pitchFamily="34" charset="0"/>
                <a:cs typeface="Open Sans" panose="020B0606030504020204" pitchFamily="34" charset="0"/>
              </a:rPr>
              <a:t>A CACB</a:t>
            </a:r>
          </a:p>
        </p:txBody>
      </p:sp>
      <p:sp>
        <p:nvSpPr>
          <p:cNvPr id="4" name="TextBox 24">
            <a:extLst>
              <a:ext uri="{FF2B5EF4-FFF2-40B4-BE49-F238E27FC236}">
                <a16:creationId xmlns:a16="http://schemas.microsoft.com/office/drawing/2014/main" xmlns="" id="{87432770-584E-CC49-A52C-0A6C3831D770}"/>
              </a:ext>
            </a:extLst>
          </p:cNvPr>
          <p:cNvSpPr txBox="1"/>
          <p:nvPr/>
        </p:nvSpPr>
        <p:spPr>
          <a:xfrm>
            <a:off x="704775" y="1720840"/>
            <a:ext cx="10626564" cy="3416320"/>
          </a:xfrm>
          <a:prstGeom prst="rect">
            <a:avLst/>
          </a:prstGeom>
          <a:noFill/>
        </p:spPr>
        <p:txBody>
          <a:bodyPr wrap="square" rtlCol="0">
            <a:spAutoFit/>
          </a:bodyPr>
          <a:lstStyle/>
          <a:p>
            <a:pPr algn="just" fontAlgn="base"/>
            <a:r>
              <a:rPr lang="pt-BR" sz="2400" b="0" i="0" dirty="0">
                <a:solidFill>
                  <a:srgbClr val="000000"/>
                </a:solidFill>
                <a:effectLst/>
                <a:latin typeface="Gadugi" panose="020B0502040204020203" pitchFamily="34" charset="0"/>
                <a:ea typeface="Gadugi" panose="020B0502040204020203" pitchFamily="34" charset="0"/>
              </a:rPr>
              <a:t>A </a:t>
            </a:r>
            <a:r>
              <a:rPr lang="pt-BR" sz="2400" b="1" i="0" dirty="0">
                <a:solidFill>
                  <a:srgbClr val="000000"/>
                </a:solidFill>
                <a:effectLst/>
                <a:latin typeface="Gadugi" panose="020B0502040204020203" pitchFamily="34" charset="0"/>
                <a:ea typeface="Gadugi" panose="020B0502040204020203" pitchFamily="34" charset="0"/>
              </a:rPr>
              <a:t>Confederação das Associações Comerciais e Empresariais do Brasil (CACB) </a:t>
            </a:r>
            <a:r>
              <a:rPr lang="pt-BR" sz="2400" b="0" i="0" dirty="0">
                <a:solidFill>
                  <a:srgbClr val="000000"/>
                </a:solidFill>
                <a:effectLst/>
                <a:latin typeface="Gadugi" panose="020B0502040204020203" pitchFamily="34" charset="0"/>
                <a:ea typeface="Gadugi" panose="020B0502040204020203" pitchFamily="34" charset="0"/>
              </a:rPr>
              <a:t>é formada por </a:t>
            </a:r>
            <a:r>
              <a:rPr lang="pt-BR" sz="2400" b="1" i="0" dirty="0">
                <a:solidFill>
                  <a:srgbClr val="000000"/>
                </a:solidFill>
                <a:effectLst/>
                <a:latin typeface="Gadugi" panose="020B0502040204020203" pitchFamily="34" charset="0"/>
                <a:ea typeface="Gadugi" panose="020B0502040204020203" pitchFamily="34" charset="0"/>
              </a:rPr>
              <a:t>27 federações</a:t>
            </a:r>
            <a:r>
              <a:rPr lang="pt-BR" sz="2400" b="0" i="0" dirty="0">
                <a:solidFill>
                  <a:srgbClr val="000000"/>
                </a:solidFill>
                <a:effectLst/>
                <a:latin typeface="Gadugi" panose="020B0502040204020203" pitchFamily="34" charset="0"/>
                <a:ea typeface="Gadugi" panose="020B0502040204020203" pitchFamily="34" charset="0"/>
              </a:rPr>
              <a:t>, representantes de cada um dos estados e do Distrito Federal, que agregam </a:t>
            </a:r>
            <a:r>
              <a:rPr lang="pt-BR" sz="2400" dirty="0">
                <a:solidFill>
                  <a:srgbClr val="000000"/>
                </a:solidFill>
                <a:latin typeface="Gadugi" panose="020B0502040204020203" pitchFamily="34" charset="0"/>
                <a:ea typeface="Gadugi" panose="020B0502040204020203" pitchFamily="34" charset="0"/>
              </a:rPr>
              <a:t>mais </a:t>
            </a:r>
            <a:r>
              <a:rPr lang="pt-BR" sz="2400" b="0" i="0" dirty="0">
                <a:solidFill>
                  <a:srgbClr val="000000"/>
                </a:solidFill>
                <a:effectLst/>
                <a:latin typeface="Gadugi" panose="020B0502040204020203" pitchFamily="34" charset="0"/>
                <a:ea typeface="Gadugi" panose="020B0502040204020203" pitchFamily="34" charset="0"/>
              </a:rPr>
              <a:t>de 2000 associações comerciais e empresariais que reúnem, por adesão voluntária, milhares de empresários em todo o país.</a:t>
            </a:r>
          </a:p>
          <a:p>
            <a:pPr algn="just" fontAlgn="base"/>
            <a:endParaRPr lang="pt-BR" sz="2400" b="0" i="0" dirty="0">
              <a:solidFill>
                <a:srgbClr val="000000"/>
              </a:solidFill>
              <a:effectLst/>
              <a:latin typeface="Gadugi" panose="020B0502040204020203" pitchFamily="34" charset="0"/>
              <a:ea typeface="Gadugi" panose="020B0502040204020203" pitchFamily="34" charset="0"/>
            </a:endParaRPr>
          </a:p>
          <a:p>
            <a:pPr algn="just" fontAlgn="base"/>
            <a:r>
              <a:rPr lang="pt-BR" sz="2400" b="0" i="0" dirty="0">
                <a:solidFill>
                  <a:srgbClr val="000000"/>
                </a:solidFill>
                <a:effectLst/>
                <a:latin typeface="Gadugi" panose="020B0502040204020203" pitchFamily="34" charset="0"/>
                <a:ea typeface="Gadugi" panose="020B0502040204020203" pitchFamily="34" charset="0"/>
              </a:rPr>
              <a:t>A </a:t>
            </a:r>
            <a:r>
              <a:rPr lang="pt-BR" sz="2400" b="1" i="0" dirty="0">
                <a:solidFill>
                  <a:srgbClr val="000000"/>
                </a:solidFill>
                <a:effectLst/>
                <a:latin typeface="Gadugi" panose="020B0502040204020203" pitchFamily="34" charset="0"/>
                <a:ea typeface="Gadugi" panose="020B0502040204020203" pitchFamily="34" charset="0"/>
              </a:rPr>
              <a:t>CACB</a:t>
            </a:r>
            <a:r>
              <a:rPr lang="pt-BR" sz="2400" b="0" i="0" dirty="0">
                <a:solidFill>
                  <a:srgbClr val="000000"/>
                </a:solidFill>
                <a:effectLst/>
                <a:latin typeface="Gadugi" panose="020B0502040204020203" pitchFamily="34" charset="0"/>
                <a:ea typeface="Gadugi" panose="020B0502040204020203" pitchFamily="34" charset="0"/>
              </a:rPr>
              <a:t> é uma organização multissetorial que reúne empresários de </a:t>
            </a:r>
            <a:r>
              <a:rPr lang="pt-BR" sz="2400" b="1" i="0" dirty="0">
                <a:solidFill>
                  <a:srgbClr val="000000"/>
                </a:solidFill>
                <a:effectLst/>
                <a:latin typeface="Gadugi" panose="020B0502040204020203" pitchFamily="34" charset="0"/>
                <a:ea typeface="Gadugi" panose="020B0502040204020203" pitchFamily="34" charset="0"/>
              </a:rPr>
              <a:t>todos os setores da economia</a:t>
            </a:r>
            <a:r>
              <a:rPr lang="pt-BR" sz="2400" b="0" i="0" dirty="0">
                <a:solidFill>
                  <a:srgbClr val="000000"/>
                </a:solidFill>
                <a:effectLst/>
                <a:latin typeface="Gadugi" panose="020B0502040204020203" pitchFamily="34" charset="0"/>
                <a:ea typeface="Gadugi" panose="020B0502040204020203" pitchFamily="34" charset="0"/>
              </a:rPr>
              <a:t>, </a:t>
            </a:r>
            <a:r>
              <a:rPr lang="pt-BR" sz="2400" dirty="0">
                <a:solidFill>
                  <a:srgbClr val="000000"/>
                </a:solidFill>
                <a:latin typeface="Gadugi" panose="020B0502040204020203" pitchFamily="34" charset="0"/>
                <a:ea typeface="Gadugi" panose="020B0502040204020203" pitchFamily="34" charset="0"/>
              </a:rPr>
              <a:t>contemplando</a:t>
            </a:r>
            <a:r>
              <a:rPr lang="pt-BR" sz="2400" b="0" i="0" dirty="0">
                <a:solidFill>
                  <a:srgbClr val="000000"/>
                </a:solidFill>
                <a:effectLst/>
                <a:latin typeface="Gadugi" panose="020B0502040204020203" pitchFamily="34" charset="0"/>
                <a:ea typeface="Gadugi" panose="020B0502040204020203" pitchFamily="34" charset="0"/>
              </a:rPr>
              <a:t> comércio, indústria, agropecuária, serviços, de empresas de todos os portes, incluindo profissionais liberais.</a:t>
            </a:r>
          </a:p>
        </p:txBody>
      </p:sp>
    </p:spTree>
    <p:extLst>
      <p:ext uri="{BB962C8B-B14F-4D97-AF65-F5344CB8AC3E}">
        <p14:creationId xmlns:p14="http://schemas.microsoft.com/office/powerpoint/2010/main" val="111752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96F651C4-DD4A-4E93-93DF-6B98438416F0}"/>
              </a:ext>
            </a:extLst>
          </p:cNvPr>
          <p:cNvSpPr txBox="1"/>
          <p:nvPr/>
        </p:nvSpPr>
        <p:spPr>
          <a:xfrm>
            <a:off x="551799" y="879285"/>
            <a:ext cx="11088401" cy="584775"/>
          </a:xfrm>
          <a:prstGeom prst="rect">
            <a:avLst/>
          </a:prstGeom>
          <a:noFill/>
        </p:spPr>
        <p:txBody>
          <a:bodyPr wrap="square" rtlCol="0">
            <a:spAutoFit/>
          </a:bodyPr>
          <a:lstStyle/>
          <a:p>
            <a:pPr algn="ctr"/>
            <a:r>
              <a:rPr lang="en-US" sz="3200" b="1" dirty="0" err="1">
                <a:solidFill>
                  <a:schemeClr val="accent1">
                    <a:lumMod val="75000"/>
                  </a:schemeClr>
                </a:solidFill>
                <a:latin typeface="Gadugi" panose="020B0502040204020203" pitchFamily="34" charset="0"/>
                <a:ea typeface="Gadugi" panose="020B0502040204020203" pitchFamily="34" charset="0"/>
              </a:rPr>
              <a:t>Conquistas</a:t>
            </a:r>
            <a:r>
              <a:rPr lang="en-US" sz="3200" b="1" dirty="0">
                <a:solidFill>
                  <a:schemeClr val="accent1">
                    <a:lumMod val="75000"/>
                  </a:schemeClr>
                </a:solidFill>
                <a:latin typeface="Gadugi" panose="020B0502040204020203" pitchFamily="34" charset="0"/>
                <a:ea typeface="Gadugi" panose="020B0502040204020203" pitchFamily="34" charset="0"/>
              </a:rPr>
              <a:t> </a:t>
            </a:r>
            <a:r>
              <a:rPr lang="en-US" sz="3200" b="1" dirty="0" err="1">
                <a:solidFill>
                  <a:schemeClr val="accent1">
                    <a:lumMod val="75000"/>
                  </a:schemeClr>
                </a:solidFill>
                <a:latin typeface="Gadugi" panose="020B0502040204020203" pitchFamily="34" charset="0"/>
                <a:ea typeface="Gadugi" panose="020B0502040204020203" pitchFamily="34" charset="0"/>
              </a:rPr>
              <a:t>na</a:t>
            </a:r>
            <a:r>
              <a:rPr lang="en-US" sz="3200" b="1" dirty="0">
                <a:solidFill>
                  <a:schemeClr val="accent1">
                    <a:lumMod val="75000"/>
                  </a:schemeClr>
                </a:solidFill>
                <a:latin typeface="Gadugi" panose="020B0502040204020203" pitchFamily="34" charset="0"/>
                <a:ea typeface="Gadugi" panose="020B0502040204020203" pitchFamily="34" charset="0"/>
              </a:rPr>
              <a:t> </a:t>
            </a:r>
            <a:r>
              <a:rPr lang="en-US" sz="3200" b="1" dirty="0" err="1">
                <a:solidFill>
                  <a:schemeClr val="accent1">
                    <a:lumMod val="75000"/>
                  </a:schemeClr>
                </a:solidFill>
                <a:latin typeface="Gadugi" panose="020B0502040204020203" pitchFamily="34" charset="0"/>
                <a:ea typeface="Gadugi" panose="020B0502040204020203" pitchFamily="34" charset="0"/>
              </a:rPr>
              <a:t>tramitação</a:t>
            </a:r>
            <a:r>
              <a:rPr lang="en-US" sz="3200" b="1" dirty="0">
                <a:solidFill>
                  <a:schemeClr val="accent1">
                    <a:lumMod val="75000"/>
                  </a:schemeClr>
                </a:solidFill>
                <a:latin typeface="Gadugi" panose="020B0502040204020203" pitchFamily="34" charset="0"/>
                <a:ea typeface="Gadugi" panose="020B0502040204020203" pitchFamily="34" charset="0"/>
              </a:rPr>
              <a:t> </a:t>
            </a:r>
            <a:r>
              <a:rPr lang="en-US" sz="3200" b="1" dirty="0" err="1">
                <a:solidFill>
                  <a:schemeClr val="accent1">
                    <a:lumMod val="75000"/>
                  </a:schemeClr>
                </a:solidFill>
                <a:latin typeface="Gadugi" panose="020B0502040204020203" pitchFamily="34" charset="0"/>
                <a:ea typeface="Gadugi" panose="020B0502040204020203" pitchFamily="34" charset="0"/>
              </a:rPr>
              <a:t>na</a:t>
            </a:r>
            <a:r>
              <a:rPr lang="en-US" sz="3200" b="1" dirty="0">
                <a:solidFill>
                  <a:schemeClr val="accent1">
                    <a:lumMod val="75000"/>
                  </a:schemeClr>
                </a:solidFill>
                <a:latin typeface="Gadugi" panose="020B0502040204020203" pitchFamily="34" charset="0"/>
                <a:ea typeface="Gadugi" panose="020B0502040204020203" pitchFamily="34" charset="0"/>
              </a:rPr>
              <a:t> Câmara dos </a:t>
            </a:r>
            <a:r>
              <a:rPr lang="en-US" sz="3200" b="1" dirty="0" err="1">
                <a:solidFill>
                  <a:schemeClr val="accent1">
                    <a:lumMod val="75000"/>
                  </a:schemeClr>
                </a:solidFill>
                <a:latin typeface="Gadugi" panose="020B0502040204020203" pitchFamily="34" charset="0"/>
                <a:ea typeface="Gadugi" panose="020B0502040204020203" pitchFamily="34" charset="0"/>
              </a:rPr>
              <a:t>Deputados</a:t>
            </a:r>
            <a:endParaRPr lang="en-US" sz="3200" b="1" dirty="0">
              <a:solidFill>
                <a:schemeClr val="accent1">
                  <a:lumMod val="75000"/>
                </a:schemeClr>
              </a:solidFill>
              <a:latin typeface="Gadugi" panose="020B0502040204020203" pitchFamily="34" charset="0"/>
              <a:ea typeface="Gadugi" panose="020B0502040204020203" pitchFamily="34" charset="0"/>
            </a:endParaRPr>
          </a:p>
        </p:txBody>
      </p:sp>
      <p:sp>
        <p:nvSpPr>
          <p:cNvPr id="13" name="TextBox 12">
            <a:extLst>
              <a:ext uri="{FF2B5EF4-FFF2-40B4-BE49-F238E27FC236}">
                <a16:creationId xmlns:a16="http://schemas.microsoft.com/office/drawing/2014/main" xmlns="" id="{86F2B13A-5178-4C9F-A0B7-9DDBDF81D33B}"/>
              </a:ext>
            </a:extLst>
          </p:cNvPr>
          <p:cNvSpPr txBox="1"/>
          <p:nvPr/>
        </p:nvSpPr>
        <p:spPr>
          <a:xfrm>
            <a:off x="855413" y="2299778"/>
            <a:ext cx="2211523" cy="3046988"/>
          </a:xfrm>
          <a:prstGeom prst="rect">
            <a:avLst/>
          </a:prstGeom>
          <a:noFill/>
        </p:spPr>
        <p:txBody>
          <a:bodyPr wrap="square" rtlCol="0">
            <a:spAutoFit/>
          </a:bodyPr>
          <a:lstStyle/>
          <a:p>
            <a:r>
              <a:rPr lang="en-US" sz="2400" dirty="0" err="1">
                <a:latin typeface="Gadugi" panose="020B0502040204020203" pitchFamily="34" charset="0"/>
                <a:ea typeface="Gadugi" panose="020B0502040204020203" pitchFamily="34" charset="0"/>
              </a:rPr>
              <a:t>Geração</a:t>
            </a:r>
            <a:r>
              <a:rPr lang="en-US" sz="2400" dirty="0">
                <a:latin typeface="Gadugi" panose="020B0502040204020203" pitchFamily="34" charset="0"/>
                <a:ea typeface="Gadugi" panose="020B0502040204020203" pitchFamily="34" charset="0"/>
              </a:rPr>
              <a:t> de </a:t>
            </a:r>
            <a:r>
              <a:rPr lang="en-US" sz="2400" dirty="0" err="1">
                <a:latin typeface="Gadugi" panose="020B0502040204020203" pitchFamily="34" charset="0"/>
                <a:ea typeface="Gadugi" panose="020B0502040204020203" pitchFamily="34" charset="0"/>
              </a:rPr>
              <a:t>crédito</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nas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vendas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realizadas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por</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empresas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optantes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pelo</a:t>
            </a:r>
            <a:r>
              <a:rPr lang="en-US" sz="2400" dirty="0">
                <a:latin typeface="Gadugi" panose="020B0502040204020203" pitchFamily="34" charset="0"/>
                <a:ea typeface="Gadugi" panose="020B0502040204020203" pitchFamily="34" charset="0"/>
              </a:rPr>
              <a:t> Simples Nacional</a:t>
            </a:r>
          </a:p>
        </p:txBody>
      </p:sp>
      <p:sp>
        <p:nvSpPr>
          <p:cNvPr id="14" name="TextBox 13">
            <a:extLst>
              <a:ext uri="{FF2B5EF4-FFF2-40B4-BE49-F238E27FC236}">
                <a16:creationId xmlns:a16="http://schemas.microsoft.com/office/drawing/2014/main" xmlns="" id="{00ACC50B-CA5E-4711-9694-07F65858CD50}"/>
              </a:ext>
            </a:extLst>
          </p:cNvPr>
          <p:cNvSpPr txBox="1"/>
          <p:nvPr/>
        </p:nvSpPr>
        <p:spPr>
          <a:xfrm>
            <a:off x="845013" y="1899668"/>
            <a:ext cx="2211523" cy="400110"/>
          </a:xfrm>
          <a:prstGeom prst="rect">
            <a:avLst/>
          </a:prstGeom>
          <a:noFill/>
        </p:spPr>
        <p:txBody>
          <a:bodyPr wrap="square" rtlCol="0" anchor="ctr">
            <a:spAutoFit/>
          </a:bodyPr>
          <a:lstStyle/>
          <a:p>
            <a:r>
              <a:rPr lang="en-US" sz="2000" b="1" dirty="0">
                <a:solidFill>
                  <a:srgbClr val="107C41"/>
                </a:solidFill>
                <a:latin typeface="Gadugi" panose="020B0502040204020203" pitchFamily="34" charset="0"/>
                <a:ea typeface="Gadugi" panose="020B0502040204020203" pitchFamily="34" charset="0"/>
              </a:rPr>
              <a:t>01</a:t>
            </a:r>
          </a:p>
        </p:txBody>
      </p:sp>
      <p:sp>
        <p:nvSpPr>
          <p:cNvPr id="15" name="TextBox 14">
            <a:extLst>
              <a:ext uri="{FF2B5EF4-FFF2-40B4-BE49-F238E27FC236}">
                <a16:creationId xmlns:a16="http://schemas.microsoft.com/office/drawing/2014/main" xmlns="" id="{978ECF4E-586E-41C0-A446-752417F3C4CA}"/>
              </a:ext>
            </a:extLst>
          </p:cNvPr>
          <p:cNvSpPr txBox="1"/>
          <p:nvPr/>
        </p:nvSpPr>
        <p:spPr>
          <a:xfrm>
            <a:off x="4706248" y="2299778"/>
            <a:ext cx="2531834" cy="3785652"/>
          </a:xfrm>
          <a:prstGeom prst="rect">
            <a:avLst/>
          </a:prstGeom>
          <a:noFill/>
        </p:spPr>
        <p:txBody>
          <a:bodyPr wrap="square" rtlCol="0">
            <a:spAutoFit/>
          </a:bodyPr>
          <a:lstStyle/>
          <a:p>
            <a:r>
              <a:rPr lang="en-US" sz="2400" dirty="0" err="1">
                <a:latin typeface="Gadugi" panose="020B0502040204020203" pitchFamily="34" charset="0"/>
                <a:ea typeface="Gadugi" panose="020B0502040204020203" pitchFamily="34" charset="0"/>
              </a:rPr>
              <a:t>Redução</a:t>
            </a:r>
            <a:r>
              <a:rPr lang="en-US" sz="2400" dirty="0">
                <a:latin typeface="Gadugi" panose="020B0502040204020203" pitchFamily="34" charset="0"/>
                <a:ea typeface="Gadugi" panose="020B0502040204020203" pitchFamily="34" charset="0"/>
              </a:rPr>
              <a:t> da carga </a:t>
            </a:r>
            <a:r>
              <a:rPr lang="en-US" sz="2400" dirty="0" err="1">
                <a:latin typeface="Gadugi" panose="020B0502040204020203" pitchFamily="34" charset="0"/>
                <a:ea typeface="Gadugi" panose="020B0502040204020203" pitchFamily="34" charset="0"/>
              </a:rPr>
              <a:t>tributária</a:t>
            </a:r>
            <a:r>
              <a:rPr lang="en-US" sz="2400" dirty="0">
                <a:latin typeface="Gadugi" panose="020B0502040204020203" pitchFamily="34" charset="0"/>
                <a:ea typeface="Gadugi" panose="020B0502040204020203" pitchFamily="34" charset="0"/>
              </a:rPr>
              <a:t> para </a:t>
            </a:r>
            <a:r>
              <a:rPr lang="en-US" sz="2400" dirty="0" err="1">
                <a:latin typeface="Gadugi" panose="020B0502040204020203" pitchFamily="34" charset="0"/>
                <a:ea typeface="Gadugi" panose="020B0502040204020203" pitchFamily="34" charset="0"/>
              </a:rPr>
              <a:t>alimentos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criação</a:t>
            </a:r>
            <a:r>
              <a:rPr lang="en-US" sz="2400" dirty="0">
                <a:latin typeface="Gadugi" panose="020B0502040204020203" pitchFamily="34" charset="0"/>
                <a:ea typeface="Gadugi" panose="020B0502040204020203" pitchFamily="34" charset="0"/>
              </a:rPr>
              <a:t> de cesta </a:t>
            </a:r>
            <a:r>
              <a:rPr lang="en-US" sz="2400" dirty="0" err="1">
                <a:latin typeface="Gadugi" panose="020B0502040204020203" pitchFamily="34" charset="0"/>
                <a:ea typeface="Gadugi" panose="020B0502040204020203" pitchFamily="34" charset="0"/>
              </a:rPr>
              <a:t>básica</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nacional</a:t>
            </a:r>
            <a:r>
              <a:rPr lang="en-US" sz="2400" dirty="0">
                <a:latin typeface="Gadugi" panose="020B0502040204020203" pitchFamily="34" charset="0"/>
                <a:ea typeface="Gadugi" panose="020B0502040204020203" pitchFamily="34" charset="0"/>
              </a:rPr>
              <a:t> (0%), </a:t>
            </a:r>
            <a:r>
              <a:rPr lang="en-US" sz="2400" dirty="0" err="1">
                <a:latin typeface="Gadugi" panose="020B0502040204020203" pitchFamily="34" charset="0"/>
                <a:ea typeface="Gadugi" panose="020B0502040204020203" pitchFamily="34" charset="0"/>
              </a:rPr>
              <a:t>redução</a:t>
            </a:r>
            <a:r>
              <a:rPr lang="en-US" sz="2400" dirty="0">
                <a:latin typeface="Gadugi" panose="020B0502040204020203" pitchFamily="34" charset="0"/>
                <a:ea typeface="Gadugi" panose="020B0502040204020203" pitchFamily="34" charset="0"/>
              </a:rPr>
              <a:t> da </a:t>
            </a:r>
            <a:r>
              <a:rPr lang="en-US" sz="2400" dirty="0" err="1">
                <a:latin typeface="Gadugi" panose="020B0502040204020203" pitchFamily="34" charset="0"/>
                <a:ea typeface="Gadugi" panose="020B0502040204020203" pitchFamily="34" charset="0"/>
              </a:rPr>
              <a:t>alíquota</a:t>
            </a:r>
            <a:r>
              <a:rPr lang="en-US" sz="2400" dirty="0">
                <a:latin typeface="Gadugi" panose="020B0502040204020203" pitchFamily="34" charset="0"/>
                <a:ea typeface="Gadugi" panose="020B0502040204020203" pitchFamily="34" charset="0"/>
              </a:rPr>
              <a:t> para </a:t>
            </a:r>
            <a:r>
              <a:rPr lang="en-US" sz="2400" dirty="0" err="1">
                <a:latin typeface="Gadugi" panose="020B0502040204020203" pitchFamily="34" charset="0"/>
                <a:ea typeface="Gadugi" panose="020B0502040204020203" pitchFamily="34" charset="0"/>
              </a:rPr>
              <a:t>hortículas</a:t>
            </a:r>
            <a:r>
              <a:rPr lang="en-US" sz="2400" dirty="0">
                <a:latin typeface="Gadugi" panose="020B0502040204020203" pitchFamily="34" charset="0"/>
                <a:ea typeface="Gadugi" panose="020B0502040204020203" pitchFamily="34" charset="0"/>
              </a:rPr>
              <a:t>, </a:t>
            </a:r>
            <a:r>
              <a:rPr lang="en-US" sz="2400" dirty="0" err="1">
                <a:latin typeface="Gadugi" panose="020B0502040204020203" pitchFamily="34" charset="0"/>
                <a:ea typeface="Gadugi" panose="020B0502040204020203" pitchFamily="34" charset="0"/>
              </a:rPr>
              <a:t>frutas</a:t>
            </a:r>
            <a:r>
              <a:rPr lang="en-US" sz="2400" dirty="0">
                <a:latin typeface="Gadugi" panose="020B0502040204020203" pitchFamily="34" charset="0"/>
                <a:ea typeface="Gadugi" panose="020B0502040204020203" pitchFamily="34" charset="0"/>
              </a:rPr>
              <a:t> e </a:t>
            </a:r>
            <a:r>
              <a:rPr lang="en-US" sz="2400" dirty="0" err="1">
                <a:latin typeface="Gadugi" panose="020B0502040204020203" pitchFamily="34" charset="0"/>
                <a:ea typeface="Gadugi" panose="020B0502040204020203" pitchFamily="34" charset="0"/>
              </a:rPr>
              <a:t>ovos</a:t>
            </a:r>
            <a:r>
              <a:rPr lang="en-US" sz="2400" dirty="0">
                <a:latin typeface="Gadugi" panose="020B0502040204020203" pitchFamily="34" charset="0"/>
                <a:ea typeface="Gadugi" panose="020B0502040204020203" pitchFamily="34" charset="0"/>
              </a:rPr>
              <a:t> (100%) e </a:t>
            </a:r>
            <a:r>
              <a:rPr lang="en-US" sz="2400" dirty="0" err="1">
                <a:latin typeface="Gadugi" panose="020B0502040204020203" pitchFamily="34" charset="0"/>
                <a:ea typeface="Gadugi" panose="020B0502040204020203" pitchFamily="34" charset="0"/>
              </a:rPr>
              <a:t>demais</a:t>
            </a:r>
            <a:r>
              <a:rPr lang="en-US" sz="2400" dirty="0">
                <a:latin typeface="Gadugi" panose="020B0502040204020203" pitchFamily="34" charset="0"/>
                <a:ea typeface="Gadugi" panose="020B0502040204020203" pitchFamily="34" charset="0"/>
              </a:rPr>
              <a:t> (60%)</a:t>
            </a:r>
          </a:p>
        </p:txBody>
      </p:sp>
      <p:sp>
        <p:nvSpPr>
          <p:cNvPr id="16" name="TextBox 15">
            <a:extLst>
              <a:ext uri="{FF2B5EF4-FFF2-40B4-BE49-F238E27FC236}">
                <a16:creationId xmlns:a16="http://schemas.microsoft.com/office/drawing/2014/main" xmlns="" id="{7A1490A2-5FC4-445E-AF8F-8670CB8F53E7}"/>
              </a:ext>
            </a:extLst>
          </p:cNvPr>
          <p:cNvSpPr txBox="1"/>
          <p:nvPr/>
        </p:nvSpPr>
        <p:spPr>
          <a:xfrm>
            <a:off x="4706248" y="1899668"/>
            <a:ext cx="2211523" cy="400110"/>
          </a:xfrm>
          <a:prstGeom prst="rect">
            <a:avLst/>
          </a:prstGeom>
          <a:noFill/>
        </p:spPr>
        <p:txBody>
          <a:bodyPr wrap="square" rtlCol="0" anchor="ctr">
            <a:spAutoFit/>
          </a:bodyPr>
          <a:lstStyle>
            <a:defPPr>
              <a:defRPr lang="en-US"/>
            </a:defPPr>
            <a:lvl1pPr>
              <a:defRPr sz="1400" b="1">
                <a:solidFill>
                  <a:srgbClr val="107C41"/>
                </a:solidFill>
                <a:latin typeface="Gadugi" panose="020B0502040204020203" pitchFamily="34" charset="0"/>
                <a:ea typeface="Gadugi" panose="020B0502040204020203" pitchFamily="34" charset="0"/>
              </a:defRPr>
            </a:lvl1pPr>
          </a:lstStyle>
          <a:p>
            <a:r>
              <a:rPr lang="en-US" sz="2000" dirty="0"/>
              <a:t>02</a:t>
            </a:r>
          </a:p>
        </p:txBody>
      </p:sp>
      <p:sp>
        <p:nvSpPr>
          <p:cNvPr id="21" name="TextBox 20">
            <a:extLst>
              <a:ext uri="{FF2B5EF4-FFF2-40B4-BE49-F238E27FC236}">
                <a16:creationId xmlns:a16="http://schemas.microsoft.com/office/drawing/2014/main" xmlns="" id="{6A3216BB-A73D-45B5-A552-BF9E69B57693}"/>
              </a:ext>
            </a:extLst>
          </p:cNvPr>
          <p:cNvSpPr txBox="1"/>
          <p:nvPr/>
        </p:nvSpPr>
        <p:spPr>
          <a:xfrm>
            <a:off x="9125063" y="2299778"/>
            <a:ext cx="2211523" cy="1569660"/>
          </a:xfrm>
          <a:prstGeom prst="rect">
            <a:avLst/>
          </a:prstGeom>
          <a:noFill/>
        </p:spPr>
        <p:txBody>
          <a:bodyPr wrap="square" rtlCol="0">
            <a:spAutoFit/>
          </a:bodyPr>
          <a:lstStyle/>
          <a:p>
            <a:r>
              <a:rPr lang="en-US" sz="2400" dirty="0" err="1">
                <a:latin typeface="Gadugi" panose="020B0502040204020203" pitchFamily="34" charset="0"/>
                <a:ea typeface="Gadugi" panose="020B0502040204020203" pitchFamily="34" charset="0"/>
              </a:rPr>
              <a:t>Limite</a:t>
            </a:r>
            <a:r>
              <a:rPr lang="en-US" sz="2400" dirty="0">
                <a:latin typeface="Gadugi" panose="020B0502040204020203" pitchFamily="34" charset="0"/>
                <a:ea typeface="Gadugi" panose="020B0502040204020203" pitchFamily="34" charset="0"/>
              </a:rPr>
              <a:t> para a carga </a:t>
            </a:r>
            <a:r>
              <a:rPr lang="en-US" sz="2400" dirty="0" err="1">
                <a:latin typeface="Gadugi" panose="020B0502040204020203" pitchFamily="34" charset="0"/>
                <a:ea typeface="Gadugi" panose="020B0502040204020203" pitchFamily="34" charset="0"/>
              </a:rPr>
              <a:t>tributária</a:t>
            </a:r>
            <a:r>
              <a:rPr lang="en-US" sz="2400" dirty="0">
                <a:latin typeface="Gadugi" panose="020B0502040204020203" pitchFamily="34" charset="0"/>
                <a:ea typeface="Gadugi" panose="020B0502040204020203" pitchFamily="34" charset="0"/>
              </a:rPr>
              <a:t> global</a:t>
            </a:r>
            <a:r>
              <a:rPr lang="en-US" sz="2400" dirty="0">
                <a:solidFill>
                  <a:schemeClr val="bg1">
                    <a:lumMod val="95000"/>
                  </a:schemeClr>
                </a:solidFill>
                <a:latin typeface="Gadugi" panose="020B0502040204020203" pitchFamily="34" charset="0"/>
                <a:ea typeface="Gadugi" panose="020B0502040204020203" pitchFamily="34" charset="0"/>
              </a:rPr>
              <a:t>.</a:t>
            </a:r>
          </a:p>
        </p:txBody>
      </p:sp>
      <p:sp>
        <p:nvSpPr>
          <p:cNvPr id="22" name="TextBox 21">
            <a:extLst>
              <a:ext uri="{FF2B5EF4-FFF2-40B4-BE49-F238E27FC236}">
                <a16:creationId xmlns:a16="http://schemas.microsoft.com/office/drawing/2014/main" xmlns="" id="{3EC8AD07-B68C-474E-80EC-F1AD47D14477}"/>
              </a:ext>
            </a:extLst>
          </p:cNvPr>
          <p:cNvSpPr txBox="1"/>
          <p:nvPr/>
        </p:nvSpPr>
        <p:spPr>
          <a:xfrm>
            <a:off x="9125064" y="1899668"/>
            <a:ext cx="2211523" cy="400110"/>
          </a:xfrm>
          <a:prstGeom prst="rect">
            <a:avLst/>
          </a:prstGeom>
          <a:noFill/>
        </p:spPr>
        <p:txBody>
          <a:bodyPr wrap="square" rtlCol="0" anchor="ctr">
            <a:spAutoFit/>
          </a:bodyPr>
          <a:lstStyle>
            <a:defPPr>
              <a:defRPr lang="en-US"/>
            </a:defPPr>
            <a:lvl1pPr>
              <a:defRPr sz="1400" b="1">
                <a:solidFill>
                  <a:srgbClr val="107C41"/>
                </a:solidFill>
                <a:latin typeface="Gadugi" panose="020B0502040204020203" pitchFamily="34" charset="0"/>
                <a:ea typeface="Gadugi" panose="020B0502040204020203" pitchFamily="34" charset="0"/>
              </a:defRPr>
            </a:lvl1pPr>
          </a:lstStyle>
          <a:p>
            <a:r>
              <a:rPr lang="en-US" sz="2000" dirty="0"/>
              <a:t>03</a:t>
            </a:r>
          </a:p>
        </p:txBody>
      </p:sp>
    </p:spTree>
    <p:extLst>
      <p:ext uri="{BB962C8B-B14F-4D97-AF65-F5344CB8AC3E}">
        <p14:creationId xmlns:p14="http://schemas.microsoft.com/office/powerpoint/2010/main" val="173120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C093DD5-A3A8-4A4B-8CE7-8042309BC29E}"/>
              </a:ext>
            </a:extLst>
          </p:cNvPr>
          <p:cNvSpPr txBox="1"/>
          <p:nvPr/>
        </p:nvSpPr>
        <p:spPr>
          <a:xfrm>
            <a:off x="1264967" y="879673"/>
            <a:ext cx="9332898" cy="646331"/>
          </a:xfrm>
          <a:prstGeom prst="rect">
            <a:avLst/>
          </a:prstGeom>
          <a:noFill/>
        </p:spPr>
        <p:txBody>
          <a:bodyPr wrap="square" rtlCol="0">
            <a:spAutoFit/>
          </a:bodyPr>
          <a:lstStyle/>
          <a:p>
            <a:pPr algn="ctr"/>
            <a:r>
              <a:rPr lang="en-US" sz="3600" b="1" dirty="0" err="1">
                <a:solidFill>
                  <a:schemeClr val="accent1">
                    <a:lumMod val="75000"/>
                  </a:schemeClr>
                </a:solidFill>
                <a:latin typeface="Gadugi" panose="020B0502040204020203" pitchFamily="34" charset="0"/>
                <a:ea typeface="Gadugi" panose="020B0502040204020203" pitchFamily="34" charset="0"/>
              </a:rPr>
              <a:t>Propostas</a:t>
            </a:r>
            <a:r>
              <a:rPr lang="en-US" sz="3600" b="1" dirty="0">
                <a:solidFill>
                  <a:schemeClr val="accent1">
                    <a:lumMod val="75000"/>
                  </a:schemeClr>
                </a:solidFill>
                <a:latin typeface="Gadugi" panose="020B0502040204020203" pitchFamily="34" charset="0"/>
                <a:ea typeface="Gadugi" panose="020B0502040204020203" pitchFamily="34" charset="0"/>
              </a:rPr>
              <a:t> de </a:t>
            </a:r>
            <a:r>
              <a:rPr lang="en-US" sz="3600" b="1" dirty="0" err="1">
                <a:solidFill>
                  <a:schemeClr val="accent1">
                    <a:lumMod val="75000"/>
                  </a:schemeClr>
                </a:solidFill>
                <a:latin typeface="Gadugi" panose="020B0502040204020203" pitchFamily="34" charset="0"/>
                <a:ea typeface="Gadugi" panose="020B0502040204020203" pitchFamily="34" charset="0"/>
              </a:rPr>
              <a:t>ajustes</a:t>
            </a:r>
            <a:r>
              <a:rPr lang="en-US" sz="3600" b="1" dirty="0">
                <a:solidFill>
                  <a:schemeClr val="accent1">
                    <a:lumMod val="75000"/>
                  </a:schemeClr>
                </a:solidFill>
                <a:latin typeface="Gadugi" panose="020B0502040204020203" pitchFamily="34" charset="0"/>
                <a:ea typeface="Gadugi" panose="020B0502040204020203" pitchFamily="34" charset="0"/>
              </a:rPr>
              <a:t> no </a:t>
            </a:r>
            <a:r>
              <a:rPr lang="en-US" sz="3600" b="1" dirty="0" err="1">
                <a:solidFill>
                  <a:schemeClr val="accent1">
                    <a:lumMod val="75000"/>
                  </a:schemeClr>
                </a:solidFill>
                <a:latin typeface="Gadugi" panose="020B0502040204020203" pitchFamily="34" charset="0"/>
                <a:ea typeface="Gadugi" panose="020B0502040204020203" pitchFamily="34" charset="0"/>
              </a:rPr>
              <a:t>Senado</a:t>
            </a:r>
            <a:r>
              <a:rPr lang="en-US" sz="3600" b="1" dirty="0">
                <a:solidFill>
                  <a:schemeClr val="accent1">
                    <a:lumMod val="75000"/>
                  </a:schemeClr>
                </a:solidFill>
                <a:latin typeface="Gadugi" panose="020B0502040204020203" pitchFamily="34" charset="0"/>
                <a:ea typeface="Gadugi" panose="020B0502040204020203" pitchFamily="34" charset="0"/>
              </a:rPr>
              <a:t> Federal </a:t>
            </a:r>
          </a:p>
        </p:txBody>
      </p:sp>
      <p:sp>
        <p:nvSpPr>
          <p:cNvPr id="7" name="TextBox 6">
            <a:extLst>
              <a:ext uri="{FF2B5EF4-FFF2-40B4-BE49-F238E27FC236}">
                <a16:creationId xmlns:a16="http://schemas.microsoft.com/office/drawing/2014/main" xmlns="" id="{F78494AA-2A60-42C1-82AC-8022DC5D5267}"/>
              </a:ext>
            </a:extLst>
          </p:cNvPr>
          <p:cNvSpPr txBox="1"/>
          <p:nvPr/>
        </p:nvSpPr>
        <p:spPr>
          <a:xfrm>
            <a:off x="1264967" y="2410684"/>
            <a:ext cx="4483508" cy="4234493"/>
          </a:xfrm>
          <a:prstGeom prst="rect">
            <a:avLst/>
          </a:prstGeom>
          <a:noFill/>
        </p:spPr>
        <p:txBody>
          <a:bodyPr wrap="square" rtlCol="0">
            <a:spAutoFit/>
          </a:bodyPr>
          <a:lstStyle/>
          <a:p>
            <a:pPr>
              <a:lnSpc>
                <a:spcPts val="1900"/>
              </a:lnSpc>
            </a:pPr>
            <a:r>
              <a:rPr lang="pt-BR" sz="1600" dirty="0">
                <a:latin typeface="Gadugi" panose="020B0502040204020203" pitchFamily="34" charset="0"/>
                <a:ea typeface="Gadugi" panose="020B0502040204020203" pitchFamily="34" charset="0"/>
              </a:rPr>
              <a:t>O</a:t>
            </a:r>
            <a:r>
              <a:rPr lang="pt-BR" sz="1600" dirty="0">
                <a:effectLst/>
                <a:latin typeface="Gadugi" panose="020B0502040204020203" pitchFamily="34" charset="0"/>
                <a:ea typeface="Gadugi" panose="020B0502040204020203" pitchFamily="34" charset="0"/>
              </a:rPr>
              <a:t> IBS e a CBS têm base ampliad</a:t>
            </a:r>
            <a:r>
              <a:rPr lang="pt-BR" sz="1600" dirty="0">
                <a:latin typeface="Gadugi" panose="020B0502040204020203" pitchFamily="34" charset="0"/>
                <a:ea typeface="Gadugi" panose="020B0502040204020203" pitchFamily="34" charset="0"/>
              </a:rPr>
              <a:t>a</a:t>
            </a:r>
            <a:r>
              <a:rPr lang="pt-BR" sz="1600" dirty="0">
                <a:effectLst/>
                <a:latin typeface="Gadugi" panose="020B0502040204020203" pitchFamily="34" charset="0"/>
                <a:ea typeface="Gadugi" panose="020B0502040204020203" pitchFamily="34" charset="0"/>
              </a:rPr>
              <a:t> em relação aos tributos substituídos, incidindo sobre “</a:t>
            </a:r>
            <a:r>
              <a:rPr lang="pt-BR" sz="1600" i="1" dirty="0">
                <a:effectLst/>
                <a:latin typeface="Gadugi" panose="020B0502040204020203" pitchFamily="34" charset="0"/>
                <a:ea typeface="Gadugi" panose="020B0502040204020203" pitchFamily="34" charset="0"/>
              </a:rPr>
              <a:t>operações com bens materiais ou imateriais, inclusive direitos, ou com serviços</a:t>
            </a:r>
            <a:r>
              <a:rPr lang="pt-BR" sz="1600" dirty="0">
                <a:effectLst/>
                <a:latin typeface="Gadugi" panose="020B0502040204020203" pitchFamily="34" charset="0"/>
                <a:ea typeface="Gadugi" panose="020B0502040204020203" pitchFamily="34" charset="0"/>
              </a:rPr>
              <a:t>”, inclusive importações, o que possibilitará abranger atividades atualmente não tributadas (locação e saneamento, por exemplo). Além disso, apesar da previsão de que as alíquotas serão revisadas, anualmente, de 2027 a 2033, “</a:t>
            </a:r>
            <a:r>
              <a:rPr lang="pt-BR" sz="1600" i="1" dirty="0">
                <a:effectLst/>
                <a:latin typeface="Gadugi" panose="020B0502040204020203" pitchFamily="34" charset="0"/>
                <a:ea typeface="Gadugi" panose="020B0502040204020203" pitchFamily="34" charset="0"/>
              </a:rPr>
              <a:t>visando à manutenção da carga tributária</a:t>
            </a:r>
            <a:r>
              <a:rPr lang="pt-BR" sz="1600" dirty="0">
                <a:effectLst/>
                <a:latin typeface="Gadugi" panose="020B0502040204020203" pitchFamily="34" charset="0"/>
                <a:ea typeface="Gadugi" panose="020B0502040204020203" pitchFamily="34" charset="0"/>
              </a:rPr>
              <a:t>”, </a:t>
            </a:r>
            <a:r>
              <a:rPr lang="pt-BR" sz="1600" dirty="0">
                <a:latin typeface="Gadugi" panose="020B0502040204020203" pitchFamily="34" charset="0"/>
                <a:ea typeface="Gadugi" panose="020B0502040204020203" pitchFamily="34" charset="0"/>
              </a:rPr>
              <a:t>ela</a:t>
            </a:r>
            <a:r>
              <a:rPr lang="pt-BR" sz="1600" dirty="0">
                <a:effectLst/>
                <a:latin typeface="Gadugi" panose="020B0502040204020203" pitchFamily="34" charset="0"/>
                <a:ea typeface="Gadugi" panose="020B0502040204020203" pitchFamily="34" charset="0"/>
              </a:rPr>
              <a:t> se limita às alíquotas “de referência” e não abrange o Imposto Seletivo. Diante disso, </a:t>
            </a:r>
            <a:r>
              <a:rPr lang="pt-BR" sz="1600" b="1" dirty="0">
                <a:effectLst/>
                <a:latin typeface="Gadugi" panose="020B0502040204020203" pitchFamily="34" charset="0"/>
                <a:ea typeface="Gadugi" panose="020B0502040204020203" pitchFamily="34" charset="0"/>
              </a:rPr>
              <a:t>postula-se</a:t>
            </a:r>
            <a:r>
              <a:rPr lang="pt-BR" sz="1600" dirty="0">
                <a:effectLst/>
                <a:latin typeface="Gadugi" panose="020B0502040204020203" pitchFamily="34" charset="0"/>
                <a:ea typeface="Gadugi" panose="020B0502040204020203" pitchFamily="34" charset="0"/>
              </a:rPr>
              <a:t> que haja alteração no texto para que as alíquotas de referência do IBS e da CBS passem a constituir limites para a cobrança desses tributos </a:t>
            </a:r>
            <a:r>
              <a:rPr lang="pt-BR" sz="1600" dirty="0">
                <a:solidFill>
                  <a:srgbClr val="000000"/>
                </a:solidFill>
                <a:effectLst/>
                <a:latin typeface="Gadugi" panose="020B0502040204020203" pitchFamily="34" charset="0"/>
                <a:ea typeface="Gadugi" panose="020B0502040204020203" pitchFamily="34" charset="0"/>
              </a:rPr>
              <a:t>e para que a carga tributária global contemple, também, o Imposto Seletivo.</a:t>
            </a:r>
            <a:endParaRPr lang="en-US" sz="1600" dirty="0">
              <a:latin typeface="Gadugi" panose="020B0502040204020203" pitchFamily="34" charset="0"/>
              <a:ea typeface="Gadugi" panose="020B0502040204020203" pitchFamily="34" charset="0"/>
            </a:endParaRPr>
          </a:p>
        </p:txBody>
      </p:sp>
      <p:sp>
        <p:nvSpPr>
          <p:cNvPr id="9" name="TextBox 8">
            <a:extLst>
              <a:ext uri="{FF2B5EF4-FFF2-40B4-BE49-F238E27FC236}">
                <a16:creationId xmlns:a16="http://schemas.microsoft.com/office/drawing/2014/main" xmlns="" id="{195712C5-8FFE-45ED-8EC0-5B234F1F2741}"/>
              </a:ext>
            </a:extLst>
          </p:cNvPr>
          <p:cNvSpPr txBox="1"/>
          <p:nvPr/>
        </p:nvSpPr>
        <p:spPr>
          <a:xfrm>
            <a:off x="1264967" y="2010574"/>
            <a:ext cx="3094959" cy="400110"/>
          </a:xfrm>
          <a:prstGeom prst="rect">
            <a:avLst/>
          </a:prstGeom>
          <a:noFill/>
        </p:spPr>
        <p:txBody>
          <a:bodyPr wrap="square" rtlCol="0">
            <a:spAutoFit/>
          </a:bodyPr>
          <a:lstStyle/>
          <a:p>
            <a:pPr>
              <a:lnSpc>
                <a:spcPts val="2400"/>
              </a:lnSpc>
            </a:pPr>
            <a:r>
              <a:rPr lang="en-US" sz="2400" b="1" dirty="0">
                <a:solidFill>
                  <a:srgbClr val="1F1F1F"/>
                </a:solidFill>
                <a:latin typeface="Gadugi" panose="020B0502040204020203" pitchFamily="34" charset="0"/>
                <a:ea typeface="Gadugi" panose="020B0502040204020203" pitchFamily="34" charset="0"/>
              </a:rPr>
              <a:t>Carga </a:t>
            </a:r>
            <a:r>
              <a:rPr lang="en-US" sz="2400" b="1" dirty="0" err="1">
                <a:solidFill>
                  <a:srgbClr val="1F1F1F"/>
                </a:solidFill>
                <a:latin typeface="Gadugi" panose="020B0502040204020203" pitchFamily="34" charset="0"/>
                <a:ea typeface="Gadugi" panose="020B0502040204020203" pitchFamily="34" charset="0"/>
              </a:rPr>
              <a:t>Tributária</a:t>
            </a:r>
            <a:endParaRPr lang="en-US" sz="2400" b="1" dirty="0">
              <a:solidFill>
                <a:srgbClr val="1F1F1F"/>
              </a:solidFill>
              <a:latin typeface="Gadugi" panose="020B0502040204020203" pitchFamily="34" charset="0"/>
              <a:ea typeface="Gadugi" panose="020B0502040204020203" pitchFamily="34" charset="0"/>
            </a:endParaRPr>
          </a:p>
        </p:txBody>
      </p:sp>
      <p:sp>
        <p:nvSpPr>
          <p:cNvPr id="11" name="TextBox 6">
            <a:extLst>
              <a:ext uri="{FF2B5EF4-FFF2-40B4-BE49-F238E27FC236}">
                <a16:creationId xmlns:a16="http://schemas.microsoft.com/office/drawing/2014/main" xmlns="" id="{9E982703-B91C-79E0-FA31-08C603ACD9F7}"/>
              </a:ext>
            </a:extLst>
          </p:cNvPr>
          <p:cNvSpPr txBox="1"/>
          <p:nvPr/>
        </p:nvSpPr>
        <p:spPr>
          <a:xfrm>
            <a:off x="6096000" y="2410684"/>
            <a:ext cx="4483508" cy="4234493"/>
          </a:xfrm>
          <a:prstGeom prst="rect">
            <a:avLst/>
          </a:prstGeom>
          <a:noFill/>
        </p:spPr>
        <p:txBody>
          <a:bodyPr wrap="square" rtlCol="0">
            <a:spAutoFit/>
          </a:bodyPr>
          <a:lstStyle/>
          <a:p>
            <a:pPr>
              <a:lnSpc>
                <a:spcPts val="1900"/>
              </a:lnSpc>
            </a:pPr>
            <a:r>
              <a:rPr lang="pt-BR" sz="1600" dirty="0">
                <a:latin typeface="Gadugi" panose="020B0502040204020203" pitchFamily="34" charset="0"/>
                <a:ea typeface="Gadugi" panose="020B0502040204020203" pitchFamily="34" charset="0"/>
              </a:rPr>
              <a:t>A</a:t>
            </a:r>
            <a:r>
              <a:rPr lang="pt-BR" sz="1600" dirty="0">
                <a:effectLst/>
                <a:latin typeface="Gadugi" panose="020B0502040204020203" pitchFamily="34" charset="0"/>
                <a:ea typeface="Gadugi" panose="020B0502040204020203" pitchFamily="34" charset="0"/>
              </a:rPr>
              <a:t>pesar da previsão de que o IBS e a CBS serão não cumulativos,</a:t>
            </a:r>
            <a:r>
              <a:rPr lang="pt-BR" sz="1600" i="1" dirty="0">
                <a:effectLst/>
                <a:latin typeface="Gadugi" panose="020B0502040204020203" pitchFamily="34" charset="0"/>
                <a:ea typeface="Gadugi" panose="020B0502040204020203" pitchFamily="34" charset="0"/>
              </a:rPr>
              <a:t> </a:t>
            </a:r>
            <a:r>
              <a:rPr lang="pt-BR" sz="1600" dirty="0">
                <a:effectLst/>
                <a:latin typeface="Gadugi" panose="020B0502040204020203" pitchFamily="34" charset="0"/>
                <a:ea typeface="Gadugi" panose="020B0502040204020203" pitchFamily="34" charset="0"/>
              </a:rPr>
              <a:t>“</a:t>
            </a:r>
            <a:r>
              <a:rPr lang="pt-BR" sz="1600" i="1" dirty="0">
                <a:effectLst/>
                <a:latin typeface="Gadugi" panose="020B0502040204020203" pitchFamily="34" charset="0"/>
                <a:ea typeface="Gadugi" panose="020B0502040204020203" pitchFamily="34" charset="0"/>
              </a:rPr>
              <a:t>compensando-se o imposto devido pelo contribuinte com o montante cobrado sobre todas as operações nas quais seja adquirente de bem, material ou imaterial, ou serviço, excetuadas exclusivamente as consideradas de uso ou consumo pessoal, nos termos da lei complementar, e as hipóteses previstas nesta Constituição</a:t>
            </a:r>
            <a:r>
              <a:rPr lang="pt-BR" sz="1600" dirty="0">
                <a:effectLst/>
                <a:latin typeface="Gadugi" panose="020B0502040204020203" pitchFamily="34" charset="0"/>
                <a:ea typeface="Gadugi" panose="020B0502040204020203" pitchFamily="34" charset="0"/>
              </a:rPr>
              <a:t>”, não se assegura o imediato ressarcimento dos créditos acumulados, o que se </a:t>
            </a:r>
            <a:r>
              <a:rPr lang="pt-BR" sz="1600" b="1" dirty="0">
                <a:effectLst/>
                <a:latin typeface="Gadugi" panose="020B0502040204020203" pitchFamily="34" charset="0"/>
                <a:ea typeface="Gadugi" panose="020B0502040204020203" pitchFamily="34" charset="0"/>
              </a:rPr>
              <a:t>postula</a:t>
            </a:r>
            <a:r>
              <a:rPr lang="pt-BR" sz="1600" dirty="0">
                <a:effectLst/>
                <a:latin typeface="Gadugi" panose="020B0502040204020203" pitchFamily="34" charset="0"/>
                <a:ea typeface="Gadugi" panose="020B0502040204020203" pitchFamily="34" charset="0"/>
              </a:rPr>
              <a:t> seja previsto (nos mesmos moldes da alíquota de 1% que será cobrada em 2026), e ainda se institui a admissão do condicionamento do aproveitamento do crédito </a:t>
            </a:r>
            <a:r>
              <a:rPr lang="pt-BR" sz="1600" dirty="0">
                <a:latin typeface="Gadugi" panose="020B0502040204020203" pitchFamily="34" charset="0"/>
                <a:ea typeface="Gadugi" panose="020B0502040204020203" pitchFamily="34" charset="0"/>
              </a:rPr>
              <a:t>a</a:t>
            </a:r>
            <a:r>
              <a:rPr lang="pt-BR" sz="1600" dirty="0">
                <a:effectLst/>
                <a:latin typeface="Gadugi" panose="020B0502040204020203" pitchFamily="34" charset="0"/>
                <a:ea typeface="Gadugi" panose="020B0502040204020203" pitchFamily="34" charset="0"/>
              </a:rPr>
              <a:t>o efetivo recolhimento do imposto incidente sobre a operação, o que se </a:t>
            </a:r>
            <a:r>
              <a:rPr lang="pt-BR" sz="1600" b="1" dirty="0">
                <a:effectLst/>
                <a:latin typeface="Gadugi" panose="020B0502040204020203" pitchFamily="34" charset="0"/>
                <a:ea typeface="Gadugi" panose="020B0502040204020203" pitchFamily="34" charset="0"/>
              </a:rPr>
              <a:t>postula</a:t>
            </a:r>
            <a:r>
              <a:rPr lang="pt-BR" sz="1600" dirty="0">
                <a:effectLst/>
                <a:latin typeface="Gadugi" panose="020B0502040204020203" pitchFamily="34" charset="0"/>
                <a:ea typeface="Gadugi" panose="020B0502040204020203" pitchFamily="34" charset="0"/>
              </a:rPr>
              <a:t> a exclusão.</a:t>
            </a:r>
            <a:endParaRPr lang="en-US" sz="1600" dirty="0">
              <a:latin typeface="Gadugi" panose="020B0502040204020203" pitchFamily="34" charset="0"/>
              <a:ea typeface="Gadugi" panose="020B0502040204020203" pitchFamily="34" charset="0"/>
            </a:endParaRPr>
          </a:p>
        </p:txBody>
      </p:sp>
      <p:sp>
        <p:nvSpPr>
          <p:cNvPr id="13" name="TextBox 8">
            <a:extLst>
              <a:ext uri="{FF2B5EF4-FFF2-40B4-BE49-F238E27FC236}">
                <a16:creationId xmlns:a16="http://schemas.microsoft.com/office/drawing/2014/main" xmlns="" id="{15547485-6BE0-2887-B699-6AFD98935DF9}"/>
              </a:ext>
            </a:extLst>
          </p:cNvPr>
          <p:cNvSpPr txBox="1"/>
          <p:nvPr/>
        </p:nvSpPr>
        <p:spPr>
          <a:xfrm>
            <a:off x="6096000" y="2010574"/>
            <a:ext cx="3651835" cy="400110"/>
          </a:xfrm>
          <a:prstGeom prst="rect">
            <a:avLst/>
          </a:prstGeom>
          <a:noFill/>
        </p:spPr>
        <p:txBody>
          <a:bodyPr wrap="square" rtlCol="0">
            <a:spAutoFit/>
          </a:bodyPr>
          <a:lstStyle/>
          <a:p>
            <a:pPr>
              <a:lnSpc>
                <a:spcPts val="2400"/>
              </a:lnSpc>
            </a:pPr>
            <a:r>
              <a:rPr lang="en-US" sz="2400" b="1" dirty="0" err="1">
                <a:solidFill>
                  <a:srgbClr val="1F1F1F"/>
                </a:solidFill>
                <a:latin typeface="Gadugi" panose="020B0502040204020203" pitchFamily="34" charset="0"/>
                <a:ea typeface="Gadugi" panose="020B0502040204020203" pitchFamily="34" charset="0"/>
              </a:rPr>
              <a:t>Não-cumulatividade</a:t>
            </a:r>
            <a:endParaRPr lang="en-US" sz="2400" b="1" dirty="0">
              <a:solidFill>
                <a:srgbClr val="1F1F1F"/>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44041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C093DD5-A3A8-4A4B-8CE7-8042309BC29E}"/>
              </a:ext>
            </a:extLst>
          </p:cNvPr>
          <p:cNvSpPr txBox="1"/>
          <p:nvPr/>
        </p:nvSpPr>
        <p:spPr>
          <a:xfrm>
            <a:off x="1264967" y="879673"/>
            <a:ext cx="9332898" cy="646331"/>
          </a:xfrm>
          <a:prstGeom prst="rect">
            <a:avLst/>
          </a:prstGeom>
          <a:noFill/>
        </p:spPr>
        <p:txBody>
          <a:bodyPr wrap="square" rtlCol="0">
            <a:spAutoFit/>
          </a:bodyPr>
          <a:lstStyle/>
          <a:p>
            <a:pPr algn="ctr"/>
            <a:r>
              <a:rPr lang="en-US" sz="3600" b="1" dirty="0" err="1">
                <a:solidFill>
                  <a:schemeClr val="accent1">
                    <a:lumMod val="75000"/>
                  </a:schemeClr>
                </a:solidFill>
                <a:latin typeface="Gadugi" panose="020B0502040204020203" pitchFamily="34" charset="0"/>
                <a:ea typeface="Gadugi" panose="020B0502040204020203" pitchFamily="34" charset="0"/>
              </a:rPr>
              <a:t>Propostas</a:t>
            </a:r>
            <a:r>
              <a:rPr lang="en-US" sz="3600" b="1" dirty="0">
                <a:solidFill>
                  <a:schemeClr val="accent1">
                    <a:lumMod val="75000"/>
                  </a:schemeClr>
                </a:solidFill>
                <a:latin typeface="Gadugi" panose="020B0502040204020203" pitchFamily="34" charset="0"/>
                <a:ea typeface="Gadugi" panose="020B0502040204020203" pitchFamily="34" charset="0"/>
              </a:rPr>
              <a:t> de </a:t>
            </a:r>
            <a:r>
              <a:rPr lang="en-US" sz="3600" b="1" dirty="0" err="1">
                <a:solidFill>
                  <a:schemeClr val="accent1">
                    <a:lumMod val="75000"/>
                  </a:schemeClr>
                </a:solidFill>
                <a:latin typeface="Gadugi" panose="020B0502040204020203" pitchFamily="34" charset="0"/>
                <a:ea typeface="Gadugi" panose="020B0502040204020203" pitchFamily="34" charset="0"/>
              </a:rPr>
              <a:t>ajustes</a:t>
            </a:r>
            <a:r>
              <a:rPr lang="en-US" sz="3600" b="1" dirty="0">
                <a:solidFill>
                  <a:schemeClr val="accent1">
                    <a:lumMod val="75000"/>
                  </a:schemeClr>
                </a:solidFill>
                <a:latin typeface="Gadugi" panose="020B0502040204020203" pitchFamily="34" charset="0"/>
                <a:ea typeface="Gadugi" panose="020B0502040204020203" pitchFamily="34" charset="0"/>
              </a:rPr>
              <a:t> no </a:t>
            </a:r>
            <a:r>
              <a:rPr lang="en-US" sz="3600" b="1" dirty="0" err="1">
                <a:solidFill>
                  <a:schemeClr val="accent1">
                    <a:lumMod val="75000"/>
                  </a:schemeClr>
                </a:solidFill>
                <a:latin typeface="Gadugi" panose="020B0502040204020203" pitchFamily="34" charset="0"/>
                <a:ea typeface="Gadugi" panose="020B0502040204020203" pitchFamily="34" charset="0"/>
              </a:rPr>
              <a:t>Senado</a:t>
            </a:r>
            <a:r>
              <a:rPr lang="en-US" sz="3600" b="1" dirty="0">
                <a:solidFill>
                  <a:schemeClr val="accent1">
                    <a:lumMod val="75000"/>
                  </a:schemeClr>
                </a:solidFill>
                <a:latin typeface="Gadugi" panose="020B0502040204020203" pitchFamily="34" charset="0"/>
                <a:ea typeface="Gadugi" panose="020B0502040204020203" pitchFamily="34" charset="0"/>
              </a:rPr>
              <a:t> Federal </a:t>
            </a:r>
          </a:p>
        </p:txBody>
      </p:sp>
      <p:sp>
        <p:nvSpPr>
          <p:cNvPr id="7" name="TextBox 6">
            <a:extLst>
              <a:ext uri="{FF2B5EF4-FFF2-40B4-BE49-F238E27FC236}">
                <a16:creationId xmlns:a16="http://schemas.microsoft.com/office/drawing/2014/main" xmlns="" id="{F78494AA-2A60-42C1-82AC-8022DC5D5267}"/>
              </a:ext>
            </a:extLst>
          </p:cNvPr>
          <p:cNvSpPr txBox="1"/>
          <p:nvPr/>
        </p:nvSpPr>
        <p:spPr>
          <a:xfrm>
            <a:off x="1264967" y="2776040"/>
            <a:ext cx="4483508" cy="2308324"/>
          </a:xfrm>
          <a:prstGeom prst="rect">
            <a:avLst/>
          </a:prstGeom>
          <a:noFill/>
        </p:spPr>
        <p:txBody>
          <a:bodyPr wrap="square" rtlCol="0">
            <a:spAutoFit/>
          </a:bodyPr>
          <a:lstStyle/>
          <a:p>
            <a:r>
              <a:rPr lang="pt-BR" dirty="0">
                <a:latin typeface="Gadugi" panose="020B0502040204020203" pitchFamily="34" charset="0"/>
                <a:ea typeface="Gadugi" panose="020B0502040204020203" pitchFamily="34" charset="0"/>
              </a:rPr>
              <a:t>D</a:t>
            </a:r>
            <a:r>
              <a:rPr lang="pt-BR" dirty="0">
                <a:effectLst/>
                <a:latin typeface="Gadugi" panose="020B0502040204020203" pitchFamily="34" charset="0"/>
                <a:ea typeface="Gadugi" panose="020B0502040204020203" pitchFamily="34" charset="0"/>
              </a:rPr>
              <a:t>iante do objetivo de simplificação da tributação e visando a evitar tratamento diferenciado entre os Estados, </a:t>
            </a:r>
            <a:r>
              <a:rPr lang="pt-BR" b="1" dirty="0">
                <a:effectLst/>
                <a:latin typeface="Gadugi" panose="020B0502040204020203" pitchFamily="34" charset="0"/>
                <a:ea typeface="Gadugi" panose="020B0502040204020203" pitchFamily="34" charset="0"/>
              </a:rPr>
              <a:t>postula-se </a:t>
            </a:r>
            <a:r>
              <a:rPr lang="pt-BR" dirty="0">
                <a:effectLst/>
                <a:latin typeface="Gadugi" panose="020B0502040204020203" pitchFamily="34" charset="0"/>
                <a:ea typeface="Gadugi" panose="020B0502040204020203" pitchFamily="34" charset="0"/>
              </a:rPr>
              <a:t>a exclusão da previsão de que os Estados poderão instituir a contribuição, para investimentos em obras de infraestrutura e habitação, em substituição a fundos estaduais.</a:t>
            </a:r>
            <a:endParaRPr lang="en-US" dirty="0">
              <a:latin typeface="Gadugi" panose="020B0502040204020203" pitchFamily="34" charset="0"/>
              <a:ea typeface="Gadugi" panose="020B0502040204020203" pitchFamily="34" charset="0"/>
            </a:endParaRPr>
          </a:p>
        </p:txBody>
      </p:sp>
      <p:sp>
        <p:nvSpPr>
          <p:cNvPr id="9" name="TextBox 8">
            <a:extLst>
              <a:ext uri="{FF2B5EF4-FFF2-40B4-BE49-F238E27FC236}">
                <a16:creationId xmlns:a16="http://schemas.microsoft.com/office/drawing/2014/main" xmlns="" id="{195712C5-8FFE-45ED-8EC0-5B234F1F2741}"/>
              </a:ext>
            </a:extLst>
          </p:cNvPr>
          <p:cNvSpPr txBox="1"/>
          <p:nvPr/>
        </p:nvSpPr>
        <p:spPr>
          <a:xfrm>
            <a:off x="1264967" y="2068154"/>
            <a:ext cx="4397703" cy="707886"/>
          </a:xfrm>
          <a:prstGeom prst="rect">
            <a:avLst/>
          </a:prstGeom>
          <a:noFill/>
        </p:spPr>
        <p:txBody>
          <a:bodyPr wrap="square" rtlCol="0">
            <a:spAutoFit/>
          </a:bodyPr>
          <a:lstStyle/>
          <a:p>
            <a:pPr>
              <a:lnSpc>
                <a:spcPts val="2400"/>
              </a:lnSpc>
            </a:pPr>
            <a:r>
              <a:rPr lang="en-US" sz="2400" b="1" dirty="0" err="1">
                <a:solidFill>
                  <a:srgbClr val="1F1F1F"/>
                </a:solidFill>
                <a:latin typeface="Gadugi" panose="020B0502040204020203" pitchFamily="34" charset="0"/>
                <a:ea typeface="Gadugi" panose="020B0502040204020203" pitchFamily="34" charset="0"/>
              </a:rPr>
              <a:t>Contribuição</a:t>
            </a:r>
            <a:r>
              <a:rPr lang="en-US" sz="2400" b="1" dirty="0">
                <a:solidFill>
                  <a:srgbClr val="1F1F1F"/>
                </a:solidFill>
                <a:latin typeface="Gadugi" panose="020B0502040204020203" pitchFamily="34" charset="0"/>
                <a:ea typeface="Gadugi" panose="020B0502040204020203" pitchFamily="34" charset="0"/>
              </a:rPr>
              <a:t> </a:t>
            </a:r>
            <a:r>
              <a:rPr lang="en-US" sz="2400" b="1" dirty="0" err="1">
                <a:solidFill>
                  <a:srgbClr val="1F1F1F"/>
                </a:solidFill>
                <a:latin typeface="Gadugi" panose="020B0502040204020203" pitchFamily="34" charset="0"/>
                <a:ea typeface="Gadugi" panose="020B0502040204020203" pitchFamily="34" charset="0"/>
              </a:rPr>
              <a:t>sobre</a:t>
            </a:r>
            <a:r>
              <a:rPr lang="en-US" sz="2400" b="1" dirty="0">
                <a:solidFill>
                  <a:srgbClr val="1F1F1F"/>
                </a:solidFill>
                <a:latin typeface="Gadugi" panose="020B0502040204020203" pitchFamily="34" charset="0"/>
                <a:ea typeface="Gadugi" panose="020B0502040204020203" pitchFamily="34" charset="0"/>
              </a:rPr>
              <a:t> </a:t>
            </a:r>
            <a:r>
              <a:rPr lang="en-US" sz="2400" b="1" dirty="0" err="1">
                <a:solidFill>
                  <a:srgbClr val="1F1F1F"/>
                </a:solidFill>
                <a:latin typeface="Gadugi" panose="020B0502040204020203" pitchFamily="34" charset="0"/>
                <a:ea typeface="Gadugi" panose="020B0502040204020203" pitchFamily="34" charset="0"/>
              </a:rPr>
              <a:t>produtos</a:t>
            </a:r>
            <a:r>
              <a:rPr lang="en-US" sz="2400" b="1" dirty="0">
                <a:solidFill>
                  <a:srgbClr val="1F1F1F"/>
                </a:solidFill>
                <a:latin typeface="Gadugi" panose="020B0502040204020203" pitchFamily="34" charset="0"/>
                <a:ea typeface="Gadugi" panose="020B0502040204020203" pitchFamily="34" charset="0"/>
              </a:rPr>
              <a:t> </a:t>
            </a:r>
            <a:r>
              <a:rPr lang="en-US" sz="2400" b="1" dirty="0" err="1">
                <a:solidFill>
                  <a:srgbClr val="1F1F1F"/>
                </a:solidFill>
                <a:latin typeface="Gadugi" panose="020B0502040204020203" pitchFamily="34" charset="0"/>
                <a:ea typeface="Gadugi" panose="020B0502040204020203" pitchFamily="34" charset="0"/>
              </a:rPr>
              <a:t>primários</a:t>
            </a:r>
            <a:r>
              <a:rPr lang="en-US" sz="2400" b="1" dirty="0">
                <a:solidFill>
                  <a:srgbClr val="1F1F1F"/>
                </a:solidFill>
                <a:latin typeface="Gadugi" panose="020B0502040204020203" pitchFamily="34" charset="0"/>
                <a:ea typeface="Gadugi" panose="020B0502040204020203" pitchFamily="34" charset="0"/>
              </a:rPr>
              <a:t> e </a:t>
            </a:r>
            <a:r>
              <a:rPr lang="en-US" sz="2400" b="1" dirty="0" err="1">
                <a:solidFill>
                  <a:srgbClr val="1F1F1F"/>
                </a:solidFill>
                <a:latin typeface="Gadugi" panose="020B0502040204020203" pitchFamily="34" charset="0"/>
                <a:ea typeface="Gadugi" panose="020B0502040204020203" pitchFamily="34" charset="0"/>
              </a:rPr>
              <a:t>semielaborados</a:t>
            </a:r>
            <a:r>
              <a:rPr lang="en-US" sz="2400" b="1" dirty="0">
                <a:solidFill>
                  <a:srgbClr val="1F1F1F"/>
                </a:solidFill>
                <a:latin typeface="Gadugi" panose="020B0502040204020203" pitchFamily="34" charset="0"/>
                <a:ea typeface="Gadugi" panose="020B0502040204020203" pitchFamily="34" charset="0"/>
              </a:rPr>
              <a:t> </a:t>
            </a:r>
          </a:p>
        </p:txBody>
      </p:sp>
      <p:sp>
        <p:nvSpPr>
          <p:cNvPr id="11" name="TextBox 6">
            <a:extLst>
              <a:ext uri="{FF2B5EF4-FFF2-40B4-BE49-F238E27FC236}">
                <a16:creationId xmlns:a16="http://schemas.microsoft.com/office/drawing/2014/main" xmlns="" id="{9E982703-B91C-79E0-FA31-08C603ACD9F7}"/>
              </a:ext>
            </a:extLst>
          </p:cNvPr>
          <p:cNvSpPr txBox="1"/>
          <p:nvPr/>
        </p:nvSpPr>
        <p:spPr>
          <a:xfrm>
            <a:off x="6114356" y="2776040"/>
            <a:ext cx="4483508" cy="2862322"/>
          </a:xfrm>
          <a:prstGeom prst="rect">
            <a:avLst/>
          </a:prstGeom>
          <a:noFill/>
        </p:spPr>
        <p:txBody>
          <a:bodyPr wrap="square" rtlCol="0">
            <a:spAutoFit/>
          </a:bodyPr>
          <a:lstStyle/>
          <a:p>
            <a:r>
              <a:rPr lang="pt-BR" dirty="0">
                <a:solidFill>
                  <a:srgbClr val="000000"/>
                </a:solidFill>
                <a:latin typeface="Gadugi" panose="020B0502040204020203" pitchFamily="34" charset="0"/>
                <a:ea typeface="Gadugi" panose="020B0502040204020203" pitchFamily="34" charset="0"/>
              </a:rPr>
              <a:t>C</a:t>
            </a:r>
            <a:r>
              <a:rPr lang="pt-BR" dirty="0">
                <a:solidFill>
                  <a:srgbClr val="000000"/>
                </a:solidFill>
                <a:effectLst/>
                <a:latin typeface="Gadugi" panose="020B0502040204020203" pitchFamily="34" charset="0"/>
                <a:ea typeface="Gadugi" panose="020B0502040204020203" pitchFamily="34" charset="0"/>
              </a:rPr>
              <a:t>onsiderando o objetivo de simplificação do sistema tributário, </a:t>
            </a:r>
            <a:r>
              <a:rPr lang="pt-BR" b="1" dirty="0">
                <a:solidFill>
                  <a:srgbClr val="000000"/>
                </a:solidFill>
                <a:effectLst/>
                <a:latin typeface="Gadugi" panose="020B0502040204020203" pitchFamily="34" charset="0"/>
                <a:ea typeface="Gadugi" panose="020B0502040204020203" pitchFamily="34" charset="0"/>
              </a:rPr>
              <a:t>postula-se</a:t>
            </a:r>
            <a:r>
              <a:rPr lang="pt-BR" dirty="0">
                <a:solidFill>
                  <a:srgbClr val="000000"/>
                </a:solidFill>
                <a:effectLst/>
                <a:latin typeface="Gadugi" panose="020B0502040204020203" pitchFamily="34" charset="0"/>
                <a:ea typeface="Gadugi" panose="020B0502040204020203" pitchFamily="34" charset="0"/>
              </a:rPr>
              <a:t> que o Imposto Seletivo seja substituído pela previsão de uma alíquota majorada do IBS e da CBS para os mesmos “</a:t>
            </a:r>
            <a:r>
              <a:rPr lang="pt-BR" i="1" dirty="0">
                <a:solidFill>
                  <a:srgbClr val="000000"/>
                </a:solidFill>
                <a:effectLst/>
                <a:latin typeface="Gadugi" panose="020B0502040204020203" pitchFamily="34" charset="0"/>
                <a:ea typeface="Gadugi" panose="020B0502040204020203" pitchFamily="34" charset="0"/>
              </a:rPr>
              <a:t>bens e serviços prejudiciais à saúde ou ao meio ambiente</a:t>
            </a:r>
            <a:r>
              <a:rPr lang="pt-BR" dirty="0">
                <a:solidFill>
                  <a:srgbClr val="000000"/>
                </a:solidFill>
                <a:effectLst/>
                <a:latin typeface="Gadugi" panose="020B0502040204020203" pitchFamily="34" charset="0"/>
                <a:ea typeface="Gadugi" panose="020B0502040204020203" pitchFamily="34" charset="0"/>
              </a:rPr>
              <a:t>”. Alternativamente, postula-se que seja excluída a possibilidade de incidência sobre energia elétrica, telecomunicações e combustíveis.</a:t>
            </a:r>
            <a:endParaRPr lang="en-US" dirty="0">
              <a:latin typeface="Gadugi" panose="020B0502040204020203" pitchFamily="34" charset="0"/>
              <a:ea typeface="Gadugi" panose="020B0502040204020203" pitchFamily="34" charset="0"/>
            </a:endParaRPr>
          </a:p>
        </p:txBody>
      </p:sp>
      <p:sp>
        <p:nvSpPr>
          <p:cNvPr id="13" name="TextBox 8">
            <a:extLst>
              <a:ext uri="{FF2B5EF4-FFF2-40B4-BE49-F238E27FC236}">
                <a16:creationId xmlns:a16="http://schemas.microsoft.com/office/drawing/2014/main" xmlns="" id="{15547485-6BE0-2887-B699-6AFD98935DF9}"/>
              </a:ext>
            </a:extLst>
          </p:cNvPr>
          <p:cNvSpPr txBox="1"/>
          <p:nvPr/>
        </p:nvSpPr>
        <p:spPr>
          <a:xfrm>
            <a:off x="6114356" y="2375930"/>
            <a:ext cx="3651835" cy="400110"/>
          </a:xfrm>
          <a:prstGeom prst="rect">
            <a:avLst/>
          </a:prstGeom>
          <a:noFill/>
        </p:spPr>
        <p:txBody>
          <a:bodyPr wrap="square" rtlCol="0">
            <a:spAutoFit/>
          </a:bodyPr>
          <a:lstStyle/>
          <a:p>
            <a:pPr>
              <a:lnSpc>
                <a:spcPts val="2400"/>
              </a:lnSpc>
            </a:pPr>
            <a:r>
              <a:rPr lang="en-US" sz="2400" b="1" dirty="0" err="1">
                <a:solidFill>
                  <a:srgbClr val="1F1F1F"/>
                </a:solidFill>
                <a:latin typeface="Gadugi" panose="020B0502040204020203" pitchFamily="34" charset="0"/>
                <a:ea typeface="Gadugi" panose="020B0502040204020203" pitchFamily="34" charset="0"/>
              </a:rPr>
              <a:t>Imposto</a:t>
            </a:r>
            <a:r>
              <a:rPr lang="en-US" sz="2400" b="1" dirty="0">
                <a:solidFill>
                  <a:srgbClr val="1F1F1F"/>
                </a:solidFill>
                <a:latin typeface="Gadugi" panose="020B0502040204020203" pitchFamily="34" charset="0"/>
                <a:ea typeface="Gadugi" panose="020B0502040204020203" pitchFamily="34" charset="0"/>
              </a:rPr>
              <a:t> </a:t>
            </a:r>
            <a:r>
              <a:rPr lang="en-US" sz="2400" b="1" dirty="0" err="1">
                <a:solidFill>
                  <a:srgbClr val="1F1F1F"/>
                </a:solidFill>
                <a:latin typeface="Gadugi" panose="020B0502040204020203" pitchFamily="34" charset="0"/>
                <a:ea typeface="Gadugi" panose="020B0502040204020203" pitchFamily="34" charset="0"/>
              </a:rPr>
              <a:t>Seletivo</a:t>
            </a:r>
            <a:endParaRPr lang="en-US" sz="2400" b="1" dirty="0">
              <a:solidFill>
                <a:srgbClr val="1F1F1F"/>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8467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C093DD5-A3A8-4A4B-8CE7-8042309BC29E}"/>
              </a:ext>
            </a:extLst>
          </p:cNvPr>
          <p:cNvSpPr txBox="1"/>
          <p:nvPr/>
        </p:nvSpPr>
        <p:spPr>
          <a:xfrm>
            <a:off x="1264967" y="879673"/>
            <a:ext cx="9332898" cy="646331"/>
          </a:xfrm>
          <a:prstGeom prst="rect">
            <a:avLst/>
          </a:prstGeom>
          <a:noFill/>
        </p:spPr>
        <p:txBody>
          <a:bodyPr wrap="square" rtlCol="0">
            <a:spAutoFit/>
          </a:bodyPr>
          <a:lstStyle/>
          <a:p>
            <a:pPr algn="ctr"/>
            <a:r>
              <a:rPr lang="en-US" sz="3600" b="1" dirty="0" err="1">
                <a:solidFill>
                  <a:schemeClr val="accent1">
                    <a:lumMod val="75000"/>
                  </a:schemeClr>
                </a:solidFill>
                <a:latin typeface="Gadugi" panose="020B0502040204020203" pitchFamily="34" charset="0"/>
                <a:ea typeface="Gadugi" panose="020B0502040204020203" pitchFamily="34" charset="0"/>
              </a:rPr>
              <a:t>Propostas</a:t>
            </a:r>
            <a:r>
              <a:rPr lang="en-US" sz="3600" b="1" dirty="0">
                <a:solidFill>
                  <a:schemeClr val="accent1">
                    <a:lumMod val="75000"/>
                  </a:schemeClr>
                </a:solidFill>
                <a:latin typeface="Gadugi" panose="020B0502040204020203" pitchFamily="34" charset="0"/>
                <a:ea typeface="Gadugi" panose="020B0502040204020203" pitchFamily="34" charset="0"/>
              </a:rPr>
              <a:t> de </a:t>
            </a:r>
            <a:r>
              <a:rPr lang="en-US" sz="3600" b="1" dirty="0" err="1">
                <a:solidFill>
                  <a:schemeClr val="accent1">
                    <a:lumMod val="75000"/>
                  </a:schemeClr>
                </a:solidFill>
                <a:latin typeface="Gadugi" panose="020B0502040204020203" pitchFamily="34" charset="0"/>
                <a:ea typeface="Gadugi" panose="020B0502040204020203" pitchFamily="34" charset="0"/>
              </a:rPr>
              <a:t>ajustes</a:t>
            </a:r>
            <a:r>
              <a:rPr lang="en-US" sz="3600" b="1" dirty="0">
                <a:solidFill>
                  <a:schemeClr val="accent1">
                    <a:lumMod val="75000"/>
                  </a:schemeClr>
                </a:solidFill>
                <a:latin typeface="Gadugi" panose="020B0502040204020203" pitchFamily="34" charset="0"/>
                <a:ea typeface="Gadugi" panose="020B0502040204020203" pitchFamily="34" charset="0"/>
              </a:rPr>
              <a:t> no </a:t>
            </a:r>
            <a:r>
              <a:rPr lang="en-US" sz="3600" b="1" dirty="0" err="1">
                <a:solidFill>
                  <a:schemeClr val="accent1">
                    <a:lumMod val="75000"/>
                  </a:schemeClr>
                </a:solidFill>
                <a:latin typeface="Gadugi" panose="020B0502040204020203" pitchFamily="34" charset="0"/>
                <a:ea typeface="Gadugi" panose="020B0502040204020203" pitchFamily="34" charset="0"/>
              </a:rPr>
              <a:t>Senado</a:t>
            </a:r>
            <a:r>
              <a:rPr lang="en-US" sz="3600" b="1" dirty="0">
                <a:solidFill>
                  <a:schemeClr val="accent1">
                    <a:lumMod val="75000"/>
                  </a:schemeClr>
                </a:solidFill>
                <a:latin typeface="Gadugi" panose="020B0502040204020203" pitchFamily="34" charset="0"/>
                <a:ea typeface="Gadugi" panose="020B0502040204020203" pitchFamily="34" charset="0"/>
              </a:rPr>
              <a:t> Federal </a:t>
            </a:r>
          </a:p>
        </p:txBody>
      </p:sp>
      <p:sp>
        <p:nvSpPr>
          <p:cNvPr id="7" name="TextBox 6">
            <a:extLst>
              <a:ext uri="{FF2B5EF4-FFF2-40B4-BE49-F238E27FC236}">
                <a16:creationId xmlns:a16="http://schemas.microsoft.com/office/drawing/2014/main" xmlns="" id="{F78494AA-2A60-42C1-82AC-8022DC5D5267}"/>
              </a:ext>
            </a:extLst>
          </p:cNvPr>
          <p:cNvSpPr txBox="1"/>
          <p:nvPr/>
        </p:nvSpPr>
        <p:spPr>
          <a:xfrm>
            <a:off x="1264967" y="2610739"/>
            <a:ext cx="9662066" cy="1200329"/>
          </a:xfrm>
          <a:prstGeom prst="rect">
            <a:avLst/>
          </a:prstGeom>
          <a:noFill/>
        </p:spPr>
        <p:txBody>
          <a:bodyPr wrap="square" rtlCol="0">
            <a:spAutoFit/>
          </a:bodyPr>
          <a:lstStyle/>
          <a:p>
            <a:r>
              <a:rPr lang="pt-BR" dirty="0">
                <a:solidFill>
                  <a:srgbClr val="000000"/>
                </a:solidFill>
                <a:latin typeface="Gadugi" panose="020B0502040204020203" pitchFamily="34" charset="0"/>
                <a:ea typeface="Gadugi" panose="020B0502040204020203" pitchFamily="34" charset="0"/>
              </a:rPr>
              <a:t>A</a:t>
            </a:r>
            <a:r>
              <a:rPr lang="pt-BR" sz="1800" dirty="0">
                <a:solidFill>
                  <a:srgbClr val="000000"/>
                </a:solidFill>
                <a:effectLst/>
                <a:latin typeface="Gadugi" panose="020B0502040204020203" pitchFamily="34" charset="0"/>
                <a:ea typeface="Gadugi" panose="020B0502040204020203" pitchFamily="34" charset="0"/>
              </a:rPr>
              <a:t>pesar do aprimoramento já promovido no texto, no sentido de possibilitar “</a:t>
            </a:r>
            <a:r>
              <a:rPr lang="pt-BR" sz="1800" i="1" dirty="0">
                <a:solidFill>
                  <a:srgbClr val="000000"/>
                </a:solidFill>
                <a:effectLst/>
                <a:latin typeface="Gadugi" panose="020B0502040204020203" pitchFamily="34" charset="0"/>
                <a:ea typeface="Gadugi" panose="020B0502040204020203" pitchFamily="34" charset="0"/>
              </a:rPr>
              <a:t>ao adquirente de bens e serviços do contribuinte optante a apropriação de créditos</a:t>
            </a:r>
            <a:r>
              <a:rPr lang="pt-BR" sz="1800" dirty="0">
                <a:solidFill>
                  <a:srgbClr val="000000"/>
                </a:solidFill>
                <a:effectLst/>
                <a:latin typeface="Gadugi" panose="020B0502040204020203" pitchFamily="34" charset="0"/>
                <a:ea typeface="Gadugi" panose="020B0502040204020203" pitchFamily="34" charset="0"/>
              </a:rPr>
              <a:t>” do IBS e da CBS, o montante está restrito ao equivalente ao cobrado por meio do regime único, não se assegurando competitividade com empresas do regime geral, o que também se</a:t>
            </a:r>
            <a:r>
              <a:rPr lang="pt-BR" sz="1800" b="1" dirty="0">
                <a:solidFill>
                  <a:srgbClr val="000000"/>
                </a:solidFill>
                <a:effectLst/>
                <a:latin typeface="Gadugi" panose="020B0502040204020203" pitchFamily="34" charset="0"/>
                <a:ea typeface="Gadugi" panose="020B0502040204020203" pitchFamily="34" charset="0"/>
              </a:rPr>
              <a:t> postula</a:t>
            </a:r>
            <a:r>
              <a:rPr lang="pt-BR" sz="1800" dirty="0">
                <a:solidFill>
                  <a:srgbClr val="000000"/>
                </a:solidFill>
                <a:effectLst/>
                <a:latin typeface="Gadugi" panose="020B0502040204020203" pitchFamily="34" charset="0"/>
                <a:ea typeface="Gadugi" panose="020B0502040204020203" pitchFamily="34" charset="0"/>
              </a:rPr>
              <a:t>.</a:t>
            </a:r>
            <a:endParaRPr lang="en-US" dirty="0">
              <a:latin typeface="Gadugi" panose="020B0502040204020203" pitchFamily="34" charset="0"/>
              <a:ea typeface="Gadugi" panose="020B0502040204020203" pitchFamily="34" charset="0"/>
            </a:endParaRPr>
          </a:p>
        </p:txBody>
      </p:sp>
      <p:sp>
        <p:nvSpPr>
          <p:cNvPr id="9" name="TextBox 8">
            <a:extLst>
              <a:ext uri="{FF2B5EF4-FFF2-40B4-BE49-F238E27FC236}">
                <a16:creationId xmlns:a16="http://schemas.microsoft.com/office/drawing/2014/main" xmlns="" id="{195712C5-8FFE-45ED-8EC0-5B234F1F2741}"/>
              </a:ext>
            </a:extLst>
          </p:cNvPr>
          <p:cNvSpPr txBox="1"/>
          <p:nvPr/>
        </p:nvSpPr>
        <p:spPr>
          <a:xfrm>
            <a:off x="1264967" y="2210629"/>
            <a:ext cx="9134956" cy="400110"/>
          </a:xfrm>
          <a:prstGeom prst="rect">
            <a:avLst/>
          </a:prstGeom>
          <a:noFill/>
        </p:spPr>
        <p:txBody>
          <a:bodyPr wrap="square" rtlCol="0">
            <a:spAutoFit/>
          </a:bodyPr>
          <a:lstStyle/>
          <a:p>
            <a:pPr>
              <a:lnSpc>
                <a:spcPts val="2400"/>
              </a:lnSpc>
            </a:pPr>
            <a:r>
              <a:rPr lang="en-US" sz="2400" b="1" dirty="0">
                <a:solidFill>
                  <a:srgbClr val="1F1F1F"/>
                </a:solidFill>
                <a:latin typeface="Gadugi" panose="020B0502040204020203" pitchFamily="34" charset="0"/>
                <a:ea typeface="Gadugi" panose="020B0502040204020203" pitchFamily="34" charset="0"/>
              </a:rPr>
              <a:t>Simples Nacional </a:t>
            </a:r>
            <a:r>
              <a:rPr lang="en-US" sz="2400" dirty="0">
                <a:solidFill>
                  <a:srgbClr val="1F1F1F"/>
                </a:solidFill>
                <a:latin typeface="Gadugi" panose="020B0502040204020203" pitchFamily="34" charset="0"/>
                <a:ea typeface="Gadugi" panose="020B0502040204020203" pitchFamily="34" charset="0"/>
              </a:rPr>
              <a:t>(</a:t>
            </a:r>
            <a:r>
              <a:rPr lang="en-US" sz="2400" dirty="0" err="1">
                <a:solidFill>
                  <a:srgbClr val="1F1F1F"/>
                </a:solidFill>
                <a:latin typeface="Gadugi" panose="020B0502040204020203" pitchFamily="34" charset="0"/>
                <a:ea typeface="Gadugi" panose="020B0502040204020203" pitchFamily="34" charset="0"/>
              </a:rPr>
              <a:t>mais</a:t>
            </a:r>
            <a:r>
              <a:rPr lang="en-US" sz="2400" dirty="0">
                <a:solidFill>
                  <a:srgbClr val="1F1F1F"/>
                </a:solidFill>
                <a:latin typeface="Gadugi" panose="020B0502040204020203" pitchFamily="34" charset="0"/>
                <a:ea typeface="Gadugi" panose="020B0502040204020203" pitchFamily="34" charset="0"/>
              </a:rPr>
              <a:t> de 90% das </a:t>
            </a:r>
            <a:r>
              <a:rPr lang="en-US" sz="2400" dirty="0" err="1">
                <a:solidFill>
                  <a:srgbClr val="1F1F1F"/>
                </a:solidFill>
                <a:latin typeface="Gadugi" panose="020B0502040204020203" pitchFamily="34" charset="0"/>
                <a:ea typeface="Gadugi" panose="020B0502040204020203" pitchFamily="34" charset="0"/>
              </a:rPr>
              <a:t>empresas</a:t>
            </a:r>
            <a:r>
              <a:rPr lang="en-US" sz="2400" dirty="0">
                <a:solidFill>
                  <a:srgbClr val="1F1F1F"/>
                </a:solidFill>
                <a:latin typeface="Gadugi" panose="020B0502040204020203" pitchFamily="34" charset="0"/>
                <a:ea typeface="Gadugi" panose="020B0502040204020203" pitchFamily="34" charset="0"/>
              </a:rPr>
              <a:t> </a:t>
            </a:r>
            <a:r>
              <a:rPr lang="en-US" sz="2400" dirty="0" err="1">
                <a:solidFill>
                  <a:srgbClr val="1F1F1F"/>
                </a:solidFill>
                <a:latin typeface="Gadugi" panose="020B0502040204020203" pitchFamily="34" charset="0"/>
                <a:ea typeface="Gadugi" panose="020B0502040204020203" pitchFamily="34" charset="0"/>
              </a:rPr>
              <a:t>brasileiras</a:t>
            </a:r>
            <a:r>
              <a:rPr lang="en-US" sz="2400" dirty="0">
                <a:solidFill>
                  <a:srgbClr val="1F1F1F"/>
                </a:solidFill>
                <a:latin typeface="Gadugi" panose="020B0502040204020203" pitchFamily="34" charset="0"/>
                <a:ea typeface="Gadugi" panose="020B0502040204020203" pitchFamily="34" charset="0"/>
              </a:rPr>
              <a:t>)</a:t>
            </a:r>
          </a:p>
        </p:txBody>
      </p:sp>
    </p:spTree>
    <p:extLst>
      <p:ext uri="{BB962C8B-B14F-4D97-AF65-F5344CB8AC3E}">
        <p14:creationId xmlns:p14="http://schemas.microsoft.com/office/powerpoint/2010/main" val="91027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C093DD5-A3A8-4A4B-8CE7-8042309BC29E}"/>
              </a:ext>
            </a:extLst>
          </p:cNvPr>
          <p:cNvSpPr txBox="1"/>
          <p:nvPr/>
        </p:nvSpPr>
        <p:spPr>
          <a:xfrm>
            <a:off x="1264967" y="879673"/>
            <a:ext cx="9332898" cy="646331"/>
          </a:xfrm>
          <a:prstGeom prst="rect">
            <a:avLst/>
          </a:prstGeom>
          <a:noFill/>
        </p:spPr>
        <p:txBody>
          <a:bodyPr wrap="square" rtlCol="0">
            <a:spAutoFit/>
          </a:bodyPr>
          <a:lstStyle/>
          <a:p>
            <a:pPr algn="ctr"/>
            <a:r>
              <a:rPr lang="en-US" sz="3600" b="1" dirty="0" err="1">
                <a:solidFill>
                  <a:schemeClr val="accent1">
                    <a:lumMod val="75000"/>
                  </a:schemeClr>
                </a:solidFill>
                <a:latin typeface="Gadugi" panose="020B0502040204020203" pitchFamily="34" charset="0"/>
                <a:ea typeface="Gadugi" panose="020B0502040204020203" pitchFamily="34" charset="0"/>
              </a:rPr>
              <a:t>Propostas</a:t>
            </a:r>
            <a:r>
              <a:rPr lang="en-US" sz="3600" b="1" dirty="0">
                <a:solidFill>
                  <a:schemeClr val="accent1">
                    <a:lumMod val="75000"/>
                  </a:schemeClr>
                </a:solidFill>
                <a:latin typeface="Gadugi" panose="020B0502040204020203" pitchFamily="34" charset="0"/>
                <a:ea typeface="Gadugi" panose="020B0502040204020203" pitchFamily="34" charset="0"/>
              </a:rPr>
              <a:t> de </a:t>
            </a:r>
            <a:r>
              <a:rPr lang="en-US" sz="3600" b="1" dirty="0" err="1">
                <a:solidFill>
                  <a:schemeClr val="accent1">
                    <a:lumMod val="75000"/>
                  </a:schemeClr>
                </a:solidFill>
                <a:latin typeface="Gadugi" panose="020B0502040204020203" pitchFamily="34" charset="0"/>
                <a:ea typeface="Gadugi" panose="020B0502040204020203" pitchFamily="34" charset="0"/>
              </a:rPr>
              <a:t>ajustes</a:t>
            </a:r>
            <a:r>
              <a:rPr lang="en-US" sz="3600" b="1" dirty="0">
                <a:solidFill>
                  <a:schemeClr val="accent1">
                    <a:lumMod val="75000"/>
                  </a:schemeClr>
                </a:solidFill>
                <a:latin typeface="Gadugi" panose="020B0502040204020203" pitchFamily="34" charset="0"/>
                <a:ea typeface="Gadugi" panose="020B0502040204020203" pitchFamily="34" charset="0"/>
              </a:rPr>
              <a:t> no </a:t>
            </a:r>
            <a:r>
              <a:rPr lang="en-US" sz="3600" b="1" dirty="0" err="1">
                <a:solidFill>
                  <a:schemeClr val="accent1">
                    <a:lumMod val="75000"/>
                  </a:schemeClr>
                </a:solidFill>
                <a:latin typeface="Gadugi" panose="020B0502040204020203" pitchFamily="34" charset="0"/>
                <a:ea typeface="Gadugi" panose="020B0502040204020203" pitchFamily="34" charset="0"/>
              </a:rPr>
              <a:t>Senado</a:t>
            </a:r>
            <a:r>
              <a:rPr lang="en-US" sz="3600" b="1" dirty="0">
                <a:solidFill>
                  <a:schemeClr val="accent1">
                    <a:lumMod val="75000"/>
                  </a:schemeClr>
                </a:solidFill>
                <a:latin typeface="Gadugi" panose="020B0502040204020203" pitchFamily="34" charset="0"/>
                <a:ea typeface="Gadugi" panose="020B0502040204020203" pitchFamily="34" charset="0"/>
              </a:rPr>
              <a:t> Federal </a:t>
            </a:r>
          </a:p>
        </p:txBody>
      </p:sp>
      <p:sp>
        <p:nvSpPr>
          <p:cNvPr id="7" name="TextBox 6">
            <a:extLst>
              <a:ext uri="{FF2B5EF4-FFF2-40B4-BE49-F238E27FC236}">
                <a16:creationId xmlns:a16="http://schemas.microsoft.com/office/drawing/2014/main" xmlns="" id="{F78494AA-2A60-42C1-82AC-8022DC5D5267}"/>
              </a:ext>
            </a:extLst>
          </p:cNvPr>
          <p:cNvSpPr txBox="1"/>
          <p:nvPr/>
        </p:nvSpPr>
        <p:spPr>
          <a:xfrm>
            <a:off x="1264967" y="2610739"/>
            <a:ext cx="9662066" cy="2308324"/>
          </a:xfrm>
          <a:prstGeom prst="rect">
            <a:avLst/>
          </a:prstGeom>
          <a:noFill/>
        </p:spPr>
        <p:txBody>
          <a:bodyPr wrap="square" rtlCol="0">
            <a:spAutoFit/>
          </a:bodyPr>
          <a:lstStyle/>
          <a:p>
            <a:pPr marL="0" marR="0" lvl="0" indent="0" algn="l" defTabSz="825500" rtl="0" eaLnBrk="1" fontAlgn="auto" latinLnBrk="0" hangingPunct="0">
              <a:spcBef>
                <a:spcPts val="0"/>
              </a:spcBef>
              <a:buClrTx/>
              <a:buSzTx/>
              <a:buFontTx/>
              <a:buNone/>
              <a:tabLst/>
              <a:defRPr/>
            </a:pPr>
            <a:r>
              <a:rPr kumimoji="0" lang="pt-BR" sz="1800" b="0" i="0" u="none" strike="noStrike" kern="0" cap="none" spc="0" normalizeH="0" baseline="0" noProof="0" dirty="0">
                <a:ln>
                  <a:noFill/>
                </a:ln>
                <a:effectLst/>
                <a:uLnTx/>
                <a:uFillTx/>
                <a:latin typeface="Gadugi" panose="020B0502040204020203" pitchFamily="34" charset="0"/>
                <a:ea typeface="Gadugi" panose="020B0502040204020203" pitchFamily="34" charset="0"/>
                <a:cs typeface="Times New Roman" panose="02020603050405020304" pitchFamily="18" charset="0"/>
                <a:sym typeface="Avenir Book"/>
              </a:rPr>
              <a:t>- combustíveis e lubrificantes; </a:t>
            </a:r>
          </a:p>
          <a:p>
            <a:pPr marL="0" marR="0" lvl="0" indent="0" algn="l" defTabSz="825500" rtl="0" eaLnBrk="1" fontAlgn="auto" latinLnBrk="0" hangingPunct="0">
              <a:spcBef>
                <a:spcPts val="0"/>
              </a:spcBef>
              <a:buClrTx/>
              <a:buSzTx/>
              <a:buFontTx/>
              <a:buNone/>
              <a:tabLst/>
              <a:defRPr/>
            </a:pPr>
            <a:r>
              <a:rPr kumimoji="0" lang="pt-BR" sz="1800" b="0" i="0" u="none" strike="noStrike" kern="0" cap="none" spc="0" normalizeH="0" baseline="0" noProof="0" dirty="0">
                <a:ln>
                  <a:noFill/>
                </a:ln>
                <a:effectLst/>
                <a:uLnTx/>
                <a:uFillTx/>
                <a:latin typeface="Gadugi" panose="020B0502040204020203" pitchFamily="34" charset="0"/>
                <a:ea typeface="Gadugi" panose="020B0502040204020203" pitchFamily="34" charset="0"/>
                <a:cs typeface="Times New Roman" panose="02020603050405020304" pitchFamily="18" charset="0"/>
                <a:sym typeface="Avenir Book"/>
              </a:rPr>
              <a:t>- serviços financeiros, operações com bens imóveis, planos de assistência à saúde e concursos de prognósticos;</a:t>
            </a:r>
          </a:p>
          <a:p>
            <a:pPr marL="0" marR="0" lvl="0" indent="0" algn="l" defTabSz="825500" rtl="0" eaLnBrk="1" fontAlgn="auto" latinLnBrk="0" hangingPunct="0">
              <a:spcBef>
                <a:spcPts val="0"/>
              </a:spcBef>
              <a:buClrTx/>
              <a:buSzTx/>
              <a:buFontTx/>
              <a:buNone/>
              <a:tabLst/>
              <a:defRPr/>
            </a:pPr>
            <a:r>
              <a:rPr kumimoji="0" lang="pt-BR" sz="1800" b="0" i="0" u="none" strike="noStrike" kern="0" cap="none" spc="0" normalizeH="0" baseline="0" noProof="0" dirty="0">
                <a:ln>
                  <a:noFill/>
                </a:ln>
                <a:effectLst/>
                <a:uLnTx/>
                <a:uFillTx/>
                <a:latin typeface="Gadugi" panose="020B0502040204020203" pitchFamily="34" charset="0"/>
                <a:ea typeface="Gadugi" panose="020B0502040204020203" pitchFamily="34" charset="0"/>
                <a:cs typeface="Times New Roman" panose="02020603050405020304" pitchFamily="18" charset="0"/>
                <a:sym typeface="Avenir Book"/>
              </a:rPr>
              <a:t>- operações contratadas pela administração pública direta, por autarquias e por fundações públicas; </a:t>
            </a:r>
          </a:p>
          <a:p>
            <a:pPr marL="0" marR="0" lvl="0" indent="0" algn="l" defTabSz="825500" rtl="0" eaLnBrk="1" fontAlgn="auto" latinLnBrk="0" hangingPunct="0">
              <a:spcBef>
                <a:spcPts val="0"/>
              </a:spcBef>
              <a:buClrTx/>
              <a:buSzTx/>
              <a:buFontTx/>
              <a:buNone/>
              <a:tabLst/>
              <a:defRPr/>
            </a:pPr>
            <a:r>
              <a:rPr kumimoji="0" lang="pt-BR" sz="1800" b="0" i="0" u="none" strike="noStrike" kern="0" cap="none" spc="0" normalizeH="0" baseline="0" noProof="0" dirty="0">
                <a:ln>
                  <a:noFill/>
                </a:ln>
                <a:effectLst/>
                <a:uLnTx/>
                <a:uFillTx/>
                <a:latin typeface="Gadugi" panose="020B0502040204020203" pitchFamily="34" charset="0"/>
                <a:ea typeface="Gadugi" panose="020B0502040204020203" pitchFamily="34" charset="0"/>
                <a:cs typeface="Times New Roman" panose="02020603050405020304" pitchFamily="18" charset="0"/>
                <a:sym typeface="Avenir Book"/>
              </a:rPr>
              <a:t>- sociedades cooperativas (optativo); </a:t>
            </a:r>
          </a:p>
          <a:p>
            <a:pPr marL="0" marR="0" lvl="0" indent="0" algn="l" defTabSz="825500" rtl="0" eaLnBrk="1" fontAlgn="auto" latinLnBrk="0" hangingPunct="0">
              <a:spcBef>
                <a:spcPts val="0"/>
              </a:spcBef>
              <a:buClrTx/>
              <a:buSzTx/>
              <a:buFontTx/>
              <a:buNone/>
              <a:tabLst/>
              <a:defRPr/>
            </a:pPr>
            <a:r>
              <a:rPr kumimoji="0" lang="pt-BR" sz="1800" b="0" i="0" u="none" strike="noStrike" kern="0" cap="none" spc="0" normalizeH="0" baseline="0" noProof="0" dirty="0">
                <a:ln>
                  <a:noFill/>
                </a:ln>
                <a:effectLst/>
                <a:uLnTx/>
                <a:uFillTx/>
                <a:latin typeface="Gadugi" panose="020B0502040204020203" pitchFamily="34" charset="0"/>
                <a:ea typeface="Gadugi" panose="020B0502040204020203" pitchFamily="34" charset="0"/>
                <a:cs typeface="Times New Roman" panose="02020603050405020304" pitchFamily="18" charset="0"/>
                <a:sym typeface="Avenir Book"/>
              </a:rPr>
              <a:t>- serviços de hotelaria, parques de diversão e parques temáticos, bares e restaurantes e aviação regional.</a:t>
            </a:r>
          </a:p>
        </p:txBody>
      </p:sp>
      <p:sp>
        <p:nvSpPr>
          <p:cNvPr id="9" name="TextBox 8">
            <a:extLst>
              <a:ext uri="{FF2B5EF4-FFF2-40B4-BE49-F238E27FC236}">
                <a16:creationId xmlns:a16="http://schemas.microsoft.com/office/drawing/2014/main" xmlns="" id="{195712C5-8FFE-45ED-8EC0-5B234F1F2741}"/>
              </a:ext>
            </a:extLst>
          </p:cNvPr>
          <p:cNvSpPr txBox="1"/>
          <p:nvPr/>
        </p:nvSpPr>
        <p:spPr>
          <a:xfrm>
            <a:off x="1264967" y="2210629"/>
            <a:ext cx="9134956" cy="400110"/>
          </a:xfrm>
          <a:prstGeom prst="rect">
            <a:avLst/>
          </a:prstGeom>
          <a:noFill/>
        </p:spPr>
        <p:txBody>
          <a:bodyPr wrap="square" rtlCol="0">
            <a:spAutoFit/>
          </a:bodyPr>
          <a:lstStyle/>
          <a:p>
            <a:pPr>
              <a:lnSpc>
                <a:spcPts val="2400"/>
              </a:lnSpc>
            </a:pPr>
            <a:r>
              <a:rPr lang="en-US" sz="2400" b="1" dirty="0">
                <a:solidFill>
                  <a:srgbClr val="1F1F1F"/>
                </a:solidFill>
                <a:latin typeface="Gadugi" panose="020B0502040204020203" pitchFamily="34" charset="0"/>
                <a:ea typeface="Gadugi" panose="020B0502040204020203" pitchFamily="34" charset="0"/>
              </a:rPr>
              <a:t>Regimes </a:t>
            </a:r>
            <a:r>
              <a:rPr lang="en-US" sz="2400" b="1" dirty="0" err="1">
                <a:solidFill>
                  <a:srgbClr val="1F1F1F"/>
                </a:solidFill>
                <a:latin typeface="Gadugi" panose="020B0502040204020203" pitchFamily="34" charset="0"/>
                <a:ea typeface="Gadugi" panose="020B0502040204020203" pitchFamily="34" charset="0"/>
              </a:rPr>
              <a:t>específicos</a:t>
            </a:r>
            <a:r>
              <a:rPr lang="en-US" sz="2400" b="1" dirty="0">
                <a:solidFill>
                  <a:srgbClr val="1F1F1F"/>
                </a:solidFill>
                <a:latin typeface="Gadugi" panose="020B0502040204020203" pitchFamily="34" charset="0"/>
                <a:ea typeface="Gadugi" panose="020B0502040204020203" pitchFamily="34" charset="0"/>
              </a:rPr>
              <a:t> de </a:t>
            </a:r>
            <a:r>
              <a:rPr lang="en-US" sz="2400" b="1" dirty="0" err="1">
                <a:solidFill>
                  <a:srgbClr val="1F1F1F"/>
                </a:solidFill>
                <a:latin typeface="Gadugi" panose="020B0502040204020203" pitchFamily="34" charset="0"/>
                <a:ea typeface="Gadugi" panose="020B0502040204020203" pitchFamily="34" charset="0"/>
              </a:rPr>
              <a:t>tributação</a:t>
            </a:r>
            <a:r>
              <a:rPr lang="en-US" sz="2400" b="1" dirty="0">
                <a:solidFill>
                  <a:srgbClr val="1F1F1F"/>
                </a:solidFill>
                <a:latin typeface="Gadugi" panose="020B0502040204020203" pitchFamily="34" charset="0"/>
                <a:ea typeface="Gadugi" panose="020B0502040204020203" pitchFamily="34" charset="0"/>
              </a:rPr>
              <a:t>:</a:t>
            </a:r>
          </a:p>
        </p:txBody>
      </p:sp>
    </p:spTree>
    <p:extLst>
      <p:ext uri="{BB962C8B-B14F-4D97-AF65-F5344CB8AC3E}">
        <p14:creationId xmlns:p14="http://schemas.microsoft.com/office/powerpoint/2010/main" val="3021752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C093DD5-A3A8-4A4B-8CE7-8042309BC29E}"/>
              </a:ext>
            </a:extLst>
          </p:cNvPr>
          <p:cNvSpPr txBox="1"/>
          <p:nvPr/>
        </p:nvSpPr>
        <p:spPr>
          <a:xfrm>
            <a:off x="1264967" y="879673"/>
            <a:ext cx="9332898" cy="646331"/>
          </a:xfrm>
          <a:prstGeom prst="rect">
            <a:avLst/>
          </a:prstGeom>
          <a:noFill/>
        </p:spPr>
        <p:txBody>
          <a:bodyPr wrap="square" rtlCol="0">
            <a:spAutoFit/>
          </a:bodyPr>
          <a:lstStyle/>
          <a:p>
            <a:pPr algn="ctr"/>
            <a:r>
              <a:rPr lang="en-US" sz="3600" b="1" dirty="0" err="1">
                <a:solidFill>
                  <a:schemeClr val="accent1">
                    <a:lumMod val="75000"/>
                  </a:schemeClr>
                </a:solidFill>
                <a:latin typeface="Gadugi" panose="020B0502040204020203" pitchFamily="34" charset="0"/>
                <a:ea typeface="Gadugi" panose="020B0502040204020203" pitchFamily="34" charset="0"/>
              </a:rPr>
              <a:t>Propostas</a:t>
            </a:r>
            <a:r>
              <a:rPr lang="en-US" sz="3600" b="1" dirty="0">
                <a:solidFill>
                  <a:schemeClr val="accent1">
                    <a:lumMod val="75000"/>
                  </a:schemeClr>
                </a:solidFill>
                <a:latin typeface="Gadugi" panose="020B0502040204020203" pitchFamily="34" charset="0"/>
                <a:ea typeface="Gadugi" panose="020B0502040204020203" pitchFamily="34" charset="0"/>
              </a:rPr>
              <a:t> de </a:t>
            </a:r>
            <a:r>
              <a:rPr lang="en-US" sz="3600" b="1" dirty="0" err="1">
                <a:solidFill>
                  <a:schemeClr val="accent1">
                    <a:lumMod val="75000"/>
                  </a:schemeClr>
                </a:solidFill>
                <a:latin typeface="Gadugi" panose="020B0502040204020203" pitchFamily="34" charset="0"/>
                <a:ea typeface="Gadugi" panose="020B0502040204020203" pitchFamily="34" charset="0"/>
              </a:rPr>
              <a:t>ajustes</a:t>
            </a:r>
            <a:r>
              <a:rPr lang="en-US" sz="3600" b="1" dirty="0">
                <a:solidFill>
                  <a:schemeClr val="accent1">
                    <a:lumMod val="75000"/>
                  </a:schemeClr>
                </a:solidFill>
                <a:latin typeface="Gadugi" panose="020B0502040204020203" pitchFamily="34" charset="0"/>
                <a:ea typeface="Gadugi" panose="020B0502040204020203" pitchFamily="34" charset="0"/>
              </a:rPr>
              <a:t> no </a:t>
            </a:r>
            <a:r>
              <a:rPr lang="en-US" sz="3600" b="1" dirty="0" err="1">
                <a:solidFill>
                  <a:schemeClr val="accent1">
                    <a:lumMod val="75000"/>
                  </a:schemeClr>
                </a:solidFill>
                <a:latin typeface="Gadugi" panose="020B0502040204020203" pitchFamily="34" charset="0"/>
                <a:ea typeface="Gadugi" panose="020B0502040204020203" pitchFamily="34" charset="0"/>
              </a:rPr>
              <a:t>Senado</a:t>
            </a:r>
            <a:r>
              <a:rPr lang="en-US" sz="3600" b="1" dirty="0">
                <a:solidFill>
                  <a:schemeClr val="accent1">
                    <a:lumMod val="75000"/>
                  </a:schemeClr>
                </a:solidFill>
                <a:latin typeface="Gadugi" panose="020B0502040204020203" pitchFamily="34" charset="0"/>
                <a:ea typeface="Gadugi" panose="020B0502040204020203" pitchFamily="34" charset="0"/>
              </a:rPr>
              <a:t> Federal </a:t>
            </a:r>
          </a:p>
        </p:txBody>
      </p:sp>
      <p:sp>
        <p:nvSpPr>
          <p:cNvPr id="7" name="TextBox 6">
            <a:extLst>
              <a:ext uri="{FF2B5EF4-FFF2-40B4-BE49-F238E27FC236}">
                <a16:creationId xmlns:a16="http://schemas.microsoft.com/office/drawing/2014/main" xmlns="" id="{F78494AA-2A60-42C1-82AC-8022DC5D5267}"/>
              </a:ext>
            </a:extLst>
          </p:cNvPr>
          <p:cNvSpPr txBox="1"/>
          <p:nvPr/>
        </p:nvSpPr>
        <p:spPr>
          <a:xfrm>
            <a:off x="1264967" y="2610739"/>
            <a:ext cx="9662066" cy="2031325"/>
          </a:xfrm>
          <a:prstGeom prst="rect">
            <a:avLst/>
          </a:prstGeom>
          <a:noFill/>
        </p:spPr>
        <p:txBody>
          <a:bodyPr wrap="square" rtlCol="0">
            <a:spAutoFit/>
          </a:bodyPr>
          <a:lstStyle/>
          <a:p>
            <a:r>
              <a:rPr lang="pt-BR" dirty="0">
                <a:solidFill>
                  <a:srgbClr val="000000"/>
                </a:solidFill>
                <a:latin typeface="Calibri" panose="020F0502020204030204" pitchFamily="34" charset="0"/>
                <a:ea typeface="Times New Roman" panose="02020603050405020304" pitchFamily="18" charset="0"/>
              </a:rPr>
              <a:t>P</a:t>
            </a:r>
            <a:r>
              <a:rPr lang="pt-BR" dirty="0">
                <a:solidFill>
                  <a:srgbClr val="000000"/>
                </a:solidFill>
                <a:effectLst/>
                <a:latin typeface="Calibri" panose="020F0502020204030204" pitchFamily="34" charset="0"/>
                <a:ea typeface="Times New Roman" panose="02020603050405020304" pitchFamily="18" charset="0"/>
              </a:rPr>
              <a:t>revê-se que o Poder Executivo deverá encaminhar ao Congresso Nacional, em até 180 dias após a promulgação da Emenda Constitucional, projeto de lei que reforme a tributação da renda, acompanhado das correspondentes estimativas e estudos de impactos orçamentários e financeiros, sendo que eventual arrecadação adicional da União poderá ser considerada como fonte de compensação para redução da tributação sobre a folha de pagamentos e sobre o consumo, mas nada se prevê em relação à Reforma Administrativa, o que se </a:t>
            </a:r>
            <a:r>
              <a:rPr lang="pt-BR" b="1" dirty="0">
                <a:solidFill>
                  <a:srgbClr val="000000"/>
                </a:solidFill>
                <a:effectLst/>
                <a:latin typeface="Calibri" panose="020F0502020204030204" pitchFamily="34" charset="0"/>
                <a:ea typeface="Times New Roman" panose="02020603050405020304" pitchFamily="18" charset="0"/>
              </a:rPr>
              <a:t>postula</a:t>
            </a:r>
            <a:r>
              <a:rPr lang="pt-BR" dirty="0">
                <a:solidFill>
                  <a:srgbClr val="000000"/>
                </a:solidFill>
                <a:effectLst/>
                <a:latin typeface="Calibri" panose="020F0502020204030204" pitchFamily="34" charset="0"/>
                <a:ea typeface="Times New Roman" panose="02020603050405020304" pitchFamily="18" charset="0"/>
              </a:rPr>
              <a:t> também seja incluída na mesma previsão, de modo a colaborar para a redução do déficit fiscal, bem como da tributação.</a:t>
            </a:r>
            <a:endParaRPr lang="en-US" dirty="0">
              <a:latin typeface="Gadugi" panose="020B0502040204020203" pitchFamily="34" charset="0"/>
              <a:ea typeface="Gadugi" panose="020B0502040204020203" pitchFamily="34" charset="0"/>
            </a:endParaRPr>
          </a:p>
        </p:txBody>
      </p:sp>
      <p:sp>
        <p:nvSpPr>
          <p:cNvPr id="9" name="TextBox 8">
            <a:extLst>
              <a:ext uri="{FF2B5EF4-FFF2-40B4-BE49-F238E27FC236}">
                <a16:creationId xmlns:a16="http://schemas.microsoft.com/office/drawing/2014/main" xmlns="" id="{195712C5-8FFE-45ED-8EC0-5B234F1F2741}"/>
              </a:ext>
            </a:extLst>
          </p:cNvPr>
          <p:cNvSpPr txBox="1"/>
          <p:nvPr/>
        </p:nvSpPr>
        <p:spPr>
          <a:xfrm>
            <a:off x="1264967" y="2210629"/>
            <a:ext cx="9134956" cy="400110"/>
          </a:xfrm>
          <a:prstGeom prst="rect">
            <a:avLst/>
          </a:prstGeom>
          <a:noFill/>
        </p:spPr>
        <p:txBody>
          <a:bodyPr wrap="square" rtlCol="0">
            <a:spAutoFit/>
          </a:bodyPr>
          <a:lstStyle/>
          <a:p>
            <a:pPr>
              <a:lnSpc>
                <a:spcPts val="2400"/>
              </a:lnSpc>
            </a:pPr>
            <a:r>
              <a:rPr lang="en-US" sz="2400" b="1" dirty="0" err="1">
                <a:solidFill>
                  <a:srgbClr val="1F1F1F"/>
                </a:solidFill>
                <a:latin typeface="Gadugi" panose="020B0502040204020203" pitchFamily="34" charset="0"/>
                <a:ea typeface="Gadugi" panose="020B0502040204020203" pitchFamily="34" charset="0"/>
              </a:rPr>
              <a:t>Reforma</a:t>
            </a:r>
            <a:r>
              <a:rPr lang="en-US" sz="2400" b="1" dirty="0">
                <a:solidFill>
                  <a:srgbClr val="1F1F1F"/>
                </a:solidFill>
                <a:latin typeface="Gadugi" panose="020B0502040204020203" pitchFamily="34" charset="0"/>
                <a:ea typeface="Gadugi" panose="020B0502040204020203" pitchFamily="34" charset="0"/>
              </a:rPr>
              <a:t> </a:t>
            </a:r>
            <a:r>
              <a:rPr lang="en-US" sz="2400" b="1" dirty="0" err="1">
                <a:solidFill>
                  <a:srgbClr val="1F1F1F"/>
                </a:solidFill>
                <a:latin typeface="Gadugi" panose="020B0502040204020203" pitchFamily="34" charset="0"/>
                <a:ea typeface="Gadugi" panose="020B0502040204020203" pitchFamily="34" charset="0"/>
              </a:rPr>
              <a:t>Administrativa</a:t>
            </a:r>
            <a:endParaRPr lang="en-US" sz="2400" b="1" dirty="0">
              <a:solidFill>
                <a:srgbClr val="1F1F1F"/>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367272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xmlns="" id="{A23378EE-9CEC-52F0-91E5-43C05AE6691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0899"/>
          <a:stretch/>
        </p:blipFill>
        <p:spPr>
          <a:xfrm>
            <a:off x="-108858" y="-31510"/>
            <a:ext cx="12300858" cy="6897886"/>
          </a:xfrm>
          <a:prstGeom prst="rect">
            <a:avLst/>
          </a:prstGeom>
        </p:spPr>
      </p:pic>
      <p:sp>
        <p:nvSpPr>
          <p:cNvPr id="20" name="Rectangle 11">
            <a:extLst>
              <a:ext uri="{FF2B5EF4-FFF2-40B4-BE49-F238E27FC236}">
                <a16:creationId xmlns:a16="http://schemas.microsoft.com/office/drawing/2014/main" xmlns="" id="{90213164-C237-3D6B-8B6D-9C70E30582CE}"/>
              </a:ext>
            </a:extLst>
          </p:cNvPr>
          <p:cNvSpPr/>
          <p:nvPr/>
        </p:nvSpPr>
        <p:spPr>
          <a:xfrm>
            <a:off x="1904997" y="-26687"/>
            <a:ext cx="3744689" cy="6881133"/>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1">
            <a:extLst>
              <a:ext uri="{FF2B5EF4-FFF2-40B4-BE49-F238E27FC236}">
                <a16:creationId xmlns:a16="http://schemas.microsoft.com/office/drawing/2014/main" xmlns="" id="{EE045668-E694-8656-C9A1-D3B9EEBB4682}"/>
              </a:ext>
            </a:extLst>
          </p:cNvPr>
          <p:cNvSpPr txBox="1"/>
          <p:nvPr/>
        </p:nvSpPr>
        <p:spPr>
          <a:xfrm>
            <a:off x="973576" y="4886292"/>
            <a:ext cx="5607527" cy="404470"/>
          </a:xfrm>
          <a:prstGeom prst="rect">
            <a:avLst/>
          </a:prstGeom>
          <a:noFill/>
        </p:spPr>
        <p:txBody>
          <a:bodyPr wrap="square" rtlCol="0">
            <a:spAutoFit/>
          </a:bodyPr>
          <a:lstStyle/>
          <a:p>
            <a:pPr algn="ctr">
              <a:lnSpc>
                <a:spcPts val="2400"/>
              </a:lnSpc>
            </a:pPr>
            <a:r>
              <a:rPr lang="en-US" sz="2800" dirty="0">
                <a:solidFill>
                  <a:schemeClr val="bg1">
                    <a:lumMod val="75000"/>
                  </a:schemeClr>
                </a:solidFill>
                <a:latin typeface="Gadugi" panose="020B0502040204020203" pitchFamily="34" charset="0"/>
                <a:ea typeface="Gadugi" panose="020B0502040204020203" pitchFamily="34" charset="0"/>
              </a:rPr>
              <a:t>www.cacb.org.br</a:t>
            </a:r>
          </a:p>
        </p:txBody>
      </p:sp>
      <p:sp>
        <p:nvSpPr>
          <p:cNvPr id="3" name="TextBox 13">
            <a:extLst>
              <a:ext uri="{FF2B5EF4-FFF2-40B4-BE49-F238E27FC236}">
                <a16:creationId xmlns:a16="http://schemas.microsoft.com/office/drawing/2014/main" xmlns="" id="{0134DD09-AE74-E582-79F0-CD84103CFF05}"/>
              </a:ext>
            </a:extLst>
          </p:cNvPr>
          <p:cNvSpPr txBox="1"/>
          <p:nvPr/>
        </p:nvSpPr>
        <p:spPr>
          <a:xfrm>
            <a:off x="1904997" y="2404218"/>
            <a:ext cx="3744689" cy="1846659"/>
          </a:xfrm>
          <a:prstGeom prst="rect">
            <a:avLst/>
          </a:prstGeom>
          <a:noFill/>
        </p:spPr>
        <p:txBody>
          <a:bodyPr wrap="square" rtlCol="0">
            <a:spAutoFit/>
          </a:bodyPr>
          <a:lstStyle/>
          <a:p>
            <a:pPr algn="ctr"/>
            <a:r>
              <a:rPr lang="en-US" sz="5400" b="1" dirty="0" err="1">
                <a:solidFill>
                  <a:schemeClr val="bg1"/>
                </a:solidFill>
                <a:latin typeface="Gadugi" panose="020B0502040204020203" pitchFamily="34" charset="0"/>
                <a:ea typeface="Gadugi" panose="020B0502040204020203" pitchFamily="34" charset="0"/>
              </a:rPr>
              <a:t>Obrigado</a:t>
            </a:r>
            <a:r>
              <a:rPr lang="en-US" sz="5400" b="1" dirty="0">
                <a:solidFill>
                  <a:schemeClr val="bg1"/>
                </a:solidFill>
                <a:latin typeface="Gadugi" panose="020B0502040204020203" pitchFamily="34" charset="0"/>
                <a:ea typeface="Gadugi" panose="020B0502040204020203" pitchFamily="34" charset="0"/>
              </a:rPr>
              <a:t>! </a:t>
            </a:r>
          </a:p>
          <a:p>
            <a:pPr algn="ctr"/>
            <a:r>
              <a:rPr lang="en-US" sz="6000" b="1" dirty="0">
                <a:solidFill>
                  <a:schemeClr val="accent1"/>
                </a:solidFill>
                <a:latin typeface="Gadugi" panose="020B0502040204020203" pitchFamily="34" charset="0"/>
                <a:ea typeface="Gadugi" panose="020B0502040204020203" pitchFamily="34" charset="0"/>
              </a:rPr>
              <a:t>. . . </a:t>
            </a:r>
          </a:p>
        </p:txBody>
      </p:sp>
      <p:sp>
        <p:nvSpPr>
          <p:cNvPr id="5" name="Retângulo: Único Canto Arredondado 4">
            <a:extLst>
              <a:ext uri="{FF2B5EF4-FFF2-40B4-BE49-F238E27FC236}">
                <a16:creationId xmlns:a16="http://schemas.microsoft.com/office/drawing/2014/main" xmlns="" id="{374D214B-E39D-770B-1A7E-DAC75F4F7871}"/>
              </a:ext>
            </a:extLst>
          </p:cNvPr>
          <p:cNvSpPr/>
          <p:nvPr/>
        </p:nvSpPr>
        <p:spPr>
          <a:xfrm>
            <a:off x="0" y="6758383"/>
            <a:ext cx="9590314" cy="10799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Único Canto Arredondado 10">
            <a:extLst>
              <a:ext uri="{FF2B5EF4-FFF2-40B4-BE49-F238E27FC236}">
                <a16:creationId xmlns:a16="http://schemas.microsoft.com/office/drawing/2014/main" xmlns="" id="{F3C983C5-D883-13D1-C9D5-FE7B163CAF4B}"/>
              </a:ext>
            </a:extLst>
          </p:cNvPr>
          <p:cNvSpPr/>
          <p:nvPr/>
        </p:nvSpPr>
        <p:spPr>
          <a:xfrm>
            <a:off x="0" y="6758383"/>
            <a:ext cx="1904997" cy="108853"/>
          </a:xfrm>
          <a:prstGeom prst="round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Único Canto Arredondado 11">
            <a:extLst>
              <a:ext uri="{FF2B5EF4-FFF2-40B4-BE49-F238E27FC236}">
                <a16:creationId xmlns:a16="http://schemas.microsoft.com/office/drawing/2014/main" xmlns="" id="{73009F09-3DE3-51BD-E6B6-B2EA233B5BEA}"/>
              </a:ext>
            </a:extLst>
          </p:cNvPr>
          <p:cNvSpPr/>
          <p:nvPr/>
        </p:nvSpPr>
        <p:spPr>
          <a:xfrm>
            <a:off x="5649686" y="6757523"/>
            <a:ext cx="6542314" cy="108853"/>
          </a:xfrm>
          <a:prstGeom prst="round1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06822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831</Words>
  <Application>Microsoft Office PowerPoint</Application>
  <PresentationFormat>Widescreen</PresentationFormat>
  <Paragraphs>46</Paragraphs>
  <Slides>9</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9</vt:i4>
      </vt:variant>
    </vt:vector>
  </HeadingPairs>
  <TitlesOfParts>
    <vt:vector size="17" baseType="lpstr">
      <vt:lpstr>Arial</vt:lpstr>
      <vt:lpstr>Avenir Book</vt:lpstr>
      <vt:lpstr>Calibri</vt:lpstr>
      <vt:lpstr>Gadugi</vt:lpstr>
      <vt:lpstr>Montserrat ExtraBold</vt:lpstr>
      <vt:lpstr>Open Sans</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Permana Maliq</dc:creator>
  <cp:lastModifiedBy>Juliana Soares Amorim</cp:lastModifiedBy>
  <cp:revision>55</cp:revision>
  <dcterms:created xsi:type="dcterms:W3CDTF">2020-05-28T02:37:08Z</dcterms:created>
  <dcterms:modified xsi:type="dcterms:W3CDTF">2023-09-27T16:23:02Z</dcterms:modified>
</cp:coreProperties>
</file>