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xls" ContentType="application/vnd.ms-exce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32"/>
  </p:notesMasterIdLst>
  <p:sldIdLst>
    <p:sldId id="256" r:id="rId4"/>
    <p:sldId id="257" r:id="rId5"/>
    <p:sldId id="319" r:id="rId6"/>
    <p:sldId id="302" r:id="rId7"/>
    <p:sldId id="303" r:id="rId8"/>
    <p:sldId id="304" r:id="rId9"/>
    <p:sldId id="337" r:id="rId10"/>
    <p:sldId id="341" r:id="rId11"/>
    <p:sldId id="327" r:id="rId12"/>
    <p:sldId id="259" r:id="rId13"/>
    <p:sldId id="260" r:id="rId14"/>
    <p:sldId id="339" r:id="rId15"/>
    <p:sldId id="344" r:id="rId16"/>
    <p:sldId id="305" r:id="rId17"/>
    <p:sldId id="264" r:id="rId18"/>
    <p:sldId id="336" r:id="rId19"/>
    <p:sldId id="315" r:id="rId20"/>
    <p:sldId id="311" r:id="rId21"/>
    <p:sldId id="332" r:id="rId22"/>
    <p:sldId id="271" r:id="rId23"/>
    <p:sldId id="345" r:id="rId24"/>
    <p:sldId id="346" r:id="rId25"/>
    <p:sldId id="347" r:id="rId26"/>
    <p:sldId id="335" r:id="rId27"/>
    <p:sldId id="340" r:id="rId28"/>
    <p:sldId id="297" r:id="rId29"/>
    <p:sldId id="299" r:id="rId30"/>
    <p:sldId id="300" r:id="rId31"/>
  </p:sldIdLst>
  <p:sldSz cx="9144000" cy="5145088"/>
  <p:notesSz cx="6858000" cy="91440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sz="2100" kern="1200">
        <a:solidFill>
          <a:schemeClr val="bg1"/>
        </a:solidFill>
        <a:latin typeface="Gill Sans"/>
        <a:ea typeface="ヒラギノ角ゴ ProN W3"/>
        <a:cs typeface="ヒラギノ角ゴ ProN W3"/>
      </a:defRPr>
    </a:lvl1pPr>
    <a:lvl2pPr marL="742950" indent="-285750" algn="l" defTabSz="457200" rtl="0" fontAlgn="base">
      <a:spcBef>
        <a:spcPct val="0"/>
      </a:spcBef>
      <a:spcAft>
        <a:spcPct val="0"/>
      </a:spcAft>
      <a:defRPr sz="2100" kern="1200">
        <a:solidFill>
          <a:schemeClr val="bg1"/>
        </a:solidFill>
        <a:latin typeface="Gill Sans"/>
        <a:ea typeface="ヒラギノ角ゴ ProN W3"/>
        <a:cs typeface="ヒラギノ角ゴ ProN W3"/>
      </a:defRPr>
    </a:lvl2pPr>
    <a:lvl3pPr marL="1143000" indent="-228600" algn="l" defTabSz="457200" rtl="0" fontAlgn="base">
      <a:spcBef>
        <a:spcPct val="0"/>
      </a:spcBef>
      <a:spcAft>
        <a:spcPct val="0"/>
      </a:spcAft>
      <a:defRPr sz="2100" kern="1200">
        <a:solidFill>
          <a:schemeClr val="bg1"/>
        </a:solidFill>
        <a:latin typeface="Gill Sans"/>
        <a:ea typeface="ヒラギノ角ゴ ProN W3"/>
        <a:cs typeface="ヒラギノ角ゴ ProN W3"/>
      </a:defRPr>
    </a:lvl3pPr>
    <a:lvl4pPr marL="1600200" indent="-228600" algn="l" defTabSz="457200" rtl="0" fontAlgn="base">
      <a:spcBef>
        <a:spcPct val="0"/>
      </a:spcBef>
      <a:spcAft>
        <a:spcPct val="0"/>
      </a:spcAft>
      <a:defRPr sz="2100" kern="1200">
        <a:solidFill>
          <a:schemeClr val="bg1"/>
        </a:solidFill>
        <a:latin typeface="Gill Sans"/>
        <a:ea typeface="ヒラギノ角ゴ ProN W3"/>
        <a:cs typeface="ヒラギノ角ゴ ProN W3"/>
      </a:defRPr>
    </a:lvl4pPr>
    <a:lvl5pPr marL="2057400" indent="-228600" algn="l" defTabSz="457200" rtl="0" fontAlgn="base">
      <a:spcBef>
        <a:spcPct val="0"/>
      </a:spcBef>
      <a:spcAft>
        <a:spcPct val="0"/>
      </a:spcAft>
      <a:defRPr sz="2100" kern="1200">
        <a:solidFill>
          <a:schemeClr val="bg1"/>
        </a:solidFill>
        <a:latin typeface="Gill Sans"/>
        <a:ea typeface="ヒラギノ角ゴ ProN W3"/>
        <a:cs typeface="ヒラギノ角ゴ ProN W3"/>
      </a:defRPr>
    </a:lvl5pPr>
    <a:lvl6pPr marL="2286000" algn="l" defTabSz="914400" rtl="0" eaLnBrk="1" latinLnBrk="0" hangingPunct="1">
      <a:defRPr sz="2100" kern="1200">
        <a:solidFill>
          <a:schemeClr val="bg1"/>
        </a:solidFill>
        <a:latin typeface="Gill Sans"/>
        <a:ea typeface="ヒラギノ角ゴ ProN W3"/>
        <a:cs typeface="ヒラギノ角ゴ ProN W3"/>
      </a:defRPr>
    </a:lvl6pPr>
    <a:lvl7pPr marL="2743200" algn="l" defTabSz="914400" rtl="0" eaLnBrk="1" latinLnBrk="0" hangingPunct="1">
      <a:defRPr sz="2100" kern="1200">
        <a:solidFill>
          <a:schemeClr val="bg1"/>
        </a:solidFill>
        <a:latin typeface="Gill Sans"/>
        <a:ea typeface="ヒラギノ角ゴ ProN W3"/>
        <a:cs typeface="ヒラギノ角ゴ ProN W3"/>
      </a:defRPr>
    </a:lvl7pPr>
    <a:lvl8pPr marL="3200400" algn="l" defTabSz="914400" rtl="0" eaLnBrk="1" latinLnBrk="0" hangingPunct="1">
      <a:defRPr sz="2100" kern="1200">
        <a:solidFill>
          <a:schemeClr val="bg1"/>
        </a:solidFill>
        <a:latin typeface="Gill Sans"/>
        <a:ea typeface="ヒラギノ角ゴ ProN W3"/>
        <a:cs typeface="ヒラギノ角ゴ ProN W3"/>
      </a:defRPr>
    </a:lvl8pPr>
    <a:lvl9pPr marL="3657600" algn="l" defTabSz="914400" rtl="0" eaLnBrk="1" latinLnBrk="0" hangingPunct="1">
      <a:defRPr sz="2100" kern="1200">
        <a:solidFill>
          <a:schemeClr val="bg1"/>
        </a:solidFill>
        <a:latin typeface="Gill Sans"/>
        <a:ea typeface="ヒラギノ角ゴ ProN W3"/>
        <a:cs typeface="ヒラギノ角ゴ ProN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FFFF00"/>
    <a:srgbClr val="9798CF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09" autoAdjust="0"/>
    <p:restoredTop sz="94622" autoAdjust="0"/>
  </p:normalViewPr>
  <p:slideViewPr>
    <p:cSldViewPr>
      <p:cViewPr>
        <p:scale>
          <a:sx n="75" d="100"/>
          <a:sy n="75" d="100"/>
        </p:scale>
        <p:origin x="-216" y="-324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F46C122-2D2E-41BE-9AA7-4C3555B7A966}" type="doc">
      <dgm:prSet loTypeId="urn:microsoft.com/office/officeart/2005/8/layout/vList4#1" loCatId="list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pt-BR"/>
        </a:p>
      </dgm:t>
    </dgm:pt>
    <dgm:pt modelId="{532D8A3F-C72C-401D-96BB-5729650B53C3}">
      <dgm:prSet phldrT="[Texto]"/>
      <dgm:spPr>
        <a:solidFill>
          <a:schemeClr val="accent2">
            <a:lumMod val="40000"/>
            <a:lumOff val="60000"/>
          </a:schemeClr>
        </a:solidFill>
        <a:ln>
          <a:solidFill>
            <a:schemeClr val="accent3">
              <a:lumMod val="95000"/>
            </a:schemeClr>
          </a:solidFill>
        </a:ln>
      </dgm:spPr>
      <dgm:t>
        <a:bodyPr/>
        <a:lstStyle/>
        <a:p>
          <a:r>
            <a:rPr lang="pt-BR" b="1" dirty="0" smtClean="0"/>
            <a:t>NEGAR O USO DO MAR</a:t>
          </a:r>
          <a:endParaRPr lang="pt-BR" b="1" dirty="0"/>
        </a:p>
      </dgm:t>
    </dgm:pt>
    <dgm:pt modelId="{9A40FEF6-6D90-477B-B80F-9E12778B023D}" type="parTrans" cxnId="{80272293-D412-4FD3-B0E9-5387DB3511C8}">
      <dgm:prSet/>
      <dgm:spPr/>
      <dgm:t>
        <a:bodyPr/>
        <a:lstStyle/>
        <a:p>
          <a:endParaRPr lang="pt-BR"/>
        </a:p>
      </dgm:t>
    </dgm:pt>
    <dgm:pt modelId="{9024BA70-32D1-4DC1-84A9-73BBAECF7F49}" type="sibTrans" cxnId="{80272293-D412-4FD3-B0E9-5387DB3511C8}">
      <dgm:prSet/>
      <dgm:spPr/>
      <dgm:t>
        <a:bodyPr/>
        <a:lstStyle/>
        <a:p>
          <a:endParaRPr lang="pt-BR"/>
        </a:p>
      </dgm:t>
    </dgm:pt>
    <dgm:pt modelId="{73B144AA-5AA4-424D-9E69-0300F0377059}">
      <dgm:prSet phldrT="[Text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pt-BR" b="1" dirty="0" smtClean="0"/>
            <a:t>CONTROLAR ÁREAS MARÍTIMAS</a:t>
          </a:r>
          <a:endParaRPr lang="pt-BR" b="1" dirty="0"/>
        </a:p>
      </dgm:t>
    </dgm:pt>
    <dgm:pt modelId="{9B40CA37-1F34-43F7-9984-ED7029C1B239}" type="parTrans" cxnId="{4B23296F-84F8-4089-80E5-1B5C7208E161}">
      <dgm:prSet/>
      <dgm:spPr/>
      <dgm:t>
        <a:bodyPr/>
        <a:lstStyle/>
        <a:p>
          <a:endParaRPr lang="pt-BR"/>
        </a:p>
      </dgm:t>
    </dgm:pt>
    <dgm:pt modelId="{011763EC-3D08-4256-B044-FF58AA0E29D6}" type="sibTrans" cxnId="{4B23296F-84F8-4089-80E5-1B5C7208E161}">
      <dgm:prSet/>
      <dgm:spPr/>
      <dgm:t>
        <a:bodyPr/>
        <a:lstStyle/>
        <a:p>
          <a:endParaRPr lang="pt-BR"/>
        </a:p>
      </dgm:t>
    </dgm:pt>
    <dgm:pt modelId="{1E1DE3B6-D457-44F7-84D6-3041499E37C9}">
      <dgm:prSet phldrT="[Text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pt-BR" b="1" dirty="0" smtClean="0"/>
            <a:t>Navios de superfície (</a:t>
          </a:r>
          <a:r>
            <a:rPr lang="pt-BR" b="1" dirty="0" err="1" smtClean="0"/>
            <a:t>NAe</a:t>
          </a:r>
          <a:r>
            <a:rPr lang="pt-BR" b="1" dirty="0" smtClean="0"/>
            <a:t>, F, </a:t>
          </a:r>
          <a:r>
            <a:rPr lang="pt-BR" b="1" dirty="0" err="1" smtClean="0"/>
            <a:t>Cv</a:t>
          </a:r>
          <a:r>
            <a:rPr lang="pt-BR" b="1" dirty="0" smtClean="0"/>
            <a:t>, </a:t>
          </a:r>
          <a:r>
            <a:rPr lang="pt-BR" b="1" dirty="0" err="1" smtClean="0"/>
            <a:t>NPa</a:t>
          </a:r>
          <a:r>
            <a:rPr lang="pt-BR" b="1" dirty="0" smtClean="0"/>
            <a:t>)</a:t>
          </a:r>
          <a:endParaRPr lang="pt-BR" b="1" dirty="0"/>
        </a:p>
      </dgm:t>
    </dgm:pt>
    <dgm:pt modelId="{AC8B26BD-F547-4F57-BFF5-49158389FA3F}" type="parTrans" cxnId="{937E678B-5D9A-4B58-A3BC-59E62AFD9F90}">
      <dgm:prSet/>
      <dgm:spPr/>
      <dgm:t>
        <a:bodyPr/>
        <a:lstStyle/>
        <a:p>
          <a:endParaRPr lang="pt-BR"/>
        </a:p>
      </dgm:t>
    </dgm:pt>
    <dgm:pt modelId="{056FB3F1-8F8F-4364-9372-0988A19F2BEE}" type="sibTrans" cxnId="{937E678B-5D9A-4B58-A3BC-59E62AFD9F90}">
      <dgm:prSet/>
      <dgm:spPr/>
      <dgm:t>
        <a:bodyPr/>
        <a:lstStyle/>
        <a:p>
          <a:endParaRPr lang="pt-BR"/>
        </a:p>
      </dgm:t>
    </dgm:pt>
    <dgm:pt modelId="{628EC745-53CF-454A-B281-DA82BF384970}">
      <dgm:prSet phldrT="[Texto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pt-BR" b="1" smtClean="0"/>
            <a:t>PROJETAR </a:t>
          </a:r>
          <a:r>
            <a:rPr lang="pt-BR" b="1" dirty="0" smtClean="0"/>
            <a:t>PODER SOBRE TERRA</a:t>
          </a:r>
          <a:endParaRPr lang="pt-BR" b="1" dirty="0"/>
        </a:p>
      </dgm:t>
    </dgm:pt>
    <dgm:pt modelId="{46A4E1AA-E1E2-4A89-A3D8-CA03CEA9F0E2}" type="parTrans" cxnId="{5FEC8D8C-E101-44EB-B00B-0BD831686992}">
      <dgm:prSet/>
      <dgm:spPr/>
      <dgm:t>
        <a:bodyPr/>
        <a:lstStyle/>
        <a:p>
          <a:endParaRPr lang="pt-BR"/>
        </a:p>
      </dgm:t>
    </dgm:pt>
    <dgm:pt modelId="{2786EDDC-4FB7-42F2-9771-927334EC0D15}" type="sibTrans" cxnId="{5FEC8D8C-E101-44EB-B00B-0BD831686992}">
      <dgm:prSet/>
      <dgm:spPr/>
      <dgm:t>
        <a:bodyPr/>
        <a:lstStyle/>
        <a:p>
          <a:endParaRPr lang="pt-BR"/>
        </a:p>
      </dgm:t>
    </dgm:pt>
    <dgm:pt modelId="{6F26D53E-EB62-4D44-A05E-98294B8DA40E}">
      <dgm:prSet phldrT="[Texto]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pt-BR" b="1" dirty="0" smtClean="0"/>
            <a:t>Recomposição do poder anfíbio</a:t>
          </a:r>
          <a:endParaRPr lang="pt-BR" b="1" dirty="0"/>
        </a:p>
      </dgm:t>
    </dgm:pt>
    <dgm:pt modelId="{7D460454-F6D9-47D0-8E1A-43C918C60F13}" type="parTrans" cxnId="{C71CB179-3AAE-4F7A-A3C4-70DFB66FF792}">
      <dgm:prSet/>
      <dgm:spPr/>
      <dgm:t>
        <a:bodyPr/>
        <a:lstStyle/>
        <a:p>
          <a:endParaRPr lang="pt-BR"/>
        </a:p>
      </dgm:t>
    </dgm:pt>
    <dgm:pt modelId="{9D7A6518-8108-4F66-A6A6-6D5337D29000}" type="sibTrans" cxnId="{C71CB179-3AAE-4F7A-A3C4-70DFB66FF792}">
      <dgm:prSet/>
      <dgm:spPr/>
      <dgm:t>
        <a:bodyPr/>
        <a:lstStyle/>
        <a:p>
          <a:endParaRPr lang="pt-BR"/>
        </a:p>
      </dgm:t>
    </dgm:pt>
    <dgm:pt modelId="{FE24B83B-22F2-46C4-929A-2CEC5A736724}">
      <dgm:prSet phldrT="[Texto]"/>
      <dgm:spPr>
        <a:solidFill>
          <a:schemeClr val="accent2">
            <a:lumMod val="40000"/>
            <a:lumOff val="60000"/>
          </a:schemeClr>
        </a:solidFill>
        <a:ln>
          <a:solidFill>
            <a:schemeClr val="accent3">
              <a:lumMod val="95000"/>
            </a:schemeClr>
          </a:solidFill>
        </a:ln>
      </dgm:spPr>
      <dgm:t>
        <a:bodyPr/>
        <a:lstStyle/>
        <a:p>
          <a:r>
            <a:rPr lang="pt-BR" b="1" dirty="0" smtClean="0"/>
            <a:t>Submarino</a:t>
          </a:r>
          <a:endParaRPr lang="pt-BR" b="1" dirty="0"/>
        </a:p>
      </dgm:t>
    </dgm:pt>
    <dgm:pt modelId="{58DFC729-A020-4764-A6CA-7B77A3CF0B97}" type="parTrans" cxnId="{A02A0643-D5EA-43F3-94DC-D952E171BE13}">
      <dgm:prSet/>
      <dgm:spPr/>
      <dgm:t>
        <a:bodyPr/>
        <a:lstStyle/>
        <a:p>
          <a:endParaRPr lang="pt-BR"/>
        </a:p>
      </dgm:t>
    </dgm:pt>
    <dgm:pt modelId="{DCA92B55-5B87-498F-A373-747C73E3512E}" type="sibTrans" cxnId="{A02A0643-D5EA-43F3-94DC-D952E171BE13}">
      <dgm:prSet/>
      <dgm:spPr/>
      <dgm:t>
        <a:bodyPr/>
        <a:lstStyle/>
        <a:p>
          <a:endParaRPr lang="pt-BR"/>
        </a:p>
      </dgm:t>
    </dgm:pt>
    <dgm:pt modelId="{F83FE304-AEAC-4902-A332-565DB181C006}">
      <dgm:prSet phldrT="[Texto]"/>
      <dgm:spPr>
        <a:solidFill>
          <a:schemeClr val="accent5">
            <a:lumMod val="50000"/>
          </a:schemeClr>
        </a:solidFill>
      </dgm:spPr>
      <dgm:t>
        <a:bodyPr/>
        <a:lstStyle/>
        <a:p>
          <a:endParaRPr lang="pt-BR" dirty="0"/>
        </a:p>
      </dgm:t>
    </dgm:pt>
    <dgm:pt modelId="{35EC097A-832C-4507-AE99-2B5736C92D45}" type="parTrans" cxnId="{6DB10100-9AC8-43D5-9FBE-3AD8FE0A066F}">
      <dgm:prSet/>
      <dgm:spPr/>
      <dgm:t>
        <a:bodyPr/>
        <a:lstStyle/>
        <a:p>
          <a:endParaRPr lang="pt-BR"/>
        </a:p>
      </dgm:t>
    </dgm:pt>
    <dgm:pt modelId="{36C85CBF-79F5-4631-B894-597794B31218}" type="sibTrans" cxnId="{6DB10100-9AC8-43D5-9FBE-3AD8FE0A066F}">
      <dgm:prSet/>
      <dgm:spPr/>
      <dgm:t>
        <a:bodyPr/>
        <a:lstStyle/>
        <a:p>
          <a:endParaRPr lang="pt-BR"/>
        </a:p>
      </dgm:t>
    </dgm:pt>
    <dgm:pt modelId="{5D0BBE9A-187B-4D43-8987-DBB07459B61F}">
      <dgm:prSet phldrT="[Text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pt-BR" b="1" dirty="0" smtClean="0"/>
            <a:t>Desenvolver sistemas de monitoramento e controle</a:t>
          </a:r>
          <a:endParaRPr lang="pt-BR" b="1" dirty="0"/>
        </a:p>
      </dgm:t>
    </dgm:pt>
    <dgm:pt modelId="{7B8E663E-D61D-44BB-8145-93AA30A16BCE}" type="parTrans" cxnId="{D0672232-D7D5-44A0-A9DA-4214A394D290}">
      <dgm:prSet/>
      <dgm:spPr/>
      <dgm:t>
        <a:bodyPr/>
        <a:lstStyle/>
        <a:p>
          <a:endParaRPr lang="pt-BR"/>
        </a:p>
      </dgm:t>
    </dgm:pt>
    <dgm:pt modelId="{212B7DC4-8570-4754-A173-EAD647044383}" type="sibTrans" cxnId="{D0672232-D7D5-44A0-A9DA-4214A394D290}">
      <dgm:prSet/>
      <dgm:spPr/>
      <dgm:t>
        <a:bodyPr/>
        <a:lstStyle/>
        <a:p>
          <a:endParaRPr lang="pt-BR"/>
        </a:p>
      </dgm:t>
    </dgm:pt>
    <dgm:pt modelId="{36E29CB6-A0DA-4601-9C22-AB25076B99E0}">
      <dgm:prSet phldrT="[Texto]"/>
      <dgm:spPr>
        <a:solidFill>
          <a:schemeClr val="accent5">
            <a:lumMod val="50000"/>
          </a:schemeClr>
        </a:solidFill>
      </dgm:spPr>
      <dgm:t>
        <a:bodyPr/>
        <a:lstStyle/>
        <a:p>
          <a:r>
            <a:rPr lang="pt-BR" b="1" dirty="0" smtClean="0"/>
            <a:t>Meios aeronavais </a:t>
          </a:r>
          <a:endParaRPr lang="pt-BR" b="1" dirty="0"/>
        </a:p>
      </dgm:t>
    </dgm:pt>
    <dgm:pt modelId="{99F366EF-303C-4067-B658-7A39925CA584}" type="parTrans" cxnId="{134A17CA-EA89-460B-9F9A-F1BFC3BBA9AB}">
      <dgm:prSet/>
      <dgm:spPr/>
      <dgm:t>
        <a:bodyPr/>
        <a:lstStyle/>
        <a:p>
          <a:endParaRPr lang="pt-BR"/>
        </a:p>
      </dgm:t>
    </dgm:pt>
    <dgm:pt modelId="{01D72A7E-4607-4083-AAF8-6CC7EF2CEA32}" type="sibTrans" cxnId="{134A17CA-EA89-460B-9F9A-F1BFC3BBA9AB}">
      <dgm:prSet/>
      <dgm:spPr/>
      <dgm:t>
        <a:bodyPr/>
        <a:lstStyle/>
        <a:p>
          <a:endParaRPr lang="pt-BR"/>
        </a:p>
      </dgm:t>
    </dgm:pt>
    <dgm:pt modelId="{0B849E3C-3755-47F6-84A5-88872CEE46BE}">
      <dgm:prSet phldrT="[Texto]"/>
      <dgm:spPr>
        <a:solidFill>
          <a:schemeClr val="accent2">
            <a:lumMod val="40000"/>
            <a:lumOff val="60000"/>
          </a:schemeClr>
        </a:solidFill>
        <a:ln>
          <a:solidFill>
            <a:schemeClr val="accent3">
              <a:lumMod val="95000"/>
            </a:schemeClr>
          </a:solidFill>
        </a:ln>
      </dgm:spPr>
      <dgm:t>
        <a:bodyPr/>
        <a:lstStyle/>
        <a:p>
          <a:r>
            <a:rPr lang="pt-BR" b="1" dirty="0" smtClean="0"/>
            <a:t>Desenvolver capacidade de propulsão nuclear</a:t>
          </a:r>
          <a:endParaRPr lang="pt-BR" b="1" dirty="0"/>
        </a:p>
      </dgm:t>
    </dgm:pt>
    <dgm:pt modelId="{98ADB634-8F52-41BD-A40C-B3A355D8444E}" type="parTrans" cxnId="{C5A79B1D-1A0A-4EAB-9957-3C04DFF7D931}">
      <dgm:prSet/>
      <dgm:spPr/>
    </dgm:pt>
    <dgm:pt modelId="{4F9A9B45-8372-4F4D-851D-9A92A1444DE5}" type="sibTrans" cxnId="{C5A79B1D-1A0A-4EAB-9957-3C04DFF7D931}">
      <dgm:prSet/>
      <dgm:spPr/>
    </dgm:pt>
    <dgm:pt modelId="{0AF79E61-B943-4832-9560-B0037318622D}">
      <dgm:prSet phldrT="[Texto]"/>
      <dgm:spPr>
        <a:solidFill>
          <a:schemeClr val="accent2">
            <a:lumMod val="40000"/>
            <a:lumOff val="60000"/>
          </a:schemeClr>
        </a:solidFill>
        <a:ln>
          <a:solidFill>
            <a:schemeClr val="accent3">
              <a:lumMod val="95000"/>
            </a:schemeClr>
          </a:solidFill>
        </a:ln>
      </dgm:spPr>
      <dgm:t>
        <a:bodyPr/>
        <a:lstStyle/>
        <a:p>
          <a:r>
            <a:rPr lang="pt-BR" b="1" dirty="0" smtClean="0"/>
            <a:t>END - Setor estratégico – nuclear – MB</a:t>
          </a:r>
          <a:endParaRPr lang="pt-BR" b="1" dirty="0"/>
        </a:p>
      </dgm:t>
    </dgm:pt>
    <dgm:pt modelId="{1C4B623F-D643-4BC6-A647-198781AE1C75}" type="parTrans" cxnId="{ABD30308-09DD-4C72-874A-8A448C5DF5FE}">
      <dgm:prSet/>
      <dgm:spPr/>
    </dgm:pt>
    <dgm:pt modelId="{5CA147F3-0E3B-4EA6-9E72-05B314E47AF9}" type="sibTrans" cxnId="{ABD30308-09DD-4C72-874A-8A448C5DF5FE}">
      <dgm:prSet/>
      <dgm:spPr/>
    </dgm:pt>
    <dgm:pt modelId="{1C588E73-E9DF-4817-AAFC-84B7E684A11A}" type="pres">
      <dgm:prSet presAssocID="{AF46C122-2D2E-41BE-9AA7-4C3555B7A966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1CE0A304-DCCB-4A7F-8376-BA8894EDF867}" type="pres">
      <dgm:prSet presAssocID="{532D8A3F-C72C-401D-96BB-5729650B53C3}" presName="comp" presStyleCnt="0"/>
      <dgm:spPr/>
    </dgm:pt>
    <dgm:pt modelId="{C49F8D98-758D-490D-92BE-E12C0F78775C}" type="pres">
      <dgm:prSet presAssocID="{532D8A3F-C72C-401D-96BB-5729650B53C3}" presName="box" presStyleLbl="node1" presStyleIdx="0" presStyleCnt="3" custLinFactNeighborX="-5518" custLinFactNeighborY="-4428"/>
      <dgm:spPr/>
      <dgm:t>
        <a:bodyPr/>
        <a:lstStyle/>
        <a:p>
          <a:endParaRPr lang="pt-BR"/>
        </a:p>
      </dgm:t>
    </dgm:pt>
    <dgm:pt modelId="{CE9B9FF8-3024-4B6D-B4BC-56C4BA829441}" type="pres">
      <dgm:prSet presAssocID="{532D8A3F-C72C-401D-96BB-5729650B53C3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0D594B3A-52CA-4402-8C93-C278B19CEC80}" type="pres">
      <dgm:prSet presAssocID="{532D8A3F-C72C-401D-96BB-5729650B53C3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90E41FF4-38D1-460D-B387-B7E038862D96}" type="pres">
      <dgm:prSet presAssocID="{9024BA70-32D1-4DC1-84A9-73BBAECF7F49}" presName="spacer" presStyleCnt="0"/>
      <dgm:spPr/>
    </dgm:pt>
    <dgm:pt modelId="{E5FC8AF6-F2D2-48FB-BE5A-399BF837DB36}" type="pres">
      <dgm:prSet presAssocID="{73B144AA-5AA4-424D-9E69-0300F0377059}" presName="comp" presStyleCnt="0"/>
      <dgm:spPr/>
    </dgm:pt>
    <dgm:pt modelId="{2F03B5FF-A019-4303-B83D-1E168BB14696}" type="pres">
      <dgm:prSet presAssocID="{73B144AA-5AA4-424D-9E69-0300F0377059}" presName="box" presStyleLbl="node1" presStyleIdx="1" presStyleCnt="3"/>
      <dgm:spPr/>
      <dgm:t>
        <a:bodyPr/>
        <a:lstStyle/>
        <a:p>
          <a:endParaRPr lang="pt-BR"/>
        </a:p>
      </dgm:t>
    </dgm:pt>
    <dgm:pt modelId="{7CFF72B0-DAE4-42B0-8EA6-02AC98E6F7CE}" type="pres">
      <dgm:prSet presAssocID="{73B144AA-5AA4-424D-9E69-0300F0377059}" presName="img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136F0FBB-1D91-4E13-87F9-6690E1E5B12C}" type="pres">
      <dgm:prSet presAssocID="{73B144AA-5AA4-424D-9E69-0300F0377059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54356C1F-69F1-494F-82A0-DC56DB5D30BE}" type="pres">
      <dgm:prSet presAssocID="{011763EC-3D08-4256-B044-FF58AA0E29D6}" presName="spacer" presStyleCnt="0"/>
      <dgm:spPr/>
    </dgm:pt>
    <dgm:pt modelId="{87F4952F-86AF-4A7B-9AC9-B4FEA30C238A}" type="pres">
      <dgm:prSet presAssocID="{628EC745-53CF-454A-B281-DA82BF384970}" presName="comp" presStyleCnt="0"/>
      <dgm:spPr/>
    </dgm:pt>
    <dgm:pt modelId="{A26CDAE7-A181-44DA-9975-60F41AE874EC}" type="pres">
      <dgm:prSet presAssocID="{628EC745-53CF-454A-B281-DA82BF384970}" presName="box" presStyleLbl="node1" presStyleIdx="2" presStyleCnt="3" custLinFactNeighborY="16421"/>
      <dgm:spPr/>
      <dgm:t>
        <a:bodyPr/>
        <a:lstStyle/>
        <a:p>
          <a:endParaRPr lang="pt-BR"/>
        </a:p>
      </dgm:t>
    </dgm:pt>
    <dgm:pt modelId="{3421D3D5-652A-41AF-9FDD-DBC31BF7E9BB}" type="pres">
      <dgm:prSet presAssocID="{628EC745-53CF-454A-B281-DA82BF384970}" presName="img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pt-BR"/>
        </a:p>
      </dgm:t>
    </dgm:pt>
    <dgm:pt modelId="{E08D325A-FA81-435E-ADAB-12F66381AEBB}" type="pres">
      <dgm:prSet presAssocID="{628EC745-53CF-454A-B281-DA82BF384970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6DB10100-9AC8-43D5-9FBE-3AD8FE0A066F}" srcId="{73B144AA-5AA4-424D-9E69-0300F0377059}" destId="{F83FE304-AEAC-4902-A332-565DB181C006}" srcOrd="3" destOrd="0" parTransId="{35EC097A-832C-4507-AE99-2B5736C92D45}" sibTransId="{36C85CBF-79F5-4631-B894-597794B31218}"/>
    <dgm:cxn modelId="{95DA7416-F2A8-4712-9B63-30D0ED967138}" type="presOf" srcId="{73B144AA-5AA4-424D-9E69-0300F0377059}" destId="{2F03B5FF-A019-4303-B83D-1E168BB14696}" srcOrd="0" destOrd="0" presId="urn:microsoft.com/office/officeart/2005/8/layout/vList4#1"/>
    <dgm:cxn modelId="{27E3374D-05B0-44F1-B4D6-AAC4605CDC0D}" type="presOf" srcId="{1E1DE3B6-D457-44F7-84D6-3041499E37C9}" destId="{136F0FBB-1D91-4E13-87F9-6690E1E5B12C}" srcOrd="1" destOrd="1" presId="urn:microsoft.com/office/officeart/2005/8/layout/vList4#1"/>
    <dgm:cxn modelId="{D0672232-D7D5-44A0-A9DA-4214A394D290}" srcId="{73B144AA-5AA4-424D-9E69-0300F0377059}" destId="{5D0BBE9A-187B-4D43-8987-DBB07459B61F}" srcOrd="2" destOrd="0" parTransId="{7B8E663E-D61D-44BB-8145-93AA30A16BCE}" sibTransId="{212B7DC4-8570-4754-A173-EAD647044383}"/>
    <dgm:cxn modelId="{ABD30308-09DD-4C72-874A-8A448C5DF5FE}" srcId="{532D8A3F-C72C-401D-96BB-5729650B53C3}" destId="{0AF79E61-B943-4832-9560-B0037318622D}" srcOrd="1" destOrd="0" parTransId="{1C4B623F-D643-4BC6-A647-198781AE1C75}" sibTransId="{5CA147F3-0E3B-4EA6-9E72-05B314E47AF9}"/>
    <dgm:cxn modelId="{C5A79B1D-1A0A-4EAB-9957-3C04DFF7D931}" srcId="{532D8A3F-C72C-401D-96BB-5729650B53C3}" destId="{0B849E3C-3755-47F6-84A5-88872CEE46BE}" srcOrd="2" destOrd="0" parTransId="{98ADB634-8F52-41BD-A40C-B3A355D8444E}" sibTransId="{4F9A9B45-8372-4F4D-851D-9A92A1444DE5}"/>
    <dgm:cxn modelId="{13BBE6F0-288A-4E9F-9B84-490B3C455B3C}" type="presOf" srcId="{6F26D53E-EB62-4D44-A05E-98294B8DA40E}" destId="{E08D325A-FA81-435E-ADAB-12F66381AEBB}" srcOrd="1" destOrd="1" presId="urn:microsoft.com/office/officeart/2005/8/layout/vList4#1"/>
    <dgm:cxn modelId="{134A17CA-EA89-460B-9F9A-F1BFC3BBA9AB}" srcId="{73B144AA-5AA4-424D-9E69-0300F0377059}" destId="{36E29CB6-A0DA-4601-9C22-AB25076B99E0}" srcOrd="1" destOrd="0" parTransId="{99F366EF-303C-4067-B658-7A39925CA584}" sibTransId="{01D72A7E-4607-4083-AAF8-6CC7EF2CEA32}"/>
    <dgm:cxn modelId="{F136C302-14EA-449C-8606-16A7E29F150E}" type="presOf" srcId="{1E1DE3B6-D457-44F7-84D6-3041499E37C9}" destId="{2F03B5FF-A019-4303-B83D-1E168BB14696}" srcOrd="0" destOrd="1" presId="urn:microsoft.com/office/officeart/2005/8/layout/vList4#1"/>
    <dgm:cxn modelId="{E2F5D8AF-FA33-427F-877E-604457AEF5F7}" type="presOf" srcId="{0AF79E61-B943-4832-9560-B0037318622D}" destId="{0D594B3A-52CA-4402-8C93-C278B19CEC80}" srcOrd="1" destOrd="2" presId="urn:microsoft.com/office/officeart/2005/8/layout/vList4#1"/>
    <dgm:cxn modelId="{A8C63A9A-6611-4079-9AD2-CE1B891EEF9F}" type="presOf" srcId="{5D0BBE9A-187B-4D43-8987-DBB07459B61F}" destId="{2F03B5FF-A019-4303-B83D-1E168BB14696}" srcOrd="0" destOrd="3" presId="urn:microsoft.com/office/officeart/2005/8/layout/vList4#1"/>
    <dgm:cxn modelId="{80272293-D412-4FD3-B0E9-5387DB3511C8}" srcId="{AF46C122-2D2E-41BE-9AA7-4C3555B7A966}" destId="{532D8A3F-C72C-401D-96BB-5729650B53C3}" srcOrd="0" destOrd="0" parTransId="{9A40FEF6-6D90-477B-B80F-9E12778B023D}" sibTransId="{9024BA70-32D1-4DC1-84A9-73BBAECF7F49}"/>
    <dgm:cxn modelId="{541CA442-6A5B-478D-8ACD-EC5B7E846598}" type="presOf" srcId="{0AF79E61-B943-4832-9560-B0037318622D}" destId="{C49F8D98-758D-490D-92BE-E12C0F78775C}" srcOrd="0" destOrd="2" presId="urn:microsoft.com/office/officeart/2005/8/layout/vList4#1"/>
    <dgm:cxn modelId="{A9853C7B-396A-46A8-9980-9A1E91BA679A}" type="presOf" srcId="{36E29CB6-A0DA-4601-9C22-AB25076B99E0}" destId="{136F0FBB-1D91-4E13-87F9-6690E1E5B12C}" srcOrd="1" destOrd="2" presId="urn:microsoft.com/office/officeart/2005/8/layout/vList4#1"/>
    <dgm:cxn modelId="{D0F50125-885B-4A3C-8EB4-F59964D31DC1}" type="presOf" srcId="{532D8A3F-C72C-401D-96BB-5729650B53C3}" destId="{C49F8D98-758D-490D-92BE-E12C0F78775C}" srcOrd="0" destOrd="0" presId="urn:microsoft.com/office/officeart/2005/8/layout/vList4#1"/>
    <dgm:cxn modelId="{F3E3DCD9-ED25-40A6-8CB7-8747C66899DF}" type="presOf" srcId="{FE24B83B-22F2-46C4-929A-2CEC5A736724}" destId="{C49F8D98-758D-490D-92BE-E12C0F78775C}" srcOrd="0" destOrd="1" presId="urn:microsoft.com/office/officeart/2005/8/layout/vList4#1"/>
    <dgm:cxn modelId="{0BB66269-BAC5-470B-8D6D-03FD8CB0F634}" type="presOf" srcId="{628EC745-53CF-454A-B281-DA82BF384970}" destId="{A26CDAE7-A181-44DA-9975-60F41AE874EC}" srcOrd="0" destOrd="0" presId="urn:microsoft.com/office/officeart/2005/8/layout/vList4#1"/>
    <dgm:cxn modelId="{CAC9F61F-BBBE-4B63-9D85-19B136B7D39A}" type="presOf" srcId="{F83FE304-AEAC-4902-A332-565DB181C006}" destId="{2F03B5FF-A019-4303-B83D-1E168BB14696}" srcOrd="0" destOrd="4" presId="urn:microsoft.com/office/officeart/2005/8/layout/vList4#1"/>
    <dgm:cxn modelId="{5FEC8D8C-E101-44EB-B00B-0BD831686992}" srcId="{AF46C122-2D2E-41BE-9AA7-4C3555B7A966}" destId="{628EC745-53CF-454A-B281-DA82BF384970}" srcOrd="2" destOrd="0" parTransId="{46A4E1AA-E1E2-4A89-A3D8-CA03CEA9F0E2}" sibTransId="{2786EDDC-4FB7-42F2-9771-927334EC0D15}"/>
    <dgm:cxn modelId="{6D3323FA-70FB-425F-8A5B-3F55300A57B4}" type="presOf" srcId="{0B849E3C-3755-47F6-84A5-88872CEE46BE}" destId="{C49F8D98-758D-490D-92BE-E12C0F78775C}" srcOrd="0" destOrd="3" presId="urn:microsoft.com/office/officeart/2005/8/layout/vList4#1"/>
    <dgm:cxn modelId="{4B23296F-84F8-4089-80E5-1B5C7208E161}" srcId="{AF46C122-2D2E-41BE-9AA7-4C3555B7A966}" destId="{73B144AA-5AA4-424D-9E69-0300F0377059}" srcOrd="1" destOrd="0" parTransId="{9B40CA37-1F34-43F7-9984-ED7029C1B239}" sibTransId="{011763EC-3D08-4256-B044-FF58AA0E29D6}"/>
    <dgm:cxn modelId="{784E070C-E42B-4D48-856C-7DFBF4129C11}" type="presOf" srcId="{532D8A3F-C72C-401D-96BB-5729650B53C3}" destId="{0D594B3A-52CA-4402-8C93-C278B19CEC80}" srcOrd="1" destOrd="0" presId="urn:microsoft.com/office/officeart/2005/8/layout/vList4#1"/>
    <dgm:cxn modelId="{9F756446-879C-48FB-8A86-C42A977F6F9C}" type="presOf" srcId="{628EC745-53CF-454A-B281-DA82BF384970}" destId="{E08D325A-FA81-435E-ADAB-12F66381AEBB}" srcOrd="1" destOrd="0" presId="urn:microsoft.com/office/officeart/2005/8/layout/vList4#1"/>
    <dgm:cxn modelId="{8359F25C-F396-47E2-89B4-A272FD0FBAF9}" type="presOf" srcId="{FE24B83B-22F2-46C4-929A-2CEC5A736724}" destId="{0D594B3A-52CA-4402-8C93-C278B19CEC80}" srcOrd="1" destOrd="1" presId="urn:microsoft.com/office/officeart/2005/8/layout/vList4#1"/>
    <dgm:cxn modelId="{937E678B-5D9A-4B58-A3BC-59E62AFD9F90}" srcId="{73B144AA-5AA4-424D-9E69-0300F0377059}" destId="{1E1DE3B6-D457-44F7-84D6-3041499E37C9}" srcOrd="0" destOrd="0" parTransId="{AC8B26BD-F547-4F57-BFF5-49158389FA3F}" sibTransId="{056FB3F1-8F8F-4364-9372-0988A19F2BEE}"/>
    <dgm:cxn modelId="{819EA195-EBBF-470F-8630-C6FFA08196CC}" type="presOf" srcId="{6F26D53E-EB62-4D44-A05E-98294B8DA40E}" destId="{A26CDAE7-A181-44DA-9975-60F41AE874EC}" srcOrd="0" destOrd="1" presId="urn:microsoft.com/office/officeart/2005/8/layout/vList4#1"/>
    <dgm:cxn modelId="{34265B1D-DB69-43A1-A43F-05F35124ED5F}" type="presOf" srcId="{AF46C122-2D2E-41BE-9AA7-4C3555B7A966}" destId="{1C588E73-E9DF-4817-AAFC-84B7E684A11A}" srcOrd="0" destOrd="0" presId="urn:microsoft.com/office/officeart/2005/8/layout/vList4#1"/>
    <dgm:cxn modelId="{A02A0643-D5EA-43F3-94DC-D952E171BE13}" srcId="{532D8A3F-C72C-401D-96BB-5729650B53C3}" destId="{FE24B83B-22F2-46C4-929A-2CEC5A736724}" srcOrd="0" destOrd="0" parTransId="{58DFC729-A020-4764-A6CA-7B77A3CF0B97}" sibTransId="{DCA92B55-5B87-498F-A373-747C73E3512E}"/>
    <dgm:cxn modelId="{B5FB690D-E1EC-4991-B038-8C8367F9B5EF}" type="presOf" srcId="{73B144AA-5AA4-424D-9E69-0300F0377059}" destId="{136F0FBB-1D91-4E13-87F9-6690E1E5B12C}" srcOrd="1" destOrd="0" presId="urn:microsoft.com/office/officeart/2005/8/layout/vList4#1"/>
    <dgm:cxn modelId="{1080637A-D00C-4F72-89EF-9EBD91507D41}" type="presOf" srcId="{0B849E3C-3755-47F6-84A5-88872CEE46BE}" destId="{0D594B3A-52CA-4402-8C93-C278B19CEC80}" srcOrd="1" destOrd="3" presId="urn:microsoft.com/office/officeart/2005/8/layout/vList4#1"/>
    <dgm:cxn modelId="{F0E52607-7093-4CDF-ACA5-80B46B665979}" type="presOf" srcId="{36E29CB6-A0DA-4601-9C22-AB25076B99E0}" destId="{2F03B5FF-A019-4303-B83D-1E168BB14696}" srcOrd="0" destOrd="2" presId="urn:microsoft.com/office/officeart/2005/8/layout/vList4#1"/>
    <dgm:cxn modelId="{C71CB179-3AAE-4F7A-A3C4-70DFB66FF792}" srcId="{628EC745-53CF-454A-B281-DA82BF384970}" destId="{6F26D53E-EB62-4D44-A05E-98294B8DA40E}" srcOrd="0" destOrd="0" parTransId="{7D460454-F6D9-47D0-8E1A-43C918C60F13}" sibTransId="{9D7A6518-8108-4F66-A6A6-6D5337D29000}"/>
    <dgm:cxn modelId="{07F2B52F-0539-42CA-99E1-39DABE0A7CD0}" type="presOf" srcId="{F83FE304-AEAC-4902-A332-565DB181C006}" destId="{136F0FBB-1D91-4E13-87F9-6690E1E5B12C}" srcOrd="1" destOrd="4" presId="urn:microsoft.com/office/officeart/2005/8/layout/vList4#1"/>
    <dgm:cxn modelId="{7D186E31-C5B8-4E8E-B344-FC9FDF6E2C9D}" type="presOf" srcId="{5D0BBE9A-187B-4D43-8987-DBB07459B61F}" destId="{136F0FBB-1D91-4E13-87F9-6690E1E5B12C}" srcOrd="1" destOrd="3" presId="urn:microsoft.com/office/officeart/2005/8/layout/vList4#1"/>
    <dgm:cxn modelId="{01A4C47E-6C8E-470A-B1A6-507635A9BABD}" type="presParOf" srcId="{1C588E73-E9DF-4817-AAFC-84B7E684A11A}" destId="{1CE0A304-DCCB-4A7F-8376-BA8894EDF867}" srcOrd="0" destOrd="0" presId="urn:microsoft.com/office/officeart/2005/8/layout/vList4#1"/>
    <dgm:cxn modelId="{68ADE990-6CD1-4A7C-9BF7-BCB94A982888}" type="presParOf" srcId="{1CE0A304-DCCB-4A7F-8376-BA8894EDF867}" destId="{C49F8D98-758D-490D-92BE-E12C0F78775C}" srcOrd="0" destOrd="0" presId="urn:microsoft.com/office/officeart/2005/8/layout/vList4#1"/>
    <dgm:cxn modelId="{B83D1FDB-6CB1-44CE-8BCB-D0FC86C3F396}" type="presParOf" srcId="{1CE0A304-DCCB-4A7F-8376-BA8894EDF867}" destId="{CE9B9FF8-3024-4B6D-B4BC-56C4BA829441}" srcOrd="1" destOrd="0" presId="urn:microsoft.com/office/officeart/2005/8/layout/vList4#1"/>
    <dgm:cxn modelId="{FCEF261E-FBC3-4B0A-A4A5-C63D5E110912}" type="presParOf" srcId="{1CE0A304-DCCB-4A7F-8376-BA8894EDF867}" destId="{0D594B3A-52CA-4402-8C93-C278B19CEC80}" srcOrd="2" destOrd="0" presId="urn:microsoft.com/office/officeart/2005/8/layout/vList4#1"/>
    <dgm:cxn modelId="{1BB0E641-5314-4044-9853-50C54ED55093}" type="presParOf" srcId="{1C588E73-E9DF-4817-AAFC-84B7E684A11A}" destId="{90E41FF4-38D1-460D-B387-B7E038862D96}" srcOrd="1" destOrd="0" presId="urn:microsoft.com/office/officeart/2005/8/layout/vList4#1"/>
    <dgm:cxn modelId="{DDD6D06E-409B-466A-88F0-46E383483EA2}" type="presParOf" srcId="{1C588E73-E9DF-4817-AAFC-84B7E684A11A}" destId="{E5FC8AF6-F2D2-48FB-BE5A-399BF837DB36}" srcOrd="2" destOrd="0" presId="urn:microsoft.com/office/officeart/2005/8/layout/vList4#1"/>
    <dgm:cxn modelId="{DEA8E300-B4C7-4AB4-8A09-286C008CDE82}" type="presParOf" srcId="{E5FC8AF6-F2D2-48FB-BE5A-399BF837DB36}" destId="{2F03B5FF-A019-4303-B83D-1E168BB14696}" srcOrd="0" destOrd="0" presId="urn:microsoft.com/office/officeart/2005/8/layout/vList4#1"/>
    <dgm:cxn modelId="{FE04722F-5DD1-4B89-AD33-CD060CC7CF9B}" type="presParOf" srcId="{E5FC8AF6-F2D2-48FB-BE5A-399BF837DB36}" destId="{7CFF72B0-DAE4-42B0-8EA6-02AC98E6F7CE}" srcOrd="1" destOrd="0" presId="urn:microsoft.com/office/officeart/2005/8/layout/vList4#1"/>
    <dgm:cxn modelId="{F06D0E4A-704C-4E3B-A813-508D7656D698}" type="presParOf" srcId="{E5FC8AF6-F2D2-48FB-BE5A-399BF837DB36}" destId="{136F0FBB-1D91-4E13-87F9-6690E1E5B12C}" srcOrd="2" destOrd="0" presId="urn:microsoft.com/office/officeart/2005/8/layout/vList4#1"/>
    <dgm:cxn modelId="{F29270A0-0922-470B-A90B-F665A884F195}" type="presParOf" srcId="{1C588E73-E9DF-4817-AAFC-84B7E684A11A}" destId="{54356C1F-69F1-494F-82A0-DC56DB5D30BE}" srcOrd="3" destOrd="0" presId="urn:microsoft.com/office/officeart/2005/8/layout/vList4#1"/>
    <dgm:cxn modelId="{275DC774-531A-46A1-9D4C-4F11B723D3BA}" type="presParOf" srcId="{1C588E73-E9DF-4817-AAFC-84B7E684A11A}" destId="{87F4952F-86AF-4A7B-9AC9-B4FEA30C238A}" srcOrd="4" destOrd="0" presId="urn:microsoft.com/office/officeart/2005/8/layout/vList4#1"/>
    <dgm:cxn modelId="{5D331463-15B2-4443-81B1-D707C22035CA}" type="presParOf" srcId="{87F4952F-86AF-4A7B-9AC9-B4FEA30C238A}" destId="{A26CDAE7-A181-44DA-9975-60F41AE874EC}" srcOrd="0" destOrd="0" presId="urn:microsoft.com/office/officeart/2005/8/layout/vList4#1"/>
    <dgm:cxn modelId="{79351C8D-236D-4652-BF52-844BCB648772}" type="presParOf" srcId="{87F4952F-86AF-4A7B-9AC9-B4FEA30C238A}" destId="{3421D3D5-652A-41AF-9FDD-DBC31BF7E9BB}" srcOrd="1" destOrd="0" presId="urn:microsoft.com/office/officeart/2005/8/layout/vList4#1"/>
    <dgm:cxn modelId="{E4CC10E3-A6AE-4828-B733-878AEC85AEEE}" type="presParOf" srcId="{87F4952F-86AF-4A7B-9AC9-B4FEA30C238A}" destId="{E08D325A-FA81-435E-ADAB-12F66381AEBB}" srcOrd="2" destOrd="0" presId="urn:microsoft.com/office/officeart/2005/8/layout/vList4#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B877E3-2475-44E8-A388-180D2D97E5F9}" type="doc">
      <dgm:prSet loTypeId="urn:microsoft.com/office/officeart/2005/8/layout/hList7#1" loCatId="list" qsTypeId="urn:microsoft.com/office/officeart/2005/8/quickstyle/simple1#2" qsCatId="simple" csTypeId="urn:microsoft.com/office/officeart/2005/8/colors/accent1_2#2" csCatId="accent1" phldr="1"/>
      <dgm:spPr/>
    </dgm:pt>
    <dgm:pt modelId="{24FCE6DC-981E-476B-BF37-F6744FDE505A}">
      <dgm:prSet phldrT="[Texto]"/>
      <dgm:spPr>
        <a:solidFill>
          <a:schemeClr val="tx2">
            <a:lumMod val="75000"/>
            <a:lumOff val="25000"/>
          </a:schemeClr>
        </a:solidFill>
      </dgm:spPr>
      <dgm:t>
        <a:bodyPr/>
        <a:lstStyle/>
        <a:p>
          <a:pPr>
            <a:spcAft>
              <a:spcPts val="0"/>
            </a:spcAft>
          </a:pPr>
          <a:r>
            <a:rPr lang="pt-BR" dirty="0" smtClean="0"/>
            <a:t>Degradação da capacidade de apoio logístico</a:t>
          </a:r>
        </a:p>
        <a:p>
          <a:pPr>
            <a:spcAft>
              <a:spcPts val="0"/>
            </a:spcAft>
          </a:pPr>
          <a:r>
            <a:rPr lang="pt-BR" dirty="0" smtClean="0"/>
            <a:t>AMRJ e Bases Navais</a:t>
          </a:r>
          <a:endParaRPr lang="pt-BR" dirty="0"/>
        </a:p>
      </dgm:t>
    </dgm:pt>
    <dgm:pt modelId="{88D936EC-1FE7-4E3D-93AF-6BDA8C293B0A}" type="parTrans" cxnId="{B82FFB04-E276-4108-A3F7-41D3EB6EEF36}">
      <dgm:prSet/>
      <dgm:spPr/>
      <dgm:t>
        <a:bodyPr/>
        <a:lstStyle/>
        <a:p>
          <a:endParaRPr lang="pt-BR"/>
        </a:p>
      </dgm:t>
    </dgm:pt>
    <dgm:pt modelId="{585DFDDA-BD57-4B42-982C-ADED103DEC05}" type="sibTrans" cxnId="{B82FFB04-E276-4108-A3F7-41D3EB6EEF36}">
      <dgm:prSet/>
      <dgm:spPr/>
      <dgm:t>
        <a:bodyPr/>
        <a:lstStyle/>
        <a:p>
          <a:endParaRPr lang="pt-BR"/>
        </a:p>
      </dgm:t>
    </dgm:pt>
    <dgm:pt modelId="{E17DCDBE-FB0D-40AF-AF90-549876461DB1}">
      <dgm:prSet phldrT="[Texto]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pt-BR" dirty="0" smtClean="0"/>
            <a:t>Meios Navais com grau de obsolescência avançada</a:t>
          </a:r>
          <a:endParaRPr lang="pt-BR" dirty="0"/>
        </a:p>
      </dgm:t>
    </dgm:pt>
    <dgm:pt modelId="{2FA66032-DB27-4A85-8F54-2DE15CCFD52C}" type="parTrans" cxnId="{30B92EEE-205A-4C7F-8CDD-702D0CA51979}">
      <dgm:prSet/>
      <dgm:spPr/>
      <dgm:t>
        <a:bodyPr/>
        <a:lstStyle/>
        <a:p>
          <a:endParaRPr lang="pt-BR"/>
        </a:p>
      </dgm:t>
    </dgm:pt>
    <dgm:pt modelId="{C3285BEC-DD92-4BF9-8A6D-FF61090BE49E}" type="sibTrans" cxnId="{30B92EEE-205A-4C7F-8CDD-702D0CA51979}">
      <dgm:prSet/>
      <dgm:spPr/>
      <dgm:t>
        <a:bodyPr/>
        <a:lstStyle/>
        <a:p>
          <a:endParaRPr lang="pt-BR"/>
        </a:p>
      </dgm:t>
    </dgm:pt>
    <dgm:pt modelId="{DA2A6375-B1AA-4216-B752-32C518DA12CA}">
      <dgm:prSet phldrT="[Texto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pt-BR" dirty="0" smtClean="0"/>
            <a:t>Nova gestão de pessoal na MB para a manutenção e aperfeiçoamento de qualificações operacionais e técnicas</a:t>
          </a:r>
          <a:endParaRPr lang="pt-BR" dirty="0"/>
        </a:p>
      </dgm:t>
    </dgm:pt>
    <dgm:pt modelId="{9396DBA2-11E3-4195-ABC2-2E1D4E1BCA78}" type="parTrans" cxnId="{9FAC7A75-6CF9-41C2-BAA7-3FD44F9DA673}">
      <dgm:prSet/>
      <dgm:spPr/>
      <dgm:t>
        <a:bodyPr/>
        <a:lstStyle/>
        <a:p>
          <a:endParaRPr lang="pt-BR"/>
        </a:p>
      </dgm:t>
    </dgm:pt>
    <dgm:pt modelId="{7D310669-B08E-4C0D-97A5-D8CA83D905E3}" type="sibTrans" cxnId="{9FAC7A75-6CF9-41C2-BAA7-3FD44F9DA673}">
      <dgm:prSet/>
      <dgm:spPr/>
      <dgm:t>
        <a:bodyPr/>
        <a:lstStyle/>
        <a:p>
          <a:endParaRPr lang="pt-BR"/>
        </a:p>
      </dgm:t>
    </dgm:pt>
    <dgm:pt modelId="{1AA6D411-E72D-4877-B770-8BEFDAF9D080}" type="pres">
      <dgm:prSet presAssocID="{49B877E3-2475-44E8-A388-180D2D97E5F9}" presName="Name0" presStyleCnt="0">
        <dgm:presLayoutVars>
          <dgm:dir/>
          <dgm:resizeHandles val="exact"/>
        </dgm:presLayoutVars>
      </dgm:prSet>
      <dgm:spPr/>
    </dgm:pt>
    <dgm:pt modelId="{DFEE2765-A274-4E42-8739-221E7084CE85}" type="pres">
      <dgm:prSet presAssocID="{49B877E3-2475-44E8-A388-180D2D97E5F9}" presName="fgShape" presStyleLbl="fgShp" presStyleIdx="0" presStyleCnt="1" custLinFactNeighborX="-338" custLinFactNeighborY="-8294"/>
      <dgm:spPr>
        <a:solidFill>
          <a:schemeClr val="accent3">
            <a:lumMod val="65000"/>
          </a:schemeClr>
        </a:solidFill>
      </dgm:spPr>
    </dgm:pt>
    <dgm:pt modelId="{2DF08106-5479-41C5-81D4-24E329DB5DB4}" type="pres">
      <dgm:prSet presAssocID="{49B877E3-2475-44E8-A388-180D2D97E5F9}" presName="linComp" presStyleCnt="0"/>
      <dgm:spPr/>
    </dgm:pt>
    <dgm:pt modelId="{4361BDAD-F567-4AFB-AB6B-A05C2FEBF101}" type="pres">
      <dgm:prSet presAssocID="{24FCE6DC-981E-476B-BF37-F6744FDE505A}" presName="compNode" presStyleCnt="0"/>
      <dgm:spPr/>
    </dgm:pt>
    <dgm:pt modelId="{C5C80114-40F8-4F4A-A3A6-92238707DA20}" type="pres">
      <dgm:prSet presAssocID="{24FCE6DC-981E-476B-BF37-F6744FDE505A}" presName="bkgdShape" presStyleLbl="node1" presStyleIdx="0" presStyleCnt="3" custLinFactNeighborX="447" custLinFactNeighborY="81"/>
      <dgm:spPr/>
      <dgm:t>
        <a:bodyPr/>
        <a:lstStyle/>
        <a:p>
          <a:endParaRPr lang="pt-BR"/>
        </a:p>
      </dgm:t>
    </dgm:pt>
    <dgm:pt modelId="{9D729904-75A3-4BC8-86E4-F838CD0FE482}" type="pres">
      <dgm:prSet presAssocID="{24FCE6DC-981E-476B-BF37-F6744FDE505A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81398DF4-4998-4C22-84A2-5955D0560043}" type="pres">
      <dgm:prSet presAssocID="{24FCE6DC-981E-476B-BF37-F6744FDE505A}" presName="invisiNode" presStyleLbl="node1" presStyleIdx="0" presStyleCnt="3"/>
      <dgm:spPr/>
    </dgm:pt>
    <dgm:pt modelId="{1C6C5010-B1C5-4903-8E3C-0896843724FA}" type="pres">
      <dgm:prSet presAssocID="{24FCE6DC-981E-476B-BF37-F6744FDE505A}" presName="imagNode" presStyleLbl="fgImgPlace1" presStyleIdx="0" presStyleCnt="3" custScaleX="142344" custScaleY="12616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3F88D25B-53FC-4876-8CA9-DAA880030FB6}" type="pres">
      <dgm:prSet presAssocID="{585DFDDA-BD57-4B42-982C-ADED103DEC05}" presName="sibTrans" presStyleLbl="sibTrans2D1" presStyleIdx="0" presStyleCnt="0"/>
      <dgm:spPr/>
      <dgm:t>
        <a:bodyPr/>
        <a:lstStyle/>
        <a:p>
          <a:endParaRPr lang="pt-BR"/>
        </a:p>
      </dgm:t>
    </dgm:pt>
    <dgm:pt modelId="{D8D45560-2373-42A3-BF9D-040B4DE6774C}" type="pres">
      <dgm:prSet presAssocID="{DA2A6375-B1AA-4216-B752-32C518DA12CA}" presName="compNode" presStyleCnt="0"/>
      <dgm:spPr/>
    </dgm:pt>
    <dgm:pt modelId="{E152FEDB-7035-45C3-AD62-513F66FC5F48}" type="pres">
      <dgm:prSet presAssocID="{DA2A6375-B1AA-4216-B752-32C518DA12CA}" presName="bkgdShape" presStyleLbl="node1" presStyleIdx="1" presStyleCnt="3"/>
      <dgm:spPr/>
      <dgm:t>
        <a:bodyPr/>
        <a:lstStyle/>
        <a:p>
          <a:endParaRPr lang="pt-BR"/>
        </a:p>
      </dgm:t>
    </dgm:pt>
    <dgm:pt modelId="{4E2120CE-70C8-40B7-ACE5-72EC0BBADEEC}" type="pres">
      <dgm:prSet presAssocID="{DA2A6375-B1AA-4216-B752-32C518DA12CA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28068896-63BE-440E-BF17-C5C7246A8A90}" type="pres">
      <dgm:prSet presAssocID="{DA2A6375-B1AA-4216-B752-32C518DA12CA}" presName="invisiNode" presStyleLbl="node1" presStyleIdx="1" presStyleCnt="3"/>
      <dgm:spPr/>
    </dgm:pt>
    <dgm:pt modelId="{F53153A1-CB57-4022-B738-F3FCFDB09294}" type="pres">
      <dgm:prSet presAssocID="{DA2A6375-B1AA-4216-B752-32C518DA12CA}" presName="imagNode" presStyleLbl="fgImgPlace1" presStyleIdx="1" presStyleCnt="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B9C6C6BC-9A8E-45BA-9679-FEB675629778}" type="pres">
      <dgm:prSet presAssocID="{7D310669-B08E-4C0D-97A5-D8CA83D905E3}" presName="sibTrans" presStyleLbl="sibTrans2D1" presStyleIdx="0" presStyleCnt="0"/>
      <dgm:spPr/>
      <dgm:t>
        <a:bodyPr/>
        <a:lstStyle/>
        <a:p>
          <a:endParaRPr lang="pt-BR"/>
        </a:p>
      </dgm:t>
    </dgm:pt>
    <dgm:pt modelId="{9FC33B83-E1FF-4295-9443-4C8C7FBE506E}" type="pres">
      <dgm:prSet presAssocID="{E17DCDBE-FB0D-40AF-AF90-549876461DB1}" presName="compNode" presStyleCnt="0"/>
      <dgm:spPr/>
    </dgm:pt>
    <dgm:pt modelId="{02D7037C-0006-40B6-978D-4D2523993547}" type="pres">
      <dgm:prSet presAssocID="{E17DCDBE-FB0D-40AF-AF90-549876461DB1}" presName="bkgdShape" presStyleLbl="node1" presStyleIdx="2" presStyleCnt="3"/>
      <dgm:spPr/>
      <dgm:t>
        <a:bodyPr/>
        <a:lstStyle/>
        <a:p>
          <a:endParaRPr lang="pt-BR"/>
        </a:p>
      </dgm:t>
    </dgm:pt>
    <dgm:pt modelId="{A6454512-8A1A-4040-AFB3-81F4622173AD}" type="pres">
      <dgm:prSet presAssocID="{E17DCDBE-FB0D-40AF-AF90-549876461DB1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C9D9B995-4DC6-43CA-AB21-FE6F05C53FB2}" type="pres">
      <dgm:prSet presAssocID="{E17DCDBE-FB0D-40AF-AF90-549876461DB1}" presName="invisiNode" presStyleLbl="node1" presStyleIdx="2" presStyleCnt="3"/>
      <dgm:spPr/>
    </dgm:pt>
    <dgm:pt modelId="{C9FBA5CE-9248-410A-B031-7E0863DE6DB5}" type="pres">
      <dgm:prSet presAssocID="{E17DCDBE-FB0D-40AF-AF90-549876461DB1}" presName="imagNode" presStyleLbl="fgImgPlace1" presStyleIdx="2" presStyleCnt="3" custScaleX="131098" custScaleY="130493" custLinFactNeighborX="7171" custLinFactNeighborY="2792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D0BB3A1B-6D59-44FE-8E58-6C8B92AAFC0F}" type="presOf" srcId="{24FCE6DC-981E-476B-BF37-F6744FDE505A}" destId="{9D729904-75A3-4BC8-86E4-F838CD0FE482}" srcOrd="1" destOrd="0" presId="urn:microsoft.com/office/officeart/2005/8/layout/hList7#1"/>
    <dgm:cxn modelId="{2C071E18-8C79-46F7-B69B-A3526DFC22C5}" type="presOf" srcId="{24FCE6DC-981E-476B-BF37-F6744FDE505A}" destId="{C5C80114-40F8-4F4A-A3A6-92238707DA20}" srcOrd="0" destOrd="0" presId="urn:microsoft.com/office/officeart/2005/8/layout/hList7#1"/>
    <dgm:cxn modelId="{9FAC7A75-6CF9-41C2-BAA7-3FD44F9DA673}" srcId="{49B877E3-2475-44E8-A388-180D2D97E5F9}" destId="{DA2A6375-B1AA-4216-B752-32C518DA12CA}" srcOrd="1" destOrd="0" parTransId="{9396DBA2-11E3-4195-ABC2-2E1D4E1BCA78}" sibTransId="{7D310669-B08E-4C0D-97A5-D8CA83D905E3}"/>
    <dgm:cxn modelId="{7D8834A7-5C72-47E0-9A5F-1081B8EF2550}" type="presOf" srcId="{DA2A6375-B1AA-4216-B752-32C518DA12CA}" destId="{E152FEDB-7035-45C3-AD62-513F66FC5F48}" srcOrd="0" destOrd="0" presId="urn:microsoft.com/office/officeart/2005/8/layout/hList7#1"/>
    <dgm:cxn modelId="{D0B6EC9A-7DD4-4AA8-922C-D8D621DB6B21}" type="presOf" srcId="{7D310669-B08E-4C0D-97A5-D8CA83D905E3}" destId="{B9C6C6BC-9A8E-45BA-9679-FEB675629778}" srcOrd="0" destOrd="0" presId="urn:microsoft.com/office/officeart/2005/8/layout/hList7#1"/>
    <dgm:cxn modelId="{CDA2A460-5E16-496E-A946-9CC7BA361B29}" type="presOf" srcId="{49B877E3-2475-44E8-A388-180D2D97E5F9}" destId="{1AA6D411-E72D-4877-B770-8BEFDAF9D080}" srcOrd="0" destOrd="0" presId="urn:microsoft.com/office/officeart/2005/8/layout/hList7#1"/>
    <dgm:cxn modelId="{216E5D9A-3281-4609-AD15-CD3AD8A0E90E}" type="presOf" srcId="{DA2A6375-B1AA-4216-B752-32C518DA12CA}" destId="{4E2120CE-70C8-40B7-ACE5-72EC0BBADEEC}" srcOrd="1" destOrd="0" presId="urn:microsoft.com/office/officeart/2005/8/layout/hList7#1"/>
    <dgm:cxn modelId="{B82FFB04-E276-4108-A3F7-41D3EB6EEF36}" srcId="{49B877E3-2475-44E8-A388-180D2D97E5F9}" destId="{24FCE6DC-981E-476B-BF37-F6744FDE505A}" srcOrd="0" destOrd="0" parTransId="{88D936EC-1FE7-4E3D-93AF-6BDA8C293B0A}" sibTransId="{585DFDDA-BD57-4B42-982C-ADED103DEC05}"/>
    <dgm:cxn modelId="{7B7639FD-4F93-4CFE-B6CC-466EEBB8DF76}" type="presOf" srcId="{585DFDDA-BD57-4B42-982C-ADED103DEC05}" destId="{3F88D25B-53FC-4876-8CA9-DAA880030FB6}" srcOrd="0" destOrd="0" presId="urn:microsoft.com/office/officeart/2005/8/layout/hList7#1"/>
    <dgm:cxn modelId="{569D3C71-6C26-4644-89E0-0BE8DFD2E4D3}" type="presOf" srcId="{E17DCDBE-FB0D-40AF-AF90-549876461DB1}" destId="{02D7037C-0006-40B6-978D-4D2523993547}" srcOrd="0" destOrd="0" presId="urn:microsoft.com/office/officeart/2005/8/layout/hList7#1"/>
    <dgm:cxn modelId="{11346922-D9A8-4F9A-AF2E-D4597374F02D}" type="presOf" srcId="{E17DCDBE-FB0D-40AF-AF90-549876461DB1}" destId="{A6454512-8A1A-4040-AFB3-81F4622173AD}" srcOrd="1" destOrd="0" presId="urn:microsoft.com/office/officeart/2005/8/layout/hList7#1"/>
    <dgm:cxn modelId="{30B92EEE-205A-4C7F-8CDD-702D0CA51979}" srcId="{49B877E3-2475-44E8-A388-180D2D97E5F9}" destId="{E17DCDBE-FB0D-40AF-AF90-549876461DB1}" srcOrd="2" destOrd="0" parTransId="{2FA66032-DB27-4A85-8F54-2DE15CCFD52C}" sibTransId="{C3285BEC-DD92-4BF9-8A6D-FF61090BE49E}"/>
    <dgm:cxn modelId="{89301BFA-02DF-4055-9377-A130727B7C00}" type="presParOf" srcId="{1AA6D411-E72D-4877-B770-8BEFDAF9D080}" destId="{DFEE2765-A274-4E42-8739-221E7084CE85}" srcOrd="0" destOrd="0" presId="urn:microsoft.com/office/officeart/2005/8/layout/hList7#1"/>
    <dgm:cxn modelId="{61926C66-9A8F-4D58-ACC9-C99896FAB137}" type="presParOf" srcId="{1AA6D411-E72D-4877-B770-8BEFDAF9D080}" destId="{2DF08106-5479-41C5-81D4-24E329DB5DB4}" srcOrd="1" destOrd="0" presId="urn:microsoft.com/office/officeart/2005/8/layout/hList7#1"/>
    <dgm:cxn modelId="{9467F7E2-9898-43D8-82A5-5F82013AA5E8}" type="presParOf" srcId="{2DF08106-5479-41C5-81D4-24E329DB5DB4}" destId="{4361BDAD-F567-4AFB-AB6B-A05C2FEBF101}" srcOrd="0" destOrd="0" presId="urn:microsoft.com/office/officeart/2005/8/layout/hList7#1"/>
    <dgm:cxn modelId="{8F8C59FE-3666-43D8-BDE1-6D33BE340700}" type="presParOf" srcId="{4361BDAD-F567-4AFB-AB6B-A05C2FEBF101}" destId="{C5C80114-40F8-4F4A-A3A6-92238707DA20}" srcOrd="0" destOrd="0" presId="urn:microsoft.com/office/officeart/2005/8/layout/hList7#1"/>
    <dgm:cxn modelId="{98DBC77E-6F39-42A1-9100-BA835FD4F22B}" type="presParOf" srcId="{4361BDAD-F567-4AFB-AB6B-A05C2FEBF101}" destId="{9D729904-75A3-4BC8-86E4-F838CD0FE482}" srcOrd="1" destOrd="0" presId="urn:microsoft.com/office/officeart/2005/8/layout/hList7#1"/>
    <dgm:cxn modelId="{13D71586-3D5F-4691-96F0-2761067F88B5}" type="presParOf" srcId="{4361BDAD-F567-4AFB-AB6B-A05C2FEBF101}" destId="{81398DF4-4998-4C22-84A2-5955D0560043}" srcOrd="2" destOrd="0" presId="urn:microsoft.com/office/officeart/2005/8/layout/hList7#1"/>
    <dgm:cxn modelId="{B8886CB7-16A8-4366-AEED-AD61FB5E61CF}" type="presParOf" srcId="{4361BDAD-F567-4AFB-AB6B-A05C2FEBF101}" destId="{1C6C5010-B1C5-4903-8E3C-0896843724FA}" srcOrd="3" destOrd="0" presId="urn:microsoft.com/office/officeart/2005/8/layout/hList7#1"/>
    <dgm:cxn modelId="{C6FFAC9A-F7D5-4893-9D95-65DB1E7040CE}" type="presParOf" srcId="{2DF08106-5479-41C5-81D4-24E329DB5DB4}" destId="{3F88D25B-53FC-4876-8CA9-DAA880030FB6}" srcOrd="1" destOrd="0" presId="urn:microsoft.com/office/officeart/2005/8/layout/hList7#1"/>
    <dgm:cxn modelId="{7C3BAF45-0BE0-4AEB-AB43-8AC0411B155D}" type="presParOf" srcId="{2DF08106-5479-41C5-81D4-24E329DB5DB4}" destId="{D8D45560-2373-42A3-BF9D-040B4DE6774C}" srcOrd="2" destOrd="0" presId="urn:microsoft.com/office/officeart/2005/8/layout/hList7#1"/>
    <dgm:cxn modelId="{63E7AADE-6A44-49BF-962E-22A68255AA4F}" type="presParOf" srcId="{D8D45560-2373-42A3-BF9D-040B4DE6774C}" destId="{E152FEDB-7035-45C3-AD62-513F66FC5F48}" srcOrd="0" destOrd="0" presId="urn:microsoft.com/office/officeart/2005/8/layout/hList7#1"/>
    <dgm:cxn modelId="{08083554-93C0-4426-8647-AC1ABE99D365}" type="presParOf" srcId="{D8D45560-2373-42A3-BF9D-040B4DE6774C}" destId="{4E2120CE-70C8-40B7-ACE5-72EC0BBADEEC}" srcOrd="1" destOrd="0" presId="urn:microsoft.com/office/officeart/2005/8/layout/hList7#1"/>
    <dgm:cxn modelId="{4465B34F-A896-41A5-9AA9-B0E5B1316C59}" type="presParOf" srcId="{D8D45560-2373-42A3-BF9D-040B4DE6774C}" destId="{28068896-63BE-440E-BF17-C5C7246A8A90}" srcOrd="2" destOrd="0" presId="urn:microsoft.com/office/officeart/2005/8/layout/hList7#1"/>
    <dgm:cxn modelId="{0B54E9C3-CDE6-4F36-86CE-EA2F1C58ACCF}" type="presParOf" srcId="{D8D45560-2373-42A3-BF9D-040B4DE6774C}" destId="{F53153A1-CB57-4022-B738-F3FCFDB09294}" srcOrd="3" destOrd="0" presId="urn:microsoft.com/office/officeart/2005/8/layout/hList7#1"/>
    <dgm:cxn modelId="{40A6ED98-E608-4918-B13A-57E14E94A96B}" type="presParOf" srcId="{2DF08106-5479-41C5-81D4-24E329DB5DB4}" destId="{B9C6C6BC-9A8E-45BA-9679-FEB675629778}" srcOrd="3" destOrd="0" presId="urn:microsoft.com/office/officeart/2005/8/layout/hList7#1"/>
    <dgm:cxn modelId="{CB23E6A8-DF87-414D-A29C-0F0D9ACCFD5A}" type="presParOf" srcId="{2DF08106-5479-41C5-81D4-24E329DB5DB4}" destId="{9FC33B83-E1FF-4295-9443-4C8C7FBE506E}" srcOrd="4" destOrd="0" presId="urn:microsoft.com/office/officeart/2005/8/layout/hList7#1"/>
    <dgm:cxn modelId="{B6967048-D147-4BFF-9EE4-7E4C4B004CF6}" type="presParOf" srcId="{9FC33B83-E1FF-4295-9443-4C8C7FBE506E}" destId="{02D7037C-0006-40B6-978D-4D2523993547}" srcOrd="0" destOrd="0" presId="urn:microsoft.com/office/officeart/2005/8/layout/hList7#1"/>
    <dgm:cxn modelId="{A2D9ADF0-A194-4D93-A0A9-E6E78B844191}" type="presParOf" srcId="{9FC33B83-E1FF-4295-9443-4C8C7FBE506E}" destId="{A6454512-8A1A-4040-AFB3-81F4622173AD}" srcOrd="1" destOrd="0" presId="urn:microsoft.com/office/officeart/2005/8/layout/hList7#1"/>
    <dgm:cxn modelId="{EF92883E-5C02-43CF-B2ED-DD76E41B03C5}" type="presParOf" srcId="{9FC33B83-E1FF-4295-9443-4C8C7FBE506E}" destId="{C9D9B995-4DC6-43CA-AB21-FE6F05C53FB2}" srcOrd="2" destOrd="0" presId="urn:microsoft.com/office/officeart/2005/8/layout/hList7#1"/>
    <dgm:cxn modelId="{C3E637FC-8A10-4866-91B9-E45C50283642}" type="presParOf" srcId="{9FC33B83-E1FF-4295-9443-4C8C7FBE506E}" destId="{C9FBA5CE-9248-410A-B031-7E0863DE6DB5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49F8D98-758D-490D-92BE-E12C0F78775C}">
      <dsp:nvSpPr>
        <dsp:cNvPr id="0" name=""/>
        <dsp:cNvSpPr/>
      </dsp:nvSpPr>
      <dsp:spPr>
        <a:xfrm>
          <a:off x="0" y="0"/>
          <a:ext cx="5447928" cy="141776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 w="12700" cap="flat" cmpd="sng" algn="ctr">
          <a:solidFill>
            <a:schemeClr val="accent3">
              <a:lumMod val="9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 smtClean="0"/>
            <a:t>NEGAR O USO DO MAR</a:t>
          </a:r>
          <a:endParaRPr lang="pt-BR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b="1" kern="1200" dirty="0" smtClean="0"/>
            <a:t>Submarino</a:t>
          </a:r>
          <a:endParaRPr lang="pt-BR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b="1" kern="1200" dirty="0" smtClean="0"/>
            <a:t>END - Setor estratégico – nuclear – MB</a:t>
          </a:r>
          <a:endParaRPr lang="pt-BR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b="1" kern="1200" dirty="0" smtClean="0"/>
            <a:t>Desenvolver capacidade de propulsão nuclear</a:t>
          </a:r>
          <a:endParaRPr lang="pt-BR" sz="1300" b="1" kern="1200" dirty="0"/>
        </a:p>
      </dsp:txBody>
      <dsp:txXfrm>
        <a:off x="1231362" y="0"/>
        <a:ext cx="4216565" cy="1417768"/>
      </dsp:txXfrm>
    </dsp:sp>
    <dsp:sp modelId="{CE9B9FF8-3024-4B6D-B4BC-56C4BA829441}">
      <dsp:nvSpPr>
        <dsp:cNvPr id="0" name=""/>
        <dsp:cNvSpPr/>
      </dsp:nvSpPr>
      <dsp:spPr>
        <a:xfrm>
          <a:off x="141776" y="141776"/>
          <a:ext cx="1089585" cy="11342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3B5FF-A019-4303-B83D-1E168BB14696}">
      <dsp:nvSpPr>
        <dsp:cNvPr id="0" name=""/>
        <dsp:cNvSpPr/>
      </dsp:nvSpPr>
      <dsp:spPr>
        <a:xfrm>
          <a:off x="0" y="1559545"/>
          <a:ext cx="5447928" cy="1417768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dirty="0" smtClean="0"/>
            <a:t>CONTROLAR ÁREAS MARÍTIMAS</a:t>
          </a:r>
          <a:endParaRPr lang="pt-BR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b="1" kern="1200" dirty="0" smtClean="0"/>
            <a:t>Navios de superfície (</a:t>
          </a:r>
          <a:r>
            <a:rPr lang="pt-BR" sz="1300" b="1" kern="1200" dirty="0" err="1" smtClean="0"/>
            <a:t>NAe</a:t>
          </a:r>
          <a:r>
            <a:rPr lang="pt-BR" sz="1300" b="1" kern="1200" dirty="0" smtClean="0"/>
            <a:t>, F, </a:t>
          </a:r>
          <a:r>
            <a:rPr lang="pt-BR" sz="1300" b="1" kern="1200" dirty="0" err="1" smtClean="0"/>
            <a:t>Cv</a:t>
          </a:r>
          <a:r>
            <a:rPr lang="pt-BR" sz="1300" b="1" kern="1200" dirty="0" smtClean="0"/>
            <a:t>, </a:t>
          </a:r>
          <a:r>
            <a:rPr lang="pt-BR" sz="1300" b="1" kern="1200" dirty="0" err="1" smtClean="0"/>
            <a:t>NPa</a:t>
          </a:r>
          <a:r>
            <a:rPr lang="pt-BR" sz="1300" b="1" kern="1200" dirty="0" smtClean="0"/>
            <a:t>)</a:t>
          </a:r>
          <a:endParaRPr lang="pt-BR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b="1" kern="1200" dirty="0" smtClean="0"/>
            <a:t>Meios aeronavais </a:t>
          </a:r>
          <a:endParaRPr lang="pt-BR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b="1" kern="1200" dirty="0" smtClean="0"/>
            <a:t>Desenvolver sistemas de monitoramento e controle</a:t>
          </a:r>
          <a:endParaRPr lang="pt-BR" sz="13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pt-BR" sz="1300" kern="1200" dirty="0"/>
        </a:p>
      </dsp:txBody>
      <dsp:txXfrm>
        <a:off x="1231362" y="1559545"/>
        <a:ext cx="4216565" cy="1417768"/>
      </dsp:txXfrm>
    </dsp:sp>
    <dsp:sp modelId="{7CFF72B0-DAE4-42B0-8EA6-02AC98E6F7CE}">
      <dsp:nvSpPr>
        <dsp:cNvPr id="0" name=""/>
        <dsp:cNvSpPr/>
      </dsp:nvSpPr>
      <dsp:spPr>
        <a:xfrm>
          <a:off x="141776" y="1701322"/>
          <a:ext cx="1089585" cy="11342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6CDAE7-A181-44DA-9975-60F41AE874EC}">
      <dsp:nvSpPr>
        <dsp:cNvPr id="0" name=""/>
        <dsp:cNvSpPr/>
      </dsp:nvSpPr>
      <dsp:spPr>
        <a:xfrm>
          <a:off x="0" y="3119090"/>
          <a:ext cx="5447928" cy="1417768"/>
        </a:xfrm>
        <a:prstGeom prst="roundRect">
          <a:avLst>
            <a:gd name="adj" fmla="val 10000"/>
          </a:avLst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700" b="1" kern="1200" smtClean="0"/>
            <a:t>PROJETAR </a:t>
          </a:r>
          <a:r>
            <a:rPr lang="pt-BR" sz="1700" b="1" kern="1200" dirty="0" smtClean="0"/>
            <a:t>PODER SOBRE TERRA</a:t>
          </a:r>
          <a:endParaRPr lang="pt-BR" sz="1700" b="1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1300" b="1" kern="1200" dirty="0" smtClean="0"/>
            <a:t>Recomposição do poder anfíbio</a:t>
          </a:r>
          <a:endParaRPr lang="pt-BR" sz="1300" b="1" kern="1200" dirty="0"/>
        </a:p>
      </dsp:txBody>
      <dsp:txXfrm>
        <a:off x="1231362" y="3119090"/>
        <a:ext cx="4216565" cy="1417768"/>
      </dsp:txXfrm>
    </dsp:sp>
    <dsp:sp modelId="{3421D3D5-652A-41AF-9FDD-DBC31BF7E9BB}">
      <dsp:nvSpPr>
        <dsp:cNvPr id="0" name=""/>
        <dsp:cNvSpPr/>
      </dsp:nvSpPr>
      <dsp:spPr>
        <a:xfrm>
          <a:off x="141776" y="3260867"/>
          <a:ext cx="1089585" cy="113421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5C80114-40F8-4F4A-A3A6-92238707DA20}">
      <dsp:nvSpPr>
        <dsp:cNvPr id="0" name=""/>
        <dsp:cNvSpPr/>
      </dsp:nvSpPr>
      <dsp:spPr>
        <a:xfrm>
          <a:off x="13950" y="0"/>
          <a:ext cx="2728568" cy="3886690"/>
        </a:xfrm>
        <a:prstGeom prst="roundRect">
          <a:avLst>
            <a:gd name="adj" fmla="val 10000"/>
          </a:avLst>
        </a:prstGeom>
        <a:solidFill>
          <a:schemeClr val="tx2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t-BR" sz="1600" kern="1200" dirty="0" smtClean="0"/>
            <a:t>Degradação da capacidade de apoio logístico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pt-BR" sz="1600" kern="1200" dirty="0" smtClean="0"/>
            <a:t>AMRJ e Bases Navais</a:t>
          </a:r>
          <a:endParaRPr lang="pt-BR" sz="1600" kern="1200" dirty="0"/>
        </a:p>
      </dsp:txBody>
      <dsp:txXfrm>
        <a:off x="13950" y="1554676"/>
        <a:ext cx="2728568" cy="1554676"/>
      </dsp:txXfrm>
    </dsp:sp>
    <dsp:sp modelId="{1C6C5010-B1C5-4903-8E3C-0896843724FA}">
      <dsp:nvSpPr>
        <dsp:cNvPr id="0" name=""/>
        <dsp:cNvSpPr/>
      </dsp:nvSpPr>
      <dsp:spPr>
        <a:xfrm>
          <a:off x="444881" y="63911"/>
          <a:ext cx="1842312" cy="1632848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2FEDB-7035-45C3-AD62-513F66FC5F48}">
      <dsp:nvSpPr>
        <dsp:cNvPr id="0" name=""/>
        <dsp:cNvSpPr/>
      </dsp:nvSpPr>
      <dsp:spPr>
        <a:xfrm>
          <a:off x="2812179" y="0"/>
          <a:ext cx="2728568" cy="388669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Nova gestão de pessoal na MB para a manutenção e aperfeiçoamento de qualificações operacionais e técnicas</a:t>
          </a:r>
          <a:endParaRPr lang="pt-BR" sz="1600" kern="1200" dirty="0"/>
        </a:p>
      </dsp:txBody>
      <dsp:txXfrm>
        <a:off x="2812179" y="1554676"/>
        <a:ext cx="2728568" cy="1554676"/>
      </dsp:txXfrm>
    </dsp:sp>
    <dsp:sp modelId="{F53153A1-CB57-4022-B738-F3FCFDB09294}">
      <dsp:nvSpPr>
        <dsp:cNvPr id="0" name=""/>
        <dsp:cNvSpPr/>
      </dsp:nvSpPr>
      <dsp:spPr>
        <a:xfrm>
          <a:off x="3529329" y="233201"/>
          <a:ext cx="1294267" cy="129426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D7037C-0006-40B6-978D-4D2523993547}">
      <dsp:nvSpPr>
        <dsp:cNvPr id="0" name=""/>
        <dsp:cNvSpPr/>
      </dsp:nvSpPr>
      <dsp:spPr>
        <a:xfrm>
          <a:off x="5622604" y="0"/>
          <a:ext cx="2728568" cy="3886690"/>
        </a:xfrm>
        <a:prstGeom prst="roundRect">
          <a:avLst>
            <a:gd name="adj" fmla="val 10000"/>
          </a:avLst>
        </a:prstGeom>
        <a:solidFill>
          <a:schemeClr val="tx1">
            <a:lumMod val="75000"/>
            <a:lumOff val="2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1600" kern="1200" dirty="0" smtClean="0"/>
            <a:t>Meios Navais com grau de obsolescência avançada</a:t>
          </a:r>
          <a:endParaRPr lang="pt-BR" sz="1600" kern="1200" dirty="0"/>
        </a:p>
      </dsp:txBody>
      <dsp:txXfrm>
        <a:off x="5622604" y="1554676"/>
        <a:ext cx="2728568" cy="1554676"/>
      </dsp:txXfrm>
    </dsp:sp>
    <dsp:sp modelId="{C9FBA5CE-9248-410A-B031-7E0863DE6DB5}">
      <dsp:nvSpPr>
        <dsp:cNvPr id="0" name=""/>
        <dsp:cNvSpPr/>
      </dsp:nvSpPr>
      <dsp:spPr>
        <a:xfrm>
          <a:off x="6231321" y="72006"/>
          <a:ext cx="1696759" cy="1688928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EE2765-A274-4E42-8739-221E7084CE85}">
      <dsp:nvSpPr>
        <dsp:cNvPr id="0" name=""/>
        <dsp:cNvSpPr/>
      </dsp:nvSpPr>
      <dsp:spPr>
        <a:xfrm>
          <a:off x="308142" y="3060997"/>
          <a:ext cx="7684692" cy="583003"/>
        </a:xfrm>
        <a:prstGeom prst="leftRightArrow">
          <a:avLst/>
        </a:prstGeom>
        <a:solidFill>
          <a:schemeClr val="accent3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89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89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89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7894" name="Text Box 5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" name="Rectangle 6"/>
          <p:cNvSpPr>
            <a:spLocks noGrp="1" noChangeArrowheads="1"/>
          </p:cNvSpPr>
          <p:nvPr>
            <p:ph type="dt"/>
          </p:nvPr>
        </p:nvSpPr>
        <p:spPr bwMode="auto">
          <a:xfrm>
            <a:off x="3884613" y="0"/>
            <a:ext cx="2965450" cy="450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215900" indent="-211138" algn="r" eaLnBrk="1" hangingPunct="1">
              <a:buClrTx/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  <a:ea typeface="+mn-ea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8AC808AE-85FA-46A8-B13D-60553C53F3CA}" type="datetime1">
              <a:rPr lang="en-US"/>
              <a:pPr>
                <a:defRPr/>
              </a:pPr>
              <a:t>8/27/2015</a:t>
            </a:fld>
            <a:endParaRPr lang="en-US"/>
          </a:p>
        </p:txBody>
      </p:sp>
      <p:sp>
        <p:nvSpPr>
          <p:cNvPr id="37896" name="Rectangle 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381000" y="685800"/>
            <a:ext cx="6089650" cy="3422650"/>
          </a:xfrm>
          <a:prstGeom prst="rect">
            <a:avLst/>
          </a:prstGeom>
          <a:noFill/>
          <a:ln w="1260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8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3400"/>
            <a:ext cx="5480050" cy="41084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noProof="0" smtClean="0"/>
          </a:p>
        </p:txBody>
      </p:sp>
      <p:sp>
        <p:nvSpPr>
          <p:cNvPr id="37898" name="Text Box 9"/>
          <p:cNvSpPr txBox="1">
            <a:spLocks noChangeArrowheads="1"/>
          </p:cNvSpPr>
          <p:nvPr/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marL="215900" indent="-211138" algn="r" eaLnBrk="1" hangingPunct="1">
              <a:buSzPct val="10000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itchFamily="16" charset="0"/>
                <a:ea typeface="ヒラギノ角ゴ ProN W3" charset="0"/>
                <a:cs typeface="Segoe UI" charset="0"/>
              </a:defRPr>
            </a:lvl1pPr>
          </a:lstStyle>
          <a:p>
            <a:pPr>
              <a:defRPr/>
            </a:pPr>
            <a:fld id="{9717F89E-3A08-4DC4-B3EE-EBDFB6D3061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6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74CDBB0D-3D00-452E-BDD8-834222DC1285}" type="datetime1">
              <a:rPr lang="en-US" smtClean="0">
                <a:latin typeface="Times New Roman" pitchFamily="16" charset="0"/>
                <a:cs typeface="Segoe UI" charset="0"/>
              </a:rPr>
              <a:pPr>
                <a:defRPr/>
              </a:pPr>
              <a:t>8/27/2015</a:t>
            </a:fld>
            <a:endParaRPr lang="en-US" smtClean="0">
              <a:latin typeface="Times New Roman" pitchFamily="16" charset="0"/>
              <a:cs typeface="Segoe UI" charset="0"/>
            </a:endParaRPr>
          </a:p>
        </p:txBody>
      </p:sp>
      <p:sp>
        <p:nvSpPr>
          <p:cNvPr id="39939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2994063-2449-433C-84BD-0C18C680B6C2}" type="slidenum">
              <a:rPr lang="en-US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1</a:t>
            </a:fld>
            <a:endParaRPr lang="en-US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39940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15B78196-700D-4967-88A0-87245432F77F}" type="datetime1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8/27/2015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39941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F117DAB1-A2AF-4143-AE3C-3C1E1C762DAE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3994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39943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 txBox="1">
            <a:spLocks noGrp="1" noChangeArrowheads="1"/>
          </p:cNvSpPr>
          <p:nvPr/>
        </p:nvSpPr>
        <p:spPr bwMode="auto">
          <a:xfrm>
            <a:off x="3884613" y="0"/>
            <a:ext cx="2965450" cy="450850"/>
          </a:xfrm>
          <a:prstGeom prst="rect">
            <a:avLst/>
          </a:prstGeom>
          <a:noFill/>
          <a:ln>
            <a:round/>
            <a:headEnd/>
            <a:tailEnd/>
          </a:ln>
          <a:extLst/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2C4D1A3-7C65-4E41-9FD8-9B9C0955EB8F}" type="datetime1">
              <a:rPr lang="en-US" sz="1200">
                <a:solidFill>
                  <a:srgbClr val="000000"/>
                </a:solidFill>
                <a:latin typeface="Times New Roman" pitchFamily="16" charset="0"/>
                <a:ea typeface="+mn-ea"/>
                <a:cs typeface="Segoe UI" charset="0"/>
              </a:rPr>
              <a:pPr marL="215900" indent="-211138" algn="r">
                <a:buSzPct val="10000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8/27/2015</a:t>
            </a:fld>
            <a:endParaRPr lang="en-US" sz="1200">
              <a:solidFill>
                <a:srgbClr val="000000"/>
              </a:solidFill>
              <a:latin typeface="Times New Roman" pitchFamily="16" charset="0"/>
              <a:ea typeface="+mn-ea"/>
              <a:cs typeface="Segoe UI" charset="0"/>
            </a:endParaRPr>
          </a:p>
        </p:txBody>
      </p:sp>
      <p:sp>
        <p:nvSpPr>
          <p:cNvPr id="120835" name="Rectangle 10"/>
          <p:cNvSpPr txBox="1">
            <a:spLocks noGrp="1"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E85AA938-65C6-439C-ADC5-DA81110C25F0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16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20836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2FCC972D-B1E4-4163-9FD1-F8739EFABC36}" type="datetime1">
              <a:rPr lang="pt-BR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27/08/2015</a:t>
            </a:fld>
            <a:endParaRPr lang="pt-BR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20837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F3A3EAB1-15C7-47A4-95EB-8571FF62AFDE}" type="slidenum">
              <a:rPr lang="pt-BR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16</a:t>
            </a:fld>
            <a:endParaRPr lang="pt-BR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2083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20839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120840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56F4F779-DC9D-41D5-8E94-9463542AB468}" type="slidenum">
              <a:rPr lang="pt-BR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16</a:t>
            </a:fld>
            <a:endParaRPr 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6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94BDED86-547F-4F11-A718-4ECCE1658C7C}" type="datetime1">
              <a:rPr lang="en-US" smtClean="0">
                <a:latin typeface="Times New Roman" pitchFamily="16" charset="0"/>
                <a:cs typeface="Segoe UI" charset="0"/>
              </a:rPr>
              <a:pPr>
                <a:defRPr/>
              </a:pPr>
              <a:t>8/27/2015</a:t>
            </a:fld>
            <a:endParaRPr lang="en-US" smtClean="0">
              <a:latin typeface="Times New Roman" pitchFamily="16" charset="0"/>
              <a:cs typeface="Segoe UI" charset="0"/>
            </a:endParaRPr>
          </a:p>
        </p:txBody>
      </p:sp>
      <p:sp>
        <p:nvSpPr>
          <p:cNvPr id="122883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9BB91A7-8D67-45E0-8C43-99D7D4D09C8E}" type="slidenum">
              <a:rPr lang="en-US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17</a:t>
            </a:fld>
            <a:endParaRPr lang="en-US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122884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463C82CC-D80B-414A-91D3-05485402D0CD}" type="datetime1">
              <a:rPr lang="pt-BR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27/08/2015</a:t>
            </a:fld>
            <a:endParaRPr lang="pt-BR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22885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25FD6BEB-7F45-4DD2-9B85-E02CA006569A}" type="slidenum">
              <a:rPr lang="pt-BR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17</a:t>
            </a:fld>
            <a:endParaRPr lang="pt-BR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2288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22887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8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3913CFD3-6DAA-4CC3-AF10-295A06F455C0}" type="datetime1">
              <a:rPr lang="en-US" altLang="pt-BR" smtClean="0"/>
              <a:pPr>
                <a:defRPr/>
              </a:pPr>
              <a:t>8/27/2015</a:t>
            </a:fld>
            <a:endParaRPr lang="en-US" altLang="pt-BR" smtClean="0"/>
          </a:p>
        </p:txBody>
      </p:sp>
      <p:sp>
        <p:nvSpPr>
          <p:cNvPr id="125955" name="Rectangle 12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D75648B-B270-4FC8-930F-17A3C58BD197}" type="slidenum">
              <a:rPr lang="en-US" altLang="pt-BR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19</a:t>
            </a:fld>
            <a:endParaRPr lang="en-US" altLang="pt-BR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125956" name="Text Box 1"/>
          <p:cNvSpPr txBox="1">
            <a:spLocks noChangeArrowheads="1"/>
          </p:cNvSpPr>
          <p:nvPr/>
        </p:nvSpPr>
        <p:spPr bwMode="auto">
          <a:xfrm>
            <a:off x="3884613" y="0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07963" algn="r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39A879B3-BFF9-4280-8B57-BFCF317A2CDB}" type="datetime1">
              <a:rPr lang="en-US" altLang="pt-BR" sz="1200">
                <a:solidFill>
                  <a:srgbClr val="000000"/>
                </a:solidFill>
                <a:latin typeface="Times New Roman" pitchFamily="18" charset="0"/>
              </a:rPr>
              <a:pPr marL="215900" indent="-207963" algn="r"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8/27/2015</a:t>
            </a:fld>
            <a:endParaRPr lang="en-US" altLang="pt-BR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5957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07963" algn="r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BCC9C786-3C0D-4376-A37D-4DB8AA7C5358}" type="slidenum">
              <a:rPr lang="en-US" altLang="pt-BR" sz="1200">
                <a:solidFill>
                  <a:srgbClr val="000000"/>
                </a:solidFill>
                <a:latin typeface="Times New Roman" pitchFamily="18" charset="0"/>
              </a:rPr>
              <a:pPr marL="215900" indent="-207963" algn="r"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19</a:t>
            </a:fld>
            <a:endParaRPr lang="en-US" altLang="pt-BR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5958" name="Text Box 3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07963" algn="r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705D3B39-4CF2-4BA9-8BCD-5221223FCD3E}" type="datetime1">
              <a:rPr lang="pt-BR" altLang="pt-BR" sz="1200">
                <a:solidFill>
                  <a:srgbClr val="000000"/>
                </a:solidFill>
                <a:latin typeface="Times New Roman" pitchFamily="18" charset="0"/>
              </a:rPr>
              <a:pPr marL="215900" indent="-207963" algn="r"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27/08/2015</a:t>
            </a:fld>
            <a:endParaRPr lang="pt-BR" altLang="pt-BR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5959" name="Text Box 4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07963" algn="r"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C61C1F5C-BDA8-498C-A2E6-652794FC40BB}" type="slidenum">
              <a:rPr lang="pt-BR" altLang="pt-BR" sz="1200">
                <a:solidFill>
                  <a:srgbClr val="000000"/>
                </a:solidFill>
                <a:latin typeface="Times New Roman" pitchFamily="18" charset="0"/>
              </a:rPr>
              <a:pPr marL="215900" indent="-207963" algn="r"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19</a:t>
            </a:fld>
            <a:endParaRPr lang="pt-BR" altLang="pt-BR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5960" name="Rectangle 5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25961" name="Text Box 6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 alt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D48B9CE7-4A28-489A-A83F-F5505C8FC4B6}" type="datetime1">
              <a:rPr lang="en-US" smtClean="0">
                <a:latin typeface="Times New Roman" pitchFamily="16" charset="0"/>
                <a:cs typeface="Segoe UI" charset="0"/>
              </a:rPr>
              <a:pPr>
                <a:defRPr/>
              </a:pPr>
              <a:t>8/27/2015</a:t>
            </a:fld>
            <a:endParaRPr lang="en-US" smtClean="0">
              <a:latin typeface="Times New Roman" pitchFamily="16" charset="0"/>
              <a:cs typeface="Segoe UI" charset="0"/>
            </a:endParaRPr>
          </a:p>
        </p:txBody>
      </p:sp>
      <p:sp>
        <p:nvSpPr>
          <p:cNvPr id="128003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C5FA6F1-3035-4945-96AA-31C13104B721}" type="slidenum">
              <a:rPr lang="en-US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20</a:t>
            </a:fld>
            <a:endParaRPr lang="en-US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128004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16C05E01-8607-4E7B-AAAE-A0B63E48A3CB}" type="datetime1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8/27/2015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28005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A0EF4E02-2388-4131-A31B-1C2CDABA6783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20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2800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28007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D48B9CE7-4A28-489A-A83F-F5505C8FC4B6}" type="datetime1">
              <a:rPr lang="en-US" smtClean="0">
                <a:latin typeface="Times New Roman" pitchFamily="16" charset="0"/>
                <a:cs typeface="Segoe UI" charset="0"/>
              </a:rPr>
              <a:pPr>
                <a:defRPr/>
              </a:pPr>
              <a:t>8/27/2015</a:t>
            </a:fld>
            <a:endParaRPr lang="en-US" smtClean="0">
              <a:latin typeface="Times New Roman" pitchFamily="16" charset="0"/>
              <a:cs typeface="Segoe UI" charset="0"/>
            </a:endParaRPr>
          </a:p>
        </p:txBody>
      </p:sp>
      <p:sp>
        <p:nvSpPr>
          <p:cNvPr id="130051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EF862AF3-BE9D-430D-94D5-229D93ED870B}" type="slidenum">
              <a:rPr lang="en-US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21</a:t>
            </a:fld>
            <a:endParaRPr lang="en-US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130052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AFD8980A-205F-48F7-A7F0-E5AE201D4EFB}" type="datetime1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8/27/2015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30053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3D9ADF1C-D8F1-44CA-BBBF-8CEAFEDFC394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21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3005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30055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D48B9CE7-4A28-489A-A83F-F5505C8FC4B6}" type="datetime1">
              <a:rPr lang="en-US" smtClean="0">
                <a:latin typeface="Times New Roman" pitchFamily="16" charset="0"/>
                <a:cs typeface="Segoe UI" charset="0"/>
              </a:rPr>
              <a:pPr>
                <a:defRPr/>
              </a:pPr>
              <a:t>8/27/2015</a:t>
            </a:fld>
            <a:endParaRPr lang="en-US" smtClean="0">
              <a:latin typeface="Times New Roman" pitchFamily="16" charset="0"/>
              <a:cs typeface="Segoe UI" charset="0"/>
            </a:endParaRPr>
          </a:p>
        </p:txBody>
      </p:sp>
      <p:sp>
        <p:nvSpPr>
          <p:cNvPr id="132099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543C81EE-2920-445A-ADB2-F6631B904084}" type="slidenum">
              <a:rPr lang="en-US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22</a:t>
            </a:fld>
            <a:endParaRPr lang="en-US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132100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DD9CF081-78CB-4C70-BE66-D513EEF5D5C6}" type="datetime1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8/27/2015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32101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FE1BE15F-F74A-4CA1-A79C-3B2C3F431D59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22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3210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32103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6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D48B9CE7-4A28-489A-A83F-F5505C8FC4B6}" type="datetime1">
              <a:rPr lang="en-US" smtClean="0">
                <a:latin typeface="Times New Roman" pitchFamily="16" charset="0"/>
                <a:cs typeface="Segoe UI" charset="0"/>
              </a:rPr>
              <a:pPr>
                <a:defRPr/>
              </a:pPr>
              <a:t>8/27/2015</a:t>
            </a:fld>
            <a:endParaRPr lang="en-US" smtClean="0">
              <a:latin typeface="Times New Roman" pitchFamily="16" charset="0"/>
              <a:cs typeface="Segoe UI" charset="0"/>
            </a:endParaRPr>
          </a:p>
        </p:txBody>
      </p:sp>
      <p:sp>
        <p:nvSpPr>
          <p:cNvPr id="134147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ABB3397-6451-4C91-9D45-D672E1476613}" type="slidenum">
              <a:rPr lang="en-US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23</a:t>
            </a:fld>
            <a:endParaRPr lang="en-US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134148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7BB78008-C85F-4CB5-B244-9A0D35D485C3}" type="datetime1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8/27/2015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34149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3113E11E-53E5-405E-81EB-248962CA7581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23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3415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34151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/>
          <p:cNvSpPr txBox="1">
            <a:spLocks noGrp="1" noChangeArrowheads="1"/>
          </p:cNvSpPr>
          <p:nvPr/>
        </p:nvSpPr>
        <p:spPr bwMode="auto">
          <a:xfrm>
            <a:off x="3884613" y="0"/>
            <a:ext cx="2965450" cy="450850"/>
          </a:xfrm>
          <a:prstGeom prst="rect">
            <a:avLst/>
          </a:prstGeom>
          <a:noFill/>
          <a:ln>
            <a:round/>
            <a:headEnd/>
            <a:tailEnd/>
          </a:ln>
          <a:extLst/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FE07CD03-71C2-46FF-88DE-D07F0E300DBE}" type="datetime1">
              <a:rPr lang="en-US" sz="1200">
                <a:solidFill>
                  <a:srgbClr val="000000"/>
                </a:solidFill>
                <a:latin typeface="Times New Roman" pitchFamily="16" charset="0"/>
                <a:ea typeface="+mn-ea"/>
                <a:cs typeface="Segoe UI" charset="0"/>
              </a:rPr>
              <a:pPr marL="215900" indent="-211138" algn="r">
                <a:buSzPct val="10000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8/27/2015</a:t>
            </a:fld>
            <a:endParaRPr lang="en-US" sz="1200">
              <a:solidFill>
                <a:srgbClr val="000000"/>
              </a:solidFill>
              <a:latin typeface="Times New Roman" pitchFamily="16" charset="0"/>
              <a:ea typeface="+mn-ea"/>
              <a:cs typeface="Segoe UI" charset="0"/>
            </a:endParaRPr>
          </a:p>
        </p:txBody>
      </p:sp>
      <p:sp>
        <p:nvSpPr>
          <p:cNvPr id="136195" name="Rectangle 10"/>
          <p:cNvSpPr txBox="1">
            <a:spLocks noGrp="1"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78E5091C-B474-4C31-AFC6-4856A25D140B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24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36196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5B73A57B-3FC1-45E6-A704-3149C90A1CD7}" type="datetime1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8/27/2015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36197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4E2A8260-6554-4A0A-8C11-E2C5098F669A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24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36198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36199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309DB095-818E-414C-A59B-30A5D1CDAA81}" type="datetime1">
              <a:rPr lang="en-US" smtClean="0">
                <a:latin typeface="Times New Roman" pitchFamily="16" charset="0"/>
                <a:cs typeface="Segoe UI" charset="0"/>
              </a:rPr>
              <a:pPr>
                <a:defRPr/>
              </a:pPr>
              <a:t>8/27/2015</a:t>
            </a:fld>
            <a:endParaRPr lang="en-US" smtClean="0">
              <a:latin typeface="Times New Roman" pitchFamily="16" charset="0"/>
              <a:cs typeface="Segoe UI" charset="0"/>
            </a:endParaRPr>
          </a:p>
        </p:txBody>
      </p:sp>
      <p:sp>
        <p:nvSpPr>
          <p:cNvPr id="138243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3F96433F-BBEB-4DF2-8701-D96E1BFB3325}" type="slidenum">
              <a:rPr lang="en-US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25</a:t>
            </a:fld>
            <a:endParaRPr lang="en-US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138244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564AC4D0-5FFE-499A-9803-4BBB2C1C5142}" type="datetime1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8/27/2015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38245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A7BCB00E-0884-49DB-8C77-DAFEDF56522C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25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38246" name="Text Box 3"/>
          <p:cNvSpPr txBox="1">
            <a:spLocks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720" tIns="45360" rIns="90720" bIns="4536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143125C2-AC06-40AD-A099-DD7621E0EE24}" type="slidenum">
              <a:rPr lang="pt-BR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25</a:t>
            </a:fld>
            <a:endParaRPr lang="pt-BR" sz="1200">
              <a:solidFill>
                <a:srgbClr val="000000"/>
              </a:solidFill>
            </a:endParaRPr>
          </a:p>
        </p:txBody>
      </p:sp>
      <p:sp>
        <p:nvSpPr>
          <p:cNvPr id="138247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38248" name="Text Box 5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6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309DB095-818E-414C-A59B-30A5D1CDAA81}" type="datetime1">
              <a:rPr lang="en-US" smtClean="0">
                <a:latin typeface="Times New Roman" pitchFamily="16" charset="0"/>
                <a:cs typeface="Segoe UI" charset="0"/>
              </a:rPr>
              <a:pPr>
                <a:defRPr/>
              </a:pPr>
              <a:t>8/27/2015</a:t>
            </a:fld>
            <a:endParaRPr lang="en-US" smtClean="0">
              <a:latin typeface="Times New Roman" pitchFamily="16" charset="0"/>
              <a:cs typeface="Segoe UI" charset="0"/>
            </a:endParaRPr>
          </a:p>
        </p:txBody>
      </p:sp>
      <p:sp>
        <p:nvSpPr>
          <p:cNvPr id="140291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F34B7664-734C-42C5-B61F-7D27972602A6}" type="slidenum">
              <a:rPr lang="en-US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26</a:t>
            </a:fld>
            <a:endParaRPr lang="en-US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140292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477F0BE3-AB1A-43DC-A950-74AAD1DF7313}" type="datetime1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8/27/2015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40293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034BDA4B-B392-401B-BFD0-6D278B55CCF8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26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40294" name="Text Box 3"/>
          <p:cNvSpPr txBox="1">
            <a:spLocks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720" tIns="45360" rIns="90720" bIns="4536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47472AD7-DC9C-4FF2-8C07-57625077A68E}" type="slidenum">
              <a:rPr lang="pt-BR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26</a:t>
            </a:fld>
            <a:endParaRPr lang="pt-BR" sz="1200">
              <a:solidFill>
                <a:srgbClr val="000000"/>
              </a:solidFill>
            </a:endParaRPr>
          </a:p>
        </p:txBody>
      </p:sp>
      <p:sp>
        <p:nvSpPr>
          <p:cNvPr id="140295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40296" name="Text Box 5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6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DF512B56-84D3-4FB8-B3A4-71F4BA5FF705}" type="datetime1">
              <a:rPr lang="en-US" smtClean="0">
                <a:latin typeface="Times New Roman" pitchFamily="16" charset="0"/>
                <a:cs typeface="Segoe UI" charset="0"/>
              </a:rPr>
              <a:pPr>
                <a:defRPr/>
              </a:pPr>
              <a:t>8/27/2015</a:t>
            </a:fld>
            <a:endParaRPr lang="en-US" smtClean="0">
              <a:latin typeface="Times New Roman" pitchFamily="16" charset="0"/>
              <a:cs typeface="Segoe UI" charset="0"/>
            </a:endParaRPr>
          </a:p>
        </p:txBody>
      </p:sp>
      <p:sp>
        <p:nvSpPr>
          <p:cNvPr id="41987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71E7746-D3FF-4639-B883-01EACB5E423D}" type="slidenum">
              <a:rPr lang="en-US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2</a:t>
            </a:fld>
            <a:endParaRPr lang="en-US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41988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FC7748ED-6E5B-43F8-8DF3-CBE95A7DCCE1}" type="datetime1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8/27/2015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41989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EDA9C242-15FD-4775-B9F4-D3A9225A85D8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4199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41991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6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6E49D2FA-2FA8-4C15-87C5-0E0C12250DCF}" type="datetime1">
              <a:rPr lang="en-US" smtClean="0">
                <a:latin typeface="Times New Roman" pitchFamily="16" charset="0"/>
                <a:cs typeface="Segoe UI" charset="0"/>
              </a:rPr>
              <a:pPr>
                <a:defRPr/>
              </a:pPr>
              <a:t>8/27/2015</a:t>
            </a:fld>
            <a:endParaRPr lang="en-US" smtClean="0">
              <a:latin typeface="Times New Roman" pitchFamily="16" charset="0"/>
              <a:cs typeface="Segoe UI" charset="0"/>
            </a:endParaRPr>
          </a:p>
        </p:txBody>
      </p:sp>
      <p:sp>
        <p:nvSpPr>
          <p:cNvPr id="142339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C87900D-620A-44DE-9B30-FD1CE8805E76}" type="slidenum">
              <a:rPr lang="en-US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27</a:t>
            </a:fld>
            <a:endParaRPr lang="en-US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142340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48B19190-2531-4F05-9462-41FD9CF7011F}" type="datetime1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8/27/2015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42341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7337EE7D-129E-400C-A0C3-23FBD3E76FA8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27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4234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42343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6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89E8FF5E-E254-4F6E-8D52-2E346B33A4F0}" type="datetime1">
              <a:rPr lang="en-US" smtClean="0">
                <a:latin typeface="Times New Roman" pitchFamily="16" charset="0"/>
                <a:cs typeface="Segoe UI" charset="0"/>
              </a:rPr>
              <a:pPr>
                <a:defRPr/>
              </a:pPr>
              <a:t>8/27/2015</a:t>
            </a:fld>
            <a:endParaRPr lang="en-US" smtClean="0">
              <a:latin typeface="Times New Roman" pitchFamily="16" charset="0"/>
              <a:cs typeface="Segoe UI" charset="0"/>
            </a:endParaRPr>
          </a:p>
        </p:txBody>
      </p:sp>
      <p:sp>
        <p:nvSpPr>
          <p:cNvPr id="144387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443C88E0-5625-44DA-B87A-42A902C88C05}" type="slidenum">
              <a:rPr lang="en-US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28</a:t>
            </a:fld>
            <a:endParaRPr lang="en-US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144388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39254A8C-9B0D-4750-921F-EB1959F42730}" type="datetime1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8/27/2015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44389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A8BBFBF7-A87B-4562-97F2-146F2A797402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28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4439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44391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6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505D0604-F566-4BD8-93D0-DDE128F74167}" type="datetime1">
              <a:rPr lang="en-US" smtClean="0">
                <a:latin typeface="Times New Roman" pitchFamily="16" charset="0"/>
                <a:cs typeface="Segoe UI" charset="0"/>
              </a:rPr>
              <a:pPr>
                <a:defRPr/>
              </a:pPr>
              <a:t>8/27/2015</a:t>
            </a:fld>
            <a:endParaRPr lang="en-US" smtClean="0">
              <a:latin typeface="Times New Roman" pitchFamily="16" charset="0"/>
              <a:cs typeface="Segoe UI" charset="0"/>
            </a:endParaRPr>
          </a:p>
        </p:txBody>
      </p:sp>
      <p:sp>
        <p:nvSpPr>
          <p:cNvPr id="47107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9FDB7841-3579-495F-BEA0-0D9AC92A424F}" type="slidenum">
              <a:rPr lang="en-US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6</a:t>
            </a:fld>
            <a:endParaRPr lang="en-US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47108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BD57F36D-0D75-45BF-8A41-0445F96D47A6}" type="datetime1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8/27/2015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47109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FFE7D73E-E51A-4387-B2E3-F5A711D9E6C0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6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4711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47111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6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FE07CD03-71C2-46FF-88DE-D07F0E300DBE}" type="datetime1">
              <a:rPr lang="en-US" smtClean="0">
                <a:latin typeface="Times New Roman" pitchFamily="16" charset="0"/>
                <a:cs typeface="Segoe UI" charset="0"/>
              </a:rPr>
              <a:pPr>
                <a:defRPr/>
              </a:pPr>
              <a:t>8/27/2015</a:t>
            </a:fld>
            <a:endParaRPr lang="en-US" smtClean="0">
              <a:latin typeface="Times New Roman" pitchFamily="16" charset="0"/>
              <a:cs typeface="Segoe UI" charset="0"/>
            </a:endParaRPr>
          </a:p>
        </p:txBody>
      </p:sp>
      <p:sp>
        <p:nvSpPr>
          <p:cNvPr id="107523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1EE6583D-DF5E-4737-9781-D42C3299B48D}" type="slidenum">
              <a:rPr lang="en-US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9</a:t>
            </a:fld>
            <a:endParaRPr lang="en-US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107524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380F8817-D75C-41D0-9278-302E8938A4ED}" type="datetime1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8/27/2015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07525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B2589AEF-9353-46ED-99D1-82C977169C6A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9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0752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07527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6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56E7F4FD-60CD-4E84-A3DA-35B36050BD99}" type="datetime1">
              <a:rPr lang="en-US" smtClean="0">
                <a:latin typeface="Times New Roman" pitchFamily="16" charset="0"/>
                <a:cs typeface="Segoe UI" charset="0"/>
              </a:rPr>
              <a:pPr>
                <a:defRPr/>
              </a:pPr>
              <a:t>8/27/2015</a:t>
            </a:fld>
            <a:endParaRPr lang="en-US" smtClean="0">
              <a:latin typeface="Times New Roman" pitchFamily="16" charset="0"/>
              <a:cs typeface="Segoe UI" charset="0"/>
            </a:endParaRPr>
          </a:p>
        </p:txBody>
      </p:sp>
      <p:sp>
        <p:nvSpPr>
          <p:cNvPr id="109571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2A0A0F96-C6E5-4A47-97E5-D7F933A35DD7}" type="slidenum">
              <a:rPr lang="en-US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10</a:t>
            </a:fld>
            <a:endParaRPr lang="en-US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109572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7E34DDE1-BC30-4A2E-B804-BC02DF5BE6B3}" type="datetime1">
              <a:rPr lang="pt-BR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27/08/2015</a:t>
            </a:fld>
            <a:endParaRPr lang="pt-BR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09573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BEC9CB14-0869-4223-A00E-E7DD64E57785}" type="slidenum">
              <a:rPr lang="pt-BR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10</a:t>
            </a:fld>
            <a:endParaRPr lang="pt-BR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09574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09575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6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162E923C-CB5A-4DEF-8E17-D5DD81EBE16D}" type="datetime1">
              <a:rPr lang="en-US" smtClean="0">
                <a:latin typeface="Times New Roman" pitchFamily="16" charset="0"/>
                <a:cs typeface="Segoe UI" charset="0"/>
              </a:rPr>
              <a:pPr>
                <a:defRPr/>
              </a:pPr>
              <a:t>8/27/2015</a:t>
            </a:fld>
            <a:endParaRPr lang="en-US" smtClean="0">
              <a:latin typeface="Times New Roman" pitchFamily="16" charset="0"/>
              <a:cs typeface="Segoe UI" charset="0"/>
            </a:endParaRPr>
          </a:p>
        </p:txBody>
      </p:sp>
      <p:sp>
        <p:nvSpPr>
          <p:cNvPr id="111619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0807ECC9-85B1-4D34-B80E-BD9E56D0F108}" type="slidenum">
              <a:rPr lang="en-US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11</a:t>
            </a:fld>
            <a:endParaRPr lang="en-US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111620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E8A597FF-4BC0-4808-B61A-0EF9028A52C1}" type="datetime1">
              <a:rPr lang="pt-BR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27/08/2015</a:t>
            </a:fld>
            <a:endParaRPr lang="pt-BR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11621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94E8672D-C997-420D-B531-F8D7280786B9}" type="slidenum">
              <a:rPr lang="pt-BR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11</a:t>
            </a:fld>
            <a:endParaRPr lang="pt-BR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1162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11623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6"/>
          <p:cNvSpPr txBox="1">
            <a:spLocks noGrp="1" noChangeArrowheads="1"/>
          </p:cNvSpPr>
          <p:nvPr/>
        </p:nvSpPr>
        <p:spPr bwMode="auto">
          <a:xfrm>
            <a:off x="3884613" y="0"/>
            <a:ext cx="2965450" cy="450850"/>
          </a:xfrm>
          <a:prstGeom prst="rect">
            <a:avLst/>
          </a:prstGeom>
          <a:noFill/>
          <a:ln>
            <a:round/>
            <a:headEnd/>
            <a:tailEnd/>
          </a:ln>
          <a:extLst/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723900" algn="l"/>
                <a:tab pos="1447800" algn="l"/>
                <a:tab pos="2171700" algn="l"/>
                <a:tab pos="2895600" algn="l"/>
              </a:tabLst>
              <a:defRPr/>
            </a:pPr>
            <a:fld id="{7757CD37-44F2-4B70-B77F-BECFB2C769A1}" type="datetime1">
              <a:rPr lang="en-US" sz="1200">
                <a:solidFill>
                  <a:srgbClr val="000000"/>
                </a:solidFill>
                <a:latin typeface="Times New Roman" pitchFamily="16" charset="0"/>
                <a:ea typeface="+mn-ea"/>
                <a:cs typeface="Segoe UI" charset="0"/>
              </a:rPr>
              <a:pPr marL="215900" indent="-211138" algn="r">
                <a:buSzPct val="100000"/>
                <a:tabLst>
                  <a:tab pos="723900" algn="l"/>
                  <a:tab pos="1447800" algn="l"/>
                  <a:tab pos="2171700" algn="l"/>
                  <a:tab pos="2895600" algn="l"/>
                </a:tabLst>
                <a:defRPr/>
              </a:pPr>
              <a:t>8/27/2015</a:t>
            </a:fld>
            <a:endParaRPr lang="en-US" sz="1200">
              <a:solidFill>
                <a:srgbClr val="000000"/>
              </a:solidFill>
              <a:latin typeface="Times New Roman" pitchFamily="16" charset="0"/>
              <a:ea typeface="+mn-ea"/>
              <a:cs typeface="Segoe UI" charset="0"/>
            </a:endParaRPr>
          </a:p>
        </p:txBody>
      </p:sp>
      <p:sp>
        <p:nvSpPr>
          <p:cNvPr id="113667" name="Rectangle 10"/>
          <p:cNvSpPr txBox="1">
            <a:spLocks noGrp="1" noChangeArrowheads="1"/>
          </p:cNvSpPr>
          <p:nvPr/>
        </p:nvSpPr>
        <p:spPr bwMode="auto">
          <a:xfrm>
            <a:off x="3884613" y="8685213"/>
            <a:ext cx="2965450" cy="4508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723900" algn="l"/>
                <a:tab pos="1447800" algn="l"/>
                <a:tab pos="2171700" algn="l"/>
                <a:tab pos="2895600" algn="l"/>
              </a:tabLst>
            </a:pPr>
            <a:fld id="{61781A45-B863-4B0F-B937-E85DDF175D19}" type="slidenum">
              <a:rPr lang="en-US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723900" algn="l"/>
                  <a:tab pos="1447800" algn="l"/>
                  <a:tab pos="2171700" algn="l"/>
                  <a:tab pos="2895600" algn="l"/>
                </a:tabLst>
              </a:pPr>
              <a:t>12</a:t>
            </a:fld>
            <a:endParaRPr lang="en-US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13668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3DCD5AF6-5646-4133-B113-73E3DC176C2F}" type="datetime1">
              <a:rPr lang="pt-BR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27/08/2015</a:t>
            </a:fld>
            <a:endParaRPr lang="pt-BR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13669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D9B562E9-E043-4F22-8E2F-3BBADF2DB1E9}" type="slidenum">
              <a:rPr lang="pt-BR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12</a:t>
            </a:fld>
            <a:endParaRPr lang="pt-BR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1367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13671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6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1DE73AA9-0854-4052-9235-4E19E6778E3D}" type="datetime1">
              <a:rPr lang="en-US" smtClean="0">
                <a:latin typeface="Times New Roman" pitchFamily="16" charset="0"/>
                <a:cs typeface="Segoe UI" charset="0"/>
              </a:rPr>
              <a:pPr>
                <a:defRPr/>
              </a:pPr>
              <a:t>8/27/2015</a:t>
            </a:fld>
            <a:endParaRPr lang="en-US" smtClean="0">
              <a:latin typeface="Times New Roman" pitchFamily="16" charset="0"/>
              <a:cs typeface="Segoe UI" charset="0"/>
            </a:endParaRPr>
          </a:p>
        </p:txBody>
      </p:sp>
      <p:sp>
        <p:nvSpPr>
          <p:cNvPr id="116739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B809F50F-C574-48C8-AAB9-A2576CF072BA}" type="slidenum">
              <a:rPr lang="en-US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14</a:t>
            </a:fld>
            <a:endParaRPr lang="en-US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116740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D77E9222-CD1E-4CEE-973C-E3F0E9186A43}" type="datetime1">
              <a:rPr lang="pt-BR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27/08/2015</a:t>
            </a:fld>
            <a:endParaRPr lang="pt-BR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16741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CD2A9933-C9A7-430E-82F3-962CF807851D}" type="slidenum">
              <a:rPr lang="pt-BR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14</a:t>
            </a:fld>
            <a:endParaRPr lang="pt-BR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16742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16743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6"/>
          <p:cNvSpPr>
            <a:spLocks noGrp="1" noChangeArrowheads="1"/>
          </p:cNvSpPr>
          <p:nvPr>
            <p:ph type="dt" sz="quarter"/>
          </p:nvPr>
        </p:nvSpPr>
        <p:spPr>
          <a:ln>
            <a:round/>
            <a:headEnd/>
            <a:tailEnd/>
          </a:ln>
        </p:spPr>
        <p:txBody>
          <a:bodyPr/>
          <a:lstStyle/>
          <a:p>
            <a:pPr>
              <a:defRPr/>
            </a:pPr>
            <a:fld id="{72C4D1A3-7C65-4E41-9FD8-9B9C0955EB8F}" type="datetime1">
              <a:rPr lang="en-US" smtClean="0">
                <a:latin typeface="Times New Roman" pitchFamily="16" charset="0"/>
                <a:cs typeface="Segoe UI" charset="0"/>
              </a:rPr>
              <a:pPr>
                <a:defRPr/>
              </a:pPr>
              <a:t>8/27/2015</a:t>
            </a:fld>
            <a:endParaRPr lang="en-US" smtClean="0">
              <a:latin typeface="Times New Roman" pitchFamily="16" charset="0"/>
              <a:cs typeface="Segoe UI" charset="0"/>
            </a:endParaRPr>
          </a:p>
        </p:txBody>
      </p:sp>
      <p:sp>
        <p:nvSpPr>
          <p:cNvPr id="118787" name="Rectangle 10"/>
          <p:cNvSpPr>
            <a:spLocks noGrp="1" noChangeArrowheads="1"/>
          </p:cNvSpPr>
          <p:nvPr>
            <p:ph type="sldNum" sz="quarter"/>
          </p:nvPr>
        </p:nvSpPr>
        <p:spPr>
          <a:noFill/>
          <a:ln>
            <a:round/>
            <a:headEnd/>
            <a:tailEnd/>
          </a:ln>
        </p:spPr>
        <p:txBody>
          <a:bodyPr/>
          <a:lstStyle/>
          <a:p>
            <a:fld id="{D41B19F2-1D74-434C-B31B-D0C5A3209CFE}" type="slidenum">
              <a:rPr lang="en-US" smtClean="0">
                <a:latin typeface="Times New Roman" pitchFamily="18" charset="0"/>
                <a:ea typeface="ヒラギノ角ゴ ProN W3"/>
                <a:cs typeface="Segoe UI" pitchFamily="34" charset="0"/>
              </a:rPr>
              <a:pPr/>
              <a:t>15</a:t>
            </a:fld>
            <a:endParaRPr lang="en-US" smtClean="0">
              <a:latin typeface="Times New Roman" pitchFamily="18" charset="0"/>
              <a:ea typeface="ヒラギノ角ゴ ProN W3"/>
              <a:cs typeface="Segoe UI" pitchFamily="34" charset="0"/>
            </a:endParaRPr>
          </a:p>
        </p:txBody>
      </p:sp>
      <p:sp>
        <p:nvSpPr>
          <p:cNvPr id="118788" name="Text Box 1"/>
          <p:cNvSpPr txBox="1">
            <a:spLocks noChangeArrowheads="1"/>
          </p:cNvSpPr>
          <p:nvPr/>
        </p:nvSpPr>
        <p:spPr bwMode="auto">
          <a:xfrm>
            <a:off x="3884613" y="0"/>
            <a:ext cx="2970212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DABF4CBA-FB49-47EA-9CB2-338100FA8C71}" type="datetime1">
              <a:rPr lang="pt-BR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27/08/2015</a:t>
            </a:fld>
            <a:endParaRPr lang="pt-BR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18789" name="Text Box 2"/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marL="215900" indent="-211138" algn="r">
              <a:buSzPct val="100000"/>
              <a:tabLst>
                <a:tab pos="2159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</a:pPr>
            <a:fld id="{F758B320-71AE-45FC-9AD0-B03216A47418}" type="slidenum">
              <a:rPr lang="pt-BR" sz="1200">
                <a:solidFill>
                  <a:srgbClr val="000000"/>
                </a:solidFill>
                <a:latin typeface="Times New Roman" pitchFamily="18" charset="0"/>
                <a:cs typeface="Segoe UI" pitchFamily="34" charset="0"/>
              </a:rPr>
              <a:pPr marL="215900" indent="-211138" algn="r">
                <a:buSzPct val="100000"/>
                <a:tabLst>
                  <a:tab pos="215900" algn="l"/>
                  <a:tab pos="663575" algn="l"/>
                  <a:tab pos="1112838" algn="l"/>
                  <a:tab pos="1562100" algn="l"/>
                  <a:tab pos="2011363" algn="l"/>
                  <a:tab pos="2460625" algn="l"/>
                  <a:tab pos="2909888" algn="l"/>
                  <a:tab pos="3359150" algn="l"/>
                  <a:tab pos="3808413" algn="l"/>
                  <a:tab pos="4257675" algn="l"/>
                  <a:tab pos="4706938" algn="l"/>
                  <a:tab pos="5156200" algn="l"/>
                  <a:tab pos="5605463" algn="l"/>
                  <a:tab pos="6054725" algn="l"/>
                  <a:tab pos="6503988" algn="l"/>
                  <a:tab pos="6953250" algn="l"/>
                  <a:tab pos="7402513" algn="l"/>
                  <a:tab pos="7851775" algn="l"/>
                  <a:tab pos="8301038" algn="l"/>
                  <a:tab pos="8750300" algn="l"/>
                  <a:tab pos="9199563" algn="l"/>
                </a:tabLst>
              </a:pPr>
              <a:t>15</a:t>
            </a:fld>
            <a:endParaRPr lang="pt-BR" sz="1200">
              <a:solidFill>
                <a:srgbClr val="000000"/>
              </a:solidFill>
              <a:latin typeface="Times New Roman" pitchFamily="18" charset="0"/>
              <a:cs typeface="Segoe UI" pitchFamily="34" charset="0"/>
            </a:endParaRPr>
          </a:p>
        </p:txBody>
      </p:sp>
      <p:sp>
        <p:nvSpPr>
          <p:cNvPr id="118790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2825" cy="3429000"/>
          </a:xfrm>
          <a:solidFill>
            <a:srgbClr val="FFFFFF"/>
          </a:solidFill>
          <a:ln/>
        </p:spPr>
      </p:sp>
      <p:sp>
        <p:nvSpPr>
          <p:cNvPr id="118791" name="Text Box 4"/>
          <p:cNvSpPr txBox="1">
            <a:spLocks noChangeArrowheads="1"/>
          </p:cNvSpPr>
          <p:nvPr/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118792" name="Text Box 5"/>
          <p:cNvSpPr txBox="1">
            <a:spLocks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fld id="{2ACF29DD-4576-4EE4-9093-38D847B2010D}" type="slidenum">
              <a:rPr lang="pt-BR" sz="1200">
                <a:solidFill>
                  <a:srgbClr val="000000"/>
                </a:solidFill>
              </a:rPr>
              <a:pPr algn="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t>15</a:t>
            </a:fld>
            <a:endParaRPr lang="pt-BR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2288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COMPANY NAME  |  LONG AND INTERESTING PRESENTATION TITLE  |  VERSION NO. XX  |  06/06/2012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COMPANY NAME  |  LONG AND INTERESTING PRESENTATION TITLE  |  VERSION NO. XX  |  06/06/2012</a:t>
            </a: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3524250" y="-3914775"/>
            <a:ext cx="1041400" cy="20343813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95288" y="-3914775"/>
            <a:ext cx="2976562" cy="20343813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COMPANY NAME  |  LONG AND INTERESTING PRESENTATION TITLE  |  VERSION NO. XX  |  06/06/2012</a:t>
            </a: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2288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3288"/>
            <a:ext cx="7886700" cy="112553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95288" y="2571750"/>
            <a:ext cx="2008187" cy="1385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555875" y="2571750"/>
            <a:ext cx="2009775" cy="1385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38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38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COMPANY NAME  |  LONG AND INTERESTING PRESENTATION TITLE  |  VERSION NO. XX  |  06/06/2012</a:t>
            </a:r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3524250" y="-3914775"/>
            <a:ext cx="1041400" cy="20343813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95288" y="-3914775"/>
            <a:ext cx="2976562" cy="20343813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2288"/>
          </a:xfrm>
        </p:spPr>
        <p:txBody>
          <a:bodyPr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301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5F4F6-F9F0-458D-815B-172DE9D4A3A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8B408B-0942-4AE3-8637-2DF540CAFFE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3288"/>
            <a:ext cx="7886700" cy="112553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F786A-0521-4D2A-BAA2-2979858BFFE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95288" y="2571750"/>
            <a:ext cx="2008187" cy="1385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555875" y="2571750"/>
            <a:ext cx="2009775" cy="1385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958B54-98B3-42F3-927F-2C06E5D350D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38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38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F9567-CA8A-40BF-BCA4-648633A1575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5401B-C13B-4AF5-9962-C961976A73C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D8C36-5A9C-4566-945A-03D364BB4E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88" y="3443288"/>
            <a:ext cx="7886700" cy="112553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COMPANY NAME  |  LONG AND INTERESTING PRESENTATION TITLE  |  VERSION NO. XX  |  06/06/2012</a:t>
            </a:r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96681-D737-428F-9628-6BFB7A8D27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12FF9B-9483-4D2D-B1FE-FA4D20736D8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FE9D3-02CF-4B50-B596-6801B4987E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3524250" y="-3914775"/>
            <a:ext cx="1041400" cy="20343813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95288" y="-3914775"/>
            <a:ext cx="2976562" cy="20343813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8CAF8-00F4-4A03-ACD7-17B11F31AA5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395288" y="2571750"/>
            <a:ext cx="2008187" cy="1385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2555875" y="2571750"/>
            <a:ext cx="2009775" cy="138572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COMPANY NAME  |  LONG AND INTERESTING PRESENTATION TITLE  |  VERSION NO. XX  |  06/06/2012</a:t>
            </a: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38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38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COMPANY NAME  |  LONG AND INTERESTING PRESENTATION TITLE  |  VERSION NO. XX  |  06/06/2012</a:t>
            </a: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COMPANY NAME  |  LONG AND INTERESTING PRESENTATION TITLE  |  VERSION NO. XX  |  06/06/2012</a:t>
            </a: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COMPANY NAME  |  LONG AND INTERESTING PRESENTATION TITLE  |  VERSION NO. XX  |  06/06/2012</a:t>
            </a: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COMPANY NAME  |  LONG AND INTERESTING PRESENTATION TITLE  |  VERSION NO. XX  |  06/06/2012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601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606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YOUR COMPANY NAME  |  LONG AND INTERESTING PRESENTATION TITLE  |  VERSION NO. XX  |  06/06/2012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-3914775"/>
            <a:ext cx="4170362" cy="6484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2571750"/>
            <a:ext cx="4170362" cy="13857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19080" tIns="19080" rIns="19080" bIns="19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2.º Nível da estrutura de tópicos</a:t>
            </a:r>
          </a:p>
          <a:p>
            <a:pPr lvl="2"/>
            <a:r>
              <a:rPr lang="en-GB" smtClean="0"/>
              <a:t>3.º Nível da estrutura de tópicos</a:t>
            </a:r>
          </a:p>
          <a:p>
            <a:pPr lvl="3"/>
            <a:r>
              <a:rPr lang="en-GB" smtClean="0"/>
              <a:t>4.º Nível da estrutura de tópicos</a:t>
            </a:r>
          </a:p>
          <a:p>
            <a:pPr lvl="4"/>
            <a:r>
              <a:rPr lang="en-GB" smtClean="0"/>
              <a:t>5.º Nível da estrutura de tópicos</a:t>
            </a:r>
          </a:p>
          <a:p>
            <a:pPr lvl="4"/>
            <a:r>
              <a:rPr lang="en-GB" smtClean="0"/>
              <a:t>6.º Nível da estrutura de tópicos</a:t>
            </a:r>
          </a:p>
          <a:p>
            <a:pPr lvl="4"/>
            <a:r>
              <a:rPr lang="en-GB" smtClean="0"/>
              <a:t>7.º Nível da estrutura de tópicos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ftr"/>
          </p:nvPr>
        </p:nvSpPr>
        <p:spPr bwMode="auto">
          <a:xfrm>
            <a:off x="142875" y="4668838"/>
            <a:ext cx="8878888" cy="6731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34200" tIns="17280" rIns="34200" bIns="17280" numCol="1" anchor="ctr" anchorCtr="0" compatLnSpc="1">
            <a:prstTxWarp prst="textNoShape">
              <a:avLst/>
            </a:prstTxWarp>
          </a:bodyPr>
          <a:lstStyle>
            <a:lvl1pPr eaLnBrk="1" hangingPunct="1"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Gill Sans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YOUR COMPANY NAME  |  LONG AND INTERESTING PRESENTATION TITLE  |  VERSION NO. XX  |  06/06/2012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hf sldNum="0" hdr="0" dt="0"/>
  <p:txStyles>
    <p:titleStyle>
      <a:lvl1pPr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400" kern="1200">
          <a:solidFill>
            <a:srgbClr val="7AB9AE"/>
          </a:solidFill>
          <a:latin typeface="+mj-lt"/>
          <a:ea typeface="+mj-ea"/>
          <a:cs typeface="+mj-cs"/>
        </a:defRPr>
      </a:lvl1pPr>
      <a:lvl2pPr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2pPr>
      <a:lvl3pPr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3pPr>
      <a:lvl4pPr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4pPr>
      <a:lvl5pPr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5pPr>
      <a:lvl6pPr marL="2514600" indent="-228600"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6pPr>
      <a:lvl7pPr marL="2971800" indent="-228600"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7pPr>
      <a:lvl8pPr marL="3429000" indent="-228600"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8pPr>
      <a:lvl9pPr marL="3886200" indent="-228600"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6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7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-3914775"/>
            <a:ext cx="4170362" cy="6484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13315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2571750"/>
            <a:ext cx="4170362" cy="13857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19080" tIns="19080" rIns="19080" bIns="19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2.º Nível da estrutura de tópicos</a:t>
            </a:r>
          </a:p>
          <a:p>
            <a:pPr lvl="2"/>
            <a:r>
              <a:rPr lang="en-GB" smtClean="0"/>
              <a:t>3.º Nível da estrutura de tópicos</a:t>
            </a:r>
          </a:p>
          <a:p>
            <a:pPr lvl="3"/>
            <a:r>
              <a:rPr lang="en-GB" smtClean="0"/>
              <a:t>4.º Nível da estrutura de tópicos</a:t>
            </a:r>
          </a:p>
          <a:p>
            <a:pPr lvl="4"/>
            <a:r>
              <a:rPr lang="en-GB" smtClean="0"/>
              <a:t>5.º Nível da estrutura de tópicos</a:t>
            </a:r>
          </a:p>
          <a:p>
            <a:pPr lvl="4"/>
            <a:r>
              <a:rPr lang="en-GB" smtClean="0"/>
              <a:t>6.º Nível da estrutura de tópicos</a:t>
            </a:r>
          </a:p>
          <a:p>
            <a:pPr lvl="4"/>
            <a:r>
              <a:rPr lang="en-GB" smtClean="0"/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/>
  <p:txStyles>
    <p:titleStyle>
      <a:lvl1pPr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400" kern="1200">
          <a:solidFill>
            <a:srgbClr val="7AB9AE"/>
          </a:solidFill>
          <a:latin typeface="+mj-lt"/>
          <a:ea typeface="+mj-ea"/>
          <a:cs typeface="+mj-cs"/>
        </a:defRPr>
      </a:lvl1pPr>
      <a:lvl2pPr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2pPr>
      <a:lvl3pPr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3pPr>
      <a:lvl4pPr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4pPr>
      <a:lvl5pPr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5pPr>
      <a:lvl6pPr marL="2514600" indent="-228600"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6pPr>
      <a:lvl7pPr marL="2971800" indent="-228600"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7pPr>
      <a:lvl8pPr marL="3429000" indent="-228600"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8pPr>
      <a:lvl9pPr marL="3886200" indent="-228600"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6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7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-3914775"/>
            <a:ext cx="4170362" cy="6484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do título</a:t>
            </a:r>
          </a:p>
        </p:txBody>
      </p:sp>
      <p:sp>
        <p:nvSpPr>
          <p:cNvPr id="2560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5288" y="2571750"/>
            <a:ext cx="4170362" cy="13857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19080" tIns="19080" rIns="19080" bIns="190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 para editar o formato do texto da estrutura de tópicos</a:t>
            </a:r>
          </a:p>
          <a:p>
            <a:pPr lvl="1"/>
            <a:r>
              <a:rPr lang="en-GB" smtClean="0"/>
              <a:t>2.º Nível da estrutura de tópicos</a:t>
            </a:r>
          </a:p>
          <a:p>
            <a:pPr lvl="2"/>
            <a:r>
              <a:rPr lang="en-GB" smtClean="0"/>
              <a:t>3.º Nível da estrutura de tópicos</a:t>
            </a:r>
          </a:p>
          <a:p>
            <a:pPr lvl="3"/>
            <a:r>
              <a:rPr lang="en-GB" smtClean="0"/>
              <a:t>4.º Nível da estrutura de tópicos</a:t>
            </a:r>
          </a:p>
          <a:p>
            <a:pPr lvl="4"/>
            <a:r>
              <a:rPr lang="en-GB" smtClean="0"/>
              <a:t>5.º Nível da estrutura de tópicos</a:t>
            </a:r>
          </a:p>
          <a:p>
            <a:pPr lvl="4"/>
            <a:r>
              <a:rPr lang="en-GB" smtClean="0"/>
              <a:t>6.º Nível da estrutura de tópicos</a:t>
            </a:r>
          </a:p>
          <a:p>
            <a:pPr lvl="4"/>
            <a:r>
              <a:rPr lang="en-GB" smtClean="0"/>
              <a:t>7.º Nível da estrutura de tópicos</a:t>
            </a:r>
          </a:p>
        </p:txBody>
      </p:sp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457200" y="4767263"/>
            <a:ext cx="2132013" cy="273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142875" y="4875213"/>
            <a:ext cx="8885238" cy="268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4767263"/>
            <a:ext cx="2127250" cy="4587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100000"/>
              <a:tabLst>
                <a:tab pos="723900" algn="l"/>
                <a:tab pos="1447800" algn="l"/>
              </a:tabLst>
              <a:defRPr sz="2400">
                <a:solidFill>
                  <a:srgbClr val="898989"/>
                </a:solidFill>
                <a:latin typeface="Times New Roman" pitchFamily="16" charset="0"/>
                <a:ea typeface="ヒラギノ角ゴ ProN W3" charset="0"/>
                <a:cs typeface="Segoe UI" charset="0"/>
              </a:defRPr>
            </a:lvl1pPr>
          </a:lstStyle>
          <a:p>
            <a:pPr>
              <a:defRPr/>
            </a:pPr>
            <a:fld id="{E0ED907D-8960-4E92-99A0-80F1F2FD14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400" kern="1200">
          <a:solidFill>
            <a:srgbClr val="7AB9AE"/>
          </a:solidFill>
          <a:latin typeface="+mj-lt"/>
          <a:ea typeface="+mj-ea"/>
          <a:cs typeface="+mj-cs"/>
        </a:defRPr>
      </a:lvl1pPr>
      <a:lvl2pPr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2pPr>
      <a:lvl3pPr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3pPr>
      <a:lvl4pPr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4pPr>
      <a:lvl5pPr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5pPr>
      <a:lvl6pPr marL="2514600" indent="-228600"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6pPr>
      <a:lvl7pPr marL="2971800" indent="-228600"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7pPr>
      <a:lvl8pPr marL="3429000" indent="-228600"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8pPr>
      <a:lvl9pPr marL="3886200" indent="-228600" algn="r" defTabSz="457200" rtl="0" eaLnBrk="0" fontAlgn="base" hangingPunct="0">
        <a:lnSpc>
          <a:spcPts val="85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6400">
          <a:solidFill>
            <a:srgbClr val="7AB9AE"/>
          </a:solidFill>
          <a:latin typeface="Zerox" charset="0"/>
          <a:ea typeface="ヒラギノ角ゴ ProN W3" charset="0"/>
          <a:cs typeface="ヒラギノ角ゴ ProN W3" charset="0"/>
        </a:defRPr>
      </a:lvl9pPr>
    </p:titleStyle>
    <p:bodyStyle>
      <a:lvl1pPr marL="342900" indent="-342900" algn="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6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7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r" defTabSz="457200" rtl="0" eaLnBrk="0" fontAlgn="base" hangingPunct="0">
        <a:lnSpc>
          <a:spcPct val="90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w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52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1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Office_Excel_97-20032.xls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 noChangeArrowheads="1"/>
          </p:cNvPicPr>
          <p:nvPr/>
        </p:nvPicPr>
        <p:blipFill>
          <a:blip r:embed="rId4" cstate="print"/>
          <a:srcRect l="75" b="5594"/>
          <a:stretch>
            <a:fillRect/>
          </a:stretch>
        </p:blipFill>
        <p:spPr bwMode="auto">
          <a:xfrm>
            <a:off x="0" y="-61913"/>
            <a:ext cx="9144000" cy="52070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4568825" y="-20638"/>
            <a:ext cx="4251325" cy="14366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r">
              <a:buSzPct val="100000"/>
              <a:defRPr/>
            </a:pPr>
            <a:r>
              <a:rPr lang="pt-BR" sz="4800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Segoe UI Symbol" panose="020B0502040204020203" pitchFamily="34" charset="0"/>
              </a:rPr>
              <a:t>PROJETOS ESTRATÉGICOS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28588" y="1454150"/>
            <a:ext cx="3111500" cy="5000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9080" tIns="19080" rIns="19080" bIns="190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just">
              <a:lnSpc>
                <a:spcPct val="90000"/>
              </a:lnSpc>
              <a:buSzPct val="100000"/>
              <a:defRPr/>
            </a:pPr>
            <a:r>
              <a:rPr lang="pt-BR" sz="19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League Gothic" charset="0"/>
              </a:rPr>
              <a:t>MARINHA DO BRASIL</a:t>
            </a:r>
          </a:p>
        </p:txBody>
      </p:sp>
      <p:pic>
        <p:nvPicPr>
          <p:cNvPr id="389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2650" y="147638"/>
            <a:ext cx="952500" cy="1196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38918" name="Group 5"/>
          <p:cNvGrpSpPr>
            <a:grpSpLocks/>
          </p:cNvGrpSpPr>
          <p:nvPr/>
        </p:nvGrpSpPr>
        <p:grpSpPr bwMode="auto">
          <a:xfrm>
            <a:off x="5267325" y="1438275"/>
            <a:ext cx="3589338" cy="66675"/>
            <a:chOff x="3318" y="906"/>
            <a:chExt cx="2261" cy="42"/>
          </a:xfrm>
        </p:grpSpPr>
        <p:pic>
          <p:nvPicPr>
            <p:cNvPr id="3892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18" y="906"/>
              <a:ext cx="2261" cy="4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8921" name="Text Box 7"/>
            <p:cNvSpPr txBox="1">
              <a:spLocks noChangeArrowheads="1"/>
            </p:cNvSpPr>
            <p:nvPr/>
          </p:nvSpPr>
          <p:spPr bwMode="auto">
            <a:xfrm>
              <a:off x="3330" y="916"/>
              <a:ext cx="2241" cy="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pt-BR"/>
            </a:p>
          </p:txBody>
        </p:sp>
      </p:grpSp>
      <p:sp>
        <p:nvSpPr>
          <p:cNvPr id="38919" name="Rectangle 8"/>
          <p:cNvSpPr>
            <a:spLocks noChangeArrowheads="1"/>
          </p:cNvSpPr>
          <p:nvPr/>
        </p:nvSpPr>
        <p:spPr bwMode="auto">
          <a:xfrm>
            <a:off x="0" y="4625975"/>
            <a:ext cx="8569325" cy="307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215090"/>
            <a:ext cx="952500" cy="11969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357188" y="2857500"/>
            <a:ext cx="2498725" cy="17843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1225"/>
              </a:spcAft>
              <a:buSzPct val="100000"/>
              <a:defRPr/>
            </a:pPr>
            <a:r>
              <a:rPr lang="es-E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PROGRAMA NUCLEAR DA MARINHA</a:t>
            </a:r>
          </a:p>
          <a:p>
            <a:pPr algn="ctr">
              <a:lnSpc>
                <a:spcPct val="90000"/>
              </a:lnSpc>
              <a:spcAft>
                <a:spcPts val="1225"/>
              </a:spcAft>
              <a:buSzPct val="100000"/>
              <a:defRPr/>
            </a:pPr>
            <a:r>
              <a:rPr lang="es-ES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(PNM)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3794125" y="625475"/>
            <a:ext cx="5264150" cy="16843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19080" tIns="19080" rIns="19080" bIns="1908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just">
              <a:lnSpc>
                <a:spcPct val="90000"/>
              </a:lnSpc>
              <a:buSzPct val="100000"/>
              <a:defRPr/>
            </a:pPr>
            <a:r>
              <a:rPr lang="pt-BR" sz="2400" dirty="0" smtClean="0">
                <a:latin typeface="League Gothic" charset="0"/>
              </a:rPr>
              <a:t>Nascido em 1979, apresenta avanços significativos, com o desenvolvimento de tecnologia própria em dois projetos</a:t>
            </a:r>
            <a:r>
              <a:rPr lang="pt-BR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League Gothic" charset="0"/>
              </a:rPr>
              <a:t>:</a:t>
            </a:r>
          </a:p>
          <a:p>
            <a:pPr algn="r">
              <a:lnSpc>
                <a:spcPct val="90000"/>
              </a:lnSpc>
              <a:buSzPct val="100000"/>
              <a:defRPr/>
            </a:pPr>
            <a:endParaRPr lang="pt-BR" sz="2400" dirty="0" smtClean="0">
              <a:effectLst>
                <a:outerShdw blurRad="38100" dist="38100" dir="2700000" algn="tl">
                  <a:srgbClr val="C0C0C0"/>
                </a:outerShdw>
              </a:effectLst>
              <a:latin typeface="League Gothic" charset="0"/>
            </a:endParaRPr>
          </a:p>
        </p:txBody>
      </p:sp>
      <p:sp>
        <p:nvSpPr>
          <p:cNvPr id="110595" name="Text Box 2"/>
          <p:cNvSpPr txBox="1">
            <a:spLocks noChangeArrowheads="1"/>
          </p:cNvSpPr>
          <p:nvPr/>
        </p:nvSpPr>
        <p:spPr bwMode="auto">
          <a:xfrm>
            <a:off x="179388" y="636588"/>
            <a:ext cx="2924175" cy="25542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4000" b="1">
                <a:solidFill>
                  <a:srgbClr val="FFFFFF"/>
                </a:solidFill>
                <a:latin typeface="Arial" charset="0"/>
                <a:cs typeface="Arial" charset="0"/>
              </a:rPr>
              <a:t>Programa Nuclear da Marinha (PNM)</a:t>
            </a:r>
          </a:p>
        </p:txBody>
      </p:sp>
      <p:grpSp>
        <p:nvGrpSpPr>
          <p:cNvPr id="110596" name="Group 3"/>
          <p:cNvGrpSpPr>
            <a:grpSpLocks/>
          </p:cNvGrpSpPr>
          <p:nvPr/>
        </p:nvGrpSpPr>
        <p:grpSpPr bwMode="auto">
          <a:xfrm>
            <a:off x="6426200" y="2644775"/>
            <a:ext cx="2336800" cy="1563688"/>
            <a:chOff x="2379" y="1860"/>
            <a:chExt cx="1472" cy="985"/>
          </a:xfrm>
        </p:grpSpPr>
        <p:sp>
          <p:nvSpPr>
            <p:cNvPr id="110610" name="AutoShape 4"/>
            <p:cNvSpPr>
              <a:spLocks noChangeArrowheads="1"/>
            </p:cNvSpPr>
            <p:nvPr/>
          </p:nvSpPr>
          <p:spPr bwMode="auto">
            <a:xfrm>
              <a:off x="2381" y="1860"/>
              <a:ext cx="1470" cy="961"/>
            </a:xfrm>
            <a:custGeom>
              <a:avLst/>
              <a:gdLst>
                <a:gd name="T0" fmla="*/ 0 w 2088232"/>
                <a:gd name="T1" fmla="*/ 0 h 1008112"/>
                <a:gd name="T2" fmla="*/ 0 w 2088232"/>
                <a:gd name="T3" fmla="*/ 0 h 1008112"/>
                <a:gd name="T4" fmla="*/ 0 w 2088232"/>
                <a:gd name="T5" fmla="*/ 0 h 1008112"/>
                <a:gd name="T6" fmla="*/ 0 w 2088232"/>
                <a:gd name="T7" fmla="*/ 0 h 1008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83813 w 2088232"/>
                <a:gd name="T13" fmla="*/ 83922 h 1008112"/>
                <a:gd name="T14" fmla="*/ 2004419 w 2088232"/>
                <a:gd name="T15" fmla="*/ 924190 h 1008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88232" h="1008112">
                  <a:moveTo>
                    <a:pt x="0" y="0"/>
                  </a:moveTo>
                  <a:lnTo>
                    <a:pt x="1920210" y="0"/>
                  </a:lnTo>
                  <a:lnTo>
                    <a:pt x="2088232" y="168022"/>
                  </a:lnTo>
                  <a:lnTo>
                    <a:pt x="2088232" y="1008112"/>
                  </a:lnTo>
                  <a:lnTo>
                    <a:pt x="168022" y="1008112"/>
                  </a:lnTo>
                  <a:lnTo>
                    <a:pt x="0" y="840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 w="25560">
              <a:solidFill>
                <a:srgbClr val="DAEDE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11" name="Text Box 5"/>
            <p:cNvSpPr txBox="1">
              <a:spLocks noChangeArrowheads="1"/>
            </p:cNvSpPr>
            <p:nvPr/>
          </p:nvSpPr>
          <p:spPr bwMode="auto">
            <a:xfrm>
              <a:off x="2379" y="1913"/>
              <a:ext cx="1472" cy="9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pt-BR" sz="1800">
                  <a:solidFill>
                    <a:schemeClr val="tx1"/>
                  </a:solidFill>
                </a:rPr>
                <a:t>Construção do </a:t>
              </a:r>
              <a:r>
                <a:rPr lang="pt-BR" sz="1800">
                  <a:solidFill>
                    <a:schemeClr val="tx1"/>
                  </a:solidFill>
                  <a:latin typeface="Arial" charset="0"/>
                </a:rPr>
                <a:t>Laboratório de </a:t>
              </a:r>
            </a:p>
            <a:p>
              <a:pPr algn="ct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pt-BR" sz="1800">
                  <a:solidFill>
                    <a:schemeClr val="tx1"/>
                  </a:solidFill>
                  <a:latin typeface="Arial" charset="0"/>
                </a:rPr>
                <a:t>Geração de Energia  Núcleo-Elétrica (LABGENE)</a:t>
              </a:r>
            </a:p>
          </p:txBody>
        </p:sp>
      </p:grpSp>
      <p:pic>
        <p:nvPicPr>
          <p:cNvPr id="11059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82975" y="484188"/>
            <a:ext cx="111125" cy="4165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0598" name="Text Box 5"/>
          <p:cNvSpPr txBox="1">
            <a:spLocks noChangeArrowheads="1"/>
          </p:cNvSpPr>
          <p:nvPr/>
        </p:nvSpPr>
        <p:spPr bwMode="auto">
          <a:xfrm>
            <a:off x="4092575" y="3189288"/>
            <a:ext cx="2011363" cy="10985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200">
                <a:solidFill>
                  <a:srgbClr val="000000"/>
                </a:solidFill>
              </a:rPr>
              <a:t>Domínio do Ciclo do Combustível</a:t>
            </a:r>
          </a:p>
        </p:txBody>
      </p:sp>
      <p:grpSp>
        <p:nvGrpSpPr>
          <p:cNvPr id="110599" name="Group 3"/>
          <p:cNvGrpSpPr>
            <a:grpSpLocks/>
          </p:cNvGrpSpPr>
          <p:nvPr/>
        </p:nvGrpSpPr>
        <p:grpSpPr bwMode="auto">
          <a:xfrm>
            <a:off x="3916363" y="2644775"/>
            <a:ext cx="2333625" cy="1544638"/>
            <a:chOff x="2381" y="1860"/>
            <a:chExt cx="1470" cy="754"/>
          </a:xfrm>
        </p:grpSpPr>
        <p:sp>
          <p:nvSpPr>
            <p:cNvPr id="110608" name="AutoShape 4"/>
            <p:cNvSpPr>
              <a:spLocks noChangeArrowheads="1"/>
            </p:cNvSpPr>
            <p:nvPr/>
          </p:nvSpPr>
          <p:spPr bwMode="auto">
            <a:xfrm>
              <a:off x="2381" y="1860"/>
              <a:ext cx="1470" cy="754"/>
            </a:xfrm>
            <a:custGeom>
              <a:avLst/>
              <a:gdLst>
                <a:gd name="T0" fmla="*/ 0 w 2088232"/>
                <a:gd name="T1" fmla="*/ 0 h 1008112"/>
                <a:gd name="T2" fmla="*/ 0 w 2088232"/>
                <a:gd name="T3" fmla="*/ 0 h 1008112"/>
                <a:gd name="T4" fmla="*/ 0 w 2088232"/>
                <a:gd name="T5" fmla="*/ 0 h 1008112"/>
                <a:gd name="T6" fmla="*/ 0 w 2088232"/>
                <a:gd name="T7" fmla="*/ 0 h 100811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83813 w 2088232"/>
                <a:gd name="T13" fmla="*/ 84232 h 1008112"/>
                <a:gd name="T14" fmla="*/ 2004419 w 2088232"/>
                <a:gd name="T15" fmla="*/ 923880 h 100811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88232" h="1008112">
                  <a:moveTo>
                    <a:pt x="0" y="0"/>
                  </a:moveTo>
                  <a:lnTo>
                    <a:pt x="1920210" y="0"/>
                  </a:lnTo>
                  <a:lnTo>
                    <a:pt x="2088232" y="168022"/>
                  </a:lnTo>
                  <a:lnTo>
                    <a:pt x="2088232" y="1008112"/>
                  </a:lnTo>
                  <a:lnTo>
                    <a:pt x="168022" y="1008112"/>
                  </a:lnTo>
                  <a:lnTo>
                    <a:pt x="0" y="8400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2D050"/>
            </a:solidFill>
            <a:ln w="25560">
              <a:solidFill>
                <a:srgbClr val="DAEDE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0609" name="Text Box 5"/>
            <p:cNvSpPr txBox="1">
              <a:spLocks noChangeArrowheads="1"/>
            </p:cNvSpPr>
            <p:nvPr/>
          </p:nvSpPr>
          <p:spPr bwMode="auto">
            <a:xfrm>
              <a:off x="2482" y="1913"/>
              <a:ext cx="1267" cy="69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 algn="ctr"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pt-BR" sz="2200">
                  <a:solidFill>
                    <a:srgbClr val="000000"/>
                  </a:solidFill>
                </a:rPr>
                <a:t>Domínio do Ciclo do Combustível</a:t>
              </a:r>
            </a:p>
          </p:txBody>
        </p:sp>
      </p:grpSp>
      <p:graphicFrame>
        <p:nvGraphicFramePr>
          <p:cNvPr id="102424" name="Group 24"/>
          <p:cNvGraphicFramePr>
            <a:graphicFrameLocks noGrp="1"/>
          </p:cNvGraphicFramePr>
          <p:nvPr/>
        </p:nvGraphicFramePr>
        <p:xfrm>
          <a:off x="717550" y="3508375"/>
          <a:ext cx="1887538" cy="1168401"/>
        </p:xfrm>
        <a:graphic>
          <a:graphicData uri="http://schemas.openxmlformats.org/drawingml/2006/table">
            <a:tbl>
              <a:tblPr/>
              <a:tblGrid>
                <a:gridCol w="1887538"/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ヒラギノ角ゴ ProN W3"/>
                        </a:rPr>
                        <a:t>Necessidade Anual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pt-BR" alt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  <a:cs typeface="ヒラギノ角ゴ ProN W3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ヒラギノ角ゴ ProN W3"/>
                        </a:rPr>
                        <a:t>R$ 480 milhões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 Box 1"/>
          <p:cNvSpPr txBox="1">
            <a:spLocks noChangeArrowheads="1"/>
          </p:cNvSpPr>
          <p:nvPr/>
        </p:nvSpPr>
        <p:spPr bwMode="auto">
          <a:xfrm>
            <a:off x="5219700" y="3592513"/>
            <a:ext cx="1187450" cy="1276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pic>
        <p:nvPicPr>
          <p:cNvPr id="11264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8313"/>
            <a:ext cx="3816350" cy="1000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643" name="Text Box 11"/>
          <p:cNvSpPr txBox="1">
            <a:spLocks noChangeArrowheads="1"/>
          </p:cNvSpPr>
          <p:nvPr/>
        </p:nvSpPr>
        <p:spPr bwMode="auto">
          <a:xfrm>
            <a:off x="-4763" y="0"/>
            <a:ext cx="4143376" cy="3667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800" b="1">
                <a:solidFill>
                  <a:srgbClr val="FFFFFF"/>
                </a:solidFill>
                <a:latin typeface="Arial" charset="0"/>
              </a:rPr>
              <a:t>Programa Nuclear da Marinha (PNM)</a:t>
            </a:r>
          </a:p>
        </p:txBody>
      </p:sp>
      <p:pic>
        <p:nvPicPr>
          <p:cNvPr id="11264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276350"/>
            <a:ext cx="4248150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2" name="Text Box 6"/>
          <p:cNvSpPr txBox="1">
            <a:spLocks noChangeArrowheads="1"/>
          </p:cNvSpPr>
          <p:nvPr/>
        </p:nvSpPr>
        <p:spPr bwMode="auto">
          <a:xfrm>
            <a:off x="1042988" y="4300538"/>
            <a:ext cx="3313112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pt-BR"/>
              <a:t>ARAMAR - SP</a:t>
            </a:r>
          </a:p>
        </p:txBody>
      </p:sp>
      <p:sp>
        <p:nvSpPr>
          <p:cNvPr id="106503" name="Text Box 7"/>
          <p:cNvSpPr txBox="1">
            <a:spLocks noChangeArrowheads="1"/>
          </p:cNvSpPr>
          <p:nvPr/>
        </p:nvSpPr>
        <p:spPr bwMode="auto">
          <a:xfrm>
            <a:off x="5076825" y="1420813"/>
            <a:ext cx="4067175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pt-BR" dirty="0"/>
              <a:t>Área Construída: 9.100 m</a:t>
            </a:r>
            <a:r>
              <a:rPr lang="en-US" dirty="0"/>
              <a:t>²</a:t>
            </a:r>
          </a:p>
          <a:p>
            <a:pPr defTabSz="914400">
              <a:spcBef>
                <a:spcPct val="50000"/>
              </a:spcBef>
              <a:defRPr/>
            </a:pPr>
            <a:r>
              <a:rPr lang="en-US" dirty="0" err="1">
                <a:solidFill>
                  <a:srgbClr val="FFFF00"/>
                </a:solidFill>
              </a:rPr>
              <a:t>Capacitação</a:t>
            </a:r>
            <a:r>
              <a:rPr lang="en-US" dirty="0">
                <a:solidFill>
                  <a:srgbClr val="FFFF00"/>
                </a:solidFill>
              </a:rPr>
              <a:t> de </a:t>
            </a:r>
            <a:r>
              <a:rPr lang="en-US" dirty="0" err="1">
                <a:solidFill>
                  <a:srgbClr val="FFFF00"/>
                </a:solidFill>
              </a:rPr>
              <a:t>Pessoal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  <a:p>
            <a:pPr defTabSz="914400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</a:rPr>
              <a:t>31 </a:t>
            </a:r>
            <a:r>
              <a:rPr lang="en-US" dirty="0" err="1">
                <a:solidFill>
                  <a:srgbClr val="FFFF00"/>
                </a:solidFill>
              </a:rPr>
              <a:t>Doutores</a:t>
            </a:r>
            <a:endParaRPr lang="en-US" dirty="0">
              <a:solidFill>
                <a:srgbClr val="FFFF00"/>
              </a:solidFill>
            </a:endParaRPr>
          </a:p>
          <a:p>
            <a:pPr defTabSz="914400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</a:rPr>
              <a:t>116 </a:t>
            </a:r>
            <a:r>
              <a:rPr lang="en-US" dirty="0" err="1">
                <a:solidFill>
                  <a:srgbClr val="FFFF00"/>
                </a:solidFill>
              </a:rPr>
              <a:t>Mestres</a:t>
            </a:r>
            <a:endParaRPr lang="en-US" dirty="0">
              <a:solidFill>
                <a:srgbClr val="FFFF00"/>
              </a:solidFill>
            </a:endParaRPr>
          </a:p>
          <a:p>
            <a:pPr defTabSz="914400">
              <a:spcBef>
                <a:spcPct val="50000"/>
              </a:spcBef>
              <a:defRPr/>
            </a:pPr>
            <a:r>
              <a:rPr lang="en-US" dirty="0">
                <a:solidFill>
                  <a:srgbClr val="FFFF00"/>
                </a:solidFill>
              </a:rPr>
              <a:t>200 </a:t>
            </a:r>
            <a:r>
              <a:rPr lang="en-US" dirty="0" err="1">
                <a:solidFill>
                  <a:srgbClr val="FFFF00"/>
                </a:solidFill>
              </a:rPr>
              <a:t>Engenheiros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Picture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700"/>
            <a:ext cx="9144000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0" name="Rectangle 1"/>
          <p:cNvSpPr>
            <a:spLocks noChangeArrowheads="1"/>
          </p:cNvSpPr>
          <p:nvPr/>
        </p:nvSpPr>
        <p:spPr bwMode="auto">
          <a:xfrm>
            <a:off x="4965700" y="3265488"/>
            <a:ext cx="4178300" cy="187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04800" indent="-298450" algn="ctr">
              <a:buSzPct val="100000"/>
              <a:tabLst>
                <a:tab pos="304800" algn="l"/>
                <a:tab pos="752475" algn="l"/>
                <a:tab pos="1201738" algn="l"/>
                <a:tab pos="1651000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</a:tabLst>
            </a:pPr>
            <a:r>
              <a:rPr lang="pt-BR" sz="4400" b="1">
                <a:latin typeface="Arial" charset="0"/>
              </a:rPr>
              <a:t>PROSUB</a:t>
            </a:r>
            <a:br>
              <a:rPr lang="pt-BR" sz="4400" b="1">
                <a:latin typeface="Arial" charset="0"/>
              </a:rPr>
            </a:br>
            <a:r>
              <a:rPr lang="pt-BR" sz="2400" b="1">
                <a:latin typeface="Arial" charset="0"/>
              </a:rPr>
              <a:t>Programa de Desenvolvimento de Submarinos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Rectangle 5"/>
          <p:cNvSpPr>
            <a:spLocks noChangeArrowheads="1"/>
          </p:cNvSpPr>
          <p:nvPr/>
        </p:nvSpPr>
        <p:spPr bwMode="auto">
          <a:xfrm>
            <a:off x="4851400" y="1265238"/>
            <a:ext cx="2428875" cy="709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1">
                <a:solidFill>
                  <a:srgbClr val="FFFFFF"/>
                </a:solidFill>
                <a:latin typeface="Arial" charset="0"/>
                <a:ea typeface="MS PGothic" pitchFamily="34" charset="-128"/>
              </a:rPr>
              <a:t>Sub Propulsão Nuclear</a:t>
            </a:r>
          </a:p>
        </p:txBody>
      </p:sp>
      <p:sp>
        <p:nvSpPr>
          <p:cNvPr id="115714" name="Rectangle 6"/>
          <p:cNvSpPr>
            <a:spLocks noChangeArrowheads="1"/>
          </p:cNvSpPr>
          <p:nvPr/>
        </p:nvSpPr>
        <p:spPr bwMode="auto">
          <a:xfrm>
            <a:off x="863600" y="1193800"/>
            <a:ext cx="2087563" cy="709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algn="ctr">
              <a:spcBef>
                <a:spcPts val="1250"/>
              </a:spcBef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1">
                <a:solidFill>
                  <a:srgbClr val="FFFFFF"/>
                </a:solidFill>
                <a:latin typeface="Arial" charset="0"/>
                <a:ea typeface="MS PGothic" pitchFamily="34" charset="-128"/>
              </a:rPr>
              <a:t>Sub Convencionais</a:t>
            </a:r>
          </a:p>
        </p:txBody>
      </p:sp>
      <p:pic>
        <p:nvPicPr>
          <p:cNvPr id="1157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775" y="1795463"/>
            <a:ext cx="2487613" cy="6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571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5525" y="1862138"/>
            <a:ext cx="2486025" cy="66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5717" name="Rectangle 9"/>
          <p:cNvSpPr>
            <a:spLocks noChangeArrowheads="1"/>
          </p:cNvSpPr>
          <p:nvPr/>
        </p:nvSpPr>
        <p:spPr bwMode="auto">
          <a:xfrm>
            <a:off x="3905250" y="1944688"/>
            <a:ext cx="5154613" cy="1403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700">
                <a:solidFill>
                  <a:srgbClr val="FFFFFF"/>
                </a:solidFill>
                <a:latin typeface="Arial" charset="0"/>
              </a:rPr>
              <a:t>SN-BR  “Álvaro Alberto” - SN10 :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700">
                <a:solidFill>
                  <a:srgbClr val="FFFFFF"/>
                </a:solidFill>
                <a:latin typeface="Arial" charset="0"/>
              </a:rPr>
              <a:t>- Início da construção da planta nuclear – JAN2017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700">
                <a:solidFill>
                  <a:srgbClr val="FFFFFF"/>
                </a:solidFill>
                <a:latin typeface="Arial" charset="0"/>
              </a:rPr>
              <a:t>- Início da construção do SN-BR – OUT2017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700">
                <a:solidFill>
                  <a:srgbClr val="FFFFFF"/>
                </a:solidFill>
                <a:latin typeface="Arial" charset="0"/>
              </a:rPr>
              <a:t>- Término da construção/lançamento – JUL2025</a:t>
            </a:r>
          </a:p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700">
                <a:solidFill>
                  <a:srgbClr val="FFFFFF"/>
                </a:solidFill>
                <a:latin typeface="Arial" charset="0"/>
              </a:rPr>
              <a:t>- Transferência ao Setor Operativo - JUL2027</a:t>
            </a:r>
          </a:p>
        </p:txBody>
      </p:sp>
      <p:sp>
        <p:nvSpPr>
          <p:cNvPr id="115718" name="Rectangle 10"/>
          <p:cNvSpPr>
            <a:spLocks noChangeArrowheads="1"/>
          </p:cNvSpPr>
          <p:nvPr/>
        </p:nvSpPr>
        <p:spPr bwMode="auto">
          <a:xfrm>
            <a:off x="-576263" y="2028825"/>
            <a:ext cx="4481513" cy="1190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ctr">
            <a:spAutoFit/>
          </a:bodyPr>
          <a:lstStyle/>
          <a:p>
            <a:pPr marL="684213" lvl="4" indent="0">
              <a:buSzPct val="100000"/>
              <a:tabLst>
                <a:tab pos="684213" algn="l"/>
                <a:tab pos="1131888" algn="l"/>
                <a:tab pos="1581150" algn="l"/>
                <a:tab pos="2030413" algn="l"/>
                <a:tab pos="2479675" algn="l"/>
                <a:tab pos="2928938" algn="l"/>
                <a:tab pos="3378200" algn="l"/>
                <a:tab pos="3827463" algn="l"/>
                <a:tab pos="4276725" algn="l"/>
                <a:tab pos="4725988" algn="l"/>
                <a:tab pos="5175250" algn="l"/>
                <a:tab pos="5624513" algn="l"/>
                <a:tab pos="6073775" algn="l"/>
                <a:tab pos="6523038" algn="l"/>
                <a:tab pos="6972300" algn="l"/>
                <a:tab pos="7421563" algn="l"/>
                <a:tab pos="7870825" algn="l"/>
                <a:tab pos="8320088" algn="l"/>
                <a:tab pos="8769350" algn="l"/>
                <a:tab pos="9218613" algn="l"/>
                <a:tab pos="9667875" algn="l"/>
              </a:tabLst>
            </a:pPr>
            <a:r>
              <a:rPr lang="pt-BR" sz="1800">
                <a:solidFill>
                  <a:srgbClr val="FFFFFF"/>
                </a:solidFill>
                <a:latin typeface="Arial" charset="0"/>
              </a:rPr>
              <a:t>S40 – “Riachuelo” – JUL2018</a:t>
            </a:r>
          </a:p>
          <a:p>
            <a:pPr marL="684213" lvl="4" indent="0">
              <a:buSzPct val="100000"/>
              <a:tabLst>
                <a:tab pos="684213" algn="l"/>
                <a:tab pos="1131888" algn="l"/>
                <a:tab pos="1581150" algn="l"/>
                <a:tab pos="2030413" algn="l"/>
                <a:tab pos="2479675" algn="l"/>
                <a:tab pos="2928938" algn="l"/>
                <a:tab pos="3378200" algn="l"/>
                <a:tab pos="3827463" algn="l"/>
                <a:tab pos="4276725" algn="l"/>
                <a:tab pos="4725988" algn="l"/>
                <a:tab pos="5175250" algn="l"/>
                <a:tab pos="5624513" algn="l"/>
                <a:tab pos="6073775" algn="l"/>
                <a:tab pos="6523038" algn="l"/>
                <a:tab pos="6972300" algn="l"/>
                <a:tab pos="7421563" algn="l"/>
                <a:tab pos="7870825" algn="l"/>
                <a:tab pos="8320088" algn="l"/>
                <a:tab pos="8769350" algn="l"/>
                <a:tab pos="9218613" algn="l"/>
                <a:tab pos="9667875" algn="l"/>
              </a:tabLst>
            </a:pPr>
            <a:r>
              <a:rPr lang="pt-BR" sz="1800">
                <a:solidFill>
                  <a:srgbClr val="FFFFFF"/>
                </a:solidFill>
                <a:latin typeface="Arial" charset="0"/>
              </a:rPr>
              <a:t>S41 – “Humaitá”   –  1º SEM 2020</a:t>
            </a:r>
          </a:p>
          <a:p>
            <a:pPr marL="684213" lvl="4" indent="0">
              <a:buSzPct val="100000"/>
              <a:tabLst>
                <a:tab pos="684213" algn="l"/>
                <a:tab pos="1131888" algn="l"/>
                <a:tab pos="1581150" algn="l"/>
                <a:tab pos="2030413" algn="l"/>
                <a:tab pos="2479675" algn="l"/>
                <a:tab pos="2928938" algn="l"/>
                <a:tab pos="3378200" algn="l"/>
                <a:tab pos="3827463" algn="l"/>
                <a:tab pos="4276725" algn="l"/>
                <a:tab pos="4725988" algn="l"/>
                <a:tab pos="5175250" algn="l"/>
                <a:tab pos="5624513" algn="l"/>
                <a:tab pos="6073775" algn="l"/>
                <a:tab pos="6523038" algn="l"/>
                <a:tab pos="6972300" algn="l"/>
                <a:tab pos="7421563" algn="l"/>
                <a:tab pos="7870825" algn="l"/>
                <a:tab pos="8320088" algn="l"/>
                <a:tab pos="8769350" algn="l"/>
                <a:tab pos="9218613" algn="l"/>
                <a:tab pos="9667875" algn="l"/>
              </a:tabLst>
            </a:pPr>
            <a:r>
              <a:rPr lang="pt-BR" sz="1800">
                <a:solidFill>
                  <a:srgbClr val="FFFFFF"/>
                </a:solidFill>
                <a:latin typeface="Arial" charset="0"/>
              </a:rPr>
              <a:t>S42 – “Tonelero”   –  2º SEM 2021</a:t>
            </a:r>
          </a:p>
          <a:p>
            <a:pPr marL="684213" lvl="4" indent="0">
              <a:buSzPct val="100000"/>
              <a:tabLst>
                <a:tab pos="684213" algn="l"/>
                <a:tab pos="1131888" algn="l"/>
                <a:tab pos="1581150" algn="l"/>
                <a:tab pos="2030413" algn="l"/>
                <a:tab pos="2479675" algn="l"/>
                <a:tab pos="2928938" algn="l"/>
                <a:tab pos="3378200" algn="l"/>
                <a:tab pos="3827463" algn="l"/>
                <a:tab pos="4276725" algn="l"/>
                <a:tab pos="4725988" algn="l"/>
                <a:tab pos="5175250" algn="l"/>
                <a:tab pos="5624513" algn="l"/>
                <a:tab pos="6073775" algn="l"/>
                <a:tab pos="6523038" algn="l"/>
                <a:tab pos="6972300" algn="l"/>
                <a:tab pos="7421563" algn="l"/>
                <a:tab pos="7870825" algn="l"/>
                <a:tab pos="8320088" algn="l"/>
                <a:tab pos="8769350" algn="l"/>
                <a:tab pos="9218613" algn="l"/>
                <a:tab pos="9667875" algn="l"/>
              </a:tabLst>
            </a:pPr>
            <a:r>
              <a:rPr lang="pt-BR" sz="1800">
                <a:solidFill>
                  <a:srgbClr val="FFFFFF"/>
                </a:solidFill>
                <a:latin typeface="Arial" charset="0"/>
              </a:rPr>
              <a:t>S43 – “Angostura” – 2º SEM 2022</a:t>
            </a:r>
          </a:p>
        </p:txBody>
      </p:sp>
      <p:pic>
        <p:nvPicPr>
          <p:cNvPr id="115719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484563"/>
            <a:ext cx="3314700" cy="11763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15720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4575" y="3460750"/>
            <a:ext cx="3116263" cy="1231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5721" name="Rectangle 1"/>
          <p:cNvSpPr>
            <a:spLocks noChangeArrowheads="1"/>
          </p:cNvSpPr>
          <p:nvPr/>
        </p:nvSpPr>
        <p:spPr bwMode="auto">
          <a:xfrm>
            <a:off x="0" y="0"/>
            <a:ext cx="8893175" cy="11414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04800" indent="-298450" algn="ctr">
              <a:buSzPct val="100000"/>
              <a:tabLst>
                <a:tab pos="304800" algn="l"/>
                <a:tab pos="752475" algn="l"/>
                <a:tab pos="1201738" algn="l"/>
                <a:tab pos="1651000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</a:tabLst>
            </a:pPr>
            <a:r>
              <a:rPr lang="pt-BR" sz="4400" b="1">
                <a:solidFill>
                  <a:srgbClr val="FFFFFF"/>
                </a:solidFill>
                <a:latin typeface="Arial" charset="0"/>
              </a:rPr>
              <a:t>PROSUB</a:t>
            </a:r>
            <a:br>
              <a:rPr lang="pt-BR" sz="4400" b="1">
                <a:solidFill>
                  <a:srgbClr val="FFFFFF"/>
                </a:solidFill>
                <a:latin typeface="Arial" charset="0"/>
              </a:rPr>
            </a:br>
            <a:r>
              <a:rPr lang="pt-BR" sz="2400" b="1">
                <a:solidFill>
                  <a:srgbClr val="FFFFFF"/>
                </a:solidFill>
                <a:latin typeface="Arial" charset="0"/>
              </a:rPr>
              <a:t>Programa de Desenvolvimento de Submarinos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>
            <a:spLocks noChangeArrowheads="1"/>
          </p:cNvSpPr>
          <p:nvPr/>
        </p:nvSpPr>
        <p:spPr bwMode="auto">
          <a:xfrm>
            <a:off x="3708400" y="0"/>
            <a:ext cx="5184775" cy="1495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04800" indent="-298450" algn="ctr">
              <a:buSzPct val="100000"/>
              <a:tabLst>
                <a:tab pos="304800" algn="l"/>
                <a:tab pos="752475" algn="l"/>
                <a:tab pos="1201738" algn="l"/>
                <a:tab pos="1651000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</a:tabLst>
            </a:pPr>
            <a:r>
              <a:rPr lang="pt-BR" sz="4400" b="1">
                <a:solidFill>
                  <a:srgbClr val="FFFFFF"/>
                </a:solidFill>
                <a:latin typeface="Arial" charset="0"/>
              </a:rPr>
              <a:t>PROSUB</a:t>
            </a:r>
            <a:br>
              <a:rPr lang="pt-BR" sz="4400" b="1">
                <a:solidFill>
                  <a:srgbClr val="FFFFFF"/>
                </a:solidFill>
                <a:latin typeface="Arial" charset="0"/>
              </a:rPr>
            </a:br>
            <a:r>
              <a:rPr lang="pt-BR" sz="2400" b="1">
                <a:solidFill>
                  <a:srgbClr val="FFFFFF"/>
                </a:solidFill>
                <a:latin typeface="Arial" charset="0"/>
              </a:rPr>
              <a:t>Programa de Desenvolvimento de Submarinos</a:t>
            </a:r>
          </a:p>
        </p:txBody>
      </p:sp>
      <p:sp>
        <p:nvSpPr>
          <p:cNvPr id="117763" name="Rectangle 2"/>
          <p:cNvSpPr>
            <a:spLocks noChangeArrowheads="1"/>
          </p:cNvSpPr>
          <p:nvPr/>
        </p:nvSpPr>
        <p:spPr bwMode="auto">
          <a:xfrm>
            <a:off x="250825" y="555625"/>
            <a:ext cx="3384550" cy="8239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b="1">
                <a:solidFill>
                  <a:srgbClr val="FFFFFF"/>
                </a:solidFill>
                <a:latin typeface="Arial" charset="0"/>
              </a:rPr>
              <a:t>Construção de uma 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b="1">
                <a:solidFill>
                  <a:srgbClr val="FFFFFF"/>
                </a:solidFill>
                <a:latin typeface="Arial" charset="0"/>
              </a:rPr>
              <a:t>infraestrutura industrial </a:t>
            </a:r>
          </a:p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600" b="1">
                <a:solidFill>
                  <a:srgbClr val="FFFFFF"/>
                </a:solidFill>
                <a:latin typeface="Arial" charset="0"/>
              </a:rPr>
              <a:t>Complexo Naval de Itaguaí (CNI)</a:t>
            </a:r>
          </a:p>
        </p:txBody>
      </p:sp>
      <p:pic>
        <p:nvPicPr>
          <p:cNvPr id="11776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713" y="1492250"/>
            <a:ext cx="5224462" cy="34178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117765" name="Group 6"/>
          <p:cNvGrpSpPr>
            <a:grpSpLocks/>
          </p:cNvGrpSpPr>
          <p:nvPr/>
        </p:nvGrpSpPr>
        <p:grpSpPr bwMode="auto">
          <a:xfrm>
            <a:off x="7235825" y="1852613"/>
            <a:ext cx="1517650" cy="938212"/>
            <a:chOff x="4562" y="1801"/>
            <a:chExt cx="956" cy="591"/>
          </a:xfrm>
        </p:grpSpPr>
        <p:pic>
          <p:nvPicPr>
            <p:cNvPr id="117791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62" y="1801"/>
              <a:ext cx="956" cy="5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17792" name="Text Box 8"/>
            <p:cNvSpPr txBox="1">
              <a:spLocks noChangeArrowheads="1"/>
            </p:cNvSpPr>
            <p:nvPr/>
          </p:nvSpPr>
          <p:spPr bwMode="auto">
            <a:xfrm>
              <a:off x="4572" y="1812"/>
              <a:ext cx="935" cy="56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pt-BR"/>
            </a:p>
          </p:txBody>
        </p:sp>
      </p:grpSp>
      <p:grpSp>
        <p:nvGrpSpPr>
          <p:cNvPr id="117766" name="Group 9"/>
          <p:cNvGrpSpPr>
            <a:grpSpLocks/>
          </p:cNvGrpSpPr>
          <p:nvPr/>
        </p:nvGrpSpPr>
        <p:grpSpPr bwMode="auto">
          <a:xfrm>
            <a:off x="158750" y="1566863"/>
            <a:ext cx="1524000" cy="938212"/>
            <a:chOff x="100" y="987"/>
            <a:chExt cx="960" cy="591"/>
          </a:xfrm>
        </p:grpSpPr>
        <p:pic>
          <p:nvPicPr>
            <p:cNvPr id="117789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0" y="987"/>
              <a:ext cx="960" cy="5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17790" name="Text Box 11"/>
            <p:cNvSpPr txBox="1">
              <a:spLocks noChangeArrowheads="1"/>
            </p:cNvSpPr>
            <p:nvPr/>
          </p:nvSpPr>
          <p:spPr bwMode="auto">
            <a:xfrm>
              <a:off x="113" y="998"/>
              <a:ext cx="935" cy="5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pt-BR"/>
            </a:p>
          </p:txBody>
        </p:sp>
      </p:grpSp>
      <p:grpSp>
        <p:nvGrpSpPr>
          <p:cNvPr id="117767" name="Group 12"/>
          <p:cNvGrpSpPr>
            <a:grpSpLocks/>
          </p:cNvGrpSpPr>
          <p:nvPr/>
        </p:nvGrpSpPr>
        <p:grpSpPr bwMode="auto">
          <a:xfrm>
            <a:off x="165100" y="3511550"/>
            <a:ext cx="1517650" cy="938213"/>
            <a:chOff x="104" y="2212"/>
            <a:chExt cx="956" cy="591"/>
          </a:xfrm>
        </p:grpSpPr>
        <p:pic>
          <p:nvPicPr>
            <p:cNvPr id="117787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4" y="2212"/>
              <a:ext cx="956" cy="59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117788" name="Text Box 14"/>
            <p:cNvSpPr txBox="1">
              <a:spLocks noChangeArrowheads="1"/>
            </p:cNvSpPr>
            <p:nvPr/>
          </p:nvSpPr>
          <p:spPr bwMode="auto">
            <a:xfrm>
              <a:off x="115" y="2223"/>
              <a:ext cx="935" cy="56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pt-BR"/>
            </a:p>
          </p:txBody>
        </p:sp>
      </p:grpSp>
      <p:sp>
        <p:nvSpPr>
          <p:cNvPr id="13327" name="AutoShape 15"/>
          <p:cNvSpPr>
            <a:spLocks noChangeArrowheads="1"/>
          </p:cNvSpPr>
          <p:nvPr/>
        </p:nvSpPr>
        <p:spPr bwMode="auto">
          <a:xfrm>
            <a:off x="3948113" y="3536950"/>
            <a:ext cx="1487487" cy="155575"/>
          </a:xfrm>
          <a:custGeom>
            <a:avLst/>
            <a:gdLst>
              <a:gd name="G0" fmla="+- 1 0 0"/>
              <a:gd name="G1" fmla="+- 1 0 0"/>
              <a:gd name="G2" fmla="+- 1 0 0"/>
              <a:gd name="G3" fmla="+- 24390 0 0"/>
              <a:gd name="G4" fmla="+- 1 0 0"/>
              <a:gd name="T0" fmla="*/ 0 w 1487297"/>
              <a:gd name="T1" fmla="*/ 0 h 155464"/>
              <a:gd name="T2" fmla="*/ 1487677 w 1487297"/>
              <a:gd name="T3" fmla="*/ 0 h 155464"/>
              <a:gd name="T4" fmla="*/ 1487677 w 1487297"/>
              <a:gd name="T5" fmla="*/ 155686 h 155464"/>
              <a:gd name="T6" fmla="*/ 0 w 1487297"/>
              <a:gd name="T7" fmla="*/ 155686 h 155464"/>
              <a:gd name="T8" fmla="*/ 0 w 1487297"/>
              <a:gd name="T9" fmla="*/ 0 h 155464"/>
              <a:gd name="T10" fmla="*/ 0 w 1487297"/>
              <a:gd name="T11" fmla="*/ 0 h 155464"/>
              <a:gd name="T12" fmla="*/ 1487297 w 1487297"/>
              <a:gd name="T13" fmla="*/ 155464 h 155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487297" h="155464">
                <a:moveTo>
                  <a:pt x="0" y="0"/>
                </a:moveTo>
                <a:lnTo>
                  <a:pt x="1487297" y="0"/>
                </a:lnTo>
                <a:lnTo>
                  <a:pt x="1487297" y="155464"/>
                </a:lnTo>
                <a:lnTo>
                  <a:pt x="0" y="15546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/>
        </p:spPr>
        <p:txBody>
          <a:bodyPr lIns="34200" tIns="0" rIns="34200" bIns="0" anchor="b"/>
          <a:lstStyle/>
          <a:p>
            <a:pPr algn="ctr">
              <a:lnSpc>
                <a:spcPct val="90000"/>
              </a:lnSpc>
              <a:spcAft>
                <a:spcPts val="388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9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rPr>
              <a:t>ÁREA NORTE    </a:t>
            </a:r>
            <a:r>
              <a:rPr lang="pt-BR" sz="9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ヒラギノ角ゴ ProN W3" charset="0"/>
                <a:cs typeface="Times New Roman" pitchFamily="16" charset="0"/>
              </a:rPr>
              <a:t>◙</a:t>
            </a:r>
          </a:p>
        </p:txBody>
      </p:sp>
      <p:sp>
        <p:nvSpPr>
          <p:cNvPr id="117769" name="Rectangle 16"/>
          <p:cNvSpPr>
            <a:spLocks noChangeArrowheads="1"/>
          </p:cNvSpPr>
          <p:nvPr/>
        </p:nvSpPr>
        <p:spPr bwMode="auto">
          <a:xfrm>
            <a:off x="179388" y="3508375"/>
            <a:ext cx="1490662" cy="944563"/>
          </a:xfrm>
          <a:prstGeom prst="rect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13329" name="AutoShape 17"/>
          <p:cNvSpPr>
            <a:spLocks noChangeArrowheads="1"/>
          </p:cNvSpPr>
          <p:nvPr/>
        </p:nvSpPr>
        <p:spPr bwMode="auto">
          <a:xfrm>
            <a:off x="1428750" y="2847975"/>
            <a:ext cx="1487488" cy="155575"/>
          </a:xfrm>
          <a:custGeom>
            <a:avLst/>
            <a:gdLst>
              <a:gd name="G0" fmla="+- 1 0 0"/>
              <a:gd name="G1" fmla="+- 1 0 0"/>
              <a:gd name="G2" fmla="+- 1 0 0"/>
              <a:gd name="G3" fmla="+- 24390 0 0"/>
              <a:gd name="G4" fmla="+- 1 0 0"/>
              <a:gd name="T0" fmla="*/ 0 w 1487297"/>
              <a:gd name="T1" fmla="*/ 0 h 155464"/>
              <a:gd name="T2" fmla="*/ 1487679 w 1487297"/>
              <a:gd name="T3" fmla="*/ 0 h 155464"/>
              <a:gd name="T4" fmla="*/ 1487679 w 1487297"/>
              <a:gd name="T5" fmla="*/ 155686 h 155464"/>
              <a:gd name="T6" fmla="*/ 0 w 1487297"/>
              <a:gd name="T7" fmla="*/ 155686 h 155464"/>
              <a:gd name="T8" fmla="*/ 0 w 1487297"/>
              <a:gd name="T9" fmla="*/ 0 h 155464"/>
              <a:gd name="T10" fmla="*/ 0 w 1487297"/>
              <a:gd name="T11" fmla="*/ 0 h 155464"/>
              <a:gd name="T12" fmla="*/ 1487297 w 1487297"/>
              <a:gd name="T13" fmla="*/ 155464 h 155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487297" h="155464">
                <a:moveTo>
                  <a:pt x="0" y="0"/>
                </a:moveTo>
                <a:lnTo>
                  <a:pt x="1487297" y="0"/>
                </a:lnTo>
                <a:lnTo>
                  <a:pt x="1487297" y="155464"/>
                </a:lnTo>
                <a:lnTo>
                  <a:pt x="0" y="15546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/>
        </p:spPr>
        <p:txBody>
          <a:bodyPr lIns="34200" tIns="0" rIns="34200" bIns="0" anchor="b"/>
          <a:lstStyle/>
          <a:p>
            <a:pPr algn="ctr">
              <a:lnSpc>
                <a:spcPct val="90000"/>
              </a:lnSpc>
              <a:spcAft>
                <a:spcPts val="388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9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rPr>
              <a:t>UFEM    </a:t>
            </a:r>
            <a:r>
              <a:rPr lang="pt-BR" sz="9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ヒラギノ角ゴ ProN W3" charset="0"/>
                <a:cs typeface="Times New Roman" pitchFamily="16" charset="0"/>
              </a:rPr>
              <a:t>◙</a:t>
            </a:r>
          </a:p>
        </p:txBody>
      </p:sp>
      <p:sp>
        <p:nvSpPr>
          <p:cNvPr id="117771" name="Rectangle 18"/>
          <p:cNvSpPr>
            <a:spLocks noChangeArrowheads="1"/>
          </p:cNvSpPr>
          <p:nvPr/>
        </p:nvSpPr>
        <p:spPr bwMode="auto">
          <a:xfrm>
            <a:off x="179388" y="1563688"/>
            <a:ext cx="1490662" cy="944562"/>
          </a:xfrm>
          <a:prstGeom prst="rect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13331" name="AutoShape 19"/>
          <p:cNvSpPr>
            <a:spLocks noChangeArrowheads="1"/>
          </p:cNvSpPr>
          <p:nvPr/>
        </p:nvSpPr>
        <p:spPr bwMode="auto">
          <a:xfrm>
            <a:off x="5173663" y="3856038"/>
            <a:ext cx="1485900" cy="155575"/>
          </a:xfrm>
          <a:custGeom>
            <a:avLst/>
            <a:gdLst>
              <a:gd name="G0" fmla="+- 1 0 0"/>
              <a:gd name="G1" fmla="+- 1 0 0"/>
              <a:gd name="G2" fmla="+- 1 0 0"/>
              <a:gd name="G3" fmla="+- 24390 0 0"/>
              <a:gd name="G4" fmla="+- 1 0 0"/>
              <a:gd name="T0" fmla="*/ 0 w 1487297"/>
              <a:gd name="T1" fmla="*/ 0 h 155464"/>
              <a:gd name="T2" fmla="*/ 1484504 w 1487297"/>
              <a:gd name="T3" fmla="*/ 0 h 155464"/>
              <a:gd name="T4" fmla="*/ 1484504 w 1487297"/>
              <a:gd name="T5" fmla="*/ 155686 h 155464"/>
              <a:gd name="T6" fmla="*/ 0 w 1487297"/>
              <a:gd name="T7" fmla="*/ 155686 h 155464"/>
              <a:gd name="T8" fmla="*/ 0 w 1487297"/>
              <a:gd name="T9" fmla="*/ 0 h 155464"/>
              <a:gd name="T10" fmla="*/ 0 w 1487297"/>
              <a:gd name="T11" fmla="*/ 0 h 155464"/>
              <a:gd name="T12" fmla="*/ 1487297 w 1487297"/>
              <a:gd name="T13" fmla="*/ 155464 h 1554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487297" h="155464">
                <a:moveTo>
                  <a:pt x="0" y="0"/>
                </a:moveTo>
                <a:lnTo>
                  <a:pt x="1487297" y="0"/>
                </a:lnTo>
                <a:lnTo>
                  <a:pt x="1487297" y="155464"/>
                </a:lnTo>
                <a:lnTo>
                  <a:pt x="0" y="15546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/>
        </p:spPr>
        <p:txBody>
          <a:bodyPr lIns="34200" tIns="0" rIns="34200" bIns="0" anchor="b"/>
          <a:lstStyle/>
          <a:p>
            <a:pPr algn="ctr">
              <a:lnSpc>
                <a:spcPct val="90000"/>
              </a:lnSpc>
              <a:spcAft>
                <a:spcPts val="388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9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ヒラギノ角ゴ ProN W3" charset="0"/>
                <a:cs typeface="ヒラギノ角ゴ ProN W3" charset="0"/>
              </a:rPr>
              <a:t>ÁREA SUL     </a:t>
            </a:r>
            <a:r>
              <a:rPr lang="pt-BR" sz="9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6" charset="0"/>
                <a:ea typeface="ヒラギノ角ゴ ProN W3" charset="0"/>
                <a:cs typeface="Times New Roman" pitchFamily="16" charset="0"/>
              </a:rPr>
              <a:t>◙</a:t>
            </a:r>
          </a:p>
        </p:txBody>
      </p:sp>
      <p:sp>
        <p:nvSpPr>
          <p:cNvPr id="117773" name="Rectangle 20"/>
          <p:cNvSpPr>
            <a:spLocks noChangeArrowheads="1"/>
          </p:cNvSpPr>
          <p:nvPr/>
        </p:nvSpPr>
        <p:spPr bwMode="auto">
          <a:xfrm>
            <a:off x="7235825" y="1870075"/>
            <a:ext cx="1490663" cy="946150"/>
          </a:xfrm>
          <a:prstGeom prst="rect">
            <a:avLst/>
          </a:prstGeom>
          <a:noFill/>
          <a:ln w="2556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13333" name="Text Box 21"/>
          <p:cNvSpPr txBox="1">
            <a:spLocks noChangeArrowheads="1"/>
          </p:cNvSpPr>
          <p:nvPr/>
        </p:nvSpPr>
        <p:spPr bwMode="auto">
          <a:xfrm>
            <a:off x="5172075" y="3230563"/>
            <a:ext cx="720725" cy="26193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>
              <a:buSzPct val="100000"/>
              <a:defRPr/>
            </a:pPr>
            <a:r>
              <a:rPr lang="pt-BR" sz="11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ea typeface="MS PGothic" panose="020B0600070205080204" pitchFamily="34" charset="-128"/>
              </a:rPr>
              <a:t>TÚNEL</a:t>
            </a:r>
          </a:p>
        </p:txBody>
      </p:sp>
      <p:cxnSp>
        <p:nvCxnSpPr>
          <p:cNvPr id="117775" name="AutoShape 22"/>
          <p:cNvCxnSpPr>
            <a:cxnSpLocks noChangeShapeType="1"/>
          </p:cNvCxnSpPr>
          <p:nvPr/>
        </p:nvCxnSpPr>
        <p:spPr bwMode="auto">
          <a:xfrm>
            <a:off x="1673225" y="2492375"/>
            <a:ext cx="714375" cy="371475"/>
          </a:xfrm>
          <a:prstGeom prst="straightConnector1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</p:spPr>
      </p:cxnSp>
      <p:cxnSp>
        <p:nvCxnSpPr>
          <p:cNvPr id="117776" name="AutoShape 23"/>
          <p:cNvCxnSpPr>
            <a:cxnSpLocks noChangeShapeType="1"/>
          </p:cNvCxnSpPr>
          <p:nvPr/>
        </p:nvCxnSpPr>
        <p:spPr bwMode="auto">
          <a:xfrm flipV="1">
            <a:off x="1673225" y="3692525"/>
            <a:ext cx="3403600" cy="760413"/>
          </a:xfrm>
          <a:prstGeom prst="straightConnector1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</p:spPr>
      </p:cxnSp>
      <p:cxnSp>
        <p:nvCxnSpPr>
          <p:cNvPr id="117777" name="AutoShape 24"/>
          <p:cNvCxnSpPr>
            <a:cxnSpLocks noChangeShapeType="1"/>
            <a:stCxn id="117773" idx="1"/>
          </p:cNvCxnSpPr>
          <p:nvPr/>
        </p:nvCxnSpPr>
        <p:spPr bwMode="auto">
          <a:xfrm flipH="1">
            <a:off x="6659563" y="2343150"/>
            <a:ext cx="563562" cy="1531938"/>
          </a:xfrm>
          <a:prstGeom prst="straightConnector1">
            <a:avLst/>
          </a:prstGeom>
          <a:noFill/>
          <a:ln w="38160">
            <a:solidFill>
              <a:srgbClr val="FF0000"/>
            </a:solidFill>
            <a:miter lim="800000"/>
            <a:headEnd/>
            <a:tailEnd type="triangle" w="med" len="med"/>
          </a:ln>
        </p:spPr>
      </p:cxnSp>
      <p:sp>
        <p:nvSpPr>
          <p:cNvPr id="117778" name="Line 25"/>
          <p:cNvSpPr>
            <a:spLocks noChangeShapeType="1"/>
          </p:cNvSpPr>
          <p:nvPr/>
        </p:nvSpPr>
        <p:spPr bwMode="auto">
          <a:xfrm>
            <a:off x="5292725" y="3508375"/>
            <a:ext cx="600075" cy="1588"/>
          </a:xfrm>
          <a:prstGeom prst="line">
            <a:avLst/>
          </a:prstGeom>
          <a:noFill/>
          <a:ln w="28440">
            <a:solidFill>
              <a:srgbClr val="FFD62D"/>
            </a:solidFill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graphicFrame>
        <p:nvGraphicFramePr>
          <p:cNvPr id="114713" name="Group 25"/>
          <p:cNvGraphicFramePr>
            <a:graphicFrameLocks noGrp="1"/>
          </p:cNvGraphicFramePr>
          <p:nvPr/>
        </p:nvGraphicFramePr>
        <p:xfrm>
          <a:off x="7180263" y="3441700"/>
          <a:ext cx="1887537" cy="1168401"/>
        </p:xfrm>
        <a:graphic>
          <a:graphicData uri="http://schemas.openxmlformats.org/drawingml/2006/table">
            <a:tbl>
              <a:tblPr/>
              <a:tblGrid>
                <a:gridCol w="1887537"/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ヒラギノ角ゴ ProN W3"/>
                        </a:rPr>
                        <a:t>Necessidade Anual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pt-BR" alt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  <a:cs typeface="ヒラギノ角ゴ ProN W3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ヒラギノ角ゴ ProN W3"/>
                        </a:rPr>
                        <a:t>R$ 2,5 Bilhões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2428875" y="214313"/>
            <a:ext cx="5184775" cy="11414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304800" indent="-298450" algn="ctr">
              <a:buSzPct val="100000"/>
              <a:tabLst>
                <a:tab pos="304800" algn="l"/>
                <a:tab pos="752475" algn="l"/>
                <a:tab pos="1201738" algn="l"/>
                <a:tab pos="1651000" algn="l"/>
                <a:tab pos="2100263" algn="l"/>
                <a:tab pos="2549525" algn="l"/>
                <a:tab pos="2998788" algn="l"/>
                <a:tab pos="3448050" algn="l"/>
                <a:tab pos="3897313" algn="l"/>
                <a:tab pos="4346575" algn="l"/>
                <a:tab pos="4795838" algn="l"/>
                <a:tab pos="5245100" algn="l"/>
                <a:tab pos="5694363" algn="l"/>
                <a:tab pos="6143625" algn="l"/>
                <a:tab pos="6592888" algn="l"/>
                <a:tab pos="7042150" algn="l"/>
                <a:tab pos="7491413" algn="l"/>
                <a:tab pos="7940675" algn="l"/>
                <a:tab pos="8389938" algn="l"/>
                <a:tab pos="8839200" algn="l"/>
                <a:tab pos="9288463" algn="l"/>
              </a:tabLst>
            </a:pPr>
            <a:r>
              <a:rPr lang="pt-BR" sz="4400" b="1">
                <a:solidFill>
                  <a:srgbClr val="FFFFFF"/>
                </a:solidFill>
                <a:latin typeface="Arial" charset="0"/>
              </a:rPr>
              <a:t>PROSUB</a:t>
            </a:r>
            <a:br>
              <a:rPr lang="pt-BR" sz="4400" b="1">
                <a:solidFill>
                  <a:srgbClr val="FFFFFF"/>
                </a:solidFill>
                <a:latin typeface="Arial" charset="0"/>
              </a:rPr>
            </a:br>
            <a:endParaRPr lang="pt-BR" sz="24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9810" name="Rectangle 3"/>
          <p:cNvSpPr>
            <a:spLocks noChangeArrowheads="1"/>
          </p:cNvSpPr>
          <p:nvPr/>
        </p:nvSpPr>
        <p:spPr bwMode="auto">
          <a:xfrm>
            <a:off x="1071563" y="1214438"/>
            <a:ext cx="6572250" cy="353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rgbClr val="009999">
                <a:alpha val="74997"/>
              </a:srgbClr>
            </a:prstShdw>
          </a:effectLst>
        </p:spPr>
        <p:txBody>
          <a:bodyPr anchor="ctr">
            <a:spAutoFit/>
          </a:bodyPr>
          <a:lstStyle/>
          <a:p>
            <a:pPr marL="285750" indent="-285750" algn="just">
              <a:lnSpc>
                <a:spcPct val="150000"/>
              </a:lnSpc>
            </a:pPr>
            <a:r>
              <a:rPr lang="pt-BR" altLang="pt-BR" sz="2000" b="1">
                <a:solidFill>
                  <a:srgbClr val="FFFFFF"/>
                </a:solidFill>
                <a:latin typeface="Arial" charset="0"/>
              </a:rPr>
              <a:t>         </a:t>
            </a:r>
            <a:r>
              <a:rPr lang="pt-BR" altLang="pt-BR" sz="2000" b="1">
                <a:solidFill>
                  <a:srgbClr val="FFFF00"/>
                </a:solidFill>
                <a:latin typeface="Arial" charset="0"/>
              </a:rPr>
              <a:t>Empresas</a:t>
            </a:r>
            <a:r>
              <a:rPr lang="pt-BR" altLang="pt-BR" sz="2000" b="1">
                <a:solidFill>
                  <a:srgbClr val="FFFFFF"/>
                </a:solidFill>
                <a:latin typeface="Arial" charset="0"/>
              </a:rPr>
              <a:t> nacionais na UFEM e do EBN: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Ø"/>
            </a:pPr>
            <a:endParaRPr lang="pt-BR" altLang="pt-BR" sz="1800" b="1">
              <a:solidFill>
                <a:srgbClr val="FFFFFF"/>
              </a:solidFill>
              <a:latin typeface="Arial" charset="0"/>
            </a:endParaRP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altLang="pt-BR" sz="1800" b="1">
                <a:solidFill>
                  <a:srgbClr val="FFFFFF"/>
                </a:solidFill>
                <a:latin typeface="Arial" charset="0"/>
              </a:rPr>
              <a:t>mais de </a:t>
            </a:r>
            <a:r>
              <a:rPr lang="pt-BR" altLang="pt-BR" sz="1800" b="1">
                <a:solidFill>
                  <a:srgbClr val="FFFF00"/>
                </a:solidFill>
                <a:latin typeface="Arial" charset="0"/>
              </a:rPr>
              <a:t>600 empresas </a:t>
            </a:r>
            <a:r>
              <a:rPr lang="pt-BR" altLang="pt-BR" sz="1800" b="1">
                <a:solidFill>
                  <a:srgbClr val="FFFFFF"/>
                </a:solidFill>
                <a:latin typeface="Arial" charset="0"/>
              </a:rPr>
              <a:t>nacionais de diversos tamanhos;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altLang="pt-BR" sz="1800" b="1">
                <a:solidFill>
                  <a:srgbClr val="FFFFFF"/>
                </a:solidFill>
                <a:latin typeface="Arial" charset="0"/>
              </a:rPr>
              <a:t>prestação de serviços, aquisição de materiais diversos, equipamentos e insumos; e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pt-BR" altLang="pt-BR" sz="1800" b="1">
                <a:solidFill>
                  <a:srgbClr val="FFFF00"/>
                </a:solidFill>
                <a:latin typeface="Arial" charset="0"/>
              </a:rPr>
              <a:t>190</a:t>
            </a:r>
            <a:r>
              <a:rPr lang="pt-BR" altLang="pt-BR" sz="1800" b="1">
                <a:solidFill>
                  <a:srgbClr val="FFFFFF"/>
                </a:solidFill>
                <a:latin typeface="Arial" charset="0"/>
              </a:rPr>
              <a:t> como principais (maiores valores).</a:t>
            </a:r>
          </a:p>
          <a:p>
            <a:pPr marL="800100" lvl="1" indent="-342900" algn="just">
              <a:lnSpc>
                <a:spcPct val="150000"/>
              </a:lnSpc>
              <a:buFont typeface="Wingdings" pitchFamily="2" charset="2"/>
              <a:buChar char="Ø"/>
            </a:pPr>
            <a:endParaRPr lang="pt-BR" altLang="pt-BR" sz="2000" b="1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19811" name="AutoShape 2" descr="http://cdn.defesaaereanaval.com.br/wp-content/uploads/2012/11/UFEM.jpg"/>
          <p:cNvSpPr>
            <a:spLocks noChangeAspect="1" noChangeArrowheads="1"/>
          </p:cNvSpPr>
          <p:nvPr/>
        </p:nvSpPr>
        <p:spPr bwMode="auto">
          <a:xfrm>
            <a:off x="155575" y="-2841625"/>
            <a:ext cx="8848725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19812" name="AutoShape 4" descr="http://cdn.defesaaereanaval.com.br/wp-content/uploads/2012/11/UFEM.jpg"/>
          <p:cNvSpPr>
            <a:spLocks noChangeAspect="1" noChangeArrowheads="1"/>
          </p:cNvSpPr>
          <p:nvPr/>
        </p:nvSpPr>
        <p:spPr bwMode="auto">
          <a:xfrm>
            <a:off x="155575" y="-2841625"/>
            <a:ext cx="8848725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7" name="Picture 1"/>
          <p:cNvPicPr>
            <a:picLocks noChangeAspect="1" noChangeArrowheads="1"/>
          </p:cNvPicPr>
          <p:nvPr/>
        </p:nvPicPr>
        <p:blipFill>
          <a:blip r:embed="rId3" cstate="print"/>
          <a:srcRect r="4121" b="4453"/>
          <a:stretch>
            <a:fillRect/>
          </a:stretch>
        </p:blipFill>
        <p:spPr bwMode="auto">
          <a:xfrm>
            <a:off x="-74613" y="-20638"/>
            <a:ext cx="9218613" cy="521335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1016000" y="57150"/>
            <a:ext cx="2787650" cy="15192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ctr">
              <a:lnSpc>
                <a:spcPct val="90000"/>
              </a:lnSpc>
              <a:spcAft>
                <a:spcPts val="1225"/>
              </a:spcAft>
              <a:buSzPct val="100000"/>
              <a:defRPr/>
            </a:pPr>
            <a:r>
              <a:rPr lang="es-ES" sz="2600" b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OBTENÇÃO DA CAPACIDADE OPERACIONAL PLENA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Imagem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84188"/>
            <a:ext cx="3816350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6" name="CaixaDeTexto 4"/>
          <p:cNvSpPr txBox="1">
            <a:spLocks noChangeArrowheads="1"/>
          </p:cNvSpPr>
          <p:nvPr/>
        </p:nvSpPr>
        <p:spPr bwMode="auto">
          <a:xfrm>
            <a:off x="250825" y="123825"/>
            <a:ext cx="4897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1800"/>
              <a:t>Obtenção da Capacidade Operacional Plena</a:t>
            </a:r>
          </a:p>
        </p:txBody>
      </p:sp>
      <p:graphicFrame>
        <p:nvGraphicFramePr>
          <p:cNvPr id="6" name="Diagrama 5"/>
          <p:cNvGraphicFramePr/>
          <p:nvPr/>
        </p:nvGraphicFramePr>
        <p:xfrm>
          <a:off x="406649" y="783457"/>
          <a:ext cx="8352927" cy="38866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3908" name="CaixaDeTexto 6"/>
          <p:cNvSpPr txBox="1">
            <a:spLocks noChangeArrowheads="1"/>
          </p:cNvSpPr>
          <p:nvPr/>
        </p:nvSpPr>
        <p:spPr bwMode="auto">
          <a:xfrm>
            <a:off x="827088" y="3940175"/>
            <a:ext cx="75612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1800" b="1">
                <a:solidFill>
                  <a:schemeClr val="accent2"/>
                </a:solidFill>
              </a:rPr>
              <a:t>Necessidade premente de retomada da operacionalização da Força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 Box 1"/>
          <p:cNvSpPr txBox="1">
            <a:spLocks noChangeArrowheads="1"/>
          </p:cNvSpPr>
          <p:nvPr/>
        </p:nvSpPr>
        <p:spPr bwMode="auto">
          <a:xfrm>
            <a:off x="-792163" y="288925"/>
            <a:ext cx="9575801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8985250" algn="l"/>
                <a:tab pos="9434513" algn="l"/>
              </a:tabLst>
            </a:pPr>
            <a:r>
              <a:rPr lang="pt-BR" altLang="pt-BR" sz="2200" b="1">
                <a:solidFill>
                  <a:srgbClr val="FFFFFF"/>
                </a:solidFill>
                <a:latin typeface="Arial" charset="0"/>
                <a:cs typeface="Arial" charset="0"/>
              </a:rPr>
              <a:t>           Obtenção da Capacidade Operacional Plena</a:t>
            </a:r>
          </a:p>
        </p:txBody>
      </p:sp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179388" y="773113"/>
            <a:ext cx="8677275" cy="739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pt-BR" altLang="pt-BR"/>
          </a:p>
        </p:txBody>
      </p:sp>
      <p:sp>
        <p:nvSpPr>
          <p:cNvPr id="124931" name="Text Box 16"/>
          <p:cNvSpPr txBox="1">
            <a:spLocks noChangeArrowheads="1"/>
          </p:cNvSpPr>
          <p:nvPr/>
        </p:nvSpPr>
        <p:spPr bwMode="auto">
          <a:xfrm>
            <a:off x="215900" y="788988"/>
            <a:ext cx="8721725" cy="6508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9080" tIns="19080" rIns="19080" bIns="19080"/>
          <a:lstStyle/>
          <a:p>
            <a:pPr marL="284163" lvl="1" indent="-274638" algn="ctr">
              <a:lnSpc>
                <a:spcPct val="90000"/>
              </a:lnSpc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</a:pPr>
            <a:r>
              <a:rPr lang="pt-BR" altLang="pt-BR" sz="1600" b="1" i="1">
                <a:solidFill>
                  <a:srgbClr val="E4F3F4"/>
                </a:solidFill>
                <a:latin typeface="Arial" charset="0"/>
                <a:cs typeface="Arial" charset="0"/>
              </a:rPr>
              <a:t>NAVIOS DA ESQUADRA / IDADE</a:t>
            </a:r>
          </a:p>
          <a:p>
            <a:pPr marL="284163" lvl="1" indent="-274638" algn="ctr">
              <a:lnSpc>
                <a:spcPct val="90000"/>
              </a:lnSpc>
              <a:tabLst>
                <a:tab pos="284163" algn="l"/>
                <a:tab pos="731838" algn="l"/>
                <a:tab pos="1181100" algn="l"/>
                <a:tab pos="1630363" algn="l"/>
                <a:tab pos="2079625" algn="l"/>
                <a:tab pos="2528888" algn="l"/>
                <a:tab pos="2978150" algn="l"/>
                <a:tab pos="3427413" algn="l"/>
                <a:tab pos="3876675" algn="l"/>
                <a:tab pos="4325938" algn="l"/>
                <a:tab pos="4775200" algn="l"/>
                <a:tab pos="5224463" algn="l"/>
                <a:tab pos="5673725" algn="l"/>
                <a:tab pos="6122988" algn="l"/>
                <a:tab pos="6572250" algn="l"/>
                <a:tab pos="7021513" algn="l"/>
                <a:tab pos="7470775" algn="l"/>
                <a:tab pos="7920038" algn="l"/>
                <a:tab pos="8369300" algn="l"/>
                <a:tab pos="8818563" algn="l"/>
                <a:tab pos="9267825" algn="l"/>
              </a:tabLst>
            </a:pPr>
            <a:r>
              <a:rPr lang="pt-BR" altLang="pt-BR" sz="1600" b="1" i="1">
                <a:solidFill>
                  <a:srgbClr val="E4F3F4"/>
                </a:solidFill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24932" name="Picture 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513" y="1131888"/>
            <a:ext cx="4681537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7072313" y="3430588"/>
          <a:ext cx="1887538" cy="1168401"/>
        </p:xfrm>
        <a:graphic>
          <a:graphicData uri="http://schemas.openxmlformats.org/drawingml/2006/table">
            <a:tbl>
              <a:tblPr/>
              <a:tblGrid>
                <a:gridCol w="1887538"/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ヒラギノ角ゴ ProN W3"/>
                        </a:rPr>
                        <a:t>Necessidade Anual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endParaRPr kumimoji="0" lang="pt-BR" altLang="pt-BR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Microsoft YaHei" pitchFamily="34" charset="-122"/>
                        <a:cs typeface="ヒラギノ角ゴ ProN W3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52863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ヒラギノ角ゴ ProN W3"/>
                        </a:rPr>
                        <a:t>R$ 600 milhões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05175" y="-122238"/>
            <a:ext cx="5959475" cy="54737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9713" y="2200275"/>
            <a:ext cx="4919662" cy="3378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92750" y="-292100"/>
            <a:ext cx="3889375" cy="1670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25" y="1285875"/>
            <a:ext cx="1071563" cy="10001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66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29438" y="2286000"/>
            <a:ext cx="1071562" cy="1009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6963" y="3159125"/>
            <a:ext cx="1069975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83188" y="3133725"/>
            <a:ext cx="1069975" cy="1008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69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6313" y="1285875"/>
            <a:ext cx="1071562" cy="1009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70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000" y="2286000"/>
            <a:ext cx="1054100" cy="992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71" name="Rectangle 11"/>
          <p:cNvSpPr>
            <a:spLocks noChangeArrowheads="1"/>
          </p:cNvSpPr>
          <p:nvPr/>
        </p:nvSpPr>
        <p:spPr bwMode="auto">
          <a:xfrm>
            <a:off x="417513" y="1071563"/>
            <a:ext cx="4291012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8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INTRODUÇÃO – AMAZÔNIA AZUL</a:t>
            </a:r>
          </a:p>
          <a:p>
            <a:pPr>
              <a:spcAft>
                <a:spcPts val="788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1800" b="1">
                <a:solidFill>
                  <a:srgbClr val="D6D6F5"/>
                </a:solidFill>
                <a:latin typeface="Tahoma" pitchFamily="34" charset="0"/>
                <a:cs typeface="Tahoma" pitchFamily="34" charset="0"/>
              </a:rPr>
              <a:t>A última fronteira</a:t>
            </a:r>
          </a:p>
        </p:txBody>
      </p:sp>
      <p:sp>
        <p:nvSpPr>
          <p:cNvPr id="6158" name="Rectangle 14"/>
          <p:cNvSpPr>
            <a:spLocks noChangeArrowheads="1"/>
          </p:cNvSpPr>
          <p:nvPr/>
        </p:nvSpPr>
        <p:spPr bwMode="auto">
          <a:xfrm>
            <a:off x="379413" y="3063875"/>
            <a:ext cx="4084637" cy="92551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>
              <a:spcAft>
                <a:spcPts val="788"/>
              </a:spcAft>
              <a:buSzPct val="100000"/>
              <a:defRPr/>
            </a:pPr>
            <a:r>
              <a:rPr lang="es-E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CONTRIBUIÇÃO AO DESENVOLVIMENTO NACIONAL  </a:t>
            </a:r>
            <a:r>
              <a:rPr lang="es-ES" sz="18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Atuação</a:t>
            </a:r>
            <a:r>
              <a:rPr lang="es-ES" sz="1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s-ES" sz="1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múltiplas</a:t>
            </a:r>
            <a:r>
              <a:rPr lang="es-ES" sz="1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vertentes</a:t>
            </a:r>
            <a:endParaRPr lang="es-ES" sz="1800" b="1" dirty="0" smtClean="0">
              <a:solidFill>
                <a:schemeClr val="accent2">
                  <a:lumMod val="20000"/>
                  <a:lumOff val="80000"/>
                </a:schemeClr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0973" name="Group 16"/>
          <p:cNvGrpSpPr>
            <a:grpSpLocks/>
          </p:cNvGrpSpPr>
          <p:nvPr/>
        </p:nvGrpSpPr>
        <p:grpSpPr bwMode="auto">
          <a:xfrm>
            <a:off x="5595938" y="2097088"/>
            <a:ext cx="1289050" cy="1198562"/>
            <a:chOff x="3571" y="1321"/>
            <a:chExt cx="726" cy="726"/>
          </a:xfrm>
        </p:grpSpPr>
        <p:pic>
          <p:nvPicPr>
            <p:cNvPr id="40979" name="Picture 17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3571" y="1321"/>
              <a:ext cx="726" cy="72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40980" name="Text Box 18"/>
            <p:cNvSpPr txBox="1">
              <a:spLocks noChangeArrowheads="1"/>
            </p:cNvSpPr>
            <p:nvPr/>
          </p:nvSpPr>
          <p:spPr bwMode="auto">
            <a:xfrm>
              <a:off x="3731" y="1481"/>
              <a:ext cx="409" cy="40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pt-BR"/>
            </a:p>
          </p:txBody>
        </p:sp>
      </p:grpSp>
      <p:pic>
        <p:nvPicPr>
          <p:cNvPr id="40974" name="Picture 1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32438" y="954088"/>
            <a:ext cx="1524000" cy="16811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40975" name="Picture 2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29313" y="2214563"/>
            <a:ext cx="582612" cy="730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0976" name="Text Box 21"/>
          <p:cNvSpPr txBox="1">
            <a:spLocks noChangeArrowheads="1"/>
          </p:cNvSpPr>
          <p:nvPr/>
        </p:nvSpPr>
        <p:spPr bwMode="auto">
          <a:xfrm>
            <a:off x="-571500" y="71438"/>
            <a:ext cx="5286375" cy="771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4800">
                <a:solidFill>
                  <a:srgbClr val="7AB9AE"/>
                </a:solidFill>
                <a:latin typeface="Zerox"/>
              </a:rPr>
              <a:t>Abordagens</a:t>
            </a:r>
          </a:p>
        </p:txBody>
      </p:sp>
      <p:sp>
        <p:nvSpPr>
          <p:cNvPr id="40977" name="Rectangle 23"/>
          <p:cNvSpPr>
            <a:spLocks noChangeArrowheads="1"/>
          </p:cNvSpPr>
          <p:nvPr/>
        </p:nvSpPr>
        <p:spPr bwMode="auto">
          <a:xfrm>
            <a:off x="392113" y="4243388"/>
            <a:ext cx="4086225" cy="3397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lnSpc>
                <a:spcPct val="90000"/>
              </a:lnSpc>
              <a:spcAft>
                <a:spcPts val="788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800" b="1">
                <a:solidFill>
                  <a:srgbClr val="FFFFFF"/>
                </a:solidFill>
                <a:latin typeface="Tahoma" pitchFamily="34" charset="0"/>
                <a:cs typeface="Tahoma" pitchFamily="34" charset="0"/>
              </a:rPr>
              <a:t>CONSIDERAÇÕES FINAIS</a:t>
            </a:r>
          </a:p>
        </p:txBody>
      </p:sp>
      <p:sp>
        <p:nvSpPr>
          <p:cNvPr id="6170" name="Rectangle 26"/>
          <p:cNvSpPr>
            <a:spLocks noChangeArrowheads="1"/>
          </p:cNvSpPr>
          <p:nvPr/>
        </p:nvSpPr>
        <p:spPr bwMode="auto">
          <a:xfrm>
            <a:off x="395288" y="2003425"/>
            <a:ext cx="4084637" cy="84296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>
              <a:lnSpc>
                <a:spcPct val="90000"/>
              </a:lnSpc>
              <a:spcAft>
                <a:spcPts val="0"/>
              </a:spcAft>
              <a:buSzPct val="100000"/>
              <a:defRPr/>
            </a:pPr>
            <a:r>
              <a:rPr lang="es-ES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CONCEPÇÃO ESTRATÉGICA E PROJETOS ESTRATÉGICOS</a:t>
            </a:r>
          </a:p>
          <a:p>
            <a:pPr>
              <a:lnSpc>
                <a:spcPct val="90000"/>
              </a:lnSpc>
              <a:spcAft>
                <a:spcPts val="788"/>
              </a:spcAft>
              <a:buSzPct val="100000"/>
              <a:defRPr/>
            </a:pPr>
            <a:r>
              <a:rPr lang="es-ES" sz="18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Caminhos</a:t>
            </a:r>
            <a:r>
              <a:rPr lang="es-ES" sz="18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e prioridades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1"/>
          <p:cNvSpPr>
            <a:spLocks noChangeArrowheads="1"/>
          </p:cNvSpPr>
          <p:nvPr/>
        </p:nvSpPr>
        <p:spPr bwMode="auto">
          <a:xfrm>
            <a:off x="768350" y="339725"/>
            <a:ext cx="7478713" cy="11223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457200" indent="-450850" algn="ctr">
              <a:spcBef>
                <a:spcPts val="1313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pt-BR" sz="2800" b="1">
                <a:solidFill>
                  <a:srgbClr val="FFFFFF"/>
                </a:solidFill>
                <a:latin typeface="Arial" charset="0"/>
              </a:rPr>
              <a:t>Construção de Corvetas </a:t>
            </a:r>
          </a:p>
          <a:p>
            <a:pPr marL="457200" indent="-450850" algn="ctr">
              <a:spcBef>
                <a:spcPts val="1313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pt-BR" sz="2800" b="1">
                <a:solidFill>
                  <a:srgbClr val="FFFFFF"/>
                </a:solidFill>
                <a:latin typeface="Arial" charset="0"/>
              </a:rPr>
              <a:t>Classe “Tamandaré”</a:t>
            </a:r>
          </a:p>
        </p:txBody>
      </p:sp>
      <p:pic>
        <p:nvPicPr>
          <p:cNvPr id="126979" name="Imagem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893763"/>
            <a:ext cx="6429375" cy="362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>
            <a:spLocks noChangeArrowheads="1"/>
          </p:cNvSpPr>
          <p:nvPr/>
        </p:nvSpPr>
        <p:spPr bwMode="auto">
          <a:xfrm>
            <a:off x="1187450" y="339725"/>
            <a:ext cx="7478713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marL="457200" indent="-450850" algn="ctr">
              <a:spcBef>
                <a:spcPts val="1313"/>
              </a:spcBef>
              <a:buSzPct val="10000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</a:pPr>
            <a:r>
              <a:rPr lang="pt-BR" sz="2800" b="1">
                <a:solidFill>
                  <a:srgbClr val="FFFFFF"/>
                </a:solidFill>
                <a:latin typeface="Arial" charset="0"/>
              </a:rPr>
              <a:t>Construção de 4 CV Classe “Tamandaré”</a:t>
            </a:r>
          </a:p>
        </p:txBody>
      </p:sp>
      <p:sp>
        <p:nvSpPr>
          <p:cNvPr id="129026" name="AutoShape 3"/>
          <p:cNvSpPr>
            <a:spLocks noChangeArrowheads="1"/>
          </p:cNvSpPr>
          <p:nvPr/>
        </p:nvSpPr>
        <p:spPr bwMode="auto">
          <a:xfrm>
            <a:off x="3276600" y="1131888"/>
            <a:ext cx="5759450" cy="3240087"/>
          </a:xfrm>
          <a:custGeom>
            <a:avLst/>
            <a:gdLst>
              <a:gd name="T0" fmla="*/ 1261027860 w 4392613"/>
              <a:gd name="T1" fmla="*/ 717732 h 3419475"/>
              <a:gd name="T2" fmla="*/ 630513930 w 4392613"/>
              <a:gd name="T3" fmla="*/ 1435457 h 3419475"/>
              <a:gd name="T4" fmla="*/ 0 w 4392613"/>
              <a:gd name="T5" fmla="*/ 717732 h 3419475"/>
              <a:gd name="T6" fmla="*/ 630513930 w 4392613"/>
              <a:gd name="T7" fmla="*/ 0 h 3419475"/>
              <a:gd name="T8" fmla="*/ 0 60000 65536"/>
              <a:gd name="T9" fmla="*/ 0 60000 65536"/>
              <a:gd name="T10" fmla="*/ 0 60000 65536"/>
              <a:gd name="T11" fmla="*/ 0 60000 65536"/>
              <a:gd name="T12" fmla="*/ 284962 w 4392613"/>
              <a:gd name="T13" fmla="*/ 284964 h 3419475"/>
              <a:gd name="T14" fmla="*/ 4107650 w 4392613"/>
              <a:gd name="T15" fmla="*/ 3134515 h 34194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92613" h="3419475">
                <a:moveTo>
                  <a:pt x="0" y="0"/>
                </a:moveTo>
                <a:lnTo>
                  <a:pt x="3822689" y="0"/>
                </a:lnTo>
                <a:lnTo>
                  <a:pt x="4392613" y="569924"/>
                </a:lnTo>
                <a:lnTo>
                  <a:pt x="4392613" y="3419475"/>
                </a:lnTo>
                <a:lnTo>
                  <a:pt x="569924" y="3419475"/>
                </a:lnTo>
                <a:lnTo>
                  <a:pt x="0" y="2849551"/>
                </a:lnTo>
                <a:lnTo>
                  <a:pt x="0" y="0"/>
                </a:lnTo>
                <a:close/>
              </a:path>
            </a:pathLst>
          </a:custGeom>
          <a:solidFill>
            <a:srgbClr val="9ED3D7"/>
          </a:solidFill>
          <a:ln w="28440">
            <a:solidFill>
              <a:srgbClr val="224B50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just">
              <a:buSzPct val="100000"/>
              <a:tabLst>
                <a:tab pos="825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</a:pPr>
            <a:r>
              <a:rPr lang="pt-BR" sz="1600" b="1">
                <a:solidFill>
                  <a:srgbClr val="000000"/>
                </a:solidFill>
                <a:latin typeface="GillSans"/>
              </a:rPr>
              <a:t>Esse programa contempla a construção de quatro Corvetas Classe “Tamandaré”, agregando novas funcionalidades ao projeto original (Cv Barroso).</a:t>
            </a:r>
          </a:p>
          <a:p>
            <a:pPr algn="just">
              <a:buSzPct val="100000"/>
              <a:tabLst>
                <a:tab pos="825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</a:pPr>
            <a:endParaRPr lang="pt-BR" sz="1600" b="1">
              <a:solidFill>
                <a:srgbClr val="000000"/>
              </a:solidFill>
              <a:latin typeface="GillSans"/>
            </a:endParaRPr>
          </a:p>
          <a:p>
            <a:pPr algn="just">
              <a:buClr>
                <a:srgbClr val="000000"/>
              </a:buClr>
              <a:buSzPct val="100000"/>
              <a:buFont typeface="Gill Sans"/>
              <a:buChar char="-"/>
              <a:tabLst>
                <a:tab pos="825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</a:pPr>
            <a:r>
              <a:rPr lang="pt-BR" sz="1600">
                <a:solidFill>
                  <a:srgbClr val="000000"/>
                </a:solidFill>
              </a:rPr>
              <a:t>    As Corvetas Classe “Tamandaré” serão empregadas para ampliar a capacidade de exercer o controle do mar na “Amazônia Azul”.</a:t>
            </a:r>
          </a:p>
          <a:p>
            <a:pPr algn="just">
              <a:buSzPct val="100000"/>
              <a:tabLst>
                <a:tab pos="825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</a:pPr>
            <a:endParaRPr lang="pt-BR" sz="1600" b="1">
              <a:solidFill>
                <a:srgbClr val="000000"/>
              </a:solidFill>
            </a:endParaRPr>
          </a:p>
          <a:p>
            <a:pPr algn="just">
              <a:buSzPct val="100000"/>
              <a:tabLst>
                <a:tab pos="825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</a:pPr>
            <a:r>
              <a:rPr lang="pt-BR" sz="1600">
                <a:solidFill>
                  <a:srgbClr val="000000"/>
                </a:solidFill>
              </a:rPr>
              <a:t>- Participação de universidades brasileiras, empresas e outras instituições nacionais de pesquisa e de ciência e tecnologia.</a:t>
            </a:r>
          </a:p>
        </p:txBody>
      </p:sp>
      <p:pic>
        <p:nvPicPr>
          <p:cNvPr id="129027" name="Picture 6"/>
          <p:cNvPicPr>
            <a:picLocks noChangeAspect="1" noChangeArrowheads="1"/>
          </p:cNvPicPr>
          <p:nvPr/>
        </p:nvPicPr>
        <p:blipFill>
          <a:blip r:embed="rId3" cstate="print"/>
          <a:srcRect l="3334" r="11650"/>
          <a:stretch>
            <a:fillRect/>
          </a:stretch>
        </p:blipFill>
        <p:spPr bwMode="auto">
          <a:xfrm>
            <a:off x="0" y="700088"/>
            <a:ext cx="3673475" cy="3733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aphicFrame>
        <p:nvGraphicFramePr>
          <p:cNvPr id="123911" name="Group 7"/>
          <p:cNvGraphicFramePr>
            <a:graphicFrameLocks noGrp="1"/>
          </p:cNvGraphicFramePr>
          <p:nvPr/>
        </p:nvGraphicFramePr>
        <p:xfrm>
          <a:off x="184150" y="3271838"/>
          <a:ext cx="2244710" cy="1443846"/>
        </p:xfrm>
        <a:graphic>
          <a:graphicData uri="http://schemas.openxmlformats.org/drawingml/2006/table">
            <a:tbl>
              <a:tblPr/>
              <a:tblGrid>
                <a:gridCol w="1244578"/>
                <a:gridCol w="1000132"/>
              </a:tblGrid>
              <a:tr h="72192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t-BR" altLang="pt-BR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ヒラギノ角ゴ ProN W3"/>
                        </a:rPr>
                        <a:t>VALOR PROJETO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t-BR" alt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ヒラギノ角ゴ ProN W3"/>
                        </a:rPr>
                        <a:t>PERÍODO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721923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ヒラギノ角ゴ ProN W3"/>
                        </a:rPr>
                        <a:t>US$ 450 milhões por navio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7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/>
                      </a:pPr>
                      <a:r>
                        <a:rPr kumimoji="0" lang="pt-BR" alt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icrosoft YaHei" pitchFamily="34" charset="-122"/>
                          <a:cs typeface="ヒラギノ角ゴ ProN W3"/>
                        </a:rPr>
                        <a:t>2016-2022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2" descr="C:\Users\csenna\Pictures\SisGAAz\Imagem Brasil e Logo no mar.bmp"/>
          <p:cNvPicPr>
            <a:picLocks noChangeAspect="1" noChangeArrowheads="1"/>
          </p:cNvPicPr>
          <p:nvPr/>
        </p:nvPicPr>
        <p:blipFill>
          <a:blip r:embed="rId3" cstate="print"/>
          <a:srcRect l="2071" t="2164" b="-11"/>
          <a:stretch>
            <a:fillRect/>
          </a:stretch>
        </p:blipFill>
        <p:spPr bwMode="auto">
          <a:xfrm>
            <a:off x="1300163" y="214313"/>
            <a:ext cx="6199187" cy="471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AutoShape 3"/>
          <p:cNvSpPr>
            <a:spLocks noChangeArrowheads="1"/>
          </p:cNvSpPr>
          <p:nvPr/>
        </p:nvSpPr>
        <p:spPr bwMode="auto">
          <a:xfrm>
            <a:off x="4437063" y="1111250"/>
            <a:ext cx="4572000" cy="3571875"/>
          </a:xfrm>
          <a:custGeom>
            <a:avLst/>
            <a:gdLst>
              <a:gd name="T0" fmla="*/ 4572000 w 4572000"/>
              <a:gd name="T1" fmla="*/ 1785794 h 3571900"/>
              <a:gd name="T2" fmla="*/ 2286000 w 4572000"/>
              <a:gd name="T3" fmla="*/ 3571565 h 3571900"/>
              <a:gd name="T4" fmla="*/ 0 w 4572000"/>
              <a:gd name="T5" fmla="*/ 1785794 h 3571900"/>
              <a:gd name="T6" fmla="*/ 2286000 w 4572000"/>
              <a:gd name="T7" fmla="*/ 0 h 3571900"/>
              <a:gd name="T8" fmla="*/ 0 60000 65536"/>
              <a:gd name="T9" fmla="*/ 0 60000 65536"/>
              <a:gd name="T10" fmla="*/ 0 60000 65536"/>
              <a:gd name="T11" fmla="*/ 0 60000 65536"/>
              <a:gd name="T12" fmla="*/ 297664 w 4572000"/>
              <a:gd name="T13" fmla="*/ 297664 h 3571900"/>
              <a:gd name="T14" fmla="*/ 4274336 w 4572000"/>
              <a:gd name="T15" fmla="*/ 3274236 h 35719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572000" h="3571900">
                <a:moveTo>
                  <a:pt x="0" y="0"/>
                </a:moveTo>
                <a:lnTo>
                  <a:pt x="3976671" y="0"/>
                </a:lnTo>
                <a:lnTo>
                  <a:pt x="4572000" y="595329"/>
                </a:lnTo>
                <a:lnTo>
                  <a:pt x="4572000" y="3571900"/>
                </a:lnTo>
                <a:lnTo>
                  <a:pt x="595329" y="3571900"/>
                </a:lnTo>
                <a:lnTo>
                  <a:pt x="0" y="2976571"/>
                </a:lnTo>
                <a:lnTo>
                  <a:pt x="0" y="0"/>
                </a:lnTo>
                <a:close/>
              </a:path>
            </a:pathLst>
          </a:custGeom>
          <a:solidFill>
            <a:srgbClr val="9ED3D7"/>
          </a:solidFill>
          <a:ln w="28440">
            <a:solidFill>
              <a:srgbClr val="224B50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marL="82550" lvl="1" indent="-76200" algn="ctr">
              <a:spcBef>
                <a:spcPts val="600"/>
              </a:spcBef>
              <a:buSzPct val="100000"/>
              <a:tabLst>
                <a:tab pos="825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</a:pPr>
            <a:endParaRPr lang="pt-BR" sz="1900" b="1" u="sng">
              <a:solidFill>
                <a:srgbClr val="000000"/>
              </a:solidFill>
              <a:latin typeface="Calibri" pitchFamily="34" charset="0"/>
            </a:endParaRPr>
          </a:p>
          <a:p>
            <a:pPr algn="just">
              <a:buSzPct val="100000"/>
              <a:tabLst>
                <a:tab pos="825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</a:pPr>
            <a:r>
              <a:rPr lang="pt-BR" sz="2000">
                <a:solidFill>
                  <a:srgbClr val="000000"/>
                </a:solidFill>
              </a:rPr>
              <a:t>O programa, concebido para ser executado em três fases sequenciais, apresenta a seguinte evolução: </a:t>
            </a:r>
          </a:p>
          <a:p>
            <a:pPr algn="just">
              <a:buClr>
                <a:srgbClr val="000000"/>
              </a:buClr>
              <a:buSzPct val="100000"/>
              <a:buFont typeface="Gill Sans"/>
              <a:buChar char="-"/>
              <a:tabLst>
                <a:tab pos="825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</a:pPr>
            <a:r>
              <a:rPr lang="pt-BR" sz="2000">
                <a:solidFill>
                  <a:srgbClr val="000000"/>
                </a:solidFill>
              </a:rPr>
              <a:t> Fase de Concepção: </a:t>
            </a:r>
            <a:r>
              <a:rPr lang="pt-BR" sz="2000" i="1">
                <a:solidFill>
                  <a:srgbClr val="000000"/>
                </a:solidFill>
              </a:rPr>
              <a:t>concluída</a:t>
            </a:r>
            <a:r>
              <a:rPr lang="pt-BR" sz="2000">
                <a:solidFill>
                  <a:srgbClr val="000000"/>
                </a:solidFill>
              </a:rPr>
              <a:t> em 2013;</a:t>
            </a:r>
          </a:p>
          <a:p>
            <a:pPr algn="just">
              <a:buClr>
                <a:srgbClr val="000000"/>
              </a:buClr>
              <a:buSzPct val="100000"/>
              <a:buFont typeface="Gill Sans"/>
              <a:buChar char="-"/>
              <a:tabLst>
                <a:tab pos="825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</a:pPr>
            <a:r>
              <a:rPr lang="pt-BR" sz="2000">
                <a:solidFill>
                  <a:srgbClr val="000000"/>
                </a:solidFill>
              </a:rPr>
              <a:t> Fase de Contratação: </a:t>
            </a:r>
            <a:r>
              <a:rPr lang="pt-BR" sz="2000" i="1">
                <a:solidFill>
                  <a:srgbClr val="000000"/>
                </a:solidFill>
              </a:rPr>
              <a:t>em andamento; e</a:t>
            </a:r>
          </a:p>
          <a:p>
            <a:pPr algn="just">
              <a:buClr>
                <a:srgbClr val="000000"/>
              </a:buClr>
              <a:buSzPct val="100000"/>
              <a:buFont typeface="Gill Sans"/>
              <a:buChar char="-"/>
              <a:tabLst>
                <a:tab pos="825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</a:pPr>
            <a:r>
              <a:rPr lang="pt-BR" sz="2000">
                <a:solidFill>
                  <a:srgbClr val="000000"/>
                </a:solidFill>
              </a:rPr>
              <a:t> Fase de Desenvolvimento: ainda não iniciada. </a:t>
            </a:r>
          </a:p>
          <a:p>
            <a:pPr marL="82550" lvl="1" indent="-76200" algn="just">
              <a:spcBef>
                <a:spcPts val="600"/>
              </a:spcBef>
              <a:buSzPct val="100000"/>
              <a:tabLst>
                <a:tab pos="825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</a:pPr>
            <a:endParaRPr lang="pt-BR" sz="2000">
              <a:solidFill>
                <a:srgbClr val="000000"/>
              </a:solidFill>
            </a:endParaRPr>
          </a:p>
        </p:txBody>
      </p:sp>
      <p:sp>
        <p:nvSpPr>
          <p:cNvPr id="133122" name="CaixaDeTexto 7"/>
          <p:cNvSpPr txBox="1">
            <a:spLocks noChangeArrowheads="1"/>
          </p:cNvSpPr>
          <p:nvPr/>
        </p:nvSpPr>
        <p:spPr bwMode="auto">
          <a:xfrm>
            <a:off x="263525" y="392113"/>
            <a:ext cx="83581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SISTEMA DE GERENCIAMENTO DA AMAZÔNIA AZUL - SisGAAz</a:t>
            </a:r>
          </a:p>
        </p:txBody>
      </p:sp>
      <p:pic>
        <p:nvPicPr>
          <p:cNvPr id="133123" name="Picture 2" descr="C:\Users\sala de reunioes\Desktop\Imagem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800" y="1143000"/>
            <a:ext cx="4071938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exagon 43"/>
          <p:cNvSpPr/>
          <p:nvPr/>
        </p:nvSpPr>
        <p:spPr>
          <a:xfrm>
            <a:off x="4533900" y="3644900"/>
            <a:ext cx="1285875" cy="1000125"/>
          </a:xfrm>
          <a:prstGeom prst="hexagon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35170" name="Text Box 3"/>
          <p:cNvSpPr txBox="1">
            <a:spLocks noChangeArrowheads="1"/>
          </p:cNvSpPr>
          <p:nvPr/>
        </p:nvSpPr>
        <p:spPr bwMode="auto">
          <a:xfrm>
            <a:off x="5219700" y="3592513"/>
            <a:ext cx="1187450" cy="1276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2" name="AutoShape 9"/>
          <p:cNvSpPr>
            <a:spLocks noChangeArrowheads="1"/>
          </p:cNvSpPr>
          <p:nvPr/>
        </p:nvSpPr>
        <p:spPr bwMode="auto">
          <a:xfrm>
            <a:off x="642938" y="2500313"/>
            <a:ext cx="1244600" cy="920750"/>
          </a:xfrm>
          <a:prstGeom prst="hexagon">
            <a:avLst>
              <a:gd name="adj" fmla="val 25001"/>
              <a:gd name="vf" fmla="val 115470"/>
            </a:avLst>
          </a:prstGeom>
          <a:solidFill>
            <a:schemeClr val="folHlink"/>
          </a:solidFill>
          <a:ln w="255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900" b="1" dirty="0">
                <a:solidFill>
                  <a:schemeClr val="tx1"/>
                </a:solidFill>
                <a:latin typeface="Tahoma" pitchFamily="34" charset="0"/>
              </a:rPr>
              <a:t>IMPLANTAÇÃO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900" b="1" dirty="0">
                <a:solidFill>
                  <a:schemeClr val="tx1"/>
                </a:solidFill>
                <a:latin typeface="Tahoma" pitchFamily="34" charset="0"/>
              </a:rPr>
              <a:t> DA 2</a:t>
            </a:r>
            <a:r>
              <a:rPr lang="en-US" sz="900" b="1" dirty="0">
                <a:solidFill>
                  <a:schemeClr val="tx1"/>
                </a:solidFill>
                <a:latin typeface="Tahoma" pitchFamily="34" charset="0"/>
              </a:rPr>
              <a:t>ª ESQUADRA</a:t>
            </a:r>
          </a:p>
        </p:txBody>
      </p:sp>
      <p:grpSp>
        <p:nvGrpSpPr>
          <p:cNvPr id="112658" name="Group 14"/>
          <p:cNvGrpSpPr>
            <a:grpSpLocks/>
          </p:cNvGrpSpPr>
          <p:nvPr/>
        </p:nvGrpSpPr>
        <p:grpSpPr bwMode="auto">
          <a:xfrm>
            <a:off x="3143250" y="2563813"/>
            <a:ext cx="1441450" cy="1008062"/>
            <a:chOff x="1227" y="629"/>
            <a:chExt cx="1276" cy="896"/>
          </a:xfrm>
        </p:grpSpPr>
        <p:sp>
          <p:nvSpPr>
            <p:cNvPr id="48145" name="AutoShape 15"/>
            <p:cNvSpPr>
              <a:spLocks noChangeArrowheads="1"/>
            </p:cNvSpPr>
            <p:nvPr/>
          </p:nvSpPr>
          <p:spPr bwMode="auto">
            <a:xfrm>
              <a:off x="1272" y="629"/>
              <a:ext cx="1166" cy="896"/>
            </a:xfrm>
            <a:prstGeom prst="hexagon">
              <a:avLst>
                <a:gd name="adj" fmla="val 25027"/>
                <a:gd name="vf" fmla="val 115470"/>
              </a:avLst>
            </a:prstGeom>
            <a:blipFill dpi="0" rotWithShape="0">
              <a:blip r:embed="rId4" cstate="print">
                <a:lum contrast="-50000"/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pt-BR">
                <a:latin typeface="Gill Sans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29712" name="Rectangle 16"/>
            <p:cNvSpPr>
              <a:spLocks noChangeArrowheads="1"/>
            </p:cNvSpPr>
            <p:nvPr/>
          </p:nvSpPr>
          <p:spPr bwMode="auto">
            <a:xfrm>
              <a:off x="1227" y="636"/>
              <a:ext cx="1276" cy="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tIns="46800" rIns="45720" bIns="46800" anchor="ctr"/>
            <a:lstStyle/>
            <a:p>
              <a:pPr algn="ctr">
                <a:lnSpc>
                  <a:spcPct val="90000"/>
                </a:lnSpc>
                <a:spcAft>
                  <a:spcPts val="525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s-ES" sz="9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OBTENÇÃO DE </a:t>
              </a:r>
            </a:p>
            <a:p>
              <a:pPr algn="ctr">
                <a:lnSpc>
                  <a:spcPct val="90000"/>
                </a:lnSpc>
                <a:spcAft>
                  <a:spcPts val="525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s-ES" sz="9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NAVIOS-PATRULHA</a:t>
              </a:r>
              <a:r>
                <a:rPr lang="es-ES" sz="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 </a:t>
              </a:r>
            </a:p>
            <a:p>
              <a:pPr algn="ctr">
                <a:lnSpc>
                  <a:spcPct val="90000"/>
                </a:lnSpc>
                <a:spcAft>
                  <a:spcPts val="525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s-ES" sz="9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DE 500 E 1800 ton</a:t>
              </a:r>
              <a:r>
                <a:rPr lang="es-ES" sz="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 </a:t>
              </a:r>
            </a:p>
          </p:txBody>
        </p:sp>
      </p:grpSp>
      <p:sp>
        <p:nvSpPr>
          <p:cNvPr id="112665" name="Rectangle 25"/>
          <p:cNvSpPr>
            <a:spLocks noChangeArrowheads="1"/>
          </p:cNvSpPr>
          <p:nvPr/>
        </p:nvSpPr>
        <p:spPr bwMode="auto">
          <a:xfrm>
            <a:off x="4643438" y="3787775"/>
            <a:ext cx="1152525" cy="78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s-ES" sz="900" b="1" dirty="0">
                <a:solidFill>
                  <a:srgbClr val="FFFF00"/>
                </a:solidFill>
                <a:latin typeface="Tahoma" pitchFamily="34" charset="0"/>
              </a:rPr>
              <a:t>PROGRAMA DE OBTENÇÃO DE NAVIOS AERÓDROMOS</a:t>
            </a:r>
            <a:r>
              <a:rPr lang="es-ES" sz="900" b="1" dirty="0">
                <a:solidFill>
                  <a:srgbClr val="FFFF00"/>
                </a:solidFill>
              </a:rPr>
              <a:t> (PRONAE</a:t>
            </a:r>
            <a:r>
              <a:rPr lang="es-ES" sz="9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)</a:t>
            </a:r>
            <a:endParaRPr lang="pt-BR" sz="9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12666" name="Group 19"/>
          <p:cNvGrpSpPr>
            <a:grpSpLocks/>
          </p:cNvGrpSpPr>
          <p:nvPr/>
        </p:nvGrpSpPr>
        <p:grpSpPr bwMode="auto">
          <a:xfrm>
            <a:off x="5715000" y="2573338"/>
            <a:ext cx="1368425" cy="1079500"/>
            <a:chOff x="2290" y="1076"/>
            <a:chExt cx="1100" cy="880"/>
          </a:xfrm>
        </p:grpSpPr>
        <p:sp>
          <p:nvSpPr>
            <p:cNvPr id="135181" name="AutoShape 20"/>
            <p:cNvSpPr>
              <a:spLocks noChangeArrowheads="1"/>
            </p:cNvSpPr>
            <p:nvPr/>
          </p:nvSpPr>
          <p:spPr bwMode="auto">
            <a:xfrm>
              <a:off x="2290" y="1076"/>
              <a:ext cx="1100" cy="880"/>
            </a:xfrm>
            <a:prstGeom prst="hexagon">
              <a:avLst>
                <a:gd name="adj" fmla="val 25023"/>
                <a:gd name="vf" fmla="val 115470"/>
              </a:avLst>
            </a:prstGeom>
            <a:blipFill dpi="0" rotWithShape="0">
              <a:blip r:embed="rId5" cstate="print">
                <a:alphaModFix amt="51000"/>
              </a:blip>
              <a:srcRect/>
              <a:stretch>
                <a:fillRect/>
              </a:stretch>
            </a:blipFill>
            <a:ln w="3302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pt-BR"/>
            </a:p>
          </p:txBody>
        </p:sp>
        <p:sp>
          <p:nvSpPr>
            <p:cNvPr id="135182" name="Rectangle 21"/>
            <p:cNvSpPr>
              <a:spLocks noChangeArrowheads="1"/>
            </p:cNvSpPr>
            <p:nvPr/>
          </p:nvSpPr>
          <p:spPr bwMode="auto">
            <a:xfrm>
              <a:off x="2472" y="1130"/>
              <a:ext cx="751" cy="7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45720" tIns="46800" rIns="45720" bIns="46800" anchor="ctr"/>
            <a:lstStyle/>
            <a:p>
              <a:pPr algn="ctr">
                <a:lnSpc>
                  <a:spcPct val="90000"/>
                </a:lnSpc>
                <a:spcAft>
                  <a:spcPts val="438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sz="800" b="1">
                  <a:solidFill>
                    <a:srgbClr val="FFFF00"/>
                  </a:solidFill>
                  <a:latin typeface="Tahoma" pitchFamily="34" charset="0"/>
                  <a:cs typeface="Tahoma" pitchFamily="34" charset="0"/>
                </a:rPr>
                <a:t>PROGRAMA DE CONSOLIDAÇÃO DA BRIGADA ANFÍBIA DE FUZILEIROS NAVAIS DO RJ</a:t>
              </a:r>
            </a:p>
            <a:p>
              <a:pPr algn="ctr">
                <a:lnSpc>
                  <a:spcPct val="90000"/>
                </a:lnSpc>
                <a:spcAft>
                  <a:spcPts val="438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sz="800" b="1">
                  <a:solidFill>
                    <a:srgbClr val="FFFF00"/>
                  </a:solidFill>
                  <a:latin typeface="Tahoma" pitchFamily="34" charset="0"/>
                  <a:cs typeface="Tahoma" pitchFamily="34" charset="0"/>
                </a:rPr>
                <a:t>(PROBANF)</a:t>
              </a:r>
            </a:p>
          </p:txBody>
        </p:sp>
      </p:grpSp>
      <p:grpSp>
        <p:nvGrpSpPr>
          <p:cNvPr id="112669" name="Group 2"/>
          <p:cNvGrpSpPr>
            <a:grpSpLocks/>
          </p:cNvGrpSpPr>
          <p:nvPr/>
        </p:nvGrpSpPr>
        <p:grpSpPr bwMode="auto">
          <a:xfrm>
            <a:off x="7000875" y="3716338"/>
            <a:ext cx="1417638" cy="1008062"/>
            <a:chOff x="1272" y="1530"/>
            <a:chExt cx="1166" cy="896"/>
          </a:xfrm>
        </p:grpSpPr>
        <p:sp>
          <p:nvSpPr>
            <p:cNvPr id="48151" name="AutoShape 3"/>
            <p:cNvSpPr>
              <a:spLocks noChangeArrowheads="1"/>
            </p:cNvSpPr>
            <p:nvPr/>
          </p:nvSpPr>
          <p:spPr bwMode="auto">
            <a:xfrm>
              <a:off x="1272" y="1530"/>
              <a:ext cx="1166" cy="896"/>
            </a:xfrm>
            <a:prstGeom prst="hexagon">
              <a:avLst>
                <a:gd name="adj" fmla="val 25027"/>
                <a:gd name="vf" fmla="val 115470"/>
              </a:avLst>
            </a:prstGeom>
            <a:blipFill dpi="0" rotWithShape="0">
              <a:blip r:embed="rId6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pt-BR">
                <a:latin typeface="Gill Sans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135180" name="Rectangle 4"/>
            <p:cNvSpPr>
              <a:spLocks noChangeArrowheads="1"/>
            </p:cNvSpPr>
            <p:nvPr/>
          </p:nvSpPr>
          <p:spPr bwMode="auto">
            <a:xfrm>
              <a:off x="1316" y="1530"/>
              <a:ext cx="1119" cy="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tIns="46800" rIns="45720" bIns="46800" anchor="ctr"/>
            <a:lstStyle/>
            <a:p>
              <a:pPr algn="ctr">
                <a:lnSpc>
                  <a:spcPct val="90000"/>
                </a:lnSpc>
                <a:spcAft>
                  <a:spcPts val="525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sz="900" b="1">
                  <a:solidFill>
                    <a:srgbClr val="FFFF00"/>
                  </a:solidFill>
                  <a:latin typeface="Tahoma" pitchFamily="34" charset="0"/>
                  <a:cs typeface="Tahoma" pitchFamily="34" charset="0"/>
                </a:rPr>
                <a:t>PROGRAMA DE OBTENÇÃO DE NAVIOS ANFÍBIOS (PRONANF)</a:t>
              </a:r>
            </a:p>
          </p:txBody>
        </p:sp>
      </p:grpSp>
      <p:sp>
        <p:nvSpPr>
          <p:cNvPr id="8" name="Texto explicativo em seta para baixo 7"/>
          <p:cNvSpPr/>
          <p:nvPr/>
        </p:nvSpPr>
        <p:spPr bwMode="auto">
          <a:xfrm>
            <a:off x="684213" y="123825"/>
            <a:ext cx="7775575" cy="2449513"/>
          </a:xfrm>
          <a:prstGeom prst="downArrowCallout">
            <a:avLst>
              <a:gd name="adj1" fmla="val 38756"/>
              <a:gd name="adj2" fmla="val 65831"/>
              <a:gd name="adj3" fmla="val 25000"/>
              <a:gd name="adj4" fmla="val 64977"/>
            </a:avLst>
          </a:prstGeom>
          <a:solidFill>
            <a:schemeClr val="bg2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2400"/>
              <a:t>Os demais projetos estratégicos da MB, não abordados nesta audiência, permanecem dimensionados com molduras físico-financeiras definidas e as negociações pertinentes.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pt-BR" sz="1800"/>
          </a:p>
        </p:txBody>
      </p:sp>
      <p:sp>
        <p:nvSpPr>
          <p:cNvPr id="21" name="Hexagon 52"/>
          <p:cNvSpPr/>
          <p:nvPr/>
        </p:nvSpPr>
        <p:spPr>
          <a:xfrm>
            <a:off x="1857375" y="3614738"/>
            <a:ext cx="1206500" cy="1079500"/>
          </a:xfrm>
          <a:prstGeom prst="hexagon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23" name="CaixaDeTexto 22"/>
          <p:cNvSpPr txBox="1"/>
          <p:nvPr/>
        </p:nvSpPr>
        <p:spPr>
          <a:xfrm>
            <a:off x="1928813" y="3787775"/>
            <a:ext cx="1071562" cy="8334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525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PROGRAMA DE OBTENÇÃO DE MEIOS DE SUPERFÍCIE</a:t>
            </a:r>
            <a:r>
              <a:rPr lang="pt-BR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pt-BR" sz="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(PROSUPER)</a:t>
            </a:r>
          </a:p>
          <a:p>
            <a:pPr>
              <a:defRPr/>
            </a:pPr>
            <a:endParaRPr lang="pt-BR" sz="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7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Rectangle 1"/>
          <p:cNvSpPr>
            <a:spLocks noChangeArrowheads="1"/>
          </p:cNvSpPr>
          <p:nvPr/>
        </p:nvSpPr>
        <p:spPr bwMode="auto">
          <a:xfrm>
            <a:off x="762000" y="457200"/>
            <a:ext cx="7696200" cy="62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857250" y="1554163"/>
            <a:ext cx="28575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1">
                <a:solidFill>
                  <a:srgbClr val="F2F2F2"/>
                </a:solidFill>
                <a:latin typeface="Times New Roman" pitchFamily="18" charset="0"/>
              </a:rPr>
              <a:t>Geração de Emprego</a:t>
            </a:r>
          </a:p>
        </p:txBody>
      </p:sp>
      <p:sp>
        <p:nvSpPr>
          <p:cNvPr id="137219" name="Rectangle 3"/>
          <p:cNvSpPr>
            <a:spLocks noChangeArrowheads="1"/>
          </p:cNvSpPr>
          <p:nvPr/>
        </p:nvSpPr>
        <p:spPr bwMode="auto">
          <a:xfrm>
            <a:off x="384175" y="2641600"/>
            <a:ext cx="2857500" cy="9175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1">
                <a:solidFill>
                  <a:srgbClr val="F2F2F2"/>
                </a:solidFill>
                <a:latin typeface="Times New Roman" pitchFamily="18" charset="0"/>
              </a:rPr>
              <a:t>Desenvolvimento </a:t>
            </a:r>
          </a:p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1">
                <a:solidFill>
                  <a:srgbClr val="F2F2F2"/>
                </a:solidFill>
                <a:latin typeface="Times New Roman" pitchFamily="18" charset="0"/>
              </a:rPr>
              <a:t>da </a:t>
            </a:r>
          </a:p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1">
                <a:solidFill>
                  <a:srgbClr val="F2F2F2"/>
                </a:solidFill>
                <a:latin typeface="Times New Roman" pitchFamily="18" charset="0"/>
              </a:rPr>
              <a:t>Indústria Nacional</a:t>
            </a:r>
          </a:p>
        </p:txBody>
      </p:sp>
      <p:sp>
        <p:nvSpPr>
          <p:cNvPr id="137220" name="Rectangle 4"/>
          <p:cNvSpPr>
            <a:spLocks noChangeArrowheads="1"/>
          </p:cNvSpPr>
          <p:nvPr/>
        </p:nvSpPr>
        <p:spPr bwMode="auto">
          <a:xfrm>
            <a:off x="5143500" y="3857625"/>
            <a:ext cx="3143250" cy="642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1">
                <a:solidFill>
                  <a:srgbClr val="F2F2F2"/>
                </a:solidFill>
                <a:latin typeface="Times New Roman" pitchFamily="18" charset="0"/>
              </a:rPr>
              <a:t>Projetos de Visibilidade Interna e Externa</a:t>
            </a:r>
          </a:p>
        </p:txBody>
      </p:sp>
      <p:sp>
        <p:nvSpPr>
          <p:cNvPr id="137221" name="Rectangle 5"/>
          <p:cNvSpPr>
            <a:spLocks noChangeArrowheads="1"/>
          </p:cNvSpPr>
          <p:nvPr/>
        </p:nvSpPr>
        <p:spPr bwMode="auto">
          <a:xfrm>
            <a:off x="6072188" y="2732088"/>
            <a:ext cx="28575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1">
                <a:solidFill>
                  <a:srgbClr val="F2F2F2"/>
                </a:solidFill>
                <a:latin typeface="Times New Roman" pitchFamily="18" charset="0"/>
              </a:rPr>
              <a:t>Capacitação</a:t>
            </a:r>
          </a:p>
        </p:txBody>
      </p:sp>
      <p:sp>
        <p:nvSpPr>
          <p:cNvPr id="137222" name="Rectangle 6"/>
          <p:cNvSpPr>
            <a:spLocks noChangeArrowheads="1"/>
          </p:cNvSpPr>
          <p:nvPr/>
        </p:nvSpPr>
        <p:spPr bwMode="auto">
          <a:xfrm>
            <a:off x="1643063" y="3963988"/>
            <a:ext cx="28575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1">
                <a:solidFill>
                  <a:srgbClr val="F2F2F2"/>
                </a:solidFill>
                <a:latin typeface="Times New Roman" pitchFamily="18" charset="0"/>
              </a:rPr>
              <a:t>Redução de Custos </a:t>
            </a:r>
          </a:p>
        </p:txBody>
      </p:sp>
      <p:sp>
        <p:nvSpPr>
          <p:cNvPr id="137223" name="Rectangle 7"/>
          <p:cNvSpPr>
            <a:spLocks noChangeArrowheads="1"/>
          </p:cNvSpPr>
          <p:nvPr/>
        </p:nvSpPr>
        <p:spPr bwMode="auto">
          <a:xfrm>
            <a:off x="3214688" y="4608513"/>
            <a:ext cx="2857500" cy="3683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1">
                <a:solidFill>
                  <a:srgbClr val="F2F2F2"/>
                </a:solidFill>
                <a:latin typeface="Times New Roman" pitchFamily="18" charset="0"/>
              </a:rPr>
              <a:t>Ganhos em Escala</a:t>
            </a:r>
          </a:p>
        </p:txBody>
      </p:sp>
      <p:sp>
        <p:nvSpPr>
          <p:cNvPr id="137224" name="Rectangle 8"/>
          <p:cNvSpPr>
            <a:spLocks noChangeArrowheads="1"/>
          </p:cNvSpPr>
          <p:nvPr/>
        </p:nvSpPr>
        <p:spPr bwMode="auto">
          <a:xfrm>
            <a:off x="6286500" y="1446213"/>
            <a:ext cx="28575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1">
                <a:solidFill>
                  <a:srgbClr val="F2F2F2"/>
                </a:solidFill>
                <a:latin typeface="Times New Roman" pitchFamily="18" charset="0"/>
              </a:rPr>
              <a:t>Transferência de</a:t>
            </a:r>
          </a:p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1">
                <a:solidFill>
                  <a:srgbClr val="F2F2F2"/>
                </a:solidFill>
                <a:latin typeface="Times New Roman" pitchFamily="18" charset="0"/>
              </a:rPr>
              <a:t>Tecnologia</a:t>
            </a:r>
          </a:p>
        </p:txBody>
      </p:sp>
      <p:sp>
        <p:nvSpPr>
          <p:cNvPr id="137225" name="Rectangle 9"/>
          <p:cNvSpPr>
            <a:spLocks noChangeArrowheads="1"/>
          </p:cNvSpPr>
          <p:nvPr/>
        </p:nvSpPr>
        <p:spPr bwMode="auto">
          <a:xfrm>
            <a:off x="3500438" y="1179513"/>
            <a:ext cx="2857500" cy="64293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000" b="1">
                <a:solidFill>
                  <a:srgbClr val="F2F2F2"/>
                </a:solidFill>
                <a:latin typeface="Times New Roman" pitchFamily="18" charset="0"/>
              </a:rPr>
              <a:t>Crescimento Sustentável</a:t>
            </a:r>
          </a:p>
        </p:txBody>
      </p:sp>
      <p:sp>
        <p:nvSpPr>
          <p:cNvPr id="47114" name="Text Box 10"/>
          <p:cNvSpPr txBox="1">
            <a:spLocks noChangeArrowheads="1"/>
          </p:cNvSpPr>
          <p:nvPr/>
        </p:nvSpPr>
        <p:spPr bwMode="auto">
          <a:xfrm>
            <a:off x="642938" y="285750"/>
            <a:ext cx="8215312" cy="857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ctr">
              <a:buSzPct val="100000"/>
              <a:defRPr/>
            </a:pPr>
            <a:r>
              <a:rPr lang="pt-BR" sz="3700" b="1" dirty="0" smtClean="0">
                <a:solidFill>
                  <a:srgbClr val="7AB9A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erox" charset="0"/>
              </a:rPr>
              <a:t/>
            </a:r>
            <a:br>
              <a:rPr lang="pt-BR" sz="3700" b="1" dirty="0" smtClean="0">
                <a:solidFill>
                  <a:srgbClr val="7AB9A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erox" charset="0"/>
              </a:rPr>
            </a:br>
            <a:r>
              <a:rPr lang="pt-BR" sz="3700" b="1" dirty="0" smtClean="0">
                <a:solidFill>
                  <a:srgbClr val="7AB9AE"/>
                </a:solidFill>
                <a:latin typeface="Zerox" charset="0"/>
              </a:rPr>
              <a:t>Contribuição ao Desenvolvimento Nacional 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429536"/>
            <a:ext cx="2095508" cy="26333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1"/>
          <p:cNvSpPr>
            <a:spLocks noChangeArrowheads="1"/>
          </p:cNvSpPr>
          <p:nvPr/>
        </p:nvSpPr>
        <p:spPr bwMode="auto">
          <a:xfrm>
            <a:off x="762000" y="457200"/>
            <a:ext cx="7696200" cy="6286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139267" name="AutoShape 2" descr="http://2.bp.blogspot.com/-t81zidAY5MQ/Tm0GnSDSUII/AAAAAAAAAAQ/alrAOiufDWk/s1600/alvaro+alberto.jpg"/>
          <p:cNvSpPr>
            <a:spLocks noChangeAspect="1" noChangeArrowheads="1"/>
          </p:cNvSpPr>
          <p:nvPr/>
        </p:nvSpPr>
        <p:spPr bwMode="auto">
          <a:xfrm>
            <a:off x="155575" y="-2841625"/>
            <a:ext cx="398145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39268" name="Picture 3" descr="C:\Users\sala de reunioes\Desktop\fotos CRE\alvaro alber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8" y="1357313"/>
            <a:ext cx="1071562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69" name="CaixaDeTexto 14"/>
          <p:cNvSpPr txBox="1">
            <a:spLocks noChangeArrowheads="1"/>
          </p:cNvSpPr>
          <p:nvPr/>
        </p:nvSpPr>
        <p:spPr bwMode="auto">
          <a:xfrm>
            <a:off x="1411288" y="1435100"/>
            <a:ext cx="316071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>
                <a:solidFill>
                  <a:srgbClr val="FFFF00"/>
                </a:solidFill>
              </a:rPr>
              <a:t>Ciências e Energia Nuclear</a:t>
            </a:r>
          </a:p>
          <a:p>
            <a:pPr>
              <a:buFontTx/>
              <a:buChar char="-"/>
            </a:pPr>
            <a:r>
              <a:rPr lang="pt-BR" sz="1800"/>
              <a:t> Alte Álvaro Alberto</a:t>
            </a:r>
          </a:p>
          <a:p>
            <a:pPr>
              <a:buFontTx/>
              <a:buChar char="-"/>
            </a:pPr>
            <a:r>
              <a:rPr lang="pt-BR" sz="1800"/>
              <a:t> Grande entusiasta da energia nuclear</a:t>
            </a:r>
          </a:p>
          <a:p>
            <a:pPr>
              <a:buFontTx/>
              <a:buChar char="-"/>
            </a:pPr>
            <a:r>
              <a:rPr lang="pt-BR" sz="1800"/>
              <a:t> Criador do CNPq</a:t>
            </a:r>
          </a:p>
        </p:txBody>
      </p:sp>
      <p:pic>
        <p:nvPicPr>
          <p:cNvPr id="139270" name="Picture 6" descr="C:\Users\sala de reunioes\Desktop\fotos CRE\amrj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8" y="1500188"/>
            <a:ext cx="1785937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1" name="CaixaDeTexto 19"/>
          <p:cNvSpPr txBox="1">
            <a:spLocks noChangeArrowheads="1"/>
          </p:cNvSpPr>
          <p:nvPr/>
        </p:nvSpPr>
        <p:spPr bwMode="auto">
          <a:xfrm>
            <a:off x="6143625" y="1449388"/>
            <a:ext cx="300037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>
                <a:solidFill>
                  <a:srgbClr val="FFFF00"/>
                </a:solidFill>
              </a:rPr>
              <a:t>Construção Naval</a:t>
            </a:r>
          </a:p>
          <a:p>
            <a:pPr>
              <a:buFontTx/>
              <a:buChar char="-"/>
            </a:pPr>
            <a:r>
              <a:rPr lang="pt-BR" sz="1600"/>
              <a:t> Arsenal de Marinha do Rio de Janeiro, fundado em 1763</a:t>
            </a:r>
          </a:p>
          <a:p>
            <a:pPr>
              <a:buFontTx/>
              <a:buChar char="-"/>
            </a:pPr>
            <a:r>
              <a:rPr lang="pt-BR" sz="1600"/>
              <a:t> Participação na criação de grandes estaleiros na década de 1950</a:t>
            </a: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642938" y="285750"/>
            <a:ext cx="8215312" cy="857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ctr">
              <a:buSzPct val="100000"/>
              <a:defRPr/>
            </a:pPr>
            <a:r>
              <a:rPr lang="pt-BR" sz="3700" b="1" dirty="0" smtClean="0">
                <a:solidFill>
                  <a:srgbClr val="7AB9A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erox" charset="0"/>
              </a:rPr>
              <a:t/>
            </a:r>
            <a:br>
              <a:rPr lang="pt-BR" sz="3700" b="1" dirty="0" smtClean="0">
                <a:solidFill>
                  <a:srgbClr val="7AB9A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Zerox" charset="0"/>
              </a:rPr>
            </a:br>
            <a:r>
              <a:rPr lang="pt-BR" sz="3700" b="1" dirty="0" smtClean="0">
                <a:solidFill>
                  <a:srgbClr val="7AB9AE"/>
                </a:solidFill>
                <a:latin typeface="Zerox" charset="0"/>
              </a:rPr>
              <a:t>Contribuição ao Desenvolvimento Nacional </a:t>
            </a:r>
          </a:p>
        </p:txBody>
      </p:sp>
      <p:sp>
        <p:nvSpPr>
          <p:cNvPr id="139273" name="AutoShape 8" descr="http://www.sitedecuriosidades.com/im/g/4076A.jpg"/>
          <p:cNvSpPr>
            <a:spLocks noChangeAspect="1" noChangeArrowheads="1"/>
          </p:cNvSpPr>
          <p:nvPr/>
        </p:nvSpPr>
        <p:spPr bwMode="auto">
          <a:xfrm>
            <a:off x="155575" y="-1728788"/>
            <a:ext cx="4552950" cy="3609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39274" name="Picture 9" descr="C:\Users\sala de reunioes\Desktop\fotos CRE\primeiro computador naciona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25" y="3359150"/>
            <a:ext cx="1709738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9275" name="CaixaDeTexto 23"/>
          <p:cNvSpPr txBox="1">
            <a:spLocks noChangeArrowheads="1"/>
          </p:cNvSpPr>
          <p:nvPr/>
        </p:nvSpPr>
        <p:spPr bwMode="auto">
          <a:xfrm>
            <a:off x="3929063" y="3502025"/>
            <a:ext cx="2214562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800" dirty="0">
                <a:solidFill>
                  <a:srgbClr val="FFFF00"/>
                </a:solidFill>
              </a:rPr>
              <a:t>Informática</a:t>
            </a:r>
          </a:p>
          <a:p>
            <a:r>
              <a:rPr lang="pt-BR" sz="1600"/>
              <a:t>- Primeiro computador nacional – USP, 1972 </a:t>
            </a:r>
            <a:r>
              <a:rPr lang="pt-BR" sz="1600" smtClean="0"/>
              <a:t>- Incentivo </a:t>
            </a:r>
            <a:r>
              <a:rPr lang="pt-BR" sz="1600" dirty="0"/>
              <a:t>da MB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1"/>
          <p:cNvPicPr>
            <a:picLocks noChangeAspect="1" noChangeArrowheads="1"/>
          </p:cNvPicPr>
          <p:nvPr/>
        </p:nvPicPr>
        <p:blipFill>
          <a:blip r:embed="rId4" cstate="print"/>
          <a:srcRect l="75" b="5594"/>
          <a:stretch>
            <a:fillRect/>
          </a:stretch>
        </p:blipFill>
        <p:spPr bwMode="auto">
          <a:xfrm>
            <a:off x="0" y="-61913"/>
            <a:ext cx="9144000" cy="52070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1315" name="Text Box 2"/>
          <p:cNvSpPr txBox="1">
            <a:spLocks noChangeArrowheads="1"/>
          </p:cNvSpPr>
          <p:nvPr/>
        </p:nvSpPr>
        <p:spPr bwMode="auto">
          <a:xfrm>
            <a:off x="1116013" y="0"/>
            <a:ext cx="6748462" cy="8620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ct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4800" b="1">
                <a:solidFill>
                  <a:srgbClr val="000000"/>
                </a:solidFill>
                <a:latin typeface="Segoe UI Symbol" pitchFamily="34" charset="0"/>
              </a:rPr>
              <a:t>Considerações Finais</a:t>
            </a:r>
          </a:p>
        </p:txBody>
      </p:sp>
      <p:sp>
        <p:nvSpPr>
          <p:cNvPr id="141316" name="Text Box 3"/>
          <p:cNvSpPr txBox="1">
            <a:spLocks noChangeArrowheads="1"/>
          </p:cNvSpPr>
          <p:nvPr/>
        </p:nvSpPr>
        <p:spPr bwMode="auto">
          <a:xfrm>
            <a:off x="357188" y="1000125"/>
            <a:ext cx="8351837" cy="3789363"/>
          </a:xfrm>
          <a:prstGeom prst="rect">
            <a:avLst/>
          </a:prstGeom>
          <a:solidFill>
            <a:srgbClr val="BBE0E3">
              <a:alpha val="29019"/>
            </a:srgbClr>
          </a:solidFill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b="1">
                <a:solidFill>
                  <a:schemeClr val="tx1"/>
                </a:solidFill>
                <a:latin typeface="Arial" charset="0"/>
                <a:cs typeface="Arial" charset="0"/>
              </a:rPr>
              <a:t>   Os Projetos Estratégicos da Marinha do Brasil consistem em ações para transformar a Força, de forma a capacitá-la para o pleno cumprimento de sua missão e contribuirão para:</a:t>
            </a:r>
          </a:p>
          <a:p>
            <a:pPr algn="just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pt-BR" sz="2400" b="1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just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b="1">
                <a:solidFill>
                  <a:schemeClr val="tx1"/>
                </a:solidFill>
                <a:latin typeface="Arial" charset="0"/>
                <a:cs typeface="Arial" charset="0"/>
              </a:rPr>
              <a:t> Alavancar o desenvolvimento da Base Industrial de Defesa;</a:t>
            </a:r>
          </a:p>
          <a:p>
            <a:pPr algn="just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b="1">
                <a:solidFill>
                  <a:schemeClr val="tx1"/>
                </a:solidFill>
                <a:latin typeface="Arial" charset="0"/>
                <a:cs typeface="Arial" charset="0"/>
              </a:rPr>
              <a:t> Fortalecer a construção naval no Brasil;</a:t>
            </a:r>
          </a:p>
          <a:p>
            <a:pPr algn="just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b="1">
                <a:solidFill>
                  <a:schemeClr val="tx1"/>
                </a:solidFill>
                <a:latin typeface="Arial" charset="0"/>
                <a:cs typeface="Arial" charset="0"/>
              </a:rPr>
              <a:t> Elevar o índice de nacionalização; e </a:t>
            </a:r>
          </a:p>
          <a:p>
            <a:pPr algn="just">
              <a:buSzPct val="100000"/>
              <a:buFontTx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pt-BR" sz="2400" b="1">
                <a:solidFill>
                  <a:schemeClr val="tx1"/>
                </a:solidFill>
                <a:latin typeface="Arial" charset="0"/>
                <a:cs typeface="Arial" charset="0"/>
              </a:rPr>
              <a:t> Permitir a transferência de novas tecnologias.</a:t>
            </a:r>
            <a:endParaRPr lang="pt-BR" sz="2000" b="1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38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2627313"/>
            <a:ext cx="5449887" cy="2517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2916238" y="479425"/>
            <a:ext cx="3671887" cy="8413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r">
              <a:buSzPct val="100000"/>
              <a:defRPr/>
            </a:pPr>
            <a:r>
              <a:rPr lang="pt-BR" sz="4800" smtClean="0">
                <a:effectLst>
                  <a:outerShdw blurRad="38100" dist="38100" dir="2700000" algn="tl">
                    <a:srgbClr val="000000"/>
                  </a:outerShdw>
                </a:effectLst>
                <a:latin typeface="Berlin Sans FB" panose="020E0602020502020306" pitchFamily="34" charset="0"/>
              </a:rPr>
              <a:t>OBRIGADO!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827088" y="1492250"/>
            <a:ext cx="8316912" cy="10683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 algn="ctr">
              <a:buSzPct val="100000"/>
              <a:defRPr/>
            </a:pPr>
            <a:r>
              <a:rPr lang="pt-BR" sz="3200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Protegendo Nossas Riquezas</a:t>
            </a:r>
          </a:p>
          <a:p>
            <a:pPr algn="ctr">
              <a:buSzPct val="100000"/>
              <a:defRPr/>
            </a:pPr>
            <a:r>
              <a:rPr lang="pt-BR" sz="3200" b="1" i="1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Cuidando da Nossa Gente</a:t>
            </a:r>
          </a:p>
        </p:txBody>
      </p:sp>
      <p:pic>
        <p:nvPicPr>
          <p:cNvPr id="14336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0"/>
            <a:ext cx="1295400" cy="16271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43366" name="Rectangle 5"/>
          <p:cNvSpPr>
            <a:spLocks noChangeArrowheads="1"/>
          </p:cNvSpPr>
          <p:nvPr/>
        </p:nvSpPr>
        <p:spPr bwMode="auto">
          <a:xfrm>
            <a:off x="7812088" y="0"/>
            <a:ext cx="1008062" cy="9572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smtClean="0"/>
          </a:p>
        </p:txBody>
      </p:sp>
      <p:sp>
        <p:nvSpPr>
          <p:cNvPr id="4301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 smtClean="0"/>
          </a:p>
        </p:txBody>
      </p:sp>
      <p:sp>
        <p:nvSpPr>
          <p:cNvPr id="3" name="Fluxograma: Fita perfurada 2"/>
          <p:cNvSpPr/>
          <p:nvPr/>
        </p:nvSpPr>
        <p:spPr bwMode="auto">
          <a:xfrm>
            <a:off x="3924300" y="0"/>
            <a:ext cx="5219700" cy="2355850"/>
          </a:xfrm>
          <a:prstGeom prst="flowChartPunchedTape">
            <a:avLst/>
          </a:prstGeom>
          <a:gradFill>
            <a:gsLst>
              <a:gs pos="58000">
                <a:schemeClr val="accent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dirty="0">
                <a:latin typeface="Gill Sans" charset="0"/>
                <a:ea typeface="+mn-ea"/>
                <a:cs typeface="+mn-cs"/>
              </a:rPr>
              <a:t>Amazônia Azul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dirty="0">
                <a:latin typeface="Gill Sans" charset="0"/>
                <a:ea typeface="+mn-ea"/>
                <a:cs typeface="+mn-cs"/>
              </a:rPr>
              <a:t>A mais nova fronteira a ser protegida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dirty="0">
                <a:latin typeface="Gill Sans" charset="0"/>
                <a:ea typeface="+mn-ea"/>
                <a:cs typeface="+mn-cs"/>
              </a:rPr>
              <a:t> 4,5 milhões de Km</a:t>
            </a:r>
          </a:p>
        </p:txBody>
      </p:sp>
      <p:sp>
        <p:nvSpPr>
          <p:cNvPr id="2" name="Fluxograma: Fita perfurada 2"/>
          <p:cNvSpPr/>
          <p:nvPr/>
        </p:nvSpPr>
        <p:spPr bwMode="auto">
          <a:xfrm>
            <a:off x="3924300" y="0"/>
            <a:ext cx="5219700" cy="2355850"/>
          </a:xfrm>
          <a:prstGeom prst="flowChartPunchedTape">
            <a:avLst/>
          </a:prstGeom>
          <a:gradFill>
            <a:gsLst>
              <a:gs pos="58000">
                <a:schemeClr val="accent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dirty="0">
                <a:latin typeface="Gill Sans" charset="0"/>
                <a:ea typeface="+mn-ea"/>
                <a:cs typeface="+mn-cs"/>
              </a:rPr>
              <a:t>Amazônia Azul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dirty="0">
                <a:latin typeface="Gill Sans" charset="0"/>
                <a:ea typeface="+mn-ea"/>
                <a:cs typeface="+mn-cs"/>
              </a:rPr>
              <a:t>A mais nova fronteira a ser protegida</a:t>
            </a:r>
          </a:p>
          <a:p>
            <a:pPr algn="ctr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dirty="0">
                <a:latin typeface="Gill Sans" charset="0"/>
                <a:ea typeface="+mn-ea"/>
                <a:cs typeface="+mn-cs"/>
              </a:rPr>
              <a:t> 4,5 milhões de Km</a:t>
            </a:r>
          </a:p>
        </p:txBody>
      </p:sp>
      <p:sp>
        <p:nvSpPr>
          <p:cNvPr id="43013" name="CaixaDeTexto 1"/>
          <p:cNvSpPr txBox="1">
            <a:spLocks noChangeArrowheads="1"/>
          </p:cNvSpPr>
          <p:nvPr/>
        </p:nvSpPr>
        <p:spPr bwMode="auto">
          <a:xfrm>
            <a:off x="4194175" y="2789238"/>
            <a:ext cx="475297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/>
              <a:t>- Comércio marítimo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/>
              <a:t>- Riquezas vivas e não vivas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/>
              <a:t>- Patrimônio ambiental</a:t>
            </a:r>
          </a:p>
          <a:p>
            <a:pPr>
              <a:buClr>
                <a:srgbClr val="000000"/>
              </a:buClr>
              <a:buSzPct val="100000"/>
            </a:pPr>
            <a:r>
              <a:rPr lang="pt-BR"/>
              <a:t>- Potencialidades científicas infinitas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/>
              <a:t>- Soberania – a última fronteira</a:t>
            </a:r>
          </a:p>
        </p:txBody>
      </p:sp>
      <p:sp>
        <p:nvSpPr>
          <p:cNvPr id="4" name="Fluxograma: Fita perfurada 2"/>
          <p:cNvSpPr/>
          <p:nvPr/>
        </p:nvSpPr>
        <p:spPr bwMode="auto">
          <a:xfrm>
            <a:off x="3924300" y="0"/>
            <a:ext cx="5219700" cy="2355850"/>
          </a:xfrm>
          <a:prstGeom prst="flowChartPunchedTape">
            <a:avLst/>
          </a:prstGeom>
          <a:gradFill>
            <a:gsLst>
              <a:gs pos="58000">
                <a:schemeClr val="accent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/>
              <a:t>Amazônia Azul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/>
              <a:t>A mais nova fronteira a ser protegida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/>
              <a:t> 4,5 milhões de Km</a:t>
            </a:r>
            <a:r>
              <a:rPr lang="en-US"/>
              <a:t>²</a:t>
            </a:r>
          </a:p>
        </p:txBody>
      </p:sp>
      <p:pic>
        <p:nvPicPr>
          <p:cNvPr id="43015" name="Picture 2" descr="http://www.grandesconstrucoes.com.br/br/images/stories/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0"/>
            <a:ext cx="3744913" cy="511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Enfrentamento Brasil-EUA:30/MAR/1970 – decretação do Mar Territorial de 200 milhas.                                      A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0"/>
            <a:ext cx="9144000" cy="520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CaixaDeTexto 1"/>
          <p:cNvSpPr txBox="1">
            <a:spLocks noChangeArrowheads="1"/>
          </p:cNvSpPr>
          <p:nvPr/>
        </p:nvSpPr>
        <p:spPr bwMode="auto">
          <a:xfrm>
            <a:off x="323850" y="773113"/>
            <a:ext cx="410368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b="1"/>
              <a:t>Amazônia Azul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b="1"/>
              <a:t>Soberania – a última fronteira</a:t>
            </a:r>
          </a:p>
        </p:txBody>
      </p:sp>
      <p:sp>
        <p:nvSpPr>
          <p:cNvPr id="7" name="Texto explicativo em seta para a esquerda 6"/>
          <p:cNvSpPr/>
          <p:nvPr/>
        </p:nvSpPr>
        <p:spPr bwMode="auto">
          <a:xfrm>
            <a:off x="2555875" y="2644775"/>
            <a:ext cx="3816350" cy="2159000"/>
          </a:xfrm>
          <a:prstGeom prst="leftArrowCallout">
            <a:avLst>
              <a:gd name="adj1" fmla="val 33439"/>
              <a:gd name="adj2" fmla="val 31710"/>
              <a:gd name="adj3" fmla="val 28921"/>
              <a:gd name="adj4" fmla="val 64977"/>
            </a:avLst>
          </a:prstGeom>
          <a:gradFill>
            <a:gsLst>
              <a:gs pos="0">
                <a:schemeClr val="accent2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99000">
                <a:schemeClr val="accent1">
                  <a:lumMod val="75000"/>
                </a:schemeClr>
              </a:gs>
            </a:gsLst>
            <a:lin ang="5400000" scaled="1"/>
          </a:gra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1600" dirty="0"/>
              <a:t>- </a:t>
            </a:r>
            <a:r>
              <a:rPr lang="pt-BR" sz="1400" b="1" dirty="0"/>
              <a:t>Ameaças ao Comércio Marítimo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1600" dirty="0"/>
              <a:t>- </a:t>
            </a:r>
            <a:r>
              <a:rPr lang="pt-BR" sz="1400" b="1" dirty="0"/>
              <a:t>Tráfico de drogas e armamento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1400" b="1" dirty="0"/>
              <a:t>- Pesca ilegal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1400" b="1" dirty="0"/>
              <a:t>- Imigração – a “sombra” do tráfico de pessoas 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pt-BR" sz="1400" b="1" dirty="0"/>
              <a:t>- Defesa das bacias petrolíferas</a:t>
            </a:r>
            <a:endParaRPr lang="pt-BR" sz="1600" b="1" dirty="0"/>
          </a:p>
        </p:txBody>
      </p:sp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2555875" y="1997075"/>
            <a:ext cx="36734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  <a:defRPr/>
            </a:pPr>
            <a:r>
              <a:rPr lang="pt-BR" sz="1800" b="1" dirty="0">
                <a:solidFill>
                  <a:srgbClr val="FFFF00"/>
                </a:solidFill>
              </a:rPr>
              <a:t>ZOPACAS – Zona de Paz e Cooperação do Atlântico Sul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CaixaDeTexto 1"/>
          <p:cNvSpPr txBox="1">
            <a:spLocks noChangeArrowheads="1"/>
          </p:cNvSpPr>
          <p:nvPr/>
        </p:nvSpPr>
        <p:spPr bwMode="auto">
          <a:xfrm>
            <a:off x="250825" y="1628775"/>
            <a:ext cx="2376488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pt-BR" sz="1600"/>
              <a:t>Política Nacional de Defesa (PND)</a:t>
            </a:r>
          </a:p>
          <a:p>
            <a:pPr>
              <a:buClr>
                <a:srgbClr val="000000"/>
              </a:buClr>
              <a:buSzPct val="100000"/>
            </a:pPr>
            <a:endParaRPr lang="pt-BR" sz="1600"/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1600"/>
              <a:t>Estratégia Nacional de Defesa (END)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 sz="1600"/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pt-BR" sz="1600"/>
              <a:t>Livro Branco de Defesa Nacional</a:t>
            </a:r>
          </a:p>
        </p:txBody>
      </p:sp>
      <p:graphicFrame>
        <p:nvGraphicFramePr>
          <p:cNvPr id="3" name="Diagrama 2"/>
          <p:cNvGraphicFramePr/>
          <p:nvPr/>
        </p:nvGraphicFramePr>
        <p:xfrm>
          <a:off x="3686125" y="366722"/>
          <a:ext cx="5447928" cy="45368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5059" name="Divisa 5"/>
          <p:cNvSpPr>
            <a:spLocks noChangeArrowheads="1"/>
          </p:cNvSpPr>
          <p:nvPr/>
        </p:nvSpPr>
        <p:spPr bwMode="auto">
          <a:xfrm>
            <a:off x="2411413" y="1563688"/>
            <a:ext cx="854075" cy="2087562"/>
          </a:xfrm>
          <a:prstGeom prst="chevron">
            <a:avLst>
              <a:gd name="adj" fmla="val 50000"/>
            </a:avLst>
          </a:prstGeom>
          <a:solidFill>
            <a:srgbClr val="00B8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8" name="Fluxograma: Processo alternativo 7"/>
          <p:cNvSpPr/>
          <p:nvPr/>
        </p:nvSpPr>
        <p:spPr bwMode="auto">
          <a:xfrm>
            <a:off x="179388" y="111125"/>
            <a:ext cx="2376487" cy="949325"/>
          </a:xfrm>
          <a:prstGeom prst="flowChartAlternateProcess">
            <a:avLst/>
          </a:prstGeom>
          <a:solidFill>
            <a:schemeClr val="accent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pt-BR" sz="18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ill Sans" charset="0"/>
                <a:ea typeface="+mn-ea"/>
                <a:cs typeface="+mn-cs"/>
              </a:rPr>
              <a:t>CONCEPÇÃO ESTRATÉGICA PARA  A MARINHA</a:t>
            </a:r>
          </a:p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t-BR" dirty="0">
              <a:latin typeface="Gill Sans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1"/>
          <p:cNvSpPr txBox="1">
            <a:spLocks noChangeArrowheads="1"/>
          </p:cNvSpPr>
          <p:nvPr/>
        </p:nvSpPr>
        <p:spPr bwMode="auto">
          <a:xfrm>
            <a:off x="0" y="665163"/>
            <a:ext cx="3324193" cy="195024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000" dirty="0" err="1" smtClean="0">
                <a:solidFill>
                  <a:srgbClr val="7AB9AE"/>
                </a:solidFill>
                <a:latin typeface="Zerox"/>
              </a:rPr>
              <a:t>Principais</a:t>
            </a:r>
            <a:r>
              <a:rPr lang="en-US" sz="3000" dirty="0" smtClean="0">
                <a:solidFill>
                  <a:srgbClr val="7AB9AE"/>
                </a:solidFill>
                <a:latin typeface="Zerox"/>
              </a:rPr>
              <a:t> </a:t>
            </a:r>
            <a:r>
              <a:rPr lang="en-US" sz="3000" dirty="0" err="1" smtClean="0">
                <a:solidFill>
                  <a:srgbClr val="7AB9AE"/>
                </a:solidFill>
                <a:latin typeface="Zerox"/>
              </a:rPr>
              <a:t>Projetos</a:t>
            </a:r>
            <a:r>
              <a:rPr lang="en-US" sz="3000" dirty="0" smtClean="0">
                <a:solidFill>
                  <a:srgbClr val="7AB9AE"/>
                </a:solidFill>
                <a:latin typeface="Zerox"/>
              </a:rPr>
              <a:t> </a:t>
            </a:r>
            <a:r>
              <a:rPr lang="en-US" sz="3000" dirty="0" err="1">
                <a:solidFill>
                  <a:srgbClr val="7AB9AE"/>
                </a:solidFill>
                <a:latin typeface="Zerox"/>
              </a:rPr>
              <a:t>Estratégicos</a:t>
            </a:r>
            <a:r>
              <a:rPr lang="en-US" sz="3000" dirty="0">
                <a:solidFill>
                  <a:srgbClr val="7AB9AE"/>
                </a:solidFill>
                <a:latin typeface="Zerox"/>
              </a:rPr>
              <a:t> </a:t>
            </a:r>
            <a:r>
              <a:rPr lang="en-US" sz="3000" dirty="0" err="1">
                <a:solidFill>
                  <a:srgbClr val="7AB9AE"/>
                </a:solidFill>
                <a:latin typeface="Zerox"/>
              </a:rPr>
              <a:t>da</a:t>
            </a:r>
            <a:r>
              <a:rPr lang="en-US" sz="3000" dirty="0">
                <a:solidFill>
                  <a:srgbClr val="7AB9AE"/>
                </a:solidFill>
                <a:latin typeface="Zerox"/>
              </a:rPr>
              <a:t> </a:t>
            </a:r>
            <a:r>
              <a:rPr lang="en-US" sz="3000" dirty="0" err="1">
                <a:solidFill>
                  <a:srgbClr val="7AB9AE"/>
                </a:solidFill>
                <a:latin typeface="Zerox"/>
              </a:rPr>
              <a:t>Marinha</a:t>
            </a:r>
            <a:r>
              <a:rPr lang="en-US" sz="3000" dirty="0">
                <a:solidFill>
                  <a:srgbClr val="7AB9AE"/>
                </a:solidFill>
                <a:latin typeface="Zerox"/>
              </a:rPr>
              <a:t> do </a:t>
            </a:r>
            <a:r>
              <a:rPr lang="en-US" sz="3000" dirty="0" err="1">
                <a:solidFill>
                  <a:srgbClr val="7AB9AE"/>
                </a:solidFill>
                <a:latin typeface="Zerox"/>
              </a:rPr>
              <a:t>Brasil</a:t>
            </a:r>
            <a:endParaRPr lang="en-US" sz="3000" dirty="0">
              <a:solidFill>
                <a:srgbClr val="7AB9AE"/>
              </a:solidFill>
              <a:latin typeface="Zerox"/>
            </a:endParaRPr>
          </a:p>
        </p:txBody>
      </p:sp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5219700" y="3592513"/>
            <a:ext cx="1187450" cy="1276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5332413" y="730250"/>
            <a:ext cx="1481137" cy="12160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</a:defRPr>
            </a:lvl9pPr>
          </a:lstStyle>
          <a:p>
            <a:pPr>
              <a:buSzPct val="100000"/>
              <a:defRPr/>
            </a:pPr>
            <a:endParaRPr lang="pt-BR" sz="1600" b="1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  <a:p>
            <a:pPr>
              <a:buSzPct val="100000"/>
              <a:defRPr/>
            </a:pPr>
            <a:endParaRPr lang="pt-BR" sz="1600" b="1" smtClean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</a:endParaRPr>
          </a:p>
        </p:txBody>
      </p:sp>
      <p:grpSp>
        <p:nvGrpSpPr>
          <p:cNvPr id="46084" name="Group 5"/>
          <p:cNvGrpSpPr>
            <a:grpSpLocks/>
          </p:cNvGrpSpPr>
          <p:nvPr/>
        </p:nvGrpSpPr>
        <p:grpSpPr bwMode="auto">
          <a:xfrm>
            <a:off x="6529388" y="1373188"/>
            <a:ext cx="1579562" cy="1109662"/>
            <a:chOff x="3180" y="460"/>
            <a:chExt cx="995" cy="699"/>
          </a:xfrm>
        </p:grpSpPr>
        <p:sp>
          <p:nvSpPr>
            <p:cNvPr id="46099" name="AutoShape 6"/>
            <p:cNvSpPr>
              <a:spLocks noChangeArrowheads="1"/>
            </p:cNvSpPr>
            <p:nvPr/>
          </p:nvSpPr>
          <p:spPr bwMode="auto">
            <a:xfrm>
              <a:off x="3180" y="460"/>
              <a:ext cx="995" cy="699"/>
            </a:xfrm>
            <a:prstGeom prst="hexagon">
              <a:avLst>
                <a:gd name="adj" fmla="val 25029"/>
                <a:gd name="vf" fmla="val 115470"/>
              </a:avLst>
            </a:prstGeom>
            <a:solidFill>
              <a:srgbClr val="DDDDDD"/>
            </a:solidFill>
            <a:ln w="25560">
              <a:solidFill>
                <a:srgbClr val="000000"/>
              </a:solidFill>
              <a:miter lim="800000"/>
              <a:headEnd/>
              <a:tailEnd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pt-BR">
                <a:latin typeface="Gill Sans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2" name="Rectangle 7"/>
            <p:cNvSpPr>
              <a:spLocks noChangeArrowheads="1"/>
            </p:cNvSpPr>
            <p:nvPr/>
          </p:nvSpPr>
          <p:spPr bwMode="auto">
            <a:xfrm>
              <a:off x="3322" y="560"/>
              <a:ext cx="711" cy="49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45720" tIns="46800" rIns="45720" bIns="46800" anchor="ctr"/>
            <a:lstStyle/>
            <a:p>
              <a:pPr algn="ctr">
                <a:lnSpc>
                  <a:spcPct val="90000"/>
                </a:lnSpc>
                <a:spcAft>
                  <a:spcPts val="438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sz="10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PROGRAMA NUCLEAR DA MARINHA</a:t>
              </a:r>
            </a:p>
          </p:txBody>
        </p:sp>
      </p:grpSp>
      <p:sp>
        <p:nvSpPr>
          <p:cNvPr id="46087" name="AutoShape 8"/>
          <p:cNvSpPr>
            <a:spLocks noChangeArrowheads="1"/>
          </p:cNvSpPr>
          <p:nvPr/>
        </p:nvSpPr>
        <p:spPr bwMode="auto">
          <a:xfrm>
            <a:off x="5145088" y="777875"/>
            <a:ext cx="1587500" cy="1116013"/>
          </a:xfrm>
          <a:prstGeom prst="hexagon">
            <a:avLst>
              <a:gd name="adj" fmla="val 24999"/>
              <a:gd name="vf" fmla="val 115470"/>
            </a:avLst>
          </a:prstGeom>
          <a:solidFill>
            <a:srgbClr val="DDDDDD"/>
          </a:solidFill>
          <a:ln w="255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6088" name="AutoShape 9"/>
          <p:cNvSpPr>
            <a:spLocks noChangeArrowheads="1"/>
          </p:cNvSpPr>
          <p:nvPr/>
        </p:nvSpPr>
        <p:spPr bwMode="auto">
          <a:xfrm>
            <a:off x="3771900" y="1389063"/>
            <a:ext cx="1585913" cy="1116012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DDDDDD"/>
          </a:solidFill>
          <a:ln w="255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3914775" y="1566863"/>
            <a:ext cx="1296988" cy="7985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45720" tIns="46800" rIns="45720" bIns="46800" anchor="ctr"/>
          <a:lstStyle/>
          <a:p>
            <a:pPr algn="ctr">
              <a:lnSpc>
                <a:spcPct val="90000"/>
              </a:lnSpc>
              <a:spcAft>
                <a:spcPts val="438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SISTEMA DE GERENCIAMENTO DA AMAZÔNIA AZUL</a:t>
            </a:r>
          </a:p>
          <a:p>
            <a:pPr algn="ctr">
              <a:lnSpc>
                <a:spcPct val="90000"/>
              </a:lnSpc>
              <a:spcAft>
                <a:spcPts val="438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SisGAAz</a:t>
            </a:r>
          </a:p>
        </p:txBody>
      </p:sp>
      <p:sp>
        <p:nvSpPr>
          <p:cNvPr id="46090" name="AutoShape 14"/>
          <p:cNvSpPr>
            <a:spLocks noChangeArrowheads="1"/>
          </p:cNvSpPr>
          <p:nvPr/>
        </p:nvSpPr>
        <p:spPr bwMode="auto">
          <a:xfrm>
            <a:off x="5151438" y="1962150"/>
            <a:ext cx="1587500" cy="1116013"/>
          </a:xfrm>
          <a:prstGeom prst="hexagon">
            <a:avLst>
              <a:gd name="adj" fmla="val 24999"/>
              <a:gd name="vf" fmla="val 115470"/>
            </a:avLst>
          </a:prstGeom>
          <a:solidFill>
            <a:srgbClr val="DDDDDD"/>
          </a:solidFill>
          <a:ln w="255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pt-BR">
              <a:latin typeface="Gill Sans" charset="0"/>
              <a:ea typeface="ヒラギノ角ゴ ProN W3" charset="0"/>
              <a:cs typeface="ヒラギノ角ゴ ProN W3" charset="0"/>
            </a:endParaRPr>
          </a:p>
        </p:txBody>
      </p:sp>
      <p:sp>
        <p:nvSpPr>
          <p:cNvPr id="46089" name="Rectangle 15"/>
          <p:cNvSpPr>
            <a:spLocks noChangeArrowheads="1"/>
          </p:cNvSpPr>
          <p:nvPr/>
        </p:nvSpPr>
        <p:spPr bwMode="auto">
          <a:xfrm>
            <a:off x="5392738" y="2111375"/>
            <a:ext cx="1136650" cy="798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45720" tIns="46800" rIns="45720" bIns="46800" anchor="ctr"/>
          <a:lstStyle/>
          <a:p>
            <a:pPr algn="ctr">
              <a:lnSpc>
                <a:spcPct val="90000"/>
              </a:lnSpc>
              <a:spcAft>
                <a:spcPts val="438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OBTENÇÃO DA CAPACIDADE OPERACIONAL PLENA</a:t>
            </a:r>
          </a:p>
        </p:txBody>
      </p:sp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5359400" y="1008063"/>
            <a:ext cx="1223963" cy="587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>
              <a:lnSpc>
                <a:spcPct val="90000"/>
              </a:lnSpc>
              <a:spcAft>
                <a:spcPts val="438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1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CONSTRUÇÃO DO NÚCLEO DO PODER NAVAL</a:t>
            </a:r>
          </a:p>
        </p:txBody>
      </p:sp>
      <p:grpSp>
        <p:nvGrpSpPr>
          <p:cNvPr id="46091" name="Group 5"/>
          <p:cNvGrpSpPr>
            <a:grpSpLocks/>
          </p:cNvGrpSpPr>
          <p:nvPr/>
        </p:nvGrpSpPr>
        <p:grpSpPr bwMode="auto">
          <a:xfrm>
            <a:off x="5145088" y="3143250"/>
            <a:ext cx="1579562" cy="1109663"/>
            <a:chOff x="3180" y="460"/>
            <a:chExt cx="995" cy="699"/>
          </a:xfrm>
        </p:grpSpPr>
        <p:sp>
          <p:nvSpPr>
            <p:cNvPr id="46097" name="AutoShape 6"/>
            <p:cNvSpPr>
              <a:spLocks noChangeArrowheads="1"/>
            </p:cNvSpPr>
            <p:nvPr/>
          </p:nvSpPr>
          <p:spPr bwMode="auto">
            <a:xfrm>
              <a:off x="3180" y="460"/>
              <a:ext cx="995" cy="699"/>
            </a:xfrm>
            <a:prstGeom prst="hexagon">
              <a:avLst>
                <a:gd name="adj" fmla="val 25029"/>
                <a:gd name="vf" fmla="val 115470"/>
              </a:avLst>
            </a:prstGeom>
            <a:solidFill>
              <a:srgbClr val="DDDDDD"/>
            </a:solidFill>
            <a:ln w="25560">
              <a:solidFill>
                <a:srgbClr val="000000"/>
              </a:solidFill>
              <a:miter lim="800000"/>
              <a:headEnd/>
              <a:tailEnd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pt-BR">
                <a:latin typeface="Gill Sans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5" name="Rectangle 7"/>
            <p:cNvSpPr>
              <a:spLocks noChangeArrowheads="1"/>
            </p:cNvSpPr>
            <p:nvPr/>
          </p:nvSpPr>
          <p:spPr bwMode="auto">
            <a:xfrm>
              <a:off x="3322" y="560"/>
              <a:ext cx="711" cy="499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45720" tIns="46800" rIns="45720" bIns="46800" anchor="ctr"/>
            <a:lstStyle/>
            <a:p>
              <a:pPr algn="ctr">
                <a:lnSpc>
                  <a:spcPct val="90000"/>
                </a:lnSpc>
                <a:spcAft>
                  <a:spcPts val="438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sz="1000" b="1">
                  <a:solidFill>
                    <a:srgbClr val="000000"/>
                  </a:solidFill>
                  <a:latin typeface="Tahoma" pitchFamily="34" charset="0"/>
                  <a:cs typeface="Tahoma" pitchFamily="34" charset="0"/>
                </a:rPr>
                <a:t>IMPLANTAÇÃO DA 2ª ESQUADRA</a:t>
              </a:r>
            </a:p>
          </p:txBody>
        </p:sp>
      </p:grpSp>
      <p:sp>
        <p:nvSpPr>
          <p:cNvPr id="46092" name="Seta para a esquerda e para a direita 5"/>
          <p:cNvSpPr>
            <a:spLocks noChangeArrowheads="1"/>
          </p:cNvSpPr>
          <p:nvPr/>
        </p:nvSpPr>
        <p:spPr bwMode="auto">
          <a:xfrm>
            <a:off x="3367088" y="760413"/>
            <a:ext cx="5187950" cy="2427287"/>
          </a:xfrm>
          <a:prstGeom prst="leftRightArrow">
            <a:avLst>
              <a:gd name="adj1" fmla="val 50000"/>
              <a:gd name="adj2" fmla="val 50020"/>
            </a:avLst>
          </a:prstGeom>
          <a:solidFill>
            <a:srgbClr val="92D050">
              <a:alpha val="25098"/>
            </a:srgbClr>
          </a:solidFill>
          <a:ln w="317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46093" name="Seta para a esquerda e para a direita 6"/>
          <p:cNvSpPr>
            <a:spLocks noChangeArrowheads="1"/>
          </p:cNvSpPr>
          <p:nvPr/>
        </p:nvSpPr>
        <p:spPr bwMode="auto">
          <a:xfrm rot="5400000">
            <a:off x="3521869" y="1034257"/>
            <a:ext cx="4908550" cy="3097212"/>
          </a:xfrm>
          <a:prstGeom prst="leftRightArrow">
            <a:avLst>
              <a:gd name="adj1" fmla="val 49167"/>
              <a:gd name="adj2" fmla="val 48800"/>
            </a:avLst>
          </a:prstGeom>
          <a:solidFill>
            <a:srgbClr val="00B8FF">
              <a:alpha val="25098"/>
            </a:srgbClr>
          </a:solidFill>
          <a:ln w="3175" algn="ctr">
            <a:noFill/>
            <a:round/>
            <a:headEnd/>
            <a:tailEnd/>
          </a:ln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46094" name="CaixaDeTexto 7"/>
          <p:cNvSpPr txBox="1">
            <a:spLocks noChangeArrowheads="1"/>
          </p:cNvSpPr>
          <p:nvPr/>
        </p:nvSpPr>
        <p:spPr bwMode="auto">
          <a:xfrm>
            <a:off x="4783138" y="52388"/>
            <a:ext cx="23764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800"/>
              <a:t>Consolidação do Poder Naval</a:t>
            </a:r>
          </a:p>
        </p:txBody>
      </p:sp>
      <p:sp>
        <p:nvSpPr>
          <p:cNvPr id="46095" name="CaixaDeTexto 23"/>
          <p:cNvSpPr txBox="1">
            <a:spLocks noChangeArrowheads="1"/>
          </p:cNvSpPr>
          <p:nvPr/>
        </p:nvSpPr>
        <p:spPr bwMode="auto">
          <a:xfrm>
            <a:off x="6792913" y="2573338"/>
            <a:ext cx="2376487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800"/>
              <a:t>Autonomia de P&amp;D Tecnologia de alta densidade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5234" name="Object 2"/>
          <p:cNvGraphicFramePr>
            <a:graphicFrameLocks noChangeAspect="1"/>
          </p:cNvGraphicFramePr>
          <p:nvPr/>
        </p:nvGraphicFramePr>
        <p:xfrm>
          <a:off x="2627313" y="555625"/>
          <a:ext cx="6194425" cy="3908425"/>
        </p:xfrm>
        <a:graphic>
          <a:graphicData uri="http://schemas.openxmlformats.org/presentationml/2006/ole">
            <p:oleObj spid="_x0000_s95234" name="Worksheet" r:id="rId3" imgW="6867507" imgH="3905129" progId="Excel.Sheet.8">
              <p:embed/>
            </p:oleObj>
          </a:graphicData>
        </a:graphic>
      </p:graphicFrame>
      <p:sp>
        <p:nvSpPr>
          <p:cNvPr id="95235" name="Text Box 1"/>
          <p:cNvSpPr txBox="1">
            <a:spLocks noChangeArrowheads="1"/>
          </p:cNvSpPr>
          <p:nvPr/>
        </p:nvSpPr>
        <p:spPr bwMode="auto">
          <a:xfrm>
            <a:off x="-336550" y="315913"/>
            <a:ext cx="2867025" cy="159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 err="1" smtClean="0">
                <a:solidFill>
                  <a:srgbClr val="7AB9AE"/>
                </a:solidFill>
                <a:latin typeface="Zerox"/>
              </a:rPr>
              <a:t>Projetos</a:t>
            </a:r>
            <a:r>
              <a:rPr lang="en-US" sz="2400" dirty="0" smtClean="0">
                <a:solidFill>
                  <a:srgbClr val="7AB9AE"/>
                </a:solidFill>
                <a:latin typeface="Zerox"/>
              </a:rPr>
              <a:t> </a:t>
            </a:r>
            <a:r>
              <a:rPr lang="en-US" sz="2400" dirty="0">
                <a:solidFill>
                  <a:srgbClr val="7AB9AE"/>
                </a:solidFill>
                <a:latin typeface="Zerox"/>
              </a:rPr>
              <a:t>e </a:t>
            </a:r>
            <a:r>
              <a:rPr lang="en-US" sz="2400" dirty="0" err="1">
                <a:solidFill>
                  <a:srgbClr val="7AB9AE"/>
                </a:solidFill>
                <a:latin typeface="Zerox"/>
              </a:rPr>
              <a:t>Programas</a:t>
            </a:r>
            <a:r>
              <a:rPr lang="en-US" sz="2400" dirty="0">
                <a:solidFill>
                  <a:srgbClr val="7AB9AE"/>
                </a:solidFill>
                <a:latin typeface="Zerox"/>
              </a:rPr>
              <a:t>  </a:t>
            </a:r>
            <a:r>
              <a:rPr lang="en-US" sz="2400" dirty="0" err="1">
                <a:solidFill>
                  <a:srgbClr val="7AB9AE"/>
                </a:solidFill>
                <a:latin typeface="Zerox"/>
              </a:rPr>
              <a:t>Estratégicos</a:t>
            </a:r>
            <a:r>
              <a:rPr lang="en-US" sz="2400" dirty="0">
                <a:solidFill>
                  <a:srgbClr val="7AB9AE"/>
                </a:solidFill>
                <a:latin typeface="Zerox"/>
              </a:rPr>
              <a:t> </a:t>
            </a:r>
            <a:r>
              <a:rPr lang="en-US" sz="2400" dirty="0" err="1">
                <a:solidFill>
                  <a:srgbClr val="7AB9AE"/>
                </a:solidFill>
                <a:latin typeface="Zerox"/>
              </a:rPr>
              <a:t>da</a:t>
            </a:r>
            <a:r>
              <a:rPr lang="en-US" sz="2400" dirty="0">
                <a:solidFill>
                  <a:srgbClr val="7AB9AE"/>
                </a:solidFill>
                <a:latin typeface="Zerox"/>
              </a:rPr>
              <a:t> </a:t>
            </a:r>
            <a:r>
              <a:rPr lang="en-US" sz="2400" dirty="0" err="1">
                <a:solidFill>
                  <a:srgbClr val="7AB9AE"/>
                </a:solidFill>
                <a:latin typeface="Zerox"/>
              </a:rPr>
              <a:t>Marinha</a:t>
            </a:r>
            <a:r>
              <a:rPr lang="en-US" sz="2400" dirty="0">
                <a:solidFill>
                  <a:srgbClr val="7AB9AE"/>
                </a:solidFill>
                <a:latin typeface="Zerox"/>
              </a:rPr>
              <a:t> do </a:t>
            </a:r>
            <a:r>
              <a:rPr lang="en-US" sz="2400" dirty="0" err="1">
                <a:solidFill>
                  <a:srgbClr val="7AB9AE"/>
                </a:solidFill>
                <a:latin typeface="Zerox"/>
              </a:rPr>
              <a:t>Brasil</a:t>
            </a:r>
            <a:endParaRPr lang="en-US" sz="2400" dirty="0">
              <a:solidFill>
                <a:srgbClr val="7AB9AE"/>
              </a:solidFill>
              <a:latin typeface="Zerox"/>
            </a:endParaRPr>
          </a:p>
        </p:txBody>
      </p:sp>
      <p:sp>
        <p:nvSpPr>
          <p:cNvPr id="95236" name="Text Box 2"/>
          <p:cNvSpPr txBox="1">
            <a:spLocks noChangeArrowheads="1"/>
          </p:cNvSpPr>
          <p:nvPr/>
        </p:nvSpPr>
        <p:spPr bwMode="auto">
          <a:xfrm>
            <a:off x="-171450" y="2093913"/>
            <a:ext cx="3046413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9080" tIns="19080" rIns="19080" bIns="19080"/>
          <a:lstStyle/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>
                <a:solidFill>
                  <a:srgbClr val="FFFFFF"/>
                </a:solidFill>
                <a:latin typeface="League Gothic"/>
              </a:rPr>
              <a:t>Limitações de ordem</a:t>
            </a:r>
          </a:p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>
                <a:solidFill>
                  <a:srgbClr val="FFFFFF"/>
                </a:solidFill>
                <a:latin typeface="League Gothic"/>
              </a:rPr>
              <a:t> técnica e orçamentária</a:t>
            </a:r>
          </a:p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3200">
              <a:solidFill>
                <a:srgbClr val="FFFFFF"/>
              </a:solidFill>
              <a:latin typeface="League Gothic"/>
            </a:endParaRPr>
          </a:p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3200">
              <a:solidFill>
                <a:srgbClr val="FFFFFF"/>
              </a:solidFill>
              <a:latin typeface="League Gothic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3071813" y="1143000"/>
            <a:ext cx="1857375" cy="714375"/>
          </a:xfrm>
          <a:custGeom>
            <a:avLst/>
            <a:gdLst>
              <a:gd name="T0" fmla="*/ 189286243 w 4392613"/>
              <a:gd name="T1" fmla="*/ 1046599 h 3419475"/>
              <a:gd name="T2" fmla="*/ 94643121 w 4392613"/>
              <a:gd name="T3" fmla="*/ 2093191 h 3419475"/>
              <a:gd name="T4" fmla="*/ 0 w 4392613"/>
              <a:gd name="T5" fmla="*/ 1046599 h 3419475"/>
              <a:gd name="T6" fmla="*/ 94643121 w 4392613"/>
              <a:gd name="T7" fmla="*/ 0 h 3419475"/>
              <a:gd name="T8" fmla="*/ 0 60000 65536"/>
              <a:gd name="T9" fmla="*/ 0 60000 65536"/>
              <a:gd name="T10" fmla="*/ 0 60000 65536"/>
              <a:gd name="T11" fmla="*/ 0 60000 65536"/>
              <a:gd name="T12" fmla="*/ 284962 w 4392613"/>
              <a:gd name="T13" fmla="*/ 284964 h 3419475"/>
              <a:gd name="T14" fmla="*/ 4107650 w 4392613"/>
              <a:gd name="T15" fmla="*/ 3134515 h 341947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92613" h="3419475">
                <a:moveTo>
                  <a:pt x="0" y="0"/>
                </a:moveTo>
                <a:lnTo>
                  <a:pt x="3822689" y="0"/>
                </a:lnTo>
                <a:lnTo>
                  <a:pt x="4392613" y="569924"/>
                </a:lnTo>
                <a:lnTo>
                  <a:pt x="4392613" y="3419475"/>
                </a:lnTo>
                <a:lnTo>
                  <a:pt x="569924" y="3419475"/>
                </a:lnTo>
                <a:lnTo>
                  <a:pt x="0" y="2849551"/>
                </a:lnTo>
                <a:lnTo>
                  <a:pt x="0" y="0"/>
                </a:lnTo>
                <a:close/>
              </a:path>
            </a:pathLst>
          </a:custGeom>
          <a:solidFill>
            <a:srgbClr val="9ED3D7"/>
          </a:solidFill>
          <a:ln w="28440">
            <a:solidFill>
              <a:srgbClr val="224B50"/>
            </a:solidFill>
            <a:round/>
            <a:headEnd/>
            <a:tailEnd/>
          </a:ln>
        </p:spPr>
        <p:txBody>
          <a:bodyPr lIns="90000" tIns="46800" rIns="90000" bIns="46800" anchor="ctr"/>
          <a:lstStyle/>
          <a:p>
            <a:pPr algn="just">
              <a:buSzPct val="100000"/>
              <a:tabLst>
                <a:tab pos="825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</a:pPr>
            <a:r>
              <a:rPr lang="pt-BR" sz="1000" u="sng">
                <a:solidFill>
                  <a:schemeClr val="tx1"/>
                </a:solidFill>
                <a:latin typeface="Times New Roman" pitchFamily="18" charset="0"/>
              </a:rPr>
              <a:t>Limite de Pagamento (LP)</a:t>
            </a:r>
          </a:p>
          <a:p>
            <a:pPr algn="just">
              <a:buSzPct val="100000"/>
              <a:tabLst>
                <a:tab pos="825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</a:pPr>
            <a:r>
              <a:rPr lang="pt-BR" sz="1000">
                <a:solidFill>
                  <a:schemeClr val="tx1"/>
                </a:solidFill>
                <a:latin typeface="Times New Roman" pitchFamily="18" charset="0"/>
              </a:rPr>
              <a:t>2014 – R$ 5.259 milhões</a:t>
            </a:r>
          </a:p>
          <a:p>
            <a:pPr algn="just">
              <a:buSzPct val="100000"/>
              <a:tabLst>
                <a:tab pos="82550" algn="l"/>
                <a:tab pos="530225" algn="l"/>
                <a:tab pos="979488" algn="l"/>
                <a:tab pos="1428750" algn="l"/>
                <a:tab pos="1878013" algn="l"/>
                <a:tab pos="2327275" algn="l"/>
                <a:tab pos="2776538" algn="l"/>
                <a:tab pos="3225800" algn="l"/>
                <a:tab pos="3675063" algn="l"/>
                <a:tab pos="4124325" algn="l"/>
                <a:tab pos="4573588" algn="l"/>
                <a:tab pos="5022850" algn="l"/>
                <a:tab pos="5472113" algn="l"/>
                <a:tab pos="5921375" algn="l"/>
                <a:tab pos="6370638" algn="l"/>
                <a:tab pos="6819900" algn="l"/>
                <a:tab pos="7269163" algn="l"/>
                <a:tab pos="7718425" algn="l"/>
                <a:tab pos="8167688" algn="l"/>
                <a:tab pos="8616950" algn="l"/>
                <a:tab pos="9066213" algn="l"/>
              </a:tabLst>
            </a:pPr>
            <a:r>
              <a:rPr lang="pt-BR" sz="1000">
                <a:solidFill>
                  <a:schemeClr val="tx1"/>
                </a:solidFill>
                <a:latin typeface="Times New Roman" pitchFamily="18" charset="0"/>
              </a:rPr>
              <a:t>2015 – R$ 3.401 milhões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1"/>
          <p:cNvSpPr txBox="1">
            <a:spLocks noChangeArrowheads="1"/>
          </p:cNvSpPr>
          <p:nvPr/>
        </p:nvSpPr>
        <p:spPr bwMode="auto">
          <a:xfrm>
            <a:off x="-336550" y="315913"/>
            <a:ext cx="2867025" cy="159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smtClean="0">
                <a:solidFill>
                  <a:srgbClr val="7AB9AE"/>
                </a:solidFill>
                <a:latin typeface="Zerox"/>
              </a:rPr>
              <a:t> </a:t>
            </a:r>
            <a:r>
              <a:rPr lang="en-US" sz="2400" dirty="0" err="1">
                <a:solidFill>
                  <a:srgbClr val="7AB9AE"/>
                </a:solidFill>
                <a:latin typeface="Zerox"/>
              </a:rPr>
              <a:t>Projetos</a:t>
            </a:r>
            <a:r>
              <a:rPr lang="en-US" sz="2400" dirty="0">
                <a:solidFill>
                  <a:srgbClr val="7AB9AE"/>
                </a:solidFill>
                <a:latin typeface="Zerox"/>
              </a:rPr>
              <a:t> e </a:t>
            </a:r>
            <a:r>
              <a:rPr lang="en-US" sz="2400" dirty="0" err="1">
                <a:solidFill>
                  <a:srgbClr val="7AB9AE"/>
                </a:solidFill>
                <a:latin typeface="Zerox"/>
              </a:rPr>
              <a:t>Programas</a:t>
            </a:r>
            <a:r>
              <a:rPr lang="en-US" sz="2400" dirty="0">
                <a:solidFill>
                  <a:srgbClr val="7AB9AE"/>
                </a:solidFill>
                <a:latin typeface="Zerox"/>
              </a:rPr>
              <a:t>  </a:t>
            </a:r>
            <a:r>
              <a:rPr lang="en-US" sz="2400" dirty="0" err="1">
                <a:solidFill>
                  <a:srgbClr val="7AB9AE"/>
                </a:solidFill>
                <a:latin typeface="Zerox"/>
              </a:rPr>
              <a:t>Estratégicos</a:t>
            </a:r>
            <a:r>
              <a:rPr lang="en-US" sz="2400" dirty="0">
                <a:solidFill>
                  <a:srgbClr val="7AB9AE"/>
                </a:solidFill>
                <a:latin typeface="Zerox"/>
              </a:rPr>
              <a:t> </a:t>
            </a:r>
            <a:r>
              <a:rPr lang="en-US" sz="2400" dirty="0" err="1">
                <a:solidFill>
                  <a:srgbClr val="7AB9AE"/>
                </a:solidFill>
                <a:latin typeface="Zerox"/>
              </a:rPr>
              <a:t>da</a:t>
            </a:r>
            <a:r>
              <a:rPr lang="en-US" sz="2400" dirty="0">
                <a:solidFill>
                  <a:srgbClr val="7AB9AE"/>
                </a:solidFill>
                <a:latin typeface="Zerox"/>
              </a:rPr>
              <a:t> </a:t>
            </a:r>
            <a:r>
              <a:rPr lang="en-US" sz="2400" dirty="0" err="1">
                <a:solidFill>
                  <a:srgbClr val="7AB9AE"/>
                </a:solidFill>
                <a:latin typeface="Zerox"/>
              </a:rPr>
              <a:t>Marinha</a:t>
            </a:r>
            <a:r>
              <a:rPr lang="en-US" sz="2400" dirty="0">
                <a:solidFill>
                  <a:srgbClr val="7AB9AE"/>
                </a:solidFill>
                <a:latin typeface="Zerox"/>
              </a:rPr>
              <a:t> do </a:t>
            </a:r>
            <a:r>
              <a:rPr lang="en-US" sz="2400" dirty="0" err="1">
                <a:solidFill>
                  <a:srgbClr val="7AB9AE"/>
                </a:solidFill>
                <a:latin typeface="Zerox"/>
              </a:rPr>
              <a:t>Brasil</a:t>
            </a:r>
            <a:endParaRPr lang="en-US" sz="2400" dirty="0">
              <a:solidFill>
                <a:srgbClr val="7AB9AE"/>
              </a:solidFill>
              <a:latin typeface="Zerox"/>
            </a:endParaRPr>
          </a:p>
        </p:txBody>
      </p:sp>
      <p:sp>
        <p:nvSpPr>
          <p:cNvPr id="105475" name="Text Box 2"/>
          <p:cNvSpPr txBox="1">
            <a:spLocks noChangeArrowheads="1"/>
          </p:cNvSpPr>
          <p:nvPr/>
        </p:nvSpPr>
        <p:spPr bwMode="auto">
          <a:xfrm>
            <a:off x="-171450" y="2093913"/>
            <a:ext cx="3046413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9080" tIns="19080" rIns="19080" bIns="19080"/>
          <a:lstStyle/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>
                <a:solidFill>
                  <a:srgbClr val="FFFFFF"/>
                </a:solidFill>
                <a:latin typeface="League Gothic"/>
              </a:rPr>
              <a:t>Limitações de ordem</a:t>
            </a:r>
          </a:p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>
                <a:solidFill>
                  <a:srgbClr val="FFFFFF"/>
                </a:solidFill>
                <a:latin typeface="League Gothic"/>
              </a:rPr>
              <a:t> técnica e orçamentária</a:t>
            </a:r>
          </a:p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3200">
              <a:solidFill>
                <a:srgbClr val="FFFFFF"/>
              </a:solidFill>
              <a:latin typeface="League Gothic"/>
            </a:endParaRPr>
          </a:p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3200">
              <a:solidFill>
                <a:srgbClr val="FFFFFF"/>
              </a:solidFill>
              <a:latin typeface="League Gothic"/>
            </a:endParaRPr>
          </a:p>
        </p:txBody>
      </p:sp>
      <p:graphicFrame>
        <p:nvGraphicFramePr>
          <p:cNvPr id="105473" name="Object 1"/>
          <p:cNvGraphicFramePr>
            <a:graphicFrameLocks noChangeAspect="1"/>
          </p:cNvGraphicFramePr>
          <p:nvPr/>
        </p:nvGraphicFramePr>
        <p:xfrm>
          <a:off x="2571750" y="571500"/>
          <a:ext cx="6378575" cy="4002088"/>
        </p:xfrm>
        <a:graphic>
          <a:graphicData uri="http://schemas.openxmlformats.org/presentationml/2006/ole">
            <p:oleObj spid="_x0000_s105473" name="Gráfico" r:id="rId3" imgW="7810445" imgH="3295619" progId="Excel.Sheet.8">
              <p:embed/>
            </p:oleObj>
          </a:graphicData>
        </a:graphic>
      </p:graphicFrame>
      <p:sp>
        <p:nvSpPr>
          <p:cNvPr id="105476" name="Rectangle 8"/>
          <p:cNvSpPr>
            <a:spLocks noChangeArrowheads="1"/>
          </p:cNvSpPr>
          <p:nvPr/>
        </p:nvSpPr>
        <p:spPr bwMode="auto">
          <a:xfrm>
            <a:off x="5500688" y="4216400"/>
            <a:ext cx="342900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1200" b="1">
                <a:solidFill>
                  <a:schemeClr val="tx1"/>
                </a:solidFill>
                <a:latin typeface="Times New Roman" pitchFamily="18" charset="0"/>
              </a:rPr>
              <a:t>* Não considera os destaques de crédito recebidos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exagon 43"/>
          <p:cNvSpPr/>
          <p:nvPr/>
        </p:nvSpPr>
        <p:spPr>
          <a:xfrm>
            <a:off x="5143500" y="3859213"/>
            <a:ext cx="1285875" cy="1000125"/>
          </a:xfrm>
          <a:prstGeom prst="hexagon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106498" name="CaixaDeTexto 18"/>
          <p:cNvSpPr txBox="1">
            <a:spLocks noChangeArrowheads="1"/>
          </p:cNvSpPr>
          <p:nvPr/>
        </p:nvSpPr>
        <p:spPr bwMode="auto">
          <a:xfrm>
            <a:off x="2573338" y="412750"/>
            <a:ext cx="6570662" cy="1695450"/>
          </a:xfrm>
          <a:prstGeom prst="rect">
            <a:avLst/>
          </a:prstGeom>
          <a:solidFill>
            <a:srgbClr val="FFC000">
              <a:alpha val="27843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sp>
        <p:nvSpPr>
          <p:cNvPr id="106499" name="Text Box 1"/>
          <p:cNvSpPr txBox="1">
            <a:spLocks noChangeArrowheads="1"/>
          </p:cNvSpPr>
          <p:nvPr/>
        </p:nvSpPr>
        <p:spPr bwMode="auto">
          <a:xfrm>
            <a:off x="-323850" y="339725"/>
            <a:ext cx="2867025" cy="1590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b"/>
          <a:lstStyle/>
          <a:p>
            <a:pPr algn="r"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2400" dirty="0" err="1" smtClean="0">
                <a:solidFill>
                  <a:srgbClr val="7AB9AE"/>
                </a:solidFill>
                <a:latin typeface="Zerox"/>
              </a:rPr>
              <a:t>Projetos</a:t>
            </a:r>
            <a:r>
              <a:rPr lang="en-US" sz="2400" dirty="0" smtClean="0">
                <a:solidFill>
                  <a:srgbClr val="7AB9AE"/>
                </a:solidFill>
                <a:latin typeface="Zerox"/>
              </a:rPr>
              <a:t> </a:t>
            </a:r>
            <a:r>
              <a:rPr lang="en-US" sz="2400" dirty="0">
                <a:solidFill>
                  <a:srgbClr val="7AB9AE"/>
                </a:solidFill>
                <a:latin typeface="Zerox"/>
              </a:rPr>
              <a:t>e </a:t>
            </a:r>
            <a:r>
              <a:rPr lang="en-US" sz="2400" dirty="0" err="1">
                <a:solidFill>
                  <a:srgbClr val="7AB9AE"/>
                </a:solidFill>
                <a:latin typeface="Zerox"/>
              </a:rPr>
              <a:t>Programas</a:t>
            </a:r>
            <a:r>
              <a:rPr lang="en-US" sz="2400" dirty="0">
                <a:solidFill>
                  <a:srgbClr val="7AB9AE"/>
                </a:solidFill>
                <a:latin typeface="Zerox"/>
              </a:rPr>
              <a:t>  </a:t>
            </a:r>
            <a:r>
              <a:rPr lang="en-US" sz="2400" dirty="0" err="1">
                <a:solidFill>
                  <a:srgbClr val="7AB9AE"/>
                </a:solidFill>
                <a:latin typeface="Zerox"/>
              </a:rPr>
              <a:t>Estratégicos</a:t>
            </a:r>
            <a:r>
              <a:rPr lang="en-US" sz="2400" dirty="0">
                <a:solidFill>
                  <a:srgbClr val="7AB9AE"/>
                </a:solidFill>
                <a:latin typeface="Zerox"/>
              </a:rPr>
              <a:t> </a:t>
            </a:r>
            <a:r>
              <a:rPr lang="en-US" sz="2400" dirty="0" err="1">
                <a:solidFill>
                  <a:srgbClr val="7AB9AE"/>
                </a:solidFill>
                <a:latin typeface="Zerox"/>
              </a:rPr>
              <a:t>da</a:t>
            </a:r>
            <a:r>
              <a:rPr lang="en-US" sz="2400" dirty="0">
                <a:solidFill>
                  <a:srgbClr val="7AB9AE"/>
                </a:solidFill>
                <a:latin typeface="Zerox"/>
              </a:rPr>
              <a:t> </a:t>
            </a:r>
            <a:r>
              <a:rPr lang="en-US" sz="2400" dirty="0" err="1">
                <a:solidFill>
                  <a:srgbClr val="7AB9AE"/>
                </a:solidFill>
                <a:latin typeface="Zerox"/>
              </a:rPr>
              <a:t>Marinha</a:t>
            </a:r>
            <a:r>
              <a:rPr lang="en-US" sz="2400" dirty="0">
                <a:solidFill>
                  <a:srgbClr val="7AB9AE"/>
                </a:solidFill>
                <a:latin typeface="Zerox"/>
              </a:rPr>
              <a:t> do </a:t>
            </a:r>
            <a:r>
              <a:rPr lang="en-US" sz="2400" dirty="0" err="1">
                <a:solidFill>
                  <a:srgbClr val="7AB9AE"/>
                </a:solidFill>
                <a:latin typeface="Zerox"/>
              </a:rPr>
              <a:t>Brasil</a:t>
            </a:r>
            <a:endParaRPr lang="en-US" sz="2400" dirty="0">
              <a:solidFill>
                <a:srgbClr val="7AB9AE"/>
              </a:solidFill>
              <a:latin typeface="Zerox"/>
            </a:endParaRPr>
          </a:p>
        </p:txBody>
      </p:sp>
      <p:sp>
        <p:nvSpPr>
          <p:cNvPr id="106500" name="Text Box 2"/>
          <p:cNvSpPr txBox="1">
            <a:spLocks noChangeArrowheads="1"/>
          </p:cNvSpPr>
          <p:nvPr/>
        </p:nvSpPr>
        <p:spPr bwMode="auto">
          <a:xfrm>
            <a:off x="-180975" y="2068513"/>
            <a:ext cx="3046413" cy="4318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19080" tIns="19080" rIns="19080" bIns="19080"/>
          <a:lstStyle/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>
                <a:solidFill>
                  <a:srgbClr val="FFFFFF"/>
                </a:solidFill>
                <a:latin typeface="League Gothic"/>
              </a:rPr>
              <a:t>Limitações de ordem</a:t>
            </a:r>
          </a:p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1600">
                <a:solidFill>
                  <a:srgbClr val="FFFFFF"/>
                </a:solidFill>
                <a:latin typeface="League Gothic"/>
              </a:rPr>
              <a:t> técnica e orçamentária</a:t>
            </a:r>
          </a:p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3200">
              <a:solidFill>
                <a:srgbClr val="FFFFFF"/>
              </a:solidFill>
              <a:latin typeface="League Gothic"/>
            </a:endParaRPr>
          </a:p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n-US" sz="3200">
              <a:solidFill>
                <a:srgbClr val="FFFFFF"/>
              </a:solidFill>
              <a:latin typeface="League Gothic"/>
            </a:endParaRPr>
          </a:p>
          <a:p>
            <a:pPr algn="ctr">
              <a:lnSpc>
                <a:spcPct val="90000"/>
              </a:lnSpc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>
                <a:solidFill>
                  <a:srgbClr val="FFFFFF"/>
                </a:solidFill>
                <a:latin typeface="League Gothic"/>
              </a:rPr>
              <a:t>Priorização</a:t>
            </a:r>
          </a:p>
        </p:txBody>
      </p:sp>
      <p:sp>
        <p:nvSpPr>
          <p:cNvPr id="106501" name="Text Box 3"/>
          <p:cNvSpPr txBox="1">
            <a:spLocks noChangeArrowheads="1"/>
          </p:cNvSpPr>
          <p:nvPr/>
        </p:nvSpPr>
        <p:spPr bwMode="auto">
          <a:xfrm>
            <a:off x="5219700" y="3592513"/>
            <a:ext cx="1187450" cy="12763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pt-BR"/>
          </a:p>
        </p:txBody>
      </p:sp>
      <p:grpSp>
        <p:nvGrpSpPr>
          <p:cNvPr id="106502" name="Group 5"/>
          <p:cNvGrpSpPr>
            <a:grpSpLocks/>
          </p:cNvGrpSpPr>
          <p:nvPr/>
        </p:nvGrpSpPr>
        <p:grpSpPr bwMode="auto">
          <a:xfrm>
            <a:off x="2843213" y="484188"/>
            <a:ext cx="1223962" cy="863600"/>
            <a:chOff x="2692" y="267"/>
            <a:chExt cx="995" cy="711"/>
          </a:xfrm>
        </p:grpSpPr>
        <p:sp>
          <p:nvSpPr>
            <p:cNvPr id="4" name="AutoShape 6"/>
            <p:cNvSpPr>
              <a:spLocks noChangeArrowheads="1"/>
            </p:cNvSpPr>
            <p:nvPr/>
          </p:nvSpPr>
          <p:spPr bwMode="auto">
            <a:xfrm>
              <a:off x="2692" y="267"/>
              <a:ext cx="995" cy="711"/>
            </a:xfrm>
            <a:prstGeom prst="hexagon">
              <a:avLst>
                <a:gd name="adj" fmla="val 25028"/>
                <a:gd name="vf" fmla="val 115470"/>
              </a:avLst>
            </a:prstGeom>
            <a:solidFill>
              <a:schemeClr val="folHlink"/>
            </a:solidFill>
            <a:ln w="25560">
              <a:solidFill>
                <a:srgbClr val="000000"/>
              </a:solidFill>
              <a:miter lim="800000"/>
              <a:headEnd/>
              <a:tailEnd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pt-BR">
                <a:latin typeface="Gill Sans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106525" name="Rectangle 7"/>
            <p:cNvSpPr>
              <a:spLocks noChangeArrowheads="1"/>
            </p:cNvSpPr>
            <p:nvPr/>
          </p:nvSpPr>
          <p:spPr bwMode="auto">
            <a:xfrm>
              <a:off x="2841" y="367"/>
              <a:ext cx="711" cy="49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 lIns="45720" tIns="46800" rIns="45720" bIns="46800" anchor="ctr"/>
            <a:lstStyle/>
            <a:p>
              <a:pPr algn="ctr">
                <a:lnSpc>
                  <a:spcPct val="90000"/>
                </a:lnSpc>
                <a:spcAft>
                  <a:spcPts val="438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sz="1000" b="1" dirty="0">
                  <a:solidFill>
                    <a:sysClr val="windowText" lastClr="000000"/>
                  </a:solidFill>
                  <a:latin typeface="Tahoma" pitchFamily="34" charset="0"/>
                  <a:cs typeface="Tahoma" pitchFamily="34" charset="0"/>
                </a:rPr>
                <a:t>PROGRAMA </a:t>
              </a:r>
              <a:r>
                <a:rPr lang="es-ES" sz="1000" b="1" dirty="0" smtClean="0">
                  <a:solidFill>
                    <a:sysClr val="windowText" lastClr="000000"/>
                  </a:solidFill>
                  <a:latin typeface="Tahoma" pitchFamily="34" charset="0"/>
                  <a:cs typeface="Tahoma" pitchFamily="34" charset="0"/>
                </a:rPr>
                <a:t>NUCLEAR DA MARINHA </a:t>
              </a:r>
              <a:r>
                <a:rPr lang="es-ES" sz="1000" b="1" dirty="0">
                  <a:solidFill>
                    <a:sysClr val="windowText" lastClr="000000"/>
                  </a:solidFill>
                  <a:latin typeface="Tahoma" pitchFamily="34" charset="0"/>
                  <a:cs typeface="Tahoma" pitchFamily="34" charset="0"/>
                </a:rPr>
                <a:t>(PNM)</a:t>
              </a:r>
            </a:p>
          </p:txBody>
        </p:sp>
      </p:grpSp>
      <p:cxnSp>
        <p:nvCxnSpPr>
          <p:cNvPr id="3" name="Conector reto 2"/>
          <p:cNvCxnSpPr/>
          <p:nvPr/>
        </p:nvCxnSpPr>
        <p:spPr bwMode="auto">
          <a:xfrm flipV="1">
            <a:off x="2843213" y="2505075"/>
            <a:ext cx="6067425" cy="9525"/>
          </a:xfrm>
          <a:prstGeom prst="line">
            <a:avLst/>
          </a:prstGeom>
          <a:solidFill>
            <a:srgbClr val="00B8FF"/>
          </a:solidFill>
          <a:ln w="38100" cap="flat" cmpd="sng" algn="ctr">
            <a:solidFill>
              <a:schemeClr val="accent3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</p:cxnSp>
      <p:sp>
        <p:nvSpPr>
          <p:cNvPr id="44" name="AutoShape 9"/>
          <p:cNvSpPr>
            <a:spLocks noChangeArrowheads="1"/>
          </p:cNvSpPr>
          <p:nvPr/>
        </p:nvSpPr>
        <p:spPr bwMode="auto">
          <a:xfrm>
            <a:off x="7524750" y="555625"/>
            <a:ext cx="1244600" cy="920750"/>
          </a:xfrm>
          <a:prstGeom prst="hexagon">
            <a:avLst>
              <a:gd name="adj" fmla="val 25001"/>
              <a:gd name="vf" fmla="val 115470"/>
            </a:avLst>
          </a:prstGeom>
          <a:solidFill>
            <a:schemeClr val="folHlink"/>
          </a:solidFill>
          <a:ln w="255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1600" b="1" dirty="0" err="1">
                <a:solidFill>
                  <a:sysClr val="windowText" lastClr="000000"/>
                </a:solidFill>
                <a:latin typeface="Tahoma" pitchFamily="34" charset="0"/>
              </a:rPr>
              <a:t>SisGAAz</a:t>
            </a:r>
            <a:endParaRPr lang="pt-BR" sz="1600" b="1" dirty="0">
              <a:solidFill>
                <a:sysClr val="windowText" lastClr="000000"/>
              </a:solidFill>
              <a:latin typeface="Tahoma" pitchFamily="34" charset="0"/>
            </a:endParaRPr>
          </a:p>
        </p:txBody>
      </p:sp>
      <p:sp>
        <p:nvSpPr>
          <p:cNvPr id="50" name="AutoShape 9"/>
          <p:cNvSpPr>
            <a:spLocks noChangeArrowheads="1"/>
          </p:cNvSpPr>
          <p:nvPr/>
        </p:nvSpPr>
        <p:spPr bwMode="auto">
          <a:xfrm>
            <a:off x="6392863" y="1166813"/>
            <a:ext cx="1195387" cy="874712"/>
          </a:xfrm>
          <a:prstGeom prst="hexagon">
            <a:avLst>
              <a:gd name="adj" fmla="val 25010"/>
              <a:gd name="vf" fmla="val 115470"/>
            </a:avLst>
          </a:prstGeom>
          <a:blipFill dpi="0" rotWithShape="0">
            <a:blip r:embed="rId4" cstate="print">
              <a:lum contrast="-50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1000" b="1">
                <a:solidFill>
                  <a:srgbClr val="FFFF00"/>
                </a:solidFill>
                <a:latin typeface="Tahoma" pitchFamily="34" charset="0"/>
              </a:rPr>
              <a:t>CORVETA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1000" b="1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pt-BR" sz="1000" b="1">
                <a:solidFill>
                  <a:srgbClr val="FFFF00"/>
                </a:solidFill>
                <a:latin typeface="Tahoma" pitchFamily="34" charset="0"/>
              </a:rPr>
              <a:t>CLASSE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1000" b="1">
                <a:solidFill>
                  <a:srgbClr val="FFFF00"/>
                </a:solidFill>
                <a:latin typeface="Tahoma" pitchFamily="34" charset="0"/>
              </a:rPr>
              <a:t> TAMANDARÉ</a:t>
            </a:r>
          </a:p>
        </p:txBody>
      </p:sp>
      <p:sp>
        <p:nvSpPr>
          <p:cNvPr id="51" name="AutoShape 14"/>
          <p:cNvSpPr>
            <a:spLocks noChangeArrowheads="1"/>
          </p:cNvSpPr>
          <p:nvPr/>
        </p:nvSpPr>
        <p:spPr bwMode="auto">
          <a:xfrm>
            <a:off x="5292725" y="555625"/>
            <a:ext cx="1104900" cy="874713"/>
          </a:xfrm>
          <a:prstGeom prst="hexagon">
            <a:avLst>
              <a:gd name="adj" fmla="val 24959"/>
              <a:gd name="vf" fmla="val 115470"/>
            </a:avLst>
          </a:prstGeom>
          <a:solidFill>
            <a:schemeClr val="folHlink"/>
          </a:solidFill>
          <a:ln w="255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800" b="1" dirty="0">
                <a:solidFill>
                  <a:sysClr val="windowText" lastClr="000000"/>
                </a:solidFill>
                <a:latin typeface="Tahoma" pitchFamily="34" charset="0"/>
              </a:rPr>
              <a:t>OBTENÇÃO DA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800" b="1" dirty="0">
                <a:solidFill>
                  <a:sysClr val="windowText" lastClr="000000"/>
                </a:solidFill>
                <a:latin typeface="Tahoma" pitchFamily="34" charset="0"/>
              </a:rPr>
              <a:t>CAPACIDADE 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800" b="1" dirty="0">
                <a:solidFill>
                  <a:sysClr val="windowText" lastClr="000000"/>
                </a:solidFill>
                <a:latin typeface="Tahoma" pitchFamily="34" charset="0"/>
              </a:rPr>
              <a:t>OPERACIONAL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800" b="1" dirty="0">
                <a:solidFill>
                  <a:sysClr val="windowText" lastClr="000000"/>
                </a:solidFill>
                <a:latin typeface="Tahoma" pitchFamily="34" charset="0"/>
              </a:rPr>
              <a:t> PLENA</a:t>
            </a:r>
          </a:p>
        </p:txBody>
      </p:sp>
      <p:sp>
        <p:nvSpPr>
          <p:cNvPr id="20" name="Seta para baixo 19"/>
          <p:cNvSpPr/>
          <p:nvPr/>
        </p:nvSpPr>
        <p:spPr bwMode="auto">
          <a:xfrm>
            <a:off x="423863" y="2797175"/>
            <a:ext cx="1922462" cy="422275"/>
          </a:xfrm>
          <a:prstGeom prst="downArrow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pt-BR">
              <a:latin typeface="Gill Sans" charset="0"/>
              <a:ea typeface="+mn-ea"/>
              <a:cs typeface="+mn-cs"/>
            </a:endParaRPr>
          </a:p>
        </p:txBody>
      </p:sp>
      <p:grpSp>
        <p:nvGrpSpPr>
          <p:cNvPr id="106508" name="Group 6"/>
          <p:cNvGrpSpPr>
            <a:grpSpLocks/>
          </p:cNvGrpSpPr>
          <p:nvPr/>
        </p:nvGrpSpPr>
        <p:grpSpPr bwMode="auto">
          <a:xfrm>
            <a:off x="3995738" y="1131888"/>
            <a:ext cx="1346200" cy="935037"/>
            <a:chOff x="2262" y="123"/>
            <a:chExt cx="1166" cy="900"/>
          </a:xfrm>
        </p:grpSpPr>
        <p:sp>
          <p:nvSpPr>
            <p:cNvPr id="48149" name="AutoShape 7"/>
            <p:cNvSpPr>
              <a:spLocks noChangeArrowheads="1"/>
            </p:cNvSpPr>
            <p:nvPr/>
          </p:nvSpPr>
          <p:spPr bwMode="auto">
            <a:xfrm>
              <a:off x="2262" y="123"/>
              <a:ext cx="1166" cy="900"/>
            </a:xfrm>
            <a:prstGeom prst="hexagon">
              <a:avLst>
                <a:gd name="adj" fmla="val 25023"/>
                <a:gd name="vf" fmla="val 115470"/>
              </a:avLst>
            </a:prstGeom>
            <a:blipFill dpi="0" rotWithShape="0">
              <a:blip r:embed="rId5" cstate="print">
                <a:lum contrast="-60000"/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pt-BR">
                <a:latin typeface="Gill Sans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106523" name="Rectangle 8"/>
            <p:cNvSpPr>
              <a:spLocks noChangeArrowheads="1"/>
            </p:cNvSpPr>
            <p:nvPr/>
          </p:nvSpPr>
          <p:spPr bwMode="auto">
            <a:xfrm>
              <a:off x="2295" y="236"/>
              <a:ext cx="1100" cy="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tIns="46800" rIns="45720" bIns="46800" anchor="ctr"/>
            <a:lstStyle/>
            <a:p>
              <a:pPr algn="ctr">
                <a:lnSpc>
                  <a:spcPct val="90000"/>
                </a:lnSpc>
                <a:spcAft>
                  <a:spcPts val="525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sz="900" b="1" dirty="0">
                  <a:solidFill>
                    <a:srgbClr val="FFFF00"/>
                  </a:solidFill>
                  <a:latin typeface="Tahoma" pitchFamily="34" charset="0"/>
                  <a:cs typeface="Tahoma" pitchFamily="34" charset="0"/>
                </a:rPr>
                <a:t>PROGRAMA DE DESENVOLVIMENTO DE SUBMARINO (PROSUB)</a:t>
              </a:r>
            </a:p>
          </p:txBody>
        </p:sp>
      </p:grpSp>
      <p:sp>
        <p:nvSpPr>
          <p:cNvPr id="5" name="AutoShape 9"/>
          <p:cNvSpPr>
            <a:spLocks noChangeArrowheads="1"/>
          </p:cNvSpPr>
          <p:nvPr/>
        </p:nvSpPr>
        <p:spPr bwMode="auto">
          <a:xfrm>
            <a:off x="3492500" y="2728913"/>
            <a:ext cx="1244600" cy="920750"/>
          </a:xfrm>
          <a:prstGeom prst="hexagon">
            <a:avLst>
              <a:gd name="adj" fmla="val 25001"/>
              <a:gd name="vf" fmla="val 115470"/>
            </a:avLst>
          </a:prstGeom>
          <a:solidFill>
            <a:schemeClr val="folHlink"/>
          </a:solidFill>
          <a:ln w="25560">
            <a:solidFill>
              <a:srgbClr val="000000"/>
            </a:solidFill>
            <a:miter lim="800000"/>
            <a:headEnd/>
            <a:tailEnd/>
          </a:ln>
          <a:effectLst>
            <a:outerShdw dist="38184" dir="2700000" algn="ctr" rotWithShape="0">
              <a:srgbClr val="000000">
                <a:alpha val="40033"/>
              </a:srgbClr>
            </a:outerShdw>
          </a:effectLst>
        </p:spPr>
        <p:txBody>
          <a:bodyPr wrap="none" anchor="ctr"/>
          <a:lstStyle/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900" b="1" dirty="0">
                <a:solidFill>
                  <a:sysClr val="windowText" lastClr="000000"/>
                </a:solidFill>
                <a:latin typeface="Tahoma" pitchFamily="34" charset="0"/>
              </a:rPr>
              <a:t>IMPLANTAÇÃO</a:t>
            </a:r>
          </a:p>
          <a:p>
            <a:pPr algn="ctr"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r>
              <a:rPr lang="pt-BR" sz="900" b="1" dirty="0">
                <a:solidFill>
                  <a:sysClr val="windowText" lastClr="000000"/>
                </a:solidFill>
                <a:latin typeface="Tahoma" pitchFamily="34" charset="0"/>
              </a:rPr>
              <a:t> DA 2</a:t>
            </a:r>
            <a:r>
              <a:rPr lang="en-US" sz="900" b="1" dirty="0">
                <a:solidFill>
                  <a:sysClr val="windowText" lastClr="000000"/>
                </a:solidFill>
                <a:latin typeface="Tahoma" pitchFamily="34" charset="0"/>
              </a:rPr>
              <a:t>ª ESQUADRA</a:t>
            </a:r>
          </a:p>
        </p:txBody>
      </p:sp>
      <p:grpSp>
        <p:nvGrpSpPr>
          <p:cNvPr id="106510" name="Group 14"/>
          <p:cNvGrpSpPr>
            <a:grpSpLocks/>
          </p:cNvGrpSpPr>
          <p:nvPr/>
        </p:nvGrpSpPr>
        <p:grpSpPr bwMode="auto">
          <a:xfrm>
            <a:off x="5076825" y="2687638"/>
            <a:ext cx="1441450" cy="1008062"/>
            <a:chOff x="1227" y="573"/>
            <a:chExt cx="1276" cy="896"/>
          </a:xfrm>
        </p:grpSpPr>
        <p:sp>
          <p:nvSpPr>
            <p:cNvPr id="48145" name="AutoShape 15"/>
            <p:cNvSpPr>
              <a:spLocks noChangeArrowheads="1"/>
            </p:cNvSpPr>
            <p:nvPr/>
          </p:nvSpPr>
          <p:spPr bwMode="auto">
            <a:xfrm>
              <a:off x="1272" y="573"/>
              <a:ext cx="1166" cy="896"/>
            </a:xfrm>
            <a:prstGeom prst="hexagon">
              <a:avLst>
                <a:gd name="adj" fmla="val 25027"/>
                <a:gd name="vf" fmla="val 115470"/>
              </a:avLst>
            </a:prstGeom>
            <a:blipFill dpi="0" rotWithShape="0">
              <a:blip r:embed="rId6" cstate="print">
                <a:lum contrast="-50000"/>
              </a:blip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pt-BR">
                <a:latin typeface="Gill Sans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29712" name="Rectangle 16"/>
            <p:cNvSpPr>
              <a:spLocks noChangeArrowheads="1"/>
            </p:cNvSpPr>
            <p:nvPr/>
          </p:nvSpPr>
          <p:spPr bwMode="auto">
            <a:xfrm>
              <a:off x="1227" y="636"/>
              <a:ext cx="1276" cy="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45720" tIns="46800" rIns="45720" bIns="46800" anchor="ctr"/>
            <a:lstStyle/>
            <a:p>
              <a:pPr algn="ctr">
                <a:lnSpc>
                  <a:spcPct val="90000"/>
                </a:lnSpc>
                <a:spcAft>
                  <a:spcPts val="525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s-ES" sz="9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OBTENÇÃO DE </a:t>
              </a:r>
            </a:p>
            <a:p>
              <a:pPr algn="ctr">
                <a:lnSpc>
                  <a:spcPct val="90000"/>
                </a:lnSpc>
                <a:spcAft>
                  <a:spcPts val="525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s-ES" sz="9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NAVIOS-PATRULHA</a:t>
              </a:r>
              <a:r>
                <a:rPr lang="es-ES" sz="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 </a:t>
              </a:r>
            </a:p>
            <a:p>
              <a:pPr algn="ctr">
                <a:lnSpc>
                  <a:spcPct val="90000"/>
                </a:lnSpc>
                <a:spcAft>
                  <a:spcPts val="525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s-ES" sz="9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DE 500 E 1800 ton</a:t>
              </a:r>
              <a:r>
                <a:rPr lang="es-ES" sz="9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cs typeface="Tahoma" pitchFamily="34" charset="0"/>
                </a:rPr>
                <a:t> </a:t>
              </a:r>
            </a:p>
          </p:txBody>
        </p:sp>
      </p:grpSp>
      <p:sp>
        <p:nvSpPr>
          <p:cNvPr id="52269" name="Rectangle 45"/>
          <p:cNvSpPr>
            <a:spLocks noChangeArrowheads="1"/>
          </p:cNvSpPr>
          <p:nvPr/>
        </p:nvSpPr>
        <p:spPr bwMode="auto">
          <a:xfrm>
            <a:off x="5214938" y="3930650"/>
            <a:ext cx="11525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 algn="ctr" defTabSz="914400">
              <a:defRPr/>
            </a:pPr>
            <a:r>
              <a:rPr lang="es-ES" sz="900" b="1" dirty="0">
                <a:solidFill>
                  <a:srgbClr val="FFFF00"/>
                </a:solidFill>
                <a:latin typeface="Tahoma" pitchFamily="34" charset="0"/>
              </a:rPr>
              <a:t>PROGRAMA DE OBTENÇÃO DE NAVIOS</a:t>
            </a:r>
            <a:r>
              <a:rPr lang="es-ES" sz="9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 AERÓDROMOS</a:t>
            </a:r>
            <a:r>
              <a:rPr lang="es-ES" sz="900" b="1" dirty="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(PRONAE)</a:t>
            </a:r>
            <a:endParaRPr lang="pt-BR" sz="9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106512" name="Group 19"/>
          <p:cNvGrpSpPr>
            <a:grpSpLocks/>
          </p:cNvGrpSpPr>
          <p:nvPr/>
        </p:nvGrpSpPr>
        <p:grpSpPr bwMode="auto">
          <a:xfrm>
            <a:off x="6732588" y="2716213"/>
            <a:ext cx="1403350" cy="992187"/>
            <a:chOff x="2290" y="1076"/>
            <a:chExt cx="1100" cy="880"/>
          </a:xfrm>
        </p:grpSpPr>
        <p:sp>
          <p:nvSpPr>
            <p:cNvPr id="106518" name="AutoShape 20"/>
            <p:cNvSpPr>
              <a:spLocks noChangeArrowheads="1"/>
            </p:cNvSpPr>
            <p:nvPr/>
          </p:nvSpPr>
          <p:spPr bwMode="auto">
            <a:xfrm>
              <a:off x="2290" y="1076"/>
              <a:ext cx="1100" cy="880"/>
            </a:xfrm>
            <a:prstGeom prst="hexagon">
              <a:avLst>
                <a:gd name="adj" fmla="val 25023"/>
                <a:gd name="vf" fmla="val 115470"/>
              </a:avLst>
            </a:prstGeom>
            <a:blipFill dpi="0" rotWithShape="0">
              <a:blip r:embed="rId7" cstate="print">
                <a:alphaModFix amt="51000"/>
              </a:blip>
              <a:srcRect/>
              <a:stretch>
                <a:fillRect/>
              </a:stretch>
            </a:blipFill>
            <a:ln w="3302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pt-BR"/>
            </a:p>
          </p:txBody>
        </p:sp>
        <p:sp>
          <p:nvSpPr>
            <p:cNvPr id="106519" name="Rectangle 21"/>
            <p:cNvSpPr>
              <a:spLocks noChangeArrowheads="1"/>
            </p:cNvSpPr>
            <p:nvPr/>
          </p:nvSpPr>
          <p:spPr bwMode="auto">
            <a:xfrm>
              <a:off x="2472" y="1130"/>
              <a:ext cx="751" cy="79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45720" tIns="46800" rIns="45720" bIns="46800" anchor="ctr"/>
            <a:lstStyle/>
            <a:p>
              <a:pPr algn="ctr">
                <a:lnSpc>
                  <a:spcPct val="90000"/>
                </a:lnSpc>
                <a:spcAft>
                  <a:spcPts val="438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sz="800" b="1">
                  <a:solidFill>
                    <a:srgbClr val="FFFF00"/>
                  </a:solidFill>
                  <a:latin typeface="Tahoma" pitchFamily="34" charset="0"/>
                  <a:cs typeface="Tahoma" pitchFamily="34" charset="0"/>
                </a:rPr>
                <a:t>PROGRAMA DE CONSOLIDAÇÃO DA BRIGADA ANFÍBIA DE FUZILEIROS NAVAIS DO RJ</a:t>
              </a:r>
            </a:p>
            <a:p>
              <a:pPr algn="ctr">
                <a:lnSpc>
                  <a:spcPct val="90000"/>
                </a:lnSpc>
                <a:spcAft>
                  <a:spcPts val="438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</a:pPr>
              <a:r>
                <a:rPr lang="es-ES" sz="800" b="1">
                  <a:solidFill>
                    <a:srgbClr val="FFFF00"/>
                  </a:solidFill>
                  <a:latin typeface="Tahoma" pitchFamily="34" charset="0"/>
                  <a:cs typeface="Tahoma" pitchFamily="34" charset="0"/>
                </a:rPr>
                <a:t>(PROBANF)</a:t>
              </a:r>
            </a:p>
          </p:txBody>
        </p:sp>
      </p:grpSp>
      <p:grpSp>
        <p:nvGrpSpPr>
          <p:cNvPr id="106513" name="Group 2"/>
          <p:cNvGrpSpPr>
            <a:grpSpLocks/>
          </p:cNvGrpSpPr>
          <p:nvPr/>
        </p:nvGrpSpPr>
        <p:grpSpPr bwMode="auto">
          <a:xfrm>
            <a:off x="6732588" y="3792538"/>
            <a:ext cx="1417637" cy="1046162"/>
            <a:chOff x="1272" y="1530"/>
            <a:chExt cx="1166" cy="930"/>
          </a:xfrm>
        </p:grpSpPr>
        <p:sp>
          <p:nvSpPr>
            <p:cNvPr id="48151" name="AutoShape 3"/>
            <p:cNvSpPr>
              <a:spLocks noChangeArrowheads="1"/>
            </p:cNvSpPr>
            <p:nvPr/>
          </p:nvSpPr>
          <p:spPr bwMode="auto">
            <a:xfrm>
              <a:off x="1272" y="1564"/>
              <a:ext cx="1166" cy="896"/>
            </a:xfrm>
            <a:prstGeom prst="hexagon">
              <a:avLst>
                <a:gd name="adj" fmla="val 25027"/>
                <a:gd name="vf" fmla="val 115470"/>
              </a:avLst>
            </a:prstGeom>
            <a:blipFill dpi="0" rotWithShape="0">
              <a:blip r:embed="rId8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38184" dir="2700000" algn="ctr" rotWithShape="0">
                <a:srgbClr val="000000">
                  <a:alpha val="40033"/>
                </a:srgbClr>
              </a:outerShdw>
            </a:effectLst>
          </p:spPr>
          <p:txBody>
            <a:bodyPr wrap="none" anchor="ctr"/>
            <a:lstStyle/>
            <a:p>
              <a:pPr>
                <a:buClr>
                  <a:srgbClr val="000000"/>
                </a:buClr>
                <a:buSzPct val="100000"/>
                <a:buFont typeface="Times New Roman" pitchFamily="16" charset="0"/>
                <a:buNone/>
                <a:defRPr/>
              </a:pPr>
              <a:endParaRPr lang="pt-BR">
                <a:latin typeface="Gill Sans" charset="0"/>
                <a:ea typeface="ヒラギノ角ゴ ProN W3" charset="0"/>
                <a:cs typeface="ヒラギノ角ゴ ProN W3" charset="0"/>
              </a:endParaRPr>
            </a:p>
          </p:txBody>
        </p:sp>
        <p:sp>
          <p:nvSpPr>
            <p:cNvPr id="29700" name="Rectangle 4"/>
            <p:cNvSpPr>
              <a:spLocks noChangeArrowheads="1"/>
            </p:cNvSpPr>
            <p:nvPr/>
          </p:nvSpPr>
          <p:spPr bwMode="auto">
            <a:xfrm>
              <a:off x="1316" y="1530"/>
              <a:ext cx="1119" cy="772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lIns="45720" tIns="46800" rIns="45720" bIns="46800" anchor="ctr"/>
            <a:lstStyle/>
            <a:p>
              <a:pPr algn="ctr">
                <a:lnSpc>
                  <a:spcPct val="90000"/>
                </a:lnSpc>
                <a:spcAft>
                  <a:spcPts val="525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endParaRPr lang="es-ES" sz="900" b="1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endParaRPr>
            </a:p>
            <a:p>
              <a:pPr algn="ctr">
                <a:lnSpc>
                  <a:spcPct val="90000"/>
                </a:lnSpc>
                <a:spcAft>
                  <a:spcPts val="525"/>
                </a:spcAft>
                <a:buSzPct val="10000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r>
                <a:rPr lang="es-ES" sz="900" b="1" dirty="0">
                  <a:solidFill>
                    <a:srgbClr val="FFFF00"/>
                  </a:solidFill>
                  <a:latin typeface="Tahoma" pitchFamily="34" charset="0"/>
                  <a:cs typeface="Tahoma" pitchFamily="34" charset="0"/>
                </a:rPr>
                <a:t>PROGRAMA DE OBTENÇÃO</a:t>
              </a:r>
              <a:r>
                <a:rPr lang="es-ES" sz="9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ahoma" pitchFamily="34" charset="0"/>
                  <a:cs typeface="Tahoma" pitchFamily="34" charset="0"/>
                </a:rPr>
                <a:t> DE NAVIOS ANFÍBIOS (PRONANF)</a:t>
              </a:r>
            </a:p>
          </p:txBody>
        </p:sp>
      </p:grpSp>
      <p:sp>
        <p:nvSpPr>
          <p:cNvPr id="32" name="Hexagon 52"/>
          <p:cNvSpPr/>
          <p:nvPr/>
        </p:nvSpPr>
        <p:spPr>
          <a:xfrm>
            <a:off x="3500438" y="3787775"/>
            <a:ext cx="1206500" cy="1079500"/>
          </a:xfrm>
          <a:prstGeom prst="hexagon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rgbClr r="0" g="0" b="0"/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sp>
      <p:sp>
        <p:nvSpPr>
          <p:cNvPr id="33" name="CaixaDeTexto 32"/>
          <p:cNvSpPr txBox="1"/>
          <p:nvPr/>
        </p:nvSpPr>
        <p:spPr>
          <a:xfrm>
            <a:off x="3592513" y="4002088"/>
            <a:ext cx="1000125" cy="642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spcAft>
                <a:spcPts val="525"/>
              </a:spcAft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pt-BR" sz="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PROGRAMA DE OBTENÇÃO DE MEIOS DE SUPERFÍCIE</a:t>
            </a:r>
            <a:r>
              <a:rPr lang="pt-BR" sz="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 </a:t>
            </a:r>
            <a:r>
              <a:rPr lang="pt-BR" sz="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cs typeface="Tahoma" pitchFamily="34" charset="0"/>
              </a:rPr>
              <a:t>(PROSUPER)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Zerox"/>
        <a:ea typeface="ヒラギノ角ゴ ProN W3"/>
        <a:cs typeface="ヒラギノ角ゴ ProN W3"/>
      </a:majorFont>
      <a:minorFont>
        <a:latin typeface="League Gothic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21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21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Zerox"/>
        <a:ea typeface="ヒラギノ角ゴ ProN W3"/>
        <a:cs typeface="ヒラギノ角ゴ ProN W3"/>
      </a:majorFont>
      <a:minorFont>
        <a:latin typeface="League Gothic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21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21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Zerox"/>
        <a:ea typeface="ヒラギノ角ゴ ProN W3"/>
        <a:cs typeface="ヒラギノ角ゴ ProN W3"/>
      </a:majorFont>
      <a:minorFont>
        <a:latin typeface="League Gothic"/>
        <a:ea typeface="ヒラギノ角ゴ ProN W3"/>
        <a:cs typeface="ヒラギノ角ゴ ProN W3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21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sz="21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Gill Sans" charset="0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11593</TotalTime>
  <Words>1186</Words>
  <Application>Microsoft Office PowerPoint</Application>
  <PresentationFormat>Personalizar</PresentationFormat>
  <Paragraphs>305</Paragraphs>
  <Slides>28</Slides>
  <Notes>21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28</vt:i4>
      </vt:variant>
    </vt:vector>
  </HeadingPairs>
  <TitlesOfParts>
    <vt:vector size="33" baseType="lpstr">
      <vt:lpstr>Tema do Office</vt:lpstr>
      <vt:lpstr>1_Tema do Office</vt:lpstr>
      <vt:lpstr>2_Tema do Office</vt:lpstr>
      <vt:lpstr>Worksheet</vt:lpstr>
      <vt:lpstr>Gráfico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Projetos Estratégicos</dc:title>
  <dc:creator>ccsm-222</dc:creator>
  <cp:lastModifiedBy>giraomot</cp:lastModifiedBy>
  <cp:revision>744</cp:revision>
  <cp:lastPrinted>1601-01-01T00:00:00Z</cp:lastPrinted>
  <dcterms:created xsi:type="dcterms:W3CDTF">2014-07-16T15:12:45Z</dcterms:created>
  <dcterms:modified xsi:type="dcterms:W3CDTF">2015-08-27T12:38:56Z</dcterms:modified>
</cp:coreProperties>
</file>