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61" r:id="rId6"/>
    <p:sldId id="263" r:id="rId7"/>
    <p:sldId id="266" r:id="rId8"/>
    <p:sldId id="264" r:id="rId9"/>
    <p:sldId id="268" r:id="rId10"/>
    <p:sldId id="267" r:id="rId11"/>
    <p:sldId id="259" r:id="rId12"/>
    <p:sldId id="265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7DC472-15D4-4742-9E6B-871F40B36B5C}" v="352" dt="2019-05-26T20:37:43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249" autoAdjust="0"/>
  </p:normalViewPr>
  <p:slideViewPr>
    <p:cSldViewPr snapToGrid="0">
      <p:cViewPr varScale="1">
        <p:scale>
          <a:sx n="87" d="100"/>
          <a:sy n="87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z sinesio" userId="c3ddae98aba613de" providerId="LiveId" clId="{387DC472-15D4-4742-9E6B-871F40B36B5C}"/>
    <pc:docChg chg="custSel addSld delSld modSld sldOrd">
      <pc:chgData name="Luiz sinesio" userId="c3ddae98aba613de" providerId="LiveId" clId="{387DC472-15D4-4742-9E6B-871F40B36B5C}" dt="2019-05-27T13:30:05.321" v="1583" actId="20577"/>
      <pc:docMkLst>
        <pc:docMk/>
      </pc:docMkLst>
      <pc:sldChg chg="addSp modSp modNotesTx">
        <pc:chgData name="Luiz sinesio" userId="c3ddae98aba613de" providerId="LiveId" clId="{387DC472-15D4-4742-9E6B-871F40B36B5C}" dt="2019-05-26T20:38:08.861" v="1515" actId="6549"/>
        <pc:sldMkLst>
          <pc:docMk/>
          <pc:sldMk cId="2044797309" sldId="256"/>
        </pc:sldMkLst>
        <pc:spChg chg="mod">
          <ac:chgData name="Luiz sinesio" userId="c3ddae98aba613de" providerId="LiveId" clId="{387DC472-15D4-4742-9E6B-871F40B36B5C}" dt="2019-05-26T20:38:08.861" v="1515" actId="6549"/>
          <ac:spMkLst>
            <pc:docMk/>
            <pc:sldMk cId="2044797309" sldId="256"/>
            <ac:spMk id="3" creationId="{5D5DA4A0-B310-445F-86A2-0F48E065B6DE}"/>
          </ac:spMkLst>
        </pc:spChg>
        <pc:picChg chg="mod">
          <ac:chgData name="Luiz sinesio" userId="c3ddae98aba613de" providerId="LiveId" clId="{387DC472-15D4-4742-9E6B-871F40B36B5C}" dt="2019-05-23T17:47:22.811" v="750" actId="1440"/>
          <ac:picMkLst>
            <pc:docMk/>
            <pc:sldMk cId="2044797309" sldId="256"/>
            <ac:picMk id="1026" creationId="{59B55912-45CF-47BF-904C-117C22143A29}"/>
          </ac:picMkLst>
        </pc:picChg>
        <pc:cxnChg chg="add mod">
          <ac:chgData name="Luiz sinesio" userId="c3ddae98aba613de" providerId="LiveId" clId="{387DC472-15D4-4742-9E6B-871F40B36B5C}" dt="2019-05-22T13:48:50.375" v="3" actId="208"/>
          <ac:cxnSpMkLst>
            <pc:docMk/>
            <pc:sldMk cId="2044797309" sldId="256"/>
            <ac:cxnSpMk id="8" creationId="{BA679731-8A79-4A0D-9940-A56EF0102AE5}"/>
          </ac:cxnSpMkLst>
        </pc:cxnChg>
      </pc:sldChg>
      <pc:sldChg chg="ord">
        <pc:chgData name="Luiz sinesio" userId="c3ddae98aba613de" providerId="LiveId" clId="{387DC472-15D4-4742-9E6B-871F40B36B5C}" dt="2019-05-23T17:10:01.468" v="256"/>
        <pc:sldMkLst>
          <pc:docMk/>
          <pc:sldMk cId="20663221" sldId="257"/>
        </pc:sldMkLst>
      </pc:sldChg>
      <pc:sldChg chg="addSp delSp modSp add">
        <pc:chgData name="Luiz sinesio" userId="c3ddae98aba613de" providerId="LiveId" clId="{387DC472-15D4-4742-9E6B-871F40B36B5C}" dt="2019-05-26T20:38:38.368" v="1516" actId="1076"/>
        <pc:sldMkLst>
          <pc:docMk/>
          <pc:sldMk cId="2825581844" sldId="258"/>
        </pc:sldMkLst>
        <pc:spChg chg="add del mod">
          <ac:chgData name="Luiz sinesio" userId="c3ddae98aba613de" providerId="LiveId" clId="{387DC472-15D4-4742-9E6B-871F40B36B5C}" dt="2019-05-23T16:52:07.514" v="21" actId="478"/>
          <ac:spMkLst>
            <pc:docMk/>
            <pc:sldMk cId="2825581844" sldId="258"/>
            <ac:spMk id="2" creationId="{82CD09BE-77F3-44BF-AEC6-39DB88B3B270}"/>
          </ac:spMkLst>
        </pc:spChg>
        <pc:spChg chg="add mod">
          <ac:chgData name="Luiz sinesio" userId="c3ddae98aba613de" providerId="LiveId" clId="{387DC472-15D4-4742-9E6B-871F40B36B5C}" dt="2019-05-26T20:29:13.002" v="1472" actId="403"/>
          <ac:spMkLst>
            <pc:docMk/>
            <pc:sldMk cId="2825581844" sldId="258"/>
            <ac:spMk id="3" creationId="{CB742312-20CF-4301-9FA3-92C5960DF717}"/>
          </ac:spMkLst>
        </pc:spChg>
        <pc:spChg chg="add del mod">
          <ac:chgData name="Luiz sinesio" userId="c3ddae98aba613de" providerId="LiveId" clId="{387DC472-15D4-4742-9E6B-871F40B36B5C}" dt="2019-05-23T17:06:52.140" v="221"/>
          <ac:spMkLst>
            <pc:docMk/>
            <pc:sldMk cId="2825581844" sldId="258"/>
            <ac:spMk id="7" creationId="{D59817A2-CBF5-4165-97F6-D21AC096FEB1}"/>
          </ac:spMkLst>
        </pc:spChg>
        <pc:spChg chg="add del mod">
          <ac:chgData name="Luiz sinesio" userId="c3ddae98aba613de" providerId="LiveId" clId="{387DC472-15D4-4742-9E6B-871F40B36B5C}" dt="2019-05-23T17:07:11.822" v="227"/>
          <ac:spMkLst>
            <pc:docMk/>
            <pc:sldMk cId="2825581844" sldId="258"/>
            <ac:spMk id="11" creationId="{29D80B8A-B50D-43BC-9313-75C8D6A9C643}"/>
          </ac:spMkLst>
        </pc:spChg>
        <pc:spChg chg="add del">
          <ac:chgData name="Luiz sinesio" userId="c3ddae98aba613de" providerId="LiveId" clId="{387DC472-15D4-4742-9E6B-871F40B36B5C}" dt="2019-05-23T17:07:04.611" v="224"/>
          <ac:spMkLst>
            <pc:docMk/>
            <pc:sldMk cId="2825581844" sldId="258"/>
            <ac:spMk id="12" creationId="{7B929496-0503-4DCC-9512-40147F0A8433}"/>
          </ac:spMkLst>
        </pc:spChg>
        <pc:spChg chg="add del mod">
          <ac:chgData name="Luiz sinesio" userId="c3ddae98aba613de" providerId="LiveId" clId="{387DC472-15D4-4742-9E6B-871F40B36B5C}" dt="2019-05-23T17:13:13.300" v="270" actId="478"/>
          <ac:spMkLst>
            <pc:docMk/>
            <pc:sldMk cId="2825581844" sldId="258"/>
            <ac:spMk id="13" creationId="{7F9F8955-3355-4589-B820-34C86DB24F6B}"/>
          </ac:spMkLst>
        </pc:spChg>
        <pc:picChg chg="add mod">
          <ac:chgData name="Luiz sinesio" userId="c3ddae98aba613de" providerId="LiveId" clId="{387DC472-15D4-4742-9E6B-871F40B36B5C}" dt="2019-05-26T20:29:05.051" v="1470" actId="1076"/>
          <ac:picMkLst>
            <pc:docMk/>
            <pc:sldMk cId="2825581844" sldId="258"/>
            <ac:picMk id="1026" creationId="{F85DBBA8-1C18-4A05-A539-CFD6D22E45CB}"/>
          </ac:picMkLst>
        </pc:picChg>
        <pc:picChg chg="add del mod">
          <ac:chgData name="Luiz sinesio" userId="c3ddae98aba613de" providerId="LiveId" clId="{387DC472-15D4-4742-9E6B-871F40B36B5C}" dt="2019-05-26T20:28:36.363" v="1461" actId="478"/>
          <ac:picMkLst>
            <pc:docMk/>
            <pc:sldMk cId="2825581844" sldId="258"/>
            <ac:picMk id="3074" creationId="{182C9193-E0D4-4880-9E34-7757B69C8FBC}"/>
          </ac:picMkLst>
        </pc:picChg>
        <pc:cxnChg chg="add del mod">
          <ac:chgData name="Luiz sinesio" userId="c3ddae98aba613de" providerId="LiveId" clId="{387DC472-15D4-4742-9E6B-871F40B36B5C}" dt="2019-05-23T16:58:46.440" v="208" actId="478"/>
          <ac:cxnSpMkLst>
            <pc:docMk/>
            <pc:sldMk cId="2825581844" sldId="258"/>
            <ac:cxnSpMk id="5" creationId="{FA95EEAA-FF6B-4210-8600-620BCBADB677}"/>
          </ac:cxnSpMkLst>
        </pc:cxnChg>
        <pc:cxnChg chg="add del mod">
          <ac:chgData name="Luiz sinesio" userId="c3ddae98aba613de" providerId="LiveId" clId="{387DC472-15D4-4742-9E6B-871F40B36B5C}" dt="2019-05-23T17:07:21.943" v="229" actId="478"/>
          <ac:cxnSpMkLst>
            <pc:docMk/>
            <pc:sldMk cId="2825581844" sldId="258"/>
            <ac:cxnSpMk id="9" creationId="{00A8E01B-0810-48AE-8CB9-DE9FC4D895EB}"/>
          </ac:cxnSpMkLst>
        </pc:cxnChg>
        <pc:cxnChg chg="add mod">
          <ac:chgData name="Luiz sinesio" userId="c3ddae98aba613de" providerId="LiveId" clId="{387DC472-15D4-4742-9E6B-871F40B36B5C}" dt="2019-05-26T20:38:38.368" v="1516" actId="1076"/>
          <ac:cxnSpMkLst>
            <pc:docMk/>
            <pc:sldMk cId="2825581844" sldId="258"/>
            <ac:cxnSpMk id="15" creationId="{A3604DAC-EDB5-4213-B36D-6BE2E4F310EC}"/>
          </ac:cxnSpMkLst>
        </pc:cxnChg>
      </pc:sldChg>
      <pc:sldChg chg="addSp modSp add modAnim">
        <pc:chgData name="Luiz sinesio" userId="c3ddae98aba613de" providerId="LiveId" clId="{387DC472-15D4-4742-9E6B-871F40B36B5C}" dt="2019-05-22T13:53:44.778" v="11" actId="14100"/>
        <pc:sldMkLst>
          <pc:docMk/>
          <pc:sldMk cId="1801574137" sldId="259"/>
        </pc:sldMkLst>
        <pc:picChg chg="add mod">
          <ac:chgData name="Luiz sinesio" userId="c3ddae98aba613de" providerId="LiveId" clId="{387DC472-15D4-4742-9E6B-871F40B36B5C}" dt="2019-05-22T13:53:44.778" v="11" actId="14100"/>
          <ac:picMkLst>
            <pc:docMk/>
            <pc:sldMk cId="1801574137" sldId="259"/>
            <ac:picMk id="2" creationId="{D846C516-5C7C-40A1-9ACD-79DDB39047CE}"/>
          </ac:picMkLst>
        </pc:picChg>
      </pc:sldChg>
      <pc:sldChg chg="addSp delSp modSp add">
        <pc:chgData name="Luiz sinesio" userId="c3ddae98aba613de" providerId="LiveId" clId="{387DC472-15D4-4742-9E6B-871F40B36B5C}" dt="2019-05-27T13:30:05.321" v="1583" actId="20577"/>
        <pc:sldMkLst>
          <pc:docMk/>
          <pc:sldMk cId="2353852654" sldId="261"/>
        </pc:sldMkLst>
        <pc:spChg chg="add mod">
          <ac:chgData name="Luiz sinesio" userId="c3ddae98aba613de" providerId="LiveId" clId="{387DC472-15D4-4742-9E6B-871F40B36B5C}" dt="2019-05-23T17:45:30.429" v="720" actId="1076"/>
          <ac:spMkLst>
            <pc:docMk/>
            <pc:sldMk cId="2353852654" sldId="261"/>
            <ac:spMk id="2" creationId="{0FC43124-A08F-4678-8842-E39482E4B91C}"/>
          </ac:spMkLst>
        </pc:spChg>
        <pc:spChg chg="add mod">
          <ac:chgData name="Luiz sinesio" userId="c3ddae98aba613de" providerId="LiveId" clId="{387DC472-15D4-4742-9E6B-871F40B36B5C}" dt="2019-05-27T13:30:05.321" v="1583" actId="20577"/>
          <ac:spMkLst>
            <pc:docMk/>
            <pc:sldMk cId="2353852654" sldId="261"/>
            <ac:spMk id="3" creationId="{73851EBA-0358-4D25-8FDF-416ED7D995C6}"/>
          </ac:spMkLst>
        </pc:spChg>
        <pc:graphicFrameChg chg="add del mod">
          <ac:chgData name="Luiz sinesio" userId="c3ddae98aba613de" providerId="LiveId" clId="{387DC472-15D4-4742-9E6B-871F40B36B5C}" dt="2019-05-24T11:34:32.391" v="1072" actId="478"/>
          <ac:graphicFrameMkLst>
            <pc:docMk/>
            <pc:sldMk cId="2353852654" sldId="261"/>
            <ac:graphicFrameMk id="7" creationId="{55569240-BE16-4577-AFEC-B7F9D1475214}"/>
          </ac:graphicFrameMkLst>
        </pc:graphicFrameChg>
        <pc:graphicFrameChg chg="add mod">
          <ac:chgData name="Luiz sinesio" userId="c3ddae98aba613de" providerId="LiveId" clId="{387DC472-15D4-4742-9E6B-871F40B36B5C}" dt="2019-05-24T11:35:25.996" v="1094" actId="207"/>
          <ac:graphicFrameMkLst>
            <pc:docMk/>
            <pc:sldMk cId="2353852654" sldId="261"/>
            <ac:graphicFrameMk id="8" creationId="{4C8406ED-F6DC-4EFB-B642-21D7E9C04974}"/>
          </ac:graphicFrameMkLst>
        </pc:graphicFrameChg>
        <pc:cxnChg chg="add mod">
          <ac:chgData name="Luiz sinesio" userId="c3ddae98aba613de" providerId="LiveId" clId="{387DC472-15D4-4742-9E6B-871F40B36B5C}" dt="2019-05-23T17:22:24.860" v="524" actId="1076"/>
          <ac:cxnSpMkLst>
            <pc:docMk/>
            <pc:sldMk cId="2353852654" sldId="261"/>
            <ac:cxnSpMk id="4" creationId="{C690F754-DD62-401B-867D-0FEA01AE685C}"/>
          </ac:cxnSpMkLst>
        </pc:cxnChg>
      </pc:sldChg>
      <pc:sldChg chg="addSp modSp add ord modNotesTx">
        <pc:chgData name="Luiz sinesio" userId="c3ddae98aba613de" providerId="LiveId" clId="{387DC472-15D4-4742-9E6B-871F40B36B5C}" dt="2019-05-26T20:29:32.813" v="1473" actId="20577"/>
        <pc:sldMkLst>
          <pc:docMk/>
          <pc:sldMk cId="2749543060" sldId="262"/>
        </pc:sldMkLst>
        <pc:spChg chg="mod">
          <ac:chgData name="Luiz sinesio" userId="c3ddae98aba613de" providerId="LiveId" clId="{387DC472-15D4-4742-9E6B-871F40B36B5C}" dt="2019-05-26T20:29:32.813" v="1473" actId="20577"/>
          <ac:spMkLst>
            <pc:docMk/>
            <pc:sldMk cId="2749543060" sldId="262"/>
            <ac:spMk id="2" creationId="{D96B3DB3-D383-4260-8BA4-99FC526992EB}"/>
          </ac:spMkLst>
        </pc:spChg>
        <pc:spChg chg="mod">
          <ac:chgData name="Luiz sinesio" userId="c3ddae98aba613de" providerId="LiveId" clId="{387DC472-15D4-4742-9E6B-871F40B36B5C}" dt="2019-05-26T20:18:09.525" v="1282" actId="27636"/>
          <ac:spMkLst>
            <pc:docMk/>
            <pc:sldMk cId="2749543060" sldId="262"/>
            <ac:spMk id="3" creationId="{6C5169F9-8972-4229-930C-53606A45661E}"/>
          </ac:spMkLst>
        </pc:spChg>
        <pc:graphicFrameChg chg="add mod">
          <ac:chgData name="Luiz sinesio" userId="c3ddae98aba613de" providerId="LiveId" clId="{387DC472-15D4-4742-9E6B-871F40B36B5C}" dt="2019-05-23T17:46:22.793" v="728" actId="207"/>
          <ac:graphicFrameMkLst>
            <pc:docMk/>
            <pc:sldMk cId="2749543060" sldId="262"/>
            <ac:graphicFrameMk id="6" creationId="{92B55C22-FC38-4A7B-8BB7-31EAC09DCA25}"/>
          </ac:graphicFrameMkLst>
        </pc:graphicFrameChg>
        <pc:cxnChg chg="add mod">
          <ac:chgData name="Luiz sinesio" userId="c3ddae98aba613de" providerId="LiveId" clId="{387DC472-15D4-4742-9E6B-871F40B36B5C}" dt="2019-05-23T17:19:41.253" v="482" actId="1076"/>
          <ac:cxnSpMkLst>
            <pc:docMk/>
            <pc:sldMk cId="2749543060" sldId="262"/>
            <ac:cxnSpMk id="5" creationId="{5DB80A58-FE1D-4FE9-B15D-04C7260E466D}"/>
          </ac:cxnSpMkLst>
        </pc:cxnChg>
      </pc:sldChg>
      <pc:sldChg chg="addSp delSp modSp add">
        <pc:chgData name="Luiz sinesio" userId="c3ddae98aba613de" providerId="LiveId" clId="{387DC472-15D4-4742-9E6B-871F40B36B5C}" dt="2019-05-26T20:32:52.587" v="1501" actId="1076"/>
        <pc:sldMkLst>
          <pc:docMk/>
          <pc:sldMk cId="3297920580" sldId="263"/>
        </pc:sldMkLst>
        <pc:spChg chg="del mod">
          <ac:chgData name="Luiz sinesio" userId="c3ddae98aba613de" providerId="LiveId" clId="{387DC472-15D4-4742-9E6B-871F40B36B5C}" dt="2019-05-23T17:46:52.018" v="745" actId="478"/>
          <ac:spMkLst>
            <pc:docMk/>
            <pc:sldMk cId="3297920580" sldId="263"/>
            <ac:spMk id="2" creationId="{4E82F57B-3DD2-40A3-B82A-9F8066C1BB96}"/>
          </ac:spMkLst>
        </pc:spChg>
        <pc:spChg chg="add del mod">
          <ac:chgData name="Luiz sinesio" userId="c3ddae98aba613de" providerId="LiveId" clId="{387DC472-15D4-4742-9E6B-871F40B36B5C}" dt="2019-05-26T20:32:30.092" v="1497"/>
          <ac:spMkLst>
            <pc:docMk/>
            <pc:sldMk cId="3297920580" sldId="263"/>
            <ac:spMk id="2" creationId="{B8EB0A4C-4A8E-4DF7-A73C-0C1C7BDECF05}"/>
          </ac:spMkLst>
        </pc:spChg>
        <pc:spChg chg="del">
          <ac:chgData name="Luiz sinesio" userId="c3ddae98aba613de" providerId="LiveId" clId="{387DC472-15D4-4742-9E6B-871F40B36B5C}" dt="2019-05-23T17:47:31.960" v="751" actId="478"/>
          <ac:spMkLst>
            <pc:docMk/>
            <pc:sldMk cId="3297920580" sldId="263"/>
            <ac:spMk id="3" creationId="{08FF95FF-8822-42EE-A50A-722DC67C6D0E}"/>
          </ac:spMkLst>
        </pc:spChg>
        <pc:spChg chg="add mod">
          <ac:chgData name="Luiz sinesio" userId="c3ddae98aba613de" providerId="LiveId" clId="{387DC472-15D4-4742-9E6B-871F40B36B5C}" dt="2019-05-26T20:32:29.130" v="1495" actId="403"/>
          <ac:spMkLst>
            <pc:docMk/>
            <pc:sldMk cId="3297920580" sldId="263"/>
            <ac:spMk id="3" creationId="{8BC149AC-9ACD-44B1-8DAE-C26744869037}"/>
          </ac:spMkLst>
        </pc:spChg>
        <pc:spChg chg="add del mod">
          <ac:chgData name="Luiz sinesio" userId="c3ddae98aba613de" providerId="LiveId" clId="{387DC472-15D4-4742-9E6B-871F40B36B5C}" dt="2019-05-23T17:46:55.656" v="746" actId="478"/>
          <ac:spMkLst>
            <pc:docMk/>
            <pc:sldMk cId="3297920580" sldId="263"/>
            <ac:spMk id="5" creationId="{D21B6F0D-590D-46D2-BA23-76872A1FD7A4}"/>
          </ac:spMkLst>
        </pc:spChg>
        <pc:spChg chg="add mod">
          <ac:chgData name="Luiz sinesio" userId="c3ddae98aba613de" providerId="LiveId" clId="{387DC472-15D4-4742-9E6B-871F40B36B5C}" dt="2019-05-26T20:32:52.587" v="1501" actId="1076"/>
          <ac:spMkLst>
            <pc:docMk/>
            <pc:sldMk cId="3297920580" sldId="263"/>
            <ac:spMk id="7" creationId="{F117FA6E-C055-4EAA-8964-67ECEC8C76CD}"/>
          </ac:spMkLst>
        </pc:spChg>
        <pc:picChg chg="add del mod">
          <ac:chgData name="Luiz sinesio" userId="c3ddae98aba613de" providerId="LiveId" clId="{387DC472-15D4-4742-9E6B-871F40B36B5C}" dt="2019-05-23T17:55:54.056" v="765" actId="478"/>
          <ac:picMkLst>
            <pc:docMk/>
            <pc:sldMk cId="3297920580" sldId="263"/>
            <ac:picMk id="6" creationId="{3EE19A74-E065-4E5F-A75B-0560BE4DADC0}"/>
          </ac:picMkLst>
        </pc:picChg>
        <pc:picChg chg="add mod">
          <ac:chgData name="Luiz sinesio" userId="c3ddae98aba613de" providerId="LiveId" clId="{387DC472-15D4-4742-9E6B-871F40B36B5C}" dt="2019-05-23T18:02:37.262" v="867" actId="1440"/>
          <ac:picMkLst>
            <pc:docMk/>
            <pc:sldMk cId="3297920580" sldId="263"/>
            <ac:picMk id="11" creationId="{3F695C57-6C8E-4906-87C1-6F81DC261049}"/>
          </ac:picMkLst>
        </pc:picChg>
        <pc:picChg chg="add del mod">
          <ac:chgData name="Luiz sinesio" userId="c3ddae98aba613de" providerId="LiveId" clId="{387DC472-15D4-4742-9E6B-871F40B36B5C}" dt="2019-05-26T20:20:14.002" v="1410"/>
          <ac:picMkLst>
            <pc:docMk/>
            <pc:sldMk cId="3297920580" sldId="263"/>
            <ac:picMk id="12" creationId="{47D885D1-7775-41F9-A530-CEE4144202A6}"/>
          </ac:picMkLst>
        </pc:picChg>
        <pc:picChg chg="add mod">
          <ac:chgData name="Luiz sinesio" userId="c3ddae98aba613de" providerId="LiveId" clId="{387DC472-15D4-4742-9E6B-871F40B36B5C}" dt="2019-05-26T20:31:49.514" v="1478" actId="1076"/>
          <ac:picMkLst>
            <pc:docMk/>
            <pc:sldMk cId="3297920580" sldId="263"/>
            <ac:picMk id="2050" creationId="{3E4C2047-5443-4EAA-B565-9F26F0CB7410}"/>
          </ac:picMkLst>
        </pc:picChg>
        <pc:picChg chg="add mod">
          <ac:chgData name="Luiz sinesio" userId="c3ddae98aba613de" providerId="LiveId" clId="{387DC472-15D4-4742-9E6B-871F40B36B5C}" dt="2019-05-23T18:00:00.210" v="843" actId="14100"/>
          <ac:picMkLst>
            <pc:docMk/>
            <pc:sldMk cId="3297920580" sldId="263"/>
            <ac:picMk id="4098" creationId="{95C62821-C63E-4862-B779-B27F1EAE7EF2}"/>
          </ac:picMkLst>
        </pc:picChg>
        <pc:cxnChg chg="add mod">
          <ac:chgData name="Luiz sinesio" userId="c3ddae98aba613de" providerId="LiveId" clId="{387DC472-15D4-4742-9E6B-871F40B36B5C}" dt="2019-05-23T17:56:59.832" v="835" actId="1582"/>
          <ac:cxnSpMkLst>
            <pc:docMk/>
            <pc:sldMk cId="3297920580" sldId="263"/>
            <ac:cxnSpMk id="9" creationId="{78F7996F-6E59-4D8E-8795-B943628C6F96}"/>
          </ac:cxnSpMkLst>
        </pc:cxnChg>
      </pc:sldChg>
      <pc:sldChg chg="addSp delSp modSp add ord">
        <pc:chgData name="Luiz sinesio" userId="c3ddae98aba613de" providerId="LiveId" clId="{387DC472-15D4-4742-9E6B-871F40B36B5C}" dt="2019-05-26T20:33:02.070" v="1503" actId="1076"/>
        <pc:sldMkLst>
          <pc:docMk/>
          <pc:sldMk cId="1646337148" sldId="264"/>
        </pc:sldMkLst>
        <pc:spChg chg="mod">
          <ac:chgData name="Luiz sinesio" userId="c3ddae98aba613de" providerId="LiveId" clId="{387DC472-15D4-4742-9E6B-871F40B36B5C}" dt="2019-05-26T20:33:02.070" v="1503" actId="1076"/>
          <ac:spMkLst>
            <pc:docMk/>
            <pc:sldMk cId="1646337148" sldId="264"/>
            <ac:spMk id="7" creationId="{F117FA6E-C055-4EAA-8964-67ECEC8C76CD}"/>
          </ac:spMkLst>
        </pc:spChg>
        <pc:picChg chg="add mod">
          <ac:chgData name="Luiz sinesio" userId="c3ddae98aba613de" providerId="LiveId" clId="{387DC472-15D4-4742-9E6B-871F40B36B5C}" dt="2019-05-23T18:02:33.161" v="866" actId="1440"/>
          <ac:picMkLst>
            <pc:docMk/>
            <pc:sldMk cId="1646337148" sldId="264"/>
            <ac:picMk id="8" creationId="{000E7A73-3B28-4CD4-B84F-C051CF2C577D}"/>
          </ac:picMkLst>
        </pc:picChg>
        <pc:picChg chg="add mod">
          <ac:chgData name="Luiz sinesio" userId="c3ddae98aba613de" providerId="LiveId" clId="{387DC472-15D4-4742-9E6B-871F40B36B5C}" dt="2019-05-23T18:02:31.288" v="865" actId="1440"/>
          <ac:picMkLst>
            <pc:docMk/>
            <pc:sldMk cId="1646337148" sldId="264"/>
            <ac:picMk id="10" creationId="{D59E1969-BD8F-409A-877F-13EE223DF56E}"/>
          </ac:picMkLst>
        </pc:picChg>
        <pc:picChg chg="del">
          <ac:chgData name="Luiz sinesio" userId="c3ddae98aba613de" providerId="LiveId" clId="{387DC472-15D4-4742-9E6B-871F40B36B5C}" dt="2019-05-23T18:00:28.381" v="850" actId="478"/>
          <ac:picMkLst>
            <pc:docMk/>
            <pc:sldMk cId="1646337148" sldId="264"/>
            <ac:picMk id="11" creationId="{3F695C57-6C8E-4906-87C1-6F81DC261049}"/>
          </ac:picMkLst>
        </pc:picChg>
        <pc:picChg chg="del">
          <ac:chgData name="Luiz sinesio" userId="c3ddae98aba613de" providerId="LiveId" clId="{387DC472-15D4-4742-9E6B-871F40B36B5C}" dt="2019-05-23T18:00:26.393" v="849" actId="478"/>
          <ac:picMkLst>
            <pc:docMk/>
            <pc:sldMk cId="1646337148" sldId="264"/>
            <ac:picMk id="12" creationId="{47D885D1-7775-41F9-A530-CEE4144202A6}"/>
          </ac:picMkLst>
        </pc:picChg>
      </pc:sldChg>
      <pc:sldChg chg="addSp delSp modSp add">
        <pc:chgData name="Luiz sinesio" userId="c3ddae98aba613de" providerId="LiveId" clId="{387DC472-15D4-4742-9E6B-871F40B36B5C}" dt="2019-05-24T17:22:15.515" v="1226" actId="1076"/>
        <pc:sldMkLst>
          <pc:docMk/>
          <pc:sldMk cId="2284032752" sldId="265"/>
        </pc:sldMkLst>
        <pc:spChg chg="del">
          <ac:chgData name="Luiz sinesio" userId="c3ddae98aba613de" providerId="LiveId" clId="{387DC472-15D4-4742-9E6B-871F40B36B5C}" dt="2019-05-23T18:03:49.695" v="870" actId="478"/>
          <ac:spMkLst>
            <pc:docMk/>
            <pc:sldMk cId="2284032752" sldId="265"/>
            <ac:spMk id="2" creationId="{5C4EF8AA-73B1-4A02-B431-60340BD5ED1C}"/>
          </ac:spMkLst>
        </pc:spChg>
        <pc:spChg chg="mod">
          <ac:chgData name="Luiz sinesio" userId="c3ddae98aba613de" providerId="LiveId" clId="{387DC472-15D4-4742-9E6B-871F40B36B5C}" dt="2019-05-24T17:22:15.515" v="1226" actId="1076"/>
          <ac:spMkLst>
            <pc:docMk/>
            <pc:sldMk cId="2284032752" sldId="265"/>
            <ac:spMk id="3" creationId="{0BFB21ED-C71C-47C8-8885-8234FA40222D}"/>
          </ac:spMkLst>
        </pc:spChg>
        <pc:spChg chg="add mod">
          <ac:chgData name="Luiz sinesio" userId="c3ddae98aba613de" providerId="LiveId" clId="{387DC472-15D4-4742-9E6B-871F40B36B5C}" dt="2019-05-23T18:10:09.416" v="940" actId="1076"/>
          <ac:spMkLst>
            <pc:docMk/>
            <pc:sldMk cId="2284032752" sldId="265"/>
            <ac:spMk id="4" creationId="{8095AB6F-F356-4D42-AD50-9E1A01882DDE}"/>
          </ac:spMkLst>
        </pc:spChg>
        <pc:spChg chg="add mod">
          <ac:chgData name="Luiz sinesio" userId="c3ddae98aba613de" providerId="LiveId" clId="{387DC472-15D4-4742-9E6B-871F40B36B5C}" dt="2019-05-23T18:11:15.700" v="971" actId="404"/>
          <ac:spMkLst>
            <pc:docMk/>
            <pc:sldMk cId="2284032752" sldId="265"/>
            <ac:spMk id="8" creationId="{4E710979-5782-4FCC-A271-3F50B2BA3699}"/>
          </ac:spMkLst>
        </pc:spChg>
        <pc:picChg chg="add mod">
          <ac:chgData name="Luiz sinesio" userId="c3ddae98aba613de" providerId="LiveId" clId="{387DC472-15D4-4742-9E6B-871F40B36B5C}" dt="2019-05-23T18:11:54.741" v="973" actId="1076"/>
          <ac:picMkLst>
            <pc:docMk/>
            <pc:sldMk cId="2284032752" sldId="265"/>
            <ac:picMk id="9" creationId="{D880DF0B-D7AF-4483-BB05-A7E9CBDD28BD}"/>
          </ac:picMkLst>
        </pc:picChg>
        <pc:picChg chg="add">
          <ac:chgData name="Luiz sinesio" userId="c3ddae98aba613de" providerId="LiveId" clId="{387DC472-15D4-4742-9E6B-871F40B36B5C}" dt="2019-05-24T11:39:31.093" v="1095"/>
          <ac:picMkLst>
            <pc:docMk/>
            <pc:sldMk cId="2284032752" sldId="265"/>
            <ac:picMk id="10" creationId="{FF111C11-188B-47B8-80B4-0623BAF99605}"/>
          </ac:picMkLst>
        </pc:picChg>
        <pc:picChg chg="add del">
          <ac:chgData name="Luiz sinesio" userId="c3ddae98aba613de" providerId="LiveId" clId="{387DC472-15D4-4742-9E6B-871F40B36B5C}" dt="2019-05-23T18:05:14.138" v="913"/>
          <ac:picMkLst>
            <pc:docMk/>
            <pc:sldMk cId="2284032752" sldId="265"/>
            <ac:picMk id="5122" creationId="{EA417A94-2036-4971-9346-BE5585986BBE}"/>
          </ac:picMkLst>
        </pc:picChg>
        <pc:picChg chg="add mod">
          <ac:chgData name="Luiz sinesio" userId="c3ddae98aba613de" providerId="LiveId" clId="{387DC472-15D4-4742-9E6B-871F40B36B5C}" dt="2019-05-23T18:10:05.737" v="939" actId="1076"/>
          <ac:picMkLst>
            <pc:docMk/>
            <pc:sldMk cId="2284032752" sldId="265"/>
            <ac:picMk id="5124" creationId="{036EB76A-A4B0-4E54-B143-084BB90CA5DF}"/>
          </ac:picMkLst>
        </pc:picChg>
        <pc:picChg chg="add mod">
          <ac:chgData name="Luiz sinesio" userId="c3ddae98aba613de" providerId="LiveId" clId="{387DC472-15D4-4742-9E6B-871F40B36B5C}" dt="2019-05-23T18:10:36.965" v="943" actId="1076"/>
          <ac:picMkLst>
            <pc:docMk/>
            <pc:sldMk cId="2284032752" sldId="265"/>
            <ac:picMk id="5126" creationId="{B71E917F-E7F6-4168-8290-8F94D7360C0F}"/>
          </ac:picMkLst>
        </pc:picChg>
        <pc:cxnChg chg="add mod">
          <ac:chgData name="Luiz sinesio" userId="c3ddae98aba613de" providerId="LiveId" clId="{387DC472-15D4-4742-9E6B-871F40B36B5C}" dt="2019-05-24T17:21:38.796" v="1223" actId="1076"/>
          <ac:cxnSpMkLst>
            <pc:docMk/>
            <pc:sldMk cId="2284032752" sldId="265"/>
            <ac:cxnSpMk id="11" creationId="{F69128D8-AE4A-4FFE-8FD6-ABBD1C538DD1}"/>
          </ac:cxnSpMkLst>
        </pc:cxnChg>
      </pc:sldChg>
      <pc:sldChg chg="addSp delSp modSp add">
        <pc:chgData name="Luiz sinesio" userId="c3ddae98aba613de" providerId="LiveId" clId="{387DC472-15D4-4742-9E6B-871F40B36B5C}" dt="2019-05-26T20:32:41.086" v="1499" actId="1076"/>
        <pc:sldMkLst>
          <pc:docMk/>
          <pc:sldMk cId="3496700553" sldId="266"/>
        </pc:sldMkLst>
        <pc:spChg chg="mod">
          <ac:chgData name="Luiz sinesio" userId="c3ddae98aba613de" providerId="LiveId" clId="{387DC472-15D4-4742-9E6B-871F40B36B5C}" dt="2019-05-26T20:32:41.086" v="1499" actId="1076"/>
          <ac:spMkLst>
            <pc:docMk/>
            <pc:sldMk cId="3496700553" sldId="266"/>
            <ac:spMk id="7" creationId="{F117FA6E-C055-4EAA-8964-67ECEC8C76CD}"/>
          </ac:spMkLst>
        </pc:spChg>
        <pc:picChg chg="add del mod">
          <ac:chgData name="Luiz sinesio" userId="c3ddae98aba613de" providerId="LiveId" clId="{387DC472-15D4-4742-9E6B-871F40B36B5C}" dt="2019-05-26T20:20:33.106" v="1415"/>
          <ac:picMkLst>
            <pc:docMk/>
            <pc:sldMk cId="3496700553" sldId="266"/>
            <ac:picMk id="6" creationId="{8A87A539-804A-48D7-8C45-D0D07FDA88E2}"/>
          </ac:picMkLst>
        </pc:picChg>
        <pc:picChg chg="add mod">
          <ac:chgData name="Luiz sinesio" userId="c3ddae98aba613de" providerId="LiveId" clId="{387DC472-15D4-4742-9E6B-871F40B36B5C}" dt="2019-05-26T20:20:44.230" v="1420" actId="14100"/>
          <ac:picMkLst>
            <pc:docMk/>
            <pc:sldMk cId="3496700553" sldId="266"/>
            <ac:picMk id="8" creationId="{A56CA4AF-BCB2-4B03-A3EC-96039B4E4AF5}"/>
          </ac:picMkLst>
        </pc:picChg>
        <pc:picChg chg="del">
          <ac:chgData name="Luiz sinesio" userId="c3ddae98aba613de" providerId="LiveId" clId="{387DC472-15D4-4742-9E6B-871F40B36B5C}" dt="2019-05-24T11:49:29.850" v="1098" actId="478"/>
          <ac:picMkLst>
            <pc:docMk/>
            <pc:sldMk cId="3496700553" sldId="266"/>
            <ac:picMk id="11" creationId="{3F695C57-6C8E-4906-87C1-6F81DC261049}"/>
          </ac:picMkLst>
        </pc:picChg>
        <pc:picChg chg="del">
          <ac:chgData name="Luiz sinesio" userId="c3ddae98aba613de" providerId="LiveId" clId="{387DC472-15D4-4742-9E6B-871F40B36B5C}" dt="2019-05-24T11:49:27.741" v="1097" actId="478"/>
          <ac:picMkLst>
            <pc:docMk/>
            <pc:sldMk cId="3496700553" sldId="266"/>
            <ac:picMk id="12" creationId="{47D885D1-7775-41F9-A530-CEE4144202A6}"/>
          </ac:picMkLst>
        </pc:picChg>
        <pc:picChg chg="mod">
          <ac:chgData name="Luiz sinesio" userId="c3ddae98aba613de" providerId="LiveId" clId="{387DC472-15D4-4742-9E6B-871F40B36B5C}" dt="2019-05-24T11:49:43.041" v="1104" actId="14100"/>
          <ac:picMkLst>
            <pc:docMk/>
            <pc:sldMk cId="3496700553" sldId="266"/>
            <ac:picMk id="4098" creationId="{95C62821-C63E-4862-B779-B27F1EAE7EF2}"/>
          </ac:picMkLst>
        </pc:picChg>
      </pc:sldChg>
      <pc:sldChg chg="addSp modSp add">
        <pc:chgData name="Luiz sinesio" userId="c3ddae98aba613de" providerId="LiveId" clId="{387DC472-15D4-4742-9E6B-871F40B36B5C}" dt="2019-05-24T17:26:21.681" v="1230" actId="20577"/>
        <pc:sldMkLst>
          <pc:docMk/>
          <pc:sldMk cId="920409495" sldId="267"/>
        </pc:sldMkLst>
        <pc:spChg chg="add mod">
          <ac:chgData name="Luiz sinesio" userId="c3ddae98aba613de" providerId="LiveId" clId="{387DC472-15D4-4742-9E6B-871F40B36B5C}" dt="2019-05-24T17:26:21.681" v="1230" actId="20577"/>
          <ac:spMkLst>
            <pc:docMk/>
            <pc:sldMk cId="920409495" sldId="267"/>
            <ac:spMk id="2" creationId="{CC30E165-2E6A-4F82-B2D4-105F31855FA1}"/>
          </ac:spMkLst>
        </pc:spChg>
        <pc:spChg chg="add mod">
          <ac:chgData name="Luiz sinesio" userId="c3ddae98aba613de" providerId="LiveId" clId="{387DC472-15D4-4742-9E6B-871F40B36B5C}" dt="2019-05-24T17:23:31.825" v="1229" actId="1076"/>
          <ac:spMkLst>
            <pc:docMk/>
            <pc:sldMk cId="920409495" sldId="267"/>
            <ac:spMk id="3" creationId="{2180C5F1-7902-427E-936A-7C8247ED1D51}"/>
          </ac:spMkLst>
        </pc:spChg>
        <pc:picChg chg="add mod">
          <ac:chgData name="Luiz sinesio" userId="c3ddae98aba613de" providerId="LiveId" clId="{387DC472-15D4-4742-9E6B-871F40B36B5C}" dt="2019-05-24T17:11:27.074" v="1204" actId="1440"/>
          <ac:picMkLst>
            <pc:docMk/>
            <pc:sldMk cId="920409495" sldId="267"/>
            <ac:picMk id="7170" creationId="{AA30D860-3BC5-4630-BDFA-470D61FF1E8C}"/>
          </ac:picMkLst>
        </pc:picChg>
        <pc:cxnChg chg="add mod">
          <ac:chgData name="Luiz sinesio" userId="c3ddae98aba613de" providerId="LiveId" clId="{387DC472-15D4-4742-9E6B-871F40B36B5C}" dt="2019-05-24T17:20:29.792" v="1221" actId="1076"/>
          <ac:cxnSpMkLst>
            <pc:docMk/>
            <pc:sldMk cId="920409495" sldId="267"/>
            <ac:cxnSpMk id="5" creationId="{5EF9B480-74BB-478C-91CE-1B636DC77F4D}"/>
          </ac:cxnSpMkLst>
        </pc:cxnChg>
      </pc:sldChg>
      <pc:sldChg chg="addSp delSp modSp add">
        <pc:chgData name="Luiz sinesio" userId="c3ddae98aba613de" providerId="LiveId" clId="{387DC472-15D4-4742-9E6B-871F40B36B5C}" dt="2019-05-26T20:37:43.426" v="1513" actId="1440"/>
        <pc:sldMkLst>
          <pc:docMk/>
          <pc:sldMk cId="269677656" sldId="268"/>
        </pc:sldMkLst>
        <pc:spChg chg="mod">
          <ac:chgData name="Luiz sinesio" userId="c3ddae98aba613de" providerId="LiveId" clId="{387DC472-15D4-4742-9E6B-871F40B36B5C}" dt="2019-05-26T20:33:08.198" v="1505" actId="1076"/>
          <ac:spMkLst>
            <pc:docMk/>
            <pc:sldMk cId="269677656" sldId="268"/>
            <ac:spMk id="7" creationId="{F117FA6E-C055-4EAA-8964-67ECEC8C76CD}"/>
          </ac:spMkLst>
        </pc:spChg>
        <pc:picChg chg="add mod">
          <ac:chgData name="Luiz sinesio" userId="c3ddae98aba613de" providerId="LiveId" clId="{387DC472-15D4-4742-9E6B-871F40B36B5C}" dt="2019-05-26T20:21:28.499" v="1428" actId="1076"/>
          <ac:picMkLst>
            <pc:docMk/>
            <pc:sldMk cId="269677656" sldId="268"/>
            <ac:picMk id="6" creationId="{1BAC8B00-E335-41A1-A4D6-6D78ABAED5AE}"/>
          </ac:picMkLst>
        </pc:picChg>
        <pc:picChg chg="del">
          <ac:chgData name="Luiz sinesio" userId="c3ddae98aba613de" providerId="LiveId" clId="{387DC472-15D4-4742-9E6B-871F40B36B5C}" dt="2019-05-26T20:20:52.664" v="1422" actId="478"/>
          <ac:picMkLst>
            <pc:docMk/>
            <pc:sldMk cId="269677656" sldId="268"/>
            <ac:picMk id="8" creationId="{A56CA4AF-BCB2-4B03-A3EC-96039B4E4AF5}"/>
          </ac:picMkLst>
        </pc:picChg>
        <pc:picChg chg="add mod">
          <ac:chgData name="Luiz sinesio" userId="c3ddae98aba613de" providerId="LiveId" clId="{387DC472-15D4-4742-9E6B-871F40B36B5C}" dt="2019-05-26T20:37:43.426" v="1513" actId="1440"/>
          <ac:picMkLst>
            <pc:docMk/>
            <pc:sldMk cId="269677656" sldId="268"/>
            <ac:picMk id="3074" creationId="{56673130-F94E-4613-9DC9-C289BDF6940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0B427F-EEF5-4D7C-B16A-D27491487B95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289ED096-2353-4F4A-A7D2-B65E68DE8A69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Saúde	</a:t>
          </a:r>
        </a:p>
      </dgm:t>
    </dgm:pt>
    <dgm:pt modelId="{C7FC8705-2442-453E-A00E-D4000CEC525B}" type="parTrans" cxnId="{39382243-2C3A-43CF-A0EA-AF30A7852EF6}">
      <dgm:prSet/>
      <dgm:spPr/>
      <dgm:t>
        <a:bodyPr/>
        <a:lstStyle/>
        <a:p>
          <a:endParaRPr lang="pt-BR"/>
        </a:p>
      </dgm:t>
    </dgm:pt>
    <dgm:pt modelId="{D46141C2-E413-4F71-A0CF-397E2FDE90B3}" type="sibTrans" cxnId="{39382243-2C3A-43CF-A0EA-AF30A7852EF6}">
      <dgm:prSet/>
      <dgm:spPr/>
      <dgm:t>
        <a:bodyPr/>
        <a:lstStyle/>
        <a:p>
          <a:endParaRPr lang="pt-BR"/>
        </a:p>
      </dgm:t>
    </dgm:pt>
    <dgm:pt modelId="{EE7664DD-AADC-40C5-BEA2-86806E96E1DA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Educação</a:t>
          </a:r>
        </a:p>
      </dgm:t>
    </dgm:pt>
    <dgm:pt modelId="{71223455-FF8F-4B59-8BD0-CC76B998F101}" type="parTrans" cxnId="{73EE38D7-EF8A-482D-A25F-989FBC9D6748}">
      <dgm:prSet/>
      <dgm:spPr/>
      <dgm:t>
        <a:bodyPr/>
        <a:lstStyle/>
        <a:p>
          <a:endParaRPr lang="pt-BR"/>
        </a:p>
      </dgm:t>
    </dgm:pt>
    <dgm:pt modelId="{D5DAAA68-91C0-4168-99D3-10F0C8E86C9A}" type="sibTrans" cxnId="{73EE38D7-EF8A-482D-A25F-989FBC9D6748}">
      <dgm:prSet/>
      <dgm:spPr/>
      <dgm:t>
        <a:bodyPr/>
        <a:lstStyle/>
        <a:p>
          <a:endParaRPr lang="pt-BR"/>
        </a:p>
      </dgm:t>
    </dgm:pt>
    <dgm:pt modelId="{405DC086-8154-4B0B-8D15-403B32DFC716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Economia	</a:t>
          </a:r>
        </a:p>
      </dgm:t>
    </dgm:pt>
    <dgm:pt modelId="{ABD168FB-A564-4948-9064-BC4121D3A183}" type="parTrans" cxnId="{EBEF6624-4915-433B-B15B-2D07C587026B}">
      <dgm:prSet/>
      <dgm:spPr/>
      <dgm:t>
        <a:bodyPr/>
        <a:lstStyle/>
        <a:p>
          <a:endParaRPr lang="pt-BR"/>
        </a:p>
      </dgm:t>
    </dgm:pt>
    <dgm:pt modelId="{99234748-2066-4677-80E9-0D85993F6D0A}" type="sibTrans" cxnId="{EBEF6624-4915-433B-B15B-2D07C587026B}">
      <dgm:prSet/>
      <dgm:spPr/>
      <dgm:t>
        <a:bodyPr/>
        <a:lstStyle/>
        <a:p>
          <a:endParaRPr lang="pt-BR"/>
        </a:p>
      </dgm:t>
    </dgm:pt>
    <dgm:pt modelId="{08B583AA-1CA2-4156-9215-0EE94F1176F2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Lazer</a:t>
          </a:r>
        </a:p>
      </dgm:t>
    </dgm:pt>
    <dgm:pt modelId="{6B312D9E-1AF2-4DF0-8369-D2FE82E1CDE3}" type="parTrans" cxnId="{392F77D9-DD50-4C0D-BF6F-63C195A8D180}">
      <dgm:prSet/>
      <dgm:spPr/>
      <dgm:t>
        <a:bodyPr/>
        <a:lstStyle/>
        <a:p>
          <a:endParaRPr lang="pt-BR"/>
        </a:p>
      </dgm:t>
    </dgm:pt>
    <dgm:pt modelId="{FC8D9CF5-6B61-4241-9FF5-AA9766E1FE17}" type="sibTrans" cxnId="{392F77D9-DD50-4C0D-BF6F-63C195A8D180}">
      <dgm:prSet/>
      <dgm:spPr/>
      <dgm:t>
        <a:bodyPr/>
        <a:lstStyle/>
        <a:p>
          <a:endParaRPr lang="pt-BR"/>
        </a:p>
      </dgm:t>
    </dgm:pt>
    <dgm:pt modelId="{D6196D44-5DC0-4A3C-9B52-F441C962FCFD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Alimentação</a:t>
          </a:r>
        </a:p>
      </dgm:t>
    </dgm:pt>
    <dgm:pt modelId="{F59B5AE4-37E5-47D5-8FC5-397CD0247CBD}" type="parTrans" cxnId="{0C0A7A5D-607C-4121-A005-7AFBFB0FC636}">
      <dgm:prSet/>
      <dgm:spPr/>
      <dgm:t>
        <a:bodyPr/>
        <a:lstStyle/>
        <a:p>
          <a:endParaRPr lang="pt-BR"/>
        </a:p>
      </dgm:t>
    </dgm:pt>
    <dgm:pt modelId="{B434FBCC-76B8-4E93-AFE9-5D22C3B5B33F}" type="sibTrans" cxnId="{0C0A7A5D-607C-4121-A005-7AFBFB0FC636}">
      <dgm:prSet/>
      <dgm:spPr/>
      <dgm:t>
        <a:bodyPr/>
        <a:lstStyle/>
        <a:p>
          <a:endParaRPr lang="pt-BR"/>
        </a:p>
      </dgm:t>
    </dgm:pt>
    <dgm:pt modelId="{8F7D8E45-BBD2-4DD9-8D21-D66B6A177093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Moradia</a:t>
          </a:r>
        </a:p>
      </dgm:t>
    </dgm:pt>
    <dgm:pt modelId="{FB1971B1-DCC4-49A2-8B20-837C0E303C9A}" type="parTrans" cxnId="{F7FD2370-0CFB-468B-A143-0ABD5F5D880E}">
      <dgm:prSet/>
      <dgm:spPr/>
      <dgm:t>
        <a:bodyPr/>
        <a:lstStyle/>
        <a:p>
          <a:endParaRPr lang="pt-BR"/>
        </a:p>
      </dgm:t>
    </dgm:pt>
    <dgm:pt modelId="{2C20B5D4-AA03-46BE-9F47-067884824958}" type="sibTrans" cxnId="{F7FD2370-0CFB-468B-A143-0ABD5F5D880E}">
      <dgm:prSet/>
      <dgm:spPr/>
      <dgm:t>
        <a:bodyPr/>
        <a:lstStyle/>
        <a:p>
          <a:endParaRPr lang="pt-BR"/>
        </a:p>
      </dgm:t>
    </dgm:pt>
    <dgm:pt modelId="{2F5C22CC-A77E-4F0C-9523-A3BF2CA0A7CE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Transporte</a:t>
          </a:r>
        </a:p>
      </dgm:t>
    </dgm:pt>
    <dgm:pt modelId="{24D0C18D-C2C8-4FC4-BFF9-3648FF821981}" type="parTrans" cxnId="{2BC6D86D-E442-4CCF-81BC-276B58864D72}">
      <dgm:prSet/>
      <dgm:spPr/>
      <dgm:t>
        <a:bodyPr/>
        <a:lstStyle/>
        <a:p>
          <a:endParaRPr lang="pt-BR"/>
        </a:p>
      </dgm:t>
    </dgm:pt>
    <dgm:pt modelId="{4706C9E6-674C-4106-9D9E-07B80B69C2B8}" type="sibTrans" cxnId="{2BC6D86D-E442-4CCF-81BC-276B58864D72}">
      <dgm:prSet/>
      <dgm:spPr/>
      <dgm:t>
        <a:bodyPr/>
        <a:lstStyle/>
        <a:p>
          <a:endParaRPr lang="pt-BR"/>
        </a:p>
      </dgm:t>
    </dgm:pt>
    <dgm:pt modelId="{6BC049BF-9340-4173-90DC-C3B45CE2DFAD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Segurança</a:t>
          </a:r>
        </a:p>
      </dgm:t>
    </dgm:pt>
    <dgm:pt modelId="{48508C91-3B9C-4563-8BA9-14345D823B95}" type="parTrans" cxnId="{6921AB0F-4B09-47EA-8CC2-C1E5398C2298}">
      <dgm:prSet/>
      <dgm:spPr/>
      <dgm:t>
        <a:bodyPr/>
        <a:lstStyle/>
        <a:p>
          <a:endParaRPr lang="pt-BR"/>
        </a:p>
      </dgm:t>
    </dgm:pt>
    <dgm:pt modelId="{95F673AB-576A-4ED7-A486-6A4185E8767D}" type="sibTrans" cxnId="{6921AB0F-4B09-47EA-8CC2-C1E5398C2298}">
      <dgm:prSet/>
      <dgm:spPr/>
      <dgm:t>
        <a:bodyPr/>
        <a:lstStyle/>
        <a:p>
          <a:endParaRPr lang="pt-BR"/>
        </a:p>
      </dgm:t>
    </dgm:pt>
    <dgm:pt modelId="{022B3968-743D-42B8-A480-657473BEA099}" type="pres">
      <dgm:prSet presAssocID="{3E0B427F-EEF5-4D7C-B16A-D27491487B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45665A0-C088-4323-BA07-7D0AA3D753EE}" type="pres">
      <dgm:prSet presAssocID="{289ED096-2353-4F4A-A7D2-B65E68DE8A69}" presName="parentLin" presStyleCnt="0"/>
      <dgm:spPr/>
    </dgm:pt>
    <dgm:pt modelId="{D897B6F5-8BC4-4274-AEBF-37F5B47AB1F6}" type="pres">
      <dgm:prSet presAssocID="{289ED096-2353-4F4A-A7D2-B65E68DE8A69}" presName="parentLeftMargin" presStyleLbl="node1" presStyleIdx="0" presStyleCnt="8"/>
      <dgm:spPr/>
      <dgm:t>
        <a:bodyPr/>
        <a:lstStyle/>
        <a:p>
          <a:endParaRPr lang="pt-BR"/>
        </a:p>
      </dgm:t>
    </dgm:pt>
    <dgm:pt modelId="{A6D5F71B-D455-4EEA-95D1-4C3447C1C641}" type="pres">
      <dgm:prSet presAssocID="{289ED096-2353-4F4A-A7D2-B65E68DE8A69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72D46F-1809-4D1E-AABC-03FDEC1E2DE8}" type="pres">
      <dgm:prSet presAssocID="{289ED096-2353-4F4A-A7D2-B65E68DE8A69}" presName="negativeSpace" presStyleCnt="0"/>
      <dgm:spPr/>
    </dgm:pt>
    <dgm:pt modelId="{5034B26F-B482-463D-8349-CAC66BAAACD3}" type="pres">
      <dgm:prSet presAssocID="{289ED096-2353-4F4A-A7D2-B65E68DE8A69}" presName="childText" presStyleLbl="conFgAcc1" presStyleIdx="0" presStyleCnt="8">
        <dgm:presLayoutVars>
          <dgm:bulletEnabled val="1"/>
        </dgm:presLayoutVars>
      </dgm:prSet>
      <dgm:spPr/>
    </dgm:pt>
    <dgm:pt modelId="{D2B63CEA-CF87-4650-B276-EEE514F43410}" type="pres">
      <dgm:prSet presAssocID="{D46141C2-E413-4F71-A0CF-397E2FDE90B3}" presName="spaceBetweenRectangles" presStyleCnt="0"/>
      <dgm:spPr/>
    </dgm:pt>
    <dgm:pt modelId="{3059967B-EC64-4C65-B645-56EB93D9F742}" type="pres">
      <dgm:prSet presAssocID="{EE7664DD-AADC-40C5-BEA2-86806E96E1DA}" presName="parentLin" presStyleCnt="0"/>
      <dgm:spPr/>
    </dgm:pt>
    <dgm:pt modelId="{67A922EF-3F4C-4457-AD23-26C5EA494399}" type="pres">
      <dgm:prSet presAssocID="{EE7664DD-AADC-40C5-BEA2-86806E96E1DA}" presName="parentLeftMargin" presStyleLbl="node1" presStyleIdx="0" presStyleCnt="8"/>
      <dgm:spPr/>
      <dgm:t>
        <a:bodyPr/>
        <a:lstStyle/>
        <a:p>
          <a:endParaRPr lang="pt-BR"/>
        </a:p>
      </dgm:t>
    </dgm:pt>
    <dgm:pt modelId="{814B0110-4BA4-4414-BD41-F84C2F8D9B30}" type="pres">
      <dgm:prSet presAssocID="{EE7664DD-AADC-40C5-BEA2-86806E96E1DA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96B314-A39C-44FE-8CE6-D06D6A8B1CBE}" type="pres">
      <dgm:prSet presAssocID="{EE7664DD-AADC-40C5-BEA2-86806E96E1DA}" presName="negativeSpace" presStyleCnt="0"/>
      <dgm:spPr/>
    </dgm:pt>
    <dgm:pt modelId="{35292200-93CB-452C-8FE9-F98D99E04963}" type="pres">
      <dgm:prSet presAssocID="{EE7664DD-AADC-40C5-BEA2-86806E96E1DA}" presName="childText" presStyleLbl="conFgAcc1" presStyleIdx="1" presStyleCnt="8">
        <dgm:presLayoutVars>
          <dgm:bulletEnabled val="1"/>
        </dgm:presLayoutVars>
      </dgm:prSet>
      <dgm:spPr/>
    </dgm:pt>
    <dgm:pt modelId="{5BE2EACA-4124-4E7F-95BC-3CFDB267FD6F}" type="pres">
      <dgm:prSet presAssocID="{D5DAAA68-91C0-4168-99D3-10F0C8E86C9A}" presName="spaceBetweenRectangles" presStyleCnt="0"/>
      <dgm:spPr/>
    </dgm:pt>
    <dgm:pt modelId="{BD5AA651-D1E7-4ECD-A63F-F0A822A364C3}" type="pres">
      <dgm:prSet presAssocID="{405DC086-8154-4B0B-8D15-403B32DFC716}" presName="parentLin" presStyleCnt="0"/>
      <dgm:spPr/>
    </dgm:pt>
    <dgm:pt modelId="{4B8ADED4-D031-44DA-94FE-AF1D72D370E1}" type="pres">
      <dgm:prSet presAssocID="{405DC086-8154-4B0B-8D15-403B32DFC716}" presName="parentLeftMargin" presStyleLbl="node1" presStyleIdx="1" presStyleCnt="8"/>
      <dgm:spPr/>
      <dgm:t>
        <a:bodyPr/>
        <a:lstStyle/>
        <a:p>
          <a:endParaRPr lang="pt-BR"/>
        </a:p>
      </dgm:t>
    </dgm:pt>
    <dgm:pt modelId="{84D1A3A9-71D4-4B82-BFF8-41F3A198370C}" type="pres">
      <dgm:prSet presAssocID="{405DC086-8154-4B0B-8D15-403B32DFC716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7C1BC9-E616-4CBD-B8D2-E100883637F7}" type="pres">
      <dgm:prSet presAssocID="{405DC086-8154-4B0B-8D15-403B32DFC716}" presName="negativeSpace" presStyleCnt="0"/>
      <dgm:spPr/>
    </dgm:pt>
    <dgm:pt modelId="{CB06D698-A615-49CD-BDC9-9F7D78B10AC5}" type="pres">
      <dgm:prSet presAssocID="{405DC086-8154-4B0B-8D15-403B32DFC716}" presName="childText" presStyleLbl="conFgAcc1" presStyleIdx="2" presStyleCnt="8">
        <dgm:presLayoutVars>
          <dgm:bulletEnabled val="1"/>
        </dgm:presLayoutVars>
      </dgm:prSet>
      <dgm:spPr/>
    </dgm:pt>
    <dgm:pt modelId="{92FE6EFB-DCAB-4B4C-A175-4EDC27E90FB0}" type="pres">
      <dgm:prSet presAssocID="{99234748-2066-4677-80E9-0D85993F6D0A}" presName="spaceBetweenRectangles" presStyleCnt="0"/>
      <dgm:spPr/>
    </dgm:pt>
    <dgm:pt modelId="{B2725B98-51CC-4F57-BAC0-27A7BAF2604B}" type="pres">
      <dgm:prSet presAssocID="{08B583AA-1CA2-4156-9215-0EE94F1176F2}" presName="parentLin" presStyleCnt="0"/>
      <dgm:spPr/>
    </dgm:pt>
    <dgm:pt modelId="{6EAEDC5D-B381-4728-B4A7-DB1B78E6BD8B}" type="pres">
      <dgm:prSet presAssocID="{08B583AA-1CA2-4156-9215-0EE94F1176F2}" presName="parentLeftMargin" presStyleLbl="node1" presStyleIdx="2" presStyleCnt="8"/>
      <dgm:spPr/>
      <dgm:t>
        <a:bodyPr/>
        <a:lstStyle/>
        <a:p>
          <a:endParaRPr lang="pt-BR"/>
        </a:p>
      </dgm:t>
    </dgm:pt>
    <dgm:pt modelId="{38B7D710-B2CE-4045-BA58-0661FF7036FC}" type="pres">
      <dgm:prSet presAssocID="{08B583AA-1CA2-4156-9215-0EE94F1176F2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A5638E-8378-4030-A849-C70A409CCA04}" type="pres">
      <dgm:prSet presAssocID="{08B583AA-1CA2-4156-9215-0EE94F1176F2}" presName="negativeSpace" presStyleCnt="0"/>
      <dgm:spPr/>
    </dgm:pt>
    <dgm:pt modelId="{DEEE3C9C-AD76-4E00-BE74-242007A48C96}" type="pres">
      <dgm:prSet presAssocID="{08B583AA-1CA2-4156-9215-0EE94F1176F2}" presName="childText" presStyleLbl="conFgAcc1" presStyleIdx="3" presStyleCnt="8">
        <dgm:presLayoutVars>
          <dgm:bulletEnabled val="1"/>
        </dgm:presLayoutVars>
      </dgm:prSet>
      <dgm:spPr/>
    </dgm:pt>
    <dgm:pt modelId="{03C32F94-4579-4B91-84B9-7E85676036F0}" type="pres">
      <dgm:prSet presAssocID="{FC8D9CF5-6B61-4241-9FF5-AA9766E1FE17}" presName="spaceBetweenRectangles" presStyleCnt="0"/>
      <dgm:spPr/>
    </dgm:pt>
    <dgm:pt modelId="{2E6D07CA-4B77-47B3-9C24-3F8005BBEC49}" type="pres">
      <dgm:prSet presAssocID="{D6196D44-5DC0-4A3C-9B52-F441C962FCFD}" presName="parentLin" presStyleCnt="0"/>
      <dgm:spPr/>
    </dgm:pt>
    <dgm:pt modelId="{7460F903-E2DB-4511-B2BC-4F01C5C68D63}" type="pres">
      <dgm:prSet presAssocID="{D6196D44-5DC0-4A3C-9B52-F441C962FCFD}" presName="parentLeftMargin" presStyleLbl="node1" presStyleIdx="3" presStyleCnt="8"/>
      <dgm:spPr/>
      <dgm:t>
        <a:bodyPr/>
        <a:lstStyle/>
        <a:p>
          <a:endParaRPr lang="pt-BR"/>
        </a:p>
      </dgm:t>
    </dgm:pt>
    <dgm:pt modelId="{5A3F4A56-10B7-43BB-A5EF-E64C0D8C77E3}" type="pres">
      <dgm:prSet presAssocID="{D6196D44-5DC0-4A3C-9B52-F441C962FCFD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737CDC-C12D-4751-84A8-446A079ADEEE}" type="pres">
      <dgm:prSet presAssocID="{D6196D44-5DC0-4A3C-9B52-F441C962FCFD}" presName="negativeSpace" presStyleCnt="0"/>
      <dgm:spPr/>
    </dgm:pt>
    <dgm:pt modelId="{FFC2B79C-675A-4EC4-89CE-EB7B4D3BA93D}" type="pres">
      <dgm:prSet presAssocID="{D6196D44-5DC0-4A3C-9B52-F441C962FCFD}" presName="childText" presStyleLbl="conFgAcc1" presStyleIdx="4" presStyleCnt="8">
        <dgm:presLayoutVars>
          <dgm:bulletEnabled val="1"/>
        </dgm:presLayoutVars>
      </dgm:prSet>
      <dgm:spPr/>
    </dgm:pt>
    <dgm:pt modelId="{3C081F8F-8D9A-4495-A6A8-E8312CB9C76E}" type="pres">
      <dgm:prSet presAssocID="{B434FBCC-76B8-4E93-AFE9-5D22C3B5B33F}" presName="spaceBetweenRectangles" presStyleCnt="0"/>
      <dgm:spPr/>
    </dgm:pt>
    <dgm:pt modelId="{52F92865-83E0-4F0A-869E-CC3BD0FC8BEC}" type="pres">
      <dgm:prSet presAssocID="{8F7D8E45-BBD2-4DD9-8D21-D66B6A177093}" presName="parentLin" presStyleCnt="0"/>
      <dgm:spPr/>
    </dgm:pt>
    <dgm:pt modelId="{EEEB0B04-0B7A-40F4-8525-259771EF1190}" type="pres">
      <dgm:prSet presAssocID="{8F7D8E45-BBD2-4DD9-8D21-D66B6A177093}" presName="parentLeftMargin" presStyleLbl="node1" presStyleIdx="4" presStyleCnt="8"/>
      <dgm:spPr/>
      <dgm:t>
        <a:bodyPr/>
        <a:lstStyle/>
        <a:p>
          <a:endParaRPr lang="pt-BR"/>
        </a:p>
      </dgm:t>
    </dgm:pt>
    <dgm:pt modelId="{A70AEDBF-01EF-46B7-B2C8-64F8E314E039}" type="pres">
      <dgm:prSet presAssocID="{8F7D8E45-BBD2-4DD9-8D21-D66B6A177093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EAEBC1-DBC9-4052-A666-876B02BBA27C}" type="pres">
      <dgm:prSet presAssocID="{8F7D8E45-BBD2-4DD9-8D21-D66B6A177093}" presName="negativeSpace" presStyleCnt="0"/>
      <dgm:spPr/>
    </dgm:pt>
    <dgm:pt modelId="{7418A39B-C5B6-43D9-9114-2FEE949F10B9}" type="pres">
      <dgm:prSet presAssocID="{8F7D8E45-BBD2-4DD9-8D21-D66B6A177093}" presName="childText" presStyleLbl="conFgAcc1" presStyleIdx="5" presStyleCnt="8">
        <dgm:presLayoutVars>
          <dgm:bulletEnabled val="1"/>
        </dgm:presLayoutVars>
      </dgm:prSet>
      <dgm:spPr/>
    </dgm:pt>
    <dgm:pt modelId="{891DE569-6662-46E4-AFE2-CC830D3ECECE}" type="pres">
      <dgm:prSet presAssocID="{2C20B5D4-AA03-46BE-9F47-067884824958}" presName="spaceBetweenRectangles" presStyleCnt="0"/>
      <dgm:spPr/>
    </dgm:pt>
    <dgm:pt modelId="{4454524F-8C89-4896-BD5A-71D777C3997D}" type="pres">
      <dgm:prSet presAssocID="{2F5C22CC-A77E-4F0C-9523-A3BF2CA0A7CE}" presName="parentLin" presStyleCnt="0"/>
      <dgm:spPr/>
    </dgm:pt>
    <dgm:pt modelId="{F7F15335-3951-4575-B27D-3956C6B62519}" type="pres">
      <dgm:prSet presAssocID="{2F5C22CC-A77E-4F0C-9523-A3BF2CA0A7CE}" presName="parentLeftMargin" presStyleLbl="node1" presStyleIdx="5" presStyleCnt="8"/>
      <dgm:spPr/>
      <dgm:t>
        <a:bodyPr/>
        <a:lstStyle/>
        <a:p>
          <a:endParaRPr lang="pt-BR"/>
        </a:p>
      </dgm:t>
    </dgm:pt>
    <dgm:pt modelId="{0D17CA47-5089-48C6-8EF1-1FB3DD625B2C}" type="pres">
      <dgm:prSet presAssocID="{2F5C22CC-A77E-4F0C-9523-A3BF2CA0A7CE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8A25C9-17CC-4982-84BE-472F752999AD}" type="pres">
      <dgm:prSet presAssocID="{2F5C22CC-A77E-4F0C-9523-A3BF2CA0A7CE}" presName="negativeSpace" presStyleCnt="0"/>
      <dgm:spPr/>
    </dgm:pt>
    <dgm:pt modelId="{C4D6D5C2-8690-48B5-87AD-E56EF2069F00}" type="pres">
      <dgm:prSet presAssocID="{2F5C22CC-A77E-4F0C-9523-A3BF2CA0A7CE}" presName="childText" presStyleLbl="conFgAcc1" presStyleIdx="6" presStyleCnt="8">
        <dgm:presLayoutVars>
          <dgm:bulletEnabled val="1"/>
        </dgm:presLayoutVars>
      </dgm:prSet>
      <dgm:spPr/>
    </dgm:pt>
    <dgm:pt modelId="{4BAD0BAA-20A9-4130-A344-7F697A478DD8}" type="pres">
      <dgm:prSet presAssocID="{4706C9E6-674C-4106-9D9E-07B80B69C2B8}" presName="spaceBetweenRectangles" presStyleCnt="0"/>
      <dgm:spPr/>
    </dgm:pt>
    <dgm:pt modelId="{6F9306D2-0752-4C87-9D60-8B859B6ADD16}" type="pres">
      <dgm:prSet presAssocID="{6BC049BF-9340-4173-90DC-C3B45CE2DFAD}" presName="parentLin" presStyleCnt="0"/>
      <dgm:spPr/>
    </dgm:pt>
    <dgm:pt modelId="{CE4D57A0-B216-484B-A46C-92D967ABDD2C}" type="pres">
      <dgm:prSet presAssocID="{6BC049BF-9340-4173-90DC-C3B45CE2DFAD}" presName="parentLeftMargin" presStyleLbl="node1" presStyleIdx="6" presStyleCnt="8"/>
      <dgm:spPr/>
      <dgm:t>
        <a:bodyPr/>
        <a:lstStyle/>
        <a:p>
          <a:endParaRPr lang="pt-BR"/>
        </a:p>
      </dgm:t>
    </dgm:pt>
    <dgm:pt modelId="{E0531D66-292C-47FE-AEA7-E54E97155FAA}" type="pres">
      <dgm:prSet presAssocID="{6BC049BF-9340-4173-90DC-C3B45CE2DFAD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291D18-1E40-4AA3-BBF1-923F5A696BDC}" type="pres">
      <dgm:prSet presAssocID="{6BC049BF-9340-4173-90DC-C3B45CE2DFAD}" presName="negativeSpace" presStyleCnt="0"/>
      <dgm:spPr/>
    </dgm:pt>
    <dgm:pt modelId="{91055E56-EAF1-4DD3-B0FE-E396A41B22D6}" type="pres">
      <dgm:prSet presAssocID="{6BC049BF-9340-4173-90DC-C3B45CE2DFAD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FE876520-74D9-46E0-A3D9-6DFC6EC33318}" type="presOf" srcId="{D6196D44-5DC0-4A3C-9B52-F441C962FCFD}" destId="{5A3F4A56-10B7-43BB-A5EF-E64C0D8C77E3}" srcOrd="1" destOrd="0" presId="urn:microsoft.com/office/officeart/2005/8/layout/list1"/>
    <dgm:cxn modelId="{AC0B013B-104A-4F12-886D-EA4D12FDE13D}" type="presOf" srcId="{D6196D44-5DC0-4A3C-9B52-F441C962FCFD}" destId="{7460F903-E2DB-4511-B2BC-4F01C5C68D63}" srcOrd="0" destOrd="0" presId="urn:microsoft.com/office/officeart/2005/8/layout/list1"/>
    <dgm:cxn modelId="{F0E46921-B31E-4500-BBCC-953355CCAE83}" type="presOf" srcId="{EE7664DD-AADC-40C5-BEA2-86806E96E1DA}" destId="{814B0110-4BA4-4414-BD41-F84C2F8D9B30}" srcOrd="1" destOrd="0" presId="urn:microsoft.com/office/officeart/2005/8/layout/list1"/>
    <dgm:cxn modelId="{392F77D9-DD50-4C0D-BF6F-63C195A8D180}" srcId="{3E0B427F-EEF5-4D7C-B16A-D27491487B95}" destId="{08B583AA-1CA2-4156-9215-0EE94F1176F2}" srcOrd="3" destOrd="0" parTransId="{6B312D9E-1AF2-4DF0-8369-D2FE82E1CDE3}" sibTransId="{FC8D9CF5-6B61-4241-9FF5-AA9766E1FE17}"/>
    <dgm:cxn modelId="{A52BB6C8-8CA3-4276-B309-378537D767B7}" type="presOf" srcId="{289ED096-2353-4F4A-A7D2-B65E68DE8A69}" destId="{D897B6F5-8BC4-4274-AEBF-37F5B47AB1F6}" srcOrd="0" destOrd="0" presId="urn:microsoft.com/office/officeart/2005/8/layout/list1"/>
    <dgm:cxn modelId="{25FFF695-B242-47B0-900B-14293A3506FB}" type="presOf" srcId="{08B583AA-1CA2-4156-9215-0EE94F1176F2}" destId="{6EAEDC5D-B381-4728-B4A7-DB1B78E6BD8B}" srcOrd="0" destOrd="0" presId="urn:microsoft.com/office/officeart/2005/8/layout/list1"/>
    <dgm:cxn modelId="{EBEF6624-4915-433B-B15B-2D07C587026B}" srcId="{3E0B427F-EEF5-4D7C-B16A-D27491487B95}" destId="{405DC086-8154-4B0B-8D15-403B32DFC716}" srcOrd="2" destOrd="0" parTransId="{ABD168FB-A564-4948-9064-BC4121D3A183}" sibTransId="{99234748-2066-4677-80E9-0D85993F6D0A}"/>
    <dgm:cxn modelId="{0D605B32-9F56-4F16-A773-D5B042831393}" type="presOf" srcId="{8F7D8E45-BBD2-4DD9-8D21-D66B6A177093}" destId="{EEEB0B04-0B7A-40F4-8525-259771EF1190}" srcOrd="0" destOrd="0" presId="urn:microsoft.com/office/officeart/2005/8/layout/list1"/>
    <dgm:cxn modelId="{F3D4F076-7666-4E88-8521-71E4154B1723}" type="presOf" srcId="{EE7664DD-AADC-40C5-BEA2-86806E96E1DA}" destId="{67A922EF-3F4C-4457-AD23-26C5EA494399}" srcOrd="0" destOrd="0" presId="urn:microsoft.com/office/officeart/2005/8/layout/list1"/>
    <dgm:cxn modelId="{00F300EA-FAB4-4EE0-9574-FA278CE25623}" type="presOf" srcId="{2F5C22CC-A77E-4F0C-9523-A3BF2CA0A7CE}" destId="{F7F15335-3951-4575-B27D-3956C6B62519}" srcOrd="0" destOrd="0" presId="urn:microsoft.com/office/officeart/2005/8/layout/list1"/>
    <dgm:cxn modelId="{F7FD2370-0CFB-468B-A143-0ABD5F5D880E}" srcId="{3E0B427F-EEF5-4D7C-B16A-D27491487B95}" destId="{8F7D8E45-BBD2-4DD9-8D21-D66B6A177093}" srcOrd="5" destOrd="0" parTransId="{FB1971B1-DCC4-49A2-8B20-837C0E303C9A}" sibTransId="{2C20B5D4-AA03-46BE-9F47-067884824958}"/>
    <dgm:cxn modelId="{4F51C792-DD96-4F56-846A-E7ECC2A981CD}" type="presOf" srcId="{08B583AA-1CA2-4156-9215-0EE94F1176F2}" destId="{38B7D710-B2CE-4045-BA58-0661FF7036FC}" srcOrd="1" destOrd="0" presId="urn:microsoft.com/office/officeart/2005/8/layout/list1"/>
    <dgm:cxn modelId="{8C89BF82-1524-494C-9052-92712F755667}" type="presOf" srcId="{6BC049BF-9340-4173-90DC-C3B45CE2DFAD}" destId="{CE4D57A0-B216-484B-A46C-92D967ABDD2C}" srcOrd="0" destOrd="0" presId="urn:microsoft.com/office/officeart/2005/8/layout/list1"/>
    <dgm:cxn modelId="{D0A0C62A-2F4F-4242-ACAA-3C642D49D581}" type="presOf" srcId="{405DC086-8154-4B0B-8D15-403B32DFC716}" destId="{4B8ADED4-D031-44DA-94FE-AF1D72D370E1}" srcOrd="0" destOrd="0" presId="urn:microsoft.com/office/officeart/2005/8/layout/list1"/>
    <dgm:cxn modelId="{096AB4A5-572B-48C7-A195-3CE3849CDE5B}" type="presOf" srcId="{289ED096-2353-4F4A-A7D2-B65E68DE8A69}" destId="{A6D5F71B-D455-4EEA-95D1-4C3447C1C641}" srcOrd="1" destOrd="0" presId="urn:microsoft.com/office/officeart/2005/8/layout/list1"/>
    <dgm:cxn modelId="{247EB01F-CDFE-4B31-B948-65535860AEF4}" type="presOf" srcId="{2F5C22CC-A77E-4F0C-9523-A3BF2CA0A7CE}" destId="{0D17CA47-5089-48C6-8EF1-1FB3DD625B2C}" srcOrd="1" destOrd="0" presId="urn:microsoft.com/office/officeart/2005/8/layout/list1"/>
    <dgm:cxn modelId="{6921AB0F-4B09-47EA-8CC2-C1E5398C2298}" srcId="{3E0B427F-EEF5-4D7C-B16A-D27491487B95}" destId="{6BC049BF-9340-4173-90DC-C3B45CE2DFAD}" srcOrd="7" destOrd="0" parTransId="{48508C91-3B9C-4563-8BA9-14345D823B95}" sibTransId="{95F673AB-576A-4ED7-A486-6A4185E8767D}"/>
    <dgm:cxn modelId="{037ED888-0724-4428-B831-CC416AAB4935}" type="presOf" srcId="{8F7D8E45-BBD2-4DD9-8D21-D66B6A177093}" destId="{A70AEDBF-01EF-46B7-B2C8-64F8E314E039}" srcOrd="1" destOrd="0" presId="urn:microsoft.com/office/officeart/2005/8/layout/list1"/>
    <dgm:cxn modelId="{0C0A7A5D-607C-4121-A005-7AFBFB0FC636}" srcId="{3E0B427F-EEF5-4D7C-B16A-D27491487B95}" destId="{D6196D44-5DC0-4A3C-9B52-F441C962FCFD}" srcOrd="4" destOrd="0" parTransId="{F59B5AE4-37E5-47D5-8FC5-397CD0247CBD}" sibTransId="{B434FBCC-76B8-4E93-AFE9-5D22C3B5B33F}"/>
    <dgm:cxn modelId="{D7BF0094-994B-4CEF-9D60-AE8CA8098FD6}" type="presOf" srcId="{6BC049BF-9340-4173-90DC-C3B45CE2DFAD}" destId="{E0531D66-292C-47FE-AEA7-E54E97155FAA}" srcOrd="1" destOrd="0" presId="urn:microsoft.com/office/officeart/2005/8/layout/list1"/>
    <dgm:cxn modelId="{39382243-2C3A-43CF-A0EA-AF30A7852EF6}" srcId="{3E0B427F-EEF5-4D7C-B16A-D27491487B95}" destId="{289ED096-2353-4F4A-A7D2-B65E68DE8A69}" srcOrd="0" destOrd="0" parTransId="{C7FC8705-2442-453E-A00E-D4000CEC525B}" sibTransId="{D46141C2-E413-4F71-A0CF-397E2FDE90B3}"/>
    <dgm:cxn modelId="{2BC6D86D-E442-4CCF-81BC-276B58864D72}" srcId="{3E0B427F-EEF5-4D7C-B16A-D27491487B95}" destId="{2F5C22CC-A77E-4F0C-9523-A3BF2CA0A7CE}" srcOrd="6" destOrd="0" parTransId="{24D0C18D-C2C8-4FC4-BFF9-3648FF821981}" sibTransId="{4706C9E6-674C-4106-9D9E-07B80B69C2B8}"/>
    <dgm:cxn modelId="{5985EA55-A308-401B-BD09-C58FA00E60CE}" type="presOf" srcId="{405DC086-8154-4B0B-8D15-403B32DFC716}" destId="{84D1A3A9-71D4-4B82-BFF8-41F3A198370C}" srcOrd="1" destOrd="0" presId="urn:microsoft.com/office/officeart/2005/8/layout/list1"/>
    <dgm:cxn modelId="{73EE38D7-EF8A-482D-A25F-989FBC9D6748}" srcId="{3E0B427F-EEF5-4D7C-B16A-D27491487B95}" destId="{EE7664DD-AADC-40C5-BEA2-86806E96E1DA}" srcOrd="1" destOrd="0" parTransId="{71223455-FF8F-4B59-8BD0-CC76B998F101}" sibTransId="{D5DAAA68-91C0-4168-99D3-10F0C8E86C9A}"/>
    <dgm:cxn modelId="{7066C000-83C1-41B4-96FF-E2F452AEC001}" type="presOf" srcId="{3E0B427F-EEF5-4D7C-B16A-D27491487B95}" destId="{022B3968-743D-42B8-A480-657473BEA099}" srcOrd="0" destOrd="0" presId="urn:microsoft.com/office/officeart/2005/8/layout/list1"/>
    <dgm:cxn modelId="{C0ECDBDC-F19D-4CCD-A0C8-F105BA8CBE86}" type="presParOf" srcId="{022B3968-743D-42B8-A480-657473BEA099}" destId="{445665A0-C088-4323-BA07-7D0AA3D753EE}" srcOrd="0" destOrd="0" presId="urn:microsoft.com/office/officeart/2005/8/layout/list1"/>
    <dgm:cxn modelId="{0BBC146C-B3CE-428B-BA4B-D10A8F105BF2}" type="presParOf" srcId="{445665A0-C088-4323-BA07-7D0AA3D753EE}" destId="{D897B6F5-8BC4-4274-AEBF-37F5B47AB1F6}" srcOrd="0" destOrd="0" presId="urn:microsoft.com/office/officeart/2005/8/layout/list1"/>
    <dgm:cxn modelId="{48B0B35D-62FC-48C7-85E5-423E2A213FC3}" type="presParOf" srcId="{445665A0-C088-4323-BA07-7D0AA3D753EE}" destId="{A6D5F71B-D455-4EEA-95D1-4C3447C1C641}" srcOrd="1" destOrd="0" presId="urn:microsoft.com/office/officeart/2005/8/layout/list1"/>
    <dgm:cxn modelId="{8274D4A8-84CA-4254-8F4A-15244112240B}" type="presParOf" srcId="{022B3968-743D-42B8-A480-657473BEA099}" destId="{3272D46F-1809-4D1E-AABC-03FDEC1E2DE8}" srcOrd="1" destOrd="0" presId="urn:microsoft.com/office/officeart/2005/8/layout/list1"/>
    <dgm:cxn modelId="{04166664-2D05-4E9B-94A1-A1C0824E8E92}" type="presParOf" srcId="{022B3968-743D-42B8-A480-657473BEA099}" destId="{5034B26F-B482-463D-8349-CAC66BAAACD3}" srcOrd="2" destOrd="0" presId="urn:microsoft.com/office/officeart/2005/8/layout/list1"/>
    <dgm:cxn modelId="{3FAD8619-1C15-465C-8981-5B6AACCAAD6F}" type="presParOf" srcId="{022B3968-743D-42B8-A480-657473BEA099}" destId="{D2B63CEA-CF87-4650-B276-EEE514F43410}" srcOrd="3" destOrd="0" presId="urn:microsoft.com/office/officeart/2005/8/layout/list1"/>
    <dgm:cxn modelId="{7E69E530-F25A-436C-B436-04628761D55D}" type="presParOf" srcId="{022B3968-743D-42B8-A480-657473BEA099}" destId="{3059967B-EC64-4C65-B645-56EB93D9F742}" srcOrd="4" destOrd="0" presId="urn:microsoft.com/office/officeart/2005/8/layout/list1"/>
    <dgm:cxn modelId="{A1AEC16E-4B9F-481E-9348-CAFFDE16FFAE}" type="presParOf" srcId="{3059967B-EC64-4C65-B645-56EB93D9F742}" destId="{67A922EF-3F4C-4457-AD23-26C5EA494399}" srcOrd="0" destOrd="0" presId="urn:microsoft.com/office/officeart/2005/8/layout/list1"/>
    <dgm:cxn modelId="{A4C65E16-97E1-49F1-936D-84A84005110B}" type="presParOf" srcId="{3059967B-EC64-4C65-B645-56EB93D9F742}" destId="{814B0110-4BA4-4414-BD41-F84C2F8D9B30}" srcOrd="1" destOrd="0" presId="urn:microsoft.com/office/officeart/2005/8/layout/list1"/>
    <dgm:cxn modelId="{9E934628-52CD-45C1-B121-BDDBAAA42AAF}" type="presParOf" srcId="{022B3968-743D-42B8-A480-657473BEA099}" destId="{6D96B314-A39C-44FE-8CE6-D06D6A8B1CBE}" srcOrd="5" destOrd="0" presId="urn:microsoft.com/office/officeart/2005/8/layout/list1"/>
    <dgm:cxn modelId="{1756706F-34FE-46D1-8BD0-B47063701716}" type="presParOf" srcId="{022B3968-743D-42B8-A480-657473BEA099}" destId="{35292200-93CB-452C-8FE9-F98D99E04963}" srcOrd="6" destOrd="0" presId="urn:microsoft.com/office/officeart/2005/8/layout/list1"/>
    <dgm:cxn modelId="{97733798-F378-4C95-BF30-A7E2B8B6B614}" type="presParOf" srcId="{022B3968-743D-42B8-A480-657473BEA099}" destId="{5BE2EACA-4124-4E7F-95BC-3CFDB267FD6F}" srcOrd="7" destOrd="0" presId="urn:microsoft.com/office/officeart/2005/8/layout/list1"/>
    <dgm:cxn modelId="{0B75FC17-FE05-42CF-B722-CBBC49A33C0D}" type="presParOf" srcId="{022B3968-743D-42B8-A480-657473BEA099}" destId="{BD5AA651-D1E7-4ECD-A63F-F0A822A364C3}" srcOrd="8" destOrd="0" presId="urn:microsoft.com/office/officeart/2005/8/layout/list1"/>
    <dgm:cxn modelId="{334639A1-6BCE-405F-8B6B-48EF3ECC2508}" type="presParOf" srcId="{BD5AA651-D1E7-4ECD-A63F-F0A822A364C3}" destId="{4B8ADED4-D031-44DA-94FE-AF1D72D370E1}" srcOrd="0" destOrd="0" presId="urn:microsoft.com/office/officeart/2005/8/layout/list1"/>
    <dgm:cxn modelId="{B697E89B-3DE3-41EA-94A6-4818AFBF86FB}" type="presParOf" srcId="{BD5AA651-D1E7-4ECD-A63F-F0A822A364C3}" destId="{84D1A3A9-71D4-4B82-BFF8-41F3A198370C}" srcOrd="1" destOrd="0" presId="urn:microsoft.com/office/officeart/2005/8/layout/list1"/>
    <dgm:cxn modelId="{302BEFA0-9A05-420E-A7A3-FAC0AFB1BB0F}" type="presParOf" srcId="{022B3968-743D-42B8-A480-657473BEA099}" destId="{327C1BC9-E616-4CBD-B8D2-E100883637F7}" srcOrd="9" destOrd="0" presId="urn:microsoft.com/office/officeart/2005/8/layout/list1"/>
    <dgm:cxn modelId="{68B3CD29-37C0-4537-B9ED-6E15F4FA8A45}" type="presParOf" srcId="{022B3968-743D-42B8-A480-657473BEA099}" destId="{CB06D698-A615-49CD-BDC9-9F7D78B10AC5}" srcOrd="10" destOrd="0" presId="urn:microsoft.com/office/officeart/2005/8/layout/list1"/>
    <dgm:cxn modelId="{CC93EC4B-529A-4A9E-8893-90D70BCE5CA2}" type="presParOf" srcId="{022B3968-743D-42B8-A480-657473BEA099}" destId="{92FE6EFB-DCAB-4B4C-A175-4EDC27E90FB0}" srcOrd="11" destOrd="0" presId="urn:microsoft.com/office/officeart/2005/8/layout/list1"/>
    <dgm:cxn modelId="{DED35089-32BE-480E-A3A0-F4D41BCABF05}" type="presParOf" srcId="{022B3968-743D-42B8-A480-657473BEA099}" destId="{B2725B98-51CC-4F57-BAC0-27A7BAF2604B}" srcOrd="12" destOrd="0" presId="urn:microsoft.com/office/officeart/2005/8/layout/list1"/>
    <dgm:cxn modelId="{41E9EDEE-1F7B-4C63-A0A1-4B4E5B7BDD0E}" type="presParOf" srcId="{B2725B98-51CC-4F57-BAC0-27A7BAF2604B}" destId="{6EAEDC5D-B381-4728-B4A7-DB1B78E6BD8B}" srcOrd="0" destOrd="0" presId="urn:microsoft.com/office/officeart/2005/8/layout/list1"/>
    <dgm:cxn modelId="{6B777F17-BFA3-475D-BCDB-D4AB04A22D01}" type="presParOf" srcId="{B2725B98-51CC-4F57-BAC0-27A7BAF2604B}" destId="{38B7D710-B2CE-4045-BA58-0661FF7036FC}" srcOrd="1" destOrd="0" presId="urn:microsoft.com/office/officeart/2005/8/layout/list1"/>
    <dgm:cxn modelId="{B3B946A1-6E4B-43C9-AEC7-D827876BC44F}" type="presParOf" srcId="{022B3968-743D-42B8-A480-657473BEA099}" destId="{B1A5638E-8378-4030-A849-C70A409CCA04}" srcOrd="13" destOrd="0" presId="urn:microsoft.com/office/officeart/2005/8/layout/list1"/>
    <dgm:cxn modelId="{5D7DDAF6-FC94-4774-8DE2-4F39E8E3012B}" type="presParOf" srcId="{022B3968-743D-42B8-A480-657473BEA099}" destId="{DEEE3C9C-AD76-4E00-BE74-242007A48C96}" srcOrd="14" destOrd="0" presId="urn:microsoft.com/office/officeart/2005/8/layout/list1"/>
    <dgm:cxn modelId="{000EBA63-8311-4077-BEA4-BE2BE88BBB43}" type="presParOf" srcId="{022B3968-743D-42B8-A480-657473BEA099}" destId="{03C32F94-4579-4B91-84B9-7E85676036F0}" srcOrd="15" destOrd="0" presId="urn:microsoft.com/office/officeart/2005/8/layout/list1"/>
    <dgm:cxn modelId="{116DE5EE-BE52-413A-B354-93851253847E}" type="presParOf" srcId="{022B3968-743D-42B8-A480-657473BEA099}" destId="{2E6D07CA-4B77-47B3-9C24-3F8005BBEC49}" srcOrd="16" destOrd="0" presId="urn:microsoft.com/office/officeart/2005/8/layout/list1"/>
    <dgm:cxn modelId="{98B36D00-BE5B-4B29-A278-54A6A90F82E3}" type="presParOf" srcId="{2E6D07CA-4B77-47B3-9C24-3F8005BBEC49}" destId="{7460F903-E2DB-4511-B2BC-4F01C5C68D63}" srcOrd="0" destOrd="0" presId="urn:microsoft.com/office/officeart/2005/8/layout/list1"/>
    <dgm:cxn modelId="{A772939B-2B16-4529-A02D-91591ED42181}" type="presParOf" srcId="{2E6D07CA-4B77-47B3-9C24-3F8005BBEC49}" destId="{5A3F4A56-10B7-43BB-A5EF-E64C0D8C77E3}" srcOrd="1" destOrd="0" presId="urn:microsoft.com/office/officeart/2005/8/layout/list1"/>
    <dgm:cxn modelId="{8355039D-3CDF-490E-AD24-389DECA55785}" type="presParOf" srcId="{022B3968-743D-42B8-A480-657473BEA099}" destId="{19737CDC-C12D-4751-84A8-446A079ADEEE}" srcOrd="17" destOrd="0" presId="urn:microsoft.com/office/officeart/2005/8/layout/list1"/>
    <dgm:cxn modelId="{226AAF8C-6C53-4D71-9321-394705B5BCC9}" type="presParOf" srcId="{022B3968-743D-42B8-A480-657473BEA099}" destId="{FFC2B79C-675A-4EC4-89CE-EB7B4D3BA93D}" srcOrd="18" destOrd="0" presId="urn:microsoft.com/office/officeart/2005/8/layout/list1"/>
    <dgm:cxn modelId="{D5327B12-FBA8-4213-BDE9-C30C1B879F9C}" type="presParOf" srcId="{022B3968-743D-42B8-A480-657473BEA099}" destId="{3C081F8F-8D9A-4495-A6A8-E8312CB9C76E}" srcOrd="19" destOrd="0" presId="urn:microsoft.com/office/officeart/2005/8/layout/list1"/>
    <dgm:cxn modelId="{F8F21386-AD75-4282-B1D7-BE4BC09470F9}" type="presParOf" srcId="{022B3968-743D-42B8-A480-657473BEA099}" destId="{52F92865-83E0-4F0A-869E-CC3BD0FC8BEC}" srcOrd="20" destOrd="0" presId="urn:microsoft.com/office/officeart/2005/8/layout/list1"/>
    <dgm:cxn modelId="{D105111F-4731-4F11-B6E5-4E0CDAB58004}" type="presParOf" srcId="{52F92865-83E0-4F0A-869E-CC3BD0FC8BEC}" destId="{EEEB0B04-0B7A-40F4-8525-259771EF1190}" srcOrd="0" destOrd="0" presId="urn:microsoft.com/office/officeart/2005/8/layout/list1"/>
    <dgm:cxn modelId="{C794E6F4-E49F-4FF4-BA15-23FEB0107BD6}" type="presParOf" srcId="{52F92865-83E0-4F0A-869E-CC3BD0FC8BEC}" destId="{A70AEDBF-01EF-46B7-B2C8-64F8E314E039}" srcOrd="1" destOrd="0" presId="urn:microsoft.com/office/officeart/2005/8/layout/list1"/>
    <dgm:cxn modelId="{4AE7F989-842B-40E5-881A-0F108818E250}" type="presParOf" srcId="{022B3968-743D-42B8-A480-657473BEA099}" destId="{58EAEBC1-DBC9-4052-A666-876B02BBA27C}" srcOrd="21" destOrd="0" presId="urn:microsoft.com/office/officeart/2005/8/layout/list1"/>
    <dgm:cxn modelId="{29B39F1E-2280-47CE-8685-7998CE0541E5}" type="presParOf" srcId="{022B3968-743D-42B8-A480-657473BEA099}" destId="{7418A39B-C5B6-43D9-9114-2FEE949F10B9}" srcOrd="22" destOrd="0" presId="urn:microsoft.com/office/officeart/2005/8/layout/list1"/>
    <dgm:cxn modelId="{FD23BE48-5B60-4904-BEBE-81CAFBE3E113}" type="presParOf" srcId="{022B3968-743D-42B8-A480-657473BEA099}" destId="{891DE569-6662-46E4-AFE2-CC830D3ECECE}" srcOrd="23" destOrd="0" presId="urn:microsoft.com/office/officeart/2005/8/layout/list1"/>
    <dgm:cxn modelId="{02F262B1-C247-4515-B99E-080DD10EB39A}" type="presParOf" srcId="{022B3968-743D-42B8-A480-657473BEA099}" destId="{4454524F-8C89-4896-BD5A-71D777C3997D}" srcOrd="24" destOrd="0" presId="urn:microsoft.com/office/officeart/2005/8/layout/list1"/>
    <dgm:cxn modelId="{2885D1E1-3072-49C8-89E7-1DA5CBD42FC8}" type="presParOf" srcId="{4454524F-8C89-4896-BD5A-71D777C3997D}" destId="{F7F15335-3951-4575-B27D-3956C6B62519}" srcOrd="0" destOrd="0" presId="urn:microsoft.com/office/officeart/2005/8/layout/list1"/>
    <dgm:cxn modelId="{768E4ED3-3386-4DC7-B08F-025C32B99DB4}" type="presParOf" srcId="{4454524F-8C89-4896-BD5A-71D777C3997D}" destId="{0D17CA47-5089-48C6-8EF1-1FB3DD625B2C}" srcOrd="1" destOrd="0" presId="urn:microsoft.com/office/officeart/2005/8/layout/list1"/>
    <dgm:cxn modelId="{BEF14CBE-6AC7-4A5B-8C42-28A31639FECF}" type="presParOf" srcId="{022B3968-743D-42B8-A480-657473BEA099}" destId="{C08A25C9-17CC-4982-84BE-472F752999AD}" srcOrd="25" destOrd="0" presId="urn:microsoft.com/office/officeart/2005/8/layout/list1"/>
    <dgm:cxn modelId="{10D4E969-34F7-4F2C-B892-3FFF2BBA7CC6}" type="presParOf" srcId="{022B3968-743D-42B8-A480-657473BEA099}" destId="{C4D6D5C2-8690-48B5-87AD-E56EF2069F00}" srcOrd="26" destOrd="0" presId="urn:microsoft.com/office/officeart/2005/8/layout/list1"/>
    <dgm:cxn modelId="{B971C689-B5B2-4F22-B4F8-A2B9E1050260}" type="presParOf" srcId="{022B3968-743D-42B8-A480-657473BEA099}" destId="{4BAD0BAA-20A9-4130-A344-7F697A478DD8}" srcOrd="27" destOrd="0" presId="urn:microsoft.com/office/officeart/2005/8/layout/list1"/>
    <dgm:cxn modelId="{478BA9A3-E50F-4C4A-A152-071948FC5578}" type="presParOf" srcId="{022B3968-743D-42B8-A480-657473BEA099}" destId="{6F9306D2-0752-4C87-9D60-8B859B6ADD16}" srcOrd="28" destOrd="0" presId="urn:microsoft.com/office/officeart/2005/8/layout/list1"/>
    <dgm:cxn modelId="{74C93AAF-D901-48AA-99D6-E1D66CB5E02A}" type="presParOf" srcId="{6F9306D2-0752-4C87-9D60-8B859B6ADD16}" destId="{CE4D57A0-B216-484B-A46C-92D967ABDD2C}" srcOrd="0" destOrd="0" presId="urn:microsoft.com/office/officeart/2005/8/layout/list1"/>
    <dgm:cxn modelId="{8D848AF3-B08C-4DA4-8E0E-E7BF04D58D1B}" type="presParOf" srcId="{6F9306D2-0752-4C87-9D60-8B859B6ADD16}" destId="{E0531D66-292C-47FE-AEA7-E54E97155FAA}" srcOrd="1" destOrd="0" presId="urn:microsoft.com/office/officeart/2005/8/layout/list1"/>
    <dgm:cxn modelId="{DE72E257-4D51-4436-9522-901AB4783D1A}" type="presParOf" srcId="{022B3968-743D-42B8-A480-657473BEA099}" destId="{7D291D18-1E40-4AA3-BBF1-923F5A696BDC}" srcOrd="29" destOrd="0" presId="urn:microsoft.com/office/officeart/2005/8/layout/list1"/>
    <dgm:cxn modelId="{7C07C0FB-E16E-4D09-85F2-2DA7ED0C2AA7}" type="presParOf" srcId="{022B3968-743D-42B8-A480-657473BEA099}" destId="{91055E56-EAF1-4DD3-B0FE-E396A41B22D6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7AED22-DD17-4E84-954E-28BAB1410F81}" type="doc">
      <dgm:prSet loTypeId="urn:microsoft.com/office/officeart/2005/8/layout/gear1" loCatId="relationship" qsTypeId="urn:microsoft.com/office/officeart/2005/8/quickstyle/simple1" qsCatId="simple" csTypeId="urn:microsoft.com/office/officeart/2005/8/colors/accent4_2" csCatId="accent4" phldr="1"/>
      <dgm:spPr/>
    </dgm:pt>
    <dgm:pt modelId="{D44CE725-C8FF-461F-9748-2562EEB3A375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Extensão</a:t>
          </a:r>
        </a:p>
      </dgm:t>
    </dgm:pt>
    <dgm:pt modelId="{46D7D2EB-CFD9-4104-AEAB-3B73F560E747}" type="parTrans" cxnId="{D98433FC-9B34-4ECB-9E96-EE435070F02C}">
      <dgm:prSet/>
      <dgm:spPr/>
      <dgm:t>
        <a:bodyPr/>
        <a:lstStyle/>
        <a:p>
          <a:endParaRPr lang="pt-BR"/>
        </a:p>
      </dgm:t>
    </dgm:pt>
    <dgm:pt modelId="{007C6FB5-B5FD-42A3-8FFD-DCA8A456F308}" type="sibTrans" cxnId="{D98433FC-9B34-4ECB-9E96-EE435070F02C}">
      <dgm:prSet/>
      <dgm:spPr/>
      <dgm:t>
        <a:bodyPr/>
        <a:lstStyle/>
        <a:p>
          <a:endParaRPr lang="pt-BR"/>
        </a:p>
      </dgm:t>
    </dgm:pt>
    <dgm:pt modelId="{A6785550-8190-4F95-B765-5D1D12C09A87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Ensino</a:t>
          </a:r>
        </a:p>
      </dgm:t>
    </dgm:pt>
    <dgm:pt modelId="{F18F7D26-9840-4F1B-A034-3CA3979E65F0}" type="parTrans" cxnId="{7F61F86B-A293-4F9C-AF20-0545305B11DF}">
      <dgm:prSet/>
      <dgm:spPr/>
      <dgm:t>
        <a:bodyPr/>
        <a:lstStyle/>
        <a:p>
          <a:endParaRPr lang="pt-BR"/>
        </a:p>
      </dgm:t>
    </dgm:pt>
    <dgm:pt modelId="{215565D1-320F-4B33-AF99-60DFDD3D8F25}" type="sibTrans" cxnId="{7F61F86B-A293-4F9C-AF20-0545305B11DF}">
      <dgm:prSet/>
      <dgm:spPr/>
      <dgm:t>
        <a:bodyPr/>
        <a:lstStyle/>
        <a:p>
          <a:endParaRPr lang="pt-BR"/>
        </a:p>
      </dgm:t>
    </dgm:pt>
    <dgm:pt modelId="{7CDEF003-7417-4ACE-A1F3-556FFFE3091B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Pesquisa</a:t>
          </a:r>
        </a:p>
      </dgm:t>
    </dgm:pt>
    <dgm:pt modelId="{A6FAE0BD-7F8D-4D88-A07E-9DBB621501E8}" type="parTrans" cxnId="{1D1C7868-0BAF-4DA7-B3D5-370305D3C155}">
      <dgm:prSet/>
      <dgm:spPr/>
      <dgm:t>
        <a:bodyPr/>
        <a:lstStyle/>
        <a:p>
          <a:endParaRPr lang="pt-BR"/>
        </a:p>
      </dgm:t>
    </dgm:pt>
    <dgm:pt modelId="{C5665E2A-C890-42A5-9FEF-A1A171F7778B}" type="sibTrans" cxnId="{1D1C7868-0BAF-4DA7-B3D5-370305D3C155}">
      <dgm:prSet/>
      <dgm:spPr/>
      <dgm:t>
        <a:bodyPr/>
        <a:lstStyle/>
        <a:p>
          <a:endParaRPr lang="pt-BR"/>
        </a:p>
      </dgm:t>
    </dgm:pt>
    <dgm:pt modelId="{53F4269A-C7E5-4A48-B937-59B31CC86D9B}" type="pres">
      <dgm:prSet presAssocID="{2B7AED22-DD17-4E84-954E-28BAB1410F8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1A46ED2-537F-4A92-80E3-7FDA826CC927}" type="pres">
      <dgm:prSet presAssocID="{D44CE725-C8FF-461F-9748-2562EEB3A37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5DBC36-8D39-4B78-B6F7-5574C93ED228}" type="pres">
      <dgm:prSet presAssocID="{D44CE725-C8FF-461F-9748-2562EEB3A375}" presName="gear1srcNode" presStyleLbl="node1" presStyleIdx="0" presStyleCnt="3"/>
      <dgm:spPr/>
      <dgm:t>
        <a:bodyPr/>
        <a:lstStyle/>
        <a:p>
          <a:endParaRPr lang="pt-BR"/>
        </a:p>
      </dgm:t>
    </dgm:pt>
    <dgm:pt modelId="{1AE79022-B8F8-4AA4-898F-5F54E97DA1D1}" type="pres">
      <dgm:prSet presAssocID="{D44CE725-C8FF-461F-9748-2562EEB3A375}" presName="gear1dstNode" presStyleLbl="node1" presStyleIdx="0" presStyleCnt="3"/>
      <dgm:spPr/>
      <dgm:t>
        <a:bodyPr/>
        <a:lstStyle/>
        <a:p>
          <a:endParaRPr lang="pt-BR"/>
        </a:p>
      </dgm:t>
    </dgm:pt>
    <dgm:pt modelId="{CAE5CD10-AAAF-4B9A-90FD-CDA7789C6698}" type="pres">
      <dgm:prSet presAssocID="{7CDEF003-7417-4ACE-A1F3-556FFFE3091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47A317-0C49-4EDD-8DC1-045290CD2729}" type="pres">
      <dgm:prSet presAssocID="{7CDEF003-7417-4ACE-A1F3-556FFFE3091B}" presName="gear2srcNode" presStyleLbl="node1" presStyleIdx="1" presStyleCnt="3"/>
      <dgm:spPr/>
      <dgm:t>
        <a:bodyPr/>
        <a:lstStyle/>
        <a:p>
          <a:endParaRPr lang="pt-BR"/>
        </a:p>
      </dgm:t>
    </dgm:pt>
    <dgm:pt modelId="{C7DB4626-26A9-44A5-81A2-4B761CE7E383}" type="pres">
      <dgm:prSet presAssocID="{7CDEF003-7417-4ACE-A1F3-556FFFE3091B}" presName="gear2dstNode" presStyleLbl="node1" presStyleIdx="1" presStyleCnt="3"/>
      <dgm:spPr/>
      <dgm:t>
        <a:bodyPr/>
        <a:lstStyle/>
        <a:p>
          <a:endParaRPr lang="pt-BR"/>
        </a:p>
      </dgm:t>
    </dgm:pt>
    <dgm:pt modelId="{2747424D-2C10-456A-8DB4-8CBFEE9F720A}" type="pres">
      <dgm:prSet presAssocID="{A6785550-8190-4F95-B765-5D1D12C09A87}" presName="gear3" presStyleLbl="node1" presStyleIdx="2" presStyleCnt="3"/>
      <dgm:spPr/>
      <dgm:t>
        <a:bodyPr/>
        <a:lstStyle/>
        <a:p>
          <a:endParaRPr lang="pt-BR"/>
        </a:p>
      </dgm:t>
    </dgm:pt>
    <dgm:pt modelId="{ED2D7C1C-8836-4EF1-AD22-7B8A0DEC1065}" type="pres">
      <dgm:prSet presAssocID="{A6785550-8190-4F95-B765-5D1D12C09A8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B1B8B1-670B-4AFB-A0D2-4CF8AFE3B8E5}" type="pres">
      <dgm:prSet presAssocID="{A6785550-8190-4F95-B765-5D1D12C09A87}" presName="gear3srcNode" presStyleLbl="node1" presStyleIdx="2" presStyleCnt="3"/>
      <dgm:spPr/>
      <dgm:t>
        <a:bodyPr/>
        <a:lstStyle/>
        <a:p>
          <a:endParaRPr lang="pt-BR"/>
        </a:p>
      </dgm:t>
    </dgm:pt>
    <dgm:pt modelId="{C1A3D223-DF87-4144-8FF8-BDD6F58DC069}" type="pres">
      <dgm:prSet presAssocID="{A6785550-8190-4F95-B765-5D1D12C09A87}" presName="gear3dstNode" presStyleLbl="node1" presStyleIdx="2" presStyleCnt="3"/>
      <dgm:spPr/>
      <dgm:t>
        <a:bodyPr/>
        <a:lstStyle/>
        <a:p>
          <a:endParaRPr lang="pt-BR"/>
        </a:p>
      </dgm:t>
    </dgm:pt>
    <dgm:pt modelId="{57FD7683-D0C3-4BDE-BA1B-EB6A60DF4D7C}" type="pres">
      <dgm:prSet presAssocID="{007C6FB5-B5FD-42A3-8FFD-DCA8A456F308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7B8DDBDE-4BBC-435F-BCDB-C88BA59BE260}" type="pres">
      <dgm:prSet presAssocID="{C5665E2A-C890-42A5-9FEF-A1A171F7778B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64FF0EC4-861F-45F1-A524-5B48EC2CDC30}" type="pres">
      <dgm:prSet presAssocID="{215565D1-320F-4B33-AF99-60DFDD3D8F25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6B30F92C-4075-4990-8E12-891817B5891E}" type="presOf" srcId="{D44CE725-C8FF-461F-9748-2562EEB3A375}" destId="{91A46ED2-537F-4A92-80E3-7FDA826CC927}" srcOrd="0" destOrd="0" presId="urn:microsoft.com/office/officeart/2005/8/layout/gear1"/>
    <dgm:cxn modelId="{86FFFA25-BD1C-48EE-9FF4-1FF8FA13421B}" type="presOf" srcId="{A6785550-8190-4F95-B765-5D1D12C09A87}" destId="{C1A3D223-DF87-4144-8FF8-BDD6F58DC069}" srcOrd="3" destOrd="0" presId="urn:microsoft.com/office/officeart/2005/8/layout/gear1"/>
    <dgm:cxn modelId="{1D1C7868-0BAF-4DA7-B3D5-370305D3C155}" srcId="{2B7AED22-DD17-4E84-954E-28BAB1410F81}" destId="{7CDEF003-7417-4ACE-A1F3-556FFFE3091B}" srcOrd="1" destOrd="0" parTransId="{A6FAE0BD-7F8D-4D88-A07E-9DBB621501E8}" sibTransId="{C5665E2A-C890-42A5-9FEF-A1A171F7778B}"/>
    <dgm:cxn modelId="{535904BD-C87E-4604-8DC5-2F8E5FEDA7CD}" type="presOf" srcId="{D44CE725-C8FF-461F-9748-2562EEB3A375}" destId="{1AE79022-B8F8-4AA4-898F-5F54E97DA1D1}" srcOrd="2" destOrd="0" presId="urn:microsoft.com/office/officeart/2005/8/layout/gear1"/>
    <dgm:cxn modelId="{1B6CF065-C220-4B7C-914D-3766C444C2E9}" type="presOf" srcId="{215565D1-320F-4B33-AF99-60DFDD3D8F25}" destId="{64FF0EC4-861F-45F1-A524-5B48EC2CDC30}" srcOrd="0" destOrd="0" presId="urn:microsoft.com/office/officeart/2005/8/layout/gear1"/>
    <dgm:cxn modelId="{C22AFE8A-5E51-44FA-8D57-0950C2665C87}" type="presOf" srcId="{7CDEF003-7417-4ACE-A1F3-556FFFE3091B}" destId="{C7DB4626-26A9-44A5-81A2-4B761CE7E383}" srcOrd="2" destOrd="0" presId="urn:microsoft.com/office/officeart/2005/8/layout/gear1"/>
    <dgm:cxn modelId="{F546242C-BB8F-4E16-BCB5-2EEA85956672}" type="presOf" srcId="{C5665E2A-C890-42A5-9FEF-A1A171F7778B}" destId="{7B8DDBDE-4BBC-435F-BCDB-C88BA59BE260}" srcOrd="0" destOrd="0" presId="urn:microsoft.com/office/officeart/2005/8/layout/gear1"/>
    <dgm:cxn modelId="{7F61F86B-A293-4F9C-AF20-0545305B11DF}" srcId="{2B7AED22-DD17-4E84-954E-28BAB1410F81}" destId="{A6785550-8190-4F95-B765-5D1D12C09A87}" srcOrd="2" destOrd="0" parTransId="{F18F7D26-9840-4F1B-A034-3CA3979E65F0}" sibTransId="{215565D1-320F-4B33-AF99-60DFDD3D8F25}"/>
    <dgm:cxn modelId="{D98433FC-9B34-4ECB-9E96-EE435070F02C}" srcId="{2B7AED22-DD17-4E84-954E-28BAB1410F81}" destId="{D44CE725-C8FF-461F-9748-2562EEB3A375}" srcOrd="0" destOrd="0" parTransId="{46D7D2EB-CFD9-4104-AEAB-3B73F560E747}" sibTransId="{007C6FB5-B5FD-42A3-8FFD-DCA8A456F308}"/>
    <dgm:cxn modelId="{11FDC055-E125-4F60-83B6-E38F0827ED05}" type="presOf" srcId="{007C6FB5-B5FD-42A3-8FFD-DCA8A456F308}" destId="{57FD7683-D0C3-4BDE-BA1B-EB6A60DF4D7C}" srcOrd="0" destOrd="0" presId="urn:microsoft.com/office/officeart/2005/8/layout/gear1"/>
    <dgm:cxn modelId="{858E7339-2F97-446B-85B5-C572EB818257}" type="presOf" srcId="{A6785550-8190-4F95-B765-5D1D12C09A87}" destId="{2747424D-2C10-456A-8DB4-8CBFEE9F720A}" srcOrd="0" destOrd="0" presId="urn:microsoft.com/office/officeart/2005/8/layout/gear1"/>
    <dgm:cxn modelId="{9CE396BC-C346-428A-9631-44E2C6C1EDB2}" type="presOf" srcId="{A6785550-8190-4F95-B765-5D1D12C09A87}" destId="{ED2D7C1C-8836-4EF1-AD22-7B8A0DEC1065}" srcOrd="1" destOrd="0" presId="urn:microsoft.com/office/officeart/2005/8/layout/gear1"/>
    <dgm:cxn modelId="{6B78D20C-E7FD-4575-A0A3-8F6DE62A8A0A}" type="presOf" srcId="{2B7AED22-DD17-4E84-954E-28BAB1410F81}" destId="{53F4269A-C7E5-4A48-B937-59B31CC86D9B}" srcOrd="0" destOrd="0" presId="urn:microsoft.com/office/officeart/2005/8/layout/gear1"/>
    <dgm:cxn modelId="{ADBEEB36-1653-4219-917A-37C2F7224610}" type="presOf" srcId="{D44CE725-C8FF-461F-9748-2562EEB3A375}" destId="{E85DBC36-8D39-4B78-B6F7-5574C93ED228}" srcOrd="1" destOrd="0" presId="urn:microsoft.com/office/officeart/2005/8/layout/gear1"/>
    <dgm:cxn modelId="{50F4C1AC-BCFB-4579-A105-50EB19AD1A64}" type="presOf" srcId="{7CDEF003-7417-4ACE-A1F3-556FFFE3091B}" destId="{0647A317-0C49-4EDD-8DC1-045290CD2729}" srcOrd="1" destOrd="0" presId="urn:microsoft.com/office/officeart/2005/8/layout/gear1"/>
    <dgm:cxn modelId="{DA308CBF-9FEC-4B01-9D04-3D2E57CA3BD9}" type="presOf" srcId="{A6785550-8190-4F95-B765-5D1D12C09A87}" destId="{F3B1B8B1-670B-4AFB-A0D2-4CF8AFE3B8E5}" srcOrd="2" destOrd="0" presId="urn:microsoft.com/office/officeart/2005/8/layout/gear1"/>
    <dgm:cxn modelId="{4799B104-E21E-4DFC-9DA3-0AF48CC02CCB}" type="presOf" srcId="{7CDEF003-7417-4ACE-A1F3-556FFFE3091B}" destId="{CAE5CD10-AAAF-4B9A-90FD-CDA7789C6698}" srcOrd="0" destOrd="0" presId="urn:microsoft.com/office/officeart/2005/8/layout/gear1"/>
    <dgm:cxn modelId="{E8B94728-16B5-4C86-8CE2-BA561ED6299A}" type="presParOf" srcId="{53F4269A-C7E5-4A48-B937-59B31CC86D9B}" destId="{91A46ED2-537F-4A92-80E3-7FDA826CC927}" srcOrd="0" destOrd="0" presId="urn:microsoft.com/office/officeart/2005/8/layout/gear1"/>
    <dgm:cxn modelId="{8DE1C9D5-BF2D-47F2-800B-121ED4B9734C}" type="presParOf" srcId="{53F4269A-C7E5-4A48-B937-59B31CC86D9B}" destId="{E85DBC36-8D39-4B78-B6F7-5574C93ED228}" srcOrd="1" destOrd="0" presId="urn:microsoft.com/office/officeart/2005/8/layout/gear1"/>
    <dgm:cxn modelId="{42E0E3CD-6686-4996-B0D1-7BD3653EAFB8}" type="presParOf" srcId="{53F4269A-C7E5-4A48-B937-59B31CC86D9B}" destId="{1AE79022-B8F8-4AA4-898F-5F54E97DA1D1}" srcOrd="2" destOrd="0" presId="urn:microsoft.com/office/officeart/2005/8/layout/gear1"/>
    <dgm:cxn modelId="{F1A777C9-C98D-461F-8C19-9281953D3348}" type="presParOf" srcId="{53F4269A-C7E5-4A48-B937-59B31CC86D9B}" destId="{CAE5CD10-AAAF-4B9A-90FD-CDA7789C6698}" srcOrd="3" destOrd="0" presId="urn:microsoft.com/office/officeart/2005/8/layout/gear1"/>
    <dgm:cxn modelId="{1163FA97-EE0F-40A1-9BC6-689687ADB199}" type="presParOf" srcId="{53F4269A-C7E5-4A48-B937-59B31CC86D9B}" destId="{0647A317-0C49-4EDD-8DC1-045290CD2729}" srcOrd="4" destOrd="0" presId="urn:microsoft.com/office/officeart/2005/8/layout/gear1"/>
    <dgm:cxn modelId="{D802A996-064E-4444-AC02-4C49309712CB}" type="presParOf" srcId="{53F4269A-C7E5-4A48-B937-59B31CC86D9B}" destId="{C7DB4626-26A9-44A5-81A2-4B761CE7E383}" srcOrd="5" destOrd="0" presId="urn:microsoft.com/office/officeart/2005/8/layout/gear1"/>
    <dgm:cxn modelId="{9C2E8934-98B6-41F0-917A-48B77BC2E5AD}" type="presParOf" srcId="{53F4269A-C7E5-4A48-B937-59B31CC86D9B}" destId="{2747424D-2C10-456A-8DB4-8CBFEE9F720A}" srcOrd="6" destOrd="0" presId="urn:microsoft.com/office/officeart/2005/8/layout/gear1"/>
    <dgm:cxn modelId="{9D5E5743-B624-4FD8-89C7-1200A2D2C3B7}" type="presParOf" srcId="{53F4269A-C7E5-4A48-B937-59B31CC86D9B}" destId="{ED2D7C1C-8836-4EF1-AD22-7B8A0DEC1065}" srcOrd="7" destOrd="0" presId="urn:microsoft.com/office/officeart/2005/8/layout/gear1"/>
    <dgm:cxn modelId="{13D4F434-C6FC-496A-B491-8CD8AC95BB94}" type="presParOf" srcId="{53F4269A-C7E5-4A48-B937-59B31CC86D9B}" destId="{F3B1B8B1-670B-4AFB-A0D2-4CF8AFE3B8E5}" srcOrd="8" destOrd="0" presId="urn:microsoft.com/office/officeart/2005/8/layout/gear1"/>
    <dgm:cxn modelId="{E330E67B-82CC-4DAC-9561-3DBCD02BE6DE}" type="presParOf" srcId="{53F4269A-C7E5-4A48-B937-59B31CC86D9B}" destId="{C1A3D223-DF87-4144-8FF8-BDD6F58DC069}" srcOrd="9" destOrd="0" presId="urn:microsoft.com/office/officeart/2005/8/layout/gear1"/>
    <dgm:cxn modelId="{71E38248-73A9-4B12-B1AF-7700358A9F40}" type="presParOf" srcId="{53F4269A-C7E5-4A48-B937-59B31CC86D9B}" destId="{57FD7683-D0C3-4BDE-BA1B-EB6A60DF4D7C}" srcOrd="10" destOrd="0" presId="urn:microsoft.com/office/officeart/2005/8/layout/gear1"/>
    <dgm:cxn modelId="{A12C4FF8-6223-4EA3-A21C-D765D2132DC5}" type="presParOf" srcId="{53F4269A-C7E5-4A48-B937-59B31CC86D9B}" destId="{7B8DDBDE-4BBC-435F-BCDB-C88BA59BE260}" srcOrd="11" destOrd="0" presId="urn:microsoft.com/office/officeart/2005/8/layout/gear1"/>
    <dgm:cxn modelId="{24BC6C13-2B48-4B61-B28D-ADE82CE8BA64}" type="presParOf" srcId="{53F4269A-C7E5-4A48-B937-59B31CC86D9B}" destId="{64FF0EC4-861F-45F1-A524-5B48EC2CDC3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F4D46-D844-43F5-A889-37012DAC5557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DB925-5C17-429A-AA5F-6083C4A05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053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DB925-5C17-429A-AA5F-6083C4A058F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516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buAutoNum type="alphaLcParenR"/>
            </a:pPr>
            <a:r>
              <a:rPr lang="pt-BR" sz="1200" dirty="0"/>
              <a:t>identificar demandas sociais; </a:t>
            </a:r>
          </a:p>
          <a:p>
            <a:pPr marL="342900" indent="-342900" algn="just">
              <a:buAutoNum type="alphaLcParenR"/>
            </a:pPr>
            <a:r>
              <a:rPr lang="pt-BR" sz="1200" dirty="0"/>
              <a:t>definir conceitos e eixos para uma ação pública coerente e integrada; </a:t>
            </a:r>
          </a:p>
          <a:p>
            <a:pPr marL="342900" indent="-342900" algn="just">
              <a:buAutoNum type="alphaLcParenR"/>
            </a:pPr>
            <a:r>
              <a:rPr lang="pt-BR" sz="1200" dirty="0"/>
              <a:t> promover e valorizar o interesse público; </a:t>
            </a:r>
          </a:p>
          <a:p>
            <a:pPr marL="342900" indent="-342900" algn="just">
              <a:buAutoNum type="alphaLcParenR"/>
            </a:pPr>
            <a:r>
              <a:rPr lang="pt-BR" sz="1200" dirty="0"/>
              <a:t> qualificar a formulação e implementação de políticas públicas</a:t>
            </a:r>
          </a:p>
          <a:p>
            <a:pPr marL="342900" indent="-342900" algn="just">
              <a:buAutoNum type="alphaLcParenR"/>
            </a:pPr>
            <a:r>
              <a:rPr lang="pt-BR" sz="1200" dirty="0"/>
              <a:t> estimular uma cidadania consciente, ativa e solidária;</a:t>
            </a:r>
          </a:p>
          <a:p>
            <a:pPr marL="342900" indent="-342900" algn="just">
              <a:buAutoNum type="alphaLcParenR"/>
            </a:pPr>
            <a:r>
              <a:rPr lang="pt-BR" sz="1200" dirty="0"/>
              <a:t>melhorar a compreensão sobre o funcionamento do </a:t>
            </a:r>
            <a:r>
              <a:rPr lang="pt-BR" sz="1200" b="1" dirty="0"/>
              <a:t>setor público ( Senado Federal) ;</a:t>
            </a:r>
          </a:p>
          <a:p>
            <a:pPr marL="342900" indent="-342900" algn="just">
              <a:buAutoNum type="alphaLcParenR"/>
            </a:pPr>
            <a:r>
              <a:rPr lang="pt-BR" sz="1200" dirty="0"/>
              <a:t> induzir e qualificar a interação com a gestão e a execução dos serviços públicos; </a:t>
            </a:r>
          </a:p>
          <a:p>
            <a:pPr marL="342900" indent="-342900" algn="just">
              <a:buAutoNum type="alphaLcParenR"/>
            </a:pPr>
            <a:r>
              <a:rPr lang="pt-BR" sz="1200" dirty="0"/>
              <a:t>avaliar a execução das ações de interesse coletivo. </a:t>
            </a:r>
            <a:endParaRPr lang="pt-BR" sz="110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DB925-5C17-429A-AA5F-6083C4A058F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246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Elencar todos os capítulos assegurados no Estatuto do Idoso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DB925-5C17-429A-AA5F-6083C4A058F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37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75CB44-03F1-454F-8DB6-51A2B7BD9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1C2AA49-402F-4E6D-BA67-0B758EF55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7546C69-A809-44F7-8F72-EAAC3E9C9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1EE7-90A4-4E90-88DB-32B20BF3AFBD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A95F286-1CCE-408C-A77D-C2507BE85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E66EDE3-9B3E-4E17-9EF7-9109E7AE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8E20-0CD4-4DD3-B31B-16C56E2023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34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AB5B788-253C-4599-A353-E68793BB7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0FBB8DD2-90F4-447C-8EDE-223031D59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E2DDA29-4B60-4E59-A8DB-D66089BE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1EE7-90A4-4E90-88DB-32B20BF3AFBD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B0CE71D-00E4-473D-85A9-75B7A6294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2DE1143-3CA4-4E39-AAB2-61697675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8E20-0CD4-4DD3-B31B-16C56E2023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68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1832E74-B7CC-4E77-BEF8-205A7275B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13D2A905-009B-4012-950E-752D1ACD4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23E2F40-6B74-4B99-8DBE-5D10BCCF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1EE7-90A4-4E90-88DB-32B20BF3AFBD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9C2BE5B-4509-43A2-AC7D-99C0C5720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7CEF2C9-4D53-487B-9CA8-80EFC0DF5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8E20-0CD4-4DD3-B31B-16C56E2023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63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2D1C40-E1EE-4A73-8764-AB0FD12CA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779042D-53B6-438B-AAEE-4223CB79D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6702B34-A09A-4624-9087-EFCEBE0E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1EE7-90A4-4E90-88DB-32B20BF3AFBD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E4D5AE3-93EA-4F8B-ABA7-A894BE17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2E16F52-5205-458E-B4BC-7C1E99023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8E20-0CD4-4DD3-B31B-16C56E2023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85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9A1BE8-819D-4355-842D-78B379F9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D2BE694-1ABB-45A2-AD50-FD423D969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88D6789-B369-4D56-8F7C-DC3EF8710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1EE7-90A4-4E90-88DB-32B20BF3AFBD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8964E85-972A-40C5-9EC3-FE65AA970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198CC81-0F2B-4306-912E-EEB809E5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8E20-0CD4-4DD3-B31B-16C56E2023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53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8D3B6A-0092-4F5A-88E4-9D3A38C64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57B0895-855E-464E-AB75-582D4A3140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D6F14292-1214-405A-8CBC-84B01BDD2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45A551A-B3BB-48D2-BA8F-24CA6276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1EE7-90A4-4E90-88DB-32B20BF3AFBD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0983368-6032-4548-8591-FAAE6E96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C5CADB4-B94A-47B8-B163-7D818B48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8E20-0CD4-4DD3-B31B-16C56E2023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623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A4A8F0-3433-4D64-841C-7CC8397EA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D5F0CE6-AE18-4E19-9FF1-B6716729D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878C4A0-3EDD-4899-9336-E396FF651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64376226-1A98-48DB-887A-DF7A29552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2E04FEF4-F393-4C09-A614-CE86FD4B25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7C1BE4C9-BCCC-4946-8F7E-55A85A4EA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1EE7-90A4-4E90-88DB-32B20BF3AFBD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7A32EADA-B958-4D2F-B0CA-E9A0AFF60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CE67B769-081A-44F3-81B8-D8F1AA061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8E20-0CD4-4DD3-B31B-16C56E2023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82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0EDBAB-C073-4EB0-B8A6-319D84AD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39FCF884-D97C-429A-93E3-3E34B4208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1EE7-90A4-4E90-88DB-32B20BF3AFBD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75E56E83-EFC8-4463-8A67-AFD096C0E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5147F134-0416-4BE2-86C5-B971424E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8E20-0CD4-4DD3-B31B-16C56E2023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75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6EE0CF9A-36C9-4C2A-BDA3-7B08298C4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1EE7-90A4-4E90-88DB-32B20BF3AFBD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512FDC20-BF83-4889-9E45-EDFEDFE02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15030291-90DC-4A34-B804-0E1BA57F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8E20-0CD4-4DD3-B31B-16C56E2023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02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DE92FB-4A05-4E6D-A263-D3AFFB3D9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408D9B9-8CBD-4939-97F6-37D16DAC2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47CC8FF5-7F19-4B7E-B167-C78810660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6B4A259-2E90-49EB-A287-1FAE8F9EF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1EE7-90A4-4E90-88DB-32B20BF3AFBD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B1C8ADF-579B-423E-B989-7D2A1D33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BDE1A4AB-85C2-4454-80A8-15DF5480D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8E20-0CD4-4DD3-B31B-16C56E2023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38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0EEF66-25B1-41DB-8128-DFB3FF05B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BB18D26A-B0F0-40A3-9395-9332E23D49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2D0255A-53CB-4E86-975F-9657E12ED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077F47D8-41BA-4022-9129-9701B0AD8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1EE7-90A4-4E90-88DB-32B20BF3AFBD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3575B1A-3622-45CB-B861-D52D25770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679AEF9-7640-407B-BDE9-EDD427BED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8E20-0CD4-4DD3-B31B-16C56E2023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165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DB2AE90F-14DB-45B1-B1BC-3A1863AFA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9D22AF7-9561-41CB-AA17-A52A6FBB1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29E29BF-9217-4962-A2DA-91963056E4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51EE7-90A4-4E90-88DB-32B20BF3AFBD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04894FE-44E4-42F8-9BEA-0508E31B0B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90E5054-0D6C-41D1-ACC0-F2018A89B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8E20-0CD4-4DD3-B31B-16C56E2023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49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luizneto@uft.edu.b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124B8E-6D35-49A8-8761-F08BF94C0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8541" y="1977293"/>
            <a:ext cx="6728272" cy="2387600"/>
          </a:xfrm>
        </p:spPr>
        <p:txBody>
          <a:bodyPr>
            <a:normAutofit fontScale="90000"/>
          </a:bodyPr>
          <a:lstStyle/>
          <a:p>
            <a:r>
              <a:rPr lang="pt-BR" dirty="0"/>
              <a:t>Audiência pública sobre o PL da Semana Nacional da Pessoa Idosa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D5DA4A0-B310-445F-86A2-0F48E065B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6824" y="4617194"/>
            <a:ext cx="6669405" cy="1772575"/>
          </a:xfrm>
        </p:spPr>
        <p:txBody>
          <a:bodyPr>
            <a:normAutofit fontScale="92500" lnSpcReduction="10000"/>
          </a:bodyPr>
          <a:lstStyle/>
          <a:p>
            <a:r>
              <a:rPr lang="pt-BR" sz="2800" b="1" dirty="0"/>
              <a:t>Prof. Dr. Luiz Sinésio S. Neto</a:t>
            </a:r>
          </a:p>
          <a:p>
            <a:r>
              <a:rPr lang="pt-BR" sz="2800" b="1" dirty="0"/>
              <a:t>Prof.ª. Drª Neila B. Osório</a:t>
            </a:r>
          </a:p>
          <a:p>
            <a:r>
              <a:rPr lang="pt-BR" sz="2800" b="1" dirty="0"/>
              <a:t>Universidade da Maturidade</a:t>
            </a:r>
          </a:p>
          <a:p>
            <a:r>
              <a:rPr lang="pt-BR" sz="2800" b="1" dirty="0"/>
              <a:t>Universidade Federal do Tocantins</a:t>
            </a:r>
          </a:p>
        </p:txBody>
      </p:sp>
      <p:pic>
        <p:nvPicPr>
          <p:cNvPr id="4" name="Imagem 5">
            <a:extLst>
              <a:ext uri="{FF2B5EF4-FFF2-40B4-BE49-F238E27FC236}">
                <a16:creationId xmlns:a16="http://schemas.microsoft.com/office/drawing/2014/main" xmlns="" id="{16746EE8-31AE-4F81-99D9-73FED42B7A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578" y="148917"/>
            <a:ext cx="3737218" cy="998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Resultado de imagem para logo universidade da maturidade">
            <a:extLst>
              <a:ext uri="{FF2B5EF4-FFF2-40B4-BE49-F238E27FC236}">
                <a16:creationId xmlns:a16="http://schemas.microsoft.com/office/drawing/2014/main" xmlns="" id="{59B55912-45CF-47BF-904C-117C22143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07" y="177386"/>
            <a:ext cx="3011805" cy="998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Imagem 5" descr="Uma imagem contendo pessoa, interior, homem, parede&#10;&#10;Descrição gerada automaticamente">
            <a:extLst>
              <a:ext uri="{FF2B5EF4-FFF2-40B4-BE49-F238E27FC236}">
                <a16:creationId xmlns:a16="http://schemas.microsoft.com/office/drawing/2014/main" xmlns="" id="{3C446801-3B37-426D-AEC4-C653F028E4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7" y="1527350"/>
            <a:ext cx="3982068" cy="5153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BA679731-8A79-4A0D-9940-A56EF0102AE5}"/>
              </a:ext>
            </a:extLst>
          </p:cNvPr>
          <p:cNvCxnSpPr/>
          <p:nvPr/>
        </p:nvCxnSpPr>
        <p:spPr>
          <a:xfrm>
            <a:off x="5181600" y="4364893"/>
            <a:ext cx="6734629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79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jose gomes sobrinho">
            <a:extLst>
              <a:ext uri="{FF2B5EF4-FFF2-40B4-BE49-F238E27FC236}">
                <a16:creationId xmlns:a16="http://schemas.microsoft.com/office/drawing/2014/main" xmlns="" id="{AA30D860-3BC5-4630-BDFA-470D61FF1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882" y="986972"/>
            <a:ext cx="5928763" cy="4040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C30E165-2E6A-4F82-B2D4-105F31855FA1}"/>
              </a:ext>
            </a:extLst>
          </p:cNvPr>
          <p:cNvSpPr txBox="1"/>
          <p:nvPr/>
        </p:nvSpPr>
        <p:spPr>
          <a:xfrm>
            <a:off x="6312237" y="5178530"/>
            <a:ext cx="52160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Poeta Tocantinense: Jose Gomes Sobrinho</a:t>
            </a:r>
          </a:p>
          <a:p>
            <a:pPr algn="ctr"/>
            <a:r>
              <a:rPr lang="pt-BR" sz="2800" b="1" i="1" dirty="0"/>
              <a:t>In memoriam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2180C5F1-7902-427E-936A-7C8247ED1D51}"/>
              </a:ext>
            </a:extLst>
          </p:cNvPr>
          <p:cNvSpPr/>
          <p:nvPr/>
        </p:nvSpPr>
        <p:spPr>
          <a:xfrm>
            <a:off x="439765" y="1032967"/>
            <a:ext cx="46776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i="0" dirty="0">
                <a:effectLst/>
                <a:latin typeface="Arial" panose="020B0604020202020204" pitchFamily="34" charset="0"/>
              </a:rPr>
              <a:t>“Quando eu me for</a:t>
            </a:r>
          </a:p>
          <a:p>
            <a:pPr algn="ctr"/>
            <a:r>
              <a:rPr lang="pt-BR" sz="4000" b="1" i="0" dirty="0">
                <a:effectLst/>
                <a:latin typeface="Arial" panose="020B0604020202020204" pitchFamily="34" charset="0"/>
              </a:rPr>
              <a:t>para onde for</a:t>
            </a:r>
          </a:p>
          <a:p>
            <a:pPr algn="ctr"/>
            <a:r>
              <a:rPr lang="pt-BR" sz="4000" b="1" i="0" dirty="0">
                <a:effectLst/>
                <a:latin typeface="Arial" panose="020B0604020202020204" pitchFamily="34" charset="0"/>
              </a:rPr>
              <a:t>quero deixar muito vivo</a:t>
            </a:r>
          </a:p>
          <a:p>
            <a:pPr algn="ctr"/>
            <a:r>
              <a:rPr lang="pt-BR" sz="4000" b="1" i="0" dirty="0">
                <a:effectLst/>
                <a:latin typeface="Arial" panose="020B0604020202020204" pitchFamily="34" charset="0"/>
              </a:rPr>
              <a:t>o meu recado de amor”.</a:t>
            </a:r>
          </a:p>
          <a:p>
            <a:pPr algn="ctr"/>
            <a:r>
              <a:rPr lang="pt-BR" sz="4000" b="1" dirty="0">
                <a:latin typeface="Arial" panose="020B0604020202020204" pitchFamily="34" charset="0"/>
              </a:rPr>
              <a:t>In: Fio de Prumo</a:t>
            </a:r>
            <a:endParaRPr lang="pt-BR" sz="3600" b="1" i="0" dirty="0"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5EF9B480-74BB-478C-91CE-1B636DC77F4D}"/>
              </a:ext>
            </a:extLst>
          </p:cNvPr>
          <p:cNvCxnSpPr/>
          <p:nvPr/>
        </p:nvCxnSpPr>
        <p:spPr>
          <a:xfrm>
            <a:off x="2182168" y="605123"/>
            <a:ext cx="754742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409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la manuca">
            <a:hlinkClick r:id="" action="ppaction://media"/>
            <a:extLst>
              <a:ext uri="{FF2B5EF4-FFF2-40B4-BE49-F238E27FC236}">
                <a16:creationId xmlns:a16="http://schemas.microsoft.com/office/drawing/2014/main" xmlns="" id="{D846C516-5C7C-40A1-9ACD-79DDB39047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-1"/>
            <a:ext cx="1216165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7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BFB21ED-C71C-47C8-8885-8234FA402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927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800" dirty="0"/>
              <a:t>Obrigado!</a:t>
            </a:r>
          </a:p>
          <a:p>
            <a:pPr marL="0" indent="0" algn="ctr">
              <a:buNone/>
            </a:pPr>
            <a:r>
              <a:rPr lang="pt-BR" sz="4800" dirty="0">
                <a:hlinkClick r:id="rId2"/>
              </a:rPr>
              <a:t>luizneto@uft.edu.br</a:t>
            </a:r>
            <a:endParaRPr lang="pt-BR" sz="4800" dirty="0"/>
          </a:p>
          <a:p>
            <a:pPr marL="0" indent="0" algn="ctr">
              <a:buNone/>
            </a:pPr>
            <a:endParaRPr lang="pt-BR" sz="4000" dirty="0"/>
          </a:p>
        </p:txBody>
      </p:sp>
      <p:pic>
        <p:nvPicPr>
          <p:cNvPr id="5124" name="Picture 4" descr="Resultado de imagem para instagram">
            <a:extLst>
              <a:ext uri="{FF2B5EF4-FFF2-40B4-BE49-F238E27FC236}">
                <a16:creationId xmlns:a16="http://schemas.microsoft.com/office/drawing/2014/main" xmlns="" id="{036EB76A-A4B0-4E54-B143-084BB90CA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9" t="7917" r="26160" b="15429"/>
          <a:stretch/>
        </p:blipFill>
        <p:spPr bwMode="auto">
          <a:xfrm>
            <a:off x="8229601" y="4180048"/>
            <a:ext cx="937264" cy="9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095AB6F-F356-4D42-AD50-9E1A01882DDE}"/>
              </a:ext>
            </a:extLst>
          </p:cNvPr>
          <p:cNvSpPr txBox="1"/>
          <p:nvPr/>
        </p:nvSpPr>
        <p:spPr>
          <a:xfrm>
            <a:off x="9166865" y="435581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@</a:t>
            </a:r>
            <a:r>
              <a:rPr lang="pt-BR" sz="3600" dirty="0" err="1"/>
              <a:t>umauft</a:t>
            </a:r>
            <a:endParaRPr lang="pt-BR" sz="3600" dirty="0"/>
          </a:p>
        </p:txBody>
      </p:sp>
      <p:pic>
        <p:nvPicPr>
          <p:cNvPr id="5126" name="Picture 6" descr="Resultado de imagem para facebook">
            <a:extLst>
              <a:ext uri="{FF2B5EF4-FFF2-40B4-BE49-F238E27FC236}">
                <a16:creationId xmlns:a16="http://schemas.microsoft.com/office/drawing/2014/main" xmlns="" id="{B71E917F-E7F6-4168-8290-8F94D7360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5296684"/>
            <a:ext cx="937264" cy="93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4E710979-5782-4FCC-A271-3F50B2BA3699}"/>
              </a:ext>
            </a:extLst>
          </p:cNvPr>
          <p:cNvSpPr txBox="1"/>
          <p:nvPr/>
        </p:nvSpPr>
        <p:spPr>
          <a:xfrm>
            <a:off x="9256137" y="5336527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/>
              <a:t>universidadedamaturidade</a:t>
            </a:r>
            <a:endParaRPr lang="pt-BR" sz="2800" dirty="0"/>
          </a:p>
        </p:txBody>
      </p:sp>
      <p:pic>
        <p:nvPicPr>
          <p:cNvPr id="9" name="Imagem 5">
            <a:extLst>
              <a:ext uri="{FF2B5EF4-FFF2-40B4-BE49-F238E27FC236}">
                <a16:creationId xmlns:a16="http://schemas.microsoft.com/office/drawing/2014/main" xmlns="" id="{D880DF0B-D7AF-4483-BB05-A7E9CBDD28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149322"/>
            <a:ext cx="3737218" cy="998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2" descr="Resultado de imagem para logo universidade da maturidade">
            <a:extLst>
              <a:ext uri="{FF2B5EF4-FFF2-40B4-BE49-F238E27FC236}">
                <a16:creationId xmlns:a16="http://schemas.microsoft.com/office/drawing/2014/main" xmlns="" id="{FF111C11-188B-47B8-80B4-0623BAF99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07" y="177386"/>
            <a:ext cx="3011805" cy="998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xmlns="" id="{F69128D8-AE4A-4FFE-8FD6-ABBD1C538DD1}"/>
              </a:ext>
            </a:extLst>
          </p:cNvPr>
          <p:cNvCxnSpPr/>
          <p:nvPr/>
        </p:nvCxnSpPr>
        <p:spPr>
          <a:xfrm>
            <a:off x="2182168" y="1599734"/>
            <a:ext cx="754742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03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imagem pode conter: 9 pessoas, pessoas sorrindo, pessoas em pÃ© e Ã¡rea interna">
            <a:extLst>
              <a:ext uri="{FF2B5EF4-FFF2-40B4-BE49-F238E27FC236}">
                <a16:creationId xmlns:a16="http://schemas.microsoft.com/office/drawing/2014/main" xmlns="" id="{40ED6CC9-1804-4332-9B04-4A39E2401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B742312-20CF-4301-9FA3-92C5960DF717}"/>
              </a:ext>
            </a:extLst>
          </p:cNvPr>
          <p:cNvSpPr/>
          <p:nvPr/>
        </p:nvSpPr>
        <p:spPr>
          <a:xfrm>
            <a:off x="0" y="264752"/>
            <a:ext cx="118731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O objetivo é fazer com que a sociedade ajude a melhorar a própria sociedade. Estimular a participação dos atores sociais e políticos. </a:t>
            </a:r>
            <a:r>
              <a:rPr lang="pt-BR" sz="3200" b="1" u="sng" dirty="0"/>
              <a:t>A participação de todos que envelhecem na construção das politicas públicas para idosos.</a:t>
            </a:r>
            <a:endParaRPr lang="pt-BR" sz="3600" b="1" u="sng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xmlns="" id="{A3604DAC-EDB5-4213-B36D-6BE2E4F310EC}"/>
              </a:ext>
            </a:extLst>
          </p:cNvPr>
          <p:cNvCxnSpPr/>
          <p:nvPr/>
        </p:nvCxnSpPr>
        <p:spPr>
          <a:xfrm>
            <a:off x="2115960" y="2366631"/>
            <a:ext cx="754742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imagem pode conter: 6 pessoas, pessoas sorrindo, pessoas em pÃ©">
            <a:extLst>
              <a:ext uri="{FF2B5EF4-FFF2-40B4-BE49-F238E27FC236}">
                <a16:creationId xmlns:a16="http://schemas.microsoft.com/office/drawing/2014/main" xmlns="" id="{F85DBBA8-1C18-4A05-A539-CFD6D22E4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52" y="2578075"/>
            <a:ext cx="6022759" cy="4015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25581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6B3DB3-D383-4260-8BA4-99FC5269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72" y="234498"/>
            <a:ext cx="10515600" cy="640634"/>
          </a:xfrm>
        </p:spPr>
        <p:txBody>
          <a:bodyPr>
            <a:normAutofit fontScale="90000"/>
          </a:bodyPr>
          <a:lstStyle/>
          <a:p>
            <a:r>
              <a:rPr lang="pt-BR" dirty="0"/>
              <a:t>Justificativas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C5169F9-8972-4229-930C-53606A456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1927296"/>
            <a:ext cx="5954484" cy="374778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t-BR" sz="3200" dirty="0"/>
              <a:t>Envelhecimento Demográfico</a:t>
            </a:r>
          </a:p>
          <a:p>
            <a:pPr>
              <a:lnSpc>
                <a:spcPct val="150000"/>
              </a:lnSpc>
            </a:pPr>
            <a:r>
              <a:rPr lang="pt-BR" sz="3200" dirty="0"/>
              <a:t>Envelhecimento Epidemiológico</a:t>
            </a:r>
          </a:p>
          <a:p>
            <a:pPr>
              <a:lnSpc>
                <a:spcPct val="150000"/>
              </a:lnSpc>
            </a:pPr>
            <a:r>
              <a:rPr lang="pt-BR" sz="3200" dirty="0"/>
              <a:t>Heterogeneidade na Velhice</a:t>
            </a:r>
          </a:p>
          <a:p>
            <a:pPr>
              <a:lnSpc>
                <a:spcPct val="150000"/>
              </a:lnSpc>
            </a:pPr>
            <a:r>
              <a:rPr lang="pt-BR" sz="3200" dirty="0"/>
              <a:t>Maior conquista do século XXI </a:t>
            </a:r>
          </a:p>
          <a:p>
            <a:pPr>
              <a:lnSpc>
                <a:spcPct val="150000"/>
              </a:lnSpc>
            </a:pPr>
            <a:r>
              <a:rPr lang="pt-BR" sz="3200" dirty="0"/>
              <a:t>Direitos Fundamentais- Legislação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5DB80A58-FE1D-4FE9-B15D-04C7260E466D}"/>
              </a:ext>
            </a:extLst>
          </p:cNvPr>
          <p:cNvCxnSpPr/>
          <p:nvPr/>
        </p:nvCxnSpPr>
        <p:spPr>
          <a:xfrm>
            <a:off x="504372" y="875132"/>
            <a:ext cx="10671629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92B55C22-FC38-4A7B-8BB7-31EAC09DCA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4948770"/>
              </p:ext>
            </p:extLst>
          </p:nvPr>
        </p:nvGraphicFramePr>
        <p:xfrm>
          <a:off x="6174014" y="1001489"/>
          <a:ext cx="5669643" cy="5491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9543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C43124-A08F-4678-8842-E39482E4B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671" y="287302"/>
            <a:ext cx="10515600" cy="737961"/>
          </a:xfrm>
        </p:spPr>
        <p:txBody>
          <a:bodyPr>
            <a:normAutofit fontScale="90000"/>
          </a:bodyPr>
          <a:lstStyle/>
          <a:p>
            <a:r>
              <a:rPr lang="pt-BR" sz="4000" dirty="0"/>
              <a:t>Universidade e as Politicas Públicas de Envelhecimento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3851EBA-0358-4D25-8FDF-416ED7D9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57" y="1382066"/>
            <a:ext cx="4470400" cy="51886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000" dirty="0"/>
              <a:t>O papel e a responsabilidade social da universidade, sobretudo a universidade pública, se afirmarão na produção de conhecimento para a formulação e o debate crítico sobre as políticas de envelhecimento humano. </a:t>
            </a:r>
          </a:p>
          <a:p>
            <a:pPr marL="0" indent="0" algn="ctr">
              <a:buNone/>
            </a:pPr>
            <a:r>
              <a:rPr lang="pt-BR" sz="3000" dirty="0"/>
              <a:t>Diversas experiências exitosas nas universidades brasileiras.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C690F754-DD62-401B-867D-0FEA01AE685C}"/>
              </a:ext>
            </a:extLst>
          </p:cNvPr>
          <p:cNvCxnSpPr/>
          <p:nvPr/>
        </p:nvCxnSpPr>
        <p:spPr>
          <a:xfrm>
            <a:off x="286657" y="1025263"/>
            <a:ext cx="10671629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4C8406ED-F6DC-4EFB-B642-21D7E9C049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433848"/>
              </p:ext>
            </p:extLst>
          </p:nvPr>
        </p:nvGraphicFramePr>
        <p:xfrm>
          <a:off x="5094514" y="719665"/>
          <a:ext cx="6398986" cy="6029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385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nhuma descriÃ§Ã£o de foto disponÃ­vel.">
            <a:extLst>
              <a:ext uri="{FF2B5EF4-FFF2-40B4-BE49-F238E27FC236}">
                <a16:creationId xmlns:a16="http://schemas.microsoft.com/office/drawing/2014/main" xmlns="" id="{95C62821-C63E-4862-B779-B27F1EAE7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80" y="279401"/>
            <a:ext cx="2038350" cy="1510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F117FA6E-C055-4EAA-8964-67ECEC8C76CD}"/>
              </a:ext>
            </a:extLst>
          </p:cNvPr>
          <p:cNvSpPr txBox="1"/>
          <p:nvPr/>
        </p:nvSpPr>
        <p:spPr>
          <a:xfrm>
            <a:off x="2606542" y="186119"/>
            <a:ext cx="563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Tecnologia Social : Universidade da Maturidade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78F7996F-6E59-4D8E-8795-B943628C6F96}"/>
              </a:ext>
            </a:extLst>
          </p:cNvPr>
          <p:cNvCxnSpPr/>
          <p:nvPr/>
        </p:nvCxnSpPr>
        <p:spPr>
          <a:xfrm>
            <a:off x="3048000" y="1599733"/>
            <a:ext cx="754742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7" descr="FOTO UMA.jpg">
            <a:extLst>
              <a:ext uri="{FF2B5EF4-FFF2-40B4-BE49-F238E27FC236}">
                <a16:creationId xmlns:a16="http://schemas.microsoft.com/office/drawing/2014/main" xmlns="" id="{3F695C57-6C8E-4906-87C1-6F81DC261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148" y="1790246"/>
            <a:ext cx="3672796" cy="4934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A imagem pode conter: 2 pessoas">
            <a:extLst>
              <a:ext uri="{FF2B5EF4-FFF2-40B4-BE49-F238E27FC236}">
                <a16:creationId xmlns:a16="http://schemas.microsoft.com/office/drawing/2014/main" xmlns="" id="{3E4C2047-5443-4EAA-B565-9F26F0CB7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80" y="1923908"/>
            <a:ext cx="7401138" cy="4934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8BC149AC-9ACD-44B1-8DAE-C26744869037}"/>
              </a:ext>
            </a:extLst>
          </p:cNvPr>
          <p:cNvSpPr/>
          <p:nvPr/>
        </p:nvSpPr>
        <p:spPr>
          <a:xfrm>
            <a:off x="9723022" y="278453"/>
            <a:ext cx="15215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 +</a:t>
            </a:r>
          </a:p>
        </p:txBody>
      </p:sp>
    </p:spTree>
    <p:extLst>
      <p:ext uri="{BB962C8B-B14F-4D97-AF65-F5344CB8AC3E}">
        <p14:creationId xmlns:p14="http://schemas.microsoft.com/office/powerpoint/2010/main" val="329792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nhuma descriÃ§Ã£o de foto disponÃ­vel.">
            <a:extLst>
              <a:ext uri="{FF2B5EF4-FFF2-40B4-BE49-F238E27FC236}">
                <a16:creationId xmlns:a16="http://schemas.microsoft.com/office/drawing/2014/main" xmlns="" id="{95C62821-C63E-4862-B779-B27F1EAE7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80" y="279401"/>
            <a:ext cx="2038350" cy="1077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F117FA6E-C055-4EAA-8964-67ECEC8C76CD}"/>
              </a:ext>
            </a:extLst>
          </p:cNvPr>
          <p:cNvSpPr txBox="1"/>
          <p:nvPr/>
        </p:nvSpPr>
        <p:spPr>
          <a:xfrm>
            <a:off x="3689755" y="217845"/>
            <a:ext cx="563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Tecnologia Social : Universidade da Maturidade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78F7996F-6E59-4D8E-8795-B943628C6F96}"/>
              </a:ext>
            </a:extLst>
          </p:cNvPr>
          <p:cNvCxnSpPr/>
          <p:nvPr/>
        </p:nvCxnSpPr>
        <p:spPr>
          <a:xfrm>
            <a:off x="3048000" y="1599733"/>
            <a:ext cx="754742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56CA4AF-BCB2-4B03-A3EC-96039B4E4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6597" y="1752319"/>
            <a:ext cx="8426547" cy="478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6700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nhuma descriÃ§Ã£o de foto disponÃ­vel.">
            <a:extLst>
              <a:ext uri="{FF2B5EF4-FFF2-40B4-BE49-F238E27FC236}">
                <a16:creationId xmlns:a16="http://schemas.microsoft.com/office/drawing/2014/main" xmlns="" id="{95C62821-C63E-4862-B779-B27F1EAE7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80" y="279401"/>
            <a:ext cx="2038350" cy="1510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F117FA6E-C055-4EAA-8964-67ECEC8C76CD}"/>
              </a:ext>
            </a:extLst>
          </p:cNvPr>
          <p:cNvSpPr txBox="1"/>
          <p:nvPr/>
        </p:nvSpPr>
        <p:spPr>
          <a:xfrm>
            <a:off x="3830432" y="279401"/>
            <a:ext cx="563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Tecnologia Social : Universidade da Maturidade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78F7996F-6E59-4D8E-8795-B943628C6F96}"/>
              </a:ext>
            </a:extLst>
          </p:cNvPr>
          <p:cNvCxnSpPr/>
          <p:nvPr/>
        </p:nvCxnSpPr>
        <p:spPr>
          <a:xfrm>
            <a:off x="3048000" y="1599733"/>
            <a:ext cx="754742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3">
            <a:extLst>
              <a:ext uri="{FF2B5EF4-FFF2-40B4-BE49-F238E27FC236}">
                <a16:creationId xmlns:a16="http://schemas.microsoft.com/office/drawing/2014/main" xmlns="" id="{000E7A73-3B28-4CD4-B84F-C051CF2C5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90241"/>
            <a:ext cx="5995696" cy="4498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D59E1969-BD8F-409A-877F-13EE223DF5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0" y="1790240"/>
            <a:ext cx="5674858" cy="4498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6337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nhuma descriÃ§Ã£o de foto disponÃ­vel.">
            <a:extLst>
              <a:ext uri="{FF2B5EF4-FFF2-40B4-BE49-F238E27FC236}">
                <a16:creationId xmlns:a16="http://schemas.microsoft.com/office/drawing/2014/main" xmlns="" id="{95C62821-C63E-4862-B779-B27F1EAE7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80" y="279401"/>
            <a:ext cx="2038350" cy="1077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F117FA6E-C055-4EAA-8964-67ECEC8C76CD}"/>
              </a:ext>
            </a:extLst>
          </p:cNvPr>
          <p:cNvSpPr txBox="1"/>
          <p:nvPr/>
        </p:nvSpPr>
        <p:spPr>
          <a:xfrm>
            <a:off x="3464672" y="156290"/>
            <a:ext cx="563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Tecnologia Social : Universidade da Maturidade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78F7996F-6E59-4D8E-8795-B943628C6F96}"/>
              </a:ext>
            </a:extLst>
          </p:cNvPr>
          <p:cNvCxnSpPr/>
          <p:nvPr/>
        </p:nvCxnSpPr>
        <p:spPr>
          <a:xfrm>
            <a:off x="3048000" y="1599733"/>
            <a:ext cx="754742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1BAC8B00-E335-41A1-A4D6-6D78ABAED5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0" y="1923347"/>
            <a:ext cx="5870120" cy="4412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A imagem pode conter: 1 pessoa, sorrindo">
            <a:extLst>
              <a:ext uri="{FF2B5EF4-FFF2-40B4-BE49-F238E27FC236}">
                <a16:creationId xmlns:a16="http://schemas.microsoft.com/office/drawing/2014/main" xmlns="" id="{56673130-F94E-4613-9DC9-C289BDF69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23347"/>
            <a:ext cx="5915991" cy="4519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96776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3587</TotalTime>
  <Words>304</Words>
  <Application>Microsoft Office PowerPoint</Application>
  <PresentationFormat>Widescreen</PresentationFormat>
  <Paragraphs>54</Paragraphs>
  <Slides>12</Slides>
  <Notes>3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Audiência pública sobre o PL da Semana Nacional da Pessoa Idosa</vt:lpstr>
      <vt:lpstr>Apresentação do PowerPoint</vt:lpstr>
      <vt:lpstr>Apresentação do PowerPoint</vt:lpstr>
      <vt:lpstr>Justificativas </vt:lpstr>
      <vt:lpstr>Universidade e as Politicas Públicas de Envelhecimento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sobre o PL da Semana Nacional da Pessoa Idosa</dc:title>
  <dc:creator>Luiz sinesio</dc:creator>
  <cp:lastModifiedBy>Ana Carolina Vaz da Silva</cp:lastModifiedBy>
  <cp:revision>1</cp:revision>
  <dcterms:created xsi:type="dcterms:W3CDTF">2019-05-22T13:22:29Z</dcterms:created>
  <dcterms:modified xsi:type="dcterms:W3CDTF">2019-05-29T17:40:17Z</dcterms:modified>
</cp:coreProperties>
</file>